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3" r:id="rId19"/>
    <p:sldId id="293" r:id="rId20"/>
    <p:sldId id="282" r:id="rId21"/>
    <p:sldId id="281" r:id="rId22"/>
    <p:sldId id="286" r:id="rId23"/>
    <p:sldId id="285" r:id="rId24"/>
    <p:sldId id="284" r:id="rId25"/>
    <p:sldId id="289" r:id="rId26"/>
    <p:sldId id="288" r:id="rId27"/>
    <p:sldId id="287" r:id="rId28"/>
    <p:sldId id="291" r:id="rId29"/>
    <p:sldId id="290" r:id="rId30"/>
    <p:sldId id="274" r:id="rId31"/>
    <p:sldId id="292" r:id="rId32"/>
    <p:sldId id="275" r:id="rId33"/>
    <p:sldId id="276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E0D3-9BE9-4D69-A134-C0B1C3829F99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C43A-0615-4E9F-BE3C-1BE41B5FB9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33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E0D3-9BE9-4D69-A134-C0B1C3829F99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C43A-0615-4E9F-BE3C-1BE41B5FB9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569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E0D3-9BE9-4D69-A134-C0B1C3829F99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C43A-0615-4E9F-BE3C-1BE41B5FB9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632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E0D3-9BE9-4D69-A134-C0B1C3829F99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C43A-0615-4E9F-BE3C-1BE41B5FB9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78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E0D3-9BE9-4D69-A134-C0B1C3829F99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C43A-0615-4E9F-BE3C-1BE41B5FB9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042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E0D3-9BE9-4D69-A134-C0B1C3829F99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C43A-0615-4E9F-BE3C-1BE41B5FB9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199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E0D3-9BE9-4D69-A134-C0B1C3829F99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C43A-0615-4E9F-BE3C-1BE41B5FB9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355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E0D3-9BE9-4D69-A134-C0B1C3829F99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C43A-0615-4E9F-BE3C-1BE41B5FB9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636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E0D3-9BE9-4D69-A134-C0B1C3829F99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C43A-0615-4E9F-BE3C-1BE41B5FB9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47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E0D3-9BE9-4D69-A134-C0B1C3829F99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C43A-0615-4E9F-BE3C-1BE41B5FB9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115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E0D3-9BE9-4D69-A134-C0B1C3829F99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C43A-0615-4E9F-BE3C-1BE41B5FB9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121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3E0D3-9BE9-4D69-A134-C0B1C3829F99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7C43A-0615-4E9F-BE3C-1BE41B5FB9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187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101013" y="-1206500"/>
            <a:ext cx="539750" cy="8064500"/>
          </a:xfrm>
          <a:prstGeom prst="rect">
            <a:avLst/>
          </a:prstGeom>
          <a:solidFill>
            <a:srgbClr val="FFCC00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820150" y="-747713"/>
            <a:ext cx="539750" cy="8064501"/>
          </a:xfrm>
          <a:prstGeom prst="rect">
            <a:avLst/>
          </a:prstGeom>
          <a:solidFill>
            <a:srgbClr val="FF0066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15900" y="-458788"/>
            <a:ext cx="1258888" cy="8064501"/>
          </a:xfrm>
          <a:prstGeom prst="rect">
            <a:avLst/>
          </a:prstGeom>
          <a:solidFill>
            <a:srgbClr val="FFFF00">
              <a:alpha val="2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604250" y="-963613"/>
            <a:ext cx="539750" cy="8064501"/>
          </a:xfrm>
          <a:prstGeom prst="rect">
            <a:avLst/>
          </a:prstGeom>
          <a:solidFill>
            <a:srgbClr val="FF0066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84213" y="-674688"/>
            <a:ext cx="1258887" cy="8064501"/>
          </a:xfrm>
          <a:prstGeom prst="rect">
            <a:avLst/>
          </a:prstGeom>
          <a:solidFill>
            <a:srgbClr val="FF0066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-674688"/>
            <a:ext cx="1258888" cy="8064501"/>
          </a:xfrm>
          <a:prstGeom prst="rect">
            <a:avLst/>
          </a:prstGeom>
          <a:solidFill>
            <a:srgbClr val="FF0066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 rot="-3044318">
            <a:off x="-216694" y="837407"/>
            <a:ext cx="1800225" cy="1366838"/>
            <a:chOff x="1653" y="1515"/>
            <a:chExt cx="1842" cy="1722"/>
          </a:xfrm>
        </p:grpSpPr>
        <p:sp>
          <p:nvSpPr>
            <p:cNvPr id="3089" name="Freeform 9"/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13 w 9210"/>
                <a:gd name="T1" fmla="*/ 164 h 8610"/>
                <a:gd name="T2" fmla="*/ 50 w 9210"/>
                <a:gd name="T3" fmla="*/ 137 h 8610"/>
                <a:gd name="T4" fmla="*/ 86 w 9210"/>
                <a:gd name="T5" fmla="*/ 128 h 8610"/>
                <a:gd name="T6" fmla="*/ 113 w 9210"/>
                <a:gd name="T7" fmla="*/ 132 h 8610"/>
                <a:gd name="T8" fmla="*/ 119 w 9210"/>
                <a:gd name="T9" fmla="*/ 119 h 8610"/>
                <a:gd name="T10" fmla="*/ 115 w 9210"/>
                <a:gd name="T11" fmla="*/ 85 h 8610"/>
                <a:gd name="T12" fmla="*/ 120 w 9210"/>
                <a:gd name="T13" fmla="*/ 46 h 8610"/>
                <a:gd name="T14" fmla="*/ 136 w 9210"/>
                <a:gd name="T15" fmla="*/ 13 h 8610"/>
                <a:gd name="T16" fmla="*/ 169 w 9210"/>
                <a:gd name="T17" fmla="*/ 11 h 8610"/>
                <a:gd name="T18" fmla="*/ 194 w 9210"/>
                <a:gd name="T19" fmla="*/ 40 h 8610"/>
                <a:gd name="T20" fmla="*/ 206 w 9210"/>
                <a:gd name="T21" fmla="*/ 70 h 8610"/>
                <a:gd name="T22" fmla="*/ 214 w 9210"/>
                <a:gd name="T23" fmla="*/ 95 h 8610"/>
                <a:gd name="T24" fmla="*/ 233 w 9210"/>
                <a:gd name="T25" fmla="*/ 100 h 8610"/>
                <a:gd name="T26" fmla="*/ 259 w 9210"/>
                <a:gd name="T27" fmla="*/ 90 h 8610"/>
                <a:gd name="T28" fmla="*/ 300 w 9210"/>
                <a:gd name="T29" fmla="*/ 88 h 8610"/>
                <a:gd name="T30" fmla="*/ 348 w 9210"/>
                <a:gd name="T31" fmla="*/ 95 h 8610"/>
                <a:gd name="T32" fmla="*/ 361 w 9210"/>
                <a:gd name="T33" fmla="*/ 119 h 8610"/>
                <a:gd name="T34" fmla="*/ 341 w 9210"/>
                <a:gd name="T35" fmla="*/ 149 h 8610"/>
                <a:gd name="T36" fmla="*/ 312 w 9210"/>
                <a:gd name="T37" fmla="*/ 168 h 8610"/>
                <a:gd name="T38" fmla="*/ 282 w 9210"/>
                <a:gd name="T39" fmla="*/ 180 h 8610"/>
                <a:gd name="T40" fmla="*/ 283 w 9210"/>
                <a:gd name="T41" fmla="*/ 194 h 8610"/>
                <a:gd name="T42" fmla="*/ 305 w 9210"/>
                <a:gd name="T43" fmla="*/ 215 h 8610"/>
                <a:gd name="T44" fmla="*/ 318 w 9210"/>
                <a:gd name="T45" fmla="*/ 248 h 8610"/>
                <a:gd name="T46" fmla="*/ 318 w 9210"/>
                <a:gd name="T47" fmla="*/ 299 h 8610"/>
                <a:gd name="T48" fmla="*/ 296 w 9210"/>
                <a:gd name="T49" fmla="*/ 320 h 8610"/>
                <a:gd name="T50" fmla="*/ 268 w 9210"/>
                <a:gd name="T51" fmla="*/ 311 h 8610"/>
                <a:gd name="T52" fmla="*/ 244 w 9210"/>
                <a:gd name="T53" fmla="*/ 294 h 8610"/>
                <a:gd name="T54" fmla="*/ 220 w 9210"/>
                <a:gd name="T55" fmla="*/ 271 h 8610"/>
                <a:gd name="T56" fmla="*/ 203 w 9210"/>
                <a:gd name="T57" fmla="*/ 270 h 8610"/>
                <a:gd name="T58" fmla="*/ 190 w 9210"/>
                <a:gd name="T59" fmla="*/ 290 h 8610"/>
                <a:gd name="T60" fmla="*/ 168 w 9210"/>
                <a:gd name="T61" fmla="*/ 316 h 8610"/>
                <a:gd name="T62" fmla="*/ 130 w 9210"/>
                <a:gd name="T63" fmla="*/ 338 h 8610"/>
                <a:gd name="T64" fmla="*/ 98 w 9210"/>
                <a:gd name="T65" fmla="*/ 325 h 8610"/>
                <a:gd name="T66" fmla="*/ 96 w 9210"/>
                <a:gd name="T67" fmla="*/ 284 h 8610"/>
                <a:gd name="T68" fmla="*/ 102 w 9210"/>
                <a:gd name="T69" fmla="*/ 252 h 8610"/>
                <a:gd name="T70" fmla="*/ 112 w 9210"/>
                <a:gd name="T71" fmla="*/ 228 h 8610"/>
                <a:gd name="T72" fmla="*/ 108 w 9210"/>
                <a:gd name="T73" fmla="*/ 211 h 8610"/>
                <a:gd name="T74" fmla="*/ 83 w 9210"/>
                <a:gd name="T75" fmla="*/ 214 h 8610"/>
                <a:gd name="T76" fmla="*/ 52 w 9210"/>
                <a:gd name="T77" fmla="*/ 209 h 8610"/>
                <a:gd name="T78" fmla="*/ 14 w 9210"/>
                <a:gd name="T79" fmla="*/ 193 h 86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rgbClr val="FFFF66"/>
            </a:solidFill>
            <a:ln w="0">
              <a:solidFill>
                <a:srgbClr val="FFFF6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ar-SA"/>
            </a:p>
          </p:txBody>
        </p:sp>
        <p:sp>
          <p:nvSpPr>
            <p:cNvPr id="3090" name="Oval 10"/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3083" name="Freeform 11"/>
          <p:cNvSpPr>
            <a:spLocks/>
          </p:cNvSpPr>
          <p:nvPr/>
        </p:nvSpPr>
        <p:spPr bwMode="auto">
          <a:xfrm>
            <a:off x="898525" y="4508500"/>
            <a:ext cx="792163" cy="628650"/>
          </a:xfrm>
          <a:custGeom>
            <a:avLst/>
            <a:gdLst>
              <a:gd name="T0" fmla="*/ 2441341 w 9210"/>
              <a:gd name="T1" fmla="*/ 21910533 h 8610"/>
              <a:gd name="T2" fmla="*/ 9321376 w 9210"/>
              <a:gd name="T3" fmla="*/ 18237494 h 8610"/>
              <a:gd name="T4" fmla="*/ 15979502 w 9210"/>
              <a:gd name="T5" fmla="*/ 17112642 h 8610"/>
              <a:gd name="T6" fmla="*/ 20869582 w 9210"/>
              <a:gd name="T7" fmla="*/ 17592416 h 8610"/>
              <a:gd name="T8" fmla="*/ 21971815 w 9210"/>
              <a:gd name="T9" fmla="*/ 15833145 h 8610"/>
              <a:gd name="T10" fmla="*/ 21306002 w 9210"/>
              <a:gd name="T11" fmla="*/ 11349798 h 8610"/>
              <a:gd name="T12" fmla="*/ 22193810 w 9210"/>
              <a:gd name="T13" fmla="*/ 6077388 h 8610"/>
              <a:gd name="T14" fmla="*/ 25078969 w 9210"/>
              <a:gd name="T15" fmla="*/ 1759271 h 8610"/>
              <a:gd name="T16" fmla="*/ 31293191 w 9210"/>
              <a:gd name="T17" fmla="*/ 1439397 h 8610"/>
              <a:gd name="T18" fmla="*/ 35953879 w 9210"/>
              <a:gd name="T19" fmla="*/ 5277739 h 8610"/>
              <a:gd name="T20" fmla="*/ 38173311 w 9210"/>
              <a:gd name="T21" fmla="*/ 9275983 h 8610"/>
              <a:gd name="T22" fmla="*/ 39504937 w 9210"/>
              <a:gd name="T23" fmla="*/ 12634551 h 8610"/>
              <a:gd name="T24" fmla="*/ 43055908 w 9210"/>
              <a:gd name="T25" fmla="*/ 13274299 h 8610"/>
              <a:gd name="T26" fmla="*/ 47938505 w 9210"/>
              <a:gd name="T27" fmla="*/ 11994803 h 8610"/>
              <a:gd name="T28" fmla="*/ 55484438 w 9210"/>
              <a:gd name="T29" fmla="*/ 11675002 h 8610"/>
              <a:gd name="T30" fmla="*/ 64361911 w 9210"/>
              <a:gd name="T31" fmla="*/ 12634551 h 8610"/>
              <a:gd name="T32" fmla="*/ 66803252 w 9210"/>
              <a:gd name="T33" fmla="*/ 15833145 h 8610"/>
              <a:gd name="T34" fmla="*/ 63030285 w 9210"/>
              <a:gd name="T35" fmla="*/ 19831462 h 8610"/>
              <a:gd name="T36" fmla="*/ 57703785 w 9210"/>
              <a:gd name="T37" fmla="*/ 22390381 h 8610"/>
              <a:gd name="T38" fmla="*/ 52155375 w 9210"/>
              <a:gd name="T39" fmla="*/ 23989678 h 8610"/>
              <a:gd name="T40" fmla="*/ 52377284 w 9210"/>
              <a:gd name="T41" fmla="*/ 25908850 h 8610"/>
              <a:gd name="T42" fmla="*/ 56372160 w 9210"/>
              <a:gd name="T43" fmla="*/ 28627670 h 8610"/>
              <a:gd name="T44" fmla="*/ 58813501 w 9210"/>
              <a:gd name="T45" fmla="*/ 33105760 h 8610"/>
              <a:gd name="T46" fmla="*/ 58813501 w 9210"/>
              <a:gd name="T47" fmla="*/ 39822824 h 8610"/>
              <a:gd name="T48" fmla="*/ 54818626 w 9210"/>
              <a:gd name="T49" fmla="*/ 42701617 h 8610"/>
              <a:gd name="T50" fmla="*/ 49492125 w 9210"/>
              <a:gd name="T51" fmla="*/ 41422121 h 8610"/>
              <a:gd name="T52" fmla="*/ 45053346 w 9210"/>
              <a:gd name="T53" fmla="*/ 39183075 h 8610"/>
              <a:gd name="T54" fmla="*/ 40607170 w 9210"/>
              <a:gd name="T55" fmla="*/ 36144381 h 8610"/>
              <a:gd name="T56" fmla="*/ 37507499 w 9210"/>
              <a:gd name="T57" fmla="*/ 35984481 h 8610"/>
              <a:gd name="T58" fmla="*/ 35066157 w 9210"/>
              <a:gd name="T59" fmla="*/ 38703301 h 8610"/>
              <a:gd name="T60" fmla="*/ 31071282 w 9210"/>
              <a:gd name="T61" fmla="*/ 42061869 h 8610"/>
              <a:gd name="T62" fmla="*/ 23969253 w 9210"/>
              <a:gd name="T63" fmla="*/ 45100563 h 8610"/>
              <a:gd name="T64" fmla="*/ 18198934 w 9210"/>
              <a:gd name="T65" fmla="*/ 43341292 h 8610"/>
              <a:gd name="T66" fmla="*/ 17747634 w 9210"/>
              <a:gd name="T67" fmla="*/ 37903652 h 8610"/>
              <a:gd name="T68" fmla="*/ 18864747 w 9210"/>
              <a:gd name="T69" fmla="*/ 33585535 h 8610"/>
              <a:gd name="T70" fmla="*/ 20640190 w 9210"/>
              <a:gd name="T71" fmla="*/ 30386867 h 8610"/>
              <a:gd name="T72" fmla="*/ 19974377 w 9210"/>
              <a:gd name="T73" fmla="*/ 28147895 h 8610"/>
              <a:gd name="T74" fmla="*/ 15313689 w 9210"/>
              <a:gd name="T75" fmla="*/ 28467696 h 8610"/>
              <a:gd name="T76" fmla="*/ 9543285 w 9210"/>
              <a:gd name="T77" fmla="*/ 27822691 h 8610"/>
              <a:gd name="T78" fmla="*/ 2663250 w 9210"/>
              <a:gd name="T79" fmla="*/ 25748876 h 861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210" h="8610">
                <a:moveTo>
                  <a:pt x="0" y="4530"/>
                </a:moveTo>
                <a:lnTo>
                  <a:pt x="330" y="4110"/>
                </a:lnTo>
                <a:lnTo>
                  <a:pt x="750" y="3720"/>
                </a:lnTo>
                <a:lnTo>
                  <a:pt x="1260" y="3421"/>
                </a:lnTo>
                <a:lnTo>
                  <a:pt x="1770" y="3240"/>
                </a:lnTo>
                <a:lnTo>
                  <a:pt x="2160" y="3210"/>
                </a:lnTo>
                <a:lnTo>
                  <a:pt x="2490" y="3240"/>
                </a:lnTo>
                <a:lnTo>
                  <a:pt x="2821" y="3300"/>
                </a:lnTo>
                <a:lnTo>
                  <a:pt x="3150" y="3390"/>
                </a:lnTo>
                <a:lnTo>
                  <a:pt x="2970" y="2970"/>
                </a:lnTo>
                <a:lnTo>
                  <a:pt x="2910" y="2551"/>
                </a:lnTo>
                <a:lnTo>
                  <a:pt x="2880" y="2129"/>
                </a:lnTo>
                <a:lnTo>
                  <a:pt x="2910" y="1620"/>
                </a:lnTo>
                <a:lnTo>
                  <a:pt x="3000" y="1140"/>
                </a:lnTo>
                <a:lnTo>
                  <a:pt x="3180" y="720"/>
                </a:lnTo>
                <a:lnTo>
                  <a:pt x="3390" y="330"/>
                </a:lnTo>
                <a:lnTo>
                  <a:pt x="3750" y="0"/>
                </a:lnTo>
                <a:lnTo>
                  <a:pt x="4230" y="270"/>
                </a:lnTo>
                <a:lnTo>
                  <a:pt x="4591" y="630"/>
                </a:lnTo>
                <a:lnTo>
                  <a:pt x="4860" y="990"/>
                </a:lnTo>
                <a:lnTo>
                  <a:pt x="5039" y="1380"/>
                </a:lnTo>
                <a:lnTo>
                  <a:pt x="5160" y="1740"/>
                </a:lnTo>
                <a:lnTo>
                  <a:pt x="5280" y="2070"/>
                </a:lnTo>
                <a:lnTo>
                  <a:pt x="5340" y="2370"/>
                </a:lnTo>
                <a:lnTo>
                  <a:pt x="5400" y="2730"/>
                </a:lnTo>
                <a:lnTo>
                  <a:pt x="5820" y="2490"/>
                </a:lnTo>
                <a:lnTo>
                  <a:pt x="6150" y="2340"/>
                </a:lnTo>
                <a:lnTo>
                  <a:pt x="6480" y="2250"/>
                </a:lnTo>
                <a:lnTo>
                  <a:pt x="6900" y="2220"/>
                </a:lnTo>
                <a:lnTo>
                  <a:pt x="7500" y="2190"/>
                </a:lnTo>
                <a:lnTo>
                  <a:pt x="8101" y="2250"/>
                </a:lnTo>
                <a:lnTo>
                  <a:pt x="8700" y="2370"/>
                </a:lnTo>
                <a:lnTo>
                  <a:pt x="9210" y="2490"/>
                </a:lnTo>
                <a:lnTo>
                  <a:pt x="9030" y="2970"/>
                </a:lnTo>
                <a:lnTo>
                  <a:pt x="8790" y="3390"/>
                </a:lnTo>
                <a:lnTo>
                  <a:pt x="8520" y="3720"/>
                </a:lnTo>
                <a:lnTo>
                  <a:pt x="8220" y="3960"/>
                </a:lnTo>
                <a:lnTo>
                  <a:pt x="7800" y="4200"/>
                </a:lnTo>
                <a:lnTo>
                  <a:pt x="7410" y="4380"/>
                </a:lnTo>
                <a:lnTo>
                  <a:pt x="7050" y="4500"/>
                </a:lnTo>
                <a:lnTo>
                  <a:pt x="6690" y="4590"/>
                </a:lnTo>
                <a:lnTo>
                  <a:pt x="7080" y="4860"/>
                </a:lnTo>
                <a:lnTo>
                  <a:pt x="7380" y="5100"/>
                </a:lnTo>
                <a:lnTo>
                  <a:pt x="7620" y="5370"/>
                </a:lnTo>
                <a:lnTo>
                  <a:pt x="7800" y="5700"/>
                </a:lnTo>
                <a:lnTo>
                  <a:pt x="7950" y="6210"/>
                </a:lnTo>
                <a:lnTo>
                  <a:pt x="8010" y="6840"/>
                </a:lnTo>
                <a:lnTo>
                  <a:pt x="7950" y="7470"/>
                </a:lnTo>
                <a:lnTo>
                  <a:pt x="7860" y="8070"/>
                </a:lnTo>
                <a:lnTo>
                  <a:pt x="7410" y="8010"/>
                </a:lnTo>
                <a:lnTo>
                  <a:pt x="7050" y="7920"/>
                </a:lnTo>
                <a:lnTo>
                  <a:pt x="6690" y="7770"/>
                </a:lnTo>
                <a:lnTo>
                  <a:pt x="6390" y="7590"/>
                </a:lnTo>
                <a:lnTo>
                  <a:pt x="6090" y="7350"/>
                </a:lnTo>
                <a:lnTo>
                  <a:pt x="5790" y="7050"/>
                </a:lnTo>
                <a:lnTo>
                  <a:pt x="5489" y="6780"/>
                </a:lnTo>
                <a:lnTo>
                  <a:pt x="5220" y="6420"/>
                </a:lnTo>
                <a:lnTo>
                  <a:pt x="5070" y="6750"/>
                </a:lnTo>
                <a:lnTo>
                  <a:pt x="4920" y="7020"/>
                </a:lnTo>
                <a:lnTo>
                  <a:pt x="4740" y="7260"/>
                </a:lnTo>
                <a:lnTo>
                  <a:pt x="4560" y="7560"/>
                </a:lnTo>
                <a:lnTo>
                  <a:pt x="4200" y="7890"/>
                </a:lnTo>
                <a:lnTo>
                  <a:pt x="3750" y="8220"/>
                </a:lnTo>
                <a:lnTo>
                  <a:pt x="3240" y="8460"/>
                </a:lnTo>
                <a:lnTo>
                  <a:pt x="2670" y="8610"/>
                </a:lnTo>
                <a:lnTo>
                  <a:pt x="2460" y="8130"/>
                </a:lnTo>
                <a:lnTo>
                  <a:pt x="2371" y="7620"/>
                </a:lnTo>
                <a:lnTo>
                  <a:pt x="2399" y="7110"/>
                </a:lnTo>
                <a:lnTo>
                  <a:pt x="2460" y="6660"/>
                </a:lnTo>
                <a:lnTo>
                  <a:pt x="2550" y="6300"/>
                </a:lnTo>
                <a:lnTo>
                  <a:pt x="2640" y="6000"/>
                </a:lnTo>
                <a:lnTo>
                  <a:pt x="2790" y="5700"/>
                </a:lnTo>
                <a:lnTo>
                  <a:pt x="3030" y="5340"/>
                </a:lnTo>
                <a:lnTo>
                  <a:pt x="2700" y="5280"/>
                </a:lnTo>
                <a:lnTo>
                  <a:pt x="2371" y="5310"/>
                </a:lnTo>
                <a:lnTo>
                  <a:pt x="2070" y="5340"/>
                </a:lnTo>
                <a:lnTo>
                  <a:pt x="1710" y="5310"/>
                </a:lnTo>
                <a:lnTo>
                  <a:pt x="1290" y="5219"/>
                </a:lnTo>
                <a:lnTo>
                  <a:pt x="840" y="5040"/>
                </a:lnTo>
                <a:lnTo>
                  <a:pt x="360" y="4830"/>
                </a:lnTo>
                <a:lnTo>
                  <a:pt x="0" y="4530"/>
                </a:lnTo>
              </a:path>
            </a:pathLst>
          </a:custGeom>
          <a:solidFill>
            <a:srgbClr val="FF99CC"/>
          </a:solidFill>
          <a:ln>
            <a:noFill/>
          </a:ln>
          <a:effectLst>
            <a:outerShdw dist="35921" dir="2700000" algn="ctr" rotWithShape="0">
              <a:srgbClr val="8A005F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D60093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58" name="Oval 12"/>
          <p:cNvSpPr>
            <a:spLocks noChangeArrowheads="1"/>
          </p:cNvSpPr>
          <p:nvPr/>
        </p:nvSpPr>
        <p:spPr bwMode="auto">
          <a:xfrm>
            <a:off x="1258888" y="4797425"/>
            <a:ext cx="157162" cy="98425"/>
          </a:xfrm>
          <a:prstGeom prst="ellipse">
            <a:avLst/>
          </a:prstGeom>
          <a:solidFill>
            <a:srgbClr val="FFFF66"/>
          </a:solidFill>
          <a:ln>
            <a:noFill/>
          </a:ln>
          <a:effectLst>
            <a:outerShdw dist="35921" dir="2700000" algn="ctr" rotWithShape="0">
              <a:srgbClr val="8A005F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D60093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059" name="Group 13"/>
          <p:cNvGrpSpPr>
            <a:grpSpLocks/>
          </p:cNvGrpSpPr>
          <p:nvPr/>
        </p:nvGrpSpPr>
        <p:grpSpPr bwMode="auto">
          <a:xfrm rot="-3044318">
            <a:off x="826294" y="621507"/>
            <a:ext cx="1800225" cy="1366837"/>
            <a:chOff x="1653" y="1515"/>
            <a:chExt cx="1842" cy="1722"/>
          </a:xfrm>
        </p:grpSpPr>
        <p:sp>
          <p:nvSpPr>
            <p:cNvPr id="3087" name="Freeform 14"/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13 w 9210"/>
                <a:gd name="T1" fmla="*/ 164 h 8610"/>
                <a:gd name="T2" fmla="*/ 50 w 9210"/>
                <a:gd name="T3" fmla="*/ 137 h 8610"/>
                <a:gd name="T4" fmla="*/ 86 w 9210"/>
                <a:gd name="T5" fmla="*/ 128 h 8610"/>
                <a:gd name="T6" fmla="*/ 113 w 9210"/>
                <a:gd name="T7" fmla="*/ 132 h 8610"/>
                <a:gd name="T8" fmla="*/ 119 w 9210"/>
                <a:gd name="T9" fmla="*/ 119 h 8610"/>
                <a:gd name="T10" fmla="*/ 115 w 9210"/>
                <a:gd name="T11" fmla="*/ 85 h 8610"/>
                <a:gd name="T12" fmla="*/ 120 w 9210"/>
                <a:gd name="T13" fmla="*/ 46 h 8610"/>
                <a:gd name="T14" fmla="*/ 136 w 9210"/>
                <a:gd name="T15" fmla="*/ 13 h 8610"/>
                <a:gd name="T16" fmla="*/ 169 w 9210"/>
                <a:gd name="T17" fmla="*/ 11 h 8610"/>
                <a:gd name="T18" fmla="*/ 194 w 9210"/>
                <a:gd name="T19" fmla="*/ 40 h 8610"/>
                <a:gd name="T20" fmla="*/ 206 w 9210"/>
                <a:gd name="T21" fmla="*/ 70 h 8610"/>
                <a:gd name="T22" fmla="*/ 214 w 9210"/>
                <a:gd name="T23" fmla="*/ 95 h 8610"/>
                <a:gd name="T24" fmla="*/ 233 w 9210"/>
                <a:gd name="T25" fmla="*/ 100 h 8610"/>
                <a:gd name="T26" fmla="*/ 259 w 9210"/>
                <a:gd name="T27" fmla="*/ 90 h 8610"/>
                <a:gd name="T28" fmla="*/ 300 w 9210"/>
                <a:gd name="T29" fmla="*/ 88 h 8610"/>
                <a:gd name="T30" fmla="*/ 348 w 9210"/>
                <a:gd name="T31" fmla="*/ 95 h 8610"/>
                <a:gd name="T32" fmla="*/ 361 w 9210"/>
                <a:gd name="T33" fmla="*/ 119 h 8610"/>
                <a:gd name="T34" fmla="*/ 341 w 9210"/>
                <a:gd name="T35" fmla="*/ 149 h 8610"/>
                <a:gd name="T36" fmla="*/ 312 w 9210"/>
                <a:gd name="T37" fmla="*/ 168 h 8610"/>
                <a:gd name="T38" fmla="*/ 282 w 9210"/>
                <a:gd name="T39" fmla="*/ 180 h 8610"/>
                <a:gd name="T40" fmla="*/ 283 w 9210"/>
                <a:gd name="T41" fmla="*/ 194 h 8610"/>
                <a:gd name="T42" fmla="*/ 305 w 9210"/>
                <a:gd name="T43" fmla="*/ 215 h 8610"/>
                <a:gd name="T44" fmla="*/ 318 w 9210"/>
                <a:gd name="T45" fmla="*/ 248 h 8610"/>
                <a:gd name="T46" fmla="*/ 318 w 9210"/>
                <a:gd name="T47" fmla="*/ 299 h 8610"/>
                <a:gd name="T48" fmla="*/ 296 w 9210"/>
                <a:gd name="T49" fmla="*/ 320 h 8610"/>
                <a:gd name="T50" fmla="*/ 268 w 9210"/>
                <a:gd name="T51" fmla="*/ 311 h 8610"/>
                <a:gd name="T52" fmla="*/ 244 w 9210"/>
                <a:gd name="T53" fmla="*/ 294 h 8610"/>
                <a:gd name="T54" fmla="*/ 220 w 9210"/>
                <a:gd name="T55" fmla="*/ 271 h 8610"/>
                <a:gd name="T56" fmla="*/ 203 w 9210"/>
                <a:gd name="T57" fmla="*/ 270 h 8610"/>
                <a:gd name="T58" fmla="*/ 190 w 9210"/>
                <a:gd name="T59" fmla="*/ 290 h 8610"/>
                <a:gd name="T60" fmla="*/ 168 w 9210"/>
                <a:gd name="T61" fmla="*/ 316 h 8610"/>
                <a:gd name="T62" fmla="*/ 130 w 9210"/>
                <a:gd name="T63" fmla="*/ 338 h 8610"/>
                <a:gd name="T64" fmla="*/ 98 w 9210"/>
                <a:gd name="T65" fmla="*/ 325 h 8610"/>
                <a:gd name="T66" fmla="*/ 96 w 9210"/>
                <a:gd name="T67" fmla="*/ 284 h 8610"/>
                <a:gd name="T68" fmla="*/ 102 w 9210"/>
                <a:gd name="T69" fmla="*/ 252 h 8610"/>
                <a:gd name="T70" fmla="*/ 112 w 9210"/>
                <a:gd name="T71" fmla="*/ 228 h 8610"/>
                <a:gd name="T72" fmla="*/ 108 w 9210"/>
                <a:gd name="T73" fmla="*/ 211 h 8610"/>
                <a:gd name="T74" fmla="*/ 83 w 9210"/>
                <a:gd name="T75" fmla="*/ 214 h 8610"/>
                <a:gd name="T76" fmla="*/ 52 w 9210"/>
                <a:gd name="T77" fmla="*/ 209 h 8610"/>
                <a:gd name="T78" fmla="*/ 14 w 9210"/>
                <a:gd name="T79" fmla="*/ 193 h 86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rgbClr val="FF66CC"/>
            </a:solidFill>
            <a:ln>
              <a:noFill/>
            </a:ln>
            <a:effectLst>
              <a:outerShdw dist="35921" dir="2700000" algn="ctr" rotWithShape="0">
                <a:srgbClr val="8A005F"/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FFFF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88" name="Oval 15"/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060" name="Group 16"/>
          <p:cNvGrpSpPr>
            <a:grpSpLocks/>
          </p:cNvGrpSpPr>
          <p:nvPr/>
        </p:nvGrpSpPr>
        <p:grpSpPr bwMode="auto">
          <a:xfrm rot="-3044318">
            <a:off x="791369" y="2024857"/>
            <a:ext cx="936625" cy="865187"/>
            <a:chOff x="1653" y="1515"/>
            <a:chExt cx="1842" cy="1722"/>
          </a:xfrm>
        </p:grpSpPr>
        <p:sp>
          <p:nvSpPr>
            <p:cNvPr id="3085" name="Freeform 17"/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13 w 9210"/>
                <a:gd name="T1" fmla="*/ 164 h 8610"/>
                <a:gd name="T2" fmla="*/ 50 w 9210"/>
                <a:gd name="T3" fmla="*/ 137 h 8610"/>
                <a:gd name="T4" fmla="*/ 86 w 9210"/>
                <a:gd name="T5" fmla="*/ 128 h 8610"/>
                <a:gd name="T6" fmla="*/ 113 w 9210"/>
                <a:gd name="T7" fmla="*/ 132 h 8610"/>
                <a:gd name="T8" fmla="*/ 119 w 9210"/>
                <a:gd name="T9" fmla="*/ 119 h 8610"/>
                <a:gd name="T10" fmla="*/ 115 w 9210"/>
                <a:gd name="T11" fmla="*/ 85 h 8610"/>
                <a:gd name="T12" fmla="*/ 120 w 9210"/>
                <a:gd name="T13" fmla="*/ 46 h 8610"/>
                <a:gd name="T14" fmla="*/ 136 w 9210"/>
                <a:gd name="T15" fmla="*/ 13 h 8610"/>
                <a:gd name="T16" fmla="*/ 169 w 9210"/>
                <a:gd name="T17" fmla="*/ 11 h 8610"/>
                <a:gd name="T18" fmla="*/ 194 w 9210"/>
                <a:gd name="T19" fmla="*/ 40 h 8610"/>
                <a:gd name="T20" fmla="*/ 206 w 9210"/>
                <a:gd name="T21" fmla="*/ 70 h 8610"/>
                <a:gd name="T22" fmla="*/ 214 w 9210"/>
                <a:gd name="T23" fmla="*/ 95 h 8610"/>
                <a:gd name="T24" fmla="*/ 233 w 9210"/>
                <a:gd name="T25" fmla="*/ 100 h 8610"/>
                <a:gd name="T26" fmla="*/ 259 w 9210"/>
                <a:gd name="T27" fmla="*/ 90 h 8610"/>
                <a:gd name="T28" fmla="*/ 300 w 9210"/>
                <a:gd name="T29" fmla="*/ 88 h 8610"/>
                <a:gd name="T30" fmla="*/ 348 w 9210"/>
                <a:gd name="T31" fmla="*/ 95 h 8610"/>
                <a:gd name="T32" fmla="*/ 361 w 9210"/>
                <a:gd name="T33" fmla="*/ 119 h 8610"/>
                <a:gd name="T34" fmla="*/ 341 w 9210"/>
                <a:gd name="T35" fmla="*/ 149 h 8610"/>
                <a:gd name="T36" fmla="*/ 312 w 9210"/>
                <a:gd name="T37" fmla="*/ 168 h 8610"/>
                <a:gd name="T38" fmla="*/ 282 w 9210"/>
                <a:gd name="T39" fmla="*/ 180 h 8610"/>
                <a:gd name="T40" fmla="*/ 283 w 9210"/>
                <a:gd name="T41" fmla="*/ 194 h 8610"/>
                <a:gd name="T42" fmla="*/ 305 w 9210"/>
                <a:gd name="T43" fmla="*/ 215 h 8610"/>
                <a:gd name="T44" fmla="*/ 318 w 9210"/>
                <a:gd name="T45" fmla="*/ 248 h 8610"/>
                <a:gd name="T46" fmla="*/ 318 w 9210"/>
                <a:gd name="T47" fmla="*/ 299 h 8610"/>
                <a:gd name="T48" fmla="*/ 296 w 9210"/>
                <a:gd name="T49" fmla="*/ 320 h 8610"/>
                <a:gd name="T50" fmla="*/ 268 w 9210"/>
                <a:gd name="T51" fmla="*/ 311 h 8610"/>
                <a:gd name="T52" fmla="*/ 244 w 9210"/>
                <a:gd name="T53" fmla="*/ 294 h 8610"/>
                <a:gd name="T54" fmla="*/ 220 w 9210"/>
                <a:gd name="T55" fmla="*/ 271 h 8610"/>
                <a:gd name="T56" fmla="*/ 203 w 9210"/>
                <a:gd name="T57" fmla="*/ 270 h 8610"/>
                <a:gd name="T58" fmla="*/ 190 w 9210"/>
                <a:gd name="T59" fmla="*/ 290 h 8610"/>
                <a:gd name="T60" fmla="*/ 168 w 9210"/>
                <a:gd name="T61" fmla="*/ 316 h 8610"/>
                <a:gd name="T62" fmla="*/ 130 w 9210"/>
                <a:gd name="T63" fmla="*/ 338 h 8610"/>
                <a:gd name="T64" fmla="*/ 98 w 9210"/>
                <a:gd name="T65" fmla="*/ 325 h 8610"/>
                <a:gd name="T66" fmla="*/ 96 w 9210"/>
                <a:gd name="T67" fmla="*/ 284 h 8610"/>
                <a:gd name="T68" fmla="*/ 102 w 9210"/>
                <a:gd name="T69" fmla="*/ 252 h 8610"/>
                <a:gd name="T70" fmla="*/ 112 w 9210"/>
                <a:gd name="T71" fmla="*/ 228 h 8610"/>
                <a:gd name="T72" fmla="*/ 108 w 9210"/>
                <a:gd name="T73" fmla="*/ 211 h 8610"/>
                <a:gd name="T74" fmla="*/ 83 w 9210"/>
                <a:gd name="T75" fmla="*/ 214 h 8610"/>
                <a:gd name="T76" fmla="*/ 52 w 9210"/>
                <a:gd name="T77" fmla="*/ 209 h 8610"/>
                <a:gd name="T78" fmla="*/ 14 w 9210"/>
                <a:gd name="T79" fmla="*/ 193 h 86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FFFF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86" name="Oval 18"/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061" name="Group 19"/>
          <p:cNvGrpSpPr>
            <a:grpSpLocks/>
          </p:cNvGrpSpPr>
          <p:nvPr/>
        </p:nvGrpSpPr>
        <p:grpSpPr bwMode="auto">
          <a:xfrm rot="-3044318">
            <a:off x="215106" y="2888457"/>
            <a:ext cx="936625" cy="865188"/>
            <a:chOff x="1653" y="1515"/>
            <a:chExt cx="1842" cy="1722"/>
          </a:xfrm>
        </p:grpSpPr>
        <p:sp>
          <p:nvSpPr>
            <p:cNvPr id="2" name="Freeform 20"/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13 w 9210"/>
                <a:gd name="T1" fmla="*/ 164 h 8610"/>
                <a:gd name="T2" fmla="*/ 50 w 9210"/>
                <a:gd name="T3" fmla="*/ 137 h 8610"/>
                <a:gd name="T4" fmla="*/ 86 w 9210"/>
                <a:gd name="T5" fmla="*/ 128 h 8610"/>
                <a:gd name="T6" fmla="*/ 113 w 9210"/>
                <a:gd name="T7" fmla="*/ 132 h 8610"/>
                <a:gd name="T8" fmla="*/ 119 w 9210"/>
                <a:gd name="T9" fmla="*/ 119 h 8610"/>
                <a:gd name="T10" fmla="*/ 115 w 9210"/>
                <a:gd name="T11" fmla="*/ 85 h 8610"/>
                <a:gd name="T12" fmla="*/ 120 w 9210"/>
                <a:gd name="T13" fmla="*/ 46 h 8610"/>
                <a:gd name="T14" fmla="*/ 136 w 9210"/>
                <a:gd name="T15" fmla="*/ 13 h 8610"/>
                <a:gd name="T16" fmla="*/ 169 w 9210"/>
                <a:gd name="T17" fmla="*/ 11 h 8610"/>
                <a:gd name="T18" fmla="*/ 194 w 9210"/>
                <a:gd name="T19" fmla="*/ 40 h 8610"/>
                <a:gd name="T20" fmla="*/ 206 w 9210"/>
                <a:gd name="T21" fmla="*/ 70 h 8610"/>
                <a:gd name="T22" fmla="*/ 214 w 9210"/>
                <a:gd name="T23" fmla="*/ 95 h 8610"/>
                <a:gd name="T24" fmla="*/ 233 w 9210"/>
                <a:gd name="T25" fmla="*/ 100 h 8610"/>
                <a:gd name="T26" fmla="*/ 259 w 9210"/>
                <a:gd name="T27" fmla="*/ 90 h 8610"/>
                <a:gd name="T28" fmla="*/ 300 w 9210"/>
                <a:gd name="T29" fmla="*/ 88 h 8610"/>
                <a:gd name="T30" fmla="*/ 348 w 9210"/>
                <a:gd name="T31" fmla="*/ 95 h 8610"/>
                <a:gd name="T32" fmla="*/ 361 w 9210"/>
                <a:gd name="T33" fmla="*/ 119 h 8610"/>
                <a:gd name="T34" fmla="*/ 341 w 9210"/>
                <a:gd name="T35" fmla="*/ 149 h 8610"/>
                <a:gd name="T36" fmla="*/ 312 w 9210"/>
                <a:gd name="T37" fmla="*/ 168 h 8610"/>
                <a:gd name="T38" fmla="*/ 282 w 9210"/>
                <a:gd name="T39" fmla="*/ 180 h 8610"/>
                <a:gd name="T40" fmla="*/ 283 w 9210"/>
                <a:gd name="T41" fmla="*/ 194 h 8610"/>
                <a:gd name="T42" fmla="*/ 305 w 9210"/>
                <a:gd name="T43" fmla="*/ 215 h 8610"/>
                <a:gd name="T44" fmla="*/ 318 w 9210"/>
                <a:gd name="T45" fmla="*/ 248 h 8610"/>
                <a:gd name="T46" fmla="*/ 318 w 9210"/>
                <a:gd name="T47" fmla="*/ 299 h 8610"/>
                <a:gd name="T48" fmla="*/ 296 w 9210"/>
                <a:gd name="T49" fmla="*/ 320 h 8610"/>
                <a:gd name="T50" fmla="*/ 268 w 9210"/>
                <a:gd name="T51" fmla="*/ 311 h 8610"/>
                <a:gd name="T52" fmla="*/ 244 w 9210"/>
                <a:gd name="T53" fmla="*/ 294 h 8610"/>
                <a:gd name="T54" fmla="*/ 220 w 9210"/>
                <a:gd name="T55" fmla="*/ 271 h 8610"/>
                <a:gd name="T56" fmla="*/ 203 w 9210"/>
                <a:gd name="T57" fmla="*/ 270 h 8610"/>
                <a:gd name="T58" fmla="*/ 190 w 9210"/>
                <a:gd name="T59" fmla="*/ 290 h 8610"/>
                <a:gd name="T60" fmla="*/ 168 w 9210"/>
                <a:gd name="T61" fmla="*/ 316 h 8610"/>
                <a:gd name="T62" fmla="*/ 130 w 9210"/>
                <a:gd name="T63" fmla="*/ 338 h 8610"/>
                <a:gd name="T64" fmla="*/ 98 w 9210"/>
                <a:gd name="T65" fmla="*/ 325 h 8610"/>
                <a:gd name="T66" fmla="*/ 96 w 9210"/>
                <a:gd name="T67" fmla="*/ 284 h 8610"/>
                <a:gd name="T68" fmla="*/ 102 w 9210"/>
                <a:gd name="T69" fmla="*/ 252 h 8610"/>
                <a:gd name="T70" fmla="*/ 112 w 9210"/>
                <a:gd name="T71" fmla="*/ 228 h 8610"/>
                <a:gd name="T72" fmla="*/ 108 w 9210"/>
                <a:gd name="T73" fmla="*/ 211 h 8610"/>
                <a:gd name="T74" fmla="*/ 83 w 9210"/>
                <a:gd name="T75" fmla="*/ 214 h 8610"/>
                <a:gd name="T76" fmla="*/ 52 w 9210"/>
                <a:gd name="T77" fmla="*/ 209 h 8610"/>
                <a:gd name="T78" fmla="*/ 14 w 9210"/>
                <a:gd name="T79" fmla="*/ 193 h 86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FFFF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84" name="Oval 21"/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3094" name="Freeform 22"/>
          <p:cNvSpPr>
            <a:spLocks/>
          </p:cNvSpPr>
          <p:nvPr/>
        </p:nvSpPr>
        <p:spPr bwMode="auto">
          <a:xfrm rot="-3044318">
            <a:off x="288131" y="2169319"/>
            <a:ext cx="936625" cy="865188"/>
          </a:xfrm>
          <a:custGeom>
            <a:avLst/>
            <a:gdLst>
              <a:gd name="T0" fmla="*/ 3412935 w 9210"/>
              <a:gd name="T1" fmla="*/ 41500787 h 8610"/>
              <a:gd name="T2" fmla="*/ 13031189 w 9210"/>
              <a:gd name="T3" fmla="*/ 34543611 h 8610"/>
              <a:gd name="T4" fmla="*/ 22339066 w 9210"/>
              <a:gd name="T5" fmla="*/ 32412997 h 8610"/>
              <a:gd name="T6" fmla="*/ 29175309 w 9210"/>
              <a:gd name="T7" fmla="*/ 33321796 h 8610"/>
              <a:gd name="T8" fmla="*/ 30716317 w 9210"/>
              <a:gd name="T9" fmla="*/ 29989667 h 8610"/>
              <a:gd name="T10" fmla="*/ 29785489 w 9210"/>
              <a:gd name="T11" fmla="*/ 21497661 h 8610"/>
              <a:gd name="T12" fmla="*/ 31026593 w 9210"/>
              <a:gd name="T13" fmla="*/ 11511221 h 8610"/>
              <a:gd name="T14" fmla="*/ 35059979 w 9210"/>
              <a:gd name="T15" fmla="*/ 3332230 h 8610"/>
              <a:gd name="T16" fmla="*/ 43747405 w 9210"/>
              <a:gd name="T17" fmla="*/ 2726297 h 8610"/>
              <a:gd name="T18" fmla="*/ 50262999 w 9210"/>
              <a:gd name="T19" fmla="*/ 9996589 h 8610"/>
              <a:gd name="T20" fmla="*/ 53365659 w 9210"/>
              <a:gd name="T21" fmla="*/ 17569647 h 8610"/>
              <a:gd name="T22" fmla="*/ 55227213 w 9210"/>
              <a:gd name="T23" fmla="*/ 23931140 h 8610"/>
              <a:gd name="T24" fmla="*/ 60191529 w 9210"/>
              <a:gd name="T25" fmla="*/ 25142805 h 8610"/>
              <a:gd name="T26" fmla="*/ 67017298 w 9210"/>
              <a:gd name="T27" fmla="*/ 22719375 h 8610"/>
              <a:gd name="T28" fmla="*/ 77566381 w 9210"/>
              <a:gd name="T29" fmla="*/ 22113542 h 8610"/>
              <a:gd name="T30" fmla="*/ 89977018 w 9210"/>
              <a:gd name="T31" fmla="*/ 23931140 h 8610"/>
              <a:gd name="T32" fmla="*/ 93389953 w 9210"/>
              <a:gd name="T33" fmla="*/ 29989667 h 8610"/>
              <a:gd name="T34" fmla="*/ 88115361 w 9210"/>
              <a:gd name="T35" fmla="*/ 37562725 h 8610"/>
              <a:gd name="T36" fmla="*/ 80669040 w 9210"/>
              <a:gd name="T37" fmla="*/ 42409586 h 8610"/>
              <a:gd name="T38" fmla="*/ 72912443 w 9210"/>
              <a:gd name="T39" fmla="*/ 45438850 h 8610"/>
              <a:gd name="T40" fmla="*/ 73222617 w 9210"/>
              <a:gd name="T41" fmla="*/ 49073946 h 8610"/>
              <a:gd name="T42" fmla="*/ 78807485 w 9210"/>
              <a:gd name="T43" fmla="*/ 54223673 h 8610"/>
              <a:gd name="T44" fmla="*/ 82220319 w 9210"/>
              <a:gd name="T45" fmla="*/ 62705631 h 8610"/>
              <a:gd name="T46" fmla="*/ 82220319 w 9210"/>
              <a:gd name="T47" fmla="*/ 75428416 h 8610"/>
              <a:gd name="T48" fmla="*/ 76635552 w 9210"/>
              <a:gd name="T49" fmla="*/ 80881110 h 8610"/>
              <a:gd name="T50" fmla="*/ 69189231 w 9210"/>
              <a:gd name="T51" fmla="*/ 78457680 h 8610"/>
              <a:gd name="T52" fmla="*/ 62983913 w 9210"/>
              <a:gd name="T53" fmla="*/ 74216751 h 8610"/>
              <a:gd name="T54" fmla="*/ 56768221 w 9210"/>
              <a:gd name="T55" fmla="*/ 68461191 h 8610"/>
              <a:gd name="T56" fmla="*/ 52434830 w 9210"/>
              <a:gd name="T57" fmla="*/ 68158224 h 8610"/>
              <a:gd name="T58" fmla="*/ 49021997 w 9210"/>
              <a:gd name="T59" fmla="*/ 73307952 h 8610"/>
              <a:gd name="T60" fmla="*/ 43437128 w 9210"/>
              <a:gd name="T61" fmla="*/ 79669445 h 8610"/>
              <a:gd name="T62" fmla="*/ 33508700 w 9210"/>
              <a:gd name="T63" fmla="*/ 85425005 h 8610"/>
              <a:gd name="T64" fmla="*/ 25441725 w 9210"/>
              <a:gd name="T65" fmla="*/ 82092876 h 8610"/>
              <a:gd name="T66" fmla="*/ 24810901 w 9210"/>
              <a:gd name="T67" fmla="*/ 71793320 h 8610"/>
              <a:gd name="T68" fmla="*/ 26372553 w 9210"/>
              <a:gd name="T69" fmla="*/ 63614329 h 8610"/>
              <a:gd name="T70" fmla="*/ 28854660 w 9210"/>
              <a:gd name="T71" fmla="*/ 57555903 h 8610"/>
              <a:gd name="T72" fmla="*/ 27923934 w 9210"/>
              <a:gd name="T73" fmla="*/ 53314874 h 8610"/>
              <a:gd name="T74" fmla="*/ 21408339 w 9210"/>
              <a:gd name="T75" fmla="*/ 53920707 h 8610"/>
              <a:gd name="T76" fmla="*/ 13341465 w 9210"/>
              <a:gd name="T77" fmla="*/ 52698993 h 8610"/>
              <a:gd name="T78" fmla="*/ 3723211 w 9210"/>
              <a:gd name="T79" fmla="*/ 48770979 h 861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210" h="8610">
                <a:moveTo>
                  <a:pt x="0" y="4530"/>
                </a:moveTo>
                <a:lnTo>
                  <a:pt x="330" y="4110"/>
                </a:lnTo>
                <a:lnTo>
                  <a:pt x="750" y="3720"/>
                </a:lnTo>
                <a:lnTo>
                  <a:pt x="1260" y="3421"/>
                </a:lnTo>
                <a:lnTo>
                  <a:pt x="1770" y="3240"/>
                </a:lnTo>
                <a:lnTo>
                  <a:pt x="2160" y="3210"/>
                </a:lnTo>
                <a:lnTo>
                  <a:pt x="2490" y="3240"/>
                </a:lnTo>
                <a:lnTo>
                  <a:pt x="2821" y="3300"/>
                </a:lnTo>
                <a:lnTo>
                  <a:pt x="3150" y="3390"/>
                </a:lnTo>
                <a:lnTo>
                  <a:pt x="2970" y="2970"/>
                </a:lnTo>
                <a:lnTo>
                  <a:pt x="2910" y="2551"/>
                </a:lnTo>
                <a:lnTo>
                  <a:pt x="2880" y="2129"/>
                </a:lnTo>
                <a:lnTo>
                  <a:pt x="2910" y="1620"/>
                </a:lnTo>
                <a:lnTo>
                  <a:pt x="3000" y="1140"/>
                </a:lnTo>
                <a:lnTo>
                  <a:pt x="3180" y="720"/>
                </a:lnTo>
                <a:lnTo>
                  <a:pt x="3390" y="330"/>
                </a:lnTo>
                <a:lnTo>
                  <a:pt x="3750" y="0"/>
                </a:lnTo>
                <a:lnTo>
                  <a:pt x="4230" y="270"/>
                </a:lnTo>
                <a:lnTo>
                  <a:pt x="4591" y="630"/>
                </a:lnTo>
                <a:lnTo>
                  <a:pt x="4860" y="990"/>
                </a:lnTo>
                <a:lnTo>
                  <a:pt x="5039" y="1380"/>
                </a:lnTo>
                <a:lnTo>
                  <a:pt x="5160" y="1740"/>
                </a:lnTo>
                <a:lnTo>
                  <a:pt x="5280" y="2070"/>
                </a:lnTo>
                <a:lnTo>
                  <a:pt x="5340" y="2370"/>
                </a:lnTo>
                <a:lnTo>
                  <a:pt x="5400" y="2730"/>
                </a:lnTo>
                <a:lnTo>
                  <a:pt x="5820" y="2490"/>
                </a:lnTo>
                <a:lnTo>
                  <a:pt x="6150" y="2340"/>
                </a:lnTo>
                <a:lnTo>
                  <a:pt x="6480" y="2250"/>
                </a:lnTo>
                <a:lnTo>
                  <a:pt x="6900" y="2220"/>
                </a:lnTo>
                <a:lnTo>
                  <a:pt x="7500" y="2190"/>
                </a:lnTo>
                <a:lnTo>
                  <a:pt x="8101" y="2250"/>
                </a:lnTo>
                <a:lnTo>
                  <a:pt x="8700" y="2370"/>
                </a:lnTo>
                <a:lnTo>
                  <a:pt x="9210" y="2490"/>
                </a:lnTo>
                <a:lnTo>
                  <a:pt x="9030" y="2970"/>
                </a:lnTo>
                <a:lnTo>
                  <a:pt x="8790" y="3390"/>
                </a:lnTo>
                <a:lnTo>
                  <a:pt x="8520" y="3720"/>
                </a:lnTo>
                <a:lnTo>
                  <a:pt x="8220" y="3960"/>
                </a:lnTo>
                <a:lnTo>
                  <a:pt x="7800" y="4200"/>
                </a:lnTo>
                <a:lnTo>
                  <a:pt x="7410" y="4380"/>
                </a:lnTo>
                <a:lnTo>
                  <a:pt x="7050" y="4500"/>
                </a:lnTo>
                <a:lnTo>
                  <a:pt x="6690" y="4590"/>
                </a:lnTo>
                <a:lnTo>
                  <a:pt x="7080" y="4860"/>
                </a:lnTo>
                <a:lnTo>
                  <a:pt x="7380" y="5100"/>
                </a:lnTo>
                <a:lnTo>
                  <a:pt x="7620" y="5370"/>
                </a:lnTo>
                <a:lnTo>
                  <a:pt x="7800" y="5700"/>
                </a:lnTo>
                <a:lnTo>
                  <a:pt x="7950" y="6210"/>
                </a:lnTo>
                <a:lnTo>
                  <a:pt x="8010" y="6840"/>
                </a:lnTo>
                <a:lnTo>
                  <a:pt x="7950" y="7470"/>
                </a:lnTo>
                <a:lnTo>
                  <a:pt x="7860" y="8070"/>
                </a:lnTo>
                <a:lnTo>
                  <a:pt x="7410" y="8010"/>
                </a:lnTo>
                <a:lnTo>
                  <a:pt x="7050" y="7920"/>
                </a:lnTo>
                <a:lnTo>
                  <a:pt x="6690" y="7770"/>
                </a:lnTo>
                <a:lnTo>
                  <a:pt x="6390" y="7590"/>
                </a:lnTo>
                <a:lnTo>
                  <a:pt x="6090" y="7350"/>
                </a:lnTo>
                <a:lnTo>
                  <a:pt x="5790" y="7050"/>
                </a:lnTo>
                <a:lnTo>
                  <a:pt x="5489" y="6780"/>
                </a:lnTo>
                <a:lnTo>
                  <a:pt x="5220" y="6420"/>
                </a:lnTo>
                <a:lnTo>
                  <a:pt x="5070" y="6750"/>
                </a:lnTo>
                <a:lnTo>
                  <a:pt x="4920" y="7020"/>
                </a:lnTo>
                <a:lnTo>
                  <a:pt x="4740" y="7260"/>
                </a:lnTo>
                <a:lnTo>
                  <a:pt x="4560" y="7560"/>
                </a:lnTo>
                <a:lnTo>
                  <a:pt x="4200" y="7890"/>
                </a:lnTo>
                <a:lnTo>
                  <a:pt x="3750" y="8220"/>
                </a:lnTo>
                <a:lnTo>
                  <a:pt x="3240" y="8460"/>
                </a:lnTo>
                <a:lnTo>
                  <a:pt x="2670" y="8610"/>
                </a:lnTo>
                <a:lnTo>
                  <a:pt x="2460" y="8130"/>
                </a:lnTo>
                <a:lnTo>
                  <a:pt x="2371" y="7620"/>
                </a:lnTo>
                <a:lnTo>
                  <a:pt x="2399" y="7110"/>
                </a:lnTo>
                <a:lnTo>
                  <a:pt x="2460" y="6660"/>
                </a:lnTo>
                <a:lnTo>
                  <a:pt x="2550" y="6300"/>
                </a:lnTo>
                <a:lnTo>
                  <a:pt x="2640" y="6000"/>
                </a:lnTo>
                <a:lnTo>
                  <a:pt x="2790" y="5700"/>
                </a:lnTo>
                <a:lnTo>
                  <a:pt x="3030" y="5340"/>
                </a:lnTo>
                <a:lnTo>
                  <a:pt x="2700" y="5280"/>
                </a:lnTo>
                <a:lnTo>
                  <a:pt x="2371" y="5310"/>
                </a:lnTo>
                <a:lnTo>
                  <a:pt x="2070" y="5340"/>
                </a:lnTo>
                <a:lnTo>
                  <a:pt x="1710" y="5310"/>
                </a:lnTo>
                <a:lnTo>
                  <a:pt x="1290" y="5219"/>
                </a:lnTo>
                <a:lnTo>
                  <a:pt x="840" y="5040"/>
                </a:lnTo>
                <a:lnTo>
                  <a:pt x="360" y="4830"/>
                </a:lnTo>
                <a:lnTo>
                  <a:pt x="0" y="4530"/>
                </a:lnTo>
              </a:path>
            </a:pathLst>
          </a:custGeom>
          <a:solidFill>
            <a:srgbClr val="FF3399"/>
          </a:soli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FFFF66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63" name="Oval 23"/>
          <p:cNvSpPr>
            <a:spLocks noChangeArrowheads="1"/>
          </p:cNvSpPr>
          <p:nvPr/>
        </p:nvSpPr>
        <p:spPr bwMode="auto">
          <a:xfrm rot="-3044318">
            <a:off x="719138" y="2516187"/>
            <a:ext cx="184150" cy="136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064" name="Freeform 24"/>
          <p:cNvSpPr>
            <a:spLocks/>
          </p:cNvSpPr>
          <p:nvPr/>
        </p:nvSpPr>
        <p:spPr bwMode="auto">
          <a:xfrm>
            <a:off x="1116013" y="260350"/>
            <a:ext cx="792162" cy="628650"/>
          </a:xfrm>
          <a:custGeom>
            <a:avLst/>
            <a:gdLst>
              <a:gd name="T0" fmla="*/ 2441338 w 9210"/>
              <a:gd name="T1" fmla="*/ 21910533 h 8610"/>
              <a:gd name="T2" fmla="*/ 9321364 w 9210"/>
              <a:gd name="T3" fmla="*/ 18237494 h 8610"/>
              <a:gd name="T4" fmla="*/ 15979482 w 9210"/>
              <a:gd name="T5" fmla="*/ 17112642 h 8610"/>
              <a:gd name="T6" fmla="*/ 20869469 w 9210"/>
              <a:gd name="T7" fmla="*/ 17592416 h 8610"/>
              <a:gd name="T8" fmla="*/ 21971787 w 9210"/>
              <a:gd name="T9" fmla="*/ 15833145 h 8610"/>
              <a:gd name="T10" fmla="*/ 21305975 w 9210"/>
              <a:gd name="T11" fmla="*/ 11349798 h 8610"/>
              <a:gd name="T12" fmla="*/ 22193696 w 9210"/>
              <a:gd name="T13" fmla="*/ 6077388 h 8610"/>
              <a:gd name="T14" fmla="*/ 25078937 w 9210"/>
              <a:gd name="T15" fmla="*/ 1759271 h 8610"/>
              <a:gd name="T16" fmla="*/ 31293151 w 9210"/>
              <a:gd name="T17" fmla="*/ 1439397 h 8610"/>
              <a:gd name="T18" fmla="*/ 35953833 w 9210"/>
              <a:gd name="T19" fmla="*/ 5277739 h 8610"/>
              <a:gd name="T20" fmla="*/ 38173177 w 9210"/>
              <a:gd name="T21" fmla="*/ 9275983 h 8610"/>
              <a:gd name="T22" fmla="*/ 39504801 w 9210"/>
              <a:gd name="T23" fmla="*/ 12634551 h 8610"/>
              <a:gd name="T24" fmla="*/ 43055768 w 9210"/>
              <a:gd name="T25" fmla="*/ 13274299 h 8610"/>
              <a:gd name="T26" fmla="*/ 47938445 w 9210"/>
              <a:gd name="T27" fmla="*/ 11994803 h 8610"/>
              <a:gd name="T28" fmla="*/ 55484282 w 9210"/>
              <a:gd name="T29" fmla="*/ 11675002 h 8610"/>
              <a:gd name="T30" fmla="*/ 64361743 w 9210"/>
              <a:gd name="T31" fmla="*/ 12634551 h 8610"/>
              <a:gd name="T32" fmla="*/ 66803082 w 9210"/>
              <a:gd name="T33" fmla="*/ 15833145 h 8610"/>
              <a:gd name="T34" fmla="*/ 63030120 w 9210"/>
              <a:gd name="T35" fmla="*/ 19831462 h 8610"/>
              <a:gd name="T36" fmla="*/ 57703626 w 9210"/>
              <a:gd name="T37" fmla="*/ 22390381 h 8610"/>
              <a:gd name="T38" fmla="*/ 52155224 w 9210"/>
              <a:gd name="T39" fmla="*/ 23989678 h 8610"/>
              <a:gd name="T40" fmla="*/ 52377132 w 9210"/>
              <a:gd name="T41" fmla="*/ 25908850 h 8610"/>
              <a:gd name="T42" fmla="*/ 56372003 w 9210"/>
              <a:gd name="T43" fmla="*/ 28627670 h 8610"/>
              <a:gd name="T44" fmla="*/ 58813341 w 9210"/>
              <a:gd name="T45" fmla="*/ 33105760 h 8610"/>
              <a:gd name="T46" fmla="*/ 58813341 w 9210"/>
              <a:gd name="T47" fmla="*/ 39822824 h 8610"/>
              <a:gd name="T48" fmla="*/ 54818471 w 9210"/>
              <a:gd name="T49" fmla="*/ 42701617 h 8610"/>
              <a:gd name="T50" fmla="*/ 49491977 w 9210"/>
              <a:gd name="T51" fmla="*/ 41422121 h 8610"/>
              <a:gd name="T52" fmla="*/ 45053203 w 9210"/>
              <a:gd name="T53" fmla="*/ 39183075 h 8610"/>
              <a:gd name="T54" fmla="*/ 40607119 w 9210"/>
              <a:gd name="T55" fmla="*/ 36144381 h 8610"/>
              <a:gd name="T56" fmla="*/ 37507366 w 9210"/>
              <a:gd name="T57" fmla="*/ 35984481 h 8610"/>
              <a:gd name="T58" fmla="*/ 35066027 w 9210"/>
              <a:gd name="T59" fmla="*/ 38703301 h 8610"/>
              <a:gd name="T60" fmla="*/ 31071243 w 9210"/>
              <a:gd name="T61" fmla="*/ 42061869 h 8610"/>
              <a:gd name="T62" fmla="*/ 23969222 w 9210"/>
              <a:gd name="T63" fmla="*/ 45100563 h 8610"/>
              <a:gd name="T64" fmla="*/ 18198825 w 9210"/>
              <a:gd name="T65" fmla="*/ 43341292 h 8610"/>
              <a:gd name="T66" fmla="*/ 17747611 w 9210"/>
              <a:gd name="T67" fmla="*/ 37903652 h 8610"/>
              <a:gd name="T68" fmla="*/ 18864637 w 9210"/>
              <a:gd name="T69" fmla="*/ 33585535 h 8610"/>
              <a:gd name="T70" fmla="*/ 20640164 w 9210"/>
              <a:gd name="T71" fmla="*/ 30386867 h 8610"/>
              <a:gd name="T72" fmla="*/ 19974352 w 9210"/>
              <a:gd name="T73" fmla="*/ 28147895 h 8610"/>
              <a:gd name="T74" fmla="*/ 15313670 w 9210"/>
              <a:gd name="T75" fmla="*/ 28467696 h 8610"/>
              <a:gd name="T76" fmla="*/ 9543273 w 9210"/>
              <a:gd name="T77" fmla="*/ 27822691 h 8610"/>
              <a:gd name="T78" fmla="*/ 2663247 w 9210"/>
              <a:gd name="T79" fmla="*/ 25748876 h 861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210" h="8610">
                <a:moveTo>
                  <a:pt x="0" y="4530"/>
                </a:moveTo>
                <a:lnTo>
                  <a:pt x="330" y="4110"/>
                </a:lnTo>
                <a:lnTo>
                  <a:pt x="750" y="3720"/>
                </a:lnTo>
                <a:lnTo>
                  <a:pt x="1260" y="3421"/>
                </a:lnTo>
                <a:lnTo>
                  <a:pt x="1770" y="3240"/>
                </a:lnTo>
                <a:lnTo>
                  <a:pt x="2160" y="3210"/>
                </a:lnTo>
                <a:lnTo>
                  <a:pt x="2490" y="3240"/>
                </a:lnTo>
                <a:lnTo>
                  <a:pt x="2821" y="3300"/>
                </a:lnTo>
                <a:lnTo>
                  <a:pt x="3150" y="3390"/>
                </a:lnTo>
                <a:lnTo>
                  <a:pt x="2970" y="2970"/>
                </a:lnTo>
                <a:lnTo>
                  <a:pt x="2910" y="2551"/>
                </a:lnTo>
                <a:lnTo>
                  <a:pt x="2880" y="2129"/>
                </a:lnTo>
                <a:lnTo>
                  <a:pt x="2910" y="1620"/>
                </a:lnTo>
                <a:lnTo>
                  <a:pt x="3000" y="1140"/>
                </a:lnTo>
                <a:lnTo>
                  <a:pt x="3180" y="720"/>
                </a:lnTo>
                <a:lnTo>
                  <a:pt x="3390" y="330"/>
                </a:lnTo>
                <a:lnTo>
                  <a:pt x="3750" y="0"/>
                </a:lnTo>
                <a:lnTo>
                  <a:pt x="4230" y="270"/>
                </a:lnTo>
                <a:lnTo>
                  <a:pt x="4591" y="630"/>
                </a:lnTo>
                <a:lnTo>
                  <a:pt x="4860" y="990"/>
                </a:lnTo>
                <a:lnTo>
                  <a:pt x="5039" y="1380"/>
                </a:lnTo>
                <a:lnTo>
                  <a:pt x="5160" y="1740"/>
                </a:lnTo>
                <a:lnTo>
                  <a:pt x="5280" y="2070"/>
                </a:lnTo>
                <a:lnTo>
                  <a:pt x="5340" y="2370"/>
                </a:lnTo>
                <a:lnTo>
                  <a:pt x="5400" y="2730"/>
                </a:lnTo>
                <a:lnTo>
                  <a:pt x="5820" y="2490"/>
                </a:lnTo>
                <a:lnTo>
                  <a:pt x="6150" y="2340"/>
                </a:lnTo>
                <a:lnTo>
                  <a:pt x="6480" y="2250"/>
                </a:lnTo>
                <a:lnTo>
                  <a:pt x="6900" y="2220"/>
                </a:lnTo>
                <a:lnTo>
                  <a:pt x="7500" y="2190"/>
                </a:lnTo>
                <a:lnTo>
                  <a:pt x="8101" y="2250"/>
                </a:lnTo>
                <a:lnTo>
                  <a:pt x="8700" y="2370"/>
                </a:lnTo>
                <a:lnTo>
                  <a:pt x="9210" y="2490"/>
                </a:lnTo>
                <a:lnTo>
                  <a:pt x="9030" y="2970"/>
                </a:lnTo>
                <a:lnTo>
                  <a:pt x="8790" y="3390"/>
                </a:lnTo>
                <a:lnTo>
                  <a:pt x="8520" y="3720"/>
                </a:lnTo>
                <a:lnTo>
                  <a:pt x="8220" y="3960"/>
                </a:lnTo>
                <a:lnTo>
                  <a:pt x="7800" y="4200"/>
                </a:lnTo>
                <a:lnTo>
                  <a:pt x="7410" y="4380"/>
                </a:lnTo>
                <a:lnTo>
                  <a:pt x="7050" y="4500"/>
                </a:lnTo>
                <a:lnTo>
                  <a:pt x="6690" y="4590"/>
                </a:lnTo>
                <a:lnTo>
                  <a:pt x="7080" y="4860"/>
                </a:lnTo>
                <a:lnTo>
                  <a:pt x="7380" y="5100"/>
                </a:lnTo>
                <a:lnTo>
                  <a:pt x="7620" y="5370"/>
                </a:lnTo>
                <a:lnTo>
                  <a:pt x="7800" y="5700"/>
                </a:lnTo>
                <a:lnTo>
                  <a:pt x="7950" y="6210"/>
                </a:lnTo>
                <a:lnTo>
                  <a:pt x="8010" y="6840"/>
                </a:lnTo>
                <a:lnTo>
                  <a:pt x="7950" y="7470"/>
                </a:lnTo>
                <a:lnTo>
                  <a:pt x="7860" y="8070"/>
                </a:lnTo>
                <a:lnTo>
                  <a:pt x="7410" y="8010"/>
                </a:lnTo>
                <a:lnTo>
                  <a:pt x="7050" y="7920"/>
                </a:lnTo>
                <a:lnTo>
                  <a:pt x="6690" y="7770"/>
                </a:lnTo>
                <a:lnTo>
                  <a:pt x="6390" y="7590"/>
                </a:lnTo>
                <a:lnTo>
                  <a:pt x="6090" y="7350"/>
                </a:lnTo>
                <a:lnTo>
                  <a:pt x="5790" y="7050"/>
                </a:lnTo>
                <a:lnTo>
                  <a:pt x="5489" y="6780"/>
                </a:lnTo>
                <a:lnTo>
                  <a:pt x="5220" y="6420"/>
                </a:lnTo>
                <a:lnTo>
                  <a:pt x="5070" y="6750"/>
                </a:lnTo>
                <a:lnTo>
                  <a:pt x="4920" y="7020"/>
                </a:lnTo>
                <a:lnTo>
                  <a:pt x="4740" y="7260"/>
                </a:lnTo>
                <a:lnTo>
                  <a:pt x="4560" y="7560"/>
                </a:lnTo>
                <a:lnTo>
                  <a:pt x="4200" y="7890"/>
                </a:lnTo>
                <a:lnTo>
                  <a:pt x="3750" y="8220"/>
                </a:lnTo>
                <a:lnTo>
                  <a:pt x="3240" y="8460"/>
                </a:lnTo>
                <a:lnTo>
                  <a:pt x="2670" y="8610"/>
                </a:lnTo>
                <a:lnTo>
                  <a:pt x="2460" y="8130"/>
                </a:lnTo>
                <a:lnTo>
                  <a:pt x="2371" y="7620"/>
                </a:lnTo>
                <a:lnTo>
                  <a:pt x="2399" y="7110"/>
                </a:lnTo>
                <a:lnTo>
                  <a:pt x="2460" y="6660"/>
                </a:lnTo>
                <a:lnTo>
                  <a:pt x="2550" y="6300"/>
                </a:lnTo>
                <a:lnTo>
                  <a:pt x="2640" y="6000"/>
                </a:lnTo>
                <a:lnTo>
                  <a:pt x="2790" y="5700"/>
                </a:lnTo>
                <a:lnTo>
                  <a:pt x="3030" y="5340"/>
                </a:lnTo>
                <a:lnTo>
                  <a:pt x="2700" y="5280"/>
                </a:lnTo>
                <a:lnTo>
                  <a:pt x="2371" y="5310"/>
                </a:lnTo>
                <a:lnTo>
                  <a:pt x="2070" y="5340"/>
                </a:lnTo>
                <a:lnTo>
                  <a:pt x="1710" y="5310"/>
                </a:lnTo>
                <a:lnTo>
                  <a:pt x="1290" y="5219"/>
                </a:lnTo>
                <a:lnTo>
                  <a:pt x="840" y="5040"/>
                </a:lnTo>
                <a:lnTo>
                  <a:pt x="360" y="4830"/>
                </a:lnTo>
                <a:lnTo>
                  <a:pt x="0" y="4530"/>
                </a:lnTo>
              </a:path>
            </a:pathLst>
          </a:custGeom>
          <a:solidFill>
            <a:srgbClr val="00CCFF"/>
          </a:solidFill>
          <a:ln>
            <a:noFill/>
          </a:ln>
          <a:effectLst>
            <a:outerShdw dist="35921" dir="2700000" algn="ctr" rotWithShape="0">
              <a:srgbClr val="8A005F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D60093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65" name="Oval 25"/>
          <p:cNvSpPr>
            <a:spLocks noChangeArrowheads="1"/>
          </p:cNvSpPr>
          <p:nvPr/>
        </p:nvSpPr>
        <p:spPr bwMode="auto">
          <a:xfrm>
            <a:off x="1447800" y="546100"/>
            <a:ext cx="157163" cy="984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dist="35921" dir="2700000" algn="ctr" rotWithShape="0">
              <a:srgbClr val="8A005F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D60093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066" name="Freeform 26"/>
          <p:cNvSpPr>
            <a:spLocks/>
          </p:cNvSpPr>
          <p:nvPr/>
        </p:nvSpPr>
        <p:spPr bwMode="auto">
          <a:xfrm>
            <a:off x="468313" y="908050"/>
            <a:ext cx="431800" cy="339725"/>
          </a:xfrm>
          <a:custGeom>
            <a:avLst/>
            <a:gdLst>
              <a:gd name="T0" fmla="*/ 725386 w 9210"/>
              <a:gd name="T1" fmla="*/ 6398667 h 8610"/>
              <a:gd name="T2" fmla="*/ 2769615 w 9210"/>
              <a:gd name="T3" fmla="*/ 5325988 h 8610"/>
              <a:gd name="T4" fmla="*/ 4747878 w 9210"/>
              <a:gd name="T5" fmla="*/ 4997509 h 8610"/>
              <a:gd name="T6" fmla="*/ 6200807 w 9210"/>
              <a:gd name="T7" fmla="*/ 5137621 h 8610"/>
              <a:gd name="T8" fmla="*/ 6528338 w 9210"/>
              <a:gd name="T9" fmla="*/ 4623851 h 8610"/>
              <a:gd name="T10" fmla="*/ 6330488 w 9210"/>
              <a:gd name="T11" fmla="*/ 3314548 h 8610"/>
              <a:gd name="T12" fmla="*/ 6594256 w 9210"/>
              <a:gd name="T13" fmla="*/ 1774817 h 8610"/>
              <a:gd name="T14" fmla="*/ 7451527 w 9210"/>
              <a:gd name="T15" fmla="*/ 513770 h 8610"/>
              <a:gd name="T16" fmla="*/ 9297953 w 9210"/>
              <a:gd name="T17" fmla="*/ 420336 h 8610"/>
              <a:gd name="T18" fmla="*/ 10682713 w 9210"/>
              <a:gd name="T19" fmla="*/ 1541270 h 8610"/>
              <a:gd name="T20" fmla="*/ 11342181 w 9210"/>
              <a:gd name="T21" fmla="*/ 2708922 h 8610"/>
              <a:gd name="T22" fmla="*/ 11737834 w 9210"/>
              <a:gd name="T23" fmla="*/ 3689745 h 8610"/>
              <a:gd name="T24" fmla="*/ 12792907 w 9210"/>
              <a:gd name="T25" fmla="*/ 3876574 h 8610"/>
              <a:gd name="T26" fmla="*/ 14243633 w 9210"/>
              <a:gd name="T27" fmla="*/ 3502916 h 8610"/>
              <a:gd name="T28" fmla="*/ 16485711 w 9210"/>
              <a:gd name="T29" fmla="*/ 3409521 h 8610"/>
              <a:gd name="T30" fmla="*/ 19123395 w 9210"/>
              <a:gd name="T31" fmla="*/ 3689745 h 8610"/>
              <a:gd name="T32" fmla="*/ 19848782 w 9210"/>
              <a:gd name="T33" fmla="*/ 4623851 h 8610"/>
              <a:gd name="T34" fmla="*/ 18727743 w 9210"/>
              <a:gd name="T35" fmla="*/ 5791502 h 8610"/>
              <a:gd name="T36" fmla="*/ 17145132 w 9210"/>
              <a:gd name="T37" fmla="*/ 6538818 h 8610"/>
              <a:gd name="T38" fmla="*/ 15496557 w 9210"/>
              <a:gd name="T39" fmla="*/ 7005871 h 8610"/>
              <a:gd name="T40" fmla="*/ 15562475 w 9210"/>
              <a:gd name="T41" fmla="*/ 7566319 h 8610"/>
              <a:gd name="T42" fmla="*/ 16749480 w 9210"/>
              <a:gd name="T43" fmla="*/ 8360313 h 8610"/>
              <a:gd name="T44" fmla="*/ 17474819 w 9210"/>
              <a:gd name="T45" fmla="*/ 9668076 h 8610"/>
              <a:gd name="T46" fmla="*/ 17474819 w 9210"/>
              <a:gd name="T47" fmla="*/ 11629722 h 8610"/>
              <a:gd name="T48" fmla="*/ 16287862 w 9210"/>
              <a:gd name="T49" fmla="*/ 12470433 h 8610"/>
              <a:gd name="T50" fmla="*/ 14705251 w 9210"/>
              <a:gd name="T51" fmla="*/ 12096775 h 8610"/>
              <a:gd name="T52" fmla="*/ 13386363 w 9210"/>
              <a:gd name="T53" fmla="*/ 11442893 h 8610"/>
              <a:gd name="T54" fmla="*/ 12065317 w 9210"/>
              <a:gd name="T55" fmla="*/ 10555504 h 8610"/>
              <a:gd name="T56" fmla="*/ 11144331 w 9210"/>
              <a:gd name="T57" fmla="*/ 10508787 h 8610"/>
              <a:gd name="T58" fmla="*/ 10418945 w 9210"/>
              <a:gd name="T59" fmla="*/ 11302781 h 8610"/>
              <a:gd name="T60" fmla="*/ 9231987 w 9210"/>
              <a:gd name="T61" fmla="*/ 12283604 h 8610"/>
              <a:gd name="T62" fmla="*/ 7121840 w 9210"/>
              <a:gd name="T63" fmla="*/ 13170992 h 8610"/>
              <a:gd name="T64" fmla="*/ 5407299 w 9210"/>
              <a:gd name="T65" fmla="*/ 12657262 h 8610"/>
              <a:gd name="T66" fmla="*/ 5273211 w 9210"/>
              <a:gd name="T67" fmla="*/ 11069235 h 8610"/>
              <a:gd name="T68" fmla="*/ 5605148 w 9210"/>
              <a:gd name="T69" fmla="*/ 9808188 h 8610"/>
              <a:gd name="T70" fmla="*/ 6132685 w 9210"/>
              <a:gd name="T71" fmla="*/ 8874083 h 8610"/>
              <a:gd name="T72" fmla="*/ 5934835 w 9210"/>
              <a:gd name="T73" fmla="*/ 8220201 h 8610"/>
              <a:gd name="T74" fmla="*/ 4550075 w 9210"/>
              <a:gd name="T75" fmla="*/ 8313635 h 8610"/>
              <a:gd name="T76" fmla="*/ 2835534 w 9210"/>
              <a:gd name="T77" fmla="*/ 8125228 h 8610"/>
              <a:gd name="T78" fmla="*/ 791305 w 9210"/>
              <a:gd name="T79" fmla="*/ 7519602 h 861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210" h="8610">
                <a:moveTo>
                  <a:pt x="0" y="4530"/>
                </a:moveTo>
                <a:lnTo>
                  <a:pt x="330" y="4110"/>
                </a:lnTo>
                <a:lnTo>
                  <a:pt x="750" y="3720"/>
                </a:lnTo>
                <a:lnTo>
                  <a:pt x="1260" y="3421"/>
                </a:lnTo>
                <a:lnTo>
                  <a:pt x="1770" y="3240"/>
                </a:lnTo>
                <a:lnTo>
                  <a:pt x="2160" y="3210"/>
                </a:lnTo>
                <a:lnTo>
                  <a:pt x="2490" y="3240"/>
                </a:lnTo>
                <a:lnTo>
                  <a:pt x="2821" y="3300"/>
                </a:lnTo>
                <a:lnTo>
                  <a:pt x="3150" y="3390"/>
                </a:lnTo>
                <a:lnTo>
                  <a:pt x="2970" y="2970"/>
                </a:lnTo>
                <a:lnTo>
                  <a:pt x="2910" y="2551"/>
                </a:lnTo>
                <a:lnTo>
                  <a:pt x="2880" y="2129"/>
                </a:lnTo>
                <a:lnTo>
                  <a:pt x="2910" y="1620"/>
                </a:lnTo>
                <a:lnTo>
                  <a:pt x="3000" y="1140"/>
                </a:lnTo>
                <a:lnTo>
                  <a:pt x="3180" y="720"/>
                </a:lnTo>
                <a:lnTo>
                  <a:pt x="3390" y="330"/>
                </a:lnTo>
                <a:lnTo>
                  <a:pt x="3750" y="0"/>
                </a:lnTo>
                <a:lnTo>
                  <a:pt x="4230" y="270"/>
                </a:lnTo>
                <a:lnTo>
                  <a:pt x="4591" y="630"/>
                </a:lnTo>
                <a:lnTo>
                  <a:pt x="4860" y="990"/>
                </a:lnTo>
                <a:lnTo>
                  <a:pt x="5039" y="1380"/>
                </a:lnTo>
                <a:lnTo>
                  <a:pt x="5160" y="1740"/>
                </a:lnTo>
                <a:lnTo>
                  <a:pt x="5280" y="2070"/>
                </a:lnTo>
                <a:lnTo>
                  <a:pt x="5340" y="2370"/>
                </a:lnTo>
                <a:lnTo>
                  <a:pt x="5400" y="2730"/>
                </a:lnTo>
                <a:lnTo>
                  <a:pt x="5820" y="2490"/>
                </a:lnTo>
                <a:lnTo>
                  <a:pt x="6150" y="2340"/>
                </a:lnTo>
                <a:lnTo>
                  <a:pt x="6480" y="2250"/>
                </a:lnTo>
                <a:lnTo>
                  <a:pt x="6900" y="2220"/>
                </a:lnTo>
                <a:lnTo>
                  <a:pt x="7500" y="2190"/>
                </a:lnTo>
                <a:lnTo>
                  <a:pt x="8101" y="2250"/>
                </a:lnTo>
                <a:lnTo>
                  <a:pt x="8700" y="2370"/>
                </a:lnTo>
                <a:lnTo>
                  <a:pt x="9210" y="2490"/>
                </a:lnTo>
                <a:lnTo>
                  <a:pt x="9030" y="2970"/>
                </a:lnTo>
                <a:lnTo>
                  <a:pt x="8790" y="3390"/>
                </a:lnTo>
                <a:lnTo>
                  <a:pt x="8520" y="3720"/>
                </a:lnTo>
                <a:lnTo>
                  <a:pt x="8220" y="3960"/>
                </a:lnTo>
                <a:lnTo>
                  <a:pt x="7800" y="4200"/>
                </a:lnTo>
                <a:lnTo>
                  <a:pt x="7410" y="4380"/>
                </a:lnTo>
                <a:lnTo>
                  <a:pt x="7050" y="4500"/>
                </a:lnTo>
                <a:lnTo>
                  <a:pt x="6690" y="4590"/>
                </a:lnTo>
                <a:lnTo>
                  <a:pt x="7080" y="4860"/>
                </a:lnTo>
                <a:lnTo>
                  <a:pt x="7380" y="5100"/>
                </a:lnTo>
                <a:lnTo>
                  <a:pt x="7620" y="5370"/>
                </a:lnTo>
                <a:lnTo>
                  <a:pt x="7800" y="5700"/>
                </a:lnTo>
                <a:lnTo>
                  <a:pt x="7950" y="6210"/>
                </a:lnTo>
                <a:lnTo>
                  <a:pt x="8010" y="6840"/>
                </a:lnTo>
                <a:lnTo>
                  <a:pt x="7950" y="7470"/>
                </a:lnTo>
                <a:lnTo>
                  <a:pt x="7860" y="8070"/>
                </a:lnTo>
                <a:lnTo>
                  <a:pt x="7410" y="8010"/>
                </a:lnTo>
                <a:lnTo>
                  <a:pt x="7050" y="7920"/>
                </a:lnTo>
                <a:lnTo>
                  <a:pt x="6690" y="7770"/>
                </a:lnTo>
                <a:lnTo>
                  <a:pt x="6390" y="7590"/>
                </a:lnTo>
                <a:lnTo>
                  <a:pt x="6090" y="7350"/>
                </a:lnTo>
                <a:lnTo>
                  <a:pt x="5790" y="7050"/>
                </a:lnTo>
                <a:lnTo>
                  <a:pt x="5489" y="6780"/>
                </a:lnTo>
                <a:lnTo>
                  <a:pt x="5220" y="6420"/>
                </a:lnTo>
                <a:lnTo>
                  <a:pt x="5070" y="6750"/>
                </a:lnTo>
                <a:lnTo>
                  <a:pt x="4920" y="7020"/>
                </a:lnTo>
                <a:lnTo>
                  <a:pt x="4740" y="7260"/>
                </a:lnTo>
                <a:lnTo>
                  <a:pt x="4560" y="7560"/>
                </a:lnTo>
                <a:lnTo>
                  <a:pt x="4200" y="7890"/>
                </a:lnTo>
                <a:lnTo>
                  <a:pt x="3750" y="8220"/>
                </a:lnTo>
                <a:lnTo>
                  <a:pt x="3240" y="8460"/>
                </a:lnTo>
                <a:lnTo>
                  <a:pt x="2670" y="8610"/>
                </a:lnTo>
                <a:lnTo>
                  <a:pt x="2460" y="8130"/>
                </a:lnTo>
                <a:lnTo>
                  <a:pt x="2371" y="7620"/>
                </a:lnTo>
                <a:lnTo>
                  <a:pt x="2399" y="7110"/>
                </a:lnTo>
                <a:lnTo>
                  <a:pt x="2460" y="6660"/>
                </a:lnTo>
                <a:lnTo>
                  <a:pt x="2550" y="6300"/>
                </a:lnTo>
                <a:lnTo>
                  <a:pt x="2640" y="6000"/>
                </a:lnTo>
                <a:lnTo>
                  <a:pt x="2790" y="5700"/>
                </a:lnTo>
                <a:lnTo>
                  <a:pt x="3030" y="5340"/>
                </a:lnTo>
                <a:lnTo>
                  <a:pt x="2700" y="5280"/>
                </a:lnTo>
                <a:lnTo>
                  <a:pt x="2371" y="5310"/>
                </a:lnTo>
                <a:lnTo>
                  <a:pt x="2070" y="5340"/>
                </a:lnTo>
                <a:lnTo>
                  <a:pt x="1710" y="5310"/>
                </a:lnTo>
                <a:lnTo>
                  <a:pt x="1290" y="5219"/>
                </a:lnTo>
                <a:lnTo>
                  <a:pt x="840" y="5040"/>
                </a:lnTo>
                <a:lnTo>
                  <a:pt x="360" y="4830"/>
                </a:lnTo>
                <a:lnTo>
                  <a:pt x="0" y="4530"/>
                </a:lnTo>
              </a:path>
            </a:pathLst>
          </a:cu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D60093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A005F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67" name="Oval 27"/>
          <p:cNvSpPr>
            <a:spLocks noChangeArrowheads="1"/>
          </p:cNvSpPr>
          <p:nvPr/>
        </p:nvSpPr>
        <p:spPr bwMode="auto">
          <a:xfrm>
            <a:off x="649288" y="1062038"/>
            <a:ext cx="85725" cy="53975"/>
          </a:xfrm>
          <a:prstGeom prst="ellipse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D6009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A005F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068" name="Group 28"/>
          <p:cNvGrpSpPr>
            <a:grpSpLocks/>
          </p:cNvGrpSpPr>
          <p:nvPr/>
        </p:nvGrpSpPr>
        <p:grpSpPr bwMode="auto">
          <a:xfrm>
            <a:off x="900113" y="2565400"/>
            <a:ext cx="431800" cy="339725"/>
            <a:chOff x="1653" y="1515"/>
            <a:chExt cx="1842" cy="1722"/>
          </a:xfrm>
        </p:grpSpPr>
        <p:sp>
          <p:nvSpPr>
            <p:cNvPr id="3081" name="Freeform 29"/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13 w 9210"/>
                <a:gd name="T1" fmla="*/ 164 h 8610"/>
                <a:gd name="T2" fmla="*/ 50 w 9210"/>
                <a:gd name="T3" fmla="*/ 137 h 8610"/>
                <a:gd name="T4" fmla="*/ 86 w 9210"/>
                <a:gd name="T5" fmla="*/ 128 h 8610"/>
                <a:gd name="T6" fmla="*/ 113 w 9210"/>
                <a:gd name="T7" fmla="*/ 132 h 8610"/>
                <a:gd name="T8" fmla="*/ 119 w 9210"/>
                <a:gd name="T9" fmla="*/ 119 h 8610"/>
                <a:gd name="T10" fmla="*/ 115 w 9210"/>
                <a:gd name="T11" fmla="*/ 85 h 8610"/>
                <a:gd name="T12" fmla="*/ 120 w 9210"/>
                <a:gd name="T13" fmla="*/ 46 h 8610"/>
                <a:gd name="T14" fmla="*/ 136 w 9210"/>
                <a:gd name="T15" fmla="*/ 13 h 8610"/>
                <a:gd name="T16" fmla="*/ 169 w 9210"/>
                <a:gd name="T17" fmla="*/ 11 h 8610"/>
                <a:gd name="T18" fmla="*/ 194 w 9210"/>
                <a:gd name="T19" fmla="*/ 40 h 8610"/>
                <a:gd name="T20" fmla="*/ 206 w 9210"/>
                <a:gd name="T21" fmla="*/ 70 h 8610"/>
                <a:gd name="T22" fmla="*/ 214 w 9210"/>
                <a:gd name="T23" fmla="*/ 95 h 8610"/>
                <a:gd name="T24" fmla="*/ 233 w 9210"/>
                <a:gd name="T25" fmla="*/ 100 h 8610"/>
                <a:gd name="T26" fmla="*/ 259 w 9210"/>
                <a:gd name="T27" fmla="*/ 90 h 8610"/>
                <a:gd name="T28" fmla="*/ 300 w 9210"/>
                <a:gd name="T29" fmla="*/ 88 h 8610"/>
                <a:gd name="T30" fmla="*/ 348 w 9210"/>
                <a:gd name="T31" fmla="*/ 95 h 8610"/>
                <a:gd name="T32" fmla="*/ 361 w 9210"/>
                <a:gd name="T33" fmla="*/ 119 h 8610"/>
                <a:gd name="T34" fmla="*/ 341 w 9210"/>
                <a:gd name="T35" fmla="*/ 149 h 8610"/>
                <a:gd name="T36" fmla="*/ 312 w 9210"/>
                <a:gd name="T37" fmla="*/ 168 h 8610"/>
                <a:gd name="T38" fmla="*/ 282 w 9210"/>
                <a:gd name="T39" fmla="*/ 180 h 8610"/>
                <a:gd name="T40" fmla="*/ 283 w 9210"/>
                <a:gd name="T41" fmla="*/ 194 h 8610"/>
                <a:gd name="T42" fmla="*/ 305 w 9210"/>
                <a:gd name="T43" fmla="*/ 215 h 8610"/>
                <a:gd name="T44" fmla="*/ 318 w 9210"/>
                <a:gd name="T45" fmla="*/ 248 h 8610"/>
                <a:gd name="T46" fmla="*/ 318 w 9210"/>
                <a:gd name="T47" fmla="*/ 299 h 8610"/>
                <a:gd name="T48" fmla="*/ 296 w 9210"/>
                <a:gd name="T49" fmla="*/ 320 h 8610"/>
                <a:gd name="T50" fmla="*/ 268 w 9210"/>
                <a:gd name="T51" fmla="*/ 311 h 8610"/>
                <a:gd name="T52" fmla="*/ 244 w 9210"/>
                <a:gd name="T53" fmla="*/ 294 h 8610"/>
                <a:gd name="T54" fmla="*/ 220 w 9210"/>
                <a:gd name="T55" fmla="*/ 271 h 8610"/>
                <a:gd name="T56" fmla="*/ 203 w 9210"/>
                <a:gd name="T57" fmla="*/ 270 h 8610"/>
                <a:gd name="T58" fmla="*/ 190 w 9210"/>
                <a:gd name="T59" fmla="*/ 290 h 8610"/>
                <a:gd name="T60" fmla="*/ 168 w 9210"/>
                <a:gd name="T61" fmla="*/ 316 h 8610"/>
                <a:gd name="T62" fmla="*/ 130 w 9210"/>
                <a:gd name="T63" fmla="*/ 338 h 8610"/>
                <a:gd name="T64" fmla="*/ 98 w 9210"/>
                <a:gd name="T65" fmla="*/ 325 h 8610"/>
                <a:gd name="T66" fmla="*/ 96 w 9210"/>
                <a:gd name="T67" fmla="*/ 284 h 8610"/>
                <a:gd name="T68" fmla="*/ 102 w 9210"/>
                <a:gd name="T69" fmla="*/ 252 h 8610"/>
                <a:gd name="T70" fmla="*/ 112 w 9210"/>
                <a:gd name="T71" fmla="*/ 228 h 8610"/>
                <a:gd name="T72" fmla="*/ 108 w 9210"/>
                <a:gd name="T73" fmla="*/ 211 h 8610"/>
                <a:gd name="T74" fmla="*/ 83 w 9210"/>
                <a:gd name="T75" fmla="*/ 214 h 8610"/>
                <a:gd name="T76" fmla="*/ 52 w 9210"/>
                <a:gd name="T77" fmla="*/ 209 h 8610"/>
                <a:gd name="T78" fmla="*/ 14 w 9210"/>
                <a:gd name="T79" fmla="*/ 193 h 86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D60093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A005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82" name="Oval 30"/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D6009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A00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3103" name="Freeform 31"/>
          <p:cNvSpPr>
            <a:spLocks/>
          </p:cNvSpPr>
          <p:nvPr/>
        </p:nvSpPr>
        <p:spPr bwMode="auto">
          <a:xfrm>
            <a:off x="1260475" y="765175"/>
            <a:ext cx="431800" cy="339725"/>
          </a:xfrm>
          <a:custGeom>
            <a:avLst/>
            <a:gdLst>
              <a:gd name="T0" fmla="*/ 725386 w 9210"/>
              <a:gd name="T1" fmla="*/ 6398667 h 8610"/>
              <a:gd name="T2" fmla="*/ 2769615 w 9210"/>
              <a:gd name="T3" fmla="*/ 5325988 h 8610"/>
              <a:gd name="T4" fmla="*/ 4747878 w 9210"/>
              <a:gd name="T5" fmla="*/ 4997509 h 8610"/>
              <a:gd name="T6" fmla="*/ 6200807 w 9210"/>
              <a:gd name="T7" fmla="*/ 5137621 h 8610"/>
              <a:gd name="T8" fmla="*/ 6528338 w 9210"/>
              <a:gd name="T9" fmla="*/ 4623851 h 8610"/>
              <a:gd name="T10" fmla="*/ 6330488 w 9210"/>
              <a:gd name="T11" fmla="*/ 3314548 h 8610"/>
              <a:gd name="T12" fmla="*/ 6594256 w 9210"/>
              <a:gd name="T13" fmla="*/ 1774817 h 8610"/>
              <a:gd name="T14" fmla="*/ 7451527 w 9210"/>
              <a:gd name="T15" fmla="*/ 513770 h 8610"/>
              <a:gd name="T16" fmla="*/ 9297953 w 9210"/>
              <a:gd name="T17" fmla="*/ 420336 h 8610"/>
              <a:gd name="T18" fmla="*/ 10682713 w 9210"/>
              <a:gd name="T19" fmla="*/ 1541270 h 8610"/>
              <a:gd name="T20" fmla="*/ 11342181 w 9210"/>
              <a:gd name="T21" fmla="*/ 2708922 h 8610"/>
              <a:gd name="T22" fmla="*/ 11737834 w 9210"/>
              <a:gd name="T23" fmla="*/ 3689745 h 8610"/>
              <a:gd name="T24" fmla="*/ 12792907 w 9210"/>
              <a:gd name="T25" fmla="*/ 3876574 h 8610"/>
              <a:gd name="T26" fmla="*/ 14243633 w 9210"/>
              <a:gd name="T27" fmla="*/ 3502916 h 8610"/>
              <a:gd name="T28" fmla="*/ 16485711 w 9210"/>
              <a:gd name="T29" fmla="*/ 3409521 h 8610"/>
              <a:gd name="T30" fmla="*/ 19123395 w 9210"/>
              <a:gd name="T31" fmla="*/ 3689745 h 8610"/>
              <a:gd name="T32" fmla="*/ 19848782 w 9210"/>
              <a:gd name="T33" fmla="*/ 4623851 h 8610"/>
              <a:gd name="T34" fmla="*/ 18727743 w 9210"/>
              <a:gd name="T35" fmla="*/ 5791502 h 8610"/>
              <a:gd name="T36" fmla="*/ 17145132 w 9210"/>
              <a:gd name="T37" fmla="*/ 6538818 h 8610"/>
              <a:gd name="T38" fmla="*/ 15496557 w 9210"/>
              <a:gd name="T39" fmla="*/ 7005871 h 8610"/>
              <a:gd name="T40" fmla="*/ 15562475 w 9210"/>
              <a:gd name="T41" fmla="*/ 7566319 h 8610"/>
              <a:gd name="T42" fmla="*/ 16749480 w 9210"/>
              <a:gd name="T43" fmla="*/ 8360313 h 8610"/>
              <a:gd name="T44" fmla="*/ 17474819 w 9210"/>
              <a:gd name="T45" fmla="*/ 9668076 h 8610"/>
              <a:gd name="T46" fmla="*/ 17474819 w 9210"/>
              <a:gd name="T47" fmla="*/ 11629722 h 8610"/>
              <a:gd name="T48" fmla="*/ 16287862 w 9210"/>
              <a:gd name="T49" fmla="*/ 12470433 h 8610"/>
              <a:gd name="T50" fmla="*/ 14705251 w 9210"/>
              <a:gd name="T51" fmla="*/ 12096775 h 8610"/>
              <a:gd name="T52" fmla="*/ 13386363 w 9210"/>
              <a:gd name="T53" fmla="*/ 11442893 h 8610"/>
              <a:gd name="T54" fmla="*/ 12065317 w 9210"/>
              <a:gd name="T55" fmla="*/ 10555504 h 8610"/>
              <a:gd name="T56" fmla="*/ 11144331 w 9210"/>
              <a:gd name="T57" fmla="*/ 10508787 h 8610"/>
              <a:gd name="T58" fmla="*/ 10418945 w 9210"/>
              <a:gd name="T59" fmla="*/ 11302781 h 8610"/>
              <a:gd name="T60" fmla="*/ 9231987 w 9210"/>
              <a:gd name="T61" fmla="*/ 12283604 h 8610"/>
              <a:gd name="T62" fmla="*/ 7121840 w 9210"/>
              <a:gd name="T63" fmla="*/ 13170992 h 8610"/>
              <a:gd name="T64" fmla="*/ 5407299 w 9210"/>
              <a:gd name="T65" fmla="*/ 12657262 h 8610"/>
              <a:gd name="T66" fmla="*/ 5273211 w 9210"/>
              <a:gd name="T67" fmla="*/ 11069235 h 8610"/>
              <a:gd name="T68" fmla="*/ 5605148 w 9210"/>
              <a:gd name="T69" fmla="*/ 9808188 h 8610"/>
              <a:gd name="T70" fmla="*/ 6132685 w 9210"/>
              <a:gd name="T71" fmla="*/ 8874083 h 8610"/>
              <a:gd name="T72" fmla="*/ 5934835 w 9210"/>
              <a:gd name="T73" fmla="*/ 8220201 h 8610"/>
              <a:gd name="T74" fmla="*/ 4550075 w 9210"/>
              <a:gd name="T75" fmla="*/ 8313635 h 8610"/>
              <a:gd name="T76" fmla="*/ 2835534 w 9210"/>
              <a:gd name="T77" fmla="*/ 8125228 h 8610"/>
              <a:gd name="T78" fmla="*/ 791305 w 9210"/>
              <a:gd name="T79" fmla="*/ 7519602 h 861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210" h="8610">
                <a:moveTo>
                  <a:pt x="0" y="4530"/>
                </a:moveTo>
                <a:lnTo>
                  <a:pt x="330" y="4110"/>
                </a:lnTo>
                <a:lnTo>
                  <a:pt x="750" y="3720"/>
                </a:lnTo>
                <a:lnTo>
                  <a:pt x="1260" y="3421"/>
                </a:lnTo>
                <a:lnTo>
                  <a:pt x="1770" y="3240"/>
                </a:lnTo>
                <a:lnTo>
                  <a:pt x="2160" y="3210"/>
                </a:lnTo>
                <a:lnTo>
                  <a:pt x="2490" y="3240"/>
                </a:lnTo>
                <a:lnTo>
                  <a:pt x="2821" y="3300"/>
                </a:lnTo>
                <a:lnTo>
                  <a:pt x="3150" y="3390"/>
                </a:lnTo>
                <a:lnTo>
                  <a:pt x="2970" y="2970"/>
                </a:lnTo>
                <a:lnTo>
                  <a:pt x="2910" y="2551"/>
                </a:lnTo>
                <a:lnTo>
                  <a:pt x="2880" y="2129"/>
                </a:lnTo>
                <a:lnTo>
                  <a:pt x="2910" y="1620"/>
                </a:lnTo>
                <a:lnTo>
                  <a:pt x="3000" y="1140"/>
                </a:lnTo>
                <a:lnTo>
                  <a:pt x="3180" y="720"/>
                </a:lnTo>
                <a:lnTo>
                  <a:pt x="3390" y="330"/>
                </a:lnTo>
                <a:lnTo>
                  <a:pt x="3750" y="0"/>
                </a:lnTo>
                <a:lnTo>
                  <a:pt x="4230" y="270"/>
                </a:lnTo>
                <a:lnTo>
                  <a:pt x="4591" y="630"/>
                </a:lnTo>
                <a:lnTo>
                  <a:pt x="4860" y="990"/>
                </a:lnTo>
                <a:lnTo>
                  <a:pt x="5039" y="1380"/>
                </a:lnTo>
                <a:lnTo>
                  <a:pt x="5160" y="1740"/>
                </a:lnTo>
                <a:lnTo>
                  <a:pt x="5280" y="2070"/>
                </a:lnTo>
                <a:lnTo>
                  <a:pt x="5340" y="2370"/>
                </a:lnTo>
                <a:lnTo>
                  <a:pt x="5400" y="2730"/>
                </a:lnTo>
                <a:lnTo>
                  <a:pt x="5820" y="2490"/>
                </a:lnTo>
                <a:lnTo>
                  <a:pt x="6150" y="2340"/>
                </a:lnTo>
                <a:lnTo>
                  <a:pt x="6480" y="2250"/>
                </a:lnTo>
                <a:lnTo>
                  <a:pt x="6900" y="2220"/>
                </a:lnTo>
                <a:lnTo>
                  <a:pt x="7500" y="2190"/>
                </a:lnTo>
                <a:lnTo>
                  <a:pt x="8101" y="2250"/>
                </a:lnTo>
                <a:lnTo>
                  <a:pt x="8700" y="2370"/>
                </a:lnTo>
                <a:lnTo>
                  <a:pt x="9210" y="2490"/>
                </a:lnTo>
                <a:lnTo>
                  <a:pt x="9030" y="2970"/>
                </a:lnTo>
                <a:lnTo>
                  <a:pt x="8790" y="3390"/>
                </a:lnTo>
                <a:lnTo>
                  <a:pt x="8520" y="3720"/>
                </a:lnTo>
                <a:lnTo>
                  <a:pt x="8220" y="3960"/>
                </a:lnTo>
                <a:lnTo>
                  <a:pt x="7800" y="4200"/>
                </a:lnTo>
                <a:lnTo>
                  <a:pt x="7410" y="4380"/>
                </a:lnTo>
                <a:lnTo>
                  <a:pt x="7050" y="4500"/>
                </a:lnTo>
                <a:lnTo>
                  <a:pt x="6690" y="4590"/>
                </a:lnTo>
                <a:lnTo>
                  <a:pt x="7080" y="4860"/>
                </a:lnTo>
                <a:lnTo>
                  <a:pt x="7380" y="5100"/>
                </a:lnTo>
                <a:lnTo>
                  <a:pt x="7620" y="5370"/>
                </a:lnTo>
                <a:lnTo>
                  <a:pt x="7800" y="5700"/>
                </a:lnTo>
                <a:lnTo>
                  <a:pt x="7950" y="6210"/>
                </a:lnTo>
                <a:lnTo>
                  <a:pt x="8010" y="6840"/>
                </a:lnTo>
                <a:lnTo>
                  <a:pt x="7950" y="7470"/>
                </a:lnTo>
                <a:lnTo>
                  <a:pt x="7860" y="8070"/>
                </a:lnTo>
                <a:lnTo>
                  <a:pt x="7410" y="8010"/>
                </a:lnTo>
                <a:lnTo>
                  <a:pt x="7050" y="7920"/>
                </a:lnTo>
                <a:lnTo>
                  <a:pt x="6690" y="7770"/>
                </a:lnTo>
                <a:lnTo>
                  <a:pt x="6390" y="7590"/>
                </a:lnTo>
                <a:lnTo>
                  <a:pt x="6090" y="7350"/>
                </a:lnTo>
                <a:lnTo>
                  <a:pt x="5790" y="7050"/>
                </a:lnTo>
                <a:lnTo>
                  <a:pt x="5489" y="6780"/>
                </a:lnTo>
                <a:lnTo>
                  <a:pt x="5220" y="6420"/>
                </a:lnTo>
                <a:lnTo>
                  <a:pt x="5070" y="6750"/>
                </a:lnTo>
                <a:lnTo>
                  <a:pt x="4920" y="7020"/>
                </a:lnTo>
                <a:lnTo>
                  <a:pt x="4740" y="7260"/>
                </a:lnTo>
                <a:lnTo>
                  <a:pt x="4560" y="7560"/>
                </a:lnTo>
                <a:lnTo>
                  <a:pt x="4200" y="7890"/>
                </a:lnTo>
                <a:lnTo>
                  <a:pt x="3750" y="8220"/>
                </a:lnTo>
                <a:lnTo>
                  <a:pt x="3240" y="8460"/>
                </a:lnTo>
                <a:lnTo>
                  <a:pt x="2670" y="8610"/>
                </a:lnTo>
                <a:lnTo>
                  <a:pt x="2460" y="8130"/>
                </a:lnTo>
                <a:lnTo>
                  <a:pt x="2371" y="7620"/>
                </a:lnTo>
                <a:lnTo>
                  <a:pt x="2399" y="7110"/>
                </a:lnTo>
                <a:lnTo>
                  <a:pt x="2460" y="6660"/>
                </a:lnTo>
                <a:lnTo>
                  <a:pt x="2550" y="6300"/>
                </a:lnTo>
                <a:lnTo>
                  <a:pt x="2640" y="6000"/>
                </a:lnTo>
                <a:lnTo>
                  <a:pt x="2790" y="5700"/>
                </a:lnTo>
                <a:lnTo>
                  <a:pt x="3030" y="5340"/>
                </a:lnTo>
                <a:lnTo>
                  <a:pt x="2700" y="5280"/>
                </a:lnTo>
                <a:lnTo>
                  <a:pt x="2371" y="5310"/>
                </a:lnTo>
                <a:lnTo>
                  <a:pt x="2070" y="5340"/>
                </a:lnTo>
                <a:lnTo>
                  <a:pt x="1710" y="5310"/>
                </a:lnTo>
                <a:lnTo>
                  <a:pt x="1290" y="5219"/>
                </a:lnTo>
                <a:lnTo>
                  <a:pt x="840" y="5040"/>
                </a:lnTo>
                <a:lnTo>
                  <a:pt x="360" y="4830"/>
                </a:lnTo>
                <a:lnTo>
                  <a:pt x="0" y="4530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D60093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A005F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70" name="Oval 32"/>
          <p:cNvSpPr>
            <a:spLocks noChangeArrowheads="1"/>
          </p:cNvSpPr>
          <p:nvPr/>
        </p:nvSpPr>
        <p:spPr bwMode="auto">
          <a:xfrm>
            <a:off x="1476375" y="908050"/>
            <a:ext cx="85725" cy="53975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D6009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A005F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071" name="Group 33"/>
          <p:cNvGrpSpPr>
            <a:grpSpLocks/>
          </p:cNvGrpSpPr>
          <p:nvPr/>
        </p:nvGrpSpPr>
        <p:grpSpPr bwMode="auto">
          <a:xfrm>
            <a:off x="539750" y="1700213"/>
            <a:ext cx="431800" cy="339725"/>
            <a:chOff x="1653" y="1515"/>
            <a:chExt cx="1842" cy="1722"/>
          </a:xfrm>
        </p:grpSpPr>
        <p:sp>
          <p:nvSpPr>
            <p:cNvPr id="3079" name="Freeform 34"/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13 w 9210"/>
                <a:gd name="T1" fmla="*/ 164 h 8610"/>
                <a:gd name="T2" fmla="*/ 50 w 9210"/>
                <a:gd name="T3" fmla="*/ 137 h 8610"/>
                <a:gd name="T4" fmla="*/ 86 w 9210"/>
                <a:gd name="T5" fmla="*/ 128 h 8610"/>
                <a:gd name="T6" fmla="*/ 113 w 9210"/>
                <a:gd name="T7" fmla="*/ 132 h 8610"/>
                <a:gd name="T8" fmla="*/ 119 w 9210"/>
                <a:gd name="T9" fmla="*/ 119 h 8610"/>
                <a:gd name="T10" fmla="*/ 115 w 9210"/>
                <a:gd name="T11" fmla="*/ 85 h 8610"/>
                <a:gd name="T12" fmla="*/ 120 w 9210"/>
                <a:gd name="T13" fmla="*/ 46 h 8610"/>
                <a:gd name="T14" fmla="*/ 136 w 9210"/>
                <a:gd name="T15" fmla="*/ 13 h 8610"/>
                <a:gd name="T16" fmla="*/ 169 w 9210"/>
                <a:gd name="T17" fmla="*/ 11 h 8610"/>
                <a:gd name="T18" fmla="*/ 194 w 9210"/>
                <a:gd name="T19" fmla="*/ 40 h 8610"/>
                <a:gd name="T20" fmla="*/ 206 w 9210"/>
                <a:gd name="T21" fmla="*/ 70 h 8610"/>
                <a:gd name="T22" fmla="*/ 214 w 9210"/>
                <a:gd name="T23" fmla="*/ 95 h 8610"/>
                <a:gd name="T24" fmla="*/ 233 w 9210"/>
                <a:gd name="T25" fmla="*/ 100 h 8610"/>
                <a:gd name="T26" fmla="*/ 259 w 9210"/>
                <a:gd name="T27" fmla="*/ 90 h 8610"/>
                <a:gd name="T28" fmla="*/ 300 w 9210"/>
                <a:gd name="T29" fmla="*/ 88 h 8610"/>
                <a:gd name="T30" fmla="*/ 348 w 9210"/>
                <a:gd name="T31" fmla="*/ 95 h 8610"/>
                <a:gd name="T32" fmla="*/ 361 w 9210"/>
                <a:gd name="T33" fmla="*/ 119 h 8610"/>
                <a:gd name="T34" fmla="*/ 341 w 9210"/>
                <a:gd name="T35" fmla="*/ 149 h 8610"/>
                <a:gd name="T36" fmla="*/ 312 w 9210"/>
                <a:gd name="T37" fmla="*/ 168 h 8610"/>
                <a:gd name="T38" fmla="*/ 282 w 9210"/>
                <a:gd name="T39" fmla="*/ 180 h 8610"/>
                <a:gd name="T40" fmla="*/ 283 w 9210"/>
                <a:gd name="T41" fmla="*/ 194 h 8610"/>
                <a:gd name="T42" fmla="*/ 305 w 9210"/>
                <a:gd name="T43" fmla="*/ 215 h 8610"/>
                <a:gd name="T44" fmla="*/ 318 w 9210"/>
                <a:gd name="T45" fmla="*/ 248 h 8610"/>
                <a:gd name="T46" fmla="*/ 318 w 9210"/>
                <a:gd name="T47" fmla="*/ 299 h 8610"/>
                <a:gd name="T48" fmla="*/ 296 w 9210"/>
                <a:gd name="T49" fmla="*/ 320 h 8610"/>
                <a:gd name="T50" fmla="*/ 268 w 9210"/>
                <a:gd name="T51" fmla="*/ 311 h 8610"/>
                <a:gd name="T52" fmla="*/ 244 w 9210"/>
                <a:gd name="T53" fmla="*/ 294 h 8610"/>
                <a:gd name="T54" fmla="*/ 220 w 9210"/>
                <a:gd name="T55" fmla="*/ 271 h 8610"/>
                <a:gd name="T56" fmla="*/ 203 w 9210"/>
                <a:gd name="T57" fmla="*/ 270 h 8610"/>
                <a:gd name="T58" fmla="*/ 190 w 9210"/>
                <a:gd name="T59" fmla="*/ 290 h 8610"/>
                <a:gd name="T60" fmla="*/ 168 w 9210"/>
                <a:gd name="T61" fmla="*/ 316 h 8610"/>
                <a:gd name="T62" fmla="*/ 130 w 9210"/>
                <a:gd name="T63" fmla="*/ 338 h 8610"/>
                <a:gd name="T64" fmla="*/ 98 w 9210"/>
                <a:gd name="T65" fmla="*/ 325 h 8610"/>
                <a:gd name="T66" fmla="*/ 96 w 9210"/>
                <a:gd name="T67" fmla="*/ 284 h 8610"/>
                <a:gd name="T68" fmla="*/ 102 w 9210"/>
                <a:gd name="T69" fmla="*/ 252 h 8610"/>
                <a:gd name="T70" fmla="*/ 112 w 9210"/>
                <a:gd name="T71" fmla="*/ 228 h 8610"/>
                <a:gd name="T72" fmla="*/ 108 w 9210"/>
                <a:gd name="T73" fmla="*/ 211 h 8610"/>
                <a:gd name="T74" fmla="*/ 83 w 9210"/>
                <a:gd name="T75" fmla="*/ 214 h 8610"/>
                <a:gd name="T76" fmla="*/ 52 w 9210"/>
                <a:gd name="T77" fmla="*/ 209 h 8610"/>
                <a:gd name="T78" fmla="*/ 14 w 9210"/>
                <a:gd name="T79" fmla="*/ 193 h 86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D60093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A005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80" name="Oval 35"/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D6009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A00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072" name="Group 36"/>
          <p:cNvGrpSpPr>
            <a:grpSpLocks/>
          </p:cNvGrpSpPr>
          <p:nvPr/>
        </p:nvGrpSpPr>
        <p:grpSpPr bwMode="auto">
          <a:xfrm>
            <a:off x="1116013" y="2924175"/>
            <a:ext cx="431800" cy="339725"/>
            <a:chOff x="1653" y="1515"/>
            <a:chExt cx="1842" cy="1722"/>
          </a:xfrm>
        </p:grpSpPr>
        <p:sp>
          <p:nvSpPr>
            <p:cNvPr id="3077" name="Freeform 37"/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13 w 9210"/>
                <a:gd name="T1" fmla="*/ 164 h 8610"/>
                <a:gd name="T2" fmla="*/ 50 w 9210"/>
                <a:gd name="T3" fmla="*/ 137 h 8610"/>
                <a:gd name="T4" fmla="*/ 86 w 9210"/>
                <a:gd name="T5" fmla="*/ 128 h 8610"/>
                <a:gd name="T6" fmla="*/ 113 w 9210"/>
                <a:gd name="T7" fmla="*/ 132 h 8610"/>
                <a:gd name="T8" fmla="*/ 119 w 9210"/>
                <a:gd name="T9" fmla="*/ 119 h 8610"/>
                <a:gd name="T10" fmla="*/ 115 w 9210"/>
                <a:gd name="T11" fmla="*/ 85 h 8610"/>
                <a:gd name="T12" fmla="*/ 120 w 9210"/>
                <a:gd name="T13" fmla="*/ 46 h 8610"/>
                <a:gd name="T14" fmla="*/ 136 w 9210"/>
                <a:gd name="T15" fmla="*/ 13 h 8610"/>
                <a:gd name="T16" fmla="*/ 169 w 9210"/>
                <a:gd name="T17" fmla="*/ 11 h 8610"/>
                <a:gd name="T18" fmla="*/ 194 w 9210"/>
                <a:gd name="T19" fmla="*/ 40 h 8610"/>
                <a:gd name="T20" fmla="*/ 206 w 9210"/>
                <a:gd name="T21" fmla="*/ 70 h 8610"/>
                <a:gd name="T22" fmla="*/ 214 w 9210"/>
                <a:gd name="T23" fmla="*/ 95 h 8610"/>
                <a:gd name="T24" fmla="*/ 233 w 9210"/>
                <a:gd name="T25" fmla="*/ 100 h 8610"/>
                <a:gd name="T26" fmla="*/ 259 w 9210"/>
                <a:gd name="T27" fmla="*/ 90 h 8610"/>
                <a:gd name="T28" fmla="*/ 300 w 9210"/>
                <a:gd name="T29" fmla="*/ 88 h 8610"/>
                <a:gd name="T30" fmla="*/ 348 w 9210"/>
                <a:gd name="T31" fmla="*/ 95 h 8610"/>
                <a:gd name="T32" fmla="*/ 361 w 9210"/>
                <a:gd name="T33" fmla="*/ 119 h 8610"/>
                <a:gd name="T34" fmla="*/ 341 w 9210"/>
                <a:gd name="T35" fmla="*/ 149 h 8610"/>
                <a:gd name="T36" fmla="*/ 312 w 9210"/>
                <a:gd name="T37" fmla="*/ 168 h 8610"/>
                <a:gd name="T38" fmla="*/ 282 w 9210"/>
                <a:gd name="T39" fmla="*/ 180 h 8610"/>
                <a:gd name="T40" fmla="*/ 283 w 9210"/>
                <a:gd name="T41" fmla="*/ 194 h 8610"/>
                <a:gd name="T42" fmla="*/ 305 w 9210"/>
                <a:gd name="T43" fmla="*/ 215 h 8610"/>
                <a:gd name="T44" fmla="*/ 318 w 9210"/>
                <a:gd name="T45" fmla="*/ 248 h 8610"/>
                <a:gd name="T46" fmla="*/ 318 w 9210"/>
                <a:gd name="T47" fmla="*/ 299 h 8610"/>
                <a:gd name="T48" fmla="*/ 296 w 9210"/>
                <a:gd name="T49" fmla="*/ 320 h 8610"/>
                <a:gd name="T50" fmla="*/ 268 w 9210"/>
                <a:gd name="T51" fmla="*/ 311 h 8610"/>
                <a:gd name="T52" fmla="*/ 244 w 9210"/>
                <a:gd name="T53" fmla="*/ 294 h 8610"/>
                <a:gd name="T54" fmla="*/ 220 w 9210"/>
                <a:gd name="T55" fmla="*/ 271 h 8610"/>
                <a:gd name="T56" fmla="*/ 203 w 9210"/>
                <a:gd name="T57" fmla="*/ 270 h 8610"/>
                <a:gd name="T58" fmla="*/ 190 w 9210"/>
                <a:gd name="T59" fmla="*/ 290 h 8610"/>
                <a:gd name="T60" fmla="*/ 168 w 9210"/>
                <a:gd name="T61" fmla="*/ 316 h 8610"/>
                <a:gd name="T62" fmla="*/ 130 w 9210"/>
                <a:gd name="T63" fmla="*/ 338 h 8610"/>
                <a:gd name="T64" fmla="*/ 98 w 9210"/>
                <a:gd name="T65" fmla="*/ 325 h 8610"/>
                <a:gd name="T66" fmla="*/ 96 w 9210"/>
                <a:gd name="T67" fmla="*/ 284 h 8610"/>
                <a:gd name="T68" fmla="*/ 102 w 9210"/>
                <a:gd name="T69" fmla="*/ 252 h 8610"/>
                <a:gd name="T70" fmla="*/ 112 w 9210"/>
                <a:gd name="T71" fmla="*/ 228 h 8610"/>
                <a:gd name="T72" fmla="*/ 108 w 9210"/>
                <a:gd name="T73" fmla="*/ 211 h 8610"/>
                <a:gd name="T74" fmla="*/ 83 w 9210"/>
                <a:gd name="T75" fmla="*/ 214 h 8610"/>
                <a:gd name="T76" fmla="*/ 52 w 9210"/>
                <a:gd name="T77" fmla="*/ 209 h 8610"/>
                <a:gd name="T78" fmla="*/ 14 w 9210"/>
                <a:gd name="T79" fmla="*/ 193 h 86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D60093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A005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78" name="Oval 38"/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D6009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A00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111" name="Group 39"/>
          <p:cNvGrpSpPr>
            <a:grpSpLocks/>
          </p:cNvGrpSpPr>
          <p:nvPr/>
        </p:nvGrpSpPr>
        <p:grpSpPr bwMode="auto">
          <a:xfrm rot="-952247">
            <a:off x="7667625" y="1484313"/>
            <a:ext cx="1209675" cy="1295400"/>
            <a:chOff x="1435" y="696"/>
            <a:chExt cx="2344" cy="2305"/>
          </a:xfrm>
        </p:grpSpPr>
        <p:sp>
          <p:nvSpPr>
            <p:cNvPr id="3074" name="Freeform 40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1172 w 4688"/>
                <a:gd name="T1" fmla="*/ 334 h 4611"/>
                <a:gd name="T2" fmla="*/ 1167 w 4688"/>
                <a:gd name="T3" fmla="*/ 401 h 4611"/>
                <a:gd name="T4" fmla="*/ 1151 w 4688"/>
                <a:gd name="T5" fmla="*/ 466 h 4611"/>
                <a:gd name="T6" fmla="*/ 1126 w 4688"/>
                <a:gd name="T7" fmla="*/ 528 h 4611"/>
                <a:gd name="T8" fmla="*/ 1090 w 4688"/>
                <a:gd name="T9" fmla="*/ 588 h 4611"/>
                <a:gd name="T10" fmla="*/ 1045 w 4688"/>
                <a:gd name="T11" fmla="*/ 645 h 4611"/>
                <a:gd name="T12" fmla="*/ 990 w 4688"/>
                <a:gd name="T13" fmla="*/ 699 h 4611"/>
                <a:gd name="T14" fmla="*/ 939 w 4688"/>
                <a:gd name="T15" fmla="*/ 747 h 4611"/>
                <a:gd name="T16" fmla="*/ 890 w 4688"/>
                <a:gd name="T17" fmla="*/ 810 h 4611"/>
                <a:gd name="T18" fmla="*/ 841 w 4688"/>
                <a:gd name="T19" fmla="*/ 883 h 4611"/>
                <a:gd name="T20" fmla="*/ 797 w 4688"/>
                <a:gd name="T21" fmla="*/ 959 h 4611"/>
                <a:gd name="T22" fmla="*/ 758 w 4688"/>
                <a:gd name="T23" fmla="*/ 1030 h 4611"/>
                <a:gd name="T24" fmla="*/ 730 w 4688"/>
                <a:gd name="T25" fmla="*/ 1089 h 4611"/>
                <a:gd name="T26" fmla="*/ 714 w 4688"/>
                <a:gd name="T27" fmla="*/ 1127 h 4611"/>
                <a:gd name="T28" fmla="*/ 684 w 4688"/>
                <a:gd name="T29" fmla="*/ 1124 h 4611"/>
                <a:gd name="T30" fmla="*/ 650 w 4688"/>
                <a:gd name="T31" fmla="*/ 1086 h 4611"/>
                <a:gd name="T32" fmla="*/ 601 w 4688"/>
                <a:gd name="T33" fmla="*/ 1035 h 4611"/>
                <a:gd name="T34" fmla="*/ 541 w 4688"/>
                <a:gd name="T35" fmla="*/ 975 h 4611"/>
                <a:gd name="T36" fmla="*/ 474 w 4688"/>
                <a:gd name="T37" fmla="*/ 915 h 4611"/>
                <a:gd name="T38" fmla="*/ 407 w 4688"/>
                <a:gd name="T39" fmla="*/ 862 h 4611"/>
                <a:gd name="T40" fmla="*/ 344 w 4688"/>
                <a:gd name="T41" fmla="*/ 823 h 4611"/>
                <a:gd name="T42" fmla="*/ 278 w 4688"/>
                <a:gd name="T43" fmla="*/ 793 h 4611"/>
                <a:gd name="T44" fmla="*/ 211 w 4688"/>
                <a:gd name="T45" fmla="*/ 757 h 4611"/>
                <a:gd name="T46" fmla="*/ 154 w 4688"/>
                <a:gd name="T47" fmla="*/ 715 h 4611"/>
                <a:gd name="T48" fmla="*/ 105 w 4688"/>
                <a:gd name="T49" fmla="*/ 668 h 4611"/>
                <a:gd name="T50" fmla="*/ 64 w 4688"/>
                <a:gd name="T51" fmla="*/ 613 h 4611"/>
                <a:gd name="T52" fmla="*/ 33 w 4688"/>
                <a:gd name="T53" fmla="*/ 554 h 4611"/>
                <a:gd name="T54" fmla="*/ 12 w 4688"/>
                <a:gd name="T55" fmla="*/ 491 h 4611"/>
                <a:gd name="T56" fmla="*/ 1 w 4688"/>
                <a:gd name="T57" fmla="*/ 421 h 4611"/>
                <a:gd name="T58" fmla="*/ 5 w 4688"/>
                <a:gd name="T59" fmla="*/ 348 h 4611"/>
                <a:gd name="T60" fmla="*/ 23 w 4688"/>
                <a:gd name="T61" fmla="*/ 280 h 4611"/>
                <a:gd name="T62" fmla="*/ 56 w 4688"/>
                <a:gd name="T63" fmla="*/ 219 h 4611"/>
                <a:gd name="T64" fmla="*/ 100 w 4688"/>
                <a:gd name="T65" fmla="*/ 167 h 4611"/>
                <a:gd name="T66" fmla="*/ 154 w 4688"/>
                <a:gd name="T67" fmla="*/ 125 h 4611"/>
                <a:gd name="T68" fmla="*/ 218 w 4688"/>
                <a:gd name="T69" fmla="*/ 97 h 4611"/>
                <a:gd name="T70" fmla="*/ 281 w 4688"/>
                <a:gd name="T71" fmla="*/ 83 h 4611"/>
                <a:gd name="T72" fmla="*/ 332 w 4688"/>
                <a:gd name="T73" fmla="*/ 83 h 4611"/>
                <a:gd name="T74" fmla="*/ 381 w 4688"/>
                <a:gd name="T75" fmla="*/ 90 h 4611"/>
                <a:gd name="T76" fmla="*/ 428 w 4688"/>
                <a:gd name="T77" fmla="*/ 105 h 4611"/>
                <a:gd name="T78" fmla="*/ 472 w 4688"/>
                <a:gd name="T79" fmla="*/ 128 h 4611"/>
                <a:gd name="T80" fmla="*/ 513 w 4688"/>
                <a:gd name="T81" fmla="*/ 158 h 4611"/>
                <a:gd name="T82" fmla="*/ 549 w 4688"/>
                <a:gd name="T83" fmla="*/ 194 h 4611"/>
                <a:gd name="T84" fmla="*/ 559 w 4688"/>
                <a:gd name="T85" fmla="*/ 223 h 4611"/>
                <a:gd name="T86" fmla="*/ 577 w 4688"/>
                <a:gd name="T87" fmla="*/ 175 h 4611"/>
                <a:gd name="T88" fmla="*/ 603 w 4688"/>
                <a:gd name="T89" fmla="*/ 132 h 4611"/>
                <a:gd name="T90" fmla="*/ 635 w 4688"/>
                <a:gd name="T91" fmla="*/ 94 h 4611"/>
                <a:gd name="T92" fmla="*/ 672 w 4688"/>
                <a:gd name="T93" fmla="*/ 60 h 4611"/>
                <a:gd name="T94" fmla="*/ 714 w 4688"/>
                <a:gd name="T95" fmla="*/ 34 h 4611"/>
                <a:gd name="T96" fmla="*/ 760 w 4688"/>
                <a:gd name="T97" fmla="*/ 15 h 4611"/>
                <a:gd name="T98" fmla="*/ 810 w 4688"/>
                <a:gd name="T99" fmla="*/ 4 h 4611"/>
                <a:gd name="T100" fmla="*/ 880 w 4688"/>
                <a:gd name="T101" fmla="*/ 0 h 4611"/>
                <a:gd name="T102" fmla="*/ 948 w 4688"/>
                <a:gd name="T103" fmla="*/ 13 h 4611"/>
                <a:gd name="T104" fmla="*/ 1011 w 4688"/>
                <a:gd name="T105" fmla="*/ 41 h 4611"/>
                <a:gd name="T106" fmla="*/ 1066 w 4688"/>
                <a:gd name="T107" fmla="*/ 82 h 4611"/>
                <a:gd name="T108" fmla="*/ 1112 w 4688"/>
                <a:gd name="T109" fmla="*/ 134 h 4611"/>
                <a:gd name="T110" fmla="*/ 1145 w 4688"/>
                <a:gd name="T111" fmla="*/ 196 h 4611"/>
                <a:gd name="T112" fmla="*/ 1166 w 4688"/>
                <a:gd name="T113" fmla="*/ 266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00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" name="Freeform 41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747 w 4502"/>
                <a:gd name="T1" fmla="*/ 12 h 4325"/>
                <a:gd name="T2" fmla="*/ 705 w 4502"/>
                <a:gd name="T3" fmla="*/ 29 h 4325"/>
                <a:gd name="T4" fmla="*/ 666 w 4502"/>
                <a:gd name="T5" fmla="*/ 52 h 4325"/>
                <a:gd name="T6" fmla="*/ 631 w 4502"/>
                <a:gd name="T7" fmla="*/ 81 h 4325"/>
                <a:gd name="T8" fmla="*/ 601 w 4502"/>
                <a:gd name="T9" fmla="*/ 117 h 4325"/>
                <a:gd name="T10" fmla="*/ 576 w 4502"/>
                <a:gd name="T11" fmla="*/ 157 h 4325"/>
                <a:gd name="T12" fmla="*/ 559 w 4502"/>
                <a:gd name="T13" fmla="*/ 202 h 4325"/>
                <a:gd name="T14" fmla="*/ 513 w 4502"/>
                <a:gd name="T15" fmla="*/ 192 h 4325"/>
                <a:gd name="T16" fmla="*/ 481 w 4502"/>
                <a:gd name="T17" fmla="*/ 158 h 4325"/>
                <a:gd name="T18" fmla="*/ 444 w 4502"/>
                <a:gd name="T19" fmla="*/ 129 h 4325"/>
                <a:gd name="T20" fmla="*/ 405 w 4502"/>
                <a:gd name="T21" fmla="*/ 108 h 4325"/>
                <a:gd name="T22" fmla="*/ 360 w 4502"/>
                <a:gd name="T23" fmla="*/ 92 h 4325"/>
                <a:gd name="T24" fmla="*/ 316 w 4502"/>
                <a:gd name="T25" fmla="*/ 83 h 4325"/>
                <a:gd name="T26" fmla="*/ 270 w 4502"/>
                <a:gd name="T27" fmla="*/ 82 h 4325"/>
                <a:gd name="T28" fmla="*/ 215 w 4502"/>
                <a:gd name="T29" fmla="*/ 91 h 4325"/>
                <a:gd name="T30" fmla="*/ 155 w 4502"/>
                <a:gd name="T31" fmla="*/ 114 h 4325"/>
                <a:gd name="T32" fmla="*/ 102 w 4502"/>
                <a:gd name="T33" fmla="*/ 150 h 4325"/>
                <a:gd name="T34" fmla="*/ 59 w 4502"/>
                <a:gd name="T35" fmla="*/ 197 h 4325"/>
                <a:gd name="T36" fmla="*/ 27 w 4502"/>
                <a:gd name="T37" fmla="*/ 252 h 4325"/>
                <a:gd name="T38" fmla="*/ 6 w 4502"/>
                <a:gd name="T39" fmla="*/ 314 h 4325"/>
                <a:gd name="T40" fmla="*/ 0 w 4502"/>
                <a:gd name="T41" fmla="*/ 380 h 4325"/>
                <a:gd name="T42" fmla="*/ 7 w 4502"/>
                <a:gd name="T43" fmla="*/ 446 h 4325"/>
                <a:gd name="T44" fmla="*/ 24 w 4502"/>
                <a:gd name="T45" fmla="*/ 507 h 4325"/>
                <a:gd name="T46" fmla="*/ 51 w 4502"/>
                <a:gd name="T47" fmla="*/ 564 h 4325"/>
                <a:gd name="T48" fmla="*/ 88 w 4502"/>
                <a:gd name="T49" fmla="*/ 617 h 4325"/>
                <a:gd name="T50" fmla="*/ 133 w 4502"/>
                <a:gd name="T51" fmla="*/ 664 h 4325"/>
                <a:gd name="T52" fmla="*/ 186 w 4502"/>
                <a:gd name="T53" fmla="*/ 706 h 4325"/>
                <a:gd name="T54" fmla="*/ 248 w 4502"/>
                <a:gd name="T55" fmla="*/ 742 h 4325"/>
                <a:gd name="T56" fmla="*/ 312 w 4502"/>
                <a:gd name="T57" fmla="*/ 771 h 4325"/>
                <a:gd name="T58" fmla="*/ 368 w 4502"/>
                <a:gd name="T59" fmla="*/ 802 h 4325"/>
                <a:gd name="T60" fmla="*/ 429 w 4502"/>
                <a:gd name="T61" fmla="*/ 846 h 4325"/>
                <a:gd name="T62" fmla="*/ 490 w 4502"/>
                <a:gd name="T63" fmla="*/ 897 h 4325"/>
                <a:gd name="T64" fmla="*/ 549 w 4502"/>
                <a:gd name="T65" fmla="*/ 951 h 4325"/>
                <a:gd name="T66" fmla="*/ 602 w 4502"/>
                <a:gd name="T67" fmla="*/ 1003 h 4325"/>
                <a:gd name="T68" fmla="*/ 646 w 4502"/>
                <a:gd name="T69" fmla="*/ 1049 h 4325"/>
                <a:gd name="T70" fmla="*/ 676 w 4502"/>
                <a:gd name="T71" fmla="*/ 1076 h 4325"/>
                <a:gd name="T72" fmla="*/ 696 w 4502"/>
                <a:gd name="T73" fmla="*/ 1030 h 4325"/>
                <a:gd name="T74" fmla="*/ 725 w 4502"/>
                <a:gd name="T75" fmla="*/ 971 h 4325"/>
                <a:gd name="T76" fmla="*/ 762 w 4502"/>
                <a:gd name="T77" fmla="*/ 904 h 4325"/>
                <a:gd name="T78" fmla="*/ 803 w 4502"/>
                <a:gd name="T79" fmla="*/ 836 h 4325"/>
                <a:gd name="T80" fmla="*/ 848 w 4502"/>
                <a:gd name="T81" fmla="*/ 769 h 4325"/>
                <a:gd name="T82" fmla="*/ 893 w 4502"/>
                <a:gd name="T83" fmla="*/ 712 h 4325"/>
                <a:gd name="T84" fmla="*/ 938 w 4502"/>
                <a:gd name="T85" fmla="*/ 669 h 4325"/>
                <a:gd name="T86" fmla="*/ 992 w 4502"/>
                <a:gd name="T87" fmla="*/ 619 h 4325"/>
                <a:gd name="T88" fmla="*/ 1038 w 4502"/>
                <a:gd name="T89" fmla="*/ 566 h 4325"/>
                <a:gd name="T90" fmla="*/ 1074 w 4502"/>
                <a:gd name="T91" fmla="*/ 509 h 4325"/>
                <a:gd name="T92" fmla="*/ 1102 w 4502"/>
                <a:gd name="T93" fmla="*/ 450 h 4325"/>
                <a:gd name="T94" fmla="*/ 1118 w 4502"/>
                <a:gd name="T95" fmla="*/ 388 h 4325"/>
                <a:gd name="T96" fmla="*/ 1124 w 4502"/>
                <a:gd name="T97" fmla="*/ 326 h 4325"/>
                <a:gd name="T98" fmla="*/ 1120 w 4502"/>
                <a:gd name="T99" fmla="*/ 262 h 4325"/>
                <a:gd name="T100" fmla="*/ 1105 w 4502"/>
                <a:gd name="T101" fmla="*/ 196 h 4325"/>
                <a:gd name="T102" fmla="*/ 1075 w 4502"/>
                <a:gd name="T103" fmla="*/ 137 h 4325"/>
                <a:gd name="T104" fmla="*/ 1035 w 4502"/>
                <a:gd name="T105" fmla="*/ 86 h 4325"/>
                <a:gd name="T106" fmla="*/ 986 w 4502"/>
                <a:gd name="T107" fmla="*/ 46 h 4325"/>
                <a:gd name="T108" fmla="*/ 930 w 4502"/>
                <a:gd name="T109" fmla="*/ 17 h 4325"/>
                <a:gd name="T110" fmla="*/ 868 w 4502"/>
                <a:gd name="T111" fmla="*/ 1 h 4325"/>
                <a:gd name="T112" fmla="*/ 802 w 4502"/>
                <a:gd name="T113" fmla="*/ 1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3399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2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1 w 1007"/>
                <a:gd name="T1" fmla="*/ 11 h 1385"/>
                <a:gd name="T2" fmla="*/ 8 w 1007"/>
                <a:gd name="T3" fmla="*/ 8 h 1385"/>
                <a:gd name="T4" fmla="*/ 17 w 1007"/>
                <a:gd name="T5" fmla="*/ 6 h 1385"/>
                <a:gd name="T6" fmla="*/ 25 w 1007"/>
                <a:gd name="T7" fmla="*/ 4 h 1385"/>
                <a:gd name="T8" fmla="*/ 34 w 1007"/>
                <a:gd name="T9" fmla="*/ 2 h 1385"/>
                <a:gd name="T10" fmla="*/ 44 w 1007"/>
                <a:gd name="T11" fmla="*/ 1 h 1385"/>
                <a:gd name="T12" fmla="*/ 55 w 1007"/>
                <a:gd name="T13" fmla="*/ 0 h 1385"/>
                <a:gd name="T14" fmla="*/ 67 w 1007"/>
                <a:gd name="T15" fmla="*/ 0 h 1385"/>
                <a:gd name="T16" fmla="*/ 80 w 1007"/>
                <a:gd name="T17" fmla="*/ 1 h 1385"/>
                <a:gd name="T18" fmla="*/ 92 w 1007"/>
                <a:gd name="T19" fmla="*/ 2 h 1385"/>
                <a:gd name="T20" fmla="*/ 106 w 1007"/>
                <a:gd name="T21" fmla="*/ 6 h 1385"/>
                <a:gd name="T22" fmla="*/ 119 w 1007"/>
                <a:gd name="T23" fmla="*/ 10 h 1385"/>
                <a:gd name="T24" fmla="*/ 134 w 1007"/>
                <a:gd name="T25" fmla="*/ 16 h 1385"/>
                <a:gd name="T26" fmla="*/ 148 w 1007"/>
                <a:gd name="T27" fmla="*/ 23 h 1385"/>
                <a:gd name="T28" fmla="*/ 162 w 1007"/>
                <a:gd name="T29" fmla="*/ 33 h 1385"/>
                <a:gd name="T30" fmla="*/ 176 w 1007"/>
                <a:gd name="T31" fmla="*/ 44 h 1385"/>
                <a:gd name="T32" fmla="*/ 190 w 1007"/>
                <a:gd name="T33" fmla="*/ 58 h 1385"/>
                <a:gd name="T34" fmla="*/ 203 w 1007"/>
                <a:gd name="T35" fmla="*/ 74 h 1385"/>
                <a:gd name="T36" fmla="*/ 216 w 1007"/>
                <a:gd name="T37" fmla="*/ 93 h 1385"/>
                <a:gd name="T38" fmla="*/ 228 w 1007"/>
                <a:gd name="T39" fmla="*/ 113 h 1385"/>
                <a:gd name="T40" fmla="*/ 236 w 1007"/>
                <a:gd name="T41" fmla="*/ 130 h 1385"/>
                <a:gd name="T42" fmla="*/ 242 w 1007"/>
                <a:gd name="T43" fmla="*/ 147 h 1385"/>
                <a:gd name="T44" fmla="*/ 246 w 1007"/>
                <a:gd name="T45" fmla="*/ 164 h 1385"/>
                <a:gd name="T46" fmla="*/ 249 w 1007"/>
                <a:gd name="T47" fmla="*/ 181 h 1385"/>
                <a:gd name="T48" fmla="*/ 251 w 1007"/>
                <a:gd name="T49" fmla="*/ 197 h 1385"/>
                <a:gd name="T50" fmla="*/ 251 w 1007"/>
                <a:gd name="T51" fmla="*/ 212 h 1385"/>
                <a:gd name="T52" fmla="*/ 251 w 1007"/>
                <a:gd name="T53" fmla="*/ 227 h 1385"/>
                <a:gd name="T54" fmla="*/ 249 w 1007"/>
                <a:gd name="T55" fmla="*/ 242 h 1385"/>
                <a:gd name="T56" fmla="*/ 247 w 1007"/>
                <a:gd name="T57" fmla="*/ 256 h 1385"/>
                <a:gd name="T58" fmla="*/ 244 w 1007"/>
                <a:gd name="T59" fmla="*/ 269 h 1385"/>
                <a:gd name="T60" fmla="*/ 241 w 1007"/>
                <a:gd name="T61" fmla="*/ 281 h 1385"/>
                <a:gd name="T62" fmla="*/ 237 w 1007"/>
                <a:gd name="T63" fmla="*/ 292 h 1385"/>
                <a:gd name="T64" fmla="*/ 233 w 1007"/>
                <a:gd name="T65" fmla="*/ 303 h 1385"/>
                <a:gd name="T66" fmla="*/ 229 w 1007"/>
                <a:gd name="T67" fmla="*/ 312 h 1385"/>
                <a:gd name="T68" fmla="*/ 225 w 1007"/>
                <a:gd name="T69" fmla="*/ 321 h 1385"/>
                <a:gd name="T70" fmla="*/ 220 w 1007"/>
                <a:gd name="T71" fmla="*/ 330 h 1385"/>
                <a:gd name="T72" fmla="*/ 214 w 1007"/>
                <a:gd name="T73" fmla="*/ 340 h 1385"/>
                <a:gd name="T74" fmla="*/ 212 w 1007"/>
                <a:gd name="T75" fmla="*/ 345 h 1385"/>
                <a:gd name="T76" fmla="*/ 213 w 1007"/>
                <a:gd name="T77" fmla="*/ 334 h 1385"/>
                <a:gd name="T78" fmla="*/ 213 w 1007"/>
                <a:gd name="T79" fmla="*/ 324 h 1385"/>
                <a:gd name="T80" fmla="*/ 214 w 1007"/>
                <a:gd name="T81" fmla="*/ 312 h 1385"/>
                <a:gd name="T82" fmla="*/ 214 w 1007"/>
                <a:gd name="T83" fmla="*/ 298 h 1385"/>
                <a:gd name="T84" fmla="*/ 214 w 1007"/>
                <a:gd name="T85" fmla="*/ 282 h 1385"/>
                <a:gd name="T86" fmla="*/ 213 w 1007"/>
                <a:gd name="T87" fmla="*/ 264 h 1385"/>
                <a:gd name="T88" fmla="*/ 211 w 1007"/>
                <a:gd name="T89" fmla="*/ 245 h 1385"/>
                <a:gd name="T90" fmla="*/ 208 w 1007"/>
                <a:gd name="T91" fmla="*/ 225 h 1385"/>
                <a:gd name="T92" fmla="*/ 204 w 1007"/>
                <a:gd name="T93" fmla="*/ 205 h 1385"/>
                <a:gd name="T94" fmla="*/ 197 w 1007"/>
                <a:gd name="T95" fmla="*/ 183 h 1385"/>
                <a:gd name="T96" fmla="*/ 188 w 1007"/>
                <a:gd name="T97" fmla="*/ 162 h 1385"/>
                <a:gd name="T98" fmla="*/ 177 w 1007"/>
                <a:gd name="T99" fmla="*/ 140 h 1385"/>
                <a:gd name="T100" fmla="*/ 165 w 1007"/>
                <a:gd name="T101" fmla="*/ 119 h 1385"/>
                <a:gd name="T102" fmla="*/ 149 w 1007"/>
                <a:gd name="T103" fmla="*/ 99 h 1385"/>
                <a:gd name="T104" fmla="*/ 130 w 1007"/>
                <a:gd name="T105" fmla="*/ 80 h 1385"/>
                <a:gd name="T106" fmla="*/ 108 w 1007"/>
                <a:gd name="T107" fmla="*/ 62 h 1385"/>
                <a:gd name="T108" fmla="*/ 84 w 1007"/>
                <a:gd name="T109" fmla="*/ 46 h 1385"/>
                <a:gd name="T110" fmla="*/ 54 w 1007"/>
                <a:gd name="T111" fmla="*/ 31 h 1385"/>
                <a:gd name="T112" fmla="*/ 23 w 1007"/>
                <a:gd name="T113" fmla="*/ 19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F2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115" name="Group 43"/>
          <p:cNvGrpSpPr>
            <a:grpSpLocks/>
          </p:cNvGrpSpPr>
          <p:nvPr/>
        </p:nvGrpSpPr>
        <p:grpSpPr bwMode="auto">
          <a:xfrm rot="1190796">
            <a:off x="7740650" y="3357563"/>
            <a:ext cx="936625" cy="1079500"/>
            <a:chOff x="1435" y="696"/>
            <a:chExt cx="2344" cy="2305"/>
          </a:xfrm>
        </p:grpSpPr>
        <p:sp>
          <p:nvSpPr>
            <p:cNvPr id="3071" name="Freeform 44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1172 w 4688"/>
                <a:gd name="T1" fmla="*/ 334 h 4611"/>
                <a:gd name="T2" fmla="*/ 1167 w 4688"/>
                <a:gd name="T3" fmla="*/ 401 h 4611"/>
                <a:gd name="T4" fmla="*/ 1151 w 4688"/>
                <a:gd name="T5" fmla="*/ 466 h 4611"/>
                <a:gd name="T6" fmla="*/ 1126 w 4688"/>
                <a:gd name="T7" fmla="*/ 528 h 4611"/>
                <a:gd name="T8" fmla="*/ 1090 w 4688"/>
                <a:gd name="T9" fmla="*/ 588 h 4611"/>
                <a:gd name="T10" fmla="*/ 1045 w 4688"/>
                <a:gd name="T11" fmla="*/ 645 h 4611"/>
                <a:gd name="T12" fmla="*/ 990 w 4688"/>
                <a:gd name="T13" fmla="*/ 699 h 4611"/>
                <a:gd name="T14" fmla="*/ 939 w 4688"/>
                <a:gd name="T15" fmla="*/ 747 h 4611"/>
                <a:gd name="T16" fmla="*/ 890 w 4688"/>
                <a:gd name="T17" fmla="*/ 810 h 4611"/>
                <a:gd name="T18" fmla="*/ 841 w 4688"/>
                <a:gd name="T19" fmla="*/ 883 h 4611"/>
                <a:gd name="T20" fmla="*/ 797 w 4688"/>
                <a:gd name="T21" fmla="*/ 959 h 4611"/>
                <a:gd name="T22" fmla="*/ 758 w 4688"/>
                <a:gd name="T23" fmla="*/ 1030 h 4611"/>
                <a:gd name="T24" fmla="*/ 730 w 4688"/>
                <a:gd name="T25" fmla="*/ 1089 h 4611"/>
                <a:gd name="T26" fmla="*/ 714 w 4688"/>
                <a:gd name="T27" fmla="*/ 1127 h 4611"/>
                <a:gd name="T28" fmla="*/ 684 w 4688"/>
                <a:gd name="T29" fmla="*/ 1124 h 4611"/>
                <a:gd name="T30" fmla="*/ 650 w 4688"/>
                <a:gd name="T31" fmla="*/ 1086 h 4611"/>
                <a:gd name="T32" fmla="*/ 601 w 4688"/>
                <a:gd name="T33" fmla="*/ 1035 h 4611"/>
                <a:gd name="T34" fmla="*/ 541 w 4688"/>
                <a:gd name="T35" fmla="*/ 975 h 4611"/>
                <a:gd name="T36" fmla="*/ 474 w 4688"/>
                <a:gd name="T37" fmla="*/ 915 h 4611"/>
                <a:gd name="T38" fmla="*/ 407 w 4688"/>
                <a:gd name="T39" fmla="*/ 862 h 4611"/>
                <a:gd name="T40" fmla="*/ 344 w 4688"/>
                <a:gd name="T41" fmla="*/ 823 h 4611"/>
                <a:gd name="T42" fmla="*/ 278 w 4688"/>
                <a:gd name="T43" fmla="*/ 793 h 4611"/>
                <a:gd name="T44" fmla="*/ 211 w 4688"/>
                <a:gd name="T45" fmla="*/ 757 h 4611"/>
                <a:gd name="T46" fmla="*/ 154 w 4688"/>
                <a:gd name="T47" fmla="*/ 715 h 4611"/>
                <a:gd name="T48" fmla="*/ 105 w 4688"/>
                <a:gd name="T49" fmla="*/ 668 h 4611"/>
                <a:gd name="T50" fmla="*/ 64 w 4688"/>
                <a:gd name="T51" fmla="*/ 613 h 4611"/>
                <a:gd name="T52" fmla="*/ 33 w 4688"/>
                <a:gd name="T53" fmla="*/ 554 h 4611"/>
                <a:gd name="T54" fmla="*/ 12 w 4688"/>
                <a:gd name="T55" fmla="*/ 491 h 4611"/>
                <a:gd name="T56" fmla="*/ 1 w 4688"/>
                <a:gd name="T57" fmla="*/ 421 h 4611"/>
                <a:gd name="T58" fmla="*/ 5 w 4688"/>
                <a:gd name="T59" fmla="*/ 348 h 4611"/>
                <a:gd name="T60" fmla="*/ 23 w 4688"/>
                <a:gd name="T61" fmla="*/ 280 h 4611"/>
                <a:gd name="T62" fmla="*/ 56 w 4688"/>
                <a:gd name="T63" fmla="*/ 219 h 4611"/>
                <a:gd name="T64" fmla="*/ 100 w 4688"/>
                <a:gd name="T65" fmla="*/ 167 h 4611"/>
                <a:gd name="T66" fmla="*/ 154 w 4688"/>
                <a:gd name="T67" fmla="*/ 125 h 4611"/>
                <a:gd name="T68" fmla="*/ 218 w 4688"/>
                <a:gd name="T69" fmla="*/ 97 h 4611"/>
                <a:gd name="T70" fmla="*/ 281 w 4688"/>
                <a:gd name="T71" fmla="*/ 83 h 4611"/>
                <a:gd name="T72" fmla="*/ 332 w 4688"/>
                <a:gd name="T73" fmla="*/ 83 h 4611"/>
                <a:gd name="T74" fmla="*/ 381 w 4688"/>
                <a:gd name="T75" fmla="*/ 90 h 4611"/>
                <a:gd name="T76" fmla="*/ 428 w 4688"/>
                <a:gd name="T77" fmla="*/ 105 h 4611"/>
                <a:gd name="T78" fmla="*/ 472 w 4688"/>
                <a:gd name="T79" fmla="*/ 128 h 4611"/>
                <a:gd name="T80" fmla="*/ 513 w 4688"/>
                <a:gd name="T81" fmla="*/ 158 h 4611"/>
                <a:gd name="T82" fmla="*/ 549 w 4688"/>
                <a:gd name="T83" fmla="*/ 194 h 4611"/>
                <a:gd name="T84" fmla="*/ 559 w 4688"/>
                <a:gd name="T85" fmla="*/ 223 h 4611"/>
                <a:gd name="T86" fmla="*/ 577 w 4688"/>
                <a:gd name="T87" fmla="*/ 175 h 4611"/>
                <a:gd name="T88" fmla="*/ 603 w 4688"/>
                <a:gd name="T89" fmla="*/ 132 h 4611"/>
                <a:gd name="T90" fmla="*/ 635 w 4688"/>
                <a:gd name="T91" fmla="*/ 94 h 4611"/>
                <a:gd name="T92" fmla="*/ 672 w 4688"/>
                <a:gd name="T93" fmla="*/ 60 h 4611"/>
                <a:gd name="T94" fmla="*/ 714 w 4688"/>
                <a:gd name="T95" fmla="*/ 34 h 4611"/>
                <a:gd name="T96" fmla="*/ 760 w 4688"/>
                <a:gd name="T97" fmla="*/ 15 h 4611"/>
                <a:gd name="T98" fmla="*/ 810 w 4688"/>
                <a:gd name="T99" fmla="*/ 4 h 4611"/>
                <a:gd name="T100" fmla="*/ 880 w 4688"/>
                <a:gd name="T101" fmla="*/ 0 h 4611"/>
                <a:gd name="T102" fmla="*/ 948 w 4688"/>
                <a:gd name="T103" fmla="*/ 13 h 4611"/>
                <a:gd name="T104" fmla="*/ 1011 w 4688"/>
                <a:gd name="T105" fmla="*/ 41 h 4611"/>
                <a:gd name="T106" fmla="*/ 1066 w 4688"/>
                <a:gd name="T107" fmla="*/ 82 h 4611"/>
                <a:gd name="T108" fmla="*/ 1112 w 4688"/>
                <a:gd name="T109" fmla="*/ 134 h 4611"/>
                <a:gd name="T110" fmla="*/ 1145 w 4688"/>
                <a:gd name="T111" fmla="*/ 196 h 4611"/>
                <a:gd name="T112" fmla="*/ 1166 w 4688"/>
                <a:gd name="T113" fmla="*/ 266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00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72" name="Freeform 45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747 w 4502"/>
                <a:gd name="T1" fmla="*/ 12 h 4325"/>
                <a:gd name="T2" fmla="*/ 705 w 4502"/>
                <a:gd name="T3" fmla="*/ 29 h 4325"/>
                <a:gd name="T4" fmla="*/ 666 w 4502"/>
                <a:gd name="T5" fmla="*/ 52 h 4325"/>
                <a:gd name="T6" fmla="*/ 631 w 4502"/>
                <a:gd name="T7" fmla="*/ 81 h 4325"/>
                <a:gd name="T8" fmla="*/ 601 w 4502"/>
                <a:gd name="T9" fmla="*/ 117 h 4325"/>
                <a:gd name="T10" fmla="*/ 576 w 4502"/>
                <a:gd name="T11" fmla="*/ 157 h 4325"/>
                <a:gd name="T12" fmla="*/ 559 w 4502"/>
                <a:gd name="T13" fmla="*/ 202 h 4325"/>
                <a:gd name="T14" fmla="*/ 513 w 4502"/>
                <a:gd name="T15" fmla="*/ 192 h 4325"/>
                <a:gd name="T16" fmla="*/ 481 w 4502"/>
                <a:gd name="T17" fmla="*/ 158 h 4325"/>
                <a:gd name="T18" fmla="*/ 444 w 4502"/>
                <a:gd name="T19" fmla="*/ 129 h 4325"/>
                <a:gd name="T20" fmla="*/ 405 w 4502"/>
                <a:gd name="T21" fmla="*/ 108 h 4325"/>
                <a:gd name="T22" fmla="*/ 360 w 4502"/>
                <a:gd name="T23" fmla="*/ 92 h 4325"/>
                <a:gd name="T24" fmla="*/ 316 w 4502"/>
                <a:gd name="T25" fmla="*/ 83 h 4325"/>
                <a:gd name="T26" fmla="*/ 270 w 4502"/>
                <a:gd name="T27" fmla="*/ 82 h 4325"/>
                <a:gd name="T28" fmla="*/ 215 w 4502"/>
                <a:gd name="T29" fmla="*/ 91 h 4325"/>
                <a:gd name="T30" fmla="*/ 155 w 4502"/>
                <a:gd name="T31" fmla="*/ 114 h 4325"/>
                <a:gd name="T32" fmla="*/ 102 w 4502"/>
                <a:gd name="T33" fmla="*/ 150 h 4325"/>
                <a:gd name="T34" fmla="*/ 59 w 4502"/>
                <a:gd name="T35" fmla="*/ 197 h 4325"/>
                <a:gd name="T36" fmla="*/ 27 w 4502"/>
                <a:gd name="T37" fmla="*/ 252 h 4325"/>
                <a:gd name="T38" fmla="*/ 6 w 4502"/>
                <a:gd name="T39" fmla="*/ 314 h 4325"/>
                <a:gd name="T40" fmla="*/ 0 w 4502"/>
                <a:gd name="T41" fmla="*/ 380 h 4325"/>
                <a:gd name="T42" fmla="*/ 7 w 4502"/>
                <a:gd name="T43" fmla="*/ 446 h 4325"/>
                <a:gd name="T44" fmla="*/ 24 w 4502"/>
                <a:gd name="T45" fmla="*/ 507 h 4325"/>
                <a:gd name="T46" fmla="*/ 51 w 4502"/>
                <a:gd name="T47" fmla="*/ 564 h 4325"/>
                <a:gd name="T48" fmla="*/ 88 w 4502"/>
                <a:gd name="T49" fmla="*/ 617 h 4325"/>
                <a:gd name="T50" fmla="*/ 133 w 4502"/>
                <a:gd name="T51" fmla="*/ 664 h 4325"/>
                <a:gd name="T52" fmla="*/ 186 w 4502"/>
                <a:gd name="T53" fmla="*/ 706 h 4325"/>
                <a:gd name="T54" fmla="*/ 248 w 4502"/>
                <a:gd name="T55" fmla="*/ 742 h 4325"/>
                <a:gd name="T56" fmla="*/ 312 w 4502"/>
                <a:gd name="T57" fmla="*/ 771 h 4325"/>
                <a:gd name="T58" fmla="*/ 368 w 4502"/>
                <a:gd name="T59" fmla="*/ 802 h 4325"/>
                <a:gd name="T60" fmla="*/ 429 w 4502"/>
                <a:gd name="T61" fmla="*/ 846 h 4325"/>
                <a:gd name="T62" fmla="*/ 490 w 4502"/>
                <a:gd name="T63" fmla="*/ 897 h 4325"/>
                <a:gd name="T64" fmla="*/ 549 w 4502"/>
                <a:gd name="T65" fmla="*/ 951 h 4325"/>
                <a:gd name="T66" fmla="*/ 602 w 4502"/>
                <a:gd name="T67" fmla="*/ 1003 h 4325"/>
                <a:gd name="T68" fmla="*/ 646 w 4502"/>
                <a:gd name="T69" fmla="*/ 1049 h 4325"/>
                <a:gd name="T70" fmla="*/ 676 w 4502"/>
                <a:gd name="T71" fmla="*/ 1076 h 4325"/>
                <a:gd name="T72" fmla="*/ 696 w 4502"/>
                <a:gd name="T73" fmla="*/ 1030 h 4325"/>
                <a:gd name="T74" fmla="*/ 725 w 4502"/>
                <a:gd name="T75" fmla="*/ 971 h 4325"/>
                <a:gd name="T76" fmla="*/ 762 w 4502"/>
                <a:gd name="T77" fmla="*/ 904 h 4325"/>
                <a:gd name="T78" fmla="*/ 803 w 4502"/>
                <a:gd name="T79" fmla="*/ 836 h 4325"/>
                <a:gd name="T80" fmla="*/ 848 w 4502"/>
                <a:gd name="T81" fmla="*/ 769 h 4325"/>
                <a:gd name="T82" fmla="*/ 893 w 4502"/>
                <a:gd name="T83" fmla="*/ 712 h 4325"/>
                <a:gd name="T84" fmla="*/ 938 w 4502"/>
                <a:gd name="T85" fmla="*/ 669 h 4325"/>
                <a:gd name="T86" fmla="*/ 992 w 4502"/>
                <a:gd name="T87" fmla="*/ 619 h 4325"/>
                <a:gd name="T88" fmla="*/ 1038 w 4502"/>
                <a:gd name="T89" fmla="*/ 566 h 4325"/>
                <a:gd name="T90" fmla="*/ 1074 w 4502"/>
                <a:gd name="T91" fmla="*/ 509 h 4325"/>
                <a:gd name="T92" fmla="*/ 1102 w 4502"/>
                <a:gd name="T93" fmla="*/ 450 h 4325"/>
                <a:gd name="T94" fmla="*/ 1118 w 4502"/>
                <a:gd name="T95" fmla="*/ 388 h 4325"/>
                <a:gd name="T96" fmla="*/ 1124 w 4502"/>
                <a:gd name="T97" fmla="*/ 326 h 4325"/>
                <a:gd name="T98" fmla="*/ 1120 w 4502"/>
                <a:gd name="T99" fmla="*/ 262 h 4325"/>
                <a:gd name="T100" fmla="*/ 1105 w 4502"/>
                <a:gd name="T101" fmla="*/ 196 h 4325"/>
                <a:gd name="T102" fmla="*/ 1075 w 4502"/>
                <a:gd name="T103" fmla="*/ 137 h 4325"/>
                <a:gd name="T104" fmla="*/ 1035 w 4502"/>
                <a:gd name="T105" fmla="*/ 86 h 4325"/>
                <a:gd name="T106" fmla="*/ 986 w 4502"/>
                <a:gd name="T107" fmla="*/ 46 h 4325"/>
                <a:gd name="T108" fmla="*/ 930 w 4502"/>
                <a:gd name="T109" fmla="*/ 17 h 4325"/>
                <a:gd name="T110" fmla="*/ 868 w 4502"/>
                <a:gd name="T111" fmla="*/ 1 h 4325"/>
                <a:gd name="T112" fmla="*/ 802 w 4502"/>
                <a:gd name="T113" fmla="*/ 1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3399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73" name="Freeform 46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1 w 1007"/>
                <a:gd name="T1" fmla="*/ 11 h 1385"/>
                <a:gd name="T2" fmla="*/ 8 w 1007"/>
                <a:gd name="T3" fmla="*/ 8 h 1385"/>
                <a:gd name="T4" fmla="*/ 17 w 1007"/>
                <a:gd name="T5" fmla="*/ 6 h 1385"/>
                <a:gd name="T6" fmla="*/ 25 w 1007"/>
                <a:gd name="T7" fmla="*/ 4 h 1385"/>
                <a:gd name="T8" fmla="*/ 34 w 1007"/>
                <a:gd name="T9" fmla="*/ 2 h 1385"/>
                <a:gd name="T10" fmla="*/ 44 w 1007"/>
                <a:gd name="T11" fmla="*/ 1 h 1385"/>
                <a:gd name="T12" fmla="*/ 55 w 1007"/>
                <a:gd name="T13" fmla="*/ 0 h 1385"/>
                <a:gd name="T14" fmla="*/ 67 w 1007"/>
                <a:gd name="T15" fmla="*/ 0 h 1385"/>
                <a:gd name="T16" fmla="*/ 80 w 1007"/>
                <a:gd name="T17" fmla="*/ 1 h 1385"/>
                <a:gd name="T18" fmla="*/ 92 w 1007"/>
                <a:gd name="T19" fmla="*/ 2 h 1385"/>
                <a:gd name="T20" fmla="*/ 106 w 1007"/>
                <a:gd name="T21" fmla="*/ 6 h 1385"/>
                <a:gd name="T22" fmla="*/ 119 w 1007"/>
                <a:gd name="T23" fmla="*/ 10 h 1385"/>
                <a:gd name="T24" fmla="*/ 134 w 1007"/>
                <a:gd name="T25" fmla="*/ 16 h 1385"/>
                <a:gd name="T26" fmla="*/ 148 w 1007"/>
                <a:gd name="T27" fmla="*/ 23 h 1385"/>
                <a:gd name="T28" fmla="*/ 162 w 1007"/>
                <a:gd name="T29" fmla="*/ 33 h 1385"/>
                <a:gd name="T30" fmla="*/ 176 w 1007"/>
                <a:gd name="T31" fmla="*/ 44 h 1385"/>
                <a:gd name="T32" fmla="*/ 190 w 1007"/>
                <a:gd name="T33" fmla="*/ 58 h 1385"/>
                <a:gd name="T34" fmla="*/ 203 w 1007"/>
                <a:gd name="T35" fmla="*/ 74 h 1385"/>
                <a:gd name="T36" fmla="*/ 216 w 1007"/>
                <a:gd name="T37" fmla="*/ 93 h 1385"/>
                <a:gd name="T38" fmla="*/ 228 w 1007"/>
                <a:gd name="T39" fmla="*/ 113 h 1385"/>
                <a:gd name="T40" fmla="*/ 236 w 1007"/>
                <a:gd name="T41" fmla="*/ 130 h 1385"/>
                <a:gd name="T42" fmla="*/ 242 w 1007"/>
                <a:gd name="T43" fmla="*/ 147 h 1385"/>
                <a:gd name="T44" fmla="*/ 246 w 1007"/>
                <a:gd name="T45" fmla="*/ 164 h 1385"/>
                <a:gd name="T46" fmla="*/ 249 w 1007"/>
                <a:gd name="T47" fmla="*/ 181 h 1385"/>
                <a:gd name="T48" fmla="*/ 251 w 1007"/>
                <a:gd name="T49" fmla="*/ 197 h 1385"/>
                <a:gd name="T50" fmla="*/ 251 w 1007"/>
                <a:gd name="T51" fmla="*/ 212 h 1385"/>
                <a:gd name="T52" fmla="*/ 251 w 1007"/>
                <a:gd name="T53" fmla="*/ 227 h 1385"/>
                <a:gd name="T54" fmla="*/ 249 w 1007"/>
                <a:gd name="T55" fmla="*/ 242 h 1385"/>
                <a:gd name="T56" fmla="*/ 247 w 1007"/>
                <a:gd name="T57" fmla="*/ 256 h 1385"/>
                <a:gd name="T58" fmla="*/ 244 w 1007"/>
                <a:gd name="T59" fmla="*/ 269 h 1385"/>
                <a:gd name="T60" fmla="*/ 241 w 1007"/>
                <a:gd name="T61" fmla="*/ 281 h 1385"/>
                <a:gd name="T62" fmla="*/ 237 w 1007"/>
                <a:gd name="T63" fmla="*/ 292 h 1385"/>
                <a:gd name="T64" fmla="*/ 233 w 1007"/>
                <a:gd name="T65" fmla="*/ 303 h 1385"/>
                <a:gd name="T66" fmla="*/ 229 w 1007"/>
                <a:gd name="T67" fmla="*/ 312 h 1385"/>
                <a:gd name="T68" fmla="*/ 225 w 1007"/>
                <a:gd name="T69" fmla="*/ 321 h 1385"/>
                <a:gd name="T70" fmla="*/ 220 w 1007"/>
                <a:gd name="T71" fmla="*/ 330 h 1385"/>
                <a:gd name="T72" fmla="*/ 214 w 1007"/>
                <a:gd name="T73" fmla="*/ 340 h 1385"/>
                <a:gd name="T74" fmla="*/ 212 w 1007"/>
                <a:gd name="T75" fmla="*/ 345 h 1385"/>
                <a:gd name="T76" fmla="*/ 213 w 1007"/>
                <a:gd name="T77" fmla="*/ 334 h 1385"/>
                <a:gd name="T78" fmla="*/ 213 w 1007"/>
                <a:gd name="T79" fmla="*/ 324 h 1385"/>
                <a:gd name="T80" fmla="*/ 214 w 1007"/>
                <a:gd name="T81" fmla="*/ 312 h 1385"/>
                <a:gd name="T82" fmla="*/ 214 w 1007"/>
                <a:gd name="T83" fmla="*/ 298 h 1385"/>
                <a:gd name="T84" fmla="*/ 214 w 1007"/>
                <a:gd name="T85" fmla="*/ 282 h 1385"/>
                <a:gd name="T86" fmla="*/ 213 w 1007"/>
                <a:gd name="T87" fmla="*/ 264 h 1385"/>
                <a:gd name="T88" fmla="*/ 211 w 1007"/>
                <a:gd name="T89" fmla="*/ 245 h 1385"/>
                <a:gd name="T90" fmla="*/ 208 w 1007"/>
                <a:gd name="T91" fmla="*/ 225 h 1385"/>
                <a:gd name="T92" fmla="*/ 204 w 1007"/>
                <a:gd name="T93" fmla="*/ 205 h 1385"/>
                <a:gd name="T94" fmla="*/ 197 w 1007"/>
                <a:gd name="T95" fmla="*/ 183 h 1385"/>
                <a:gd name="T96" fmla="*/ 188 w 1007"/>
                <a:gd name="T97" fmla="*/ 162 h 1385"/>
                <a:gd name="T98" fmla="*/ 177 w 1007"/>
                <a:gd name="T99" fmla="*/ 140 h 1385"/>
                <a:gd name="T100" fmla="*/ 165 w 1007"/>
                <a:gd name="T101" fmla="*/ 119 h 1385"/>
                <a:gd name="T102" fmla="*/ 149 w 1007"/>
                <a:gd name="T103" fmla="*/ 99 h 1385"/>
                <a:gd name="T104" fmla="*/ 130 w 1007"/>
                <a:gd name="T105" fmla="*/ 80 h 1385"/>
                <a:gd name="T106" fmla="*/ 108 w 1007"/>
                <a:gd name="T107" fmla="*/ 62 h 1385"/>
                <a:gd name="T108" fmla="*/ 84 w 1007"/>
                <a:gd name="T109" fmla="*/ 46 h 1385"/>
                <a:gd name="T110" fmla="*/ 54 w 1007"/>
                <a:gd name="T111" fmla="*/ 31 h 1385"/>
                <a:gd name="T112" fmla="*/ 23 w 1007"/>
                <a:gd name="T113" fmla="*/ 19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F2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119" name="Group 47"/>
          <p:cNvGrpSpPr>
            <a:grpSpLocks/>
          </p:cNvGrpSpPr>
          <p:nvPr/>
        </p:nvGrpSpPr>
        <p:grpSpPr bwMode="auto">
          <a:xfrm rot="-1428536">
            <a:off x="7885113" y="5127625"/>
            <a:ext cx="868362" cy="989013"/>
            <a:chOff x="1435" y="696"/>
            <a:chExt cx="2344" cy="2305"/>
          </a:xfrm>
        </p:grpSpPr>
        <p:sp>
          <p:nvSpPr>
            <p:cNvPr id="3068" name="Freeform 48"/>
            <p:cNvSpPr>
              <a:spLocks/>
            </p:cNvSpPr>
            <p:nvPr/>
          </p:nvSpPr>
          <p:spPr bwMode="auto">
            <a:xfrm>
              <a:off x="1435" y="696"/>
              <a:ext cx="2344" cy="2305"/>
            </a:xfrm>
            <a:custGeom>
              <a:avLst/>
              <a:gdLst>
                <a:gd name="T0" fmla="*/ 1172 w 4688"/>
                <a:gd name="T1" fmla="*/ 334 h 4611"/>
                <a:gd name="T2" fmla="*/ 1167 w 4688"/>
                <a:gd name="T3" fmla="*/ 401 h 4611"/>
                <a:gd name="T4" fmla="*/ 1151 w 4688"/>
                <a:gd name="T5" fmla="*/ 466 h 4611"/>
                <a:gd name="T6" fmla="*/ 1126 w 4688"/>
                <a:gd name="T7" fmla="*/ 528 h 4611"/>
                <a:gd name="T8" fmla="*/ 1090 w 4688"/>
                <a:gd name="T9" fmla="*/ 588 h 4611"/>
                <a:gd name="T10" fmla="*/ 1045 w 4688"/>
                <a:gd name="T11" fmla="*/ 645 h 4611"/>
                <a:gd name="T12" fmla="*/ 990 w 4688"/>
                <a:gd name="T13" fmla="*/ 699 h 4611"/>
                <a:gd name="T14" fmla="*/ 939 w 4688"/>
                <a:gd name="T15" fmla="*/ 747 h 4611"/>
                <a:gd name="T16" fmla="*/ 890 w 4688"/>
                <a:gd name="T17" fmla="*/ 810 h 4611"/>
                <a:gd name="T18" fmla="*/ 841 w 4688"/>
                <a:gd name="T19" fmla="*/ 883 h 4611"/>
                <a:gd name="T20" fmla="*/ 797 w 4688"/>
                <a:gd name="T21" fmla="*/ 959 h 4611"/>
                <a:gd name="T22" fmla="*/ 758 w 4688"/>
                <a:gd name="T23" fmla="*/ 1030 h 4611"/>
                <a:gd name="T24" fmla="*/ 730 w 4688"/>
                <a:gd name="T25" fmla="*/ 1089 h 4611"/>
                <a:gd name="T26" fmla="*/ 714 w 4688"/>
                <a:gd name="T27" fmla="*/ 1127 h 4611"/>
                <a:gd name="T28" fmla="*/ 684 w 4688"/>
                <a:gd name="T29" fmla="*/ 1124 h 4611"/>
                <a:gd name="T30" fmla="*/ 650 w 4688"/>
                <a:gd name="T31" fmla="*/ 1086 h 4611"/>
                <a:gd name="T32" fmla="*/ 601 w 4688"/>
                <a:gd name="T33" fmla="*/ 1035 h 4611"/>
                <a:gd name="T34" fmla="*/ 541 w 4688"/>
                <a:gd name="T35" fmla="*/ 975 h 4611"/>
                <a:gd name="T36" fmla="*/ 474 w 4688"/>
                <a:gd name="T37" fmla="*/ 915 h 4611"/>
                <a:gd name="T38" fmla="*/ 407 w 4688"/>
                <a:gd name="T39" fmla="*/ 862 h 4611"/>
                <a:gd name="T40" fmla="*/ 344 w 4688"/>
                <a:gd name="T41" fmla="*/ 823 h 4611"/>
                <a:gd name="T42" fmla="*/ 278 w 4688"/>
                <a:gd name="T43" fmla="*/ 793 h 4611"/>
                <a:gd name="T44" fmla="*/ 211 w 4688"/>
                <a:gd name="T45" fmla="*/ 757 h 4611"/>
                <a:gd name="T46" fmla="*/ 154 w 4688"/>
                <a:gd name="T47" fmla="*/ 715 h 4611"/>
                <a:gd name="T48" fmla="*/ 105 w 4688"/>
                <a:gd name="T49" fmla="*/ 668 h 4611"/>
                <a:gd name="T50" fmla="*/ 64 w 4688"/>
                <a:gd name="T51" fmla="*/ 613 h 4611"/>
                <a:gd name="T52" fmla="*/ 33 w 4688"/>
                <a:gd name="T53" fmla="*/ 554 h 4611"/>
                <a:gd name="T54" fmla="*/ 12 w 4688"/>
                <a:gd name="T55" fmla="*/ 491 h 4611"/>
                <a:gd name="T56" fmla="*/ 1 w 4688"/>
                <a:gd name="T57" fmla="*/ 421 h 4611"/>
                <a:gd name="T58" fmla="*/ 5 w 4688"/>
                <a:gd name="T59" fmla="*/ 348 h 4611"/>
                <a:gd name="T60" fmla="*/ 23 w 4688"/>
                <a:gd name="T61" fmla="*/ 280 h 4611"/>
                <a:gd name="T62" fmla="*/ 56 w 4688"/>
                <a:gd name="T63" fmla="*/ 219 h 4611"/>
                <a:gd name="T64" fmla="*/ 100 w 4688"/>
                <a:gd name="T65" fmla="*/ 167 h 4611"/>
                <a:gd name="T66" fmla="*/ 154 w 4688"/>
                <a:gd name="T67" fmla="*/ 125 h 4611"/>
                <a:gd name="T68" fmla="*/ 218 w 4688"/>
                <a:gd name="T69" fmla="*/ 97 h 4611"/>
                <a:gd name="T70" fmla="*/ 281 w 4688"/>
                <a:gd name="T71" fmla="*/ 83 h 4611"/>
                <a:gd name="T72" fmla="*/ 332 w 4688"/>
                <a:gd name="T73" fmla="*/ 83 h 4611"/>
                <a:gd name="T74" fmla="*/ 381 w 4688"/>
                <a:gd name="T75" fmla="*/ 90 h 4611"/>
                <a:gd name="T76" fmla="*/ 428 w 4688"/>
                <a:gd name="T77" fmla="*/ 105 h 4611"/>
                <a:gd name="T78" fmla="*/ 472 w 4688"/>
                <a:gd name="T79" fmla="*/ 128 h 4611"/>
                <a:gd name="T80" fmla="*/ 513 w 4688"/>
                <a:gd name="T81" fmla="*/ 158 h 4611"/>
                <a:gd name="T82" fmla="*/ 549 w 4688"/>
                <a:gd name="T83" fmla="*/ 194 h 4611"/>
                <a:gd name="T84" fmla="*/ 559 w 4688"/>
                <a:gd name="T85" fmla="*/ 223 h 4611"/>
                <a:gd name="T86" fmla="*/ 577 w 4688"/>
                <a:gd name="T87" fmla="*/ 175 h 4611"/>
                <a:gd name="T88" fmla="*/ 603 w 4688"/>
                <a:gd name="T89" fmla="*/ 132 h 4611"/>
                <a:gd name="T90" fmla="*/ 635 w 4688"/>
                <a:gd name="T91" fmla="*/ 94 h 4611"/>
                <a:gd name="T92" fmla="*/ 672 w 4688"/>
                <a:gd name="T93" fmla="*/ 60 h 4611"/>
                <a:gd name="T94" fmla="*/ 714 w 4688"/>
                <a:gd name="T95" fmla="*/ 34 h 4611"/>
                <a:gd name="T96" fmla="*/ 760 w 4688"/>
                <a:gd name="T97" fmla="*/ 15 h 4611"/>
                <a:gd name="T98" fmla="*/ 810 w 4688"/>
                <a:gd name="T99" fmla="*/ 4 h 4611"/>
                <a:gd name="T100" fmla="*/ 880 w 4688"/>
                <a:gd name="T101" fmla="*/ 0 h 4611"/>
                <a:gd name="T102" fmla="*/ 948 w 4688"/>
                <a:gd name="T103" fmla="*/ 13 h 4611"/>
                <a:gd name="T104" fmla="*/ 1011 w 4688"/>
                <a:gd name="T105" fmla="*/ 41 h 4611"/>
                <a:gd name="T106" fmla="*/ 1066 w 4688"/>
                <a:gd name="T107" fmla="*/ 82 h 4611"/>
                <a:gd name="T108" fmla="*/ 1112 w 4688"/>
                <a:gd name="T109" fmla="*/ 134 h 4611"/>
                <a:gd name="T110" fmla="*/ 1145 w 4688"/>
                <a:gd name="T111" fmla="*/ 196 h 4611"/>
                <a:gd name="T112" fmla="*/ 1166 w 4688"/>
                <a:gd name="T113" fmla="*/ 266 h 4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88" h="4611">
                  <a:moveTo>
                    <a:pt x="4668" y="1100"/>
                  </a:moveTo>
                  <a:lnTo>
                    <a:pt x="4670" y="1129"/>
                  </a:lnTo>
                  <a:lnTo>
                    <a:pt x="4674" y="1158"/>
                  </a:lnTo>
                  <a:lnTo>
                    <a:pt x="4676" y="1187"/>
                  </a:lnTo>
                  <a:lnTo>
                    <a:pt x="4680" y="1218"/>
                  </a:lnTo>
                  <a:lnTo>
                    <a:pt x="4682" y="1247"/>
                  </a:lnTo>
                  <a:lnTo>
                    <a:pt x="4684" y="1278"/>
                  </a:lnTo>
                  <a:lnTo>
                    <a:pt x="4686" y="1307"/>
                  </a:lnTo>
                  <a:lnTo>
                    <a:pt x="4688" y="1338"/>
                  </a:lnTo>
                  <a:lnTo>
                    <a:pt x="4686" y="1367"/>
                  </a:lnTo>
                  <a:lnTo>
                    <a:pt x="4686" y="1396"/>
                  </a:lnTo>
                  <a:lnTo>
                    <a:pt x="4684" y="1425"/>
                  </a:lnTo>
                  <a:lnTo>
                    <a:pt x="4682" y="1456"/>
                  </a:lnTo>
                  <a:lnTo>
                    <a:pt x="4678" y="1486"/>
                  </a:lnTo>
                  <a:lnTo>
                    <a:pt x="4676" y="1515"/>
                  </a:lnTo>
                  <a:lnTo>
                    <a:pt x="4674" y="1544"/>
                  </a:lnTo>
                  <a:lnTo>
                    <a:pt x="4672" y="1575"/>
                  </a:lnTo>
                  <a:lnTo>
                    <a:pt x="4666" y="1604"/>
                  </a:lnTo>
                  <a:lnTo>
                    <a:pt x="4663" y="1633"/>
                  </a:lnTo>
                  <a:lnTo>
                    <a:pt x="4657" y="1662"/>
                  </a:lnTo>
                  <a:lnTo>
                    <a:pt x="4651" y="1691"/>
                  </a:lnTo>
                  <a:lnTo>
                    <a:pt x="4643" y="1720"/>
                  </a:lnTo>
                  <a:lnTo>
                    <a:pt x="4637" y="1749"/>
                  </a:lnTo>
                  <a:lnTo>
                    <a:pt x="4630" y="1778"/>
                  </a:lnTo>
                  <a:lnTo>
                    <a:pt x="4624" y="1807"/>
                  </a:lnTo>
                  <a:lnTo>
                    <a:pt x="4614" y="1835"/>
                  </a:lnTo>
                  <a:lnTo>
                    <a:pt x="4604" y="1864"/>
                  </a:lnTo>
                  <a:lnTo>
                    <a:pt x="4595" y="1891"/>
                  </a:lnTo>
                  <a:lnTo>
                    <a:pt x="4587" y="1920"/>
                  </a:lnTo>
                  <a:lnTo>
                    <a:pt x="4575" y="1947"/>
                  </a:lnTo>
                  <a:lnTo>
                    <a:pt x="4566" y="1976"/>
                  </a:lnTo>
                  <a:lnTo>
                    <a:pt x="4554" y="2005"/>
                  </a:lnTo>
                  <a:lnTo>
                    <a:pt x="4544" y="2034"/>
                  </a:lnTo>
                  <a:lnTo>
                    <a:pt x="4531" y="2059"/>
                  </a:lnTo>
                  <a:lnTo>
                    <a:pt x="4517" y="2088"/>
                  </a:lnTo>
                  <a:lnTo>
                    <a:pt x="4504" y="2114"/>
                  </a:lnTo>
                  <a:lnTo>
                    <a:pt x="4490" y="2143"/>
                  </a:lnTo>
                  <a:lnTo>
                    <a:pt x="4474" y="2168"/>
                  </a:lnTo>
                  <a:lnTo>
                    <a:pt x="4461" y="2195"/>
                  </a:lnTo>
                  <a:lnTo>
                    <a:pt x="4445" y="2222"/>
                  </a:lnTo>
                  <a:lnTo>
                    <a:pt x="4430" y="2249"/>
                  </a:lnTo>
                  <a:lnTo>
                    <a:pt x="4412" y="2275"/>
                  </a:lnTo>
                  <a:lnTo>
                    <a:pt x="4395" y="2302"/>
                  </a:lnTo>
                  <a:lnTo>
                    <a:pt x="4377" y="2327"/>
                  </a:lnTo>
                  <a:lnTo>
                    <a:pt x="4360" y="2354"/>
                  </a:lnTo>
                  <a:lnTo>
                    <a:pt x="4341" y="2379"/>
                  </a:lnTo>
                  <a:lnTo>
                    <a:pt x="4323" y="2406"/>
                  </a:lnTo>
                  <a:lnTo>
                    <a:pt x="4304" y="2432"/>
                  </a:lnTo>
                  <a:lnTo>
                    <a:pt x="4286" y="2459"/>
                  </a:lnTo>
                  <a:lnTo>
                    <a:pt x="4265" y="2482"/>
                  </a:lnTo>
                  <a:lnTo>
                    <a:pt x="4244" y="2507"/>
                  </a:lnTo>
                  <a:lnTo>
                    <a:pt x="4222" y="2532"/>
                  </a:lnTo>
                  <a:lnTo>
                    <a:pt x="4201" y="2558"/>
                  </a:lnTo>
                  <a:lnTo>
                    <a:pt x="4178" y="2581"/>
                  </a:lnTo>
                  <a:lnTo>
                    <a:pt x="4154" y="2606"/>
                  </a:lnTo>
                  <a:lnTo>
                    <a:pt x="4131" y="2631"/>
                  </a:lnTo>
                  <a:lnTo>
                    <a:pt x="4110" y="2657"/>
                  </a:lnTo>
                  <a:lnTo>
                    <a:pt x="4085" y="2680"/>
                  </a:lnTo>
                  <a:lnTo>
                    <a:pt x="4059" y="2703"/>
                  </a:lnTo>
                  <a:lnTo>
                    <a:pt x="4034" y="2726"/>
                  </a:lnTo>
                  <a:lnTo>
                    <a:pt x="4009" y="2752"/>
                  </a:lnTo>
                  <a:lnTo>
                    <a:pt x="3982" y="2775"/>
                  </a:lnTo>
                  <a:lnTo>
                    <a:pt x="3957" y="2798"/>
                  </a:lnTo>
                  <a:lnTo>
                    <a:pt x="3929" y="2821"/>
                  </a:lnTo>
                  <a:lnTo>
                    <a:pt x="3904" y="2847"/>
                  </a:lnTo>
                  <a:lnTo>
                    <a:pt x="3881" y="2862"/>
                  </a:lnTo>
                  <a:lnTo>
                    <a:pt x="3862" y="2880"/>
                  </a:lnTo>
                  <a:lnTo>
                    <a:pt x="3838" y="2899"/>
                  </a:lnTo>
                  <a:lnTo>
                    <a:pt x="3819" y="2920"/>
                  </a:lnTo>
                  <a:lnTo>
                    <a:pt x="3796" y="2942"/>
                  </a:lnTo>
                  <a:lnTo>
                    <a:pt x="3776" y="2965"/>
                  </a:lnTo>
                  <a:lnTo>
                    <a:pt x="3753" y="2988"/>
                  </a:lnTo>
                  <a:lnTo>
                    <a:pt x="3734" y="3013"/>
                  </a:lnTo>
                  <a:lnTo>
                    <a:pt x="3710" y="3037"/>
                  </a:lnTo>
                  <a:lnTo>
                    <a:pt x="3689" y="3064"/>
                  </a:lnTo>
                  <a:lnTo>
                    <a:pt x="3668" y="3091"/>
                  </a:lnTo>
                  <a:lnTo>
                    <a:pt x="3646" y="3120"/>
                  </a:lnTo>
                  <a:lnTo>
                    <a:pt x="3623" y="3149"/>
                  </a:lnTo>
                  <a:lnTo>
                    <a:pt x="3602" y="3178"/>
                  </a:lnTo>
                  <a:lnTo>
                    <a:pt x="3580" y="3207"/>
                  </a:lnTo>
                  <a:lnTo>
                    <a:pt x="3559" y="3240"/>
                  </a:lnTo>
                  <a:lnTo>
                    <a:pt x="3536" y="3269"/>
                  </a:lnTo>
                  <a:lnTo>
                    <a:pt x="3514" y="3302"/>
                  </a:lnTo>
                  <a:lnTo>
                    <a:pt x="3493" y="3333"/>
                  </a:lnTo>
                  <a:lnTo>
                    <a:pt x="3472" y="3366"/>
                  </a:lnTo>
                  <a:lnTo>
                    <a:pt x="3449" y="3399"/>
                  </a:lnTo>
                  <a:lnTo>
                    <a:pt x="3427" y="3432"/>
                  </a:lnTo>
                  <a:lnTo>
                    <a:pt x="3406" y="3465"/>
                  </a:lnTo>
                  <a:lnTo>
                    <a:pt x="3386" y="3500"/>
                  </a:lnTo>
                  <a:lnTo>
                    <a:pt x="3363" y="3533"/>
                  </a:lnTo>
                  <a:lnTo>
                    <a:pt x="3344" y="3568"/>
                  </a:lnTo>
                  <a:lnTo>
                    <a:pt x="3322" y="3601"/>
                  </a:lnTo>
                  <a:lnTo>
                    <a:pt x="3303" y="3636"/>
                  </a:lnTo>
                  <a:lnTo>
                    <a:pt x="3282" y="3669"/>
                  </a:lnTo>
                  <a:lnTo>
                    <a:pt x="3262" y="3703"/>
                  </a:lnTo>
                  <a:lnTo>
                    <a:pt x="3243" y="3738"/>
                  </a:lnTo>
                  <a:lnTo>
                    <a:pt x="3225" y="3773"/>
                  </a:lnTo>
                  <a:lnTo>
                    <a:pt x="3204" y="3806"/>
                  </a:lnTo>
                  <a:lnTo>
                    <a:pt x="3185" y="3839"/>
                  </a:lnTo>
                  <a:lnTo>
                    <a:pt x="3167" y="3872"/>
                  </a:lnTo>
                  <a:lnTo>
                    <a:pt x="3150" y="3905"/>
                  </a:lnTo>
                  <a:lnTo>
                    <a:pt x="3130" y="3936"/>
                  </a:lnTo>
                  <a:lnTo>
                    <a:pt x="3113" y="3969"/>
                  </a:lnTo>
                  <a:lnTo>
                    <a:pt x="3096" y="4000"/>
                  </a:lnTo>
                  <a:lnTo>
                    <a:pt x="3080" y="4033"/>
                  </a:lnTo>
                  <a:lnTo>
                    <a:pt x="3063" y="4062"/>
                  </a:lnTo>
                  <a:lnTo>
                    <a:pt x="3047" y="4093"/>
                  </a:lnTo>
                  <a:lnTo>
                    <a:pt x="3032" y="4122"/>
                  </a:lnTo>
                  <a:lnTo>
                    <a:pt x="3018" y="4153"/>
                  </a:lnTo>
                  <a:lnTo>
                    <a:pt x="3002" y="4180"/>
                  </a:lnTo>
                  <a:lnTo>
                    <a:pt x="2989" y="4209"/>
                  </a:lnTo>
                  <a:lnTo>
                    <a:pt x="2977" y="4237"/>
                  </a:lnTo>
                  <a:lnTo>
                    <a:pt x="2966" y="4264"/>
                  </a:lnTo>
                  <a:lnTo>
                    <a:pt x="2952" y="4287"/>
                  </a:lnTo>
                  <a:lnTo>
                    <a:pt x="2940" y="4312"/>
                  </a:lnTo>
                  <a:lnTo>
                    <a:pt x="2929" y="4335"/>
                  </a:lnTo>
                  <a:lnTo>
                    <a:pt x="2919" y="4359"/>
                  </a:lnTo>
                  <a:lnTo>
                    <a:pt x="2907" y="4378"/>
                  </a:lnTo>
                  <a:lnTo>
                    <a:pt x="2900" y="4399"/>
                  </a:lnTo>
                  <a:lnTo>
                    <a:pt x="2890" y="4419"/>
                  </a:lnTo>
                  <a:lnTo>
                    <a:pt x="2884" y="4438"/>
                  </a:lnTo>
                  <a:lnTo>
                    <a:pt x="2876" y="4454"/>
                  </a:lnTo>
                  <a:lnTo>
                    <a:pt x="2871" y="4469"/>
                  </a:lnTo>
                  <a:lnTo>
                    <a:pt x="2865" y="4483"/>
                  </a:lnTo>
                  <a:lnTo>
                    <a:pt x="2861" y="4498"/>
                  </a:lnTo>
                  <a:lnTo>
                    <a:pt x="2855" y="4508"/>
                  </a:lnTo>
                  <a:lnTo>
                    <a:pt x="2853" y="4520"/>
                  </a:lnTo>
                  <a:lnTo>
                    <a:pt x="2849" y="4527"/>
                  </a:lnTo>
                  <a:lnTo>
                    <a:pt x="2849" y="4537"/>
                  </a:lnTo>
                  <a:lnTo>
                    <a:pt x="2840" y="4611"/>
                  </a:lnTo>
                  <a:lnTo>
                    <a:pt x="2785" y="4557"/>
                  </a:lnTo>
                  <a:lnTo>
                    <a:pt x="2772" y="4539"/>
                  </a:lnTo>
                  <a:lnTo>
                    <a:pt x="2756" y="4522"/>
                  </a:lnTo>
                  <a:lnTo>
                    <a:pt x="2745" y="4508"/>
                  </a:lnTo>
                  <a:lnTo>
                    <a:pt x="2735" y="4496"/>
                  </a:lnTo>
                  <a:lnTo>
                    <a:pt x="2723" y="4483"/>
                  </a:lnTo>
                  <a:lnTo>
                    <a:pt x="2712" y="4469"/>
                  </a:lnTo>
                  <a:lnTo>
                    <a:pt x="2696" y="4452"/>
                  </a:lnTo>
                  <a:lnTo>
                    <a:pt x="2682" y="4436"/>
                  </a:lnTo>
                  <a:lnTo>
                    <a:pt x="2667" y="4419"/>
                  </a:lnTo>
                  <a:lnTo>
                    <a:pt x="2651" y="4403"/>
                  </a:lnTo>
                  <a:lnTo>
                    <a:pt x="2634" y="4384"/>
                  </a:lnTo>
                  <a:lnTo>
                    <a:pt x="2617" y="4365"/>
                  </a:lnTo>
                  <a:lnTo>
                    <a:pt x="2597" y="4345"/>
                  </a:lnTo>
                  <a:lnTo>
                    <a:pt x="2580" y="4326"/>
                  </a:lnTo>
                  <a:lnTo>
                    <a:pt x="2558" y="4303"/>
                  </a:lnTo>
                  <a:lnTo>
                    <a:pt x="2537" y="4281"/>
                  </a:lnTo>
                  <a:lnTo>
                    <a:pt x="2516" y="4258"/>
                  </a:lnTo>
                  <a:lnTo>
                    <a:pt x="2494" y="4235"/>
                  </a:lnTo>
                  <a:lnTo>
                    <a:pt x="2471" y="4209"/>
                  </a:lnTo>
                  <a:lnTo>
                    <a:pt x="2448" y="4186"/>
                  </a:lnTo>
                  <a:lnTo>
                    <a:pt x="2425" y="4163"/>
                  </a:lnTo>
                  <a:lnTo>
                    <a:pt x="2401" y="4140"/>
                  </a:lnTo>
                  <a:lnTo>
                    <a:pt x="2374" y="4113"/>
                  </a:lnTo>
                  <a:lnTo>
                    <a:pt x="2349" y="4087"/>
                  </a:lnTo>
                  <a:lnTo>
                    <a:pt x="2324" y="4060"/>
                  </a:lnTo>
                  <a:lnTo>
                    <a:pt x="2298" y="4035"/>
                  </a:lnTo>
                  <a:lnTo>
                    <a:pt x="2269" y="4008"/>
                  </a:lnTo>
                  <a:lnTo>
                    <a:pt x="2244" y="3983"/>
                  </a:lnTo>
                  <a:lnTo>
                    <a:pt x="2215" y="3955"/>
                  </a:lnTo>
                  <a:lnTo>
                    <a:pt x="2190" y="3930"/>
                  </a:lnTo>
                  <a:lnTo>
                    <a:pt x="2161" y="3901"/>
                  </a:lnTo>
                  <a:lnTo>
                    <a:pt x="2132" y="3874"/>
                  </a:lnTo>
                  <a:lnTo>
                    <a:pt x="2103" y="3847"/>
                  </a:lnTo>
                  <a:lnTo>
                    <a:pt x="2073" y="3822"/>
                  </a:lnTo>
                  <a:lnTo>
                    <a:pt x="2042" y="3793"/>
                  </a:lnTo>
                  <a:lnTo>
                    <a:pt x="2013" y="3767"/>
                  </a:lnTo>
                  <a:lnTo>
                    <a:pt x="1984" y="3740"/>
                  </a:lnTo>
                  <a:lnTo>
                    <a:pt x="1955" y="3715"/>
                  </a:lnTo>
                  <a:lnTo>
                    <a:pt x="1924" y="3688"/>
                  </a:lnTo>
                  <a:lnTo>
                    <a:pt x="1895" y="3663"/>
                  </a:lnTo>
                  <a:lnTo>
                    <a:pt x="1864" y="3638"/>
                  </a:lnTo>
                  <a:lnTo>
                    <a:pt x="1835" y="3614"/>
                  </a:lnTo>
                  <a:lnTo>
                    <a:pt x="1804" y="3589"/>
                  </a:lnTo>
                  <a:lnTo>
                    <a:pt x="1775" y="3564"/>
                  </a:lnTo>
                  <a:lnTo>
                    <a:pt x="1746" y="3541"/>
                  </a:lnTo>
                  <a:lnTo>
                    <a:pt x="1717" y="3519"/>
                  </a:lnTo>
                  <a:lnTo>
                    <a:pt x="1686" y="3496"/>
                  </a:lnTo>
                  <a:lnTo>
                    <a:pt x="1657" y="3473"/>
                  </a:lnTo>
                  <a:lnTo>
                    <a:pt x="1627" y="3451"/>
                  </a:lnTo>
                  <a:lnTo>
                    <a:pt x="1598" y="3432"/>
                  </a:lnTo>
                  <a:lnTo>
                    <a:pt x="1569" y="3411"/>
                  </a:lnTo>
                  <a:lnTo>
                    <a:pt x="1540" y="3391"/>
                  </a:lnTo>
                  <a:lnTo>
                    <a:pt x="1513" y="3374"/>
                  </a:lnTo>
                  <a:lnTo>
                    <a:pt x="1486" y="3356"/>
                  </a:lnTo>
                  <a:lnTo>
                    <a:pt x="1457" y="3339"/>
                  </a:lnTo>
                  <a:lnTo>
                    <a:pt x="1428" y="3322"/>
                  </a:lnTo>
                  <a:lnTo>
                    <a:pt x="1401" y="3306"/>
                  </a:lnTo>
                  <a:lnTo>
                    <a:pt x="1375" y="3292"/>
                  </a:lnTo>
                  <a:lnTo>
                    <a:pt x="1348" y="3277"/>
                  </a:lnTo>
                  <a:lnTo>
                    <a:pt x="1323" y="3265"/>
                  </a:lnTo>
                  <a:lnTo>
                    <a:pt x="1298" y="3254"/>
                  </a:lnTo>
                  <a:lnTo>
                    <a:pt x="1274" y="3246"/>
                  </a:lnTo>
                  <a:lnTo>
                    <a:pt x="1240" y="3230"/>
                  </a:lnTo>
                  <a:lnTo>
                    <a:pt x="1207" y="3217"/>
                  </a:lnTo>
                  <a:lnTo>
                    <a:pt x="1174" y="3203"/>
                  </a:lnTo>
                  <a:lnTo>
                    <a:pt x="1143" y="3190"/>
                  </a:lnTo>
                  <a:lnTo>
                    <a:pt x="1110" y="3174"/>
                  </a:lnTo>
                  <a:lnTo>
                    <a:pt x="1079" y="3159"/>
                  </a:lnTo>
                  <a:lnTo>
                    <a:pt x="1048" y="3143"/>
                  </a:lnTo>
                  <a:lnTo>
                    <a:pt x="1018" y="3130"/>
                  </a:lnTo>
                  <a:lnTo>
                    <a:pt x="987" y="3112"/>
                  </a:lnTo>
                  <a:lnTo>
                    <a:pt x="958" y="3097"/>
                  </a:lnTo>
                  <a:lnTo>
                    <a:pt x="929" y="3081"/>
                  </a:lnTo>
                  <a:lnTo>
                    <a:pt x="902" y="3066"/>
                  </a:lnTo>
                  <a:lnTo>
                    <a:pt x="873" y="3048"/>
                  </a:lnTo>
                  <a:lnTo>
                    <a:pt x="844" y="3031"/>
                  </a:lnTo>
                  <a:lnTo>
                    <a:pt x="817" y="3013"/>
                  </a:lnTo>
                  <a:lnTo>
                    <a:pt x="792" y="2996"/>
                  </a:lnTo>
                  <a:lnTo>
                    <a:pt x="762" y="2976"/>
                  </a:lnTo>
                  <a:lnTo>
                    <a:pt x="737" y="2957"/>
                  </a:lnTo>
                  <a:lnTo>
                    <a:pt x="710" y="2938"/>
                  </a:lnTo>
                  <a:lnTo>
                    <a:pt x="687" y="2920"/>
                  </a:lnTo>
                  <a:lnTo>
                    <a:pt x="660" y="2901"/>
                  </a:lnTo>
                  <a:lnTo>
                    <a:pt x="636" y="2881"/>
                  </a:lnTo>
                  <a:lnTo>
                    <a:pt x="613" y="2862"/>
                  </a:lnTo>
                  <a:lnTo>
                    <a:pt x="590" y="2843"/>
                  </a:lnTo>
                  <a:lnTo>
                    <a:pt x="567" y="2821"/>
                  </a:lnTo>
                  <a:lnTo>
                    <a:pt x="543" y="2800"/>
                  </a:lnTo>
                  <a:lnTo>
                    <a:pt x="520" y="2779"/>
                  </a:lnTo>
                  <a:lnTo>
                    <a:pt x="499" y="2759"/>
                  </a:lnTo>
                  <a:lnTo>
                    <a:pt x="475" y="2736"/>
                  </a:lnTo>
                  <a:lnTo>
                    <a:pt x="456" y="2715"/>
                  </a:lnTo>
                  <a:lnTo>
                    <a:pt x="435" y="2693"/>
                  </a:lnTo>
                  <a:lnTo>
                    <a:pt x="417" y="2672"/>
                  </a:lnTo>
                  <a:lnTo>
                    <a:pt x="396" y="2647"/>
                  </a:lnTo>
                  <a:lnTo>
                    <a:pt x="377" y="2624"/>
                  </a:lnTo>
                  <a:lnTo>
                    <a:pt x="357" y="2600"/>
                  </a:lnTo>
                  <a:lnTo>
                    <a:pt x="340" y="2577"/>
                  </a:lnTo>
                  <a:lnTo>
                    <a:pt x="320" y="2552"/>
                  </a:lnTo>
                  <a:lnTo>
                    <a:pt x="303" y="2529"/>
                  </a:lnTo>
                  <a:lnTo>
                    <a:pt x="287" y="2503"/>
                  </a:lnTo>
                  <a:lnTo>
                    <a:pt x="272" y="2480"/>
                  </a:lnTo>
                  <a:lnTo>
                    <a:pt x="254" y="2453"/>
                  </a:lnTo>
                  <a:lnTo>
                    <a:pt x="237" y="2430"/>
                  </a:lnTo>
                  <a:lnTo>
                    <a:pt x="221" y="2403"/>
                  </a:lnTo>
                  <a:lnTo>
                    <a:pt x="208" y="2379"/>
                  </a:lnTo>
                  <a:lnTo>
                    <a:pt x="192" y="2352"/>
                  </a:lnTo>
                  <a:lnTo>
                    <a:pt x="179" y="2327"/>
                  </a:lnTo>
                  <a:lnTo>
                    <a:pt x="167" y="2300"/>
                  </a:lnTo>
                  <a:lnTo>
                    <a:pt x="155" y="2275"/>
                  </a:lnTo>
                  <a:lnTo>
                    <a:pt x="142" y="2246"/>
                  </a:lnTo>
                  <a:lnTo>
                    <a:pt x="130" y="2218"/>
                  </a:lnTo>
                  <a:lnTo>
                    <a:pt x="119" y="2191"/>
                  </a:lnTo>
                  <a:lnTo>
                    <a:pt x="109" y="2164"/>
                  </a:lnTo>
                  <a:lnTo>
                    <a:pt x="97" y="2135"/>
                  </a:lnTo>
                  <a:lnTo>
                    <a:pt x="88" y="2108"/>
                  </a:lnTo>
                  <a:lnTo>
                    <a:pt x="78" y="2079"/>
                  </a:lnTo>
                  <a:lnTo>
                    <a:pt x="70" y="2052"/>
                  </a:lnTo>
                  <a:lnTo>
                    <a:pt x="60" y="2023"/>
                  </a:lnTo>
                  <a:lnTo>
                    <a:pt x="53" y="1994"/>
                  </a:lnTo>
                  <a:lnTo>
                    <a:pt x="47" y="1964"/>
                  </a:lnTo>
                  <a:lnTo>
                    <a:pt x="41" y="1935"/>
                  </a:lnTo>
                  <a:lnTo>
                    <a:pt x="33" y="1906"/>
                  </a:lnTo>
                  <a:lnTo>
                    <a:pt x="27" y="1877"/>
                  </a:lnTo>
                  <a:lnTo>
                    <a:pt x="24" y="1848"/>
                  </a:lnTo>
                  <a:lnTo>
                    <a:pt x="20" y="1819"/>
                  </a:lnTo>
                  <a:lnTo>
                    <a:pt x="14" y="1784"/>
                  </a:lnTo>
                  <a:lnTo>
                    <a:pt x="8" y="1751"/>
                  </a:lnTo>
                  <a:lnTo>
                    <a:pt x="4" y="1718"/>
                  </a:lnTo>
                  <a:lnTo>
                    <a:pt x="2" y="1685"/>
                  </a:lnTo>
                  <a:lnTo>
                    <a:pt x="0" y="1650"/>
                  </a:lnTo>
                  <a:lnTo>
                    <a:pt x="0" y="1619"/>
                  </a:lnTo>
                  <a:lnTo>
                    <a:pt x="0" y="1586"/>
                  </a:lnTo>
                  <a:lnTo>
                    <a:pt x="2" y="1555"/>
                  </a:lnTo>
                  <a:lnTo>
                    <a:pt x="2" y="1520"/>
                  </a:lnTo>
                  <a:lnTo>
                    <a:pt x="6" y="1489"/>
                  </a:lnTo>
                  <a:lnTo>
                    <a:pt x="8" y="1456"/>
                  </a:lnTo>
                  <a:lnTo>
                    <a:pt x="14" y="1425"/>
                  </a:lnTo>
                  <a:lnTo>
                    <a:pt x="18" y="1394"/>
                  </a:lnTo>
                  <a:lnTo>
                    <a:pt x="24" y="1363"/>
                  </a:lnTo>
                  <a:lnTo>
                    <a:pt x="29" y="1332"/>
                  </a:lnTo>
                  <a:lnTo>
                    <a:pt x="37" y="1303"/>
                  </a:lnTo>
                  <a:lnTo>
                    <a:pt x="43" y="1272"/>
                  </a:lnTo>
                  <a:lnTo>
                    <a:pt x="53" y="1241"/>
                  </a:lnTo>
                  <a:lnTo>
                    <a:pt x="60" y="1210"/>
                  </a:lnTo>
                  <a:lnTo>
                    <a:pt x="70" y="1181"/>
                  </a:lnTo>
                  <a:lnTo>
                    <a:pt x="80" y="1152"/>
                  </a:lnTo>
                  <a:lnTo>
                    <a:pt x="91" y="1123"/>
                  </a:lnTo>
                  <a:lnTo>
                    <a:pt x="103" y="1094"/>
                  </a:lnTo>
                  <a:lnTo>
                    <a:pt x="117" y="1067"/>
                  </a:lnTo>
                  <a:lnTo>
                    <a:pt x="128" y="1038"/>
                  </a:lnTo>
                  <a:lnTo>
                    <a:pt x="142" y="1011"/>
                  </a:lnTo>
                  <a:lnTo>
                    <a:pt x="155" y="983"/>
                  </a:lnTo>
                  <a:lnTo>
                    <a:pt x="173" y="958"/>
                  </a:lnTo>
                  <a:lnTo>
                    <a:pt x="188" y="929"/>
                  </a:lnTo>
                  <a:lnTo>
                    <a:pt x="204" y="904"/>
                  </a:lnTo>
                  <a:lnTo>
                    <a:pt x="221" y="879"/>
                  </a:lnTo>
                  <a:lnTo>
                    <a:pt x="241" y="855"/>
                  </a:lnTo>
                  <a:lnTo>
                    <a:pt x="258" y="828"/>
                  </a:lnTo>
                  <a:lnTo>
                    <a:pt x="276" y="803"/>
                  </a:lnTo>
                  <a:lnTo>
                    <a:pt x="293" y="780"/>
                  </a:lnTo>
                  <a:lnTo>
                    <a:pt x="314" y="757"/>
                  </a:lnTo>
                  <a:lnTo>
                    <a:pt x="332" y="733"/>
                  </a:lnTo>
                  <a:lnTo>
                    <a:pt x="353" y="710"/>
                  </a:lnTo>
                  <a:lnTo>
                    <a:pt x="375" y="689"/>
                  </a:lnTo>
                  <a:lnTo>
                    <a:pt x="398" y="669"/>
                  </a:lnTo>
                  <a:lnTo>
                    <a:pt x="419" y="646"/>
                  </a:lnTo>
                  <a:lnTo>
                    <a:pt x="441" y="627"/>
                  </a:lnTo>
                  <a:lnTo>
                    <a:pt x="464" y="605"/>
                  </a:lnTo>
                  <a:lnTo>
                    <a:pt x="489" y="588"/>
                  </a:lnTo>
                  <a:lnTo>
                    <a:pt x="512" y="570"/>
                  </a:lnTo>
                  <a:lnTo>
                    <a:pt x="538" y="553"/>
                  </a:lnTo>
                  <a:lnTo>
                    <a:pt x="563" y="536"/>
                  </a:lnTo>
                  <a:lnTo>
                    <a:pt x="590" y="520"/>
                  </a:lnTo>
                  <a:lnTo>
                    <a:pt x="615" y="503"/>
                  </a:lnTo>
                  <a:lnTo>
                    <a:pt x="642" y="487"/>
                  </a:lnTo>
                  <a:lnTo>
                    <a:pt x="667" y="472"/>
                  </a:lnTo>
                  <a:lnTo>
                    <a:pt x="697" y="458"/>
                  </a:lnTo>
                  <a:lnTo>
                    <a:pt x="724" y="444"/>
                  </a:lnTo>
                  <a:lnTo>
                    <a:pt x="753" y="431"/>
                  </a:lnTo>
                  <a:lnTo>
                    <a:pt x="782" y="419"/>
                  </a:lnTo>
                  <a:lnTo>
                    <a:pt x="811" y="410"/>
                  </a:lnTo>
                  <a:lnTo>
                    <a:pt x="840" y="398"/>
                  </a:lnTo>
                  <a:lnTo>
                    <a:pt x="869" y="388"/>
                  </a:lnTo>
                  <a:lnTo>
                    <a:pt x="898" y="379"/>
                  </a:lnTo>
                  <a:lnTo>
                    <a:pt x="931" y="371"/>
                  </a:lnTo>
                  <a:lnTo>
                    <a:pt x="960" y="363"/>
                  </a:lnTo>
                  <a:lnTo>
                    <a:pt x="993" y="355"/>
                  </a:lnTo>
                  <a:lnTo>
                    <a:pt x="1024" y="349"/>
                  </a:lnTo>
                  <a:lnTo>
                    <a:pt x="1057" y="346"/>
                  </a:lnTo>
                  <a:lnTo>
                    <a:pt x="1079" y="340"/>
                  </a:lnTo>
                  <a:lnTo>
                    <a:pt x="1102" y="338"/>
                  </a:lnTo>
                  <a:lnTo>
                    <a:pt x="1123" y="334"/>
                  </a:lnTo>
                  <a:lnTo>
                    <a:pt x="1146" y="334"/>
                  </a:lnTo>
                  <a:lnTo>
                    <a:pt x="1168" y="330"/>
                  </a:lnTo>
                  <a:lnTo>
                    <a:pt x="1191" y="330"/>
                  </a:lnTo>
                  <a:lnTo>
                    <a:pt x="1212" y="330"/>
                  </a:lnTo>
                  <a:lnTo>
                    <a:pt x="1236" y="330"/>
                  </a:lnTo>
                  <a:lnTo>
                    <a:pt x="1257" y="330"/>
                  </a:lnTo>
                  <a:lnTo>
                    <a:pt x="1280" y="330"/>
                  </a:lnTo>
                  <a:lnTo>
                    <a:pt x="1302" y="330"/>
                  </a:lnTo>
                  <a:lnTo>
                    <a:pt x="1325" y="332"/>
                  </a:lnTo>
                  <a:lnTo>
                    <a:pt x="1346" y="332"/>
                  </a:lnTo>
                  <a:lnTo>
                    <a:pt x="1370" y="336"/>
                  </a:lnTo>
                  <a:lnTo>
                    <a:pt x="1391" y="338"/>
                  </a:lnTo>
                  <a:lnTo>
                    <a:pt x="1414" y="342"/>
                  </a:lnTo>
                  <a:lnTo>
                    <a:pt x="1433" y="344"/>
                  </a:lnTo>
                  <a:lnTo>
                    <a:pt x="1457" y="348"/>
                  </a:lnTo>
                  <a:lnTo>
                    <a:pt x="1476" y="351"/>
                  </a:lnTo>
                  <a:lnTo>
                    <a:pt x="1499" y="357"/>
                  </a:lnTo>
                  <a:lnTo>
                    <a:pt x="1521" y="361"/>
                  </a:lnTo>
                  <a:lnTo>
                    <a:pt x="1542" y="367"/>
                  </a:lnTo>
                  <a:lnTo>
                    <a:pt x="1563" y="373"/>
                  </a:lnTo>
                  <a:lnTo>
                    <a:pt x="1587" y="379"/>
                  </a:lnTo>
                  <a:lnTo>
                    <a:pt x="1606" y="384"/>
                  </a:lnTo>
                  <a:lnTo>
                    <a:pt x="1627" y="390"/>
                  </a:lnTo>
                  <a:lnTo>
                    <a:pt x="1649" y="398"/>
                  </a:lnTo>
                  <a:lnTo>
                    <a:pt x="1670" y="408"/>
                  </a:lnTo>
                  <a:lnTo>
                    <a:pt x="1689" y="413"/>
                  </a:lnTo>
                  <a:lnTo>
                    <a:pt x="1711" y="423"/>
                  </a:lnTo>
                  <a:lnTo>
                    <a:pt x="1732" y="431"/>
                  </a:lnTo>
                  <a:lnTo>
                    <a:pt x="1753" y="443"/>
                  </a:lnTo>
                  <a:lnTo>
                    <a:pt x="1771" y="450"/>
                  </a:lnTo>
                  <a:lnTo>
                    <a:pt x="1792" y="460"/>
                  </a:lnTo>
                  <a:lnTo>
                    <a:pt x="1810" y="470"/>
                  </a:lnTo>
                  <a:lnTo>
                    <a:pt x="1831" y="481"/>
                  </a:lnTo>
                  <a:lnTo>
                    <a:pt x="1849" y="491"/>
                  </a:lnTo>
                  <a:lnTo>
                    <a:pt x="1870" y="503"/>
                  </a:lnTo>
                  <a:lnTo>
                    <a:pt x="1887" y="514"/>
                  </a:lnTo>
                  <a:lnTo>
                    <a:pt x="1909" y="526"/>
                  </a:lnTo>
                  <a:lnTo>
                    <a:pt x="1926" y="538"/>
                  </a:lnTo>
                  <a:lnTo>
                    <a:pt x="1944" y="549"/>
                  </a:lnTo>
                  <a:lnTo>
                    <a:pt x="1961" y="561"/>
                  </a:lnTo>
                  <a:lnTo>
                    <a:pt x="1980" y="576"/>
                  </a:lnTo>
                  <a:lnTo>
                    <a:pt x="1998" y="588"/>
                  </a:lnTo>
                  <a:lnTo>
                    <a:pt x="2015" y="603"/>
                  </a:lnTo>
                  <a:lnTo>
                    <a:pt x="2033" y="617"/>
                  </a:lnTo>
                  <a:lnTo>
                    <a:pt x="2052" y="633"/>
                  </a:lnTo>
                  <a:lnTo>
                    <a:pt x="2068" y="646"/>
                  </a:lnTo>
                  <a:lnTo>
                    <a:pt x="2083" y="662"/>
                  </a:lnTo>
                  <a:lnTo>
                    <a:pt x="2099" y="675"/>
                  </a:lnTo>
                  <a:lnTo>
                    <a:pt x="2116" y="693"/>
                  </a:lnTo>
                  <a:lnTo>
                    <a:pt x="2132" y="708"/>
                  </a:lnTo>
                  <a:lnTo>
                    <a:pt x="2147" y="724"/>
                  </a:lnTo>
                  <a:lnTo>
                    <a:pt x="2163" y="741"/>
                  </a:lnTo>
                  <a:lnTo>
                    <a:pt x="2180" y="759"/>
                  </a:lnTo>
                  <a:lnTo>
                    <a:pt x="2194" y="776"/>
                  </a:lnTo>
                  <a:lnTo>
                    <a:pt x="2209" y="793"/>
                  </a:lnTo>
                  <a:lnTo>
                    <a:pt x="2223" y="811"/>
                  </a:lnTo>
                  <a:lnTo>
                    <a:pt x="2238" y="830"/>
                  </a:lnTo>
                  <a:lnTo>
                    <a:pt x="2252" y="848"/>
                  </a:lnTo>
                  <a:lnTo>
                    <a:pt x="2265" y="867"/>
                  </a:lnTo>
                  <a:lnTo>
                    <a:pt x="2279" y="886"/>
                  </a:lnTo>
                  <a:lnTo>
                    <a:pt x="2295" y="908"/>
                  </a:lnTo>
                  <a:lnTo>
                    <a:pt x="2231" y="918"/>
                  </a:lnTo>
                  <a:lnTo>
                    <a:pt x="2236" y="894"/>
                  </a:lnTo>
                  <a:lnTo>
                    <a:pt x="2242" y="871"/>
                  </a:lnTo>
                  <a:lnTo>
                    <a:pt x="2248" y="850"/>
                  </a:lnTo>
                  <a:lnTo>
                    <a:pt x="2258" y="828"/>
                  </a:lnTo>
                  <a:lnTo>
                    <a:pt x="2264" y="805"/>
                  </a:lnTo>
                  <a:lnTo>
                    <a:pt x="2273" y="786"/>
                  </a:lnTo>
                  <a:lnTo>
                    <a:pt x="2281" y="764"/>
                  </a:lnTo>
                  <a:lnTo>
                    <a:pt x="2291" y="745"/>
                  </a:lnTo>
                  <a:lnTo>
                    <a:pt x="2298" y="722"/>
                  </a:lnTo>
                  <a:lnTo>
                    <a:pt x="2308" y="702"/>
                  </a:lnTo>
                  <a:lnTo>
                    <a:pt x="2318" y="681"/>
                  </a:lnTo>
                  <a:lnTo>
                    <a:pt x="2329" y="662"/>
                  </a:lnTo>
                  <a:lnTo>
                    <a:pt x="2341" y="642"/>
                  </a:lnTo>
                  <a:lnTo>
                    <a:pt x="2353" y="623"/>
                  </a:lnTo>
                  <a:lnTo>
                    <a:pt x="2364" y="603"/>
                  </a:lnTo>
                  <a:lnTo>
                    <a:pt x="2376" y="586"/>
                  </a:lnTo>
                  <a:lnTo>
                    <a:pt x="2388" y="567"/>
                  </a:lnTo>
                  <a:lnTo>
                    <a:pt x="2399" y="547"/>
                  </a:lnTo>
                  <a:lnTo>
                    <a:pt x="2411" y="528"/>
                  </a:lnTo>
                  <a:lnTo>
                    <a:pt x="2425" y="510"/>
                  </a:lnTo>
                  <a:lnTo>
                    <a:pt x="2436" y="493"/>
                  </a:lnTo>
                  <a:lnTo>
                    <a:pt x="2452" y="475"/>
                  </a:lnTo>
                  <a:lnTo>
                    <a:pt x="2465" y="458"/>
                  </a:lnTo>
                  <a:lnTo>
                    <a:pt x="2481" y="443"/>
                  </a:lnTo>
                  <a:lnTo>
                    <a:pt x="2494" y="425"/>
                  </a:lnTo>
                  <a:lnTo>
                    <a:pt x="2510" y="408"/>
                  </a:lnTo>
                  <a:lnTo>
                    <a:pt x="2523" y="390"/>
                  </a:lnTo>
                  <a:lnTo>
                    <a:pt x="2539" y="377"/>
                  </a:lnTo>
                  <a:lnTo>
                    <a:pt x="2554" y="359"/>
                  </a:lnTo>
                  <a:lnTo>
                    <a:pt x="2570" y="346"/>
                  </a:lnTo>
                  <a:lnTo>
                    <a:pt x="2587" y="330"/>
                  </a:lnTo>
                  <a:lnTo>
                    <a:pt x="2605" y="316"/>
                  </a:lnTo>
                  <a:lnTo>
                    <a:pt x="2620" y="299"/>
                  </a:lnTo>
                  <a:lnTo>
                    <a:pt x="2636" y="285"/>
                  </a:lnTo>
                  <a:lnTo>
                    <a:pt x="2653" y="270"/>
                  </a:lnTo>
                  <a:lnTo>
                    <a:pt x="2671" y="258"/>
                  </a:lnTo>
                  <a:lnTo>
                    <a:pt x="2688" y="243"/>
                  </a:lnTo>
                  <a:lnTo>
                    <a:pt x="2706" y="229"/>
                  </a:lnTo>
                  <a:lnTo>
                    <a:pt x="2723" y="218"/>
                  </a:lnTo>
                  <a:lnTo>
                    <a:pt x="2743" y="206"/>
                  </a:lnTo>
                  <a:lnTo>
                    <a:pt x="2760" y="194"/>
                  </a:lnTo>
                  <a:lnTo>
                    <a:pt x="2777" y="183"/>
                  </a:lnTo>
                  <a:lnTo>
                    <a:pt x="2797" y="171"/>
                  </a:lnTo>
                  <a:lnTo>
                    <a:pt x="2816" y="159"/>
                  </a:lnTo>
                  <a:lnTo>
                    <a:pt x="2834" y="148"/>
                  </a:lnTo>
                  <a:lnTo>
                    <a:pt x="2855" y="138"/>
                  </a:lnTo>
                  <a:lnTo>
                    <a:pt x="2874" y="128"/>
                  </a:lnTo>
                  <a:lnTo>
                    <a:pt x="2896" y="121"/>
                  </a:lnTo>
                  <a:lnTo>
                    <a:pt x="2913" y="109"/>
                  </a:lnTo>
                  <a:lnTo>
                    <a:pt x="2935" y="101"/>
                  </a:lnTo>
                  <a:lnTo>
                    <a:pt x="2954" y="92"/>
                  </a:lnTo>
                  <a:lnTo>
                    <a:pt x="2975" y="86"/>
                  </a:lnTo>
                  <a:lnTo>
                    <a:pt x="2995" y="76"/>
                  </a:lnTo>
                  <a:lnTo>
                    <a:pt x="3018" y="68"/>
                  </a:lnTo>
                  <a:lnTo>
                    <a:pt x="3037" y="63"/>
                  </a:lnTo>
                  <a:lnTo>
                    <a:pt x="3061" y="57"/>
                  </a:lnTo>
                  <a:lnTo>
                    <a:pt x="3082" y="49"/>
                  </a:lnTo>
                  <a:lnTo>
                    <a:pt x="3103" y="43"/>
                  </a:lnTo>
                  <a:lnTo>
                    <a:pt x="3125" y="37"/>
                  </a:lnTo>
                  <a:lnTo>
                    <a:pt x="3148" y="33"/>
                  </a:lnTo>
                  <a:lnTo>
                    <a:pt x="3169" y="28"/>
                  </a:lnTo>
                  <a:lnTo>
                    <a:pt x="3193" y="24"/>
                  </a:lnTo>
                  <a:lnTo>
                    <a:pt x="3216" y="20"/>
                  </a:lnTo>
                  <a:lnTo>
                    <a:pt x="3239" y="18"/>
                  </a:lnTo>
                  <a:lnTo>
                    <a:pt x="3270" y="12"/>
                  </a:lnTo>
                  <a:lnTo>
                    <a:pt x="3301" y="6"/>
                  </a:lnTo>
                  <a:lnTo>
                    <a:pt x="3332" y="2"/>
                  </a:lnTo>
                  <a:lnTo>
                    <a:pt x="3365" y="2"/>
                  </a:lnTo>
                  <a:lnTo>
                    <a:pt x="3396" y="0"/>
                  </a:lnTo>
                  <a:lnTo>
                    <a:pt x="3427" y="0"/>
                  </a:lnTo>
                  <a:lnTo>
                    <a:pt x="3458" y="0"/>
                  </a:lnTo>
                  <a:lnTo>
                    <a:pt x="3491" y="2"/>
                  </a:lnTo>
                  <a:lnTo>
                    <a:pt x="3520" y="2"/>
                  </a:lnTo>
                  <a:lnTo>
                    <a:pt x="3551" y="6"/>
                  </a:lnTo>
                  <a:lnTo>
                    <a:pt x="3582" y="8"/>
                  </a:lnTo>
                  <a:lnTo>
                    <a:pt x="3613" y="14"/>
                  </a:lnTo>
                  <a:lnTo>
                    <a:pt x="3642" y="18"/>
                  </a:lnTo>
                  <a:lnTo>
                    <a:pt x="3673" y="24"/>
                  </a:lnTo>
                  <a:lnTo>
                    <a:pt x="3705" y="30"/>
                  </a:lnTo>
                  <a:lnTo>
                    <a:pt x="3736" y="39"/>
                  </a:lnTo>
                  <a:lnTo>
                    <a:pt x="3763" y="45"/>
                  </a:lnTo>
                  <a:lnTo>
                    <a:pt x="3792" y="55"/>
                  </a:lnTo>
                  <a:lnTo>
                    <a:pt x="3821" y="64"/>
                  </a:lnTo>
                  <a:lnTo>
                    <a:pt x="3850" y="76"/>
                  </a:lnTo>
                  <a:lnTo>
                    <a:pt x="3877" y="86"/>
                  </a:lnTo>
                  <a:lnTo>
                    <a:pt x="3906" y="97"/>
                  </a:lnTo>
                  <a:lnTo>
                    <a:pt x="3933" y="111"/>
                  </a:lnTo>
                  <a:lnTo>
                    <a:pt x="3962" y="125"/>
                  </a:lnTo>
                  <a:lnTo>
                    <a:pt x="3988" y="136"/>
                  </a:lnTo>
                  <a:lnTo>
                    <a:pt x="4015" y="152"/>
                  </a:lnTo>
                  <a:lnTo>
                    <a:pt x="4042" y="165"/>
                  </a:lnTo>
                  <a:lnTo>
                    <a:pt x="4069" y="183"/>
                  </a:lnTo>
                  <a:lnTo>
                    <a:pt x="4094" y="200"/>
                  </a:lnTo>
                  <a:lnTo>
                    <a:pt x="4120" y="218"/>
                  </a:lnTo>
                  <a:lnTo>
                    <a:pt x="4145" y="235"/>
                  </a:lnTo>
                  <a:lnTo>
                    <a:pt x="4172" y="254"/>
                  </a:lnTo>
                  <a:lnTo>
                    <a:pt x="4193" y="272"/>
                  </a:lnTo>
                  <a:lnTo>
                    <a:pt x="4217" y="289"/>
                  </a:lnTo>
                  <a:lnTo>
                    <a:pt x="4240" y="309"/>
                  </a:lnTo>
                  <a:lnTo>
                    <a:pt x="4263" y="330"/>
                  </a:lnTo>
                  <a:lnTo>
                    <a:pt x="4284" y="351"/>
                  </a:lnTo>
                  <a:lnTo>
                    <a:pt x="4308" y="373"/>
                  </a:lnTo>
                  <a:lnTo>
                    <a:pt x="4329" y="396"/>
                  </a:lnTo>
                  <a:lnTo>
                    <a:pt x="4350" y="419"/>
                  </a:lnTo>
                  <a:lnTo>
                    <a:pt x="4370" y="441"/>
                  </a:lnTo>
                  <a:lnTo>
                    <a:pt x="4389" y="464"/>
                  </a:lnTo>
                  <a:lnTo>
                    <a:pt x="4408" y="489"/>
                  </a:lnTo>
                  <a:lnTo>
                    <a:pt x="4428" y="514"/>
                  </a:lnTo>
                  <a:lnTo>
                    <a:pt x="4445" y="538"/>
                  </a:lnTo>
                  <a:lnTo>
                    <a:pt x="4463" y="565"/>
                  </a:lnTo>
                  <a:lnTo>
                    <a:pt x="4480" y="590"/>
                  </a:lnTo>
                  <a:lnTo>
                    <a:pt x="4498" y="619"/>
                  </a:lnTo>
                  <a:lnTo>
                    <a:pt x="4511" y="644"/>
                  </a:lnTo>
                  <a:lnTo>
                    <a:pt x="4527" y="671"/>
                  </a:lnTo>
                  <a:lnTo>
                    <a:pt x="4540" y="698"/>
                  </a:lnTo>
                  <a:lnTo>
                    <a:pt x="4556" y="728"/>
                  </a:lnTo>
                  <a:lnTo>
                    <a:pt x="4568" y="755"/>
                  </a:lnTo>
                  <a:lnTo>
                    <a:pt x="4579" y="784"/>
                  </a:lnTo>
                  <a:lnTo>
                    <a:pt x="4591" y="815"/>
                  </a:lnTo>
                  <a:lnTo>
                    <a:pt x="4604" y="846"/>
                  </a:lnTo>
                  <a:lnTo>
                    <a:pt x="4614" y="875"/>
                  </a:lnTo>
                  <a:lnTo>
                    <a:pt x="4624" y="904"/>
                  </a:lnTo>
                  <a:lnTo>
                    <a:pt x="4632" y="935"/>
                  </a:lnTo>
                  <a:lnTo>
                    <a:pt x="4641" y="968"/>
                  </a:lnTo>
                  <a:lnTo>
                    <a:pt x="4647" y="999"/>
                  </a:lnTo>
                  <a:lnTo>
                    <a:pt x="4655" y="1032"/>
                  </a:lnTo>
                  <a:lnTo>
                    <a:pt x="4661" y="1065"/>
                  </a:lnTo>
                  <a:lnTo>
                    <a:pt x="4668" y="1100"/>
                  </a:lnTo>
                  <a:close/>
                </a:path>
              </a:pathLst>
            </a:custGeom>
            <a:solidFill>
              <a:srgbClr val="FF0066">
                <a:alpha val="47842"/>
              </a:srgbClr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69" name="Freeform 49"/>
            <p:cNvSpPr>
              <a:spLocks/>
            </p:cNvSpPr>
            <p:nvPr/>
          </p:nvSpPr>
          <p:spPr bwMode="auto">
            <a:xfrm>
              <a:off x="1483" y="743"/>
              <a:ext cx="2250" cy="2162"/>
            </a:xfrm>
            <a:custGeom>
              <a:avLst/>
              <a:gdLst>
                <a:gd name="T0" fmla="*/ 747 w 4502"/>
                <a:gd name="T1" fmla="*/ 12 h 4325"/>
                <a:gd name="T2" fmla="*/ 705 w 4502"/>
                <a:gd name="T3" fmla="*/ 29 h 4325"/>
                <a:gd name="T4" fmla="*/ 666 w 4502"/>
                <a:gd name="T5" fmla="*/ 52 h 4325"/>
                <a:gd name="T6" fmla="*/ 631 w 4502"/>
                <a:gd name="T7" fmla="*/ 81 h 4325"/>
                <a:gd name="T8" fmla="*/ 601 w 4502"/>
                <a:gd name="T9" fmla="*/ 117 h 4325"/>
                <a:gd name="T10" fmla="*/ 576 w 4502"/>
                <a:gd name="T11" fmla="*/ 157 h 4325"/>
                <a:gd name="T12" fmla="*/ 559 w 4502"/>
                <a:gd name="T13" fmla="*/ 202 h 4325"/>
                <a:gd name="T14" fmla="*/ 513 w 4502"/>
                <a:gd name="T15" fmla="*/ 192 h 4325"/>
                <a:gd name="T16" fmla="*/ 481 w 4502"/>
                <a:gd name="T17" fmla="*/ 158 h 4325"/>
                <a:gd name="T18" fmla="*/ 444 w 4502"/>
                <a:gd name="T19" fmla="*/ 129 h 4325"/>
                <a:gd name="T20" fmla="*/ 405 w 4502"/>
                <a:gd name="T21" fmla="*/ 108 h 4325"/>
                <a:gd name="T22" fmla="*/ 360 w 4502"/>
                <a:gd name="T23" fmla="*/ 92 h 4325"/>
                <a:gd name="T24" fmla="*/ 316 w 4502"/>
                <a:gd name="T25" fmla="*/ 83 h 4325"/>
                <a:gd name="T26" fmla="*/ 270 w 4502"/>
                <a:gd name="T27" fmla="*/ 82 h 4325"/>
                <a:gd name="T28" fmla="*/ 215 w 4502"/>
                <a:gd name="T29" fmla="*/ 91 h 4325"/>
                <a:gd name="T30" fmla="*/ 155 w 4502"/>
                <a:gd name="T31" fmla="*/ 114 h 4325"/>
                <a:gd name="T32" fmla="*/ 102 w 4502"/>
                <a:gd name="T33" fmla="*/ 150 h 4325"/>
                <a:gd name="T34" fmla="*/ 59 w 4502"/>
                <a:gd name="T35" fmla="*/ 197 h 4325"/>
                <a:gd name="T36" fmla="*/ 27 w 4502"/>
                <a:gd name="T37" fmla="*/ 252 h 4325"/>
                <a:gd name="T38" fmla="*/ 6 w 4502"/>
                <a:gd name="T39" fmla="*/ 314 h 4325"/>
                <a:gd name="T40" fmla="*/ 0 w 4502"/>
                <a:gd name="T41" fmla="*/ 380 h 4325"/>
                <a:gd name="T42" fmla="*/ 7 w 4502"/>
                <a:gd name="T43" fmla="*/ 446 h 4325"/>
                <a:gd name="T44" fmla="*/ 24 w 4502"/>
                <a:gd name="T45" fmla="*/ 507 h 4325"/>
                <a:gd name="T46" fmla="*/ 51 w 4502"/>
                <a:gd name="T47" fmla="*/ 564 h 4325"/>
                <a:gd name="T48" fmla="*/ 88 w 4502"/>
                <a:gd name="T49" fmla="*/ 617 h 4325"/>
                <a:gd name="T50" fmla="*/ 133 w 4502"/>
                <a:gd name="T51" fmla="*/ 664 h 4325"/>
                <a:gd name="T52" fmla="*/ 186 w 4502"/>
                <a:gd name="T53" fmla="*/ 706 h 4325"/>
                <a:gd name="T54" fmla="*/ 248 w 4502"/>
                <a:gd name="T55" fmla="*/ 742 h 4325"/>
                <a:gd name="T56" fmla="*/ 312 w 4502"/>
                <a:gd name="T57" fmla="*/ 771 h 4325"/>
                <a:gd name="T58" fmla="*/ 368 w 4502"/>
                <a:gd name="T59" fmla="*/ 802 h 4325"/>
                <a:gd name="T60" fmla="*/ 429 w 4502"/>
                <a:gd name="T61" fmla="*/ 846 h 4325"/>
                <a:gd name="T62" fmla="*/ 490 w 4502"/>
                <a:gd name="T63" fmla="*/ 897 h 4325"/>
                <a:gd name="T64" fmla="*/ 549 w 4502"/>
                <a:gd name="T65" fmla="*/ 951 h 4325"/>
                <a:gd name="T66" fmla="*/ 602 w 4502"/>
                <a:gd name="T67" fmla="*/ 1003 h 4325"/>
                <a:gd name="T68" fmla="*/ 646 w 4502"/>
                <a:gd name="T69" fmla="*/ 1049 h 4325"/>
                <a:gd name="T70" fmla="*/ 676 w 4502"/>
                <a:gd name="T71" fmla="*/ 1076 h 4325"/>
                <a:gd name="T72" fmla="*/ 696 w 4502"/>
                <a:gd name="T73" fmla="*/ 1030 h 4325"/>
                <a:gd name="T74" fmla="*/ 725 w 4502"/>
                <a:gd name="T75" fmla="*/ 971 h 4325"/>
                <a:gd name="T76" fmla="*/ 762 w 4502"/>
                <a:gd name="T77" fmla="*/ 904 h 4325"/>
                <a:gd name="T78" fmla="*/ 803 w 4502"/>
                <a:gd name="T79" fmla="*/ 836 h 4325"/>
                <a:gd name="T80" fmla="*/ 848 w 4502"/>
                <a:gd name="T81" fmla="*/ 769 h 4325"/>
                <a:gd name="T82" fmla="*/ 893 w 4502"/>
                <a:gd name="T83" fmla="*/ 712 h 4325"/>
                <a:gd name="T84" fmla="*/ 938 w 4502"/>
                <a:gd name="T85" fmla="*/ 669 h 4325"/>
                <a:gd name="T86" fmla="*/ 992 w 4502"/>
                <a:gd name="T87" fmla="*/ 619 h 4325"/>
                <a:gd name="T88" fmla="*/ 1038 w 4502"/>
                <a:gd name="T89" fmla="*/ 566 h 4325"/>
                <a:gd name="T90" fmla="*/ 1074 w 4502"/>
                <a:gd name="T91" fmla="*/ 509 h 4325"/>
                <a:gd name="T92" fmla="*/ 1102 w 4502"/>
                <a:gd name="T93" fmla="*/ 450 h 4325"/>
                <a:gd name="T94" fmla="*/ 1118 w 4502"/>
                <a:gd name="T95" fmla="*/ 388 h 4325"/>
                <a:gd name="T96" fmla="*/ 1124 w 4502"/>
                <a:gd name="T97" fmla="*/ 326 h 4325"/>
                <a:gd name="T98" fmla="*/ 1120 w 4502"/>
                <a:gd name="T99" fmla="*/ 262 h 4325"/>
                <a:gd name="T100" fmla="*/ 1105 w 4502"/>
                <a:gd name="T101" fmla="*/ 196 h 4325"/>
                <a:gd name="T102" fmla="*/ 1075 w 4502"/>
                <a:gd name="T103" fmla="*/ 137 h 4325"/>
                <a:gd name="T104" fmla="*/ 1035 w 4502"/>
                <a:gd name="T105" fmla="*/ 86 h 4325"/>
                <a:gd name="T106" fmla="*/ 986 w 4502"/>
                <a:gd name="T107" fmla="*/ 46 h 4325"/>
                <a:gd name="T108" fmla="*/ 930 w 4502"/>
                <a:gd name="T109" fmla="*/ 17 h 4325"/>
                <a:gd name="T110" fmla="*/ 868 w 4502"/>
                <a:gd name="T111" fmla="*/ 1 h 4325"/>
                <a:gd name="T112" fmla="*/ 802 w 4502"/>
                <a:gd name="T113" fmla="*/ 1 h 4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02" h="4325">
                  <a:moveTo>
                    <a:pt x="3154" y="15"/>
                  </a:moveTo>
                  <a:lnTo>
                    <a:pt x="3130" y="17"/>
                  </a:lnTo>
                  <a:lnTo>
                    <a:pt x="3111" y="21"/>
                  </a:lnTo>
                  <a:lnTo>
                    <a:pt x="3090" y="23"/>
                  </a:lnTo>
                  <a:lnTo>
                    <a:pt x="3070" y="29"/>
                  </a:lnTo>
                  <a:lnTo>
                    <a:pt x="3049" y="33"/>
                  </a:lnTo>
                  <a:lnTo>
                    <a:pt x="3030" y="38"/>
                  </a:lnTo>
                  <a:lnTo>
                    <a:pt x="3008" y="44"/>
                  </a:lnTo>
                  <a:lnTo>
                    <a:pt x="2991" y="50"/>
                  </a:lnTo>
                  <a:lnTo>
                    <a:pt x="2971" y="56"/>
                  </a:lnTo>
                  <a:lnTo>
                    <a:pt x="2952" y="62"/>
                  </a:lnTo>
                  <a:lnTo>
                    <a:pt x="2933" y="67"/>
                  </a:lnTo>
                  <a:lnTo>
                    <a:pt x="2915" y="75"/>
                  </a:lnTo>
                  <a:lnTo>
                    <a:pt x="2896" y="81"/>
                  </a:lnTo>
                  <a:lnTo>
                    <a:pt x="2876" y="91"/>
                  </a:lnTo>
                  <a:lnTo>
                    <a:pt x="2859" y="98"/>
                  </a:lnTo>
                  <a:lnTo>
                    <a:pt x="2842" y="108"/>
                  </a:lnTo>
                  <a:lnTo>
                    <a:pt x="2822" y="116"/>
                  </a:lnTo>
                  <a:lnTo>
                    <a:pt x="2805" y="126"/>
                  </a:lnTo>
                  <a:lnTo>
                    <a:pt x="2785" y="133"/>
                  </a:lnTo>
                  <a:lnTo>
                    <a:pt x="2768" y="145"/>
                  </a:lnTo>
                  <a:lnTo>
                    <a:pt x="2750" y="153"/>
                  </a:lnTo>
                  <a:lnTo>
                    <a:pt x="2733" y="164"/>
                  </a:lnTo>
                  <a:lnTo>
                    <a:pt x="2715" y="176"/>
                  </a:lnTo>
                  <a:lnTo>
                    <a:pt x="2700" y="188"/>
                  </a:lnTo>
                  <a:lnTo>
                    <a:pt x="2682" y="197"/>
                  </a:lnTo>
                  <a:lnTo>
                    <a:pt x="2665" y="209"/>
                  </a:lnTo>
                  <a:lnTo>
                    <a:pt x="2650" y="221"/>
                  </a:lnTo>
                  <a:lnTo>
                    <a:pt x="2634" y="234"/>
                  </a:lnTo>
                  <a:lnTo>
                    <a:pt x="2617" y="246"/>
                  </a:lnTo>
                  <a:lnTo>
                    <a:pt x="2603" y="259"/>
                  </a:lnTo>
                  <a:lnTo>
                    <a:pt x="2587" y="273"/>
                  </a:lnTo>
                  <a:lnTo>
                    <a:pt x="2574" y="288"/>
                  </a:lnTo>
                  <a:lnTo>
                    <a:pt x="2556" y="300"/>
                  </a:lnTo>
                  <a:lnTo>
                    <a:pt x="2543" y="314"/>
                  </a:lnTo>
                  <a:lnTo>
                    <a:pt x="2527" y="327"/>
                  </a:lnTo>
                  <a:lnTo>
                    <a:pt x="2514" y="343"/>
                  </a:lnTo>
                  <a:lnTo>
                    <a:pt x="2498" y="356"/>
                  </a:lnTo>
                  <a:lnTo>
                    <a:pt x="2485" y="372"/>
                  </a:lnTo>
                  <a:lnTo>
                    <a:pt x="2471" y="387"/>
                  </a:lnTo>
                  <a:lnTo>
                    <a:pt x="2459" y="405"/>
                  </a:lnTo>
                  <a:lnTo>
                    <a:pt x="2444" y="420"/>
                  </a:lnTo>
                  <a:lnTo>
                    <a:pt x="2430" y="436"/>
                  </a:lnTo>
                  <a:lnTo>
                    <a:pt x="2419" y="451"/>
                  </a:lnTo>
                  <a:lnTo>
                    <a:pt x="2407" y="469"/>
                  </a:lnTo>
                  <a:lnTo>
                    <a:pt x="2395" y="486"/>
                  </a:lnTo>
                  <a:lnTo>
                    <a:pt x="2384" y="504"/>
                  </a:lnTo>
                  <a:lnTo>
                    <a:pt x="2372" y="521"/>
                  </a:lnTo>
                  <a:lnTo>
                    <a:pt x="2362" y="540"/>
                  </a:lnTo>
                  <a:lnTo>
                    <a:pt x="2351" y="558"/>
                  </a:lnTo>
                  <a:lnTo>
                    <a:pt x="2339" y="575"/>
                  </a:lnTo>
                  <a:lnTo>
                    <a:pt x="2328" y="593"/>
                  </a:lnTo>
                  <a:lnTo>
                    <a:pt x="2320" y="610"/>
                  </a:lnTo>
                  <a:lnTo>
                    <a:pt x="2308" y="628"/>
                  </a:lnTo>
                  <a:lnTo>
                    <a:pt x="2300" y="647"/>
                  </a:lnTo>
                  <a:lnTo>
                    <a:pt x="2291" y="666"/>
                  </a:lnTo>
                  <a:lnTo>
                    <a:pt x="2283" y="688"/>
                  </a:lnTo>
                  <a:lnTo>
                    <a:pt x="2273" y="705"/>
                  </a:lnTo>
                  <a:lnTo>
                    <a:pt x="2266" y="727"/>
                  </a:lnTo>
                  <a:lnTo>
                    <a:pt x="2258" y="746"/>
                  </a:lnTo>
                  <a:lnTo>
                    <a:pt x="2252" y="767"/>
                  </a:lnTo>
                  <a:lnTo>
                    <a:pt x="2244" y="787"/>
                  </a:lnTo>
                  <a:lnTo>
                    <a:pt x="2238" y="808"/>
                  </a:lnTo>
                  <a:lnTo>
                    <a:pt x="2233" y="827"/>
                  </a:lnTo>
                  <a:lnTo>
                    <a:pt x="2227" y="851"/>
                  </a:lnTo>
                  <a:lnTo>
                    <a:pt x="2190" y="969"/>
                  </a:lnTo>
                  <a:lnTo>
                    <a:pt x="2116" y="860"/>
                  </a:lnTo>
                  <a:lnTo>
                    <a:pt x="2103" y="841"/>
                  </a:lnTo>
                  <a:lnTo>
                    <a:pt x="2091" y="824"/>
                  </a:lnTo>
                  <a:lnTo>
                    <a:pt x="2077" y="806"/>
                  </a:lnTo>
                  <a:lnTo>
                    <a:pt x="2066" y="789"/>
                  </a:lnTo>
                  <a:lnTo>
                    <a:pt x="2052" y="771"/>
                  </a:lnTo>
                  <a:lnTo>
                    <a:pt x="2039" y="754"/>
                  </a:lnTo>
                  <a:lnTo>
                    <a:pt x="2025" y="738"/>
                  </a:lnTo>
                  <a:lnTo>
                    <a:pt x="2013" y="725"/>
                  </a:lnTo>
                  <a:lnTo>
                    <a:pt x="1998" y="707"/>
                  </a:lnTo>
                  <a:lnTo>
                    <a:pt x="1984" y="692"/>
                  </a:lnTo>
                  <a:lnTo>
                    <a:pt x="1969" y="676"/>
                  </a:lnTo>
                  <a:lnTo>
                    <a:pt x="1955" y="663"/>
                  </a:lnTo>
                  <a:lnTo>
                    <a:pt x="1940" y="647"/>
                  </a:lnTo>
                  <a:lnTo>
                    <a:pt x="1924" y="634"/>
                  </a:lnTo>
                  <a:lnTo>
                    <a:pt x="1909" y="620"/>
                  </a:lnTo>
                  <a:lnTo>
                    <a:pt x="1895" y="608"/>
                  </a:lnTo>
                  <a:lnTo>
                    <a:pt x="1878" y="593"/>
                  </a:lnTo>
                  <a:lnTo>
                    <a:pt x="1862" y="579"/>
                  </a:lnTo>
                  <a:lnTo>
                    <a:pt x="1845" y="568"/>
                  </a:lnTo>
                  <a:lnTo>
                    <a:pt x="1829" y="556"/>
                  </a:lnTo>
                  <a:lnTo>
                    <a:pt x="1812" y="542"/>
                  </a:lnTo>
                  <a:lnTo>
                    <a:pt x="1796" y="531"/>
                  </a:lnTo>
                  <a:lnTo>
                    <a:pt x="1779" y="519"/>
                  </a:lnTo>
                  <a:lnTo>
                    <a:pt x="1763" y="509"/>
                  </a:lnTo>
                  <a:lnTo>
                    <a:pt x="1744" y="498"/>
                  </a:lnTo>
                  <a:lnTo>
                    <a:pt x="1726" y="486"/>
                  </a:lnTo>
                  <a:lnTo>
                    <a:pt x="1709" y="476"/>
                  </a:lnTo>
                  <a:lnTo>
                    <a:pt x="1691" y="469"/>
                  </a:lnTo>
                  <a:lnTo>
                    <a:pt x="1672" y="457"/>
                  </a:lnTo>
                  <a:lnTo>
                    <a:pt x="1655" y="449"/>
                  </a:lnTo>
                  <a:lnTo>
                    <a:pt x="1637" y="440"/>
                  </a:lnTo>
                  <a:lnTo>
                    <a:pt x="1620" y="434"/>
                  </a:lnTo>
                  <a:lnTo>
                    <a:pt x="1598" y="424"/>
                  </a:lnTo>
                  <a:lnTo>
                    <a:pt x="1581" y="416"/>
                  </a:lnTo>
                  <a:lnTo>
                    <a:pt x="1560" y="407"/>
                  </a:lnTo>
                  <a:lnTo>
                    <a:pt x="1542" y="401"/>
                  </a:lnTo>
                  <a:lnTo>
                    <a:pt x="1521" y="393"/>
                  </a:lnTo>
                  <a:lnTo>
                    <a:pt x="1503" y="387"/>
                  </a:lnTo>
                  <a:lnTo>
                    <a:pt x="1482" y="381"/>
                  </a:lnTo>
                  <a:lnTo>
                    <a:pt x="1465" y="376"/>
                  </a:lnTo>
                  <a:lnTo>
                    <a:pt x="1443" y="370"/>
                  </a:lnTo>
                  <a:lnTo>
                    <a:pt x="1424" y="364"/>
                  </a:lnTo>
                  <a:lnTo>
                    <a:pt x="1404" y="358"/>
                  </a:lnTo>
                  <a:lnTo>
                    <a:pt x="1385" y="354"/>
                  </a:lnTo>
                  <a:lnTo>
                    <a:pt x="1364" y="349"/>
                  </a:lnTo>
                  <a:lnTo>
                    <a:pt x="1344" y="347"/>
                  </a:lnTo>
                  <a:lnTo>
                    <a:pt x="1325" y="343"/>
                  </a:lnTo>
                  <a:lnTo>
                    <a:pt x="1306" y="341"/>
                  </a:lnTo>
                  <a:lnTo>
                    <a:pt x="1284" y="337"/>
                  </a:lnTo>
                  <a:lnTo>
                    <a:pt x="1265" y="335"/>
                  </a:lnTo>
                  <a:lnTo>
                    <a:pt x="1243" y="331"/>
                  </a:lnTo>
                  <a:lnTo>
                    <a:pt x="1224" y="331"/>
                  </a:lnTo>
                  <a:lnTo>
                    <a:pt x="1203" y="329"/>
                  </a:lnTo>
                  <a:lnTo>
                    <a:pt x="1183" y="329"/>
                  </a:lnTo>
                  <a:lnTo>
                    <a:pt x="1162" y="329"/>
                  </a:lnTo>
                  <a:lnTo>
                    <a:pt x="1143" y="329"/>
                  </a:lnTo>
                  <a:lnTo>
                    <a:pt x="1121" y="329"/>
                  </a:lnTo>
                  <a:lnTo>
                    <a:pt x="1102" y="329"/>
                  </a:lnTo>
                  <a:lnTo>
                    <a:pt x="1081" y="329"/>
                  </a:lnTo>
                  <a:lnTo>
                    <a:pt x="1061" y="331"/>
                  </a:lnTo>
                  <a:lnTo>
                    <a:pt x="1040" y="331"/>
                  </a:lnTo>
                  <a:lnTo>
                    <a:pt x="1020" y="335"/>
                  </a:lnTo>
                  <a:lnTo>
                    <a:pt x="999" y="337"/>
                  </a:lnTo>
                  <a:lnTo>
                    <a:pt x="980" y="341"/>
                  </a:lnTo>
                  <a:lnTo>
                    <a:pt x="949" y="345"/>
                  </a:lnTo>
                  <a:lnTo>
                    <a:pt x="920" y="350"/>
                  </a:lnTo>
                  <a:lnTo>
                    <a:pt x="891" y="356"/>
                  </a:lnTo>
                  <a:lnTo>
                    <a:pt x="863" y="364"/>
                  </a:lnTo>
                  <a:lnTo>
                    <a:pt x="834" y="370"/>
                  </a:lnTo>
                  <a:lnTo>
                    <a:pt x="805" y="380"/>
                  </a:lnTo>
                  <a:lnTo>
                    <a:pt x="778" y="389"/>
                  </a:lnTo>
                  <a:lnTo>
                    <a:pt x="753" y="401"/>
                  </a:lnTo>
                  <a:lnTo>
                    <a:pt x="724" y="411"/>
                  </a:lnTo>
                  <a:lnTo>
                    <a:pt x="699" y="422"/>
                  </a:lnTo>
                  <a:lnTo>
                    <a:pt x="671" y="434"/>
                  </a:lnTo>
                  <a:lnTo>
                    <a:pt x="648" y="445"/>
                  </a:lnTo>
                  <a:lnTo>
                    <a:pt x="621" y="457"/>
                  </a:lnTo>
                  <a:lnTo>
                    <a:pt x="596" y="473"/>
                  </a:lnTo>
                  <a:lnTo>
                    <a:pt x="572" y="486"/>
                  </a:lnTo>
                  <a:lnTo>
                    <a:pt x="549" y="504"/>
                  </a:lnTo>
                  <a:lnTo>
                    <a:pt x="524" y="517"/>
                  </a:lnTo>
                  <a:lnTo>
                    <a:pt x="501" y="533"/>
                  </a:lnTo>
                  <a:lnTo>
                    <a:pt x="477" y="550"/>
                  </a:lnTo>
                  <a:lnTo>
                    <a:pt x="456" y="568"/>
                  </a:lnTo>
                  <a:lnTo>
                    <a:pt x="433" y="585"/>
                  </a:lnTo>
                  <a:lnTo>
                    <a:pt x="411" y="602"/>
                  </a:lnTo>
                  <a:lnTo>
                    <a:pt x="390" y="622"/>
                  </a:lnTo>
                  <a:lnTo>
                    <a:pt x="371" y="641"/>
                  </a:lnTo>
                  <a:lnTo>
                    <a:pt x="349" y="659"/>
                  </a:lnTo>
                  <a:lnTo>
                    <a:pt x="330" y="680"/>
                  </a:lnTo>
                  <a:lnTo>
                    <a:pt x="309" y="699"/>
                  </a:lnTo>
                  <a:lnTo>
                    <a:pt x="291" y="723"/>
                  </a:lnTo>
                  <a:lnTo>
                    <a:pt x="274" y="744"/>
                  </a:lnTo>
                  <a:lnTo>
                    <a:pt x="256" y="767"/>
                  </a:lnTo>
                  <a:lnTo>
                    <a:pt x="239" y="791"/>
                  </a:lnTo>
                  <a:lnTo>
                    <a:pt x="223" y="814"/>
                  </a:lnTo>
                  <a:lnTo>
                    <a:pt x="206" y="837"/>
                  </a:lnTo>
                  <a:lnTo>
                    <a:pt x="188" y="860"/>
                  </a:lnTo>
                  <a:lnTo>
                    <a:pt x="173" y="884"/>
                  </a:lnTo>
                  <a:lnTo>
                    <a:pt x="159" y="909"/>
                  </a:lnTo>
                  <a:lnTo>
                    <a:pt x="146" y="932"/>
                  </a:lnTo>
                  <a:lnTo>
                    <a:pt x="132" y="957"/>
                  </a:lnTo>
                  <a:lnTo>
                    <a:pt x="121" y="982"/>
                  </a:lnTo>
                  <a:lnTo>
                    <a:pt x="109" y="1010"/>
                  </a:lnTo>
                  <a:lnTo>
                    <a:pt x="97" y="1035"/>
                  </a:lnTo>
                  <a:lnTo>
                    <a:pt x="86" y="1062"/>
                  </a:lnTo>
                  <a:lnTo>
                    <a:pt x="74" y="1087"/>
                  </a:lnTo>
                  <a:lnTo>
                    <a:pt x="66" y="1116"/>
                  </a:lnTo>
                  <a:lnTo>
                    <a:pt x="57" y="1143"/>
                  </a:lnTo>
                  <a:lnTo>
                    <a:pt x="49" y="1171"/>
                  </a:lnTo>
                  <a:lnTo>
                    <a:pt x="41" y="1200"/>
                  </a:lnTo>
                  <a:lnTo>
                    <a:pt x="35" y="1229"/>
                  </a:lnTo>
                  <a:lnTo>
                    <a:pt x="27" y="1256"/>
                  </a:lnTo>
                  <a:lnTo>
                    <a:pt x="22" y="1285"/>
                  </a:lnTo>
                  <a:lnTo>
                    <a:pt x="16" y="1314"/>
                  </a:lnTo>
                  <a:lnTo>
                    <a:pt x="12" y="1343"/>
                  </a:lnTo>
                  <a:lnTo>
                    <a:pt x="6" y="1372"/>
                  </a:lnTo>
                  <a:lnTo>
                    <a:pt x="4" y="1401"/>
                  </a:lnTo>
                  <a:lnTo>
                    <a:pt x="2" y="1430"/>
                  </a:lnTo>
                  <a:lnTo>
                    <a:pt x="2" y="1461"/>
                  </a:lnTo>
                  <a:lnTo>
                    <a:pt x="0" y="1490"/>
                  </a:lnTo>
                  <a:lnTo>
                    <a:pt x="0" y="1520"/>
                  </a:lnTo>
                  <a:lnTo>
                    <a:pt x="0" y="1551"/>
                  </a:lnTo>
                  <a:lnTo>
                    <a:pt x="2" y="1582"/>
                  </a:lnTo>
                  <a:lnTo>
                    <a:pt x="2" y="1611"/>
                  </a:lnTo>
                  <a:lnTo>
                    <a:pt x="6" y="1642"/>
                  </a:lnTo>
                  <a:lnTo>
                    <a:pt x="10" y="1673"/>
                  </a:lnTo>
                  <a:lnTo>
                    <a:pt x="16" y="1706"/>
                  </a:lnTo>
                  <a:lnTo>
                    <a:pt x="18" y="1733"/>
                  </a:lnTo>
                  <a:lnTo>
                    <a:pt x="24" y="1760"/>
                  </a:lnTo>
                  <a:lnTo>
                    <a:pt x="29" y="1787"/>
                  </a:lnTo>
                  <a:lnTo>
                    <a:pt x="35" y="1816"/>
                  </a:lnTo>
                  <a:lnTo>
                    <a:pt x="41" y="1843"/>
                  </a:lnTo>
                  <a:lnTo>
                    <a:pt x="47" y="1870"/>
                  </a:lnTo>
                  <a:lnTo>
                    <a:pt x="55" y="1898"/>
                  </a:lnTo>
                  <a:lnTo>
                    <a:pt x="64" y="1927"/>
                  </a:lnTo>
                  <a:lnTo>
                    <a:pt x="70" y="1952"/>
                  </a:lnTo>
                  <a:lnTo>
                    <a:pt x="80" y="1979"/>
                  </a:lnTo>
                  <a:lnTo>
                    <a:pt x="88" y="2004"/>
                  </a:lnTo>
                  <a:lnTo>
                    <a:pt x="99" y="2031"/>
                  </a:lnTo>
                  <a:lnTo>
                    <a:pt x="109" y="2057"/>
                  </a:lnTo>
                  <a:lnTo>
                    <a:pt x="121" y="2084"/>
                  </a:lnTo>
                  <a:lnTo>
                    <a:pt x="132" y="2109"/>
                  </a:lnTo>
                  <a:lnTo>
                    <a:pt x="144" y="2136"/>
                  </a:lnTo>
                  <a:lnTo>
                    <a:pt x="155" y="2159"/>
                  </a:lnTo>
                  <a:lnTo>
                    <a:pt x="167" y="2184"/>
                  </a:lnTo>
                  <a:lnTo>
                    <a:pt x="179" y="2210"/>
                  </a:lnTo>
                  <a:lnTo>
                    <a:pt x="194" y="2235"/>
                  </a:lnTo>
                  <a:lnTo>
                    <a:pt x="206" y="2258"/>
                  </a:lnTo>
                  <a:lnTo>
                    <a:pt x="221" y="2283"/>
                  </a:lnTo>
                  <a:lnTo>
                    <a:pt x="235" y="2307"/>
                  </a:lnTo>
                  <a:lnTo>
                    <a:pt x="252" y="2332"/>
                  </a:lnTo>
                  <a:lnTo>
                    <a:pt x="268" y="2353"/>
                  </a:lnTo>
                  <a:lnTo>
                    <a:pt x="283" y="2376"/>
                  </a:lnTo>
                  <a:lnTo>
                    <a:pt x="301" y="2400"/>
                  </a:lnTo>
                  <a:lnTo>
                    <a:pt x="318" y="2423"/>
                  </a:lnTo>
                  <a:lnTo>
                    <a:pt x="336" y="2444"/>
                  </a:lnTo>
                  <a:lnTo>
                    <a:pt x="353" y="2468"/>
                  </a:lnTo>
                  <a:lnTo>
                    <a:pt x="373" y="2491"/>
                  </a:lnTo>
                  <a:lnTo>
                    <a:pt x="392" y="2514"/>
                  </a:lnTo>
                  <a:lnTo>
                    <a:pt x="410" y="2533"/>
                  </a:lnTo>
                  <a:lnTo>
                    <a:pt x="429" y="2555"/>
                  </a:lnTo>
                  <a:lnTo>
                    <a:pt x="448" y="2574"/>
                  </a:lnTo>
                  <a:lnTo>
                    <a:pt x="470" y="2596"/>
                  </a:lnTo>
                  <a:lnTo>
                    <a:pt x="489" y="2615"/>
                  </a:lnTo>
                  <a:lnTo>
                    <a:pt x="510" y="2636"/>
                  </a:lnTo>
                  <a:lnTo>
                    <a:pt x="532" y="2656"/>
                  </a:lnTo>
                  <a:lnTo>
                    <a:pt x="555" y="2677"/>
                  </a:lnTo>
                  <a:lnTo>
                    <a:pt x="576" y="2694"/>
                  </a:lnTo>
                  <a:lnTo>
                    <a:pt x="600" y="2714"/>
                  </a:lnTo>
                  <a:lnTo>
                    <a:pt x="623" y="2733"/>
                  </a:lnTo>
                  <a:lnTo>
                    <a:pt x="648" y="2753"/>
                  </a:lnTo>
                  <a:lnTo>
                    <a:pt x="671" y="2770"/>
                  </a:lnTo>
                  <a:lnTo>
                    <a:pt x="695" y="2789"/>
                  </a:lnTo>
                  <a:lnTo>
                    <a:pt x="720" y="2807"/>
                  </a:lnTo>
                  <a:lnTo>
                    <a:pt x="747" y="2826"/>
                  </a:lnTo>
                  <a:lnTo>
                    <a:pt x="770" y="2842"/>
                  </a:lnTo>
                  <a:lnTo>
                    <a:pt x="797" y="2859"/>
                  </a:lnTo>
                  <a:lnTo>
                    <a:pt x="823" y="2875"/>
                  </a:lnTo>
                  <a:lnTo>
                    <a:pt x="852" y="2892"/>
                  </a:lnTo>
                  <a:lnTo>
                    <a:pt x="879" y="2908"/>
                  </a:lnTo>
                  <a:lnTo>
                    <a:pt x="906" y="2923"/>
                  </a:lnTo>
                  <a:lnTo>
                    <a:pt x="935" y="2939"/>
                  </a:lnTo>
                  <a:lnTo>
                    <a:pt x="964" y="2956"/>
                  </a:lnTo>
                  <a:lnTo>
                    <a:pt x="993" y="2970"/>
                  </a:lnTo>
                  <a:lnTo>
                    <a:pt x="1022" y="2985"/>
                  </a:lnTo>
                  <a:lnTo>
                    <a:pt x="1051" y="2999"/>
                  </a:lnTo>
                  <a:lnTo>
                    <a:pt x="1083" y="3014"/>
                  </a:lnTo>
                  <a:lnTo>
                    <a:pt x="1112" y="3028"/>
                  </a:lnTo>
                  <a:lnTo>
                    <a:pt x="1143" y="3041"/>
                  </a:lnTo>
                  <a:lnTo>
                    <a:pt x="1174" y="3055"/>
                  </a:lnTo>
                  <a:lnTo>
                    <a:pt x="1207" y="3070"/>
                  </a:lnTo>
                  <a:lnTo>
                    <a:pt x="1228" y="3076"/>
                  </a:lnTo>
                  <a:lnTo>
                    <a:pt x="1251" y="3086"/>
                  </a:lnTo>
                  <a:lnTo>
                    <a:pt x="1275" y="3098"/>
                  </a:lnTo>
                  <a:lnTo>
                    <a:pt x="1300" y="3109"/>
                  </a:lnTo>
                  <a:lnTo>
                    <a:pt x="1323" y="3121"/>
                  </a:lnTo>
                  <a:lnTo>
                    <a:pt x="1346" y="3134"/>
                  </a:lnTo>
                  <a:lnTo>
                    <a:pt x="1371" y="3148"/>
                  </a:lnTo>
                  <a:lnTo>
                    <a:pt x="1399" y="3164"/>
                  </a:lnTo>
                  <a:lnTo>
                    <a:pt x="1422" y="3177"/>
                  </a:lnTo>
                  <a:lnTo>
                    <a:pt x="1447" y="3193"/>
                  </a:lnTo>
                  <a:lnTo>
                    <a:pt x="1472" y="3210"/>
                  </a:lnTo>
                  <a:lnTo>
                    <a:pt x="1499" y="3228"/>
                  </a:lnTo>
                  <a:lnTo>
                    <a:pt x="1525" y="3245"/>
                  </a:lnTo>
                  <a:lnTo>
                    <a:pt x="1554" y="3262"/>
                  </a:lnTo>
                  <a:lnTo>
                    <a:pt x="1579" y="3282"/>
                  </a:lnTo>
                  <a:lnTo>
                    <a:pt x="1608" y="3303"/>
                  </a:lnTo>
                  <a:lnTo>
                    <a:pt x="1633" y="3321"/>
                  </a:lnTo>
                  <a:lnTo>
                    <a:pt x="1660" y="3342"/>
                  </a:lnTo>
                  <a:lnTo>
                    <a:pt x="1688" y="3361"/>
                  </a:lnTo>
                  <a:lnTo>
                    <a:pt x="1717" y="3385"/>
                  </a:lnTo>
                  <a:lnTo>
                    <a:pt x="1744" y="3404"/>
                  </a:lnTo>
                  <a:lnTo>
                    <a:pt x="1771" y="3427"/>
                  </a:lnTo>
                  <a:lnTo>
                    <a:pt x="1798" y="3450"/>
                  </a:lnTo>
                  <a:lnTo>
                    <a:pt x="1827" y="3474"/>
                  </a:lnTo>
                  <a:lnTo>
                    <a:pt x="1852" y="3495"/>
                  </a:lnTo>
                  <a:lnTo>
                    <a:pt x="1882" y="3518"/>
                  </a:lnTo>
                  <a:lnTo>
                    <a:pt x="1907" y="3542"/>
                  </a:lnTo>
                  <a:lnTo>
                    <a:pt x="1936" y="3565"/>
                  </a:lnTo>
                  <a:lnTo>
                    <a:pt x="1961" y="3588"/>
                  </a:lnTo>
                  <a:lnTo>
                    <a:pt x="1990" y="3613"/>
                  </a:lnTo>
                  <a:lnTo>
                    <a:pt x="2015" y="3639"/>
                  </a:lnTo>
                  <a:lnTo>
                    <a:pt x="2044" y="3664"/>
                  </a:lnTo>
                  <a:lnTo>
                    <a:pt x="2070" y="3687"/>
                  </a:lnTo>
                  <a:lnTo>
                    <a:pt x="2095" y="3710"/>
                  </a:lnTo>
                  <a:lnTo>
                    <a:pt x="2120" y="3734"/>
                  </a:lnTo>
                  <a:lnTo>
                    <a:pt x="2147" y="3759"/>
                  </a:lnTo>
                  <a:lnTo>
                    <a:pt x="2172" y="3782"/>
                  </a:lnTo>
                  <a:lnTo>
                    <a:pt x="2198" y="3805"/>
                  </a:lnTo>
                  <a:lnTo>
                    <a:pt x="2223" y="3829"/>
                  </a:lnTo>
                  <a:lnTo>
                    <a:pt x="2248" y="3854"/>
                  </a:lnTo>
                  <a:lnTo>
                    <a:pt x="2271" y="3877"/>
                  </a:lnTo>
                  <a:lnTo>
                    <a:pt x="2295" y="3900"/>
                  </a:lnTo>
                  <a:lnTo>
                    <a:pt x="2318" y="3924"/>
                  </a:lnTo>
                  <a:lnTo>
                    <a:pt x="2343" y="3947"/>
                  </a:lnTo>
                  <a:lnTo>
                    <a:pt x="2364" y="3968"/>
                  </a:lnTo>
                  <a:lnTo>
                    <a:pt x="2388" y="3991"/>
                  </a:lnTo>
                  <a:lnTo>
                    <a:pt x="2409" y="4015"/>
                  </a:lnTo>
                  <a:lnTo>
                    <a:pt x="2432" y="4038"/>
                  </a:lnTo>
                  <a:lnTo>
                    <a:pt x="2452" y="4057"/>
                  </a:lnTo>
                  <a:lnTo>
                    <a:pt x="2471" y="4079"/>
                  </a:lnTo>
                  <a:lnTo>
                    <a:pt x="2490" y="4100"/>
                  </a:lnTo>
                  <a:lnTo>
                    <a:pt x="2512" y="4121"/>
                  </a:lnTo>
                  <a:lnTo>
                    <a:pt x="2529" y="4141"/>
                  </a:lnTo>
                  <a:lnTo>
                    <a:pt x="2549" y="4160"/>
                  </a:lnTo>
                  <a:lnTo>
                    <a:pt x="2566" y="4179"/>
                  </a:lnTo>
                  <a:lnTo>
                    <a:pt x="2586" y="4199"/>
                  </a:lnTo>
                  <a:lnTo>
                    <a:pt x="2601" y="4214"/>
                  </a:lnTo>
                  <a:lnTo>
                    <a:pt x="2617" y="4232"/>
                  </a:lnTo>
                  <a:lnTo>
                    <a:pt x="2632" y="4249"/>
                  </a:lnTo>
                  <a:lnTo>
                    <a:pt x="2648" y="4267"/>
                  </a:lnTo>
                  <a:lnTo>
                    <a:pt x="2661" y="4280"/>
                  </a:lnTo>
                  <a:lnTo>
                    <a:pt x="2675" y="4296"/>
                  </a:lnTo>
                  <a:lnTo>
                    <a:pt x="2686" y="4309"/>
                  </a:lnTo>
                  <a:lnTo>
                    <a:pt x="2700" y="4325"/>
                  </a:lnTo>
                  <a:lnTo>
                    <a:pt x="2706" y="4307"/>
                  </a:lnTo>
                  <a:lnTo>
                    <a:pt x="2712" y="4290"/>
                  </a:lnTo>
                  <a:lnTo>
                    <a:pt x="2719" y="4271"/>
                  </a:lnTo>
                  <a:lnTo>
                    <a:pt x="2727" y="4253"/>
                  </a:lnTo>
                  <a:lnTo>
                    <a:pt x="2735" y="4232"/>
                  </a:lnTo>
                  <a:lnTo>
                    <a:pt x="2745" y="4212"/>
                  </a:lnTo>
                  <a:lnTo>
                    <a:pt x="2754" y="4191"/>
                  </a:lnTo>
                  <a:lnTo>
                    <a:pt x="2766" y="4170"/>
                  </a:lnTo>
                  <a:lnTo>
                    <a:pt x="2776" y="4145"/>
                  </a:lnTo>
                  <a:lnTo>
                    <a:pt x="2785" y="4121"/>
                  </a:lnTo>
                  <a:lnTo>
                    <a:pt x="2797" y="4096"/>
                  </a:lnTo>
                  <a:lnTo>
                    <a:pt x="2810" y="4073"/>
                  </a:lnTo>
                  <a:lnTo>
                    <a:pt x="2822" y="4046"/>
                  </a:lnTo>
                  <a:lnTo>
                    <a:pt x="2834" y="4020"/>
                  </a:lnTo>
                  <a:lnTo>
                    <a:pt x="2847" y="3995"/>
                  </a:lnTo>
                  <a:lnTo>
                    <a:pt x="2863" y="3970"/>
                  </a:lnTo>
                  <a:lnTo>
                    <a:pt x="2874" y="3941"/>
                  </a:lnTo>
                  <a:lnTo>
                    <a:pt x="2890" y="3914"/>
                  </a:lnTo>
                  <a:lnTo>
                    <a:pt x="2904" y="3885"/>
                  </a:lnTo>
                  <a:lnTo>
                    <a:pt x="2919" y="3858"/>
                  </a:lnTo>
                  <a:lnTo>
                    <a:pt x="2935" y="3829"/>
                  </a:lnTo>
                  <a:lnTo>
                    <a:pt x="2950" y="3799"/>
                  </a:lnTo>
                  <a:lnTo>
                    <a:pt x="2966" y="3770"/>
                  </a:lnTo>
                  <a:lnTo>
                    <a:pt x="2983" y="3741"/>
                  </a:lnTo>
                  <a:lnTo>
                    <a:pt x="2999" y="3710"/>
                  </a:lnTo>
                  <a:lnTo>
                    <a:pt x="3016" y="3679"/>
                  </a:lnTo>
                  <a:lnTo>
                    <a:pt x="3034" y="3648"/>
                  </a:lnTo>
                  <a:lnTo>
                    <a:pt x="3051" y="3619"/>
                  </a:lnTo>
                  <a:lnTo>
                    <a:pt x="3068" y="3588"/>
                  </a:lnTo>
                  <a:lnTo>
                    <a:pt x="3086" y="3559"/>
                  </a:lnTo>
                  <a:lnTo>
                    <a:pt x="3105" y="3528"/>
                  </a:lnTo>
                  <a:lnTo>
                    <a:pt x="3125" y="3499"/>
                  </a:lnTo>
                  <a:lnTo>
                    <a:pt x="3142" y="3466"/>
                  </a:lnTo>
                  <a:lnTo>
                    <a:pt x="3160" y="3435"/>
                  </a:lnTo>
                  <a:lnTo>
                    <a:pt x="3179" y="3404"/>
                  </a:lnTo>
                  <a:lnTo>
                    <a:pt x="3198" y="3375"/>
                  </a:lnTo>
                  <a:lnTo>
                    <a:pt x="3216" y="3344"/>
                  </a:lnTo>
                  <a:lnTo>
                    <a:pt x="3235" y="3313"/>
                  </a:lnTo>
                  <a:lnTo>
                    <a:pt x="3255" y="3282"/>
                  </a:lnTo>
                  <a:lnTo>
                    <a:pt x="3276" y="3253"/>
                  </a:lnTo>
                  <a:lnTo>
                    <a:pt x="3293" y="3222"/>
                  </a:lnTo>
                  <a:lnTo>
                    <a:pt x="3315" y="3193"/>
                  </a:lnTo>
                  <a:lnTo>
                    <a:pt x="3332" y="3164"/>
                  </a:lnTo>
                  <a:lnTo>
                    <a:pt x="3354" y="3136"/>
                  </a:lnTo>
                  <a:lnTo>
                    <a:pt x="3373" y="3107"/>
                  </a:lnTo>
                  <a:lnTo>
                    <a:pt x="3394" y="3078"/>
                  </a:lnTo>
                  <a:lnTo>
                    <a:pt x="3414" y="3051"/>
                  </a:lnTo>
                  <a:lnTo>
                    <a:pt x="3435" y="3026"/>
                  </a:lnTo>
                  <a:lnTo>
                    <a:pt x="3454" y="2997"/>
                  </a:lnTo>
                  <a:lnTo>
                    <a:pt x="3474" y="2972"/>
                  </a:lnTo>
                  <a:lnTo>
                    <a:pt x="3493" y="2944"/>
                  </a:lnTo>
                  <a:lnTo>
                    <a:pt x="3514" y="2921"/>
                  </a:lnTo>
                  <a:lnTo>
                    <a:pt x="3534" y="2896"/>
                  </a:lnTo>
                  <a:lnTo>
                    <a:pt x="3555" y="2873"/>
                  </a:lnTo>
                  <a:lnTo>
                    <a:pt x="3575" y="2849"/>
                  </a:lnTo>
                  <a:lnTo>
                    <a:pt x="3596" y="2828"/>
                  </a:lnTo>
                  <a:lnTo>
                    <a:pt x="3615" y="2805"/>
                  </a:lnTo>
                  <a:lnTo>
                    <a:pt x="3635" y="2786"/>
                  </a:lnTo>
                  <a:lnTo>
                    <a:pt x="3654" y="2764"/>
                  </a:lnTo>
                  <a:lnTo>
                    <a:pt x="3675" y="2747"/>
                  </a:lnTo>
                  <a:lnTo>
                    <a:pt x="3695" y="2727"/>
                  </a:lnTo>
                  <a:lnTo>
                    <a:pt x="3714" y="2710"/>
                  </a:lnTo>
                  <a:lnTo>
                    <a:pt x="3734" y="2692"/>
                  </a:lnTo>
                  <a:lnTo>
                    <a:pt x="3755" y="2679"/>
                  </a:lnTo>
                  <a:lnTo>
                    <a:pt x="3780" y="2656"/>
                  </a:lnTo>
                  <a:lnTo>
                    <a:pt x="3805" y="2634"/>
                  </a:lnTo>
                  <a:lnTo>
                    <a:pt x="3831" y="2611"/>
                  </a:lnTo>
                  <a:lnTo>
                    <a:pt x="3856" y="2590"/>
                  </a:lnTo>
                  <a:lnTo>
                    <a:pt x="3879" y="2566"/>
                  </a:lnTo>
                  <a:lnTo>
                    <a:pt x="3902" y="2545"/>
                  </a:lnTo>
                  <a:lnTo>
                    <a:pt x="3926" y="2522"/>
                  </a:lnTo>
                  <a:lnTo>
                    <a:pt x="3951" y="2501"/>
                  </a:lnTo>
                  <a:lnTo>
                    <a:pt x="3972" y="2477"/>
                  </a:lnTo>
                  <a:lnTo>
                    <a:pt x="3994" y="2454"/>
                  </a:lnTo>
                  <a:lnTo>
                    <a:pt x="4015" y="2431"/>
                  </a:lnTo>
                  <a:lnTo>
                    <a:pt x="4038" y="2407"/>
                  </a:lnTo>
                  <a:lnTo>
                    <a:pt x="4058" y="2384"/>
                  </a:lnTo>
                  <a:lnTo>
                    <a:pt x="4079" y="2361"/>
                  </a:lnTo>
                  <a:lnTo>
                    <a:pt x="4098" y="2338"/>
                  </a:lnTo>
                  <a:lnTo>
                    <a:pt x="4120" y="2314"/>
                  </a:lnTo>
                  <a:lnTo>
                    <a:pt x="4137" y="2289"/>
                  </a:lnTo>
                  <a:lnTo>
                    <a:pt x="4154" y="2264"/>
                  </a:lnTo>
                  <a:lnTo>
                    <a:pt x="4172" y="2239"/>
                  </a:lnTo>
                  <a:lnTo>
                    <a:pt x="4191" y="2214"/>
                  </a:lnTo>
                  <a:lnTo>
                    <a:pt x="4207" y="2188"/>
                  </a:lnTo>
                  <a:lnTo>
                    <a:pt x="4224" y="2163"/>
                  </a:lnTo>
                  <a:lnTo>
                    <a:pt x="4240" y="2138"/>
                  </a:lnTo>
                  <a:lnTo>
                    <a:pt x="4257" y="2115"/>
                  </a:lnTo>
                  <a:lnTo>
                    <a:pt x="4271" y="2088"/>
                  </a:lnTo>
                  <a:lnTo>
                    <a:pt x="4286" y="2062"/>
                  </a:lnTo>
                  <a:lnTo>
                    <a:pt x="4300" y="2037"/>
                  </a:lnTo>
                  <a:lnTo>
                    <a:pt x="4315" y="2012"/>
                  </a:lnTo>
                  <a:lnTo>
                    <a:pt x="4329" y="1985"/>
                  </a:lnTo>
                  <a:lnTo>
                    <a:pt x="4343" y="1960"/>
                  </a:lnTo>
                  <a:lnTo>
                    <a:pt x="4354" y="1934"/>
                  </a:lnTo>
                  <a:lnTo>
                    <a:pt x="4368" y="1909"/>
                  </a:lnTo>
                  <a:lnTo>
                    <a:pt x="4377" y="1880"/>
                  </a:lnTo>
                  <a:lnTo>
                    <a:pt x="4389" y="1855"/>
                  </a:lnTo>
                  <a:lnTo>
                    <a:pt x="4399" y="1826"/>
                  </a:lnTo>
                  <a:lnTo>
                    <a:pt x="4409" y="1801"/>
                  </a:lnTo>
                  <a:lnTo>
                    <a:pt x="4416" y="1773"/>
                  </a:lnTo>
                  <a:lnTo>
                    <a:pt x="4426" y="1746"/>
                  </a:lnTo>
                  <a:lnTo>
                    <a:pt x="4434" y="1719"/>
                  </a:lnTo>
                  <a:lnTo>
                    <a:pt x="4443" y="1694"/>
                  </a:lnTo>
                  <a:lnTo>
                    <a:pt x="4449" y="1665"/>
                  </a:lnTo>
                  <a:lnTo>
                    <a:pt x="4457" y="1638"/>
                  </a:lnTo>
                  <a:lnTo>
                    <a:pt x="4463" y="1611"/>
                  </a:lnTo>
                  <a:lnTo>
                    <a:pt x="4471" y="1583"/>
                  </a:lnTo>
                  <a:lnTo>
                    <a:pt x="4474" y="1554"/>
                  </a:lnTo>
                  <a:lnTo>
                    <a:pt x="4480" y="1529"/>
                  </a:lnTo>
                  <a:lnTo>
                    <a:pt x="4484" y="1500"/>
                  </a:lnTo>
                  <a:lnTo>
                    <a:pt x="4490" y="1475"/>
                  </a:lnTo>
                  <a:lnTo>
                    <a:pt x="4492" y="1446"/>
                  </a:lnTo>
                  <a:lnTo>
                    <a:pt x="4494" y="1417"/>
                  </a:lnTo>
                  <a:lnTo>
                    <a:pt x="4496" y="1388"/>
                  </a:lnTo>
                  <a:lnTo>
                    <a:pt x="4500" y="1361"/>
                  </a:lnTo>
                  <a:lnTo>
                    <a:pt x="4500" y="1331"/>
                  </a:lnTo>
                  <a:lnTo>
                    <a:pt x="4500" y="1304"/>
                  </a:lnTo>
                  <a:lnTo>
                    <a:pt x="4500" y="1275"/>
                  </a:lnTo>
                  <a:lnTo>
                    <a:pt x="4502" y="1248"/>
                  </a:lnTo>
                  <a:lnTo>
                    <a:pt x="4500" y="1219"/>
                  </a:lnTo>
                  <a:lnTo>
                    <a:pt x="4500" y="1192"/>
                  </a:lnTo>
                  <a:lnTo>
                    <a:pt x="4498" y="1163"/>
                  </a:lnTo>
                  <a:lnTo>
                    <a:pt x="4496" y="1136"/>
                  </a:lnTo>
                  <a:lnTo>
                    <a:pt x="4492" y="1107"/>
                  </a:lnTo>
                  <a:lnTo>
                    <a:pt x="4488" y="1079"/>
                  </a:lnTo>
                  <a:lnTo>
                    <a:pt x="4484" y="1050"/>
                  </a:lnTo>
                  <a:lnTo>
                    <a:pt x="4482" y="1023"/>
                  </a:lnTo>
                  <a:lnTo>
                    <a:pt x="4474" y="990"/>
                  </a:lnTo>
                  <a:lnTo>
                    <a:pt x="4469" y="959"/>
                  </a:lnTo>
                  <a:lnTo>
                    <a:pt x="4463" y="930"/>
                  </a:lnTo>
                  <a:lnTo>
                    <a:pt x="4457" y="901"/>
                  </a:lnTo>
                  <a:lnTo>
                    <a:pt x="4447" y="870"/>
                  </a:lnTo>
                  <a:lnTo>
                    <a:pt x="4440" y="841"/>
                  </a:lnTo>
                  <a:lnTo>
                    <a:pt x="4430" y="814"/>
                  </a:lnTo>
                  <a:lnTo>
                    <a:pt x="4422" y="787"/>
                  </a:lnTo>
                  <a:lnTo>
                    <a:pt x="4410" y="758"/>
                  </a:lnTo>
                  <a:lnTo>
                    <a:pt x="4399" y="729"/>
                  </a:lnTo>
                  <a:lnTo>
                    <a:pt x="4387" y="701"/>
                  </a:lnTo>
                  <a:lnTo>
                    <a:pt x="4376" y="676"/>
                  </a:lnTo>
                  <a:lnTo>
                    <a:pt x="4362" y="647"/>
                  </a:lnTo>
                  <a:lnTo>
                    <a:pt x="4348" y="622"/>
                  </a:lnTo>
                  <a:lnTo>
                    <a:pt x="4335" y="597"/>
                  </a:lnTo>
                  <a:lnTo>
                    <a:pt x="4321" y="573"/>
                  </a:lnTo>
                  <a:lnTo>
                    <a:pt x="4304" y="548"/>
                  </a:lnTo>
                  <a:lnTo>
                    <a:pt x="4288" y="523"/>
                  </a:lnTo>
                  <a:lnTo>
                    <a:pt x="4271" y="500"/>
                  </a:lnTo>
                  <a:lnTo>
                    <a:pt x="4255" y="476"/>
                  </a:lnTo>
                  <a:lnTo>
                    <a:pt x="4238" y="453"/>
                  </a:lnTo>
                  <a:lnTo>
                    <a:pt x="4220" y="430"/>
                  </a:lnTo>
                  <a:lnTo>
                    <a:pt x="4201" y="409"/>
                  </a:lnTo>
                  <a:lnTo>
                    <a:pt x="4184" y="389"/>
                  </a:lnTo>
                  <a:lnTo>
                    <a:pt x="4162" y="366"/>
                  </a:lnTo>
                  <a:lnTo>
                    <a:pt x="4143" y="347"/>
                  </a:lnTo>
                  <a:lnTo>
                    <a:pt x="4123" y="325"/>
                  </a:lnTo>
                  <a:lnTo>
                    <a:pt x="4104" y="308"/>
                  </a:lnTo>
                  <a:lnTo>
                    <a:pt x="4083" y="288"/>
                  </a:lnTo>
                  <a:lnTo>
                    <a:pt x="4061" y="269"/>
                  </a:lnTo>
                  <a:lnTo>
                    <a:pt x="4040" y="252"/>
                  </a:lnTo>
                  <a:lnTo>
                    <a:pt x="4019" y="236"/>
                  </a:lnTo>
                  <a:lnTo>
                    <a:pt x="3994" y="219"/>
                  </a:lnTo>
                  <a:lnTo>
                    <a:pt x="3970" y="201"/>
                  </a:lnTo>
                  <a:lnTo>
                    <a:pt x="3947" y="184"/>
                  </a:lnTo>
                  <a:lnTo>
                    <a:pt x="3924" y="170"/>
                  </a:lnTo>
                  <a:lnTo>
                    <a:pt x="3898" y="155"/>
                  </a:lnTo>
                  <a:lnTo>
                    <a:pt x="3873" y="141"/>
                  </a:lnTo>
                  <a:lnTo>
                    <a:pt x="3848" y="128"/>
                  </a:lnTo>
                  <a:lnTo>
                    <a:pt x="3825" y="116"/>
                  </a:lnTo>
                  <a:lnTo>
                    <a:pt x="3798" y="102"/>
                  </a:lnTo>
                  <a:lnTo>
                    <a:pt x="3772" y="91"/>
                  </a:lnTo>
                  <a:lnTo>
                    <a:pt x="3747" y="79"/>
                  </a:lnTo>
                  <a:lnTo>
                    <a:pt x="3722" y="69"/>
                  </a:lnTo>
                  <a:lnTo>
                    <a:pt x="3695" y="58"/>
                  </a:lnTo>
                  <a:lnTo>
                    <a:pt x="3668" y="50"/>
                  </a:lnTo>
                  <a:lnTo>
                    <a:pt x="3641" y="42"/>
                  </a:lnTo>
                  <a:lnTo>
                    <a:pt x="3615" y="36"/>
                  </a:lnTo>
                  <a:lnTo>
                    <a:pt x="3586" y="29"/>
                  </a:lnTo>
                  <a:lnTo>
                    <a:pt x="3559" y="23"/>
                  </a:lnTo>
                  <a:lnTo>
                    <a:pt x="3530" y="17"/>
                  </a:lnTo>
                  <a:lnTo>
                    <a:pt x="3503" y="13"/>
                  </a:lnTo>
                  <a:lnTo>
                    <a:pt x="3474" y="7"/>
                  </a:lnTo>
                  <a:lnTo>
                    <a:pt x="3445" y="5"/>
                  </a:lnTo>
                  <a:lnTo>
                    <a:pt x="3416" y="1"/>
                  </a:lnTo>
                  <a:lnTo>
                    <a:pt x="3388" y="1"/>
                  </a:lnTo>
                  <a:lnTo>
                    <a:pt x="3357" y="0"/>
                  </a:lnTo>
                  <a:lnTo>
                    <a:pt x="3328" y="0"/>
                  </a:lnTo>
                  <a:lnTo>
                    <a:pt x="3299" y="0"/>
                  </a:lnTo>
                  <a:lnTo>
                    <a:pt x="3270" y="1"/>
                  </a:lnTo>
                  <a:lnTo>
                    <a:pt x="3241" y="1"/>
                  </a:lnTo>
                  <a:lnTo>
                    <a:pt x="3212" y="5"/>
                  </a:lnTo>
                  <a:lnTo>
                    <a:pt x="3183" y="9"/>
                  </a:lnTo>
                  <a:lnTo>
                    <a:pt x="3154" y="15"/>
                  </a:lnTo>
                  <a:close/>
                </a:path>
              </a:pathLst>
            </a:custGeom>
            <a:solidFill>
              <a:srgbClr val="FF3399">
                <a:alpha val="9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70" name="Freeform 50"/>
            <p:cNvSpPr>
              <a:spLocks/>
            </p:cNvSpPr>
            <p:nvPr/>
          </p:nvSpPr>
          <p:spPr bwMode="auto">
            <a:xfrm>
              <a:off x="3100" y="872"/>
              <a:ext cx="503" cy="692"/>
            </a:xfrm>
            <a:custGeom>
              <a:avLst/>
              <a:gdLst>
                <a:gd name="T0" fmla="*/ 1 w 1007"/>
                <a:gd name="T1" fmla="*/ 11 h 1385"/>
                <a:gd name="T2" fmla="*/ 8 w 1007"/>
                <a:gd name="T3" fmla="*/ 8 h 1385"/>
                <a:gd name="T4" fmla="*/ 17 w 1007"/>
                <a:gd name="T5" fmla="*/ 6 h 1385"/>
                <a:gd name="T6" fmla="*/ 25 w 1007"/>
                <a:gd name="T7" fmla="*/ 4 h 1385"/>
                <a:gd name="T8" fmla="*/ 34 w 1007"/>
                <a:gd name="T9" fmla="*/ 2 h 1385"/>
                <a:gd name="T10" fmla="*/ 44 w 1007"/>
                <a:gd name="T11" fmla="*/ 1 h 1385"/>
                <a:gd name="T12" fmla="*/ 55 w 1007"/>
                <a:gd name="T13" fmla="*/ 0 h 1385"/>
                <a:gd name="T14" fmla="*/ 67 w 1007"/>
                <a:gd name="T15" fmla="*/ 0 h 1385"/>
                <a:gd name="T16" fmla="*/ 80 w 1007"/>
                <a:gd name="T17" fmla="*/ 1 h 1385"/>
                <a:gd name="T18" fmla="*/ 92 w 1007"/>
                <a:gd name="T19" fmla="*/ 2 h 1385"/>
                <a:gd name="T20" fmla="*/ 106 w 1007"/>
                <a:gd name="T21" fmla="*/ 6 h 1385"/>
                <a:gd name="T22" fmla="*/ 119 w 1007"/>
                <a:gd name="T23" fmla="*/ 10 h 1385"/>
                <a:gd name="T24" fmla="*/ 134 w 1007"/>
                <a:gd name="T25" fmla="*/ 16 h 1385"/>
                <a:gd name="T26" fmla="*/ 148 w 1007"/>
                <a:gd name="T27" fmla="*/ 23 h 1385"/>
                <a:gd name="T28" fmla="*/ 162 w 1007"/>
                <a:gd name="T29" fmla="*/ 33 h 1385"/>
                <a:gd name="T30" fmla="*/ 176 w 1007"/>
                <a:gd name="T31" fmla="*/ 44 h 1385"/>
                <a:gd name="T32" fmla="*/ 190 w 1007"/>
                <a:gd name="T33" fmla="*/ 58 h 1385"/>
                <a:gd name="T34" fmla="*/ 203 w 1007"/>
                <a:gd name="T35" fmla="*/ 74 h 1385"/>
                <a:gd name="T36" fmla="*/ 216 w 1007"/>
                <a:gd name="T37" fmla="*/ 93 h 1385"/>
                <a:gd name="T38" fmla="*/ 228 w 1007"/>
                <a:gd name="T39" fmla="*/ 113 h 1385"/>
                <a:gd name="T40" fmla="*/ 236 w 1007"/>
                <a:gd name="T41" fmla="*/ 130 h 1385"/>
                <a:gd name="T42" fmla="*/ 242 w 1007"/>
                <a:gd name="T43" fmla="*/ 147 h 1385"/>
                <a:gd name="T44" fmla="*/ 246 w 1007"/>
                <a:gd name="T45" fmla="*/ 164 h 1385"/>
                <a:gd name="T46" fmla="*/ 249 w 1007"/>
                <a:gd name="T47" fmla="*/ 181 h 1385"/>
                <a:gd name="T48" fmla="*/ 251 w 1007"/>
                <a:gd name="T49" fmla="*/ 197 h 1385"/>
                <a:gd name="T50" fmla="*/ 251 w 1007"/>
                <a:gd name="T51" fmla="*/ 212 h 1385"/>
                <a:gd name="T52" fmla="*/ 251 w 1007"/>
                <a:gd name="T53" fmla="*/ 227 h 1385"/>
                <a:gd name="T54" fmla="*/ 249 w 1007"/>
                <a:gd name="T55" fmla="*/ 242 h 1385"/>
                <a:gd name="T56" fmla="*/ 247 w 1007"/>
                <a:gd name="T57" fmla="*/ 256 h 1385"/>
                <a:gd name="T58" fmla="*/ 244 w 1007"/>
                <a:gd name="T59" fmla="*/ 269 h 1385"/>
                <a:gd name="T60" fmla="*/ 241 w 1007"/>
                <a:gd name="T61" fmla="*/ 281 h 1385"/>
                <a:gd name="T62" fmla="*/ 237 w 1007"/>
                <a:gd name="T63" fmla="*/ 292 h 1385"/>
                <a:gd name="T64" fmla="*/ 233 w 1007"/>
                <a:gd name="T65" fmla="*/ 303 h 1385"/>
                <a:gd name="T66" fmla="*/ 229 w 1007"/>
                <a:gd name="T67" fmla="*/ 312 h 1385"/>
                <a:gd name="T68" fmla="*/ 225 w 1007"/>
                <a:gd name="T69" fmla="*/ 321 h 1385"/>
                <a:gd name="T70" fmla="*/ 220 w 1007"/>
                <a:gd name="T71" fmla="*/ 330 h 1385"/>
                <a:gd name="T72" fmla="*/ 214 w 1007"/>
                <a:gd name="T73" fmla="*/ 340 h 1385"/>
                <a:gd name="T74" fmla="*/ 212 w 1007"/>
                <a:gd name="T75" fmla="*/ 345 h 1385"/>
                <a:gd name="T76" fmla="*/ 213 w 1007"/>
                <a:gd name="T77" fmla="*/ 334 h 1385"/>
                <a:gd name="T78" fmla="*/ 213 w 1007"/>
                <a:gd name="T79" fmla="*/ 324 h 1385"/>
                <a:gd name="T80" fmla="*/ 214 w 1007"/>
                <a:gd name="T81" fmla="*/ 312 h 1385"/>
                <a:gd name="T82" fmla="*/ 214 w 1007"/>
                <a:gd name="T83" fmla="*/ 298 h 1385"/>
                <a:gd name="T84" fmla="*/ 214 w 1007"/>
                <a:gd name="T85" fmla="*/ 282 h 1385"/>
                <a:gd name="T86" fmla="*/ 213 w 1007"/>
                <a:gd name="T87" fmla="*/ 264 h 1385"/>
                <a:gd name="T88" fmla="*/ 211 w 1007"/>
                <a:gd name="T89" fmla="*/ 245 h 1385"/>
                <a:gd name="T90" fmla="*/ 208 w 1007"/>
                <a:gd name="T91" fmla="*/ 225 h 1385"/>
                <a:gd name="T92" fmla="*/ 204 w 1007"/>
                <a:gd name="T93" fmla="*/ 205 h 1385"/>
                <a:gd name="T94" fmla="*/ 197 w 1007"/>
                <a:gd name="T95" fmla="*/ 183 h 1385"/>
                <a:gd name="T96" fmla="*/ 188 w 1007"/>
                <a:gd name="T97" fmla="*/ 162 h 1385"/>
                <a:gd name="T98" fmla="*/ 177 w 1007"/>
                <a:gd name="T99" fmla="*/ 140 h 1385"/>
                <a:gd name="T100" fmla="*/ 165 w 1007"/>
                <a:gd name="T101" fmla="*/ 119 h 1385"/>
                <a:gd name="T102" fmla="*/ 149 w 1007"/>
                <a:gd name="T103" fmla="*/ 99 h 1385"/>
                <a:gd name="T104" fmla="*/ 130 w 1007"/>
                <a:gd name="T105" fmla="*/ 80 h 1385"/>
                <a:gd name="T106" fmla="*/ 108 w 1007"/>
                <a:gd name="T107" fmla="*/ 62 h 1385"/>
                <a:gd name="T108" fmla="*/ 84 w 1007"/>
                <a:gd name="T109" fmla="*/ 46 h 1385"/>
                <a:gd name="T110" fmla="*/ 54 w 1007"/>
                <a:gd name="T111" fmla="*/ 31 h 1385"/>
                <a:gd name="T112" fmla="*/ 23 w 1007"/>
                <a:gd name="T113" fmla="*/ 19 h 1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7" h="1385">
                  <a:moveTo>
                    <a:pt x="0" y="49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2" y="41"/>
                  </a:lnTo>
                  <a:lnTo>
                    <a:pt x="23" y="39"/>
                  </a:lnTo>
                  <a:lnTo>
                    <a:pt x="35" y="33"/>
                  </a:lnTo>
                  <a:lnTo>
                    <a:pt x="51" y="29"/>
                  </a:lnTo>
                  <a:lnTo>
                    <a:pt x="58" y="26"/>
                  </a:lnTo>
                  <a:lnTo>
                    <a:pt x="68" y="24"/>
                  </a:lnTo>
                  <a:lnTo>
                    <a:pt x="80" y="20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13" y="14"/>
                  </a:lnTo>
                  <a:lnTo>
                    <a:pt x="124" y="12"/>
                  </a:lnTo>
                  <a:lnTo>
                    <a:pt x="136" y="10"/>
                  </a:lnTo>
                  <a:lnTo>
                    <a:pt x="148" y="8"/>
                  </a:lnTo>
                  <a:lnTo>
                    <a:pt x="163" y="6"/>
                  </a:lnTo>
                  <a:lnTo>
                    <a:pt x="177" y="4"/>
                  </a:lnTo>
                  <a:lnTo>
                    <a:pt x="192" y="4"/>
                  </a:lnTo>
                  <a:lnTo>
                    <a:pt x="206" y="2"/>
                  </a:lnTo>
                  <a:lnTo>
                    <a:pt x="221" y="0"/>
                  </a:lnTo>
                  <a:lnTo>
                    <a:pt x="235" y="0"/>
                  </a:lnTo>
                  <a:lnTo>
                    <a:pt x="252" y="0"/>
                  </a:lnTo>
                  <a:lnTo>
                    <a:pt x="268" y="0"/>
                  </a:lnTo>
                  <a:lnTo>
                    <a:pt x="285" y="0"/>
                  </a:lnTo>
                  <a:lnTo>
                    <a:pt x="303" y="2"/>
                  </a:lnTo>
                  <a:lnTo>
                    <a:pt x="320" y="6"/>
                  </a:lnTo>
                  <a:lnTo>
                    <a:pt x="336" y="6"/>
                  </a:lnTo>
                  <a:lnTo>
                    <a:pt x="353" y="8"/>
                  </a:lnTo>
                  <a:lnTo>
                    <a:pt x="371" y="10"/>
                  </a:lnTo>
                  <a:lnTo>
                    <a:pt x="388" y="16"/>
                  </a:lnTo>
                  <a:lnTo>
                    <a:pt x="406" y="18"/>
                  </a:lnTo>
                  <a:lnTo>
                    <a:pt x="425" y="24"/>
                  </a:lnTo>
                  <a:lnTo>
                    <a:pt x="442" y="29"/>
                  </a:lnTo>
                  <a:lnTo>
                    <a:pt x="462" y="35"/>
                  </a:lnTo>
                  <a:lnTo>
                    <a:pt x="479" y="41"/>
                  </a:lnTo>
                  <a:lnTo>
                    <a:pt x="499" y="47"/>
                  </a:lnTo>
                  <a:lnTo>
                    <a:pt x="518" y="55"/>
                  </a:lnTo>
                  <a:lnTo>
                    <a:pt x="537" y="66"/>
                  </a:lnTo>
                  <a:lnTo>
                    <a:pt x="555" y="74"/>
                  </a:lnTo>
                  <a:lnTo>
                    <a:pt x="574" y="84"/>
                  </a:lnTo>
                  <a:lnTo>
                    <a:pt x="594" y="95"/>
                  </a:lnTo>
                  <a:lnTo>
                    <a:pt x="613" y="109"/>
                  </a:lnTo>
                  <a:lnTo>
                    <a:pt x="631" y="121"/>
                  </a:lnTo>
                  <a:lnTo>
                    <a:pt x="650" y="132"/>
                  </a:lnTo>
                  <a:lnTo>
                    <a:pt x="667" y="146"/>
                  </a:lnTo>
                  <a:lnTo>
                    <a:pt x="687" y="163"/>
                  </a:lnTo>
                  <a:lnTo>
                    <a:pt x="704" y="179"/>
                  </a:lnTo>
                  <a:lnTo>
                    <a:pt x="724" y="196"/>
                  </a:lnTo>
                  <a:lnTo>
                    <a:pt x="743" y="214"/>
                  </a:lnTo>
                  <a:lnTo>
                    <a:pt x="762" y="235"/>
                  </a:lnTo>
                  <a:lnTo>
                    <a:pt x="780" y="252"/>
                  </a:lnTo>
                  <a:lnTo>
                    <a:pt x="797" y="276"/>
                  </a:lnTo>
                  <a:lnTo>
                    <a:pt x="815" y="297"/>
                  </a:lnTo>
                  <a:lnTo>
                    <a:pt x="832" y="322"/>
                  </a:lnTo>
                  <a:lnTo>
                    <a:pt x="850" y="345"/>
                  </a:lnTo>
                  <a:lnTo>
                    <a:pt x="867" y="373"/>
                  </a:lnTo>
                  <a:lnTo>
                    <a:pt x="885" y="402"/>
                  </a:lnTo>
                  <a:lnTo>
                    <a:pt x="902" y="431"/>
                  </a:lnTo>
                  <a:lnTo>
                    <a:pt x="912" y="452"/>
                  </a:lnTo>
                  <a:lnTo>
                    <a:pt x="923" y="475"/>
                  </a:lnTo>
                  <a:lnTo>
                    <a:pt x="933" y="499"/>
                  </a:lnTo>
                  <a:lnTo>
                    <a:pt x="945" y="522"/>
                  </a:lnTo>
                  <a:lnTo>
                    <a:pt x="952" y="543"/>
                  </a:lnTo>
                  <a:lnTo>
                    <a:pt x="960" y="567"/>
                  </a:lnTo>
                  <a:lnTo>
                    <a:pt x="968" y="590"/>
                  </a:lnTo>
                  <a:lnTo>
                    <a:pt x="976" y="613"/>
                  </a:lnTo>
                  <a:lnTo>
                    <a:pt x="980" y="634"/>
                  </a:lnTo>
                  <a:lnTo>
                    <a:pt x="985" y="658"/>
                  </a:lnTo>
                  <a:lnTo>
                    <a:pt x="989" y="679"/>
                  </a:lnTo>
                  <a:lnTo>
                    <a:pt x="995" y="702"/>
                  </a:lnTo>
                  <a:lnTo>
                    <a:pt x="997" y="724"/>
                  </a:lnTo>
                  <a:lnTo>
                    <a:pt x="1001" y="745"/>
                  </a:lnTo>
                  <a:lnTo>
                    <a:pt x="1003" y="766"/>
                  </a:lnTo>
                  <a:lnTo>
                    <a:pt x="1007" y="789"/>
                  </a:lnTo>
                  <a:lnTo>
                    <a:pt x="1007" y="809"/>
                  </a:lnTo>
                  <a:lnTo>
                    <a:pt x="1007" y="830"/>
                  </a:lnTo>
                  <a:lnTo>
                    <a:pt x="1007" y="850"/>
                  </a:lnTo>
                  <a:lnTo>
                    <a:pt x="1007" y="871"/>
                  </a:lnTo>
                  <a:lnTo>
                    <a:pt x="1005" y="890"/>
                  </a:lnTo>
                  <a:lnTo>
                    <a:pt x="1005" y="910"/>
                  </a:lnTo>
                  <a:lnTo>
                    <a:pt x="1003" y="929"/>
                  </a:lnTo>
                  <a:lnTo>
                    <a:pt x="1003" y="950"/>
                  </a:lnTo>
                  <a:lnTo>
                    <a:pt x="999" y="968"/>
                  </a:lnTo>
                  <a:lnTo>
                    <a:pt x="997" y="987"/>
                  </a:lnTo>
                  <a:lnTo>
                    <a:pt x="993" y="1005"/>
                  </a:lnTo>
                  <a:lnTo>
                    <a:pt x="991" y="1024"/>
                  </a:lnTo>
                  <a:lnTo>
                    <a:pt x="985" y="1041"/>
                  </a:lnTo>
                  <a:lnTo>
                    <a:pt x="983" y="1059"/>
                  </a:lnTo>
                  <a:lnTo>
                    <a:pt x="978" y="1076"/>
                  </a:lnTo>
                  <a:lnTo>
                    <a:pt x="976" y="1094"/>
                  </a:lnTo>
                  <a:lnTo>
                    <a:pt x="970" y="1107"/>
                  </a:lnTo>
                  <a:lnTo>
                    <a:pt x="964" y="1125"/>
                  </a:lnTo>
                  <a:lnTo>
                    <a:pt x="958" y="1138"/>
                  </a:lnTo>
                  <a:lnTo>
                    <a:pt x="954" y="1156"/>
                  </a:lnTo>
                  <a:lnTo>
                    <a:pt x="949" y="1169"/>
                  </a:lnTo>
                  <a:lnTo>
                    <a:pt x="945" y="1183"/>
                  </a:lnTo>
                  <a:lnTo>
                    <a:pt x="939" y="1197"/>
                  </a:lnTo>
                  <a:lnTo>
                    <a:pt x="935" y="1212"/>
                  </a:lnTo>
                  <a:lnTo>
                    <a:pt x="929" y="1224"/>
                  </a:lnTo>
                  <a:lnTo>
                    <a:pt x="923" y="1237"/>
                  </a:lnTo>
                  <a:lnTo>
                    <a:pt x="918" y="1249"/>
                  </a:lnTo>
                  <a:lnTo>
                    <a:pt x="914" y="1263"/>
                  </a:lnTo>
                  <a:lnTo>
                    <a:pt x="908" y="1272"/>
                  </a:lnTo>
                  <a:lnTo>
                    <a:pt x="902" y="1284"/>
                  </a:lnTo>
                  <a:lnTo>
                    <a:pt x="898" y="1294"/>
                  </a:lnTo>
                  <a:lnTo>
                    <a:pt x="894" y="1305"/>
                  </a:lnTo>
                  <a:lnTo>
                    <a:pt x="883" y="1321"/>
                  </a:lnTo>
                  <a:lnTo>
                    <a:pt x="875" y="1338"/>
                  </a:lnTo>
                  <a:lnTo>
                    <a:pt x="865" y="1350"/>
                  </a:lnTo>
                  <a:lnTo>
                    <a:pt x="859" y="1363"/>
                  </a:lnTo>
                  <a:lnTo>
                    <a:pt x="850" y="1379"/>
                  </a:lnTo>
                  <a:lnTo>
                    <a:pt x="848" y="1385"/>
                  </a:lnTo>
                  <a:lnTo>
                    <a:pt x="848" y="1381"/>
                  </a:lnTo>
                  <a:lnTo>
                    <a:pt x="848" y="1371"/>
                  </a:lnTo>
                  <a:lnTo>
                    <a:pt x="850" y="1356"/>
                  </a:lnTo>
                  <a:lnTo>
                    <a:pt x="854" y="1338"/>
                  </a:lnTo>
                  <a:lnTo>
                    <a:pt x="854" y="1325"/>
                  </a:lnTo>
                  <a:lnTo>
                    <a:pt x="854" y="1313"/>
                  </a:lnTo>
                  <a:lnTo>
                    <a:pt x="855" y="1297"/>
                  </a:lnTo>
                  <a:lnTo>
                    <a:pt x="857" y="1284"/>
                  </a:lnTo>
                  <a:lnTo>
                    <a:pt x="857" y="1266"/>
                  </a:lnTo>
                  <a:lnTo>
                    <a:pt x="857" y="1249"/>
                  </a:lnTo>
                  <a:lnTo>
                    <a:pt x="859" y="1231"/>
                  </a:lnTo>
                  <a:lnTo>
                    <a:pt x="861" y="1214"/>
                  </a:lnTo>
                  <a:lnTo>
                    <a:pt x="859" y="1193"/>
                  </a:lnTo>
                  <a:lnTo>
                    <a:pt x="859" y="1171"/>
                  </a:lnTo>
                  <a:lnTo>
                    <a:pt x="859" y="1150"/>
                  </a:lnTo>
                  <a:lnTo>
                    <a:pt x="859" y="1129"/>
                  </a:lnTo>
                  <a:lnTo>
                    <a:pt x="857" y="1105"/>
                  </a:lnTo>
                  <a:lnTo>
                    <a:pt x="855" y="1082"/>
                  </a:lnTo>
                  <a:lnTo>
                    <a:pt x="854" y="1057"/>
                  </a:lnTo>
                  <a:lnTo>
                    <a:pt x="854" y="1034"/>
                  </a:lnTo>
                  <a:lnTo>
                    <a:pt x="850" y="1007"/>
                  </a:lnTo>
                  <a:lnTo>
                    <a:pt x="846" y="981"/>
                  </a:lnTo>
                  <a:lnTo>
                    <a:pt x="842" y="954"/>
                  </a:lnTo>
                  <a:lnTo>
                    <a:pt x="840" y="929"/>
                  </a:lnTo>
                  <a:lnTo>
                    <a:pt x="834" y="902"/>
                  </a:lnTo>
                  <a:lnTo>
                    <a:pt x="828" y="875"/>
                  </a:lnTo>
                  <a:lnTo>
                    <a:pt x="823" y="848"/>
                  </a:lnTo>
                  <a:lnTo>
                    <a:pt x="817" y="820"/>
                  </a:lnTo>
                  <a:lnTo>
                    <a:pt x="807" y="791"/>
                  </a:lnTo>
                  <a:lnTo>
                    <a:pt x="797" y="762"/>
                  </a:lnTo>
                  <a:lnTo>
                    <a:pt x="788" y="733"/>
                  </a:lnTo>
                  <a:lnTo>
                    <a:pt x="778" y="706"/>
                  </a:lnTo>
                  <a:lnTo>
                    <a:pt x="764" y="677"/>
                  </a:lnTo>
                  <a:lnTo>
                    <a:pt x="753" y="648"/>
                  </a:lnTo>
                  <a:lnTo>
                    <a:pt x="739" y="619"/>
                  </a:lnTo>
                  <a:lnTo>
                    <a:pt x="727" y="592"/>
                  </a:lnTo>
                  <a:lnTo>
                    <a:pt x="710" y="563"/>
                  </a:lnTo>
                  <a:lnTo>
                    <a:pt x="695" y="534"/>
                  </a:lnTo>
                  <a:lnTo>
                    <a:pt x="677" y="506"/>
                  </a:lnTo>
                  <a:lnTo>
                    <a:pt x="660" y="479"/>
                  </a:lnTo>
                  <a:lnTo>
                    <a:pt x="638" y="450"/>
                  </a:lnTo>
                  <a:lnTo>
                    <a:pt x="619" y="425"/>
                  </a:lnTo>
                  <a:lnTo>
                    <a:pt x="596" y="398"/>
                  </a:lnTo>
                  <a:lnTo>
                    <a:pt x="574" y="375"/>
                  </a:lnTo>
                  <a:lnTo>
                    <a:pt x="547" y="347"/>
                  </a:lnTo>
                  <a:lnTo>
                    <a:pt x="522" y="322"/>
                  </a:lnTo>
                  <a:lnTo>
                    <a:pt x="493" y="297"/>
                  </a:lnTo>
                  <a:lnTo>
                    <a:pt x="466" y="274"/>
                  </a:lnTo>
                  <a:lnTo>
                    <a:pt x="433" y="250"/>
                  </a:lnTo>
                  <a:lnTo>
                    <a:pt x="402" y="227"/>
                  </a:lnTo>
                  <a:lnTo>
                    <a:pt x="369" y="204"/>
                  </a:lnTo>
                  <a:lnTo>
                    <a:pt x="336" y="185"/>
                  </a:lnTo>
                  <a:lnTo>
                    <a:pt x="297" y="163"/>
                  </a:lnTo>
                  <a:lnTo>
                    <a:pt x="260" y="144"/>
                  </a:lnTo>
                  <a:lnTo>
                    <a:pt x="219" y="126"/>
                  </a:lnTo>
                  <a:lnTo>
                    <a:pt x="181" y="109"/>
                  </a:lnTo>
                  <a:lnTo>
                    <a:pt x="136" y="92"/>
                  </a:lnTo>
                  <a:lnTo>
                    <a:pt x="93" y="76"/>
                  </a:lnTo>
                  <a:lnTo>
                    <a:pt x="47" y="6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F2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76" name="Group 51"/>
          <p:cNvGrpSpPr>
            <a:grpSpLocks/>
          </p:cNvGrpSpPr>
          <p:nvPr/>
        </p:nvGrpSpPr>
        <p:grpSpPr bwMode="auto">
          <a:xfrm>
            <a:off x="1403350" y="1628775"/>
            <a:ext cx="792163" cy="628650"/>
            <a:chOff x="1653" y="1515"/>
            <a:chExt cx="1842" cy="1722"/>
          </a:xfrm>
        </p:grpSpPr>
        <p:sp>
          <p:nvSpPr>
            <p:cNvPr id="3066" name="Freeform 52"/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13 w 9210"/>
                <a:gd name="T1" fmla="*/ 164 h 8610"/>
                <a:gd name="T2" fmla="*/ 50 w 9210"/>
                <a:gd name="T3" fmla="*/ 137 h 8610"/>
                <a:gd name="T4" fmla="*/ 86 w 9210"/>
                <a:gd name="T5" fmla="*/ 128 h 8610"/>
                <a:gd name="T6" fmla="*/ 113 w 9210"/>
                <a:gd name="T7" fmla="*/ 132 h 8610"/>
                <a:gd name="T8" fmla="*/ 119 w 9210"/>
                <a:gd name="T9" fmla="*/ 119 h 8610"/>
                <a:gd name="T10" fmla="*/ 115 w 9210"/>
                <a:gd name="T11" fmla="*/ 85 h 8610"/>
                <a:gd name="T12" fmla="*/ 120 w 9210"/>
                <a:gd name="T13" fmla="*/ 46 h 8610"/>
                <a:gd name="T14" fmla="*/ 136 w 9210"/>
                <a:gd name="T15" fmla="*/ 13 h 8610"/>
                <a:gd name="T16" fmla="*/ 169 w 9210"/>
                <a:gd name="T17" fmla="*/ 11 h 8610"/>
                <a:gd name="T18" fmla="*/ 194 w 9210"/>
                <a:gd name="T19" fmla="*/ 40 h 8610"/>
                <a:gd name="T20" fmla="*/ 206 w 9210"/>
                <a:gd name="T21" fmla="*/ 70 h 8610"/>
                <a:gd name="T22" fmla="*/ 214 w 9210"/>
                <a:gd name="T23" fmla="*/ 95 h 8610"/>
                <a:gd name="T24" fmla="*/ 233 w 9210"/>
                <a:gd name="T25" fmla="*/ 100 h 8610"/>
                <a:gd name="T26" fmla="*/ 259 w 9210"/>
                <a:gd name="T27" fmla="*/ 90 h 8610"/>
                <a:gd name="T28" fmla="*/ 300 w 9210"/>
                <a:gd name="T29" fmla="*/ 88 h 8610"/>
                <a:gd name="T30" fmla="*/ 348 w 9210"/>
                <a:gd name="T31" fmla="*/ 95 h 8610"/>
                <a:gd name="T32" fmla="*/ 361 w 9210"/>
                <a:gd name="T33" fmla="*/ 119 h 8610"/>
                <a:gd name="T34" fmla="*/ 341 w 9210"/>
                <a:gd name="T35" fmla="*/ 149 h 8610"/>
                <a:gd name="T36" fmla="*/ 312 w 9210"/>
                <a:gd name="T37" fmla="*/ 168 h 8610"/>
                <a:gd name="T38" fmla="*/ 282 w 9210"/>
                <a:gd name="T39" fmla="*/ 180 h 8610"/>
                <a:gd name="T40" fmla="*/ 283 w 9210"/>
                <a:gd name="T41" fmla="*/ 194 h 8610"/>
                <a:gd name="T42" fmla="*/ 305 w 9210"/>
                <a:gd name="T43" fmla="*/ 215 h 8610"/>
                <a:gd name="T44" fmla="*/ 318 w 9210"/>
                <a:gd name="T45" fmla="*/ 248 h 8610"/>
                <a:gd name="T46" fmla="*/ 318 w 9210"/>
                <a:gd name="T47" fmla="*/ 299 h 8610"/>
                <a:gd name="T48" fmla="*/ 296 w 9210"/>
                <a:gd name="T49" fmla="*/ 320 h 8610"/>
                <a:gd name="T50" fmla="*/ 268 w 9210"/>
                <a:gd name="T51" fmla="*/ 311 h 8610"/>
                <a:gd name="T52" fmla="*/ 244 w 9210"/>
                <a:gd name="T53" fmla="*/ 294 h 8610"/>
                <a:gd name="T54" fmla="*/ 220 w 9210"/>
                <a:gd name="T55" fmla="*/ 271 h 8610"/>
                <a:gd name="T56" fmla="*/ 203 w 9210"/>
                <a:gd name="T57" fmla="*/ 270 h 8610"/>
                <a:gd name="T58" fmla="*/ 190 w 9210"/>
                <a:gd name="T59" fmla="*/ 290 h 8610"/>
                <a:gd name="T60" fmla="*/ 168 w 9210"/>
                <a:gd name="T61" fmla="*/ 316 h 8610"/>
                <a:gd name="T62" fmla="*/ 130 w 9210"/>
                <a:gd name="T63" fmla="*/ 338 h 8610"/>
                <a:gd name="T64" fmla="*/ 98 w 9210"/>
                <a:gd name="T65" fmla="*/ 325 h 8610"/>
                <a:gd name="T66" fmla="*/ 96 w 9210"/>
                <a:gd name="T67" fmla="*/ 284 h 8610"/>
                <a:gd name="T68" fmla="*/ 102 w 9210"/>
                <a:gd name="T69" fmla="*/ 252 h 8610"/>
                <a:gd name="T70" fmla="*/ 112 w 9210"/>
                <a:gd name="T71" fmla="*/ 228 h 8610"/>
                <a:gd name="T72" fmla="*/ 108 w 9210"/>
                <a:gd name="T73" fmla="*/ 211 h 8610"/>
                <a:gd name="T74" fmla="*/ 83 w 9210"/>
                <a:gd name="T75" fmla="*/ 214 h 8610"/>
                <a:gd name="T76" fmla="*/ 52 w 9210"/>
                <a:gd name="T77" fmla="*/ 209 h 8610"/>
                <a:gd name="T78" fmla="*/ 14 w 9210"/>
                <a:gd name="T79" fmla="*/ 193 h 86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FF99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67" name="Oval 53"/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2077" name="Freeform 54"/>
          <p:cNvSpPr>
            <a:spLocks/>
          </p:cNvSpPr>
          <p:nvPr/>
        </p:nvSpPr>
        <p:spPr bwMode="auto">
          <a:xfrm>
            <a:off x="468313" y="3644900"/>
            <a:ext cx="792162" cy="628650"/>
          </a:xfrm>
          <a:custGeom>
            <a:avLst/>
            <a:gdLst>
              <a:gd name="T0" fmla="*/ 2441338 w 9210"/>
              <a:gd name="T1" fmla="*/ 21910533 h 8610"/>
              <a:gd name="T2" fmla="*/ 9321364 w 9210"/>
              <a:gd name="T3" fmla="*/ 18237494 h 8610"/>
              <a:gd name="T4" fmla="*/ 15979482 w 9210"/>
              <a:gd name="T5" fmla="*/ 17112642 h 8610"/>
              <a:gd name="T6" fmla="*/ 20869469 w 9210"/>
              <a:gd name="T7" fmla="*/ 17592416 h 8610"/>
              <a:gd name="T8" fmla="*/ 21971787 w 9210"/>
              <a:gd name="T9" fmla="*/ 15833145 h 8610"/>
              <a:gd name="T10" fmla="*/ 21305975 w 9210"/>
              <a:gd name="T11" fmla="*/ 11349798 h 8610"/>
              <a:gd name="T12" fmla="*/ 22193696 w 9210"/>
              <a:gd name="T13" fmla="*/ 6077388 h 8610"/>
              <a:gd name="T14" fmla="*/ 25078937 w 9210"/>
              <a:gd name="T15" fmla="*/ 1759271 h 8610"/>
              <a:gd name="T16" fmla="*/ 31293151 w 9210"/>
              <a:gd name="T17" fmla="*/ 1439397 h 8610"/>
              <a:gd name="T18" fmla="*/ 35953833 w 9210"/>
              <a:gd name="T19" fmla="*/ 5277739 h 8610"/>
              <a:gd name="T20" fmla="*/ 38173177 w 9210"/>
              <a:gd name="T21" fmla="*/ 9275983 h 8610"/>
              <a:gd name="T22" fmla="*/ 39504801 w 9210"/>
              <a:gd name="T23" fmla="*/ 12634551 h 8610"/>
              <a:gd name="T24" fmla="*/ 43055768 w 9210"/>
              <a:gd name="T25" fmla="*/ 13274299 h 8610"/>
              <a:gd name="T26" fmla="*/ 47938445 w 9210"/>
              <a:gd name="T27" fmla="*/ 11994803 h 8610"/>
              <a:gd name="T28" fmla="*/ 55484282 w 9210"/>
              <a:gd name="T29" fmla="*/ 11675002 h 8610"/>
              <a:gd name="T30" fmla="*/ 64361743 w 9210"/>
              <a:gd name="T31" fmla="*/ 12634551 h 8610"/>
              <a:gd name="T32" fmla="*/ 66803082 w 9210"/>
              <a:gd name="T33" fmla="*/ 15833145 h 8610"/>
              <a:gd name="T34" fmla="*/ 63030120 w 9210"/>
              <a:gd name="T35" fmla="*/ 19831462 h 8610"/>
              <a:gd name="T36" fmla="*/ 57703626 w 9210"/>
              <a:gd name="T37" fmla="*/ 22390381 h 8610"/>
              <a:gd name="T38" fmla="*/ 52155224 w 9210"/>
              <a:gd name="T39" fmla="*/ 23989678 h 8610"/>
              <a:gd name="T40" fmla="*/ 52377132 w 9210"/>
              <a:gd name="T41" fmla="*/ 25908850 h 8610"/>
              <a:gd name="T42" fmla="*/ 56372003 w 9210"/>
              <a:gd name="T43" fmla="*/ 28627670 h 8610"/>
              <a:gd name="T44" fmla="*/ 58813341 w 9210"/>
              <a:gd name="T45" fmla="*/ 33105760 h 8610"/>
              <a:gd name="T46" fmla="*/ 58813341 w 9210"/>
              <a:gd name="T47" fmla="*/ 39822824 h 8610"/>
              <a:gd name="T48" fmla="*/ 54818471 w 9210"/>
              <a:gd name="T49" fmla="*/ 42701617 h 8610"/>
              <a:gd name="T50" fmla="*/ 49491977 w 9210"/>
              <a:gd name="T51" fmla="*/ 41422121 h 8610"/>
              <a:gd name="T52" fmla="*/ 45053203 w 9210"/>
              <a:gd name="T53" fmla="*/ 39183075 h 8610"/>
              <a:gd name="T54" fmla="*/ 40607119 w 9210"/>
              <a:gd name="T55" fmla="*/ 36144381 h 8610"/>
              <a:gd name="T56" fmla="*/ 37507366 w 9210"/>
              <a:gd name="T57" fmla="*/ 35984481 h 8610"/>
              <a:gd name="T58" fmla="*/ 35066027 w 9210"/>
              <a:gd name="T59" fmla="*/ 38703301 h 8610"/>
              <a:gd name="T60" fmla="*/ 31071243 w 9210"/>
              <a:gd name="T61" fmla="*/ 42061869 h 8610"/>
              <a:gd name="T62" fmla="*/ 23969222 w 9210"/>
              <a:gd name="T63" fmla="*/ 45100563 h 8610"/>
              <a:gd name="T64" fmla="*/ 18198825 w 9210"/>
              <a:gd name="T65" fmla="*/ 43341292 h 8610"/>
              <a:gd name="T66" fmla="*/ 17747611 w 9210"/>
              <a:gd name="T67" fmla="*/ 37903652 h 8610"/>
              <a:gd name="T68" fmla="*/ 18864637 w 9210"/>
              <a:gd name="T69" fmla="*/ 33585535 h 8610"/>
              <a:gd name="T70" fmla="*/ 20640164 w 9210"/>
              <a:gd name="T71" fmla="*/ 30386867 h 8610"/>
              <a:gd name="T72" fmla="*/ 19974352 w 9210"/>
              <a:gd name="T73" fmla="*/ 28147895 h 8610"/>
              <a:gd name="T74" fmla="*/ 15313670 w 9210"/>
              <a:gd name="T75" fmla="*/ 28467696 h 8610"/>
              <a:gd name="T76" fmla="*/ 9543273 w 9210"/>
              <a:gd name="T77" fmla="*/ 27822691 h 8610"/>
              <a:gd name="T78" fmla="*/ 2663247 w 9210"/>
              <a:gd name="T79" fmla="*/ 25748876 h 861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210" h="8610">
                <a:moveTo>
                  <a:pt x="0" y="4530"/>
                </a:moveTo>
                <a:lnTo>
                  <a:pt x="330" y="4110"/>
                </a:lnTo>
                <a:lnTo>
                  <a:pt x="750" y="3720"/>
                </a:lnTo>
                <a:lnTo>
                  <a:pt x="1260" y="3421"/>
                </a:lnTo>
                <a:lnTo>
                  <a:pt x="1770" y="3240"/>
                </a:lnTo>
                <a:lnTo>
                  <a:pt x="2160" y="3210"/>
                </a:lnTo>
                <a:lnTo>
                  <a:pt x="2490" y="3240"/>
                </a:lnTo>
                <a:lnTo>
                  <a:pt x="2821" y="3300"/>
                </a:lnTo>
                <a:lnTo>
                  <a:pt x="3150" y="3390"/>
                </a:lnTo>
                <a:lnTo>
                  <a:pt x="2970" y="2970"/>
                </a:lnTo>
                <a:lnTo>
                  <a:pt x="2910" y="2551"/>
                </a:lnTo>
                <a:lnTo>
                  <a:pt x="2880" y="2129"/>
                </a:lnTo>
                <a:lnTo>
                  <a:pt x="2910" y="1620"/>
                </a:lnTo>
                <a:lnTo>
                  <a:pt x="3000" y="1140"/>
                </a:lnTo>
                <a:lnTo>
                  <a:pt x="3180" y="720"/>
                </a:lnTo>
                <a:lnTo>
                  <a:pt x="3390" y="330"/>
                </a:lnTo>
                <a:lnTo>
                  <a:pt x="3750" y="0"/>
                </a:lnTo>
                <a:lnTo>
                  <a:pt x="4230" y="270"/>
                </a:lnTo>
                <a:lnTo>
                  <a:pt x="4591" y="630"/>
                </a:lnTo>
                <a:lnTo>
                  <a:pt x="4860" y="990"/>
                </a:lnTo>
                <a:lnTo>
                  <a:pt x="5039" y="1380"/>
                </a:lnTo>
                <a:lnTo>
                  <a:pt x="5160" y="1740"/>
                </a:lnTo>
                <a:lnTo>
                  <a:pt x="5280" y="2070"/>
                </a:lnTo>
                <a:lnTo>
                  <a:pt x="5340" y="2370"/>
                </a:lnTo>
                <a:lnTo>
                  <a:pt x="5400" y="2730"/>
                </a:lnTo>
                <a:lnTo>
                  <a:pt x="5820" y="2490"/>
                </a:lnTo>
                <a:lnTo>
                  <a:pt x="6150" y="2340"/>
                </a:lnTo>
                <a:lnTo>
                  <a:pt x="6480" y="2250"/>
                </a:lnTo>
                <a:lnTo>
                  <a:pt x="6900" y="2220"/>
                </a:lnTo>
                <a:lnTo>
                  <a:pt x="7500" y="2190"/>
                </a:lnTo>
                <a:lnTo>
                  <a:pt x="8101" y="2250"/>
                </a:lnTo>
                <a:lnTo>
                  <a:pt x="8700" y="2370"/>
                </a:lnTo>
                <a:lnTo>
                  <a:pt x="9210" y="2490"/>
                </a:lnTo>
                <a:lnTo>
                  <a:pt x="9030" y="2970"/>
                </a:lnTo>
                <a:lnTo>
                  <a:pt x="8790" y="3390"/>
                </a:lnTo>
                <a:lnTo>
                  <a:pt x="8520" y="3720"/>
                </a:lnTo>
                <a:lnTo>
                  <a:pt x="8220" y="3960"/>
                </a:lnTo>
                <a:lnTo>
                  <a:pt x="7800" y="4200"/>
                </a:lnTo>
                <a:lnTo>
                  <a:pt x="7410" y="4380"/>
                </a:lnTo>
                <a:lnTo>
                  <a:pt x="7050" y="4500"/>
                </a:lnTo>
                <a:lnTo>
                  <a:pt x="6690" y="4590"/>
                </a:lnTo>
                <a:lnTo>
                  <a:pt x="7080" y="4860"/>
                </a:lnTo>
                <a:lnTo>
                  <a:pt x="7380" y="5100"/>
                </a:lnTo>
                <a:lnTo>
                  <a:pt x="7620" y="5370"/>
                </a:lnTo>
                <a:lnTo>
                  <a:pt x="7800" y="5700"/>
                </a:lnTo>
                <a:lnTo>
                  <a:pt x="7950" y="6210"/>
                </a:lnTo>
                <a:lnTo>
                  <a:pt x="8010" y="6840"/>
                </a:lnTo>
                <a:lnTo>
                  <a:pt x="7950" y="7470"/>
                </a:lnTo>
                <a:lnTo>
                  <a:pt x="7860" y="8070"/>
                </a:lnTo>
                <a:lnTo>
                  <a:pt x="7410" y="8010"/>
                </a:lnTo>
                <a:lnTo>
                  <a:pt x="7050" y="7920"/>
                </a:lnTo>
                <a:lnTo>
                  <a:pt x="6690" y="7770"/>
                </a:lnTo>
                <a:lnTo>
                  <a:pt x="6390" y="7590"/>
                </a:lnTo>
                <a:lnTo>
                  <a:pt x="6090" y="7350"/>
                </a:lnTo>
                <a:lnTo>
                  <a:pt x="5790" y="7050"/>
                </a:lnTo>
                <a:lnTo>
                  <a:pt x="5489" y="6780"/>
                </a:lnTo>
                <a:lnTo>
                  <a:pt x="5220" y="6420"/>
                </a:lnTo>
                <a:lnTo>
                  <a:pt x="5070" y="6750"/>
                </a:lnTo>
                <a:lnTo>
                  <a:pt x="4920" y="7020"/>
                </a:lnTo>
                <a:lnTo>
                  <a:pt x="4740" y="7260"/>
                </a:lnTo>
                <a:lnTo>
                  <a:pt x="4560" y="7560"/>
                </a:lnTo>
                <a:lnTo>
                  <a:pt x="4200" y="7890"/>
                </a:lnTo>
                <a:lnTo>
                  <a:pt x="3750" y="8220"/>
                </a:lnTo>
                <a:lnTo>
                  <a:pt x="3240" y="8460"/>
                </a:lnTo>
                <a:lnTo>
                  <a:pt x="2670" y="8610"/>
                </a:lnTo>
                <a:lnTo>
                  <a:pt x="2460" y="8130"/>
                </a:lnTo>
                <a:lnTo>
                  <a:pt x="2371" y="7620"/>
                </a:lnTo>
                <a:lnTo>
                  <a:pt x="2399" y="7110"/>
                </a:lnTo>
                <a:lnTo>
                  <a:pt x="2460" y="6660"/>
                </a:lnTo>
                <a:lnTo>
                  <a:pt x="2550" y="6300"/>
                </a:lnTo>
                <a:lnTo>
                  <a:pt x="2640" y="6000"/>
                </a:lnTo>
                <a:lnTo>
                  <a:pt x="2790" y="5700"/>
                </a:lnTo>
                <a:lnTo>
                  <a:pt x="3030" y="5340"/>
                </a:lnTo>
                <a:lnTo>
                  <a:pt x="2700" y="5280"/>
                </a:lnTo>
                <a:lnTo>
                  <a:pt x="2371" y="5310"/>
                </a:lnTo>
                <a:lnTo>
                  <a:pt x="2070" y="5340"/>
                </a:lnTo>
                <a:lnTo>
                  <a:pt x="1710" y="5310"/>
                </a:lnTo>
                <a:lnTo>
                  <a:pt x="1290" y="5219"/>
                </a:lnTo>
                <a:lnTo>
                  <a:pt x="840" y="5040"/>
                </a:lnTo>
                <a:lnTo>
                  <a:pt x="360" y="4830"/>
                </a:lnTo>
                <a:lnTo>
                  <a:pt x="0" y="4530"/>
                </a:lnTo>
              </a:path>
            </a:pathLst>
          </a:custGeom>
          <a:solidFill>
            <a:srgbClr val="00CCFF"/>
          </a:solidFill>
          <a:ln>
            <a:noFill/>
          </a:ln>
          <a:effectLst>
            <a:outerShdw dist="35921" dir="2700000" algn="ctr" rotWithShape="0">
              <a:srgbClr val="8A005F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D60093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78" name="Oval 55"/>
          <p:cNvSpPr>
            <a:spLocks noChangeArrowheads="1"/>
          </p:cNvSpPr>
          <p:nvPr/>
        </p:nvSpPr>
        <p:spPr bwMode="auto">
          <a:xfrm>
            <a:off x="800100" y="3930650"/>
            <a:ext cx="157163" cy="984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dist="35921" dir="2700000" algn="ctr" rotWithShape="0">
              <a:srgbClr val="8A005F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D60093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079" name="Group 56"/>
          <p:cNvGrpSpPr>
            <a:grpSpLocks/>
          </p:cNvGrpSpPr>
          <p:nvPr/>
        </p:nvGrpSpPr>
        <p:grpSpPr bwMode="auto">
          <a:xfrm>
            <a:off x="971550" y="3213100"/>
            <a:ext cx="792163" cy="628650"/>
            <a:chOff x="1653" y="1515"/>
            <a:chExt cx="1842" cy="1722"/>
          </a:xfrm>
        </p:grpSpPr>
        <p:sp>
          <p:nvSpPr>
            <p:cNvPr id="3064" name="Freeform 57"/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13 w 9210"/>
                <a:gd name="T1" fmla="*/ 164 h 8610"/>
                <a:gd name="T2" fmla="*/ 50 w 9210"/>
                <a:gd name="T3" fmla="*/ 137 h 8610"/>
                <a:gd name="T4" fmla="*/ 86 w 9210"/>
                <a:gd name="T5" fmla="*/ 128 h 8610"/>
                <a:gd name="T6" fmla="*/ 113 w 9210"/>
                <a:gd name="T7" fmla="*/ 132 h 8610"/>
                <a:gd name="T8" fmla="*/ 119 w 9210"/>
                <a:gd name="T9" fmla="*/ 119 h 8610"/>
                <a:gd name="T10" fmla="*/ 115 w 9210"/>
                <a:gd name="T11" fmla="*/ 85 h 8610"/>
                <a:gd name="T12" fmla="*/ 120 w 9210"/>
                <a:gd name="T13" fmla="*/ 46 h 8610"/>
                <a:gd name="T14" fmla="*/ 136 w 9210"/>
                <a:gd name="T15" fmla="*/ 13 h 8610"/>
                <a:gd name="T16" fmla="*/ 169 w 9210"/>
                <a:gd name="T17" fmla="*/ 11 h 8610"/>
                <a:gd name="T18" fmla="*/ 194 w 9210"/>
                <a:gd name="T19" fmla="*/ 40 h 8610"/>
                <a:gd name="T20" fmla="*/ 206 w 9210"/>
                <a:gd name="T21" fmla="*/ 70 h 8610"/>
                <a:gd name="T22" fmla="*/ 214 w 9210"/>
                <a:gd name="T23" fmla="*/ 95 h 8610"/>
                <a:gd name="T24" fmla="*/ 233 w 9210"/>
                <a:gd name="T25" fmla="*/ 100 h 8610"/>
                <a:gd name="T26" fmla="*/ 259 w 9210"/>
                <a:gd name="T27" fmla="*/ 90 h 8610"/>
                <a:gd name="T28" fmla="*/ 300 w 9210"/>
                <a:gd name="T29" fmla="*/ 88 h 8610"/>
                <a:gd name="T30" fmla="*/ 348 w 9210"/>
                <a:gd name="T31" fmla="*/ 95 h 8610"/>
                <a:gd name="T32" fmla="*/ 361 w 9210"/>
                <a:gd name="T33" fmla="*/ 119 h 8610"/>
                <a:gd name="T34" fmla="*/ 341 w 9210"/>
                <a:gd name="T35" fmla="*/ 149 h 8610"/>
                <a:gd name="T36" fmla="*/ 312 w 9210"/>
                <a:gd name="T37" fmla="*/ 168 h 8610"/>
                <a:gd name="T38" fmla="*/ 282 w 9210"/>
                <a:gd name="T39" fmla="*/ 180 h 8610"/>
                <a:gd name="T40" fmla="*/ 283 w 9210"/>
                <a:gd name="T41" fmla="*/ 194 h 8610"/>
                <a:gd name="T42" fmla="*/ 305 w 9210"/>
                <a:gd name="T43" fmla="*/ 215 h 8610"/>
                <a:gd name="T44" fmla="*/ 318 w 9210"/>
                <a:gd name="T45" fmla="*/ 248 h 8610"/>
                <a:gd name="T46" fmla="*/ 318 w 9210"/>
                <a:gd name="T47" fmla="*/ 299 h 8610"/>
                <a:gd name="T48" fmla="*/ 296 w 9210"/>
                <a:gd name="T49" fmla="*/ 320 h 8610"/>
                <a:gd name="T50" fmla="*/ 268 w 9210"/>
                <a:gd name="T51" fmla="*/ 311 h 8610"/>
                <a:gd name="T52" fmla="*/ 244 w 9210"/>
                <a:gd name="T53" fmla="*/ 294 h 8610"/>
                <a:gd name="T54" fmla="*/ 220 w 9210"/>
                <a:gd name="T55" fmla="*/ 271 h 8610"/>
                <a:gd name="T56" fmla="*/ 203 w 9210"/>
                <a:gd name="T57" fmla="*/ 270 h 8610"/>
                <a:gd name="T58" fmla="*/ 190 w 9210"/>
                <a:gd name="T59" fmla="*/ 290 h 8610"/>
                <a:gd name="T60" fmla="*/ 168 w 9210"/>
                <a:gd name="T61" fmla="*/ 316 h 8610"/>
                <a:gd name="T62" fmla="*/ 130 w 9210"/>
                <a:gd name="T63" fmla="*/ 338 h 8610"/>
                <a:gd name="T64" fmla="*/ 98 w 9210"/>
                <a:gd name="T65" fmla="*/ 325 h 8610"/>
                <a:gd name="T66" fmla="*/ 96 w 9210"/>
                <a:gd name="T67" fmla="*/ 284 h 8610"/>
                <a:gd name="T68" fmla="*/ 102 w 9210"/>
                <a:gd name="T69" fmla="*/ 252 h 8610"/>
                <a:gd name="T70" fmla="*/ 112 w 9210"/>
                <a:gd name="T71" fmla="*/ 228 h 8610"/>
                <a:gd name="T72" fmla="*/ 108 w 9210"/>
                <a:gd name="T73" fmla="*/ 211 h 8610"/>
                <a:gd name="T74" fmla="*/ 83 w 9210"/>
                <a:gd name="T75" fmla="*/ 214 h 8610"/>
                <a:gd name="T76" fmla="*/ 52 w 9210"/>
                <a:gd name="T77" fmla="*/ 209 h 8610"/>
                <a:gd name="T78" fmla="*/ 14 w 9210"/>
                <a:gd name="T79" fmla="*/ 193 h 86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FF99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65" name="Oval 58"/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080" name="Group 59"/>
          <p:cNvGrpSpPr>
            <a:grpSpLocks/>
          </p:cNvGrpSpPr>
          <p:nvPr/>
        </p:nvGrpSpPr>
        <p:grpSpPr bwMode="auto">
          <a:xfrm rot="-3044318">
            <a:off x="864394" y="3825082"/>
            <a:ext cx="936625" cy="865187"/>
            <a:chOff x="1653" y="1515"/>
            <a:chExt cx="1842" cy="1722"/>
          </a:xfrm>
        </p:grpSpPr>
        <p:sp>
          <p:nvSpPr>
            <p:cNvPr id="3062" name="Freeform 60"/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13 w 9210"/>
                <a:gd name="T1" fmla="*/ 164 h 8610"/>
                <a:gd name="T2" fmla="*/ 50 w 9210"/>
                <a:gd name="T3" fmla="*/ 137 h 8610"/>
                <a:gd name="T4" fmla="*/ 86 w 9210"/>
                <a:gd name="T5" fmla="*/ 128 h 8610"/>
                <a:gd name="T6" fmla="*/ 113 w 9210"/>
                <a:gd name="T7" fmla="*/ 132 h 8610"/>
                <a:gd name="T8" fmla="*/ 119 w 9210"/>
                <a:gd name="T9" fmla="*/ 119 h 8610"/>
                <a:gd name="T10" fmla="*/ 115 w 9210"/>
                <a:gd name="T11" fmla="*/ 85 h 8610"/>
                <a:gd name="T12" fmla="*/ 120 w 9210"/>
                <a:gd name="T13" fmla="*/ 46 h 8610"/>
                <a:gd name="T14" fmla="*/ 136 w 9210"/>
                <a:gd name="T15" fmla="*/ 13 h 8610"/>
                <a:gd name="T16" fmla="*/ 169 w 9210"/>
                <a:gd name="T17" fmla="*/ 11 h 8610"/>
                <a:gd name="T18" fmla="*/ 194 w 9210"/>
                <a:gd name="T19" fmla="*/ 40 h 8610"/>
                <a:gd name="T20" fmla="*/ 206 w 9210"/>
                <a:gd name="T21" fmla="*/ 70 h 8610"/>
                <a:gd name="T22" fmla="*/ 214 w 9210"/>
                <a:gd name="T23" fmla="*/ 95 h 8610"/>
                <a:gd name="T24" fmla="*/ 233 w 9210"/>
                <a:gd name="T25" fmla="*/ 100 h 8610"/>
                <a:gd name="T26" fmla="*/ 259 w 9210"/>
                <a:gd name="T27" fmla="*/ 90 h 8610"/>
                <a:gd name="T28" fmla="*/ 300 w 9210"/>
                <a:gd name="T29" fmla="*/ 88 h 8610"/>
                <a:gd name="T30" fmla="*/ 348 w 9210"/>
                <a:gd name="T31" fmla="*/ 95 h 8610"/>
                <a:gd name="T32" fmla="*/ 361 w 9210"/>
                <a:gd name="T33" fmla="*/ 119 h 8610"/>
                <a:gd name="T34" fmla="*/ 341 w 9210"/>
                <a:gd name="T35" fmla="*/ 149 h 8610"/>
                <a:gd name="T36" fmla="*/ 312 w 9210"/>
                <a:gd name="T37" fmla="*/ 168 h 8610"/>
                <a:gd name="T38" fmla="*/ 282 w 9210"/>
                <a:gd name="T39" fmla="*/ 180 h 8610"/>
                <a:gd name="T40" fmla="*/ 283 w 9210"/>
                <a:gd name="T41" fmla="*/ 194 h 8610"/>
                <a:gd name="T42" fmla="*/ 305 w 9210"/>
                <a:gd name="T43" fmla="*/ 215 h 8610"/>
                <a:gd name="T44" fmla="*/ 318 w 9210"/>
                <a:gd name="T45" fmla="*/ 248 h 8610"/>
                <a:gd name="T46" fmla="*/ 318 w 9210"/>
                <a:gd name="T47" fmla="*/ 299 h 8610"/>
                <a:gd name="T48" fmla="*/ 296 w 9210"/>
                <a:gd name="T49" fmla="*/ 320 h 8610"/>
                <a:gd name="T50" fmla="*/ 268 w 9210"/>
                <a:gd name="T51" fmla="*/ 311 h 8610"/>
                <a:gd name="T52" fmla="*/ 244 w 9210"/>
                <a:gd name="T53" fmla="*/ 294 h 8610"/>
                <a:gd name="T54" fmla="*/ 220 w 9210"/>
                <a:gd name="T55" fmla="*/ 271 h 8610"/>
                <a:gd name="T56" fmla="*/ 203 w 9210"/>
                <a:gd name="T57" fmla="*/ 270 h 8610"/>
                <a:gd name="T58" fmla="*/ 190 w 9210"/>
                <a:gd name="T59" fmla="*/ 290 h 8610"/>
                <a:gd name="T60" fmla="*/ 168 w 9210"/>
                <a:gd name="T61" fmla="*/ 316 h 8610"/>
                <a:gd name="T62" fmla="*/ 130 w 9210"/>
                <a:gd name="T63" fmla="*/ 338 h 8610"/>
                <a:gd name="T64" fmla="*/ 98 w 9210"/>
                <a:gd name="T65" fmla="*/ 325 h 8610"/>
                <a:gd name="T66" fmla="*/ 96 w 9210"/>
                <a:gd name="T67" fmla="*/ 284 h 8610"/>
                <a:gd name="T68" fmla="*/ 102 w 9210"/>
                <a:gd name="T69" fmla="*/ 252 h 8610"/>
                <a:gd name="T70" fmla="*/ 112 w 9210"/>
                <a:gd name="T71" fmla="*/ 228 h 8610"/>
                <a:gd name="T72" fmla="*/ 108 w 9210"/>
                <a:gd name="T73" fmla="*/ 211 h 8610"/>
                <a:gd name="T74" fmla="*/ 83 w 9210"/>
                <a:gd name="T75" fmla="*/ 214 h 8610"/>
                <a:gd name="T76" fmla="*/ 52 w 9210"/>
                <a:gd name="T77" fmla="*/ 209 h 8610"/>
                <a:gd name="T78" fmla="*/ 14 w 9210"/>
                <a:gd name="T79" fmla="*/ 193 h 86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FFFF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63" name="Oval 61"/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2081" name="Freeform 62"/>
          <p:cNvSpPr>
            <a:spLocks/>
          </p:cNvSpPr>
          <p:nvPr/>
        </p:nvSpPr>
        <p:spPr bwMode="auto">
          <a:xfrm>
            <a:off x="755650" y="4221163"/>
            <a:ext cx="431800" cy="339725"/>
          </a:xfrm>
          <a:custGeom>
            <a:avLst/>
            <a:gdLst>
              <a:gd name="T0" fmla="*/ 725386 w 9210"/>
              <a:gd name="T1" fmla="*/ 6398667 h 8610"/>
              <a:gd name="T2" fmla="*/ 2769615 w 9210"/>
              <a:gd name="T3" fmla="*/ 5325988 h 8610"/>
              <a:gd name="T4" fmla="*/ 4747878 w 9210"/>
              <a:gd name="T5" fmla="*/ 4997509 h 8610"/>
              <a:gd name="T6" fmla="*/ 6200807 w 9210"/>
              <a:gd name="T7" fmla="*/ 5137621 h 8610"/>
              <a:gd name="T8" fmla="*/ 6528338 w 9210"/>
              <a:gd name="T9" fmla="*/ 4623851 h 8610"/>
              <a:gd name="T10" fmla="*/ 6330488 w 9210"/>
              <a:gd name="T11" fmla="*/ 3314548 h 8610"/>
              <a:gd name="T12" fmla="*/ 6594256 w 9210"/>
              <a:gd name="T13" fmla="*/ 1774817 h 8610"/>
              <a:gd name="T14" fmla="*/ 7451527 w 9210"/>
              <a:gd name="T15" fmla="*/ 513770 h 8610"/>
              <a:gd name="T16" fmla="*/ 9297953 w 9210"/>
              <a:gd name="T17" fmla="*/ 420336 h 8610"/>
              <a:gd name="T18" fmla="*/ 10682713 w 9210"/>
              <a:gd name="T19" fmla="*/ 1541270 h 8610"/>
              <a:gd name="T20" fmla="*/ 11342181 w 9210"/>
              <a:gd name="T21" fmla="*/ 2708922 h 8610"/>
              <a:gd name="T22" fmla="*/ 11737834 w 9210"/>
              <a:gd name="T23" fmla="*/ 3689745 h 8610"/>
              <a:gd name="T24" fmla="*/ 12792907 w 9210"/>
              <a:gd name="T25" fmla="*/ 3876574 h 8610"/>
              <a:gd name="T26" fmla="*/ 14243633 w 9210"/>
              <a:gd name="T27" fmla="*/ 3502916 h 8610"/>
              <a:gd name="T28" fmla="*/ 16485711 w 9210"/>
              <a:gd name="T29" fmla="*/ 3409521 h 8610"/>
              <a:gd name="T30" fmla="*/ 19123395 w 9210"/>
              <a:gd name="T31" fmla="*/ 3689745 h 8610"/>
              <a:gd name="T32" fmla="*/ 19848782 w 9210"/>
              <a:gd name="T33" fmla="*/ 4623851 h 8610"/>
              <a:gd name="T34" fmla="*/ 18727743 w 9210"/>
              <a:gd name="T35" fmla="*/ 5791502 h 8610"/>
              <a:gd name="T36" fmla="*/ 17145132 w 9210"/>
              <a:gd name="T37" fmla="*/ 6538818 h 8610"/>
              <a:gd name="T38" fmla="*/ 15496557 w 9210"/>
              <a:gd name="T39" fmla="*/ 7005871 h 8610"/>
              <a:gd name="T40" fmla="*/ 15562475 w 9210"/>
              <a:gd name="T41" fmla="*/ 7566319 h 8610"/>
              <a:gd name="T42" fmla="*/ 16749480 w 9210"/>
              <a:gd name="T43" fmla="*/ 8360313 h 8610"/>
              <a:gd name="T44" fmla="*/ 17474819 w 9210"/>
              <a:gd name="T45" fmla="*/ 9668076 h 8610"/>
              <a:gd name="T46" fmla="*/ 17474819 w 9210"/>
              <a:gd name="T47" fmla="*/ 11629722 h 8610"/>
              <a:gd name="T48" fmla="*/ 16287862 w 9210"/>
              <a:gd name="T49" fmla="*/ 12470433 h 8610"/>
              <a:gd name="T50" fmla="*/ 14705251 w 9210"/>
              <a:gd name="T51" fmla="*/ 12096775 h 8610"/>
              <a:gd name="T52" fmla="*/ 13386363 w 9210"/>
              <a:gd name="T53" fmla="*/ 11442893 h 8610"/>
              <a:gd name="T54" fmla="*/ 12065317 w 9210"/>
              <a:gd name="T55" fmla="*/ 10555504 h 8610"/>
              <a:gd name="T56" fmla="*/ 11144331 w 9210"/>
              <a:gd name="T57" fmla="*/ 10508787 h 8610"/>
              <a:gd name="T58" fmla="*/ 10418945 w 9210"/>
              <a:gd name="T59" fmla="*/ 11302781 h 8610"/>
              <a:gd name="T60" fmla="*/ 9231987 w 9210"/>
              <a:gd name="T61" fmla="*/ 12283604 h 8610"/>
              <a:gd name="T62" fmla="*/ 7121840 w 9210"/>
              <a:gd name="T63" fmla="*/ 13170992 h 8610"/>
              <a:gd name="T64" fmla="*/ 5407299 w 9210"/>
              <a:gd name="T65" fmla="*/ 12657262 h 8610"/>
              <a:gd name="T66" fmla="*/ 5273211 w 9210"/>
              <a:gd name="T67" fmla="*/ 11069235 h 8610"/>
              <a:gd name="T68" fmla="*/ 5605148 w 9210"/>
              <a:gd name="T69" fmla="*/ 9808188 h 8610"/>
              <a:gd name="T70" fmla="*/ 6132685 w 9210"/>
              <a:gd name="T71" fmla="*/ 8874083 h 8610"/>
              <a:gd name="T72" fmla="*/ 5934835 w 9210"/>
              <a:gd name="T73" fmla="*/ 8220201 h 8610"/>
              <a:gd name="T74" fmla="*/ 4550075 w 9210"/>
              <a:gd name="T75" fmla="*/ 8313635 h 8610"/>
              <a:gd name="T76" fmla="*/ 2835534 w 9210"/>
              <a:gd name="T77" fmla="*/ 8125228 h 8610"/>
              <a:gd name="T78" fmla="*/ 791305 w 9210"/>
              <a:gd name="T79" fmla="*/ 7519602 h 861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210" h="8610">
                <a:moveTo>
                  <a:pt x="0" y="4530"/>
                </a:moveTo>
                <a:lnTo>
                  <a:pt x="330" y="4110"/>
                </a:lnTo>
                <a:lnTo>
                  <a:pt x="750" y="3720"/>
                </a:lnTo>
                <a:lnTo>
                  <a:pt x="1260" y="3421"/>
                </a:lnTo>
                <a:lnTo>
                  <a:pt x="1770" y="3240"/>
                </a:lnTo>
                <a:lnTo>
                  <a:pt x="2160" y="3210"/>
                </a:lnTo>
                <a:lnTo>
                  <a:pt x="2490" y="3240"/>
                </a:lnTo>
                <a:lnTo>
                  <a:pt x="2821" y="3300"/>
                </a:lnTo>
                <a:lnTo>
                  <a:pt x="3150" y="3390"/>
                </a:lnTo>
                <a:lnTo>
                  <a:pt x="2970" y="2970"/>
                </a:lnTo>
                <a:lnTo>
                  <a:pt x="2910" y="2551"/>
                </a:lnTo>
                <a:lnTo>
                  <a:pt x="2880" y="2129"/>
                </a:lnTo>
                <a:lnTo>
                  <a:pt x="2910" y="1620"/>
                </a:lnTo>
                <a:lnTo>
                  <a:pt x="3000" y="1140"/>
                </a:lnTo>
                <a:lnTo>
                  <a:pt x="3180" y="720"/>
                </a:lnTo>
                <a:lnTo>
                  <a:pt x="3390" y="330"/>
                </a:lnTo>
                <a:lnTo>
                  <a:pt x="3750" y="0"/>
                </a:lnTo>
                <a:lnTo>
                  <a:pt x="4230" y="270"/>
                </a:lnTo>
                <a:lnTo>
                  <a:pt x="4591" y="630"/>
                </a:lnTo>
                <a:lnTo>
                  <a:pt x="4860" y="990"/>
                </a:lnTo>
                <a:lnTo>
                  <a:pt x="5039" y="1380"/>
                </a:lnTo>
                <a:lnTo>
                  <a:pt x="5160" y="1740"/>
                </a:lnTo>
                <a:lnTo>
                  <a:pt x="5280" y="2070"/>
                </a:lnTo>
                <a:lnTo>
                  <a:pt x="5340" y="2370"/>
                </a:lnTo>
                <a:lnTo>
                  <a:pt x="5400" y="2730"/>
                </a:lnTo>
                <a:lnTo>
                  <a:pt x="5820" y="2490"/>
                </a:lnTo>
                <a:lnTo>
                  <a:pt x="6150" y="2340"/>
                </a:lnTo>
                <a:lnTo>
                  <a:pt x="6480" y="2250"/>
                </a:lnTo>
                <a:lnTo>
                  <a:pt x="6900" y="2220"/>
                </a:lnTo>
                <a:lnTo>
                  <a:pt x="7500" y="2190"/>
                </a:lnTo>
                <a:lnTo>
                  <a:pt x="8101" y="2250"/>
                </a:lnTo>
                <a:lnTo>
                  <a:pt x="8700" y="2370"/>
                </a:lnTo>
                <a:lnTo>
                  <a:pt x="9210" y="2490"/>
                </a:lnTo>
                <a:lnTo>
                  <a:pt x="9030" y="2970"/>
                </a:lnTo>
                <a:lnTo>
                  <a:pt x="8790" y="3390"/>
                </a:lnTo>
                <a:lnTo>
                  <a:pt x="8520" y="3720"/>
                </a:lnTo>
                <a:lnTo>
                  <a:pt x="8220" y="3960"/>
                </a:lnTo>
                <a:lnTo>
                  <a:pt x="7800" y="4200"/>
                </a:lnTo>
                <a:lnTo>
                  <a:pt x="7410" y="4380"/>
                </a:lnTo>
                <a:lnTo>
                  <a:pt x="7050" y="4500"/>
                </a:lnTo>
                <a:lnTo>
                  <a:pt x="6690" y="4590"/>
                </a:lnTo>
                <a:lnTo>
                  <a:pt x="7080" y="4860"/>
                </a:lnTo>
                <a:lnTo>
                  <a:pt x="7380" y="5100"/>
                </a:lnTo>
                <a:lnTo>
                  <a:pt x="7620" y="5370"/>
                </a:lnTo>
                <a:lnTo>
                  <a:pt x="7800" y="5700"/>
                </a:lnTo>
                <a:lnTo>
                  <a:pt x="7950" y="6210"/>
                </a:lnTo>
                <a:lnTo>
                  <a:pt x="8010" y="6840"/>
                </a:lnTo>
                <a:lnTo>
                  <a:pt x="7950" y="7470"/>
                </a:lnTo>
                <a:lnTo>
                  <a:pt x="7860" y="8070"/>
                </a:lnTo>
                <a:lnTo>
                  <a:pt x="7410" y="8010"/>
                </a:lnTo>
                <a:lnTo>
                  <a:pt x="7050" y="7920"/>
                </a:lnTo>
                <a:lnTo>
                  <a:pt x="6690" y="7770"/>
                </a:lnTo>
                <a:lnTo>
                  <a:pt x="6390" y="7590"/>
                </a:lnTo>
                <a:lnTo>
                  <a:pt x="6090" y="7350"/>
                </a:lnTo>
                <a:lnTo>
                  <a:pt x="5790" y="7050"/>
                </a:lnTo>
                <a:lnTo>
                  <a:pt x="5489" y="6780"/>
                </a:lnTo>
                <a:lnTo>
                  <a:pt x="5220" y="6420"/>
                </a:lnTo>
                <a:lnTo>
                  <a:pt x="5070" y="6750"/>
                </a:lnTo>
                <a:lnTo>
                  <a:pt x="4920" y="7020"/>
                </a:lnTo>
                <a:lnTo>
                  <a:pt x="4740" y="7260"/>
                </a:lnTo>
                <a:lnTo>
                  <a:pt x="4560" y="7560"/>
                </a:lnTo>
                <a:lnTo>
                  <a:pt x="4200" y="7890"/>
                </a:lnTo>
                <a:lnTo>
                  <a:pt x="3750" y="8220"/>
                </a:lnTo>
                <a:lnTo>
                  <a:pt x="3240" y="8460"/>
                </a:lnTo>
                <a:lnTo>
                  <a:pt x="2670" y="8610"/>
                </a:lnTo>
                <a:lnTo>
                  <a:pt x="2460" y="8130"/>
                </a:lnTo>
                <a:lnTo>
                  <a:pt x="2371" y="7620"/>
                </a:lnTo>
                <a:lnTo>
                  <a:pt x="2399" y="7110"/>
                </a:lnTo>
                <a:lnTo>
                  <a:pt x="2460" y="6660"/>
                </a:lnTo>
                <a:lnTo>
                  <a:pt x="2550" y="6300"/>
                </a:lnTo>
                <a:lnTo>
                  <a:pt x="2640" y="6000"/>
                </a:lnTo>
                <a:lnTo>
                  <a:pt x="2790" y="5700"/>
                </a:lnTo>
                <a:lnTo>
                  <a:pt x="3030" y="5340"/>
                </a:lnTo>
                <a:lnTo>
                  <a:pt x="2700" y="5280"/>
                </a:lnTo>
                <a:lnTo>
                  <a:pt x="2371" y="5310"/>
                </a:lnTo>
                <a:lnTo>
                  <a:pt x="2070" y="5340"/>
                </a:lnTo>
                <a:lnTo>
                  <a:pt x="1710" y="5310"/>
                </a:lnTo>
                <a:lnTo>
                  <a:pt x="1290" y="5219"/>
                </a:lnTo>
                <a:lnTo>
                  <a:pt x="840" y="5040"/>
                </a:lnTo>
                <a:lnTo>
                  <a:pt x="360" y="4830"/>
                </a:lnTo>
                <a:lnTo>
                  <a:pt x="0" y="4530"/>
                </a:lnTo>
              </a:path>
            </a:pathLst>
          </a:cu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D60093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A005F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82" name="Oval 63"/>
          <p:cNvSpPr>
            <a:spLocks noChangeArrowheads="1"/>
          </p:cNvSpPr>
          <p:nvPr/>
        </p:nvSpPr>
        <p:spPr bwMode="auto">
          <a:xfrm>
            <a:off x="941388" y="4365625"/>
            <a:ext cx="85725" cy="53975"/>
          </a:xfrm>
          <a:prstGeom prst="ellipse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D6009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A005F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2083" name="Group 64"/>
          <p:cNvGrpSpPr>
            <a:grpSpLocks/>
          </p:cNvGrpSpPr>
          <p:nvPr/>
        </p:nvGrpSpPr>
        <p:grpSpPr bwMode="auto">
          <a:xfrm>
            <a:off x="1619250" y="4724400"/>
            <a:ext cx="431800" cy="339725"/>
            <a:chOff x="1653" y="1515"/>
            <a:chExt cx="1842" cy="1722"/>
          </a:xfrm>
        </p:grpSpPr>
        <p:sp>
          <p:nvSpPr>
            <p:cNvPr id="3060" name="Freeform 65"/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13 w 9210"/>
                <a:gd name="T1" fmla="*/ 164 h 8610"/>
                <a:gd name="T2" fmla="*/ 50 w 9210"/>
                <a:gd name="T3" fmla="*/ 137 h 8610"/>
                <a:gd name="T4" fmla="*/ 86 w 9210"/>
                <a:gd name="T5" fmla="*/ 128 h 8610"/>
                <a:gd name="T6" fmla="*/ 113 w 9210"/>
                <a:gd name="T7" fmla="*/ 132 h 8610"/>
                <a:gd name="T8" fmla="*/ 119 w 9210"/>
                <a:gd name="T9" fmla="*/ 119 h 8610"/>
                <a:gd name="T10" fmla="*/ 115 w 9210"/>
                <a:gd name="T11" fmla="*/ 85 h 8610"/>
                <a:gd name="T12" fmla="*/ 120 w 9210"/>
                <a:gd name="T13" fmla="*/ 46 h 8610"/>
                <a:gd name="T14" fmla="*/ 136 w 9210"/>
                <a:gd name="T15" fmla="*/ 13 h 8610"/>
                <a:gd name="T16" fmla="*/ 169 w 9210"/>
                <a:gd name="T17" fmla="*/ 11 h 8610"/>
                <a:gd name="T18" fmla="*/ 194 w 9210"/>
                <a:gd name="T19" fmla="*/ 40 h 8610"/>
                <a:gd name="T20" fmla="*/ 206 w 9210"/>
                <a:gd name="T21" fmla="*/ 70 h 8610"/>
                <a:gd name="T22" fmla="*/ 214 w 9210"/>
                <a:gd name="T23" fmla="*/ 95 h 8610"/>
                <a:gd name="T24" fmla="*/ 233 w 9210"/>
                <a:gd name="T25" fmla="*/ 100 h 8610"/>
                <a:gd name="T26" fmla="*/ 259 w 9210"/>
                <a:gd name="T27" fmla="*/ 90 h 8610"/>
                <a:gd name="T28" fmla="*/ 300 w 9210"/>
                <a:gd name="T29" fmla="*/ 88 h 8610"/>
                <a:gd name="T30" fmla="*/ 348 w 9210"/>
                <a:gd name="T31" fmla="*/ 95 h 8610"/>
                <a:gd name="T32" fmla="*/ 361 w 9210"/>
                <a:gd name="T33" fmla="*/ 119 h 8610"/>
                <a:gd name="T34" fmla="*/ 341 w 9210"/>
                <a:gd name="T35" fmla="*/ 149 h 8610"/>
                <a:gd name="T36" fmla="*/ 312 w 9210"/>
                <a:gd name="T37" fmla="*/ 168 h 8610"/>
                <a:gd name="T38" fmla="*/ 282 w 9210"/>
                <a:gd name="T39" fmla="*/ 180 h 8610"/>
                <a:gd name="T40" fmla="*/ 283 w 9210"/>
                <a:gd name="T41" fmla="*/ 194 h 8610"/>
                <a:gd name="T42" fmla="*/ 305 w 9210"/>
                <a:gd name="T43" fmla="*/ 215 h 8610"/>
                <a:gd name="T44" fmla="*/ 318 w 9210"/>
                <a:gd name="T45" fmla="*/ 248 h 8610"/>
                <a:gd name="T46" fmla="*/ 318 w 9210"/>
                <a:gd name="T47" fmla="*/ 299 h 8610"/>
                <a:gd name="T48" fmla="*/ 296 w 9210"/>
                <a:gd name="T49" fmla="*/ 320 h 8610"/>
                <a:gd name="T50" fmla="*/ 268 w 9210"/>
                <a:gd name="T51" fmla="*/ 311 h 8610"/>
                <a:gd name="T52" fmla="*/ 244 w 9210"/>
                <a:gd name="T53" fmla="*/ 294 h 8610"/>
                <a:gd name="T54" fmla="*/ 220 w 9210"/>
                <a:gd name="T55" fmla="*/ 271 h 8610"/>
                <a:gd name="T56" fmla="*/ 203 w 9210"/>
                <a:gd name="T57" fmla="*/ 270 h 8610"/>
                <a:gd name="T58" fmla="*/ 190 w 9210"/>
                <a:gd name="T59" fmla="*/ 290 h 8610"/>
                <a:gd name="T60" fmla="*/ 168 w 9210"/>
                <a:gd name="T61" fmla="*/ 316 h 8610"/>
                <a:gd name="T62" fmla="*/ 130 w 9210"/>
                <a:gd name="T63" fmla="*/ 338 h 8610"/>
                <a:gd name="T64" fmla="*/ 98 w 9210"/>
                <a:gd name="T65" fmla="*/ 325 h 8610"/>
                <a:gd name="T66" fmla="*/ 96 w 9210"/>
                <a:gd name="T67" fmla="*/ 284 h 8610"/>
                <a:gd name="T68" fmla="*/ 102 w 9210"/>
                <a:gd name="T69" fmla="*/ 252 h 8610"/>
                <a:gd name="T70" fmla="*/ 112 w 9210"/>
                <a:gd name="T71" fmla="*/ 228 h 8610"/>
                <a:gd name="T72" fmla="*/ 108 w 9210"/>
                <a:gd name="T73" fmla="*/ 211 h 8610"/>
                <a:gd name="T74" fmla="*/ 83 w 9210"/>
                <a:gd name="T75" fmla="*/ 214 h 8610"/>
                <a:gd name="T76" fmla="*/ 52 w 9210"/>
                <a:gd name="T77" fmla="*/ 209 h 8610"/>
                <a:gd name="T78" fmla="*/ 14 w 9210"/>
                <a:gd name="T79" fmla="*/ 193 h 86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D60093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A005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61" name="Oval 66"/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D6009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A00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084" name="Group 67"/>
          <p:cNvGrpSpPr>
            <a:grpSpLocks/>
          </p:cNvGrpSpPr>
          <p:nvPr/>
        </p:nvGrpSpPr>
        <p:grpSpPr bwMode="auto">
          <a:xfrm>
            <a:off x="1258888" y="5013325"/>
            <a:ext cx="431800" cy="339725"/>
            <a:chOff x="1653" y="1515"/>
            <a:chExt cx="1842" cy="1722"/>
          </a:xfrm>
        </p:grpSpPr>
        <p:sp>
          <p:nvSpPr>
            <p:cNvPr id="3058" name="Freeform 68"/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13 w 9210"/>
                <a:gd name="T1" fmla="*/ 164 h 8610"/>
                <a:gd name="T2" fmla="*/ 50 w 9210"/>
                <a:gd name="T3" fmla="*/ 137 h 8610"/>
                <a:gd name="T4" fmla="*/ 86 w 9210"/>
                <a:gd name="T5" fmla="*/ 128 h 8610"/>
                <a:gd name="T6" fmla="*/ 113 w 9210"/>
                <a:gd name="T7" fmla="*/ 132 h 8610"/>
                <a:gd name="T8" fmla="*/ 119 w 9210"/>
                <a:gd name="T9" fmla="*/ 119 h 8610"/>
                <a:gd name="T10" fmla="*/ 115 w 9210"/>
                <a:gd name="T11" fmla="*/ 85 h 8610"/>
                <a:gd name="T12" fmla="*/ 120 w 9210"/>
                <a:gd name="T13" fmla="*/ 46 h 8610"/>
                <a:gd name="T14" fmla="*/ 136 w 9210"/>
                <a:gd name="T15" fmla="*/ 13 h 8610"/>
                <a:gd name="T16" fmla="*/ 169 w 9210"/>
                <a:gd name="T17" fmla="*/ 11 h 8610"/>
                <a:gd name="T18" fmla="*/ 194 w 9210"/>
                <a:gd name="T19" fmla="*/ 40 h 8610"/>
                <a:gd name="T20" fmla="*/ 206 w 9210"/>
                <a:gd name="T21" fmla="*/ 70 h 8610"/>
                <a:gd name="T22" fmla="*/ 214 w 9210"/>
                <a:gd name="T23" fmla="*/ 95 h 8610"/>
                <a:gd name="T24" fmla="*/ 233 w 9210"/>
                <a:gd name="T25" fmla="*/ 100 h 8610"/>
                <a:gd name="T26" fmla="*/ 259 w 9210"/>
                <a:gd name="T27" fmla="*/ 90 h 8610"/>
                <a:gd name="T28" fmla="*/ 300 w 9210"/>
                <a:gd name="T29" fmla="*/ 88 h 8610"/>
                <a:gd name="T30" fmla="*/ 348 w 9210"/>
                <a:gd name="T31" fmla="*/ 95 h 8610"/>
                <a:gd name="T32" fmla="*/ 361 w 9210"/>
                <a:gd name="T33" fmla="*/ 119 h 8610"/>
                <a:gd name="T34" fmla="*/ 341 w 9210"/>
                <a:gd name="T35" fmla="*/ 149 h 8610"/>
                <a:gd name="T36" fmla="*/ 312 w 9210"/>
                <a:gd name="T37" fmla="*/ 168 h 8610"/>
                <a:gd name="T38" fmla="*/ 282 w 9210"/>
                <a:gd name="T39" fmla="*/ 180 h 8610"/>
                <a:gd name="T40" fmla="*/ 283 w 9210"/>
                <a:gd name="T41" fmla="*/ 194 h 8610"/>
                <a:gd name="T42" fmla="*/ 305 w 9210"/>
                <a:gd name="T43" fmla="*/ 215 h 8610"/>
                <a:gd name="T44" fmla="*/ 318 w 9210"/>
                <a:gd name="T45" fmla="*/ 248 h 8610"/>
                <a:gd name="T46" fmla="*/ 318 w 9210"/>
                <a:gd name="T47" fmla="*/ 299 h 8610"/>
                <a:gd name="T48" fmla="*/ 296 w 9210"/>
                <a:gd name="T49" fmla="*/ 320 h 8610"/>
                <a:gd name="T50" fmla="*/ 268 w 9210"/>
                <a:gd name="T51" fmla="*/ 311 h 8610"/>
                <a:gd name="T52" fmla="*/ 244 w 9210"/>
                <a:gd name="T53" fmla="*/ 294 h 8610"/>
                <a:gd name="T54" fmla="*/ 220 w 9210"/>
                <a:gd name="T55" fmla="*/ 271 h 8610"/>
                <a:gd name="T56" fmla="*/ 203 w 9210"/>
                <a:gd name="T57" fmla="*/ 270 h 8610"/>
                <a:gd name="T58" fmla="*/ 190 w 9210"/>
                <a:gd name="T59" fmla="*/ 290 h 8610"/>
                <a:gd name="T60" fmla="*/ 168 w 9210"/>
                <a:gd name="T61" fmla="*/ 316 h 8610"/>
                <a:gd name="T62" fmla="*/ 130 w 9210"/>
                <a:gd name="T63" fmla="*/ 338 h 8610"/>
                <a:gd name="T64" fmla="*/ 98 w 9210"/>
                <a:gd name="T65" fmla="*/ 325 h 8610"/>
                <a:gd name="T66" fmla="*/ 96 w 9210"/>
                <a:gd name="T67" fmla="*/ 284 h 8610"/>
                <a:gd name="T68" fmla="*/ 102 w 9210"/>
                <a:gd name="T69" fmla="*/ 252 h 8610"/>
                <a:gd name="T70" fmla="*/ 112 w 9210"/>
                <a:gd name="T71" fmla="*/ 228 h 8610"/>
                <a:gd name="T72" fmla="*/ 108 w 9210"/>
                <a:gd name="T73" fmla="*/ 211 h 8610"/>
                <a:gd name="T74" fmla="*/ 83 w 9210"/>
                <a:gd name="T75" fmla="*/ 214 h 8610"/>
                <a:gd name="T76" fmla="*/ 52 w 9210"/>
                <a:gd name="T77" fmla="*/ 209 h 8610"/>
                <a:gd name="T78" fmla="*/ 14 w 9210"/>
                <a:gd name="T79" fmla="*/ 193 h 86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D60093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A005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59" name="Oval 69"/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D6009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A005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085" name="Group 70"/>
          <p:cNvGrpSpPr>
            <a:grpSpLocks/>
          </p:cNvGrpSpPr>
          <p:nvPr/>
        </p:nvGrpSpPr>
        <p:grpSpPr bwMode="auto">
          <a:xfrm>
            <a:off x="1403350" y="5013325"/>
            <a:ext cx="792163" cy="628650"/>
            <a:chOff x="1653" y="1515"/>
            <a:chExt cx="1842" cy="1722"/>
          </a:xfrm>
        </p:grpSpPr>
        <p:sp>
          <p:nvSpPr>
            <p:cNvPr id="3056" name="Freeform 71"/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13 w 9210"/>
                <a:gd name="T1" fmla="*/ 164 h 8610"/>
                <a:gd name="T2" fmla="*/ 50 w 9210"/>
                <a:gd name="T3" fmla="*/ 137 h 8610"/>
                <a:gd name="T4" fmla="*/ 86 w 9210"/>
                <a:gd name="T5" fmla="*/ 128 h 8610"/>
                <a:gd name="T6" fmla="*/ 113 w 9210"/>
                <a:gd name="T7" fmla="*/ 132 h 8610"/>
                <a:gd name="T8" fmla="*/ 119 w 9210"/>
                <a:gd name="T9" fmla="*/ 119 h 8610"/>
                <a:gd name="T10" fmla="*/ 115 w 9210"/>
                <a:gd name="T11" fmla="*/ 85 h 8610"/>
                <a:gd name="T12" fmla="*/ 120 w 9210"/>
                <a:gd name="T13" fmla="*/ 46 h 8610"/>
                <a:gd name="T14" fmla="*/ 136 w 9210"/>
                <a:gd name="T15" fmla="*/ 13 h 8610"/>
                <a:gd name="T16" fmla="*/ 169 w 9210"/>
                <a:gd name="T17" fmla="*/ 11 h 8610"/>
                <a:gd name="T18" fmla="*/ 194 w 9210"/>
                <a:gd name="T19" fmla="*/ 40 h 8610"/>
                <a:gd name="T20" fmla="*/ 206 w 9210"/>
                <a:gd name="T21" fmla="*/ 70 h 8610"/>
                <a:gd name="T22" fmla="*/ 214 w 9210"/>
                <a:gd name="T23" fmla="*/ 95 h 8610"/>
                <a:gd name="T24" fmla="*/ 233 w 9210"/>
                <a:gd name="T25" fmla="*/ 100 h 8610"/>
                <a:gd name="T26" fmla="*/ 259 w 9210"/>
                <a:gd name="T27" fmla="*/ 90 h 8610"/>
                <a:gd name="T28" fmla="*/ 300 w 9210"/>
                <a:gd name="T29" fmla="*/ 88 h 8610"/>
                <a:gd name="T30" fmla="*/ 348 w 9210"/>
                <a:gd name="T31" fmla="*/ 95 h 8610"/>
                <a:gd name="T32" fmla="*/ 361 w 9210"/>
                <a:gd name="T33" fmla="*/ 119 h 8610"/>
                <a:gd name="T34" fmla="*/ 341 w 9210"/>
                <a:gd name="T35" fmla="*/ 149 h 8610"/>
                <a:gd name="T36" fmla="*/ 312 w 9210"/>
                <a:gd name="T37" fmla="*/ 168 h 8610"/>
                <a:gd name="T38" fmla="*/ 282 w 9210"/>
                <a:gd name="T39" fmla="*/ 180 h 8610"/>
                <a:gd name="T40" fmla="*/ 283 w 9210"/>
                <a:gd name="T41" fmla="*/ 194 h 8610"/>
                <a:gd name="T42" fmla="*/ 305 w 9210"/>
                <a:gd name="T43" fmla="*/ 215 h 8610"/>
                <a:gd name="T44" fmla="*/ 318 w 9210"/>
                <a:gd name="T45" fmla="*/ 248 h 8610"/>
                <a:gd name="T46" fmla="*/ 318 w 9210"/>
                <a:gd name="T47" fmla="*/ 299 h 8610"/>
                <a:gd name="T48" fmla="*/ 296 w 9210"/>
                <a:gd name="T49" fmla="*/ 320 h 8610"/>
                <a:gd name="T50" fmla="*/ 268 w 9210"/>
                <a:gd name="T51" fmla="*/ 311 h 8610"/>
                <a:gd name="T52" fmla="*/ 244 w 9210"/>
                <a:gd name="T53" fmla="*/ 294 h 8610"/>
                <a:gd name="T54" fmla="*/ 220 w 9210"/>
                <a:gd name="T55" fmla="*/ 271 h 8610"/>
                <a:gd name="T56" fmla="*/ 203 w 9210"/>
                <a:gd name="T57" fmla="*/ 270 h 8610"/>
                <a:gd name="T58" fmla="*/ 190 w 9210"/>
                <a:gd name="T59" fmla="*/ 290 h 8610"/>
                <a:gd name="T60" fmla="*/ 168 w 9210"/>
                <a:gd name="T61" fmla="*/ 316 h 8610"/>
                <a:gd name="T62" fmla="*/ 130 w 9210"/>
                <a:gd name="T63" fmla="*/ 338 h 8610"/>
                <a:gd name="T64" fmla="*/ 98 w 9210"/>
                <a:gd name="T65" fmla="*/ 325 h 8610"/>
                <a:gd name="T66" fmla="*/ 96 w 9210"/>
                <a:gd name="T67" fmla="*/ 284 h 8610"/>
                <a:gd name="T68" fmla="*/ 102 w 9210"/>
                <a:gd name="T69" fmla="*/ 252 h 8610"/>
                <a:gd name="T70" fmla="*/ 112 w 9210"/>
                <a:gd name="T71" fmla="*/ 228 h 8610"/>
                <a:gd name="T72" fmla="*/ 108 w 9210"/>
                <a:gd name="T73" fmla="*/ 211 h 8610"/>
                <a:gd name="T74" fmla="*/ 83 w 9210"/>
                <a:gd name="T75" fmla="*/ 214 h 8610"/>
                <a:gd name="T76" fmla="*/ 52 w 9210"/>
                <a:gd name="T77" fmla="*/ 209 h 8610"/>
                <a:gd name="T78" fmla="*/ 14 w 9210"/>
                <a:gd name="T79" fmla="*/ 193 h 86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FF99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57" name="Oval 72"/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086" name="Group 73"/>
          <p:cNvGrpSpPr>
            <a:grpSpLocks/>
          </p:cNvGrpSpPr>
          <p:nvPr/>
        </p:nvGrpSpPr>
        <p:grpSpPr bwMode="auto">
          <a:xfrm>
            <a:off x="7019925" y="692150"/>
            <a:ext cx="792163" cy="720725"/>
            <a:chOff x="4422" y="436"/>
            <a:chExt cx="499" cy="454"/>
          </a:xfrm>
        </p:grpSpPr>
        <p:grpSp>
          <p:nvGrpSpPr>
            <p:cNvPr id="2816" name="Group 74"/>
            <p:cNvGrpSpPr>
              <a:grpSpLocks/>
            </p:cNvGrpSpPr>
            <p:nvPr/>
          </p:nvGrpSpPr>
          <p:grpSpPr bwMode="auto">
            <a:xfrm>
              <a:off x="4422" y="436"/>
              <a:ext cx="499" cy="454"/>
              <a:chOff x="3084" y="1039"/>
              <a:chExt cx="1251" cy="1220"/>
            </a:xfrm>
          </p:grpSpPr>
          <p:sp>
            <p:nvSpPr>
              <p:cNvPr id="2977" name="Freeform 75"/>
              <p:cNvSpPr>
                <a:spLocks/>
              </p:cNvSpPr>
              <p:nvPr/>
            </p:nvSpPr>
            <p:spPr bwMode="auto">
              <a:xfrm>
                <a:off x="3365" y="1039"/>
                <a:ext cx="341" cy="414"/>
              </a:xfrm>
              <a:custGeom>
                <a:avLst/>
                <a:gdLst>
                  <a:gd name="T0" fmla="*/ 56 w 1364"/>
                  <a:gd name="T1" fmla="*/ 11 h 1657"/>
                  <a:gd name="T2" fmla="*/ 73 w 1364"/>
                  <a:gd name="T3" fmla="*/ 29 h 1657"/>
                  <a:gd name="T4" fmla="*/ 84 w 1364"/>
                  <a:gd name="T5" fmla="*/ 68 h 1657"/>
                  <a:gd name="T6" fmla="*/ 85 w 1364"/>
                  <a:gd name="T7" fmla="*/ 93 h 1657"/>
                  <a:gd name="T8" fmla="*/ 62 w 1364"/>
                  <a:gd name="T9" fmla="*/ 93 h 1657"/>
                  <a:gd name="T10" fmla="*/ 44 w 1364"/>
                  <a:gd name="T11" fmla="*/ 103 h 1657"/>
                  <a:gd name="T12" fmla="*/ 18 w 1364"/>
                  <a:gd name="T13" fmla="*/ 86 h 1657"/>
                  <a:gd name="T14" fmla="*/ 4 w 1364"/>
                  <a:gd name="T15" fmla="*/ 63 h 1657"/>
                  <a:gd name="T16" fmla="*/ 0 w 1364"/>
                  <a:gd name="T17" fmla="*/ 39 h 1657"/>
                  <a:gd name="T18" fmla="*/ 4 w 1364"/>
                  <a:gd name="T19" fmla="*/ 18 h 1657"/>
                  <a:gd name="T20" fmla="*/ 13 w 1364"/>
                  <a:gd name="T21" fmla="*/ 5 h 1657"/>
                  <a:gd name="T22" fmla="*/ 21 w 1364"/>
                  <a:gd name="T23" fmla="*/ 0 h 1657"/>
                  <a:gd name="T24" fmla="*/ 38 w 1364"/>
                  <a:gd name="T25" fmla="*/ 1 h 1657"/>
                  <a:gd name="T26" fmla="*/ 56 w 1364"/>
                  <a:gd name="T27" fmla="*/ 11 h 16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4" h="1657">
                    <a:moveTo>
                      <a:pt x="900" y="173"/>
                    </a:moveTo>
                    <a:lnTo>
                      <a:pt x="1164" y="467"/>
                    </a:lnTo>
                    <a:lnTo>
                      <a:pt x="1349" y="1091"/>
                    </a:lnTo>
                    <a:lnTo>
                      <a:pt x="1364" y="1497"/>
                    </a:lnTo>
                    <a:lnTo>
                      <a:pt x="986" y="1497"/>
                    </a:lnTo>
                    <a:lnTo>
                      <a:pt x="696" y="1657"/>
                    </a:lnTo>
                    <a:lnTo>
                      <a:pt x="290" y="1382"/>
                    </a:lnTo>
                    <a:lnTo>
                      <a:pt x="61" y="1004"/>
                    </a:lnTo>
                    <a:lnTo>
                      <a:pt x="0" y="623"/>
                    </a:lnTo>
                    <a:lnTo>
                      <a:pt x="61" y="290"/>
                    </a:lnTo>
                    <a:lnTo>
                      <a:pt x="199" y="86"/>
                    </a:lnTo>
                    <a:lnTo>
                      <a:pt x="333" y="0"/>
                    </a:lnTo>
                    <a:lnTo>
                      <a:pt x="605" y="18"/>
                    </a:lnTo>
                    <a:lnTo>
                      <a:pt x="900" y="17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8" name="Freeform 76"/>
              <p:cNvSpPr>
                <a:spLocks/>
              </p:cNvSpPr>
              <p:nvPr/>
            </p:nvSpPr>
            <p:spPr bwMode="auto">
              <a:xfrm>
                <a:off x="3739" y="1071"/>
                <a:ext cx="355" cy="422"/>
              </a:xfrm>
              <a:custGeom>
                <a:avLst/>
                <a:gdLst>
                  <a:gd name="T0" fmla="*/ 83 w 1418"/>
                  <a:gd name="T1" fmla="*/ 14 h 1687"/>
                  <a:gd name="T2" fmla="*/ 89 w 1418"/>
                  <a:gd name="T3" fmla="*/ 31 h 1687"/>
                  <a:gd name="T4" fmla="*/ 87 w 1418"/>
                  <a:gd name="T5" fmla="*/ 46 h 1687"/>
                  <a:gd name="T6" fmla="*/ 83 w 1418"/>
                  <a:gd name="T7" fmla="*/ 57 h 1687"/>
                  <a:gd name="T8" fmla="*/ 62 w 1418"/>
                  <a:gd name="T9" fmla="*/ 90 h 1687"/>
                  <a:gd name="T10" fmla="*/ 46 w 1418"/>
                  <a:gd name="T11" fmla="*/ 101 h 1687"/>
                  <a:gd name="T12" fmla="*/ 34 w 1418"/>
                  <a:gd name="T13" fmla="*/ 106 h 1687"/>
                  <a:gd name="T14" fmla="*/ 30 w 1418"/>
                  <a:gd name="T15" fmla="*/ 106 h 1687"/>
                  <a:gd name="T16" fmla="*/ 16 w 1418"/>
                  <a:gd name="T17" fmla="*/ 94 h 1687"/>
                  <a:gd name="T18" fmla="*/ 0 w 1418"/>
                  <a:gd name="T19" fmla="*/ 88 h 1687"/>
                  <a:gd name="T20" fmla="*/ 0 w 1418"/>
                  <a:gd name="T21" fmla="*/ 70 h 1687"/>
                  <a:gd name="T22" fmla="*/ 6 w 1418"/>
                  <a:gd name="T23" fmla="*/ 48 h 1687"/>
                  <a:gd name="T24" fmla="*/ 11 w 1418"/>
                  <a:gd name="T25" fmla="*/ 34 h 1687"/>
                  <a:gd name="T26" fmla="*/ 18 w 1418"/>
                  <a:gd name="T27" fmla="*/ 19 h 1687"/>
                  <a:gd name="T28" fmla="*/ 44 w 1418"/>
                  <a:gd name="T29" fmla="*/ 3 h 1687"/>
                  <a:gd name="T30" fmla="*/ 51 w 1418"/>
                  <a:gd name="T31" fmla="*/ 0 h 1687"/>
                  <a:gd name="T32" fmla="*/ 66 w 1418"/>
                  <a:gd name="T33" fmla="*/ 2 h 1687"/>
                  <a:gd name="T34" fmla="*/ 83 w 1418"/>
                  <a:gd name="T35" fmla="*/ 14 h 16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18" h="1687">
                    <a:moveTo>
                      <a:pt x="1324" y="221"/>
                    </a:moveTo>
                    <a:lnTo>
                      <a:pt x="1418" y="493"/>
                    </a:lnTo>
                    <a:lnTo>
                      <a:pt x="1393" y="740"/>
                    </a:lnTo>
                    <a:lnTo>
                      <a:pt x="1324" y="917"/>
                    </a:lnTo>
                    <a:lnTo>
                      <a:pt x="986" y="1440"/>
                    </a:lnTo>
                    <a:lnTo>
                      <a:pt x="739" y="1614"/>
                    </a:lnTo>
                    <a:lnTo>
                      <a:pt x="536" y="1687"/>
                    </a:lnTo>
                    <a:lnTo>
                      <a:pt x="475" y="1687"/>
                    </a:lnTo>
                    <a:lnTo>
                      <a:pt x="246" y="1502"/>
                    </a:lnTo>
                    <a:lnTo>
                      <a:pt x="0" y="1412"/>
                    </a:lnTo>
                    <a:lnTo>
                      <a:pt x="0" y="1121"/>
                    </a:lnTo>
                    <a:lnTo>
                      <a:pt x="86" y="758"/>
                    </a:lnTo>
                    <a:lnTo>
                      <a:pt x="177" y="536"/>
                    </a:lnTo>
                    <a:lnTo>
                      <a:pt x="290" y="308"/>
                    </a:lnTo>
                    <a:lnTo>
                      <a:pt x="696" y="43"/>
                    </a:lnTo>
                    <a:lnTo>
                      <a:pt x="813" y="0"/>
                    </a:lnTo>
                    <a:lnTo>
                      <a:pt x="1059" y="25"/>
                    </a:lnTo>
                    <a:lnTo>
                      <a:pt x="1324" y="22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9" name="Freeform 77"/>
              <p:cNvSpPr>
                <a:spLocks/>
              </p:cNvSpPr>
              <p:nvPr/>
            </p:nvSpPr>
            <p:spPr bwMode="auto">
              <a:xfrm>
                <a:off x="3084" y="1384"/>
                <a:ext cx="426" cy="314"/>
              </a:xfrm>
              <a:custGeom>
                <a:avLst/>
                <a:gdLst>
                  <a:gd name="T0" fmla="*/ 104 w 1701"/>
                  <a:gd name="T1" fmla="*/ 18 h 1255"/>
                  <a:gd name="T2" fmla="*/ 107 w 1701"/>
                  <a:gd name="T3" fmla="*/ 23 h 1255"/>
                  <a:gd name="T4" fmla="*/ 90 w 1701"/>
                  <a:gd name="T5" fmla="*/ 42 h 1255"/>
                  <a:gd name="T6" fmla="*/ 84 w 1701"/>
                  <a:gd name="T7" fmla="*/ 59 h 1255"/>
                  <a:gd name="T8" fmla="*/ 81 w 1701"/>
                  <a:gd name="T9" fmla="*/ 70 h 1255"/>
                  <a:gd name="T10" fmla="*/ 60 w 1701"/>
                  <a:gd name="T11" fmla="*/ 77 h 1255"/>
                  <a:gd name="T12" fmla="*/ 42 w 1701"/>
                  <a:gd name="T13" fmla="*/ 79 h 1255"/>
                  <a:gd name="T14" fmla="*/ 39 w 1701"/>
                  <a:gd name="T15" fmla="*/ 76 h 1255"/>
                  <a:gd name="T16" fmla="*/ 24 w 1701"/>
                  <a:gd name="T17" fmla="*/ 76 h 1255"/>
                  <a:gd name="T18" fmla="*/ 11 w 1701"/>
                  <a:gd name="T19" fmla="*/ 69 h 1255"/>
                  <a:gd name="T20" fmla="*/ 0 w 1701"/>
                  <a:gd name="T21" fmla="*/ 55 h 1255"/>
                  <a:gd name="T22" fmla="*/ 0 w 1701"/>
                  <a:gd name="T23" fmla="*/ 30 h 1255"/>
                  <a:gd name="T24" fmla="*/ 10 w 1701"/>
                  <a:gd name="T25" fmla="*/ 13 h 1255"/>
                  <a:gd name="T26" fmla="*/ 31 w 1701"/>
                  <a:gd name="T27" fmla="*/ 0 h 1255"/>
                  <a:gd name="T28" fmla="*/ 70 w 1701"/>
                  <a:gd name="T29" fmla="*/ 3 h 1255"/>
                  <a:gd name="T30" fmla="*/ 104 w 1701"/>
                  <a:gd name="T31" fmla="*/ 18 h 12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01" h="1255">
                    <a:moveTo>
                      <a:pt x="1658" y="293"/>
                    </a:moveTo>
                    <a:lnTo>
                      <a:pt x="1701" y="362"/>
                    </a:lnTo>
                    <a:lnTo>
                      <a:pt x="1429" y="671"/>
                    </a:lnTo>
                    <a:lnTo>
                      <a:pt x="1339" y="946"/>
                    </a:lnTo>
                    <a:lnTo>
                      <a:pt x="1296" y="1121"/>
                    </a:lnTo>
                    <a:lnTo>
                      <a:pt x="961" y="1237"/>
                    </a:lnTo>
                    <a:lnTo>
                      <a:pt x="667" y="1255"/>
                    </a:lnTo>
                    <a:lnTo>
                      <a:pt x="624" y="1212"/>
                    </a:lnTo>
                    <a:lnTo>
                      <a:pt x="377" y="1212"/>
                    </a:lnTo>
                    <a:lnTo>
                      <a:pt x="174" y="1103"/>
                    </a:lnTo>
                    <a:lnTo>
                      <a:pt x="0" y="874"/>
                    </a:lnTo>
                    <a:lnTo>
                      <a:pt x="0" y="478"/>
                    </a:lnTo>
                    <a:lnTo>
                      <a:pt x="156" y="203"/>
                    </a:lnTo>
                    <a:lnTo>
                      <a:pt x="493" y="0"/>
                    </a:lnTo>
                    <a:lnTo>
                      <a:pt x="1121" y="46"/>
                    </a:lnTo>
                    <a:lnTo>
                      <a:pt x="1658" y="29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0" name="Freeform 78"/>
              <p:cNvSpPr>
                <a:spLocks/>
              </p:cNvSpPr>
              <p:nvPr/>
            </p:nvSpPr>
            <p:spPr bwMode="auto">
              <a:xfrm>
                <a:off x="3896" y="1435"/>
                <a:ext cx="439" cy="291"/>
              </a:xfrm>
              <a:custGeom>
                <a:avLst/>
                <a:gdLst>
                  <a:gd name="T0" fmla="*/ 80 w 1756"/>
                  <a:gd name="T1" fmla="*/ 3 h 1164"/>
                  <a:gd name="T2" fmla="*/ 88 w 1756"/>
                  <a:gd name="T3" fmla="*/ 3 h 1164"/>
                  <a:gd name="T4" fmla="*/ 100 w 1756"/>
                  <a:gd name="T5" fmla="*/ 13 h 1164"/>
                  <a:gd name="T6" fmla="*/ 105 w 1756"/>
                  <a:gd name="T7" fmla="*/ 21 h 1164"/>
                  <a:gd name="T8" fmla="*/ 110 w 1756"/>
                  <a:gd name="T9" fmla="*/ 34 h 1164"/>
                  <a:gd name="T10" fmla="*/ 108 w 1756"/>
                  <a:gd name="T11" fmla="*/ 52 h 1164"/>
                  <a:gd name="T12" fmla="*/ 100 w 1756"/>
                  <a:gd name="T13" fmla="*/ 65 h 1164"/>
                  <a:gd name="T14" fmla="*/ 88 w 1756"/>
                  <a:gd name="T15" fmla="*/ 72 h 1164"/>
                  <a:gd name="T16" fmla="*/ 51 w 1756"/>
                  <a:gd name="T17" fmla="*/ 73 h 1164"/>
                  <a:gd name="T18" fmla="*/ 30 w 1756"/>
                  <a:gd name="T19" fmla="*/ 69 h 1164"/>
                  <a:gd name="T20" fmla="*/ 14 w 1756"/>
                  <a:gd name="T21" fmla="*/ 63 h 1164"/>
                  <a:gd name="T22" fmla="*/ 13 w 1756"/>
                  <a:gd name="T23" fmla="*/ 38 h 1164"/>
                  <a:gd name="T24" fmla="*/ 0 w 1756"/>
                  <a:gd name="T25" fmla="*/ 23 h 1164"/>
                  <a:gd name="T26" fmla="*/ 6 w 1756"/>
                  <a:gd name="T27" fmla="*/ 18 h 1164"/>
                  <a:gd name="T28" fmla="*/ 12 w 1756"/>
                  <a:gd name="T29" fmla="*/ 17 h 1164"/>
                  <a:gd name="T30" fmla="*/ 28 w 1756"/>
                  <a:gd name="T31" fmla="*/ 6 h 1164"/>
                  <a:gd name="T32" fmla="*/ 46 w 1756"/>
                  <a:gd name="T33" fmla="*/ 0 h 1164"/>
                  <a:gd name="T34" fmla="*/ 75 w 1756"/>
                  <a:gd name="T35" fmla="*/ 0 h 1164"/>
                  <a:gd name="T36" fmla="*/ 80 w 1756"/>
                  <a:gd name="T37" fmla="*/ 3 h 11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56" h="1164">
                    <a:moveTo>
                      <a:pt x="1277" y="47"/>
                    </a:moveTo>
                    <a:lnTo>
                      <a:pt x="1411" y="47"/>
                    </a:lnTo>
                    <a:lnTo>
                      <a:pt x="1596" y="203"/>
                    </a:lnTo>
                    <a:lnTo>
                      <a:pt x="1683" y="337"/>
                    </a:lnTo>
                    <a:lnTo>
                      <a:pt x="1756" y="540"/>
                    </a:lnTo>
                    <a:lnTo>
                      <a:pt x="1728" y="831"/>
                    </a:lnTo>
                    <a:lnTo>
                      <a:pt x="1596" y="1034"/>
                    </a:lnTo>
                    <a:lnTo>
                      <a:pt x="1411" y="1149"/>
                    </a:lnTo>
                    <a:lnTo>
                      <a:pt x="809" y="1164"/>
                    </a:lnTo>
                    <a:lnTo>
                      <a:pt x="476" y="1103"/>
                    </a:lnTo>
                    <a:lnTo>
                      <a:pt x="229" y="1009"/>
                    </a:lnTo>
                    <a:lnTo>
                      <a:pt x="204" y="602"/>
                    </a:lnTo>
                    <a:lnTo>
                      <a:pt x="0" y="362"/>
                    </a:lnTo>
                    <a:lnTo>
                      <a:pt x="94" y="293"/>
                    </a:lnTo>
                    <a:lnTo>
                      <a:pt x="186" y="275"/>
                    </a:lnTo>
                    <a:lnTo>
                      <a:pt x="450" y="90"/>
                    </a:lnTo>
                    <a:lnTo>
                      <a:pt x="740" y="0"/>
                    </a:lnTo>
                    <a:lnTo>
                      <a:pt x="1190" y="0"/>
                    </a:lnTo>
                    <a:lnTo>
                      <a:pt x="1277" y="4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1" name="Freeform 79"/>
              <p:cNvSpPr>
                <a:spLocks/>
              </p:cNvSpPr>
              <p:nvPr/>
            </p:nvSpPr>
            <p:spPr bwMode="auto">
              <a:xfrm>
                <a:off x="3450" y="1447"/>
                <a:ext cx="472" cy="441"/>
              </a:xfrm>
              <a:custGeom>
                <a:avLst/>
                <a:gdLst>
                  <a:gd name="T0" fmla="*/ 69 w 1887"/>
                  <a:gd name="T1" fmla="*/ 4 h 1763"/>
                  <a:gd name="T2" fmla="*/ 81 w 1887"/>
                  <a:gd name="T3" fmla="*/ 6 h 1763"/>
                  <a:gd name="T4" fmla="*/ 98 w 1887"/>
                  <a:gd name="T5" fmla="*/ 17 h 1763"/>
                  <a:gd name="T6" fmla="*/ 118 w 1887"/>
                  <a:gd name="T7" fmla="*/ 38 h 1763"/>
                  <a:gd name="T8" fmla="*/ 118 w 1887"/>
                  <a:gd name="T9" fmla="*/ 63 h 1763"/>
                  <a:gd name="T10" fmla="*/ 115 w 1887"/>
                  <a:gd name="T11" fmla="*/ 66 h 1763"/>
                  <a:gd name="T12" fmla="*/ 111 w 1887"/>
                  <a:gd name="T13" fmla="*/ 84 h 1763"/>
                  <a:gd name="T14" fmla="*/ 101 w 1887"/>
                  <a:gd name="T15" fmla="*/ 97 h 1763"/>
                  <a:gd name="T16" fmla="*/ 80 w 1887"/>
                  <a:gd name="T17" fmla="*/ 108 h 1763"/>
                  <a:gd name="T18" fmla="*/ 59 w 1887"/>
                  <a:gd name="T19" fmla="*/ 110 h 1763"/>
                  <a:gd name="T20" fmla="*/ 52 w 1887"/>
                  <a:gd name="T21" fmla="*/ 109 h 1763"/>
                  <a:gd name="T22" fmla="*/ 33 w 1887"/>
                  <a:gd name="T23" fmla="*/ 106 h 1763"/>
                  <a:gd name="T24" fmla="*/ 24 w 1887"/>
                  <a:gd name="T25" fmla="*/ 104 h 1763"/>
                  <a:gd name="T26" fmla="*/ 13 w 1887"/>
                  <a:gd name="T27" fmla="*/ 97 h 1763"/>
                  <a:gd name="T28" fmla="*/ 0 w 1887"/>
                  <a:gd name="T29" fmla="*/ 77 h 1763"/>
                  <a:gd name="T30" fmla="*/ 2 w 1887"/>
                  <a:gd name="T31" fmla="*/ 40 h 1763"/>
                  <a:gd name="T32" fmla="*/ 11 w 1887"/>
                  <a:gd name="T33" fmla="*/ 21 h 1763"/>
                  <a:gd name="T34" fmla="*/ 26 w 1887"/>
                  <a:gd name="T35" fmla="*/ 10 h 1763"/>
                  <a:gd name="T36" fmla="*/ 36 w 1887"/>
                  <a:gd name="T37" fmla="*/ 4 h 1763"/>
                  <a:gd name="T38" fmla="*/ 45 w 1887"/>
                  <a:gd name="T39" fmla="*/ 0 h 1763"/>
                  <a:gd name="T40" fmla="*/ 66 w 1887"/>
                  <a:gd name="T41" fmla="*/ 1 h 1763"/>
                  <a:gd name="T42" fmla="*/ 69 w 1887"/>
                  <a:gd name="T43" fmla="*/ 4 h 17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87" h="1763">
                    <a:moveTo>
                      <a:pt x="1103" y="61"/>
                    </a:moveTo>
                    <a:lnTo>
                      <a:pt x="1296" y="86"/>
                    </a:lnTo>
                    <a:lnTo>
                      <a:pt x="1572" y="264"/>
                    </a:lnTo>
                    <a:lnTo>
                      <a:pt x="1887" y="599"/>
                    </a:lnTo>
                    <a:lnTo>
                      <a:pt x="1887" y="1005"/>
                    </a:lnTo>
                    <a:lnTo>
                      <a:pt x="1837" y="1048"/>
                    </a:lnTo>
                    <a:lnTo>
                      <a:pt x="1775" y="1338"/>
                    </a:lnTo>
                    <a:lnTo>
                      <a:pt x="1615" y="1542"/>
                    </a:lnTo>
                    <a:lnTo>
                      <a:pt x="1281" y="1719"/>
                    </a:lnTo>
                    <a:lnTo>
                      <a:pt x="944" y="1763"/>
                    </a:lnTo>
                    <a:lnTo>
                      <a:pt x="831" y="1745"/>
                    </a:lnTo>
                    <a:lnTo>
                      <a:pt x="520" y="1701"/>
                    </a:lnTo>
                    <a:lnTo>
                      <a:pt x="381" y="1658"/>
                    </a:lnTo>
                    <a:lnTo>
                      <a:pt x="204" y="1542"/>
                    </a:lnTo>
                    <a:lnTo>
                      <a:pt x="0" y="1226"/>
                    </a:lnTo>
                    <a:lnTo>
                      <a:pt x="26" y="642"/>
                    </a:lnTo>
                    <a:lnTo>
                      <a:pt x="178" y="333"/>
                    </a:lnTo>
                    <a:lnTo>
                      <a:pt x="407" y="155"/>
                    </a:lnTo>
                    <a:lnTo>
                      <a:pt x="581" y="61"/>
                    </a:lnTo>
                    <a:lnTo>
                      <a:pt x="722" y="0"/>
                    </a:lnTo>
                    <a:lnTo>
                      <a:pt x="1060" y="18"/>
                    </a:lnTo>
                    <a:lnTo>
                      <a:pt x="1103" y="61"/>
                    </a:lnTo>
                    <a:close/>
                  </a:path>
                </a:pathLst>
              </a:custGeom>
              <a:solidFill>
                <a:srgbClr val="00CC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2" name="Freeform 80"/>
              <p:cNvSpPr>
                <a:spLocks/>
              </p:cNvSpPr>
              <p:nvPr/>
            </p:nvSpPr>
            <p:spPr bwMode="auto">
              <a:xfrm>
                <a:off x="3493" y="1632"/>
                <a:ext cx="11" cy="43"/>
              </a:xfrm>
              <a:custGeom>
                <a:avLst/>
                <a:gdLst>
                  <a:gd name="T0" fmla="*/ 3 w 44"/>
                  <a:gd name="T1" fmla="*/ 11 h 175"/>
                  <a:gd name="T2" fmla="*/ 0 w 44"/>
                  <a:gd name="T3" fmla="*/ 0 h 175"/>
                  <a:gd name="T4" fmla="*/ 3 w 44"/>
                  <a:gd name="T5" fmla="*/ 4 h 175"/>
                  <a:gd name="T6" fmla="*/ 3 w 44"/>
                  <a:gd name="T7" fmla="*/ 11 h 1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175">
                    <a:moveTo>
                      <a:pt x="44" y="175"/>
                    </a:moveTo>
                    <a:lnTo>
                      <a:pt x="0" y="0"/>
                    </a:lnTo>
                    <a:lnTo>
                      <a:pt x="44" y="63"/>
                    </a:lnTo>
                    <a:lnTo>
                      <a:pt x="44" y="175"/>
                    </a:lnTo>
                    <a:close/>
                  </a:path>
                </a:pathLst>
              </a:custGeom>
              <a:solidFill>
                <a:srgbClr val="6699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3" name="Freeform 81"/>
              <p:cNvSpPr>
                <a:spLocks/>
              </p:cNvSpPr>
              <p:nvPr/>
            </p:nvSpPr>
            <p:spPr bwMode="auto">
              <a:xfrm>
                <a:off x="3112" y="1704"/>
                <a:ext cx="420" cy="426"/>
              </a:xfrm>
              <a:custGeom>
                <a:avLst/>
                <a:gdLst>
                  <a:gd name="T0" fmla="*/ 80 w 1677"/>
                  <a:gd name="T1" fmla="*/ 20 h 1701"/>
                  <a:gd name="T2" fmla="*/ 91 w 1677"/>
                  <a:gd name="T3" fmla="*/ 36 h 1701"/>
                  <a:gd name="T4" fmla="*/ 105 w 1677"/>
                  <a:gd name="T5" fmla="*/ 45 h 1701"/>
                  <a:gd name="T6" fmla="*/ 97 w 1677"/>
                  <a:gd name="T7" fmla="*/ 65 h 1701"/>
                  <a:gd name="T8" fmla="*/ 73 w 1677"/>
                  <a:gd name="T9" fmla="*/ 96 h 1701"/>
                  <a:gd name="T10" fmla="*/ 61 w 1677"/>
                  <a:gd name="T11" fmla="*/ 101 h 1701"/>
                  <a:gd name="T12" fmla="*/ 58 w 1677"/>
                  <a:gd name="T13" fmla="*/ 101 h 1701"/>
                  <a:gd name="T14" fmla="*/ 56 w 1677"/>
                  <a:gd name="T15" fmla="*/ 102 h 1701"/>
                  <a:gd name="T16" fmla="*/ 41 w 1677"/>
                  <a:gd name="T17" fmla="*/ 107 h 1701"/>
                  <a:gd name="T18" fmla="*/ 29 w 1677"/>
                  <a:gd name="T19" fmla="*/ 102 h 1701"/>
                  <a:gd name="T20" fmla="*/ 19 w 1677"/>
                  <a:gd name="T21" fmla="*/ 96 h 1701"/>
                  <a:gd name="T22" fmla="*/ 4 w 1677"/>
                  <a:gd name="T23" fmla="*/ 76 h 1701"/>
                  <a:gd name="T24" fmla="*/ 4 w 1677"/>
                  <a:gd name="T25" fmla="*/ 71 h 1701"/>
                  <a:gd name="T26" fmla="*/ 3 w 1677"/>
                  <a:gd name="T27" fmla="*/ 70 h 1701"/>
                  <a:gd name="T28" fmla="*/ 0 w 1677"/>
                  <a:gd name="T29" fmla="*/ 63 h 1701"/>
                  <a:gd name="T30" fmla="*/ 1 w 1677"/>
                  <a:gd name="T31" fmla="*/ 54 h 1701"/>
                  <a:gd name="T32" fmla="*/ 1 w 1677"/>
                  <a:gd name="T33" fmla="*/ 49 h 1701"/>
                  <a:gd name="T34" fmla="*/ 14 w 1677"/>
                  <a:gd name="T35" fmla="*/ 33 h 1701"/>
                  <a:gd name="T36" fmla="*/ 38 w 1677"/>
                  <a:gd name="T37" fmla="*/ 14 h 1701"/>
                  <a:gd name="T38" fmla="*/ 60 w 1677"/>
                  <a:gd name="T39" fmla="*/ 3 h 1701"/>
                  <a:gd name="T40" fmla="*/ 71 w 1677"/>
                  <a:gd name="T41" fmla="*/ 0 h 1701"/>
                  <a:gd name="T42" fmla="*/ 76 w 1677"/>
                  <a:gd name="T43" fmla="*/ 2 h 1701"/>
                  <a:gd name="T44" fmla="*/ 80 w 1677"/>
                  <a:gd name="T45" fmla="*/ 20 h 170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77" h="1701">
                    <a:moveTo>
                      <a:pt x="1270" y="319"/>
                    </a:moveTo>
                    <a:lnTo>
                      <a:pt x="1459" y="567"/>
                    </a:lnTo>
                    <a:lnTo>
                      <a:pt x="1677" y="715"/>
                    </a:lnTo>
                    <a:lnTo>
                      <a:pt x="1546" y="1034"/>
                    </a:lnTo>
                    <a:lnTo>
                      <a:pt x="1165" y="1528"/>
                    </a:lnTo>
                    <a:lnTo>
                      <a:pt x="979" y="1614"/>
                    </a:lnTo>
                    <a:lnTo>
                      <a:pt x="918" y="1614"/>
                    </a:lnTo>
                    <a:lnTo>
                      <a:pt x="893" y="1632"/>
                    </a:lnTo>
                    <a:lnTo>
                      <a:pt x="646" y="1701"/>
                    </a:lnTo>
                    <a:lnTo>
                      <a:pt x="468" y="1632"/>
                    </a:lnTo>
                    <a:lnTo>
                      <a:pt x="295" y="1528"/>
                    </a:lnTo>
                    <a:lnTo>
                      <a:pt x="62" y="1208"/>
                    </a:lnTo>
                    <a:lnTo>
                      <a:pt x="62" y="1139"/>
                    </a:lnTo>
                    <a:lnTo>
                      <a:pt x="44" y="1121"/>
                    </a:lnTo>
                    <a:lnTo>
                      <a:pt x="0" y="1005"/>
                    </a:lnTo>
                    <a:lnTo>
                      <a:pt x="18" y="857"/>
                    </a:lnTo>
                    <a:lnTo>
                      <a:pt x="18" y="788"/>
                    </a:lnTo>
                    <a:lnTo>
                      <a:pt x="222" y="522"/>
                    </a:lnTo>
                    <a:lnTo>
                      <a:pt x="603" y="222"/>
                    </a:lnTo>
                    <a:lnTo>
                      <a:pt x="961" y="44"/>
                    </a:lnTo>
                    <a:lnTo>
                      <a:pt x="1139" y="0"/>
                    </a:lnTo>
                    <a:lnTo>
                      <a:pt x="1208" y="26"/>
                    </a:lnTo>
                    <a:lnTo>
                      <a:pt x="1270" y="31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4" name="Freeform 82"/>
              <p:cNvSpPr>
                <a:spLocks/>
              </p:cNvSpPr>
              <p:nvPr/>
            </p:nvSpPr>
            <p:spPr bwMode="auto">
              <a:xfrm>
                <a:off x="3823" y="1722"/>
                <a:ext cx="375" cy="386"/>
              </a:xfrm>
              <a:custGeom>
                <a:avLst/>
                <a:gdLst>
                  <a:gd name="T0" fmla="*/ 55 w 1502"/>
                  <a:gd name="T1" fmla="*/ 7 h 1542"/>
                  <a:gd name="T2" fmla="*/ 64 w 1502"/>
                  <a:gd name="T3" fmla="*/ 11 h 1542"/>
                  <a:gd name="T4" fmla="*/ 79 w 1502"/>
                  <a:gd name="T5" fmla="*/ 21 h 1542"/>
                  <a:gd name="T6" fmla="*/ 91 w 1502"/>
                  <a:gd name="T7" fmla="*/ 39 h 1542"/>
                  <a:gd name="T8" fmla="*/ 94 w 1502"/>
                  <a:gd name="T9" fmla="*/ 50 h 1542"/>
                  <a:gd name="T10" fmla="*/ 93 w 1502"/>
                  <a:gd name="T11" fmla="*/ 63 h 1542"/>
                  <a:gd name="T12" fmla="*/ 79 w 1502"/>
                  <a:gd name="T13" fmla="*/ 86 h 1542"/>
                  <a:gd name="T14" fmla="*/ 63 w 1502"/>
                  <a:gd name="T15" fmla="*/ 94 h 1542"/>
                  <a:gd name="T16" fmla="*/ 55 w 1502"/>
                  <a:gd name="T17" fmla="*/ 94 h 1542"/>
                  <a:gd name="T18" fmla="*/ 52 w 1502"/>
                  <a:gd name="T19" fmla="*/ 97 h 1542"/>
                  <a:gd name="T20" fmla="*/ 35 w 1502"/>
                  <a:gd name="T21" fmla="*/ 88 h 1542"/>
                  <a:gd name="T22" fmla="*/ 6 w 1502"/>
                  <a:gd name="T23" fmla="*/ 55 h 1542"/>
                  <a:gd name="T24" fmla="*/ 0 w 1502"/>
                  <a:gd name="T25" fmla="*/ 39 h 1542"/>
                  <a:gd name="T26" fmla="*/ 17 w 1502"/>
                  <a:gd name="T27" fmla="*/ 27 h 1542"/>
                  <a:gd name="T28" fmla="*/ 27 w 1502"/>
                  <a:gd name="T29" fmla="*/ 7 h 1542"/>
                  <a:gd name="T30" fmla="*/ 28 w 1502"/>
                  <a:gd name="T31" fmla="*/ 0 h 1542"/>
                  <a:gd name="T32" fmla="*/ 33 w 1502"/>
                  <a:gd name="T33" fmla="*/ 1 h 1542"/>
                  <a:gd name="T34" fmla="*/ 55 w 1502"/>
                  <a:gd name="T35" fmla="*/ 7 h 15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02" h="1542">
                    <a:moveTo>
                      <a:pt x="886" y="106"/>
                    </a:moveTo>
                    <a:lnTo>
                      <a:pt x="1034" y="175"/>
                    </a:lnTo>
                    <a:lnTo>
                      <a:pt x="1263" y="335"/>
                    </a:lnTo>
                    <a:lnTo>
                      <a:pt x="1459" y="625"/>
                    </a:lnTo>
                    <a:lnTo>
                      <a:pt x="1502" y="803"/>
                    </a:lnTo>
                    <a:lnTo>
                      <a:pt x="1484" y="1006"/>
                    </a:lnTo>
                    <a:lnTo>
                      <a:pt x="1263" y="1365"/>
                    </a:lnTo>
                    <a:lnTo>
                      <a:pt x="1016" y="1499"/>
                    </a:lnTo>
                    <a:lnTo>
                      <a:pt x="886" y="1499"/>
                    </a:lnTo>
                    <a:lnTo>
                      <a:pt x="838" y="1542"/>
                    </a:lnTo>
                    <a:lnTo>
                      <a:pt x="566" y="1412"/>
                    </a:lnTo>
                    <a:lnTo>
                      <a:pt x="91" y="871"/>
                    </a:lnTo>
                    <a:lnTo>
                      <a:pt x="0" y="625"/>
                    </a:lnTo>
                    <a:lnTo>
                      <a:pt x="276" y="422"/>
                    </a:lnTo>
                    <a:lnTo>
                      <a:pt x="435" y="106"/>
                    </a:lnTo>
                    <a:lnTo>
                      <a:pt x="450" y="0"/>
                    </a:lnTo>
                    <a:lnTo>
                      <a:pt x="523" y="15"/>
                    </a:lnTo>
                    <a:lnTo>
                      <a:pt x="886" y="106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5" name="Freeform 83"/>
              <p:cNvSpPr>
                <a:spLocks/>
              </p:cNvSpPr>
              <p:nvPr/>
            </p:nvSpPr>
            <p:spPr bwMode="auto">
              <a:xfrm>
                <a:off x="3504" y="1889"/>
                <a:ext cx="326" cy="370"/>
              </a:xfrm>
              <a:custGeom>
                <a:avLst/>
                <a:gdLst>
                  <a:gd name="T0" fmla="*/ 80 w 1307"/>
                  <a:gd name="T1" fmla="*/ 62 h 1481"/>
                  <a:gd name="T2" fmla="*/ 73 w 1307"/>
                  <a:gd name="T3" fmla="*/ 80 h 1481"/>
                  <a:gd name="T4" fmla="*/ 61 w 1307"/>
                  <a:gd name="T5" fmla="*/ 88 h 1481"/>
                  <a:gd name="T6" fmla="*/ 39 w 1307"/>
                  <a:gd name="T7" fmla="*/ 92 h 1481"/>
                  <a:gd name="T8" fmla="*/ 17 w 1307"/>
                  <a:gd name="T9" fmla="*/ 85 h 1481"/>
                  <a:gd name="T10" fmla="*/ 3 w 1307"/>
                  <a:gd name="T11" fmla="*/ 68 h 1481"/>
                  <a:gd name="T12" fmla="*/ 0 w 1307"/>
                  <a:gd name="T13" fmla="*/ 39 h 1481"/>
                  <a:gd name="T14" fmla="*/ 6 w 1307"/>
                  <a:gd name="T15" fmla="*/ 22 h 1481"/>
                  <a:gd name="T16" fmla="*/ 7 w 1307"/>
                  <a:gd name="T17" fmla="*/ 22 h 1481"/>
                  <a:gd name="T18" fmla="*/ 13 w 1307"/>
                  <a:gd name="T19" fmla="*/ 6 h 1481"/>
                  <a:gd name="T20" fmla="*/ 17 w 1307"/>
                  <a:gd name="T21" fmla="*/ 2 h 1481"/>
                  <a:gd name="T22" fmla="*/ 30 w 1307"/>
                  <a:gd name="T23" fmla="*/ 4 h 1481"/>
                  <a:gd name="T24" fmla="*/ 60 w 1307"/>
                  <a:gd name="T25" fmla="*/ 4 h 1481"/>
                  <a:gd name="T26" fmla="*/ 71 w 1307"/>
                  <a:gd name="T27" fmla="*/ 0 h 1481"/>
                  <a:gd name="T28" fmla="*/ 81 w 1307"/>
                  <a:gd name="T29" fmla="*/ 24 h 1481"/>
                  <a:gd name="T30" fmla="*/ 80 w 1307"/>
                  <a:gd name="T31" fmla="*/ 62 h 148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07" h="1481">
                    <a:moveTo>
                      <a:pt x="1277" y="991"/>
                    </a:moveTo>
                    <a:lnTo>
                      <a:pt x="1165" y="1278"/>
                    </a:lnTo>
                    <a:lnTo>
                      <a:pt x="987" y="1408"/>
                    </a:lnTo>
                    <a:lnTo>
                      <a:pt x="635" y="1481"/>
                    </a:lnTo>
                    <a:lnTo>
                      <a:pt x="273" y="1364"/>
                    </a:lnTo>
                    <a:lnTo>
                      <a:pt x="50" y="1092"/>
                    </a:lnTo>
                    <a:lnTo>
                      <a:pt x="0" y="628"/>
                    </a:lnTo>
                    <a:lnTo>
                      <a:pt x="95" y="356"/>
                    </a:lnTo>
                    <a:lnTo>
                      <a:pt x="113" y="356"/>
                    </a:lnTo>
                    <a:lnTo>
                      <a:pt x="203" y="91"/>
                    </a:lnTo>
                    <a:lnTo>
                      <a:pt x="273" y="29"/>
                    </a:lnTo>
                    <a:lnTo>
                      <a:pt x="476" y="73"/>
                    </a:lnTo>
                    <a:lnTo>
                      <a:pt x="969" y="73"/>
                    </a:lnTo>
                    <a:lnTo>
                      <a:pt x="1147" y="0"/>
                    </a:lnTo>
                    <a:lnTo>
                      <a:pt x="1307" y="381"/>
                    </a:lnTo>
                    <a:lnTo>
                      <a:pt x="1277" y="99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6" name="Freeform 84"/>
              <p:cNvSpPr>
                <a:spLocks/>
              </p:cNvSpPr>
              <p:nvPr/>
            </p:nvSpPr>
            <p:spPr bwMode="auto">
              <a:xfrm>
                <a:off x="3746" y="1155"/>
                <a:ext cx="278" cy="331"/>
              </a:xfrm>
              <a:custGeom>
                <a:avLst/>
                <a:gdLst>
                  <a:gd name="T0" fmla="*/ 4 w 1114"/>
                  <a:gd name="T1" fmla="*/ 68 h 1321"/>
                  <a:gd name="T2" fmla="*/ 0 w 1114"/>
                  <a:gd name="T3" fmla="*/ 66 h 1321"/>
                  <a:gd name="T4" fmla="*/ 3 w 1114"/>
                  <a:gd name="T5" fmla="*/ 40 h 1321"/>
                  <a:gd name="T6" fmla="*/ 14 w 1114"/>
                  <a:gd name="T7" fmla="*/ 13 h 1321"/>
                  <a:gd name="T8" fmla="*/ 30 w 1114"/>
                  <a:gd name="T9" fmla="*/ 0 h 1321"/>
                  <a:gd name="T10" fmla="*/ 54 w 1114"/>
                  <a:gd name="T11" fmla="*/ 3 h 1321"/>
                  <a:gd name="T12" fmla="*/ 69 w 1114"/>
                  <a:gd name="T13" fmla="*/ 31 h 1321"/>
                  <a:gd name="T14" fmla="*/ 60 w 1114"/>
                  <a:gd name="T15" fmla="*/ 57 h 1321"/>
                  <a:gd name="T16" fmla="*/ 44 w 1114"/>
                  <a:gd name="T17" fmla="*/ 76 h 1321"/>
                  <a:gd name="T18" fmla="*/ 30 w 1114"/>
                  <a:gd name="T19" fmla="*/ 83 h 1321"/>
                  <a:gd name="T20" fmla="*/ 18 w 1114"/>
                  <a:gd name="T21" fmla="*/ 73 h 1321"/>
                  <a:gd name="T22" fmla="*/ 4 w 1114"/>
                  <a:gd name="T23" fmla="*/ 68 h 13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4" h="1321">
                    <a:moveTo>
                      <a:pt x="72" y="1085"/>
                    </a:moveTo>
                    <a:lnTo>
                      <a:pt x="0" y="1056"/>
                    </a:lnTo>
                    <a:lnTo>
                      <a:pt x="54" y="635"/>
                    </a:lnTo>
                    <a:lnTo>
                      <a:pt x="229" y="199"/>
                    </a:lnTo>
                    <a:lnTo>
                      <a:pt x="478" y="0"/>
                    </a:lnTo>
                    <a:lnTo>
                      <a:pt x="867" y="44"/>
                    </a:lnTo>
                    <a:lnTo>
                      <a:pt x="1114" y="494"/>
                    </a:lnTo>
                    <a:lnTo>
                      <a:pt x="961" y="915"/>
                    </a:lnTo>
                    <a:lnTo>
                      <a:pt x="714" y="1215"/>
                    </a:lnTo>
                    <a:lnTo>
                      <a:pt x="478" y="1321"/>
                    </a:lnTo>
                    <a:lnTo>
                      <a:pt x="290" y="1165"/>
                    </a:lnTo>
                    <a:lnTo>
                      <a:pt x="72" y="108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7" name="Freeform 85"/>
              <p:cNvSpPr>
                <a:spLocks/>
              </p:cNvSpPr>
              <p:nvPr/>
            </p:nvSpPr>
            <p:spPr bwMode="auto">
              <a:xfrm>
                <a:off x="3750" y="1179"/>
                <a:ext cx="254" cy="305"/>
              </a:xfrm>
              <a:custGeom>
                <a:avLst/>
                <a:gdLst>
                  <a:gd name="T0" fmla="*/ 4 w 1016"/>
                  <a:gd name="T1" fmla="*/ 62 h 1219"/>
                  <a:gd name="T2" fmla="*/ 2 w 1016"/>
                  <a:gd name="T3" fmla="*/ 62 h 1219"/>
                  <a:gd name="T4" fmla="*/ 1 w 1016"/>
                  <a:gd name="T5" fmla="*/ 61 h 1219"/>
                  <a:gd name="T6" fmla="*/ 1 w 1016"/>
                  <a:gd name="T7" fmla="*/ 61 h 1219"/>
                  <a:gd name="T8" fmla="*/ 0 w 1016"/>
                  <a:gd name="T9" fmla="*/ 57 h 1219"/>
                  <a:gd name="T10" fmla="*/ 1 w 1016"/>
                  <a:gd name="T11" fmla="*/ 51 h 1219"/>
                  <a:gd name="T12" fmla="*/ 2 w 1016"/>
                  <a:gd name="T13" fmla="*/ 46 h 1219"/>
                  <a:gd name="T14" fmla="*/ 3 w 1016"/>
                  <a:gd name="T15" fmla="*/ 39 h 1219"/>
                  <a:gd name="T16" fmla="*/ 5 w 1016"/>
                  <a:gd name="T17" fmla="*/ 33 h 1219"/>
                  <a:gd name="T18" fmla="*/ 7 w 1016"/>
                  <a:gd name="T19" fmla="*/ 27 h 1219"/>
                  <a:gd name="T20" fmla="*/ 9 w 1016"/>
                  <a:gd name="T21" fmla="*/ 21 h 1219"/>
                  <a:gd name="T22" fmla="*/ 12 w 1016"/>
                  <a:gd name="T23" fmla="*/ 15 h 1219"/>
                  <a:gd name="T24" fmla="*/ 15 w 1016"/>
                  <a:gd name="T25" fmla="*/ 11 h 1219"/>
                  <a:gd name="T26" fmla="*/ 18 w 1016"/>
                  <a:gd name="T27" fmla="*/ 7 h 1219"/>
                  <a:gd name="T28" fmla="*/ 22 w 1016"/>
                  <a:gd name="T29" fmla="*/ 5 h 1219"/>
                  <a:gd name="T30" fmla="*/ 26 w 1016"/>
                  <a:gd name="T31" fmla="*/ 1 h 1219"/>
                  <a:gd name="T32" fmla="*/ 30 w 1016"/>
                  <a:gd name="T33" fmla="*/ 0 h 1219"/>
                  <a:gd name="T34" fmla="*/ 36 w 1016"/>
                  <a:gd name="T35" fmla="*/ 1 h 1219"/>
                  <a:gd name="T36" fmla="*/ 41 w 1016"/>
                  <a:gd name="T37" fmla="*/ 2 h 1219"/>
                  <a:gd name="T38" fmla="*/ 47 w 1016"/>
                  <a:gd name="T39" fmla="*/ 2 h 1219"/>
                  <a:gd name="T40" fmla="*/ 51 w 1016"/>
                  <a:gd name="T41" fmla="*/ 6 h 1219"/>
                  <a:gd name="T42" fmla="*/ 55 w 1016"/>
                  <a:gd name="T43" fmla="*/ 12 h 1219"/>
                  <a:gd name="T44" fmla="*/ 58 w 1016"/>
                  <a:gd name="T45" fmla="*/ 19 h 1219"/>
                  <a:gd name="T46" fmla="*/ 62 w 1016"/>
                  <a:gd name="T47" fmla="*/ 25 h 1219"/>
                  <a:gd name="T48" fmla="*/ 63 w 1016"/>
                  <a:gd name="T49" fmla="*/ 32 h 1219"/>
                  <a:gd name="T50" fmla="*/ 60 w 1016"/>
                  <a:gd name="T51" fmla="*/ 38 h 1219"/>
                  <a:gd name="T52" fmla="*/ 58 w 1016"/>
                  <a:gd name="T53" fmla="*/ 44 h 1219"/>
                  <a:gd name="T54" fmla="*/ 56 w 1016"/>
                  <a:gd name="T55" fmla="*/ 50 h 1219"/>
                  <a:gd name="T56" fmla="*/ 53 w 1016"/>
                  <a:gd name="T57" fmla="*/ 55 h 1219"/>
                  <a:gd name="T58" fmla="*/ 50 w 1016"/>
                  <a:gd name="T59" fmla="*/ 59 h 1219"/>
                  <a:gd name="T60" fmla="*/ 46 w 1016"/>
                  <a:gd name="T61" fmla="*/ 64 h 1219"/>
                  <a:gd name="T62" fmla="*/ 43 w 1016"/>
                  <a:gd name="T63" fmla="*/ 68 h 1219"/>
                  <a:gd name="T64" fmla="*/ 39 w 1016"/>
                  <a:gd name="T65" fmla="*/ 71 h 1219"/>
                  <a:gd name="T66" fmla="*/ 36 w 1016"/>
                  <a:gd name="T67" fmla="*/ 72 h 1219"/>
                  <a:gd name="T68" fmla="*/ 32 w 1016"/>
                  <a:gd name="T69" fmla="*/ 74 h 1219"/>
                  <a:gd name="T70" fmla="*/ 29 w 1016"/>
                  <a:gd name="T71" fmla="*/ 75 h 1219"/>
                  <a:gd name="T72" fmla="*/ 26 w 1016"/>
                  <a:gd name="T73" fmla="*/ 75 h 1219"/>
                  <a:gd name="T74" fmla="*/ 23 w 1016"/>
                  <a:gd name="T75" fmla="*/ 72 h 1219"/>
                  <a:gd name="T76" fmla="*/ 21 w 1016"/>
                  <a:gd name="T77" fmla="*/ 70 h 1219"/>
                  <a:gd name="T78" fmla="*/ 18 w 1016"/>
                  <a:gd name="T79" fmla="*/ 68 h 1219"/>
                  <a:gd name="T80" fmla="*/ 15 w 1016"/>
                  <a:gd name="T81" fmla="*/ 66 h 1219"/>
                  <a:gd name="T82" fmla="*/ 12 w 1016"/>
                  <a:gd name="T83" fmla="*/ 65 h 1219"/>
                  <a:gd name="T84" fmla="*/ 9 w 1016"/>
                  <a:gd name="T85" fmla="*/ 64 h 1219"/>
                  <a:gd name="T86" fmla="*/ 6 w 1016"/>
                  <a:gd name="T87" fmla="*/ 63 h 1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16" h="1219">
                    <a:moveTo>
                      <a:pt x="61" y="990"/>
                    </a:moveTo>
                    <a:lnTo>
                      <a:pt x="54" y="990"/>
                    </a:lnTo>
                    <a:lnTo>
                      <a:pt x="43" y="990"/>
                    </a:lnTo>
                    <a:lnTo>
                      <a:pt x="36" y="990"/>
                    </a:lnTo>
                    <a:lnTo>
                      <a:pt x="25" y="980"/>
                    </a:lnTo>
                    <a:lnTo>
                      <a:pt x="18" y="980"/>
                    </a:lnTo>
                    <a:lnTo>
                      <a:pt x="11" y="980"/>
                    </a:lnTo>
                    <a:lnTo>
                      <a:pt x="11" y="972"/>
                    </a:lnTo>
                    <a:lnTo>
                      <a:pt x="0" y="972"/>
                    </a:lnTo>
                    <a:lnTo>
                      <a:pt x="0" y="917"/>
                    </a:lnTo>
                    <a:lnTo>
                      <a:pt x="11" y="874"/>
                    </a:lnTo>
                    <a:lnTo>
                      <a:pt x="18" y="820"/>
                    </a:lnTo>
                    <a:lnTo>
                      <a:pt x="25" y="775"/>
                    </a:lnTo>
                    <a:lnTo>
                      <a:pt x="25" y="726"/>
                    </a:lnTo>
                    <a:lnTo>
                      <a:pt x="36" y="681"/>
                    </a:lnTo>
                    <a:lnTo>
                      <a:pt x="43" y="627"/>
                    </a:lnTo>
                    <a:lnTo>
                      <a:pt x="54" y="584"/>
                    </a:lnTo>
                    <a:lnTo>
                      <a:pt x="72" y="529"/>
                    </a:lnTo>
                    <a:lnTo>
                      <a:pt x="87" y="485"/>
                    </a:lnTo>
                    <a:lnTo>
                      <a:pt x="105" y="431"/>
                    </a:lnTo>
                    <a:lnTo>
                      <a:pt x="134" y="381"/>
                    </a:lnTo>
                    <a:lnTo>
                      <a:pt x="148" y="337"/>
                    </a:lnTo>
                    <a:lnTo>
                      <a:pt x="166" y="282"/>
                    </a:lnTo>
                    <a:lnTo>
                      <a:pt x="185" y="239"/>
                    </a:lnTo>
                    <a:lnTo>
                      <a:pt x="211" y="185"/>
                    </a:lnTo>
                    <a:lnTo>
                      <a:pt x="239" y="170"/>
                    </a:lnTo>
                    <a:lnTo>
                      <a:pt x="265" y="141"/>
                    </a:lnTo>
                    <a:lnTo>
                      <a:pt x="290" y="116"/>
                    </a:lnTo>
                    <a:lnTo>
                      <a:pt x="320" y="97"/>
                    </a:lnTo>
                    <a:lnTo>
                      <a:pt x="344" y="73"/>
                    </a:lnTo>
                    <a:lnTo>
                      <a:pt x="381" y="43"/>
                    </a:lnTo>
                    <a:lnTo>
                      <a:pt x="406" y="18"/>
                    </a:lnTo>
                    <a:lnTo>
                      <a:pt x="432" y="0"/>
                    </a:lnTo>
                    <a:lnTo>
                      <a:pt x="475" y="0"/>
                    </a:lnTo>
                    <a:lnTo>
                      <a:pt x="522" y="10"/>
                    </a:lnTo>
                    <a:lnTo>
                      <a:pt x="566" y="18"/>
                    </a:lnTo>
                    <a:lnTo>
                      <a:pt x="610" y="18"/>
                    </a:lnTo>
                    <a:lnTo>
                      <a:pt x="653" y="28"/>
                    </a:lnTo>
                    <a:lnTo>
                      <a:pt x="696" y="28"/>
                    </a:lnTo>
                    <a:lnTo>
                      <a:pt x="750" y="36"/>
                    </a:lnTo>
                    <a:lnTo>
                      <a:pt x="795" y="43"/>
                    </a:lnTo>
                    <a:lnTo>
                      <a:pt x="820" y="91"/>
                    </a:lnTo>
                    <a:lnTo>
                      <a:pt x="849" y="141"/>
                    </a:lnTo>
                    <a:lnTo>
                      <a:pt x="874" y="195"/>
                    </a:lnTo>
                    <a:lnTo>
                      <a:pt x="900" y="246"/>
                    </a:lnTo>
                    <a:lnTo>
                      <a:pt x="925" y="300"/>
                    </a:lnTo>
                    <a:lnTo>
                      <a:pt x="961" y="355"/>
                    </a:lnTo>
                    <a:lnTo>
                      <a:pt x="987" y="399"/>
                    </a:lnTo>
                    <a:lnTo>
                      <a:pt x="1016" y="449"/>
                    </a:lnTo>
                    <a:lnTo>
                      <a:pt x="998" y="503"/>
                    </a:lnTo>
                    <a:lnTo>
                      <a:pt x="979" y="548"/>
                    </a:lnTo>
                    <a:lnTo>
                      <a:pt x="961" y="602"/>
                    </a:lnTo>
                    <a:lnTo>
                      <a:pt x="943" y="645"/>
                    </a:lnTo>
                    <a:lnTo>
                      <a:pt x="925" y="696"/>
                    </a:lnTo>
                    <a:lnTo>
                      <a:pt x="910" y="751"/>
                    </a:lnTo>
                    <a:lnTo>
                      <a:pt x="892" y="794"/>
                    </a:lnTo>
                    <a:lnTo>
                      <a:pt x="874" y="848"/>
                    </a:lnTo>
                    <a:lnTo>
                      <a:pt x="849" y="881"/>
                    </a:lnTo>
                    <a:lnTo>
                      <a:pt x="820" y="910"/>
                    </a:lnTo>
                    <a:lnTo>
                      <a:pt x="795" y="947"/>
                    </a:lnTo>
                    <a:lnTo>
                      <a:pt x="770" y="980"/>
                    </a:lnTo>
                    <a:lnTo>
                      <a:pt x="732" y="1016"/>
                    </a:lnTo>
                    <a:lnTo>
                      <a:pt x="707" y="1052"/>
                    </a:lnTo>
                    <a:lnTo>
                      <a:pt x="678" y="1084"/>
                    </a:lnTo>
                    <a:lnTo>
                      <a:pt x="653" y="1120"/>
                    </a:lnTo>
                    <a:lnTo>
                      <a:pt x="628" y="1131"/>
                    </a:lnTo>
                    <a:lnTo>
                      <a:pt x="598" y="1146"/>
                    </a:lnTo>
                    <a:lnTo>
                      <a:pt x="574" y="1156"/>
                    </a:lnTo>
                    <a:lnTo>
                      <a:pt x="537" y="1164"/>
                    </a:lnTo>
                    <a:lnTo>
                      <a:pt x="511" y="1182"/>
                    </a:lnTo>
                    <a:lnTo>
                      <a:pt x="486" y="1193"/>
                    </a:lnTo>
                    <a:lnTo>
                      <a:pt x="460" y="1201"/>
                    </a:lnTo>
                    <a:lnTo>
                      <a:pt x="432" y="1219"/>
                    </a:lnTo>
                    <a:lnTo>
                      <a:pt x="406" y="1201"/>
                    </a:lnTo>
                    <a:lnTo>
                      <a:pt x="388" y="1175"/>
                    </a:lnTo>
                    <a:lnTo>
                      <a:pt x="369" y="1156"/>
                    </a:lnTo>
                    <a:lnTo>
                      <a:pt x="344" y="1138"/>
                    </a:lnTo>
                    <a:lnTo>
                      <a:pt x="326" y="1120"/>
                    </a:lnTo>
                    <a:lnTo>
                      <a:pt x="301" y="1102"/>
                    </a:lnTo>
                    <a:lnTo>
                      <a:pt x="283" y="1084"/>
                    </a:lnTo>
                    <a:lnTo>
                      <a:pt x="265" y="1070"/>
                    </a:lnTo>
                    <a:lnTo>
                      <a:pt x="239" y="1059"/>
                    </a:lnTo>
                    <a:lnTo>
                      <a:pt x="211" y="1052"/>
                    </a:lnTo>
                    <a:lnTo>
                      <a:pt x="185" y="1041"/>
                    </a:lnTo>
                    <a:lnTo>
                      <a:pt x="160" y="1034"/>
                    </a:lnTo>
                    <a:lnTo>
                      <a:pt x="134" y="1023"/>
                    </a:lnTo>
                    <a:lnTo>
                      <a:pt x="115" y="1016"/>
                    </a:lnTo>
                    <a:lnTo>
                      <a:pt x="87" y="998"/>
                    </a:lnTo>
                    <a:lnTo>
                      <a:pt x="61" y="99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8" name="Freeform 86"/>
              <p:cNvSpPr>
                <a:spLocks/>
              </p:cNvSpPr>
              <p:nvPr/>
            </p:nvSpPr>
            <p:spPr bwMode="auto">
              <a:xfrm>
                <a:off x="3753" y="1204"/>
                <a:ext cx="231" cy="275"/>
              </a:xfrm>
              <a:custGeom>
                <a:avLst/>
                <a:gdLst>
                  <a:gd name="T0" fmla="*/ 3 w 925"/>
                  <a:gd name="T1" fmla="*/ 56 h 1104"/>
                  <a:gd name="T2" fmla="*/ 3 w 925"/>
                  <a:gd name="T3" fmla="*/ 55 h 1104"/>
                  <a:gd name="T4" fmla="*/ 1 w 925"/>
                  <a:gd name="T5" fmla="*/ 55 h 1104"/>
                  <a:gd name="T6" fmla="*/ 0 w 925"/>
                  <a:gd name="T7" fmla="*/ 55 h 1104"/>
                  <a:gd name="T8" fmla="*/ 0 w 925"/>
                  <a:gd name="T9" fmla="*/ 52 h 1104"/>
                  <a:gd name="T10" fmla="*/ 1 w 925"/>
                  <a:gd name="T11" fmla="*/ 47 h 1104"/>
                  <a:gd name="T12" fmla="*/ 2 w 925"/>
                  <a:gd name="T13" fmla="*/ 41 h 1104"/>
                  <a:gd name="T14" fmla="*/ 3 w 925"/>
                  <a:gd name="T15" fmla="*/ 36 h 1104"/>
                  <a:gd name="T16" fmla="*/ 4 w 925"/>
                  <a:gd name="T17" fmla="*/ 30 h 1104"/>
                  <a:gd name="T18" fmla="*/ 6 w 925"/>
                  <a:gd name="T19" fmla="*/ 25 h 1104"/>
                  <a:gd name="T20" fmla="*/ 8 w 925"/>
                  <a:gd name="T21" fmla="*/ 19 h 1104"/>
                  <a:gd name="T22" fmla="*/ 11 w 925"/>
                  <a:gd name="T23" fmla="*/ 13 h 1104"/>
                  <a:gd name="T24" fmla="*/ 13 w 925"/>
                  <a:gd name="T25" fmla="*/ 9 h 1104"/>
                  <a:gd name="T26" fmla="*/ 17 w 925"/>
                  <a:gd name="T27" fmla="*/ 6 h 1104"/>
                  <a:gd name="T28" fmla="*/ 20 w 925"/>
                  <a:gd name="T29" fmla="*/ 4 h 1104"/>
                  <a:gd name="T30" fmla="*/ 23 w 925"/>
                  <a:gd name="T31" fmla="*/ 1 h 1104"/>
                  <a:gd name="T32" fmla="*/ 27 w 925"/>
                  <a:gd name="T33" fmla="*/ 0 h 1104"/>
                  <a:gd name="T34" fmla="*/ 32 w 925"/>
                  <a:gd name="T35" fmla="*/ 0 h 1104"/>
                  <a:gd name="T36" fmla="*/ 37 w 925"/>
                  <a:gd name="T37" fmla="*/ 1 h 1104"/>
                  <a:gd name="T38" fmla="*/ 43 w 925"/>
                  <a:gd name="T39" fmla="*/ 2 h 1104"/>
                  <a:gd name="T40" fmla="*/ 47 w 925"/>
                  <a:gd name="T41" fmla="*/ 5 h 1104"/>
                  <a:gd name="T42" fmla="*/ 50 w 925"/>
                  <a:gd name="T43" fmla="*/ 11 h 1104"/>
                  <a:gd name="T44" fmla="*/ 53 w 925"/>
                  <a:gd name="T45" fmla="*/ 17 h 1104"/>
                  <a:gd name="T46" fmla="*/ 56 w 925"/>
                  <a:gd name="T47" fmla="*/ 22 h 1104"/>
                  <a:gd name="T48" fmla="*/ 57 w 925"/>
                  <a:gd name="T49" fmla="*/ 29 h 1104"/>
                  <a:gd name="T50" fmla="*/ 55 w 925"/>
                  <a:gd name="T51" fmla="*/ 34 h 1104"/>
                  <a:gd name="T52" fmla="*/ 53 w 925"/>
                  <a:gd name="T53" fmla="*/ 39 h 1104"/>
                  <a:gd name="T54" fmla="*/ 51 w 925"/>
                  <a:gd name="T55" fmla="*/ 45 h 1104"/>
                  <a:gd name="T56" fmla="*/ 48 w 925"/>
                  <a:gd name="T57" fmla="*/ 50 h 1104"/>
                  <a:gd name="T58" fmla="*/ 45 w 925"/>
                  <a:gd name="T59" fmla="*/ 54 h 1104"/>
                  <a:gd name="T60" fmla="*/ 42 w 925"/>
                  <a:gd name="T61" fmla="*/ 58 h 1104"/>
                  <a:gd name="T62" fmla="*/ 39 w 925"/>
                  <a:gd name="T63" fmla="*/ 61 h 1104"/>
                  <a:gd name="T64" fmla="*/ 36 w 925"/>
                  <a:gd name="T65" fmla="*/ 64 h 1104"/>
                  <a:gd name="T66" fmla="*/ 32 w 925"/>
                  <a:gd name="T67" fmla="*/ 65 h 1104"/>
                  <a:gd name="T68" fmla="*/ 30 w 925"/>
                  <a:gd name="T69" fmla="*/ 66 h 1104"/>
                  <a:gd name="T70" fmla="*/ 26 w 925"/>
                  <a:gd name="T71" fmla="*/ 68 h 1104"/>
                  <a:gd name="T72" fmla="*/ 23 w 925"/>
                  <a:gd name="T73" fmla="*/ 67 h 1104"/>
                  <a:gd name="T74" fmla="*/ 21 w 925"/>
                  <a:gd name="T75" fmla="*/ 65 h 1104"/>
                  <a:gd name="T76" fmla="*/ 18 w 925"/>
                  <a:gd name="T77" fmla="*/ 64 h 1104"/>
                  <a:gd name="T78" fmla="*/ 16 w 925"/>
                  <a:gd name="T79" fmla="*/ 61 h 1104"/>
                  <a:gd name="T80" fmla="*/ 13 w 925"/>
                  <a:gd name="T81" fmla="*/ 60 h 1104"/>
                  <a:gd name="T82" fmla="*/ 11 w 925"/>
                  <a:gd name="T83" fmla="*/ 59 h 1104"/>
                  <a:gd name="T84" fmla="*/ 8 w 925"/>
                  <a:gd name="T85" fmla="*/ 58 h 1104"/>
                  <a:gd name="T86" fmla="*/ 5 w 925"/>
                  <a:gd name="T87" fmla="*/ 5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25" h="1104">
                    <a:moveTo>
                      <a:pt x="61" y="901"/>
                    </a:moveTo>
                    <a:lnTo>
                      <a:pt x="50" y="901"/>
                    </a:lnTo>
                    <a:lnTo>
                      <a:pt x="43" y="901"/>
                    </a:lnTo>
                    <a:lnTo>
                      <a:pt x="43" y="893"/>
                    </a:lnTo>
                    <a:lnTo>
                      <a:pt x="32" y="893"/>
                    </a:lnTo>
                    <a:lnTo>
                      <a:pt x="25" y="893"/>
                    </a:lnTo>
                    <a:lnTo>
                      <a:pt x="14" y="893"/>
                    </a:lnTo>
                    <a:lnTo>
                      <a:pt x="7" y="883"/>
                    </a:lnTo>
                    <a:lnTo>
                      <a:pt x="0" y="883"/>
                    </a:lnTo>
                    <a:lnTo>
                      <a:pt x="7" y="838"/>
                    </a:lnTo>
                    <a:lnTo>
                      <a:pt x="14" y="795"/>
                    </a:lnTo>
                    <a:lnTo>
                      <a:pt x="14" y="751"/>
                    </a:lnTo>
                    <a:lnTo>
                      <a:pt x="25" y="708"/>
                    </a:lnTo>
                    <a:lnTo>
                      <a:pt x="32" y="660"/>
                    </a:lnTo>
                    <a:lnTo>
                      <a:pt x="43" y="617"/>
                    </a:lnTo>
                    <a:lnTo>
                      <a:pt x="43" y="574"/>
                    </a:lnTo>
                    <a:lnTo>
                      <a:pt x="50" y="530"/>
                    </a:lnTo>
                    <a:lnTo>
                      <a:pt x="68" y="487"/>
                    </a:lnTo>
                    <a:lnTo>
                      <a:pt x="86" y="443"/>
                    </a:lnTo>
                    <a:lnTo>
                      <a:pt x="104" y="396"/>
                    </a:lnTo>
                    <a:lnTo>
                      <a:pt x="123" y="352"/>
                    </a:lnTo>
                    <a:lnTo>
                      <a:pt x="137" y="309"/>
                    </a:lnTo>
                    <a:lnTo>
                      <a:pt x="155" y="258"/>
                    </a:lnTo>
                    <a:lnTo>
                      <a:pt x="174" y="211"/>
                    </a:lnTo>
                    <a:lnTo>
                      <a:pt x="192" y="167"/>
                    </a:lnTo>
                    <a:lnTo>
                      <a:pt x="218" y="149"/>
                    </a:lnTo>
                    <a:lnTo>
                      <a:pt x="246" y="134"/>
                    </a:lnTo>
                    <a:lnTo>
                      <a:pt x="272" y="106"/>
                    </a:lnTo>
                    <a:lnTo>
                      <a:pt x="297" y="88"/>
                    </a:lnTo>
                    <a:lnTo>
                      <a:pt x="327" y="62"/>
                    </a:lnTo>
                    <a:lnTo>
                      <a:pt x="340" y="44"/>
                    </a:lnTo>
                    <a:lnTo>
                      <a:pt x="370" y="19"/>
                    </a:lnTo>
                    <a:lnTo>
                      <a:pt x="395" y="0"/>
                    </a:lnTo>
                    <a:lnTo>
                      <a:pt x="439" y="0"/>
                    </a:lnTo>
                    <a:lnTo>
                      <a:pt x="475" y="7"/>
                    </a:lnTo>
                    <a:lnTo>
                      <a:pt x="518" y="7"/>
                    </a:lnTo>
                    <a:lnTo>
                      <a:pt x="563" y="19"/>
                    </a:lnTo>
                    <a:lnTo>
                      <a:pt x="599" y="25"/>
                    </a:lnTo>
                    <a:lnTo>
                      <a:pt x="642" y="25"/>
                    </a:lnTo>
                    <a:lnTo>
                      <a:pt x="685" y="37"/>
                    </a:lnTo>
                    <a:lnTo>
                      <a:pt x="721" y="37"/>
                    </a:lnTo>
                    <a:lnTo>
                      <a:pt x="747" y="80"/>
                    </a:lnTo>
                    <a:lnTo>
                      <a:pt x="777" y="134"/>
                    </a:lnTo>
                    <a:lnTo>
                      <a:pt x="802" y="178"/>
                    </a:lnTo>
                    <a:lnTo>
                      <a:pt x="827" y="222"/>
                    </a:lnTo>
                    <a:lnTo>
                      <a:pt x="853" y="273"/>
                    </a:lnTo>
                    <a:lnTo>
                      <a:pt x="871" y="320"/>
                    </a:lnTo>
                    <a:lnTo>
                      <a:pt x="899" y="363"/>
                    </a:lnTo>
                    <a:lnTo>
                      <a:pt x="925" y="414"/>
                    </a:lnTo>
                    <a:lnTo>
                      <a:pt x="907" y="461"/>
                    </a:lnTo>
                    <a:lnTo>
                      <a:pt x="899" y="505"/>
                    </a:lnTo>
                    <a:lnTo>
                      <a:pt x="881" y="548"/>
                    </a:lnTo>
                    <a:lnTo>
                      <a:pt x="863" y="592"/>
                    </a:lnTo>
                    <a:lnTo>
                      <a:pt x="845" y="635"/>
                    </a:lnTo>
                    <a:lnTo>
                      <a:pt x="827" y="678"/>
                    </a:lnTo>
                    <a:lnTo>
                      <a:pt x="820" y="723"/>
                    </a:lnTo>
                    <a:lnTo>
                      <a:pt x="802" y="769"/>
                    </a:lnTo>
                    <a:lnTo>
                      <a:pt x="777" y="802"/>
                    </a:lnTo>
                    <a:lnTo>
                      <a:pt x="747" y="831"/>
                    </a:lnTo>
                    <a:lnTo>
                      <a:pt x="721" y="864"/>
                    </a:lnTo>
                    <a:lnTo>
                      <a:pt x="696" y="893"/>
                    </a:lnTo>
                    <a:lnTo>
                      <a:pt x="678" y="926"/>
                    </a:lnTo>
                    <a:lnTo>
                      <a:pt x="649" y="955"/>
                    </a:lnTo>
                    <a:lnTo>
                      <a:pt x="624" y="987"/>
                    </a:lnTo>
                    <a:lnTo>
                      <a:pt x="599" y="1016"/>
                    </a:lnTo>
                    <a:lnTo>
                      <a:pt x="573" y="1034"/>
                    </a:lnTo>
                    <a:lnTo>
                      <a:pt x="544" y="1041"/>
                    </a:lnTo>
                    <a:lnTo>
                      <a:pt x="518" y="1049"/>
                    </a:lnTo>
                    <a:lnTo>
                      <a:pt x="500" y="1059"/>
                    </a:lnTo>
                    <a:lnTo>
                      <a:pt x="475" y="1067"/>
                    </a:lnTo>
                    <a:lnTo>
                      <a:pt x="449" y="1085"/>
                    </a:lnTo>
                    <a:lnTo>
                      <a:pt x="421" y="1096"/>
                    </a:lnTo>
                    <a:lnTo>
                      <a:pt x="395" y="1104"/>
                    </a:lnTo>
                    <a:lnTo>
                      <a:pt x="377" y="1085"/>
                    </a:lnTo>
                    <a:lnTo>
                      <a:pt x="358" y="1067"/>
                    </a:lnTo>
                    <a:lnTo>
                      <a:pt x="340" y="1049"/>
                    </a:lnTo>
                    <a:lnTo>
                      <a:pt x="315" y="1041"/>
                    </a:lnTo>
                    <a:lnTo>
                      <a:pt x="297" y="1023"/>
                    </a:lnTo>
                    <a:lnTo>
                      <a:pt x="279" y="1005"/>
                    </a:lnTo>
                    <a:lnTo>
                      <a:pt x="261" y="987"/>
                    </a:lnTo>
                    <a:lnTo>
                      <a:pt x="246" y="973"/>
                    </a:lnTo>
                    <a:lnTo>
                      <a:pt x="218" y="962"/>
                    </a:lnTo>
                    <a:lnTo>
                      <a:pt x="200" y="955"/>
                    </a:lnTo>
                    <a:lnTo>
                      <a:pt x="174" y="944"/>
                    </a:lnTo>
                    <a:lnTo>
                      <a:pt x="149" y="937"/>
                    </a:lnTo>
                    <a:lnTo>
                      <a:pt x="131" y="926"/>
                    </a:lnTo>
                    <a:lnTo>
                      <a:pt x="104" y="919"/>
                    </a:lnTo>
                    <a:lnTo>
                      <a:pt x="86" y="911"/>
                    </a:lnTo>
                    <a:lnTo>
                      <a:pt x="61" y="901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89" name="Freeform 87"/>
              <p:cNvSpPr>
                <a:spLocks/>
              </p:cNvSpPr>
              <p:nvPr/>
            </p:nvSpPr>
            <p:spPr bwMode="auto">
              <a:xfrm>
                <a:off x="3756" y="1228"/>
                <a:ext cx="208" cy="249"/>
              </a:xfrm>
              <a:custGeom>
                <a:avLst/>
                <a:gdLst>
                  <a:gd name="T0" fmla="*/ 3 w 831"/>
                  <a:gd name="T1" fmla="*/ 51 h 998"/>
                  <a:gd name="T2" fmla="*/ 2 w 831"/>
                  <a:gd name="T3" fmla="*/ 50 h 998"/>
                  <a:gd name="T4" fmla="*/ 1 w 831"/>
                  <a:gd name="T5" fmla="*/ 49 h 998"/>
                  <a:gd name="T6" fmla="*/ 1 w 831"/>
                  <a:gd name="T7" fmla="*/ 47 h 998"/>
                  <a:gd name="T8" fmla="*/ 1 w 831"/>
                  <a:gd name="T9" fmla="*/ 42 h 998"/>
                  <a:gd name="T10" fmla="*/ 2 w 831"/>
                  <a:gd name="T11" fmla="*/ 37 h 998"/>
                  <a:gd name="T12" fmla="*/ 2 w 831"/>
                  <a:gd name="T13" fmla="*/ 32 h 998"/>
                  <a:gd name="T14" fmla="*/ 4 w 831"/>
                  <a:gd name="T15" fmla="*/ 27 h 998"/>
                  <a:gd name="T16" fmla="*/ 6 w 831"/>
                  <a:gd name="T17" fmla="*/ 22 h 998"/>
                  <a:gd name="T18" fmla="*/ 8 w 831"/>
                  <a:gd name="T19" fmla="*/ 17 h 998"/>
                  <a:gd name="T20" fmla="*/ 10 w 831"/>
                  <a:gd name="T21" fmla="*/ 12 h 998"/>
                  <a:gd name="T22" fmla="*/ 12 w 831"/>
                  <a:gd name="T23" fmla="*/ 8 h 998"/>
                  <a:gd name="T24" fmla="*/ 16 w 831"/>
                  <a:gd name="T25" fmla="*/ 6 h 998"/>
                  <a:gd name="T26" fmla="*/ 19 w 831"/>
                  <a:gd name="T27" fmla="*/ 3 h 998"/>
                  <a:gd name="T28" fmla="*/ 21 w 831"/>
                  <a:gd name="T29" fmla="*/ 1 h 998"/>
                  <a:gd name="T30" fmla="*/ 25 w 831"/>
                  <a:gd name="T31" fmla="*/ 0 h 998"/>
                  <a:gd name="T32" fmla="*/ 29 w 831"/>
                  <a:gd name="T33" fmla="*/ 0 h 998"/>
                  <a:gd name="T34" fmla="*/ 34 w 831"/>
                  <a:gd name="T35" fmla="*/ 1 h 998"/>
                  <a:gd name="T36" fmla="*/ 39 w 831"/>
                  <a:gd name="T37" fmla="*/ 1 h 998"/>
                  <a:gd name="T38" fmla="*/ 42 w 831"/>
                  <a:gd name="T39" fmla="*/ 5 h 998"/>
                  <a:gd name="T40" fmla="*/ 45 w 831"/>
                  <a:gd name="T41" fmla="*/ 10 h 998"/>
                  <a:gd name="T42" fmla="*/ 48 w 831"/>
                  <a:gd name="T43" fmla="*/ 15 h 998"/>
                  <a:gd name="T44" fmla="*/ 51 w 831"/>
                  <a:gd name="T45" fmla="*/ 20 h 998"/>
                  <a:gd name="T46" fmla="*/ 52 w 831"/>
                  <a:gd name="T47" fmla="*/ 26 h 998"/>
                  <a:gd name="T48" fmla="*/ 50 w 831"/>
                  <a:gd name="T49" fmla="*/ 31 h 998"/>
                  <a:gd name="T50" fmla="*/ 48 w 831"/>
                  <a:gd name="T51" fmla="*/ 36 h 998"/>
                  <a:gd name="T52" fmla="*/ 46 w 831"/>
                  <a:gd name="T53" fmla="*/ 41 h 998"/>
                  <a:gd name="T54" fmla="*/ 44 w 831"/>
                  <a:gd name="T55" fmla="*/ 45 h 998"/>
                  <a:gd name="T56" fmla="*/ 41 w 831"/>
                  <a:gd name="T57" fmla="*/ 48 h 998"/>
                  <a:gd name="T58" fmla="*/ 38 w 831"/>
                  <a:gd name="T59" fmla="*/ 52 h 998"/>
                  <a:gd name="T60" fmla="*/ 36 w 831"/>
                  <a:gd name="T61" fmla="*/ 55 h 998"/>
                  <a:gd name="T62" fmla="*/ 32 w 831"/>
                  <a:gd name="T63" fmla="*/ 58 h 998"/>
                  <a:gd name="T64" fmla="*/ 29 w 831"/>
                  <a:gd name="T65" fmla="*/ 59 h 998"/>
                  <a:gd name="T66" fmla="*/ 27 w 831"/>
                  <a:gd name="T67" fmla="*/ 60 h 998"/>
                  <a:gd name="T68" fmla="*/ 24 w 831"/>
                  <a:gd name="T69" fmla="*/ 61 h 998"/>
                  <a:gd name="T70" fmla="*/ 21 w 831"/>
                  <a:gd name="T71" fmla="*/ 61 h 998"/>
                  <a:gd name="T72" fmla="*/ 20 w 831"/>
                  <a:gd name="T73" fmla="*/ 59 h 998"/>
                  <a:gd name="T74" fmla="*/ 17 w 831"/>
                  <a:gd name="T75" fmla="*/ 57 h 998"/>
                  <a:gd name="T76" fmla="*/ 15 w 831"/>
                  <a:gd name="T77" fmla="*/ 55 h 998"/>
                  <a:gd name="T78" fmla="*/ 12 w 831"/>
                  <a:gd name="T79" fmla="*/ 54 h 998"/>
                  <a:gd name="T80" fmla="*/ 10 w 831"/>
                  <a:gd name="T81" fmla="*/ 53 h 998"/>
                  <a:gd name="T82" fmla="*/ 7 w 831"/>
                  <a:gd name="T83" fmla="*/ 52 h 998"/>
                  <a:gd name="T84" fmla="*/ 5 w 831"/>
                  <a:gd name="T85" fmla="*/ 51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31" h="998">
                    <a:moveTo>
                      <a:pt x="54" y="813"/>
                    </a:moveTo>
                    <a:lnTo>
                      <a:pt x="47" y="813"/>
                    </a:lnTo>
                    <a:lnTo>
                      <a:pt x="36" y="803"/>
                    </a:lnTo>
                    <a:lnTo>
                      <a:pt x="29" y="803"/>
                    </a:lnTo>
                    <a:lnTo>
                      <a:pt x="18" y="803"/>
                    </a:lnTo>
                    <a:lnTo>
                      <a:pt x="11" y="795"/>
                    </a:lnTo>
                    <a:lnTo>
                      <a:pt x="0" y="795"/>
                    </a:lnTo>
                    <a:lnTo>
                      <a:pt x="11" y="758"/>
                    </a:lnTo>
                    <a:lnTo>
                      <a:pt x="11" y="715"/>
                    </a:lnTo>
                    <a:lnTo>
                      <a:pt x="18" y="671"/>
                    </a:lnTo>
                    <a:lnTo>
                      <a:pt x="29" y="635"/>
                    </a:lnTo>
                    <a:lnTo>
                      <a:pt x="29" y="592"/>
                    </a:lnTo>
                    <a:lnTo>
                      <a:pt x="36" y="556"/>
                    </a:lnTo>
                    <a:lnTo>
                      <a:pt x="36" y="512"/>
                    </a:lnTo>
                    <a:lnTo>
                      <a:pt x="47" y="476"/>
                    </a:lnTo>
                    <a:lnTo>
                      <a:pt x="62" y="432"/>
                    </a:lnTo>
                    <a:lnTo>
                      <a:pt x="80" y="396"/>
                    </a:lnTo>
                    <a:lnTo>
                      <a:pt x="98" y="353"/>
                    </a:lnTo>
                    <a:lnTo>
                      <a:pt x="109" y="316"/>
                    </a:lnTo>
                    <a:lnTo>
                      <a:pt x="123" y="272"/>
                    </a:lnTo>
                    <a:lnTo>
                      <a:pt x="141" y="236"/>
                    </a:lnTo>
                    <a:lnTo>
                      <a:pt x="160" y="193"/>
                    </a:lnTo>
                    <a:lnTo>
                      <a:pt x="178" y="160"/>
                    </a:lnTo>
                    <a:lnTo>
                      <a:pt x="196" y="131"/>
                    </a:lnTo>
                    <a:lnTo>
                      <a:pt x="222" y="113"/>
                    </a:lnTo>
                    <a:lnTo>
                      <a:pt x="247" y="99"/>
                    </a:lnTo>
                    <a:lnTo>
                      <a:pt x="265" y="80"/>
                    </a:lnTo>
                    <a:lnTo>
                      <a:pt x="295" y="51"/>
                    </a:lnTo>
                    <a:lnTo>
                      <a:pt x="313" y="36"/>
                    </a:lnTo>
                    <a:lnTo>
                      <a:pt x="338" y="18"/>
                    </a:lnTo>
                    <a:lnTo>
                      <a:pt x="356" y="0"/>
                    </a:lnTo>
                    <a:lnTo>
                      <a:pt x="399" y="0"/>
                    </a:lnTo>
                    <a:lnTo>
                      <a:pt x="435" y="8"/>
                    </a:lnTo>
                    <a:lnTo>
                      <a:pt x="468" y="8"/>
                    </a:lnTo>
                    <a:lnTo>
                      <a:pt x="504" y="18"/>
                    </a:lnTo>
                    <a:lnTo>
                      <a:pt x="541" y="18"/>
                    </a:lnTo>
                    <a:lnTo>
                      <a:pt x="573" y="26"/>
                    </a:lnTo>
                    <a:lnTo>
                      <a:pt x="621" y="26"/>
                    </a:lnTo>
                    <a:lnTo>
                      <a:pt x="653" y="36"/>
                    </a:lnTo>
                    <a:lnTo>
                      <a:pt x="671" y="80"/>
                    </a:lnTo>
                    <a:lnTo>
                      <a:pt x="700" y="113"/>
                    </a:lnTo>
                    <a:lnTo>
                      <a:pt x="715" y="160"/>
                    </a:lnTo>
                    <a:lnTo>
                      <a:pt x="745" y="204"/>
                    </a:lnTo>
                    <a:lnTo>
                      <a:pt x="770" y="247"/>
                    </a:lnTo>
                    <a:lnTo>
                      <a:pt x="788" y="283"/>
                    </a:lnTo>
                    <a:lnTo>
                      <a:pt x="813" y="326"/>
                    </a:lnTo>
                    <a:lnTo>
                      <a:pt x="831" y="371"/>
                    </a:lnTo>
                    <a:lnTo>
                      <a:pt x="824" y="414"/>
                    </a:lnTo>
                    <a:lnTo>
                      <a:pt x="806" y="450"/>
                    </a:lnTo>
                    <a:lnTo>
                      <a:pt x="795" y="494"/>
                    </a:lnTo>
                    <a:lnTo>
                      <a:pt x="776" y="531"/>
                    </a:lnTo>
                    <a:lnTo>
                      <a:pt x="763" y="574"/>
                    </a:lnTo>
                    <a:lnTo>
                      <a:pt x="751" y="610"/>
                    </a:lnTo>
                    <a:lnTo>
                      <a:pt x="733" y="653"/>
                    </a:lnTo>
                    <a:lnTo>
                      <a:pt x="725" y="686"/>
                    </a:lnTo>
                    <a:lnTo>
                      <a:pt x="700" y="722"/>
                    </a:lnTo>
                    <a:lnTo>
                      <a:pt x="671" y="752"/>
                    </a:lnTo>
                    <a:lnTo>
                      <a:pt x="653" y="777"/>
                    </a:lnTo>
                    <a:lnTo>
                      <a:pt x="628" y="803"/>
                    </a:lnTo>
                    <a:lnTo>
                      <a:pt x="610" y="828"/>
                    </a:lnTo>
                    <a:lnTo>
                      <a:pt x="585" y="857"/>
                    </a:lnTo>
                    <a:lnTo>
                      <a:pt x="567" y="889"/>
                    </a:lnTo>
                    <a:lnTo>
                      <a:pt x="541" y="918"/>
                    </a:lnTo>
                    <a:lnTo>
                      <a:pt x="512" y="925"/>
                    </a:lnTo>
                    <a:lnTo>
                      <a:pt x="497" y="936"/>
                    </a:lnTo>
                    <a:lnTo>
                      <a:pt x="468" y="943"/>
                    </a:lnTo>
                    <a:lnTo>
                      <a:pt x="450" y="951"/>
                    </a:lnTo>
                    <a:lnTo>
                      <a:pt x="425" y="961"/>
                    </a:lnTo>
                    <a:lnTo>
                      <a:pt x="407" y="969"/>
                    </a:lnTo>
                    <a:lnTo>
                      <a:pt x="381" y="987"/>
                    </a:lnTo>
                    <a:lnTo>
                      <a:pt x="356" y="998"/>
                    </a:lnTo>
                    <a:lnTo>
                      <a:pt x="338" y="980"/>
                    </a:lnTo>
                    <a:lnTo>
                      <a:pt x="319" y="961"/>
                    </a:lnTo>
                    <a:lnTo>
                      <a:pt x="313" y="951"/>
                    </a:lnTo>
                    <a:lnTo>
                      <a:pt x="295" y="936"/>
                    </a:lnTo>
                    <a:lnTo>
                      <a:pt x="276" y="918"/>
                    </a:lnTo>
                    <a:lnTo>
                      <a:pt x="258" y="900"/>
                    </a:lnTo>
                    <a:lnTo>
                      <a:pt x="240" y="889"/>
                    </a:lnTo>
                    <a:lnTo>
                      <a:pt x="222" y="875"/>
                    </a:lnTo>
                    <a:lnTo>
                      <a:pt x="196" y="864"/>
                    </a:lnTo>
                    <a:lnTo>
                      <a:pt x="178" y="857"/>
                    </a:lnTo>
                    <a:lnTo>
                      <a:pt x="160" y="846"/>
                    </a:lnTo>
                    <a:lnTo>
                      <a:pt x="135" y="846"/>
                    </a:lnTo>
                    <a:lnTo>
                      <a:pt x="117" y="839"/>
                    </a:lnTo>
                    <a:lnTo>
                      <a:pt x="98" y="828"/>
                    </a:lnTo>
                    <a:lnTo>
                      <a:pt x="72" y="821"/>
                    </a:lnTo>
                    <a:lnTo>
                      <a:pt x="54" y="81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0" name="Freeform 88"/>
              <p:cNvSpPr>
                <a:spLocks/>
              </p:cNvSpPr>
              <p:nvPr/>
            </p:nvSpPr>
            <p:spPr bwMode="auto">
              <a:xfrm>
                <a:off x="3761" y="1253"/>
                <a:ext cx="186" cy="220"/>
              </a:xfrm>
              <a:custGeom>
                <a:avLst/>
                <a:gdLst>
                  <a:gd name="T0" fmla="*/ 2 w 745"/>
                  <a:gd name="T1" fmla="*/ 44 h 881"/>
                  <a:gd name="T2" fmla="*/ 1 w 745"/>
                  <a:gd name="T3" fmla="*/ 44 h 881"/>
                  <a:gd name="T4" fmla="*/ 1 w 745"/>
                  <a:gd name="T5" fmla="*/ 44 h 881"/>
                  <a:gd name="T6" fmla="*/ 0 w 745"/>
                  <a:gd name="T7" fmla="*/ 42 h 881"/>
                  <a:gd name="T8" fmla="*/ 1 w 745"/>
                  <a:gd name="T9" fmla="*/ 37 h 881"/>
                  <a:gd name="T10" fmla="*/ 2 w 745"/>
                  <a:gd name="T11" fmla="*/ 33 h 881"/>
                  <a:gd name="T12" fmla="*/ 2 w 745"/>
                  <a:gd name="T13" fmla="*/ 28 h 881"/>
                  <a:gd name="T14" fmla="*/ 3 w 745"/>
                  <a:gd name="T15" fmla="*/ 24 h 881"/>
                  <a:gd name="T16" fmla="*/ 5 w 745"/>
                  <a:gd name="T17" fmla="*/ 20 h 881"/>
                  <a:gd name="T18" fmla="*/ 6 w 745"/>
                  <a:gd name="T19" fmla="*/ 15 h 881"/>
                  <a:gd name="T20" fmla="*/ 9 w 745"/>
                  <a:gd name="T21" fmla="*/ 11 h 881"/>
                  <a:gd name="T22" fmla="*/ 11 w 745"/>
                  <a:gd name="T23" fmla="*/ 8 h 881"/>
                  <a:gd name="T24" fmla="*/ 13 w 745"/>
                  <a:gd name="T25" fmla="*/ 5 h 881"/>
                  <a:gd name="T26" fmla="*/ 16 w 745"/>
                  <a:gd name="T27" fmla="*/ 3 h 881"/>
                  <a:gd name="T28" fmla="*/ 18 w 745"/>
                  <a:gd name="T29" fmla="*/ 1 h 881"/>
                  <a:gd name="T30" fmla="*/ 21 w 745"/>
                  <a:gd name="T31" fmla="*/ 0 h 881"/>
                  <a:gd name="T32" fmla="*/ 26 w 745"/>
                  <a:gd name="T33" fmla="*/ 0 h 881"/>
                  <a:gd name="T34" fmla="*/ 30 w 745"/>
                  <a:gd name="T35" fmla="*/ 1 h 881"/>
                  <a:gd name="T36" fmla="*/ 34 w 745"/>
                  <a:gd name="T37" fmla="*/ 1 h 881"/>
                  <a:gd name="T38" fmla="*/ 38 w 745"/>
                  <a:gd name="T39" fmla="*/ 4 h 881"/>
                  <a:gd name="T40" fmla="*/ 40 w 745"/>
                  <a:gd name="T41" fmla="*/ 8 h 881"/>
                  <a:gd name="T42" fmla="*/ 42 w 745"/>
                  <a:gd name="T43" fmla="*/ 13 h 881"/>
                  <a:gd name="T44" fmla="*/ 45 w 745"/>
                  <a:gd name="T45" fmla="*/ 18 h 881"/>
                  <a:gd name="T46" fmla="*/ 45 w 745"/>
                  <a:gd name="T47" fmla="*/ 22 h 881"/>
                  <a:gd name="T48" fmla="*/ 43 w 745"/>
                  <a:gd name="T49" fmla="*/ 27 h 881"/>
                  <a:gd name="T50" fmla="*/ 42 w 745"/>
                  <a:gd name="T51" fmla="*/ 32 h 881"/>
                  <a:gd name="T52" fmla="*/ 41 w 745"/>
                  <a:gd name="T53" fmla="*/ 36 h 881"/>
                  <a:gd name="T54" fmla="*/ 38 w 745"/>
                  <a:gd name="T55" fmla="*/ 40 h 881"/>
                  <a:gd name="T56" fmla="*/ 36 w 745"/>
                  <a:gd name="T57" fmla="*/ 43 h 881"/>
                  <a:gd name="T58" fmla="*/ 34 w 745"/>
                  <a:gd name="T59" fmla="*/ 46 h 881"/>
                  <a:gd name="T60" fmla="*/ 31 w 745"/>
                  <a:gd name="T61" fmla="*/ 49 h 881"/>
                  <a:gd name="T62" fmla="*/ 29 w 745"/>
                  <a:gd name="T63" fmla="*/ 51 h 881"/>
                  <a:gd name="T64" fmla="*/ 26 w 745"/>
                  <a:gd name="T65" fmla="*/ 52 h 881"/>
                  <a:gd name="T66" fmla="*/ 24 w 745"/>
                  <a:gd name="T67" fmla="*/ 53 h 881"/>
                  <a:gd name="T68" fmla="*/ 21 w 745"/>
                  <a:gd name="T69" fmla="*/ 54 h 881"/>
                  <a:gd name="T70" fmla="*/ 19 w 745"/>
                  <a:gd name="T71" fmla="*/ 54 h 881"/>
                  <a:gd name="T72" fmla="*/ 16 w 745"/>
                  <a:gd name="T73" fmla="*/ 53 h 881"/>
                  <a:gd name="T74" fmla="*/ 15 w 745"/>
                  <a:gd name="T75" fmla="*/ 51 h 881"/>
                  <a:gd name="T76" fmla="*/ 13 w 745"/>
                  <a:gd name="T77" fmla="*/ 49 h 881"/>
                  <a:gd name="T78" fmla="*/ 11 w 745"/>
                  <a:gd name="T79" fmla="*/ 48 h 881"/>
                  <a:gd name="T80" fmla="*/ 9 w 745"/>
                  <a:gd name="T81" fmla="*/ 47 h 881"/>
                  <a:gd name="T82" fmla="*/ 6 w 745"/>
                  <a:gd name="T83" fmla="*/ 46 h 881"/>
                  <a:gd name="T84" fmla="*/ 4 w 745"/>
                  <a:gd name="T85" fmla="*/ 45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45" h="881">
                    <a:moveTo>
                      <a:pt x="44" y="722"/>
                    </a:moveTo>
                    <a:lnTo>
                      <a:pt x="36" y="714"/>
                    </a:lnTo>
                    <a:lnTo>
                      <a:pt x="29" y="714"/>
                    </a:lnTo>
                    <a:lnTo>
                      <a:pt x="18" y="714"/>
                    </a:lnTo>
                    <a:lnTo>
                      <a:pt x="11" y="714"/>
                    </a:lnTo>
                    <a:lnTo>
                      <a:pt x="11" y="704"/>
                    </a:lnTo>
                    <a:lnTo>
                      <a:pt x="0" y="704"/>
                    </a:lnTo>
                    <a:lnTo>
                      <a:pt x="0" y="667"/>
                    </a:lnTo>
                    <a:lnTo>
                      <a:pt x="11" y="634"/>
                    </a:lnTo>
                    <a:lnTo>
                      <a:pt x="18" y="598"/>
                    </a:lnTo>
                    <a:lnTo>
                      <a:pt x="18" y="562"/>
                    </a:lnTo>
                    <a:lnTo>
                      <a:pt x="29" y="526"/>
                    </a:lnTo>
                    <a:lnTo>
                      <a:pt x="29" y="493"/>
                    </a:lnTo>
                    <a:lnTo>
                      <a:pt x="36" y="457"/>
                    </a:lnTo>
                    <a:lnTo>
                      <a:pt x="36" y="420"/>
                    </a:lnTo>
                    <a:lnTo>
                      <a:pt x="54" y="387"/>
                    </a:lnTo>
                    <a:lnTo>
                      <a:pt x="72" y="351"/>
                    </a:lnTo>
                    <a:lnTo>
                      <a:pt x="80" y="315"/>
                    </a:lnTo>
                    <a:lnTo>
                      <a:pt x="99" y="279"/>
                    </a:lnTo>
                    <a:lnTo>
                      <a:pt x="105" y="246"/>
                    </a:lnTo>
                    <a:lnTo>
                      <a:pt x="123" y="209"/>
                    </a:lnTo>
                    <a:lnTo>
                      <a:pt x="142" y="173"/>
                    </a:lnTo>
                    <a:lnTo>
                      <a:pt x="153" y="137"/>
                    </a:lnTo>
                    <a:lnTo>
                      <a:pt x="178" y="123"/>
                    </a:lnTo>
                    <a:lnTo>
                      <a:pt x="196" y="105"/>
                    </a:lnTo>
                    <a:lnTo>
                      <a:pt x="214" y="87"/>
                    </a:lnTo>
                    <a:lnTo>
                      <a:pt x="240" y="69"/>
                    </a:lnTo>
                    <a:lnTo>
                      <a:pt x="258" y="51"/>
                    </a:lnTo>
                    <a:lnTo>
                      <a:pt x="277" y="32"/>
                    </a:lnTo>
                    <a:lnTo>
                      <a:pt x="295" y="14"/>
                    </a:lnTo>
                    <a:lnTo>
                      <a:pt x="320" y="0"/>
                    </a:lnTo>
                    <a:lnTo>
                      <a:pt x="345" y="0"/>
                    </a:lnTo>
                    <a:lnTo>
                      <a:pt x="381" y="6"/>
                    </a:lnTo>
                    <a:lnTo>
                      <a:pt x="417" y="6"/>
                    </a:lnTo>
                    <a:lnTo>
                      <a:pt x="450" y="14"/>
                    </a:lnTo>
                    <a:lnTo>
                      <a:pt x="479" y="14"/>
                    </a:lnTo>
                    <a:lnTo>
                      <a:pt x="512" y="25"/>
                    </a:lnTo>
                    <a:lnTo>
                      <a:pt x="549" y="25"/>
                    </a:lnTo>
                    <a:lnTo>
                      <a:pt x="574" y="25"/>
                    </a:lnTo>
                    <a:lnTo>
                      <a:pt x="603" y="69"/>
                    </a:lnTo>
                    <a:lnTo>
                      <a:pt x="617" y="105"/>
                    </a:lnTo>
                    <a:lnTo>
                      <a:pt x="635" y="137"/>
                    </a:lnTo>
                    <a:lnTo>
                      <a:pt x="653" y="173"/>
                    </a:lnTo>
                    <a:lnTo>
                      <a:pt x="682" y="217"/>
                    </a:lnTo>
                    <a:lnTo>
                      <a:pt x="697" y="254"/>
                    </a:lnTo>
                    <a:lnTo>
                      <a:pt x="715" y="290"/>
                    </a:lnTo>
                    <a:lnTo>
                      <a:pt x="745" y="326"/>
                    </a:lnTo>
                    <a:lnTo>
                      <a:pt x="727" y="359"/>
                    </a:lnTo>
                    <a:lnTo>
                      <a:pt x="715" y="395"/>
                    </a:lnTo>
                    <a:lnTo>
                      <a:pt x="697" y="438"/>
                    </a:lnTo>
                    <a:lnTo>
                      <a:pt x="689" y="475"/>
                    </a:lnTo>
                    <a:lnTo>
                      <a:pt x="682" y="511"/>
                    </a:lnTo>
                    <a:lnTo>
                      <a:pt x="664" y="544"/>
                    </a:lnTo>
                    <a:lnTo>
                      <a:pt x="653" y="580"/>
                    </a:lnTo>
                    <a:lnTo>
                      <a:pt x="635" y="616"/>
                    </a:lnTo>
                    <a:lnTo>
                      <a:pt x="617" y="641"/>
                    </a:lnTo>
                    <a:lnTo>
                      <a:pt x="603" y="659"/>
                    </a:lnTo>
                    <a:lnTo>
                      <a:pt x="574" y="686"/>
                    </a:lnTo>
                    <a:lnTo>
                      <a:pt x="555" y="714"/>
                    </a:lnTo>
                    <a:lnTo>
                      <a:pt x="541" y="740"/>
                    </a:lnTo>
                    <a:lnTo>
                      <a:pt x="523" y="765"/>
                    </a:lnTo>
                    <a:lnTo>
                      <a:pt x="494" y="790"/>
                    </a:lnTo>
                    <a:lnTo>
                      <a:pt x="479" y="808"/>
                    </a:lnTo>
                    <a:lnTo>
                      <a:pt x="461" y="819"/>
                    </a:lnTo>
                    <a:lnTo>
                      <a:pt x="432" y="826"/>
                    </a:lnTo>
                    <a:lnTo>
                      <a:pt x="417" y="837"/>
                    </a:lnTo>
                    <a:lnTo>
                      <a:pt x="399" y="844"/>
                    </a:lnTo>
                    <a:lnTo>
                      <a:pt x="381" y="852"/>
                    </a:lnTo>
                    <a:lnTo>
                      <a:pt x="356" y="862"/>
                    </a:lnTo>
                    <a:lnTo>
                      <a:pt x="338" y="870"/>
                    </a:lnTo>
                    <a:lnTo>
                      <a:pt x="320" y="881"/>
                    </a:lnTo>
                    <a:lnTo>
                      <a:pt x="301" y="870"/>
                    </a:lnTo>
                    <a:lnTo>
                      <a:pt x="283" y="852"/>
                    </a:lnTo>
                    <a:lnTo>
                      <a:pt x="265" y="844"/>
                    </a:lnTo>
                    <a:lnTo>
                      <a:pt x="258" y="826"/>
                    </a:lnTo>
                    <a:lnTo>
                      <a:pt x="240" y="819"/>
                    </a:lnTo>
                    <a:lnTo>
                      <a:pt x="222" y="801"/>
                    </a:lnTo>
                    <a:lnTo>
                      <a:pt x="204" y="790"/>
                    </a:lnTo>
                    <a:lnTo>
                      <a:pt x="196" y="776"/>
                    </a:lnTo>
                    <a:lnTo>
                      <a:pt x="178" y="765"/>
                    </a:lnTo>
                    <a:lnTo>
                      <a:pt x="160" y="758"/>
                    </a:lnTo>
                    <a:lnTo>
                      <a:pt x="142" y="758"/>
                    </a:lnTo>
                    <a:lnTo>
                      <a:pt x="117" y="747"/>
                    </a:lnTo>
                    <a:lnTo>
                      <a:pt x="99" y="740"/>
                    </a:lnTo>
                    <a:lnTo>
                      <a:pt x="80" y="729"/>
                    </a:lnTo>
                    <a:lnTo>
                      <a:pt x="62" y="729"/>
                    </a:lnTo>
                    <a:lnTo>
                      <a:pt x="44" y="72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1" name="Freeform 89"/>
              <p:cNvSpPr>
                <a:spLocks/>
              </p:cNvSpPr>
              <p:nvPr/>
            </p:nvSpPr>
            <p:spPr bwMode="auto">
              <a:xfrm>
                <a:off x="3766" y="1276"/>
                <a:ext cx="161" cy="194"/>
              </a:xfrm>
              <a:custGeom>
                <a:avLst/>
                <a:gdLst>
                  <a:gd name="T0" fmla="*/ 1 w 646"/>
                  <a:gd name="T1" fmla="*/ 39 h 776"/>
                  <a:gd name="T2" fmla="*/ 1 w 646"/>
                  <a:gd name="T3" fmla="*/ 39 h 776"/>
                  <a:gd name="T4" fmla="*/ 0 w 646"/>
                  <a:gd name="T5" fmla="*/ 37 h 776"/>
                  <a:gd name="T6" fmla="*/ 1 w 646"/>
                  <a:gd name="T7" fmla="*/ 33 h 776"/>
                  <a:gd name="T8" fmla="*/ 1 w 646"/>
                  <a:gd name="T9" fmla="*/ 29 h 776"/>
                  <a:gd name="T10" fmla="*/ 1 w 646"/>
                  <a:gd name="T11" fmla="*/ 25 h 776"/>
                  <a:gd name="T12" fmla="*/ 3 w 646"/>
                  <a:gd name="T13" fmla="*/ 21 h 776"/>
                  <a:gd name="T14" fmla="*/ 4 w 646"/>
                  <a:gd name="T15" fmla="*/ 17 h 776"/>
                  <a:gd name="T16" fmla="*/ 6 w 646"/>
                  <a:gd name="T17" fmla="*/ 14 h 776"/>
                  <a:gd name="T18" fmla="*/ 7 w 646"/>
                  <a:gd name="T19" fmla="*/ 10 h 776"/>
                  <a:gd name="T20" fmla="*/ 9 w 646"/>
                  <a:gd name="T21" fmla="*/ 7 h 776"/>
                  <a:gd name="T22" fmla="*/ 11 w 646"/>
                  <a:gd name="T23" fmla="*/ 5 h 776"/>
                  <a:gd name="T24" fmla="*/ 14 w 646"/>
                  <a:gd name="T25" fmla="*/ 3 h 776"/>
                  <a:gd name="T26" fmla="*/ 16 w 646"/>
                  <a:gd name="T27" fmla="*/ 1 h 776"/>
                  <a:gd name="T28" fmla="*/ 19 w 646"/>
                  <a:gd name="T29" fmla="*/ 0 h 776"/>
                  <a:gd name="T30" fmla="*/ 22 w 646"/>
                  <a:gd name="T31" fmla="*/ 1 h 776"/>
                  <a:gd name="T32" fmla="*/ 26 w 646"/>
                  <a:gd name="T33" fmla="*/ 1 h 776"/>
                  <a:gd name="T34" fmla="*/ 30 w 646"/>
                  <a:gd name="T35" fmla="*/ 2 h 776"/>
                  <a:gd name="T36" fmla="*/ 32 w 646"/>
                  <a:gd name="T37" fmla="*/ 4 h 776"/>
                  <a:gd name="T38" fmla="*/ 35 w 646"/>
                  <a:gd name="T39" fmla="*/ 8 h 776"/>
                  <a:gd name="T40" fmla="*/ 37 w 646"/>
                  <a:gd name="T41" fmla="*/ 12 h 776"/>
                  <a:gd name="T42" fmla="*/ 39 w 646"/>
                  <a:gd name="T43" fmla="*/ 16 h 776"/>
                  <a:gd name="T44" fmla="*/ 39 w 646"/>
                  <a:gd name="T45" fmla="*/ 20 h 776"/>
                  <a:gd name="T46" fmla="*/ 38 w 646"/>
                  <a:gd name="T47" fmla="*/ 24 h 776"/>
                  <a:gd name="T48" fmla="*/ 37 w 646"/>
                  <a:gd name="T49" fmla="*/ 28 h 776"/>
                  <a:gd name="T50" fmla="*/ 35 w 646"/>
                  <a:gd name="T51" fmla="*/ 32 h 776"/>
                  <a:gd name="T52" fmla="*/ 33 w 646"/>
                  <a:gd name="T53" fmla="*/ 35 h 776"/>
                  <a:gd name="T54" fmla="*/ 31 w 646"/>
                  <a:gd name="T55" fmla="*/ 38 h 776"/>
                  <a:gd name="T56" fmla="*/ 29 w 646"/>
                  <a:gd name="T57" fmla="*/ 41 h 776"/>
                  <a:gd name="T58" fmla="*/ 27 w 646"/>
                  <a:gd name="T59" fmla="*/ 43 h 776"/>
                  <a:gd name="T60" fmla="*/ 25 w 646"/>
                  <a:gd name="T61" fmla="*/ 45 h 776"/>
                  <a:gd name="T62" fmla="*/ 22 w 646"/>
                  <a:gd name="T63" fmla="*/ 46 h 776"/>
                  <a:gd name="T64" fmla="*/ 20 w 646"/>
                  <a:gd name="T65" fmla="*/ 47 h 776"/>
                  <a:gd name="T66" fmla="*/ 18 w 646"/>
                  <a:gd name="T67" fmla="*/ 48 h 776"/>
                  <a:gd name="T68" fmla="*/ 16 w 646"/>
                  <a:gd name="T69" fmla="*/ 48 h 776"/>
                  <a:gd name="T70" fmla="*/ 14 w 646"/>
                  <a:gd name="T71" fmla="*/ 47 h 776"/>
                  <a:gd name="T72" fmla="*/ 13 w 646"/>
                  <a:gd name="T73" fmla="*/ 45 h 776"/>
                  <a:gd name="T74" fmla="*/ 11 w 646"/>
                  <a:gd name="T75" fmla="*/ 43 h 776"/>
                  <a:gd name="T76" fmla="*/ 9 w 646"/>
                  <a:gd name="T77" fmla="*/ 42 h 776"/>
                  <a:gd name="T78" fmla="*/ 7 w 646"/>
                  <a:gd name="T79" fmla="*/ 42 h 776"/>
                  <a:gd name="T80" fmla="*/ 5 w 646"/>
                  <a:gd name="T81" fmla="*/ 41 h 776"/>
                  <a:gd name="T82" fmla="*/ 3 w 646"/>
                  <a:gd name="T83" fmla="*/ 40 h 7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46" h="776">
                    <a:moveTo>
                      <a:pt x="36" y="635"/>
                    </a:moveTo>
                    <a:lnTo>
                      <a:pt x="26" y="628"/>
                    </a:lnTo>
                    <a:lnTo>
                      <a:pt x="18" y="628"/>
                    </a:lnTo>
                    <a:lnTo>
                      <a:pt x="11" y="628"/>
                    </a:lnTo>
                    <a:lnTo>
                      <a:pt x="0" y="620"/>
                    </a:lnTo>
                    <a:lnTo>
                      <a:pt x="0" y="592"/>
                    </a:lnTo>
                    <a:lnTo>
                      <a:pt x="11" y="559"/>
                    </a:lnTo>
                    <a:lnTo>
                      <a:pt x="11" y="529"/>
                    </a:lnTo>
                    <a:lnTo>
                      <a:pt x="18" y="493"/>
                    </a:lnTo>
                    <a:lnTo>
                      <a:pt x="18" y="468"/>
                    </a:lnTo>
                    <a:lnTo>
                      <a:pt x="26" y="432"/>
                    </a:lnTo>
                    <a:lnTo>
                      <a:pt x="26" y="399"/>
                    </a:lnTo>
                    <a:lnTo>
                      <a:pt x="26" y="369"/>
                    </a:lnTo>
                    <a:lnTo>
                      <a:pt x="44" y="338"/>
                    </a:lnTo>
                    <a:lnTo>
                      <a:pt x="54" y="308"/>
                    </a:lnTo>
                    <a:lnTo>
                      <a:pt x="73" y="275"/>
                    </a:lnTo>
                    <a:lnTo>
                      <a:pt x="81" y="247"/>
                    </a:lnTo>
                    <a:lnTo>
                      <a:pt x="99" y="214"/>
                    </a:lnTo>
                    <a:lnTo>
                      <a:pt x="105" y="185"/>
                    </a:lnTo>
                    <a:lnTo>
                      <a:pt x="117" y="152"/>
                    </a:lnTo>
                    <a:lnTo>
                      <a:pt x="135" y="123"/>
                    </a:lnTo>
                    <a:lnTo>
                      <a:pt x="150" y="105"/>
                    </a:lnTo>
                    <a:lnTo>
                      <a:pt x="168" y="90"/>
                    </a:lnTo>
                    <a:lnTo>
                      <a:pt x="186" y="79"/>
                    </a:lnTo>
                    <a:lnTo>
                      <a:pt x="204" y="61"/>
                    </a:lnTo>
                    <a:lnTo>
                      <a:pt x="222" y="43"/>
                    </a:lnTo>
                    <a:lnTo>
                      <a:pt x="240" y="29"/>
                    </a:lnTo>
                    <a:lnTo>
                      <a:pt x="259" y="18"/>
                    </a:lnTo>
                    <a:lnTo>
                      <a:pt x="277" y="0"/>
                    </a:lnTo>
                    <a:lnTo>
                      <a:pt x="302" y="0"/>
                    </a:lnTo>
                    <a:lnTo>
                      <a:pt x="327" y="11"/>
                    </a:lnTo>
                    <a:lnTo>
                      <a:pt x="363" y="11"/>
                    </a:lnTo>
                    <a:lnTo>
                      <a:pt x="389" y="18"/>
                    </a:lnTo>
                    <a:lnTo>
                      <a:pt x="414" y="18"/>
                    </a:lnTo>
                    <a:lnTo>
                      <a:pt x="443" y="18"/>
                    </a:lnTo>
                    <a:lnTo>
                      <a:pt x="476" y="29"/>
                    </a:lnTo>
                    <a:lnTo>
                      <a:pt x="505" y="29"/>
                    </a:lnTo>
                    <a:lnTo>
                      <a:pt x="523" y="61"/>
                    </a:lnTo>
                    <a:lnTo>
                      <a:pt x="537" y="90"/>
                    </a:lnTo>
                    <a:lnTo>
                      <a:pt x="556" y="123"/>
                    </a:lnTo>
                    <a:lnTo>
                      <a:pt x="574" y="160"/>
                    </a:lnTo>
                    <a:lnTo>
                      <a:pt x="592" y="196"/>
                    </a:lnTo>
                    <a:lnTo>
                      <a:pt x="610" y="221"/>
                    </a:lnTo>
                    <a:lnTo>
                      <a:pt x="628" y="257"/>
                    </a:lnTo>
                    <a:lnTo>
                      <a:pt x="646" y="293"/>
                    </a:lnTo>
                    <a:lnTo>
                      <a:pt x="635" y="319"/>
                    </a:lnTo>
                    <a:lnTo>
                      <a:pt x="617" y="356"/>
                    </a:lnTo>
                    <a:lnTo>
                      <a:pt x="610" y="381"/>
                    </a:lnTo>
                    <a:lnTo>
                      <a:pt x="599" y="417"/>
                    </a:lnTo>
                    <a:lnTo>
                      <a:pt x="592" y="442"/>
                    </a:lnTo>
                    <a:lnTo>
                      <a:pt x="574" y="478"/>
                    </a:lnTo>
                    <a:lnTo>
                      <a:pt x="567" y="504"/>
                    </a:lnTo>
                    <a:lnTo>
                      <a:pt x="556" y="540"/>
                    </a:lnTo>
                    <a:lnTo>
                      <a:pt x="537" y="565"/>
                    </a:lnTo>
                    <a:lnTo>
                      <a:pt x="523" y="584"/>
                    </a:lnTo>
                    <a:lnTo>
                      <a:pt x="505" y="602"/>
                    </a:lnTo>
                    <a:lnTo>
                      <a:pt x="486" y="628"/>
                    </a:lnTo>
                    <a:lnTo>
                      <a:pt x="468" y="646"/>
                    </a:lnTo>
                    <a:lnTo>
                      <a:pt x="450" y="671"/>
                    </a:lnTo>
                    <a:lnTo>
                      <a:pt x="432" y="689"/>
                    </a:lnTo>
                    <a:lnTo>
                      <a:pt x="414" y="714"/>
                    </a:lnTo>
                    <a:lnTo>
                      <a:pt x="399" y="725"/>
                    </a:lnTo>
                    <a:lnTo>
                      <a:pt x="381" y="732"/>
                    </a:lnTo>
                    <a:lnTo>
                      <a:pt x="363" y="732"/>
                    </a:lnTo>
                    <a:lnTo>
                      <a:pt x="345" y="743"/>
                    </a:lnTo>
                    <a:lnTo>
                      <a:pt x="327" y="750"/>
                    </a:lnTo>
                    <a:lnTo>
                      <a:pt x="308" y="758"/>
                    </a:lnTo>
                    <a:lnTo>
                      <a:pt x="290" y="768"/>
                    </a:lnTo>
                    <a:lnTo>
                      <a:pt x="277" y="776"/>
                    </a:lnTo>
                    <a:lnTo>
                      <a:pt x="259" y="758"/>
                    </a:lnTo>
                    <a:lnTo>
                      <a:pt x="247" y="750"/>
                    </a:lnTo>
                    <a:lnTo>
                      <a:pt x="229" y="743"/>
                    </a:lnTo>
                    <a:lnTo>
                      <a:pt x="222" y="725"/>
                    </a:lnTo>
                    <a:lnTo>
                      <a:pt x="204" y="714"/>
                    </a:lnTo>
                    <a:lnTo>
                      <a:pt x="196" y="707"/>
                    </a:lnTo>
                    <a:lnTo>
                      <a:pt x="178" y="689"/>
                    </a:lnTo>
                    <a:lnTo>
                      <a:pt x="168" y="682"/>
                    </a:lnTo>
                    <a:lnTo>
                      <a:pt x="150" y="671"/>
                    </a:lnTo>
                    <a:lnTo>
                      <a:pt x="135" y="671"/>
                    </a:lnTo>
                    <a:lnTo>
                      <a:pt x="117" y="664"/>
                    </a:lnTo>
                    <a:lnTo>
                      <a:pt x="99" y="653"/>
                    </a:lnTo>
                    <a:lnTo>
                      <a:pt x="87" y="653"/>
                    </a:lnTo>
                    <a:lnTo>
                      <a:pt x="73" y="646"/>
                    </a:lnTo>
                    <a:lnTo>
                      <a:pt x="54" y="635"/>
                    </a:lnTo>
                    <a:lnTo>
                      <a:pt x="36" y="63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2" name="Freeform 90"/>
              <p:cNvSpPr>
                <a:spLocks/>
              </p:cNvSpPr>
              <p:nvPr/>
            </p:nvSpPr>
            <p:spPr bwMode="auto">
              <a:xfrm>
                <a:off x="3768" y="1301"/>
                <a:ext cx="139" cy="165"/>
              </a:xfrm>
              <a:custGeom>
                <a:avLst/>
                <a:gdLst>
                  <a:gd name="T0" fmla="*/ 2 w 556"/>
                  <a:gd name="T1" fmla="*/ 33 h 661"/>
                  <a:gd name="T2" fmla="*/ 1 w 556"/>
                  <a:gd name="T3" fmla="*/ 33 h 661"/>
                  <a:gd name="T4" fmla="*/ 1 w 556"/>
                  <a:gd name="T5" fmla="*/ 33 h 661"/>
                  <a:gd name="T6" fmla="*/ 1 w 556"/>
                  <a:gd name="T7" fmla="*/ 31 h 661"/>
                  <a:gd name="T8" fmla="*/ 1 w 556"/>
                  <a:gd name="T9" fmla="*/ 28 h 661"/>
                  <a:gd name="T10" fmla="*/ 1 w 556"/>
                  <a:gd name="T11" fmla="*/ 25 h 661"/>
                  <a:gd name="T12" fmla="*/ 2 w 556"/>
                  <a:gd name="T13" fmla="*/ 21 h 661"/>
                  <a:gd name="T14" fmla="*/ 3 w 556"/>
                  <a:gd name="T15" fmla="*/ 18 h 661"/>
                  <a:gd name="T16" fmla="*/ 4 w 556"/>
                  <a:gd name="T17" fmla="*/ 15 h 661"/>
                  <a:gd name="T18" fmla="*/ 6 w 556"/>
                  <a:gd name="T19" fmla="*/ 11 h 661"/>
                  <a:gd name="T20" fmla="*/ 7 w 556"/>
                  <a:gd name="T21" fmla="*/ 8 h 661"/>
                  <a:gd name="T22" fmla="*/ 8 w 556"/>
                  <a:gd name="T23" fmla="*/ 5 h 661"/>
                  <a:gd name="T24" fmla="*/ 11 w 556"/>
                  <a:gd name="T25" fmla="*/ 4 h 661"/>
                  <a:gd name="T26" fmla="*/ 12 w 556"/>
                  <a:gd name="T27" fmla="*/ 2 h 661"/>
                  <a:gd name="T28" fmla="*/ 14 w 556"/>
                  <a:gd name="T29" fmla="*/ 1 h 661"/>
                  <a:gd name="T30" fmla="*/ 17 w 556"/>
                  <a:gd name="T31" fmla="*/ 0 h 661"/>
                  <a:gd name="T32" fmla="*/ 20 w 556"/>
                  <a:gd name="T33" fmla="*/ 0 h 661"/>
                  <a:gd name="T34" fmla="*/ 23 w 556"/>
                  <a:gd name="T35" fmla="*/ 1 h 661"/>
                  <a:gd name="T36" fmla="*/ 26 w 556"/>
                  <a:gd name="T37" fmla="*/ 1 h 661"/>
                  <a:gd name="T38" fmla="*/ 28 w 556"/>
                  <a:gd name="T39" fmla="*/ 3 h 661"/>
                  <a:gd name="T40" fmla="*/ 30 w 556"/>
                  <a:gd name="T41" fmla="*/ 6 h 661"/>
                  <a:gd name="T42" fmla="*/ 32 w 556"/>
                  <a:gd name="T43" fmla="*/ 10 h 661"/>
                  <a:gd name="T44" fmla="*/ 34 w 556"/>
                  <a:gd name="T45" fmla="*/ 14 h 661"/>
                  <a:gd name="T46" fmla="*/ 34 w 556"/>
                  <a:gd name="T47" fmla="*/ 17 h 661"/>
                  <a:gd name="T48" fmla="*/ 33 w 556"/>
                  <a:gd name="T49" fmla="*/ 20 h 661"/>
                  <a:gd name="T50" fmla="*/ 32 w 556"/>
                  <a:gd name="T51" fmla="*/ 24 h 661"/>
                  <a:gd name="T52" fmla="*/ 31 w 556"/>
                  <a:gd name="T53" fmla="*/ 27 h 661"/>
                  <a:gd name="T54" fmla="*/ 29 w 556"/>
                  <a:gd name="T55" fmla="*/ 30 h 661"/>
                  <a:gd name="T56" fmla="*/ 28 w 556"/>
                  <a:gd name="T57" fmla="*/ 33 h 661"/>
                  <a:gd name="T58" fmla="*/ 25 w 556"/>
                  <a:gd name="T59" fmla="*/ 35 h 661"/>
                  <a:gd name="T60" fmla="*/ 24 w 556"/>
                  <a:gd name="T61" fmla="*/ 37 h 661"/>
                  <a:gd name="T62" fmla="*/ 22 w 556"/>
                  <a:gd name="T63" fmla="*/ 38 h 661"/>
                  <a:gd name="T64" fmla="*/ 20 w 556"/>
                  <a:gd name="T65" fmla="*/ 40 h 661"/>
                  <a:gd name="T66" fmla="*/ 18 w 556"/>
                  <a:gd name="T67" fmla="*/ 40 h 661"/>
                  <a:gd name="T68" fmla="*/ 16 w 556"/>
                  <a:gd name="T69" fmla="*/ 41 h 661"/>
                  <a:gd name="T70" fmla="*/ 14 w 556"/>
                  <a:gd name="T71" fmla="*/ 41 h 661"/>
                  <a:gd name="T72" fmla="*/ 13 w 556"/>
                  <a:gd name="T73" fmla="*/ 40 h 661"/>
                  <a:gd name="T74" fmla="*/ 12 w 556"/>
                  <a:gd name="T75" fmla="*/ 38 h 661"/>
                  <a:gd name="T76" fmla="*/ 10 w 556"/>
                  <a:gd name="T77" fmla="*/ 37 h 661"/>
                  <a:gd name="T78" fmla="*/ 8 w 556"/>
                  <a:gd name="T79" fmla="*/ 36 h 661"/>
                  <a:gd name="T80" fmla="*/ 7 w 556"/>
                  <a:gd name="T81" fmla="*/ 35 h 661"/>
                  <a:gd name="T82" fmla="*/ 5 w 556"/>
                  <a:gd name="T83" fmla="*/ 35 h 661"/>
                  <a:gd name="T84" fmla="*/ 3 w 556"/>
                  <a:gd name="T85" fmla="*/ 34 h 6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661">
                    <a:moveTo>
                      <a:pt x="33" y="549"/>
                    </a:moveTo>
                    <a:lnTo>
                      <a:pt x="33" y="538"/>
                    </a:lnTo>
                    <a:lnTo>
                      <a:pt x="25" y="538"/>
                    </a:lnTo>
                    <a:lnTo>
                      <a:pt x="15" y="538"/>
                    </a:lnTo>
                    <a:lnTo>
                      <a:pt x="7" y="538"/>
                    </a:lnTo>
                    <a:lnTo>
                      <a:pt x="7" y="531"/>
                    </a:lnTo>
                    <a:lnTo>
                      <a:pt x="0" y="531"/>
                    </a:lnTo>
                    <a:lnTo>
                      <a:pt x="7" y="505"/>
                    </a:lnTo>
                    <a:lnTo>
                      <a:pt x="7" y="476"/>
                    </a:lnTo>
                    <a:lnTo>
                      <a:pt x="15" y="450"/>
                    </a:lnTo>
                    <a:lnTo>
                      <a:pt x="15" y="425"/>
                    </a:lnTo>
                    <a:lnTo>
                      <a:pt x="15" y="396"/>
                    </a:lnTo>
                    <a:lnTo>
                      <a:pt x="25" y="371"/>
                    </a:lnTo>
                    <a:lnTo>
                      <a:pt x="25" y="345"/>
                    </a:lnTo>
                    <a:lnTo>
                      <a:pt x="33" y="320"/>
                    </a:lnTo>
                    <a:lnTo>
                      <a:pt x="43" y="290"/>
                    </a:lnTo>
                    <a:lnTo>
                      <a:pt x="51" y="266"/>
                    </a:lnTo>
                    <a:lnTo>
                      <a:pt x="62" y="241"/>
                    </a:lnTo>
                    <a:lnTo>
                      <a:pt x="76" y="211"/>
                    </a:lnTo>
                    <a:lnTo>
                      <a:pt x="88" y="186"/>
                    </a:lnTo>
                    <a:lnTo>
                      <a:pt x="94" y="160"/>
                    </a:lnTo>
                    <a:lnTo>
                      <a:pt x="106" y="135"/>
                    </a:lnTo>
                    <a:lnTo>
                      <a:pt x="113" y="106"/>
                    </a:lnTo>
                    <a:lnTo>
                      <a:pt x="131" y="88"/>
                    </a:lnTo>
                    <a:lnTo>
                      <a:pt x="149" y="81"/>
                    </a:lnTo>
                    <a:lnTo>
                      <a:pt x="167" y="63"/>
                    </a:lnTo>
                    <a:lnTo>
                      <a:pt x="175" y="55"/>
                    </a:lnTo>
                    <a:lnTo>
                      <a:pt x="193" y="36"/>
                    </a:lnTo>
                    <a:lnTo>
                      <a:pt x="211" y="26"/>
                    </a:lnTo>
                    <a:lnTo>
                      <a:pt x="229" y="18"/>
                    </a:lnTo>
                    <a:lnTo>
                      <a:pt x="236" y="0"/>
                    </a:lnTo>
                    <a:lnTo>
                      <a:pt x="266" y="0"/>
                    </a:lnTo>
                    <a:lnTo>
                      <a:pt x="291" y="8"/>
                    </a:lnTo>
                    <a:lnTo>
                      <a:pt x="316" y="8"/>
                    </a:lnTo>
                    <a:lnTo>
                      <a:pt x="334" y="8"/>
                    </a:lnTo>
                    <a:lnTo>
                      <a:pt x="360" y="18"/>
                    </a:lnTo>
                    <a:lnTo>
                      <a:pt x="388" y="18"/>
                    </a:lnTo>
                    <a:lnTo>
                      <a:pt x="414" y="18"/>
                    </a:lnTo>
                    <a:lnTo>
                      <a:pt x="432" y="26"/>
                    </a:lnTo>
                    <a:lnTo>
                      <a:pt x="450" y="55"/>
                    </a:lnTo>
                    <a:lnTo>
                      <a:pt x="465" y="81"/>
                    </a:lnTo>
                    <a:lnTo>
                      <a:pt x="483" y="106"/>
                    </a:lnTo>
                    <a:lnTo>
                      <a:pt x="494" y="135"/>
                    </a:lnTo>
                    <a:lnTo>
                      <a:pt x="512" y="168"/>
                    </a:lnTo>
                    <a:lnTo>
                      <a:pt x="526" y="196"/>
                    </a:lnTo>
                    <a:lnTo>
                      <a:pt x="538" y="222"/>
                    </a:lnTo>
                    <a:lnTo>
                      <a:pt x="556" y="247"/>
                    </a:lnTo>
                    <a:lnTo>
                      <a:pt x="545" y="272"/>
                    </a:lnTo>
                    <a:lnTo>
                      <a:pt x="538" y="302"/>
                    </a:lnTo>
                    <a:lnTo>
                      <a:pt x="526" y="327"/>
                    </a:lnTo>
                    <a:lnTo>
                      <a:pt x="520" y="353"/>
                    </a:lnTo>
                    <a:lnTo>
                      <a:pt x="512" y="381"/>
                    </a:lnTo>
                    <a:lnTo>
                      <a:pt x="502" y="407"/>
                    </a:lnTo>
                    <a:lnTo>
                      <a:pt x="494" y="432"/>
                    </a:lnTo>
                    <a:lnTo>
                      <a:pt x="483" y="462"/>
                    </a:lnTo>
                    <a:lnTo>
                      <a:pt x="465" y="476"/>
                    </a:lnTo>
                    <a:lnTo>
                      <a:pt x="450" y="505"/>
                    </a:lnTo>
                    <a:lnTo>
                      <a:pt x="439" y="523"/>
                    </a:lnTo>
                    <a:lnTo>
                      <a:pt x="421" y="538"/>
                    </a:lnTo>
                    <a:lnTo>
                      <a:pt x="403" y="556"/>
                    </a:lnTo>
                    <a:lnTo>
                      <a:pt x="388" y="574"/>
                    </a:lnTo>
                    <a:lnTo>
                      <a:pt x="378" y="592"/>
                    </a:lnTo>
                    <a:lnTo>
                      <a:pt x="360" y="610"/>
                    </a:lnTo>
                    <a:lnTo>
                      <a:pt x="342" y="617"/>
                    </a:lnTo>
                    <a:lnTo>
                      <a:pt x="334" y="628"/>
                    </a:lnTo>
                    <a:lnTo>
                      <a:pt x="316" y="635"/>
                    </a:lnTo>
                    <a:lnTo>
                      <a:pt x="297" y="635"/>
                    </a:lnTo>
                    <a:lnTo>
                      <a:pt x="279" y="646"/>
                    </a:lnTo>
                    <a:lnTo>
                      <a:pt x="272" y="653"/>
                    </a:lnTo>
                    <a:lnTo>
                      <a:pt x="254" y="661"/>
                    </a:lnTo>
                    <a:lnTo>
                      <a:pt x="236" y="661"/>
                    </a:lnTo>
                    <a:lnTo>
                      <a:pt x="229" y="653"/>
                    </a:lnTo>
                    <a:lnTo>
                      <a:pt x="218" y="646"/>
                    </a:lnTo>
                    <a:lnTo>
                      <a:pt x="200" y="635"/>
                    </a:lnTo>
                    <a:lnTo>
                      <a:pt x="193" y="628"/>
                    </a:lnTo>
                    <a:lnTo>
                      <a:pt x="185" y="617"/>
                    </a:lnTo>
                    <a:lnTo>
                      <a:pt x="167" y="599"/>
                    </a:lnTo>
                    <a:lnTo>
                      <a:pt x="157" y="592"/>
                    </a:lnTo>
                    <a:lnTo>
                      <a:pt x="149" y="585"/>
                    </a:lnTo>
                    <a:lnTo>
                      <a:pt x="131" y="585"/>
                    </a:lnTo>
                    <a:lnTo>
                      <a:pt x="124" y="574"/>
                    </a:lnTo>
                    <a:lnTo>
                      <a:pt x="106" y="567"/>
                    </a:lnTo>
                    <a:lnTo>
                      <a:pt x="94" y="567"/>
                    </a:lnTo>
                    <a:lnTo>
                      <a:pt x="76" y="556"/>
                    </a:lnTo>
                    <a:lnTo>
                      <a:pt x="62" y="556"/>
                    </a:lnTo>
                    <a:lnTo>
                      <a:pt x="51" y="549"/>
                    </a:lnTo>
                    <a:lnTo>
                      <a:pt x="33" y="54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3" name="Freeform 91"/>
              <p:cNvSpPr>
                <a:spLocks/>
              </p:cNvSpPr>
              <p:nvPr/>
            </p:nvSpPr>
            <p:spPr bwMode="auto">
              <a:xfrm>
                <a:off x="3772" y="1325"/>
                <a:ext cx="115" cy="139"/>
              </a:xfrm>
              <a:custGeom>
                <a:avLst/>
                <a:gdLst>
                  <a:gd name="T0" fmla="*/ 1 w 460"/>
                  <a:gd name="T1" fmla="*/ 28 h 554"/>
                  <a:gd name="T2" fmla="*/ 1 w 460"/>
                  <a:gd name="T3" fmla="*/ 28 h 554"/>
                  <a:gd name="T4" fmla="*/ 0 w 460"/>
                  <a:gd name="T5" fmla="*/ 27 h 554"/>
                  <a:gd name="T6" fmla="*/ 1 w 460"/>
                  <a:gd name="T7" fmla="*/ 24 h 554"/>
                  <a:gd name="T8" fmla="*/ 1 w 460"/>
                  <a:gd name="T9" fmla="*/ 21 h 554"/>
                  <a:gd name="T10" fmla="*/ 2 w 460"/>
                  <a:gd name="T11" fmla="*/ 18 h 554"/>
                  <a:gd name="T12" fmla="*/ 2 w 460"/>
                  <a:gd name="T13" fmla="*/ 16 h 554"/>
                  <a:gd name="T14" fmla="*/ 4 w 460"/>
                  <a:gd name="T15" fmla="*/ 13 h 554"/>
                  <a:gd name="T16" fmla="*/ 5 w 460"/>
                  <a:gd name="T17" fmla="*/ 9 h 554"/>
                  <a:gd name="T18" fmla="*/ 6 w 460"/>
                  <a:gd name="T19" fmla="*/ 7 h 554"/>
                  <a:gd name="T20" fmla="*/ 7 w 460"/>
                  <a:gd name="T21" fmla="*/ 5 h 554"/>
                  <a:gd name="T22" fmla="*/ 9 w 460"/>
                  <a:gd name="T23" fmla="*/ 3 h 554"/>
                  <a:gd name="T24" fmla="*/ 10 w 460"/>
                  <a:gd name="T25" fmla="*/ 2 h 554"/>
                  <a:gd name="T26" fmla="*/ 12 w 460"/>
                  <a:gd name="T27" fmla="*/ 1 h 554"/>
                  <a:gd name="T28" fmla="*/ 14 w 460"/>
                  <a:gd name="T29" fmla="*/ 0 h 554"/>
                  <a:gd name="T30" fmla="*/ 16 w 460"/>
                  <a:gd name="T31" fmla="*/ 1 h 554"/>
                  <a:gd name="T32" fmla="*/ 19 w 460"/>
                  <a:gd name="T33" fmla="*/ 1 h 554"/>
                  <a:gd name="T34" fmla="*/ 22 w 460"/>
                  <a:gd name="T35" fmla="*/ 1 h 554"/>
                  <a:gd name="T36" fmla="*/ 23 w 460"/>
                  <a:gd name="T37" fmla="*/ 3 h 554"/>
                  <a:gd name="T38" fmla="*/ 25 w 460"/>
                  <a:gd name="T39" fmla="*/ 6 h 554"/>
                  <a:gd name="T40" fmla="*/ 27 w 460"/>
                  <a:gd name="T41" fmla="*/ 9 h 554"/>
                  <a:gd name="T42" fmla="*/ 28 w 460"/>
                  <a:gd name="T43" fmla="*/ 12 h 554"/>
                  <a:gd name="T44" fmla="*/ 29 w 460"/>
                  <a:gd name="T45" fmla="*/ 14 h 554"/>
                  <a:gd name="T46" fmla="*/ 28 w 460"/>
                  <a:gd name="T47" fmla="*/ 17 h 554"/>
                  <a:gd name="T48" fmla="*/ 27 w 460"/>
                  <a:gd name="T49" fmla="*/ 20 h 554"/>
                  <a:gd name="T50" fmla="*/ 26 w 460"/>
                  <a:gd name="T51" fmla="*/ 23 h 554"/>
                  <a:gd name="T52" fmla="*/ 24 w 460"/>
                  <a:gd name="T53" fmla="*/ 25 h 554"/>
                  <a:gd name="T54" fmla="*/ 23 w 460"/>
                  <a:gd name="T55" fmla="*/ 27 h 554"/>
                  <a:gd name="T56" fmla="*/ 21 w 460"/>
                  <a:gd name="T57" fmla="*/ 29 h 554"/>
                  <a:gd name="T58" fmla="*/ 20 w 460"/>
                  <a:gd name="T59" fmla="*/ 31 h 554"/>
                  <a:gd name="T60" fmla="*/ 19 w 460"/>
                  <a:gd name="T61" fmla="*/ 32 h 554"/>
                  <a:gd name="T62" fmla="*/ 17 w 460"/>
                  <a:gd name="T63" fmla="*/ 33 h 554"/>
                  <a:gd name="T64" fmla="*/ 15 w 460"/>
                  <a:gd name="T65" fmla="*/ 34 h 554"/>
                  <a:gd name="T66" fmla="*/ 14 w 460"/>
                  <a:gd name="T67" fmla="*/ 34 h 554"/>
                  <a:gd name="T68" fmla="*/ 12 w 460"/>
                  <a:gd name="T69" fmla="*/ 34 h 554"/>
                  <a:gd name="T70" fmla="*/ 11 w 460"/>
                  <a:gd name="T71" fmla="*/ 33 h 554"/>
                  <a:gd name="T72" fmla="*/ 10 w 460"/>
                  <a:gd name="T73" fmla="*/ 32 h 554"/>
                  <a:gd name="T74" fmla="*/ 9 w 460"/>
                  <a:gd name="T75" fmla="*/ 31 h 554"/>
                  <a:gd name="T76" fmla="*/ 7 w 460"/>
                  <a:gd name="T77" fmla="*/ 31 h 554"/>
                  <a:gd name="T78" fmla="*/ 6 w 460"/>
                  <a:gd name="T79" fmla="*/ 30 h 554"/>
                  <a:gd name="T80" fmla="*/ 4 w 460"/>
                  <a:gd name="T81" fmla="*/ 29 h 554"/>
                  <a:gd name="T82" fmla="*/ 3 w 460"/>
                  <a:gd name="T83" fmla="*/ 29 h 5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0" h="554">
                    <a:moveTo>
                      <a:pt x="28" y="450"/>
                    </a:moveTo>
                    <a:lnTo>
                      <a:pt x="18" y="450"/>
                    </a:lnTo>
                    <a:lnTo>
                      <a:pt x="10" y="450"/>
                    </a:lnTo>
                    <a:lnTo>
                      <a:pt x="10" y="439"/>
                    </a:lnTo>
                    <a:lnTo>
                      <a:pt x="0" y="439"/>
                    </a:lnTo>
                    <a:lnTo>
                      <a:pt x="0" y="424"/>
                    </a:lnTo>
                    <a:lnTo>
                      <a:pt x="10" y="396"/>
                    </a:lnTo>
                    <a:lnTo>
                      <a:pt x="10" y="377"/>
                    </a:lnTo>
                    <a:lnTo>
                      <a:pt x="18" y="351"/>
                    </a:lnTo>
                    <a:lnTo>
                      <a:pt x="18" y="333"/>
                    </a:lnTo>
                    <a:lnTo>
                      <a:pt x="18" y="308"/>
                    </a:lnTo>
                    <a:lnTo>
                      <a:pt x="28" y="290"/>
                    </a:lnTo>
                    <a:lnTo>
                      <a:pt x="28" y="264"/>
                    </a:lnTo>
                    <a:lnTo>
                      <a:pt x="36" y="246"/>
                    </a:lnTo>
                    <a:lnTo>
                      <a:pt x="47" y="221"/>
                    </a:lnTo>
                    <a:lnTo>
                      <a:pt x="55" y="203"/>
                    </a:lnTo>
                    <a:lnTo>
                      <a:pt x="61" y="173"/>
                    </a:lnTo>
                    <a:lnTo>
                      <a:pt x="73" y="148"/>
                    </a:lnTo>
                    <a:lnTo>
                      <a:pt x="79" y="130"/>
                    </a:lnTo>
                    <a:lnTo>
                      <a:pt x="91" y="105"/>
                    </a:lnTo>
                    <a:lnTo>
                      <a:pt x="98" y="87"/>
                    </a:lnTo>
                    <a:lnTo>
                      <a:pt x="109" y="79"/>
                    </a:lnTo>
                    <a:lnTo>
                      <a:pt x="124" y="61"/>
                    </a:lnTo>
                    <a:lnTo>
                      <a:pt x="134" y="51"/>
                    </a:lnTo>
                    <a:lnTo>
                      <a:pt x="152" y="43"/>
                    </a:lnTo>
                    <a:lnTo>
                      <a:pt x="160" y="36"/>
                    </a:lnTo>
                    <a:lnTo>
                      <a:pt x="178" y="25"/>
                    </a:lnTo>
                    <a:lnTo>
                      <a:pt x="185" y="7"/>
                    </a:lnTo>
                    <a:lnTo>
                      <a:pt x="203" y="0"/>
                    </a:lnTo>
                    <a:lnTo>
                      <a:pt x="221" y="0"/>
                    </a:lnTo>
                    <a:lnTo>
                      <a:pt x="239" y="7"/>
                    </a:lnTo>
                    <a:lnTo>
                      <a:pt x="257" y="7"/>
                    </a:lnTo>
                    <a:lnTo>
                      <a:pt x="282" y="7"/>
                    </a:lnTo>
                    <a:lnTo>
                      <a:pt x="301" y="7"/>
                    </a:lnTo>
                    <a:lnTo>
                      <a:pt x="319" y="18"/>
                    </a:lnTo>
                    <a:lnTo>
                      <a:pt x="345" y="18"/>
                    </a:lnTo>
                    <a:lnTo>
                      <a:pt x="363" y="18"/>
                    </a:lnTo>
                    <a:lnTo>
                      <a:pt x="373" y="43"/>
                    </a:lnTo>
                    <a:lnTo>
                      <a:pt x="388" y="69"/>
                    </a:lnTo>
                    <a:lnTo>
                      <a:pt x="399" y="87"/>
                    </a:lnTo>
                    <a:lnTo>
                      <a:pt x="417" y="112"/>
                    </a:lnTo>
                    <a:lnTo>
                      <a:pt x="424" y="142"/>
                    </a:lnTo>
                    <a:lnTo>
                      <a:pt x="442" y="160"/>
                    </a:lnTo>
                    <a:lnTo>
                      <a:pt x="450" y="185"/>
                    </a:lnTo>
                    <a:lnTo>
                      <a:pt x="460" y="210"/>
                    </a:lnTo>
                    <a:lnTo>
                      <a:pt x="460" y="228"/>
                    </a:lnTo>
                    <a:lnTo>
                      <a:pt x="450" y="254"/>
                    </a:lnTo>
                    <a:lnTo>
                      <a:pt x="442" y="272"/>
                    </a:lnTo>
                    <a:lnTo>
                      <a:pt x="435" y="297"/>
                    </a:lnTo>
                    <a:lnTo>
                      <a:pt x="424" y="315"/>
                    </a:lnTo>
                    <a:lnTo>
                      <a:pt x="417" y="344"/>
                    </a:lnTo>
                    <a:lnTo>
                      <a:pt x="406" y="363"/>
                    </a:lnTo>
                    <a:lnTo>
                      <a:pt x="399" y="388"/>
                    </a:lnTo>
                    <a:lnTo>
                      <a:pt x="388" y="396"/>
                    </a:lnTo>
                    <a:lnTo>
                      <a:pt x="381" y="414"/>
                    </a:lnTo>
                    <a:lnTo>
                      <a:pt x="363" y="432"/>
                    </a:lnTo>
                    <a:lnTo>
                      <a:pt x="355" y="450"/>
                    </a:lnTo>
                    <a:lnTo>
                      <a:pt x="337" y="468"/>
                    </a:lnTo>
                    <a:lnTo>
                      <a:pt x="327" y="475"/>
                    </a:lnTo>
                    <a:lnTo>
                      <a:pt x="312" y="493"/>
                    </a:lnTo>
                    <a:lnTo>
                      <a:pt x="301" y="511"/>
                    </a:lnTo>
                    <a:lnTo>
                      <a:pt x="294" y="511"/>
                    </a:lnTo>
                    <a:lnTo>
                      <a:pt x="276" y="518"/>
                    </a:lnTo>
                    <a:lnTo>
                      <a:pt x="264" y="529"/>
                    </a:lnTo>
                    <a:lnTo>
                      <a:pt x="251" y="529"/>
                    </a:lnTo>
                    <a:lnTo>
                      <a:pt x="239" y="536"/>
                    </a:lnTo>
                    <a:lnTo>
                      <a:pt x="221" y="547"/>
                    </a:lnTo>
                    <a:lnTo>
                      <a:pt x="214" y="547"/>
                    </a:lnTo>
                    <a:lnTo>
                      <a:pt x="203" y="554"/>
                    </a:lnTo>
                    <a:lnTo>
                      <a:pt x="185" y="547"/>
                    </a:lnTo>
                    <a:lnTo>
                      <a:pt x="178" y="536"/>
                    </a:lnTo>
                    <a:lnTo>
                      <a:pt x="170" y="529"/>
                    </a:lnTo>
                    <a:lnTo>
                      <a:pt x="160" y="518"/>
                    </a:lnTo>
                    <a:lnTo>
                      <a:pt x="152" y="511"/>
                    </a:lnTo>
                    <a:lnTo>
                      <a:pt x="142" y="500"/>
                    </a:lnTo>
                    <a:lnTo>
                      <a:pt x="134" y="493"/>
                    </a:lnTo>
                    <a:lnTo>
                      <a:pt x="124" y="486"/>
                    </a:lnTo>
                    <a:lnTo>
                      <a:pt x="109" y="486"/>
                    </a:lnTo>
                    <a:lnTo>
                      <a:pt x="98" y="475"/>
                    </a:lnTo>
                    <a:lnTo>
                      <a:pt x="91" y="475"/>
                    </a:lnTo>
                    <a:lnTo>
                      <a:pt x="79" y="468"/>
                    </a:lnTo>
                    <a:lnTo>
                      <a:pt x="61" y="468"/>
                    </a:lnTo>
                    <a:lnTo>
                      <a:pt x="55" y="457"/>
                    </a:lnTo>
                    <a:lnTo>
                      <a:pt x="47" y="457"/>
                    </a:lnTo>
                    <a:lnTo>
                      <a:pt x="28" y="450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4" name="Freeform 92"/>
              <p:cNvSpPr>
                <a:spLocks/>
              </p:cNvSpPr>
              <p:nvPr/>
            </p:nvSpPr>
            <p:spPr bwMode="auto">
              <a:xfrm>
                <a:off x="3777" y="1350"/>
                <a:ext cx="92" cy="109"/>
              </a:xfrm>
              <a:custGeom>
                <a:avLst/>
                <a:gdLst>
                  <a:gd name="T0" fmla="*/ 1 w 370"/>
                  <a:gd name="T1" fmla="*/ 22 h 439"/>
                  <a:gd name="T2" fmla="*/ 0 w 370"/>
                  <a:gd name="T3" fmla="*/ 22 h 439"/>
                  <a:gd name="T4" fmla="*/ 0 w 370"/>
                  <a:gd name="T5" fmla="*/ 20 h 439"/>
                  <a:gd name="T6" fmla="*/ 0 w 370"/>
                  <a:gd name="T7" fmla="*/ 17 h 439"/>
                  <a:gd name="T8" fmla="*/ 1 w 370"/>
                  <a:gd name="T9" fmla="*/ 15 h 439"/>
                  <a:gd name="T10" fmla="*/ 1 w 370"/>
                  <a:gd name="T11" fmla="*/ 13 h 439"/>
                  <a:gd name="T12" fmla="*/ 2 w 370"/>
                  <a:gd name="T13" fmla="*/ 11 h 439"/>
                  <a:gd name="T14" fmla="*/ 3 w 370"/>
                  <a:gd name="T15" fmla="*/ 9 h 439"/>
                  <a:gd name="T16" fmla="*/ 4 w 370"/>
                  <a:gd name="T17" fmla="*/ 6 h 439"/>
                  <a:gd name="T18" fmla="*/ 5 w 370"/>
                  <a:gd name="T19" fmla="*/ 4 h 439"/>
                  <a:gd name="T20" fmla="*/ 6 w 370"/>
                  <a:gd name="T21" fmla="*/ 3 h 439"/>
                  <a:gd name="T22" fmla="*/ 7 w 370"/>
                  <a:gd name="T23" fmla="*/ 2 h 439"/>
                  <a:gd name="T24" fmla="*/ 8 w 370"/>
                  <a:gd name="T25" fmla="*/ 1 h 439"/>
                  <a:gd name="T26" fmla="*/ 10 w 370"/>
                  <a:gd name="T27" fmla="*/ 0 h 439"/>
                  <a:gd name="T28" fmla="*/ 11 w 370"/>
                  <a:gd name="T29" fmla="*/ 0 h 439"/>
                  <a:gd name="T30" fmla="*/ 14 w 370"/>
                  <a:gd name="T31" fmla="*/ 0 h 439"/>
                  <a:gd name="T32" fmla="*/ 16 w 370"/>
                  <a:gd name="T33" fmla="*/ 0 h 439"/>
                  <a:gd name="T34" fmla="*/ 18 w 370"/>
                  <a:gd name="T35" fmla="*/ 1 h 439"/>
                  <a:gd name="T36" fmla="*/ 19 w 370"/>
                  <a:gd name="T37" fmla="*/ 3 h 439"/>
                  <a:gd name="T38" fmla="*/ 20 w 370"/>
                  <a:gd name="T39" fmla="*/ 5 h 439"/>
                  <a:gd name="T40" fmla="*/ 21 w 370"/>
                  <a:gd name="T41" fmla="*/ 8 h 439"/>
                  <a:gd name="T42" fmla="*/ 23 w 370"/>
                  <a:gd name="T43" fmla="*/ 10 h 439"/>
                  <a:gd name="T44" fmla="*/ 22 w 370"/>
                  <a:gd name="T45" fmla="*/ 12 h 439"/>
                  <a:gd name="T46" fmla="*/ 21 w 370"/>
                  <a:gd name="T47" fmla="*/ 15 h 439"/>
                  <a:gd name="T48" fmla="*/ 21 w 370"/>
                  <a:gd name="T49" fmla="*/ 17 h 439"/>
                  <a:gd name="T50" fmla="*/ 20 w 370"/>
                  <a:gd name="T51" fmla="*/ 19 h 439"/>
                  <a:gd name="T52" fmla="*/ 19 w 370"/>
                  <a:gd name="T53" fmla="*/ 21 h 439"/>
                  <a:gd name="T54" fmla="*/ 17 w 370"/>
                  <a:gd name="T55" fmla="*/ 22 h 439"/>
                  <a:gd name="T56" fmla="*/ 16 w 370"/>
                  <a:gd name="T57" fmla="*/ 24 h 439"/>
                  <a:gd name="T58" fmla="*/ 15 w 370"/>
                  <a:gd name="T59" fmla="*/ 25 h 439"/>
                  <a:gd name="T60" fmla="*/ 14 w 370"/>
                  <a:gd name="T61" fmla="*/ 26 h 439"/>
                  <a:gd name="T62" fmla="*/ 12 w 370"/>
                  <a:gd name="T63" fmla="*/ 26 h 439"/>
                  <a:gd name="T64" fmla="*/ 11 w 370"/>
                  <a:gd name="T65" fmla="*/ 27 h 439"/>
                  <a:gd name="T66" fmla="*/ 10 w 370"/>
                  <a:gd name="T67" fmla="*/ 27 h 439"/>
                  <a:gd name="T68" fmla="*/ 9 w 370"/>
                  <a:gd name="T69" fmla="*/ 27 h 439"/>
                  <a:gd name="T70" fmla="*/ 8 w 370"/>
                  <a:gd name="T71" fmla="*/ 26 h 439"/>
                  <a:gd name="T72" fmla="*/ 7 w 370"/>
                  <a:gd name="T73" fmla="*/ 25 h 439"/>
                  <a:gd name="T74" fmla="*/ 6 w 370"/>
                  <a:gd name="T75" fmla="*/ 24 h 439"/>
                  <a:gd name="T76" fmla="*/ 5 w 370"/>
                  <a:gd name="T77" fmla="*/ 23 h 439"/>
                  <a:gd name="T78" fmla="*/ 4 w 370"/>
                  <a:gd name="T79" fmla="*/ 23 h 439"/>
                  <a:gd name="T80" fmla="*/ 3 w 370"/>
                  <a:gd name="T81" fmla="*/ 23 h 439"/>
                  <a:gd name="T82" fmla="*/ 2 w 370"/>
                  <a:gd name="T83" fmla="*/ 22 h 4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0" h="439">
                    <a:moveTo>
                      <a:pt x="29" y="360"/>
                    </a:moveTo>
                    <a:lnTo>
                      <a:pt x="18" y="360"/>
                    </a:lnTo>
                    <a:lnTo>
                      <a:pt x="10" y="360"/>
                    </a:lnTo>
                    <a:lnTo>
                      <a:pt x="0" y="353"/>
                    </a:lnTo>
                    <a:lnTo>
                      <a:pt x="0" y="335"/>
                    </a:lnTo>
                    <a:lnTo>
                      <a:pt x="0" y="317"/>
                    </a:lnTo>
                    <a:lnTo>
                      <a:pt x="10" y="299"/>
                    </a:lnTo>
                    <a:lnTo>
                      <a:pt x="10" y="280"/>
                    </a:lnTo>
                    <a:lnTo>
                      <a:pt x="10" y="266"/>
                    </a:lnTo>
                    <a:lnTo>
                      <a:pt x="18" y="247"/>
                    </a:lnTo>
                    <a:lnTo>
                      <a:pt x="18" y="229"/>
                    </a:lnTo>
                    <a:lnTo>
                      <a:pt x="18" y="211"/>
                    </a:lnTo>
                    <a:lnTo>
                      <a:pt x="29" y="193"/>
                    </a:lnTo>
                    <a:lnTo>
                      <a:pt x="37" y="175"/>
                    </a:lnTo>
                    <a:lnTo>
                      <a:pt x="43" y="157"/>
                    </a:lnTo>
                    <a:lnTo>
                      <a:pt x="43" y="139"/>
                    </a:lnTo>
                    <a:lnTo>
                      <a:pt x="55" y="124"/>
                    </a:lnTo>
                    <a:lnTo>
                      <a:pt x="61" y="106"/>
                    </a:lnTo>
                    <a:lnTo>
                      <a:pt x="73" y="88"/>
                    </a:lnTo>
                    <a:lnTo>
                      <a:pt x="80" y="70"/>
                    </a:lnTo>
                    <a:lnTo>
                      <a:pt x="91" y="63"/>
                    </a:lnTo>
                    <a:lnTo>
                      <a:pt x="98" y="51"/>
                    </a:lnTo>
                    <a:lnTo>
                      <a:pt x="106" y="45"/>
                    </a:lnTo>
                    <a:lnTo>
                      <a:pt x="116" y="33"/>
                    </a:lnTo>
                    <a:lnTo>
                      <a:pt x="124" y="26"/>
                    </a:lnTo>
                    <a:lnTo>
                      <a:pt x="134" y="15"/>
                    </a:lnTo>
                    <a:lnTo>
                      <a:pt x="152" y="8"/>
                    </a:lnTo>
                    <a:lnTo>
                      <a:pt x="160" y="0"/>
                    </a:lnTo>
                    <a:lnTo>
                      <a:pt x="178" y="0"/>
                    </a:lnTo>
                    <a:lnTo>
                      <a:pt x="185" y="8"/>
                    </a:lnTo>
                    <a:lnTo>
                      <a:pt x="203" y="8"/>
                    </a:lnTo>
                    <a:lnTo>
                      <a:pt x="221" y="8"/>
                    </a:lnTo>
                    <a:lnTo>
                      <a:pt x="239" y="8"/>
                    </a:lnTo>
                    <a:lnTo>
                      <a:pt x="258" y="8"/>
                    </a:lnTo>
                    <a:lnTo>
                      <a:pt x="276" y="15"/>
                    </a:lnTo>
                    <a:lnTo>
                      <a:pt x="294" y="15"/>
                    </a:lnTo>
                    <a:lnTo>
                      <a:pt x="301" y="33"/>
                    </a:lnTo>
                    <a:lnTo>
                      <a:pt x="309" y="51"/>
                    </a:lnTo>
                    <a:lnTo>
                      <a:pt x="319" y="70"/>
                    </a:lnTo>
                    <a:lnTo>
                      <a:pt x="327" y="88"/>
                    </a:lnTo>
                    <a:lnTo>
                      <a:pt x="337" y="113"/>
                    </a:lnTo>
                    <a:lnTo>
                      <a:pt x="345" y="131"/>
                    </a:lnTo>
                    <a:lnTo>
                      <a:pt x="363" y="149"/>
                    </a:lnTo>
                    <a:lnTo>
                      <a:pt x="370" y="167"/>
                    </a:lnTo>
                    <a:lnTo>
                      <a:pt x="363" y="185"/>
                    </a:lnTo>
                    <a:lnTo>
                      <a:pt x="355" y="200"/>
                    </a:lnTo>
                    <a:lnTo>
                      <a:pt x="355" y="218"/>
                    </a:lnTo>
                    <a:lnTo>
                      <a:pt x="345" y="236"/>
                    </a:lnTo>
                    <a:lnTo>
                      <a:pt x="337" y="254"/>
                    </a:lnTo>
                    <a:lnTo>
                      <a:pt x="337" y="272"/>
                    </a:lnTo>
                    <a:lnTo>
                      <a:pt x="327" y="291"/>
                    </a:lnTo>
                    <a:lnTo>
                      <a:pt x="319" y="309"/>
                    </a:lnTo>
                    <a:lnTo>
                      <a:pt x="309" y="317"/>
                    </a:lnTo>
                    <a:lnTo>
                      <a:pt x="301" y="335"/>
                    </a:lnTo>
                    <a:lnTo>
                      <a:pt x="294" y="342"/>
                    </a:lnTo>
                    <a:lnTo>
                      <a:pt x="283" y="360"/>
                    </a:lnTo>
                    <a:lnTo>
                      <a:pt x="264" y="371"/>
                    </a:lnTo>
                    <a:lnTo>
                      <a:pt x="258" y="389"/>
                    </a:lnTo>
                    <a:lnTo>
                      <a:pt x="246" y="396"/>
                    </a:lnTo>
                    <a:lnTo>
                      <a:pt x="239" y="403"/>
                    </a:lnTo>
                    <a:lnTo>
                      <a:pt x="233" y="414"/>
                    </a:lnTo>
                    <a:lnTo>
                      <a:pt x="221" y="414"/>
                    </a:lnTo>
                    <a:lnTo>
                      <a:pt x="215" y="421"/>
                    </a:lnTo>
                    <a:lnTo>
                      <a:pt x="196" y="421"/>
                    </a:lnTo>
                    <a:lnTo>
                      <a:pt x="185" y="432"/>
                    </a:lnTo>
                    <a:lnTo>
                      <a:pt x="178" y="432"/>
                    </a:lnTo>
                    <a:lnTo>
                      <a:pt x="167" y="439"/>
                    </a:lnTo>
                    <a:lnTo>
                      <a:pt x="160" y="439"/>
                    </a:lnTo>
                    <a:lnTo>
                      <a:pt x="152" y="439"/>
                    </a:lnTo>
                    <a:lnTo>
                      <a:pt x="142" y="432"/>
                    </a:lnTo>
                    <a:lnTo>
                      <a:pt x="134" y="421"/>
                    </a:lnTo>
                    <a:lnTo>
                      <a:pt x="124" y="414"/>
                    </a:lnTo>
                    <a:lnTo>
                      <a:pt x="116" y="414"/>
                    </a:lnTo>
                    <a:lnTo>
                      <a:pt x="116" y="403"/>
                    </a:lnTo>
                    <a:lnTo>
                      <a:pt x="106" y="396"/>
                    </a:lnTo>
                    <a:lnTo>
                      <a:pt x="98" y="389"/>
                    </a:lnTo>
                    <a:lnTo>
                      <a:pt x="91" y="389"/>
                    </a:lnTo>
                    <a:lnTo>
                      <a:pt x="80" y="378"/>
                    </a:lnTo>
                    <a:lnTo>
                      <a:pt x="73" y="378"/>
                    </a:lnTo>
                    <a:lnTo>
                      <a:pt x="61" y="378"/>
                    </a:lnTo>
                    <a:lnTo>
                      <a:pt x="55" y="371"/>
                    </a:lnTo>
                    <a:lnTo>
                      <a:pt x="43" y="371"/>
                    </a:lnTo>
                    <a:lnTo>
                      <a:pt x="37" y="371"/>
                    </a:lnTo>
                    <a:lnTo>
                      <a:pt x="29" y="360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5" name="Freeform 93"/>
              <p:cNvSpPr>
                <a:spLocks/>
              </p:cNvSpPr>
              <p:nvPr/>
            </p:nvSpPr>
            <p:spPr bwMode="auto">
              <a:xfrm>
                <a:off x="3781" y="1373"/>
                <a:ext cx="69" cy="85"/>
              </a:xfrm>
              <a:custGeom>
                <a:avLst/>
                <a:gdLst>
                  <a:gd name="T0" fmla="*/ 1 w 276"/>
                  <a:gd name="T1" fmla="*/ 18 h 338"/>
                  <a:gd name="T2" fmla="*/ 0 w 276"/>
                  <a:gd name="T3" fmla="*/ 17 h 338"/>
                  <a:gd name="T4" fmla="*/ 1 w 276"/>
                  <a:gd name="T5" fmla="*/ 10 h 338"/>
                  <a:gd name="T6" fmla="*/ 4 w 276"/>
                  <a:gd name="T7" fmla="*/ 4 h 338"/>
                  <a:gd name="T8" fmla="*/ 7 w 276"/>
                  <a:gd name="T9" fmla="*/ 0 h 338"/>
                  <a:gd name="T10" fmla="*/ 14 w 276"/>
                  <a:gd name="T11" fmla="*/ 1 h 338"/>
                  <a:gd name="T12" fmla="*/ 17 w 276"/>
                  <a:gd name="T13" fmla="*/ 8 h 338"/>
                  <a:gd name="T14" fmla="*/ 15 w 276"/>
                  <a:gd name="T15" fmla="*/ 15 h 338"/>
                  <a:gd name="T16" fmla="*/ 11 w 276"/>
                  <a:gd name="T17" fmla="*/ 20 h 338"/>
                  <a:gd name="T18" fmla="*/ 7 w 276"/>
                  <a:gd name="T19" fmla="*/ 21 h 338"/>
                  <a:gd name="T20" fmla="*/ 5 w 276"/>
                  <a:gd name="T21" fmla="*/ 19 h 338"/>
                  <a:gd name="T22" fmla="*/ 1 w 276"/>
                  <a:gd name="T23" fmla="*/ 18 h 3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6" h="338">
                    <a:moveTo>
                      <a:pt x="19" y="277"/>
                    </a:moveTo>
                    <a:lnTo>
                      <a:pt x="0" y="266"/>
                    </a:lnTo>
                    <a:lnTo>
                      <a:pt x="11" y="160"/>
                    </a:lnTo>
                    <a:lnTo>
                      <a:pt x="55" y="55"/>
                    </a:lnTo>
                    <a:lnTo>
                      <a:pt x="116" y="0"/>
                    </a:lnTo>
                    <a:lnTo>
                      <a:pt x="215" y="19"/>
                    </a:lnTo>
                    <a:lnTo>
                      <a:pt x="276" y="124"/>
                    </a:lnTo>
                    <a:lnTo>
                      <a:pt x="240" y="233"/>
                    </a:lnTo>
                    <a:lnTo>
                      <a:pt x="178" y="309"/>
                    </a:lnTo>
                    <a:lnTo>
                      <a:pt x="116" y="338"/>
                    </a:lnTo>
                    <a:lnTo>
                      <a:pt x="73" y="295"/>
                    </a:lnTo>
                    <a:lnTo>
                      <a:pt x="19" y="27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6" name="Freeform 94"/>
              <p:cNvSpPr>
                <a:spLocks/>
              </p:cNvSpPr>
              <p:nvPr/>
            </p:nvSpPr>
            <p:spPr bwMode="auto">
              <a:xfrm>
                <a:off x="3856" y="1749"/>
                <a:ext cx="329" cy="293"/>
              </a:xfrm>
              <a:custGeom>
                <a:avLst/>
                <a:gdLst>
                  <a:gd name="T0" fmla="*/ 18 w 1314"/>
                  <a:gd name="T1" fmla="*/ 4 h 1172"/>
                  <a:gd name="T2" fmla="*/ 20 w 1314"/>
                  <a:gd name="T3" fmla="*/ 0 h 1172"/>
                  <a:gd name="T4" fmla="*/ 46 w 1314"/>
                  <a:gd name="T5" fmla="*/ 7 h 1172"/>
                  <a:gd name="T6" fmla="*/ 71 w 1314"/>
                  <a:gd name="T7" fmla="*/ 21 h 1172"/>
                  <a:gd name="T8" fmla="*/ 82 w 1314"/>
                  <a:gd name="T9" fmla="*/ 38 h 1172"/>
                  <a:gd name="T10" fmla="*/ 76 w 1314"/>
                  <a:gd name="T11" fmla="*/ 62 h 1172"/>
                  <a:gd name="T12" fmla="*/ 46 w 1314"/>
                  <a:gd name="T13" fmla="*/ 73 h 1172"/>
                  <a:gd name="T14" fmla="*/ 21 w 1314"/>
                  <a:gd name="T15" fmla="*/ 61 h 1172"/>
                  <a:gd name="T16" fmla="*/ 4 w 1314"/>
                  <a:gd name="T17" fmla="*/ 44 h 1172"/>
                  <a:gd name="T18" fmla="*/ 0 w 1314"/>
                  <a:gd name="T19" fmla="*/ 28 h 1172"/>
                  <a:gd name="T20" fmla="*/ 12 w 1314"/>
                  <a:gd name="T21" fmla="*/ 17 h 1172"/>
                  <a:gd name="T22" fmla="*/ 18 w 1314"/>
                  <a:gd name="T23" fmla="*/ 4 h 11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4" h="1172">
                    <a:moveTo>
                      <a:pt x="290" y="69"/>
                    </a:moveTo>
                    <a:lnTo>
                      <a:pt x="316" y="0"/>
                    </a:lnTo>
                    <a:lnTo>
                      <a:pt x="740" y="112"/>
                    </a:lnTo>
                    <a:lnTo>
                      <a:pt x="1139" y="334"/>
                    </a:lnTo>
                    <a:lnTo>
                      <a:pt x="1314" y="610"/>
                    </a:lnTo>
                    <a:lnTo>
                      <a:pt x="1216" y="987"/>
                    </a:lnTo>
                    <a:lnTo>
                      <a:pt x="740" y="1172"/>
                    </a:lnTo>
                    <a:lnTo>
                      <a:pt x="334" y="969"/>
                    </a:lnTo>
                    <a:lnTo>
                      <a:pt x="69" y="697"/>
                    </a:lnTo>
                    <a:lnTo>
                      <a:pt x="0" y="438"/>
                    </a:lnTo>
                    <a:lnTo>
                      <a:pt x="186" y="272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7" name="Freeform 95"/>
              <p:cNvSpPr>
                <a:spLocks/>
              </p:cNvSpPr>
              <p:nvPr/>
            </p:nvSpPr>
            <p:spPr bwMode="auto">
              <a:xfrm>
                <a:off x="3861" y="1753"/>
                <a:ext cx="299" cy="269"/>
              </a:xfrm>
              <a:custGeom>
                <a:avLst/>
                <a:gdLst>
                  <a:gd name="T0" fmla="*/ 16 w 1198"/>
                  <a:gd name="T1" fmla="*/ 3 h 1073"/>
                  <a:gd name="T2" fmla="*/ 17 w 1198"/>
                  <a:gd name="T3" fmla="*/ 2 h 1073"/>
                  <a:gd name="T4" fmla="*/ 18 w 1198"/>
                  <a:gd name="T5" fmla="*/ 2 h 1073"/>
                  <a:gd name="T6" fmla="*/ 18 w 1198"/>
                  <a:gd name="T7" fmla="*/ 1 h 1073"/>
                  <a:gd name="T8" fmla="*/ 21 w 1198"/>
                  <a:gd name="T9" fmla="*/ 1 h 1073"/>
                  <a:gd name="T10" fmla="*/ 27 w 1198"/>
                  <a:gd name="T11" fmla="*/ 2 h 1073"/>
                  <a:gd name="T12" fmla="*/ 33 w 1198"/>
                  <a:gd name="T13" fmla="*/ 4 h 1073"/>
                  <a:gd name="T14" fmla="*/ 39 w 1198"/>
                  <a:gd name="T15" fmla="*/ 6 h 1073"/>
                  <a:gd name="T16" fmla="*/ 45 w 1198"/>
                  <a:gd name="T17" fmla="*/ 8 h 1073"/>
                  <a:gd name="T18" fmla="*/ 50 w 1198"/>
                  <a:gd name="T19" fmla="*/ 11 h 1073"/>
                  <a:gd name="T20" fmla="*/ 57 w 1198"/>
                  <a:gd name="T21" fmla="*/ 14 h 1073"/>
                  <a:gd name="T22" fmla="*/ 62 w 1198"/>
                  <a:gd name="T23" fmla="*/ 18 h 1073"/>
                  <a:gd name="T24" fmla="*/ 66 w 1198"/>
                  <a:gd name="T25" fmla="*/ 21 h 1073"/>
                  <a:gd name="T26" fmla="*/ 69 w 1198"/>
                  <a:gd name="T27" fmla="*/ 25 h 1073"/>
                  <a:gd name="T28" fmla="*/ 71 w 1198"/>
                  <a:gd name="T29" fmla="*/ 29 h 1073"/>
                  <a:gd name="T30" fmla="*/ 74 w 1198"/>
                  <a:gd name="T31" fmla="*/ 33 h 1073"/>
                  <a:gd name="T32" fmla="*/ 74 w 1198"/>
                  <a:gd name="T33" fmla="*/ 37 h 1073"/>
                  <a:gd name="T34" fmla="*/ 73 w 1198"/>
                  <a:gd name="T35" fmla="*/ 43 h 1073"/>
                  <a:gd name="T36" fmla="*/ 71 w 1198"/>
                  <a:gd name="T37" fmla="*/ 48 h 1073"/>
                  <a:gd name="T38" fmla="*/ 70 w 1198"/>
                  <a:gd name="T39" fmla="*/ 54 h 1073"/>
                  <a:gd name="T40" fmla="*/ 66 w 1198"/>
                  <a:gd name="T41" fmla="*/ 58 h 1073"/>
                  <a:gd name="T42" fmla="*/ 59 w 1198"/>
                  <a:gd name="T43" fmla="*/ 61 h 1073"/>
                  <a:gd name="T44" fmla="*/ 53 w 1198"/>
                  <a:gd name="T45" fmla="*/ 63 h 1073"/>
                  <a:gd name="T46" fmla="*/ 46 w 1198"/>
                  <a:gd name="T47" fmla="*/ 66 h 1073"/>
                  <a:gd name="T48" fmla="*/ 40 w 1198"/>
                  <a:gd name="T49" fmla="*/ 66 h 1073"/>
                  <a:gd name="T50" fmla="*/ 33 w 1198"/>
                  <a:gd name="T51" fmla="*/ 63 h 1073"/>
                  <a:gd name="T52" fmla="*/ 28 w 1198"/>
                  <a:gd name="T53" fmla="*/ 60 h 1073"/>
                  <a:gd name="T54" fmla="*/ 22 w 1198"/>
                  <a:gd name="T55" fmla="*/ 57 h 1073"/>
                  <a:gd name="T56" fmla="*/ 18 w 1198"/>
                  <a:gd name="T57" fmla="*/ 54 h 1073"/>
                  <a:gd name="T58" fmla="*/ 13 w 1198"/>
                  <a:gd name="T59" fmla="*/ 50 h 1073"/>
                  <a:gd name="T60" fmla="*/ 10 w 1198"/>
                  <a:gd name="T61" fmla="*/ 46 h 1073"/>
                  <a:gd name="T62" fmla="*/ 6 w 1198"/>
                  <a:gd name="T63" fmla="*/ 42 h 1073"/>
                  <a:gd name="T64" fmla="*/ 3 w 1198"/>
                  <a:gd name="T65" fmla="*/ 38 h 1073"/>
                  <a:gd name="T66" fmla="*/ 2 w 1198"/>
                  <a:gd name="T67" fmla="*/ 34 h 1073"/>
                  <a:gd name="T68" fmla="*/ 1 w 1198"/>
                  <a:gd name="T69" fmla="*/ 30 h 1073"/>
                  <a:gd name="T70" fmla="*/ 0 w 1198"/>
                  <a:gd name="T71" fmla="*/ 27 h 1073"/>
                  <a:gd name="T72" fmla="*/ 1 w 1198"/>
                  <a:gd name="T73" fmla="*/ 24 h 1073"/>
                  <a:gd name="T74" fmla="*/ 4 w 1198"/>
                  <a:gd name="T75" fmla="*/ 21 h 1073"/>
                  <a:gd name="T76" fmla="*/ 6 w 1198"/>
                  <a:gd name="T77" fmla="*/ 19 h 1073"/>
                  <a:gd name="T78" fmla="*/ 9 w 1198"/>
                  <a:gd name="T79" fmla="*/ 17 h 1073"/>
                  <a:gd name="T80" fmla="*/ 11 w 1198"/>
                  <a:gd name="T81" fmla="*/ 14 h 1073"/>
                  <a:gd name="T82" fmla="*/ 13 w 1198"/>
                  <a:gd name="T83" fmla="*/ 11 h 1073"/>
                  <a:gd name="T84" fmla="*/ 14 w 1198"/>
                  <a:gd name="T85" fmla="*/ 8 h 1073"/>
                  <a:gd name="T86" fmla="*/ 15 w 1198"/>
                  <a:gd name="T87" fmla="*/ 6 h 10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98" h="1073">
                    <a:moveTo>
                      <a:pt x="265" y="62"/>
                    </a:moveTo>
                    <a:lnTo>
                      <a:pt x="265" y="51"/>
                    </a:lnTo>
                    <a:lnTo>
                      <a:pt x="272" y="44"/>
                    </a:lnTo>
                    <a:lnTo>
                      <a:pt x="272" y="33"/>
                    </a:lnTo>
                    <a:lnTo>
                      <a:pt x="272" y="26"/>
                    </a:lnTo>
                    <a:lnTo>
                      <a:pt x="283" y="26"/>
                    </a:lnTo>
                    <a:lnTo>
                      <a:pt x="283" y="15"/>
                    </a:lnTo>
                    <a:lnTo>
                      <a:pt x="290" y="8"/>
                    </a:lnTo>
                    <a:lnTo>
                      <a:pt x="290" y="0"/>
                    </a:lnTo>
                    <a:lnTo>
                      <a:pt x="346" y="8"/>
                    </a:lnTo>
                    <a:lnTo>
                      <a:pt x="389" y="26"/>
                    </a:lnTo>
                    <a:lnTo>
                      <a:pt x="432" y="33"/>
                    </a:lnTo>
                    <a:lnTo>
                      <a:pt x="483" y="51"/>
                    </a:lnTo>
                    <a:lnTo>
                      <a:pt x="531" y="62"/>
                    </a:lnTo>
                    <a:lnTo>
                      <a:pt x="582" y="76"/>
                    </a:lnTo>
                    <a:lnTo>
                      <a:pt x="625" y="87"/>
                    </a:lnTo>
                    <a:lnTo>
                      <a:pt x="672" y="94"/>
                    </a:lnTo>
                    <a:lnTo>
                      <a:pt x="722" y="123"/>
                    </a:lnTo>
                    <a:lnTo>
                      <a:pt x="766" y="148"/>
                    </a:lnTo>
                    <a:lnTo>
                      <a:pt x="809" y="174"/>
                    </a:lnTo>
                    <a:lnTo>
                      <a:pt x="857" y="203"/>
                    </a:lnTo>
                    <a:lnTo>
                      <a:pt x="908" y="229"/>
                    </a:lnTo>
                    <a:lnTo>
                      <a:pt x="951" y="254"/>
                    </a:lnTo>
                    <a:lnTo>
                      <a:pt x="999" y="280"/>
                    </a:lnTo>
                    <a:lnTo>
                      <a:pt x="1042" y="308"/>
                    </a:lnTo>
                    <a:lnTo>
                      <a:pt x="1060" y="334"/>
                    </a:lnTo>
                    <a:lnTo>
                      <a:pt x="1085" y="371"/>
                    </a:lnTo>
                    <a:lnTo>
                      <a:pt x="1103" y="395"/>
                    </a:lnTo>
                    <a:lnTo>
                      <a:pt x="1121" y="432"/>
                    </a:lnTo>
                    <a:lnTo>
                      <a:pt x="1147" y="457"/>
                    </a:lnTo>
                    <a:lnTo>
                      <a:pt x="1165" y="493"/>
                    </a:lnTo>
                    <a:lnTo>
                      <a:pt x="1184" y="519"/>
                    </a:lnTo>
                    <a:lnTo>
                      <a:pt x="1198" y="544"/>
                    </a:lnTo>
                    <a:lnTo>
                      <a:pt x="1190" y="592"/>
                    </a:lnTo>
                    <a:lnTo>
                      <a:pt x="1184" y="635"/>
                    </a:lnTo>
                    <a:lnTo>
                      <a:pt x="1172" y="679"/>
                    </a:lnTo>
                    <a:lnTo>
                      <a:pt x="1165" y="722"/>
                    </a:lnTo>
                    <a:lnTo>
                      <a:pt x="1147" y="765"/>
                    </a:lnTo>
                    <a:lnTo>
                      <a:pt x="1136" y="809"/>
                    </a:lnTo>
                    <a:lnTo>
                      <a:pt x="1129" y="852"/>
                    </a:lnTo>
                    <a:lnTo>
                      <a:pt x="1121" y="900"/>
                    </a:lnTo>
                    <a:lnTo>
                      <a:pt x="1060" y="925"/>
                    </a:lnTo>
                    <a:lnTo>
                      <a:pt x="1006" y="943"/>
                    </a:lnTo>
                    <a:lnTo>
                      <a:pt x="951" y="969"/>
                    </a:lnTo>
                    <a:lnTo>
                      <a:pt x="900" y="987"/>
                    </a:lnTo>
                    <a:lnTo>
                      <a:pt x="846" y="1005"/>
                    </a:lnTo>
                    <a:lnTo>
                      <a:pt x="795" y="1030"/>
                    </a:lnTo>
                    <a:lnTo>
                      <a:pt x="734" y="1049"/>
                    </a:lnTo>
                    <a:lnTo>
                      <a:pt x="679" y="1073"/>
                    </a:lnTo>
                    <a:lnTo>
                      <a:pt x="636" y="1049"/>
                    </a:lnTo>
                    <a:lnTo>
                      <a:pt x="592" y="1024"/>
                    </a:lnTo>
                    <a:lnTo>
                      <a:pt x="537" y="1005"/>
                    </a:lnTo>
                    <a:lnTo>
                      <a:pt x="494" y="979"/>
                    </a:lnTo>
                    <a:lnTo>
                      <a:pt x="450" y="951"/>
                    </a:lnTo>
                    <a:lnTo>
                      <a:pt x="407" y="933"/>
                    </a:lnTo>
                    <a:lnTo>
                      <a:pt x="353" y="907"/>
                    </a:lnTo>
                    <a:lnTo>
                      <a:pt x="308" y="889"/>
                    </a:lnTo>
                    <a:lnTo>
                      <a:pt x="283" y="852"/>
                    </a:lnTo>
                    <a:lnTo>
                      <a:pt x="247" y="820"/>
                    </a:lnTo>
                    <a:lnTo>
                      <a:pt x="218" y="791"/>
                    </a:lnTo>
                    <a:lnTo>
                      <a:pt x="186" y="758"/>
                    </a:lnTo>
                    <a:lnTo>
                      <a:pt x="156" y="729"/>
                    </a:lnTo>
                    <a:lnTo>
                      <a:pt x="124" y="697"/>
                    </a:lnTo>
                    <a:lnTo>
                      <a:pt x="95" y="661"/>
                    </a:lnTo>
                    <a:lnTo>
                      <a:pt x="62" y="635"/>
                    </a:lnTo>
                    <a:lnTo>
                      <a:pt x="51" y="598"/>
                    </a:lnTo>
                    <a:lnTo>
                      <a:pt x="44" y="573"/>
                    </a:lnTo>
                    <a:lnTo>
                      <a:pt x="33" y="544"/>
                    </a:lnTo>
                    <a:lnTo>
                      <a:pt x="26" y="519"/>
                    </a:lnTo>
                    <a:lnTo>
                      <a:pt x="18" y="483"/>
                    </a:lnTo>
                    <a:lnTo>
                      <a:pt x="18" y="457"/>
                    </a:lnTo>
                    <a:lnTo>
                      <a:pt x="8" y="432"/>
                    </a:lnTo>
                    <a:lnTo>
                      <a:pt x="0" y="395"/>
                    </a:lnTo>
                    <a:lnTo>
                      <a:pt x="18" y="377"/>
                    </a:lnTo>
                    <a:lnTo>
                      <a:pt x="33" y="359"/>
                    </a:lnTo>
                    <a:lnTo>
                      <a:pt x="62" y="341"/>
                    </a:lnTo>
                    <a:lnTo>
                      <a:pt x="80" y="326"/>
                    </a:lnTo>
                    <a:lnTo>
                      <a:pt x="105" y="308"/>
                    </a:lnTo>
                    <a:lnTo>
                      <a:pt x="124" y="290"/>
                    </a:lnTo>
                    <a:lnTo>
                      <a:pt x="142" y="272"/>
                    </a:lnTo>
                    <a:lnTo>
                      <a:pt x="168" y="247"/>
                    </a:lnTo>
                    <a:lnTo>
                      <a:pt x="175" y="229"/>
                    </a:lnTo>
                    <a:lnTo>
                      <a:pt x="186" y="203"/>
                    </a:lnTo>
                    <a:lnTo>
                      <a:pt x="204" y="174"/>
                    </a:lnTo>
                    <a:lnTo>
                      <a:pt x="211" y="156"/>
                    </a:lnTo>
                    <a:lnTo>
                      <a:pt x="229" y="130"/>
                    </a:lnTo>
                    <a:lnTo>
                      <a:pt x="236" y="105"/>
                    </a:lnTo>
                    <a:lnTo>
                      <a:pt x="247" y="87"/>
                    </a:lnTo>
                    <a:lnTo>
                      <a:pt x="265" y="62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8" name="Freeform 96"/>
              <p:cNvSpPr>
                <a:spLocks/>
              </p:cNvSpPr>
              <p:nvPr/>
            </p:nvSpPr>
            <p:spPr bwMode="auto">
              <a:xfrm>
                <a:off x="3863" y="1757"/>
                <a:ext cx="276" cy="243"/>
              </a:xfrm>
              <a:custGeom>
                <a:avLst/>
                <a:gdLst>
                  <a:gd name="T0" fmla="*/ 16 w 1103"/>
                  <a:gd name="T1" fmla="*/ 3 h 972"/>
                  <a:gd name="T2" fmla="*/ 16 w 1103"/>
                  <a:gd name="T3" fmla="*/ 2 h 972"/>
                  <a:gd name="T4" fmla="*/ 17 w 1103"/>
                  <a:gd name="T5" fmla="*/ 1 h 972"/>
                  <a:gd name="T6" fmla="*/ 17 w 1103"/>
                  <a:gd name="T7" fmla="*/ 0 h 972"/>
                  <a:gd name="T8" fmla="*/ 23 w 1103"/>
                  <a:gd name="T9" fmla="*/ 1 h 972"/>
                  <a:gd name="T10" fmla="*/ 28 w 1103"/>
                  <a:gd name="T11" fmla="*/ 3 h 972"/>
                  <a:gd name="T12" fmla="*/ 33 w 1103"/>
                  <a:gd name="T13" fmla="*/ 4 h 972"/>
                  <a:gd name="T14" fmla="*/ 39 w 1103"/>
                  <a:gd name="T15" fmla="*/ 6 h 972"/>
                  <a:gd name="T16" fmla="*/ 44 w 1103"/>
                  <a:gd name="T17" fmla="*/ 8 h 972"/>
                  <a:gd name="T18" fmla="*/ 49 w 1103"/>
                  <a:gd name="T19" fmla="*/ 12 h 972"/>
                  <a:gd name="T20" fmla="*/ 55 w 1103"/>
                  <a:gd name="T21" fmla="*/ 15 h 972"/>
                  <a:gd name="T22" fmla="*/ 60 w 1103"/>
                  <a:gd name="T23" fmla="*/ 17 h 972"/>
                  <a:gd name="T24" fmla="*/ 62 w 1103"/>
                  <a:gd name="T25" fmla="*/ 21 h 972"/>
                  <a:gd name="T26" fmla="*/ 65 w 1103"/>
                  <a:gd name="T27" fmla="*/ 24 h 972"/>
                  <a:gd name="T28" fmla="*/ 67 w 1103"/>
                  <a:gd name="T29" fmla="*/ 28 h 972"/>
                  <a:gd name="T30" fmla="*/ 69 w 1103"/>
                  <a:gd name="T31" fmla="*/ 31 h 972"/>
                  <a:gd name="T32" fmla="*/ 68 w 1103"/>
                  <a:gd name="T33" fmla="*/ 36 h 972"/>
                  <a:gd name="T34" fmla="*/ 66 w 1103"/>
                  <a:gd name="T35" fmla="*/ 41 h 972"/>
                  <a:gd name="T36" fmla="*/ 65 w 1103"/>
                  <a:gd name="T37" fmla="*/ 47 h 972"/>
                  <a:gd name="T38" fmla="*/ 64 w 1103"/>
                  <a:gd name="T39" fmla="*/ 52 h 972"/>
                  <a:gd name="T40" fmla="*/ 58 w 1103"/>
                  <a:gd name="T41" fmla="*/ 54 h 972"/>
                  <a:gd name="T42" fmla="*/ 51 w 1103"/>
                  <a:gd name="T43" fmla="*/ 56 h 972"/>
                  <a:gd name="T44" fmla="*/ 46 w 1103"/>
                  <a:gd name="T45" fmla="*/ 59 h 972"/>
                  <a:gd name="T46" fmla="*/ 39 w 1103"/>
                  <a:gd name="T47" fmla="*/ 61 h 972"/>
                  <a:gd name="T48" fmla="*/ 34 w 1103"/>
                  <a:gd name="T49" fmla="*/ 58 h 972"/>
                  <a:gd name="T50" fmla="*/ 29 w 1103"/>
                  <a:gd name="T51" fmla="*/ 56 h 972"/>
                  <a:gd name="T52" fmla="*/ 23 w 1103"/>
                  <a:gd name="T53" fmla="*/ 53 h 972"/>
                  <a:gd name="T54" fmla="*/ 18 w 1103"/>
                  <a:gd name="T55" fmla="*/ 50 h 972"/>
                  <a:gd name="T56" fmla="*/ 14 w 1103"/>
                  <a:gd name="T57" fmla="*/ 47 h 972"/>
                  <a:gd name="T58" fmla="*/ 11 w 1103"/>
                  <a:gd name="T59" fmla="*/ 43 h 972"/>
                  <a:gd name="T60" fmla="*/ 8 w 1103"/>
                  <a:gd name="T61" fmla="*/ 39 h 972"/>
                  <a:gd name="T62" fmla="*/ 4 w 1103"/>
                  <a:gd name="T63" fmla="*/ 36 h 972"/>
                  <a:gd name="T64" fmla="*/ 4 w 1103"/>
                  <a:gd name="T65" fmla="*/ 33 h 972"/>
                  <a:gd name="T66" fmla="*/ 2 w 1103"/>
                  <a:gd name="T67" fmla="*/ 29 h 972"/>
                  <a:gd name="T68" fmla="*/ 1 w 1103"/>
                  <a:gd name="T69" fmla="*/ 26 h 972"/>
                  <a:gd name="T70" fmla="*/ 0 w 1103"/>
                  <a:gd name="T71" fmla="*/ 23 h 972"/>
                  <a:gd name="T72" fmla="*/ 3 w 1103"/>
                  <a:gd name="T73" fmla="*/ 21 h 972"/>
                  <a:gd name="T74" fmla="*/ 5 w 1103"/>
                  <a:gd name="T75" fmla="*/ 18 h 972"/>
                  <a:gd name="T76" fmla="*/ 7 w 1103"/>
                  <a:gd name="T77" fmla="*/ 16 h 972"/>
                  <a:gd name="T78" fmla="*/ 10 w 1103"/>
                  <a:gd name="T79" fmla="*/ 14 h 972"/>
                  <a:gd name="T80" fmla="*/ 11 w 1103"/>
                  <a:gd name="T81" fmla="*/ 12 h 972"/>
                  <a:gd name="T82" fmla="*/ 13 w 1103"/>
                  <a:gd name="T83" fmla="*/ 9 h 972"/>
                  <a:gd name="T84" fmla="*/ 14 w 1103"/>
                  <a:gd name="T85" fmla="*/ 6 h 972"/>
                  <a:gd name="T86" fmla="*/ 16 w 1103"/>
                  <a:gd name="T87" fmla="*/ 4 h 9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3" h="972">
                    <a:moveTo>
                      <a:pt x="246" y="54"/>
                    </a:moveTo>
                    <a:lnTo>
                      <a:pt x="246" y="47"/>
                    </a:lnTo>
                    <a:lnTo>
                      <a:pt x="257" y="36"/>
                    </a:lnTo>
                    <a:lnTo>
                      <a:pt x="257" y="29"/>
                    </a:lnTo>
                    <a:lnTo>
                      <a:pt x="264" y="18"/>
                    </a:lnTo>
                    <a:lnTo>
                      <a:pt x="264" y="11"/>
                    </a:lnTo>
                    <a:lnTo>
                      <a:pt x="264" y="0"/>
                    </a:lnTo>
                    <a:lnTo>
                      <a:pt x="275" y="0"/>
                    </a:lnTo>
                    <a:lnTo>
                      <a:pt x="320" y="11"/>
                    </a:lnTo>
                    <a:lnTo>
                      <a:pt x="363" y="18"/>
                    </a:lnTo>
                    <a:lnTo>
                      <a:pt x="406" y="36"/>
                    </a:lnTo>
                    <a:lnTo>
                      <a:pt x="450" y="47"/>
                    </a:lnTo>
                    <a:lnTo>
                      <a:pt x="486" y="54"/>
                    </a:lnTo>
                    <a:lnTo>
                      <a:pt x="529" y="61"/>
                    </a:lnTo>
                    <a:lnTo>
                      <a:pt x="574" y="79"/>
                    </a:lnTo>
                    <a:lnTo>
                      <a:pt x="617" y="90"/>
                    </a:lnTo>
                    <a:lnTo>
                      <a:pt x="664" y="115"/>
                    </a:lnTo>
                    <a:lnTo>
                      <a:pt x="707" y="133"/>
                    </a:lnTo>
                    <a:lnTo>
                      <a:pt x="740" y="159"/>
                    </a:lnTo>
                    <a:lnTo>
                      <a:pt x="787" y="188"/>
                    </a:lnTo>
                    <a:lnTo>
                      <a:pt x="831" y="202"/>
                    </a:lnTo>
                    <a:lnTo>
                      <a:pt x="874" y="232"/>
                    </a:lnTo>
                    <a:lnTo>
                      <a:pt x="910" y="257"/>
                    </a:lnTo>
                    <a:lnTo>
                      <a:pt x="955" y="275"/>
                    </a:lnTo>
                    <a:lnTo>
                      <a:pt x="973" y="301"/>
                    </a:lnTo>
                    <a:lnTo>
                      <a:pt x="991" y="337"/>
                    </a:lnTo>
                    <a:lnTo>
                      <a:pt x="1004" y="362"/>
                    </a:lnTo>
                    <a:lnTo>
                      <a:pt x="1034" y="387"/>
                    </a:lnTo>
                    <a:lnTo>
                      <a:pt x="1052" y="417"/>
                    </a:lnTo>
                    <a:lnTo>
                      <a:pt x="1067" y="442"/>
                    </a:lnTo>
                    <a:lnTo>
                      <a:pt x="1085" y="468"/>
                    </a:lnTo>
                    <a:lnTo>
                      <a:pt x="1103" y="496"/>
                    </a:lnTo>
                    <a:lnTo>
                      <a:pt x="1095" y="540"/>
                    </a:lnTo>
                    <a:lnTo>
                      <a:pt x="1085" y="577"/>
                    </a:lnTo>
                    <a:lnTo>
                      <a:pt x="1067" y="620"/>
                    </a:lnTo>
                    <a:lnTo>
                      <a:pt x="1059" y="653"/>
                    </a:lnTo>
                    <a:lnTo>
                      <a:pt x="1052" y="700"/>
                    </a:lnTo>
                    <a:lnTo>
                      <a:pt x="1041" y="743"/>
                    </a:lnTo>
                    <a:lnTo>
                      <a:pt x="1034" y="776"/>
                    </a:lnTo>
                    <a:lnTo>
                      <a:pt x="1023" y="823"/>
                    </a:lnTo>
                    <a:lnTo>
                      <a:pt x="973" y="837"/>
                    </a:lnTo>
                    <a:lnTo>
                      <a:pt x="925" y="856"/>
                    </a:lnTo>
                    <a:lnTo>
                      <a:pt x="874" y="874"/>
                    </a:lnTo>
                    <a:lnTo>
                      <a:pt x="820" y="892"/>
                    </a:lnTo>
                    <a:lnTo>
                      <a:pt x="777" y="918"/>
                    </a:lnTo>
                    <a:lnTo>
                      <a:pt x="726" y="936"/>
                    </a:lnTo>
                    <a:lnTo>
                      <a:pt x="678" y="954"/>
                    </a:lnTo>
                    <a:lnTo>
                      <a:pt x="628" y="972"/>
                    </a:lnTo>
                    <a:lnTo>
                      <a:pt x="584" y="954"/>
                    </a:lnTo>
                    <a:lnTo>
                      <a:pt x="537" y="928"/>
                    </a:lnTo>
                    <a:lnTo>
                      <a:pt x="504" y="910"/>
                    </a:lnTo>
                    <a:lnTo>
                      <a:pt x="460" y="892"/>
                    </a:lnTo>
                    <a:lnTo>
                      <a:pt x="414" y="867"/>
                    </a:lnTo>
                    <a:lnTo>
                      <a:pt x="370" y="849"/>
                    </a:lnTo>
                    <a:lnTo>
                      <a:pt x="326" y="823"/>
                    </a:lnTo>
                    <a:lnTo>
                      <a:pt x="290" y="805"/>
                    </a:lnTo>
                    <a:lnTo>
                      <a:pt x="257" y="776"/>
                    </a:lnTo>
                    <a:lnTo>
                      <a:pt x="228" y="743"/>
                    </a:lnTo>
                    <a:lnTo>
                      <a:pt x="203" y="714"/>
                    </a:lnTo>
                    <a:lnTo>
                      <a:pt x="178" y="689"/>
                    </a:lnTo>
                    <a:lnTo>
                      <a:pt x="148" y="664"/>
                    </a:lnTo>
                    <a:lnTo>
                      <a:pt x="124" y="628"/>
                    </a:lnTo>
                    <a:lnTo>
                      <a:pt x="87" y="602"/>
                    </a:lnTo>
                    <a:lnTo>
                      <a:pt x="61" y="577"/>
                    </a:lnTo>
                    <a:lnTo>
                      <a:pt x="54" y="547"/>
                    </a:lnTo>
                    <a:lnTo>
                      <a:pt x="54" y="522"/>
                    </a:lnTo>
                    <a:lnTo>
                      <a:pt x="43" y="496"/>
                    </a:lnTo>
                    <a:lnTo>
                      <a:pt x="36" y="468"/>
                    </a:lnTo>
                    <a:lnTo>
                      <a:pt x="25" y="442"/>
                    </a:lnTo>
                    <a:lnTo>
                      <a:pt x="18" y="417"/>
                    </a:lnTo>
                    <a:lnTo>
                      <a:pt x="10" y="387"/>
                    </a:lnTo>
                    <a:lnTo>
                      <a:pt x="0" y="362"/>
                    </a:lnTo>
                    <a:lnTo>
                      <a:pt x="25" y="344"/>
                    </a:lnTo>
                    <a:lnTo>
                      <a:pt x="43" y="326"/>
                    </a:lnTo>
                    <a:lnTo>
                      <a:pt x="61" y="311"/>
                    </a:lnTo>
                    <a:lnTo>
                      <a:pt x="79" y="293"/>
                    </a:lnTo>
                    <a:lnTo>
                      <a:pt x="97" y="275"/>
                    </a:lnTo>
                    <a:lnTo>
                      <a:pt x="116" y="257"/>
                    </a:lnTo>
                    <a:lnTo>
                      <a:pt x="142" y="239"/>
                    </a:lnTo>
                    <a:lnTo>
                      <a:pt x="160" y="221"/>
                    </a:lnTo>
                    <a:lnTo>
                      <a:pt x="167" y="202"/>
                    </a:lnTo>
                    <a:lnTo>
                      <a:pt x="178" y="188"/>
                    </a:lnTo>
                    <a:lnTo>
                      <a:pt x="196" y="159"/>
                    </a:lnTo>
                    <a:lnTo>
                      <a:pt x="203" y="141"/>
                    </a:lnTo>
                    <a:lnTo>
                      <a:pt x="210" y="115"/>
                    </a:lnTo>
                    <a:lnTo>
                      <a:pt x="221" y="97"/>
                    </a:lnTo>
                    <a:lnTo>
                      <a:pt x="239" y="72"/>
                    </a:lnTo>
                    <a:lnTo>
                      <a:pt x="246" y="54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99" name="Freeform 97"/>
              <p:cNvSpPr>
                <a:spLocks/>
              </p:cNvSpPr>
              <p:nvPr/>
            </p:nvSpPr>
            <p:spPr bwMode="auto">
              <a:xfrm>
                <a:off x="3867" y="1760"/>
                <a:ext cx="247" cy="220"/>
              </a:xfrm>
              <a:custGeom>
                <a:avLst/>
                <a:gdLst>
                  <a:gd name="T0" fmla="*/ 14 w 986"/>
                  <a:gd name="T1" fmla="*/ 3 h 881"/>
                  <a:gd name="T2" fmla="*/ 14 w 986"/>
                  <a:gd name="T3" fmla="*/ 1 h 881"/>
                  <a:gd name="T4" fmla="*/ 15 w 986"/>
                  <a:gd name="T5" fmla="*/ 0 h 881"/>
                  <a:gd name="T6" fmla="*/ 18 w 986"/>
                  <a:gd name="T7" fmla="*/ 0 h 881"/>
                  <a:gd name="T8" fmla="*/ 23 w 986"/>
                  <a:gd name="T9" fmla="*/ 2 h 881"/>
                  <a:gd name="T10" fmla="*/ 28 w 986"/>
                  <a:gd name="T11" fmla="*/ 3 h 881"/>
                  <a:gd name="T12" fmla="*/ 33 w 986"/>
                  <a:gd name="T13" fmla="*/ 4 h 881"/>
                  <a:gd name="T14" fmla="*/ 37 w 986"/>
                  <a:gd name="T15" fmla="*/ 6 h 881"/>
                  <a:gd name="T16" fmla="*/ 42 w 986"/>
                  <a:gd name="T17" fmla="*/ 9 h 881"/>
                  <a:gd name="T18" fmla="*/ 46 w 986"/>
                  <a:gd name="T19" fmla="*/ 12 h 881"/>
                  <a:gd name="T20" fmla="*/ 51 w 986"/>
                  <a:gd name="T21" fmla="*/ 14 h 881"/>
                  <a:gd name="T22" fmla="*/ 55 w 986"/>
                  <a:gd name="T23" fmla="*/ 17 h 881"/>
                  <a:gd name="T24" fmla="*/ 57 w 986"/>
                  <a:gd name="T25" fmla="*/ 20 h 881"/>
                  <a:gd name="T26" fmla="*/ 59 w 986"/>
                  <a:gd name="T27" fmla="*/ 23 h 881"/>
                  <a:gd name="T28" fmla="*/ 61 w 986"/>
                  <a:gd name="T29" fmla="*/ 26 h 881"/>
                  <a:gd name="T30" fmla="*/ 61 w 986"/>
                  <a:gd name="T31" fmla="*/ 30 h 881"/>
                  <a:gd name="T32" fmla="*/ 60 w 986"/>
                  <a:gd name="T33" fmla="*/ 35 h 881"/>
                  <a:gd name="T34" fmla="*/ 59 w 986"/>
                  <a:gd name="T35" fmla="*/ 40 h 881"/>
                  <a:gd name="T36" fmla="*/ 58 w 986"/>
                  <a:gd name="T37" fmla="*/ 44 h 881"/>
                  <a:gd name="T38" fmla="*/ 55 w 986"/>
                  <a:gd name="T39" fmla="*/ 47 h 881"/>
                  <a:gd name="T40" fmla="*/ 49 w 986"/>
                  <a:gd name="T41" fmla="*/ 49 h 881"/>
                  <a:gd name="T42" fmla="*/ 44 w 986"/>
                  <a:gd name="T43" fmla="*/ 51 h 881"/>
                  <a:gd name="T44" fmla="*/ 38 w 986"/>
                  <a:gd name="T45" fmla="*/ 54 h 881"/>
                  <a:gd name="T46" fmla="*/ 33 w 986"/>
                  <a:gd name="T47" fmla="*/ 53 h 881"/>
                  <a:gd name="T48" fmla="*/ 28 w 986"/>
                  <a:gd name="T49" fmla="*/ 51 h 881"/>
                  <a:gd name="T50" fmla="*/ 23 w 986"/>
                  <a:gd name="T51" fmla="*/ 49 h 881"/>
                  <a:gd name="T52" fmla="*/ 19 w 986"/>
                  <a:gd name="T53" fmla="*/ 47 h 881"/>
                  <a:gd name="T54" fmla="*/ 14 w 986"/>
                  <a:gd name="T55" fmla="*/ 44 h 881"/>
                  <a:gd name="T56" fmla="*/ 12 w 986"/>
                  <a:gd name="T57" fmla="*/ 41 h 881"/>
                  <a:gd name="T58" fmla="*/ 8 w 986"/>
                  <a:gd name="T59" fmla="*/ 37 h 881"/>
                  <a:gd name="T60" fmla="*/ 5 w 986"/>
                  <a:gd name="T61" fmla="*/ 34 h 881"/>
                  <a:gd name="T62" fmla="*/ 4 w 986"/>
                  <a:gd name="T63" fmla="*/ 31 h 881"/>
                  <a:gd name="T64" fmla="*/ 2 w 986"/>
                  <a:gd name="T65" fmla="*/ 28 h 881"/>
                  <a:gd name="T66" fmla="*/ 2 w 986"/>
                  <a:gd name="T67" fmla="*/ 24 h 881"/>
                  <a:gd name="T68" fmla="*/ 1 w 986"/>
                  <a:gd name="T69" fmla="*/ 22 h 881"/>
                  <a:gd name="T70" fmla="*/ 1 w 986"/>
                  <a:gd name="T71" fmla="*/ 20 h 881"/>
                  <a:gd name="T72" fmla="*/ 4 w 986"/>
                  <a:gd name="T73" fmla="*/ 17 h 881"/>
                  <a:gd name="T74" fmla="*/ 6 w 986"/>
                  <a:gd name="T75" fmla="*/ 16 h 881"/>
                  <a:gd name="T76" fmla="*/ 8 w 986"/>
                  <a:gd name="T77" fmla="*/ 14 h 881"/>
                  <a:gd name="T78" fmla="*/ 9 w 986"/>
                  <a:gd name="T79" fmla="*/ 11 h 881"/>
                  <a:gd name="T80" fmla="*/ 11 w 986"/>
                  <a:gd name="T81" fmla="*/ 9 h 881"/>
                  <a:gd name="T82" fmla="*/ 12 w 986"/>
                  <a:gd name="T83" fmla="*/ 6 h 881"/>
                  <a:gd name="T84" fmla="*/ 13 w 986"/>
                  <a:gd name="T85" fmla="*/ 4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6" h="881">
                    <a:moveTo>
                      <a:pt x="221" y="50"/>
                    </a:moveTo>
                    <a:lnTo>
                      <a:pt x="221" y="43"/>
                    </a:lnTo>
                    <a:lnTo>
                      <a:pt x="228" y="36"/>
                    </a:lnTo>
                    <a:lnTo>
                      <a:pt x="228" y="25"/>
                    </a:lnTo>
                    <a:lnTo>
                      <a:pt x="239" y="18"/>
                    </a:lnTo>
                    <a:lnTo>
                      <a:pt x="239" y="7"/>
                    </a:lnTo>
                    <a:lnTo>
                      <a:pt x="246" y="0"/>
                    </a:lnTo>
                    <a:lnTo>
                      <a:pt x="282" y="7"/>
                    </a:lnTo>
                    <a:lnTo>
                      <a:pt x="320" y="25"/>
                    </a:lnTo>
                    <a:lnTo>
                      <a:pt x="363" y="36"/>
                    </a:lnTo>
                    <a:lnTo>
                      <a:pt x="396" y="43"/>
                    </a:lnTo>
                    <a:lnTo>
                      <a:pt x="442" y="50"/>
                    </a:lnTo>
                    <a:lnTo>
                      <a:pt x="475" y="61"/>
                    </a:lnTo>
                    <a:lnTo>
                      <a:pt x="519" y="68"/>
                    </a:lnTo>
                    <a:lnTo>
                      <a:pt x="556" y="86"/>
                    </a:lnTo>
                    <a:lnTo>
                      <a:pt x="592" y="104"/>
                    </a:lnTo>
                    <a:lnTo>
                      <a:pt x="635" y="122"/>
                    </a:lnTo>
                    <a:lnTo>
                      <a:pt x="671" y="148"/>
                    </a:lnTo>
                    <a:lnTo>
                      <a:pt x="708" y="167"/>
                    </a:lnTo>
                    <a:lnTo>
                      <a:pt x="740" y="191"/>
                    </a:lnTo>
                    <a:lnTo>
                      <a:pt x="783" y="210"/>
                    </a:lnTo>
                    <a:lnTo>
                      <a:pt x="820" y="228"/>
                    </a:lnTo>
                    <a:lnTo>
                      <a:pt x="856" y="254"/>
                    </a:lnTo>
                    <a:lnTo>
                      <a:pt x="874" y="272"/>
                    </a:lnTo>
                    <a:lnTo>
                      <a:pt x="892" y="300"/>
                    </a:lnTo>
                    <a:lnTo>
                      <a:pt x="907" y="326"/>
                    </a:lnTo>
                    <a:lnTo>
                      <a:pt x="925" y="351"/>
                    </a:lnTo>
                    <a:lnTo>
                      <a:pt x="943" y="376"/>
                    </a:lnTo>
                    <a:lnTo>
                      <a:pt x="955" y="406"/>
                    </a:lnTo>
                    <a:lnTo>
                      <a:pt x="973" y="424"/>
                    </a:lnTo>
                    <a:lnTo>
                      <a:pt x="986" y="449"/>
                    </a:lnTo>
                    <a:lnTo>
                      <a:pt x="980" y="485"/>
                    </a:lnTo>
                    <a:lnTo>
                      <a:pt x="973" y="518"/>
                    </a:lnTo>
                    <a:lnTo>
                      <a:pt x="961" y="566"/>
                    </a:lnTo>
                    <a:lnTo>
                      <a:pt x="955" y="598"/>
                    </a:lnTo>
                    <a:lnTo>
                      <a:pt x="943" y="635"/>
                    </a:lnTo>
                    <a:lnTo>
                      <a:pt x="937" y="671"/>
                    </a:lnTo>
                    <a:lnTo>
                      <a:pt x="925" y="703"/>
                    </a:lnTo>
                    <a:lnTo>
                      <a:pt x="918" y="739"/>
                    </a:lnTo>
                    <a:lnTo>
                      <a:pt x="874" y="757"/>
                    </a:lnTo>
                    <a:lnTo>
                      <a:pt x="831" y="775"/>
                    </a:lnTo>
                    <a:lnTo>
                      <a:pt x="783" y="794"/>
                    </a:lnTo>
                    <a:lnTo>
                      <a:pt x="740" y="812"/>
                    </a:lnTo>
                    <a:lnTo>
                      <a:pt x="696" y="826"/>
                    </a:lnTo>
                    <a:lnTo>
                      <a:pt x="653" y="845"/>
                    </a:lnTo>
                    <a:lnTo>
                      <a:pt x="610" y="863"/>
                    </a:lnTo>
                    <a:lnTo>
                      <a:pt x="566" y="881"/>
                    </a:lnTo>
                    <a:lnTo>
                      <a:pt x="519" y="856"/>
                    </a:lnTo>
                    <a:lnTo>
                      <a:pt x="486" y="838"/>
                    </a:lnTo>
                    <a:lnTo>
                      <a:pt x="450" y="820"/>
                    </a:lnTo>
                    <a:lnTo>
                      <a:pt x="406" y="801"/>
                    </a:lnTo>
                    <a:lnTo>
                      <a:pt x="370" y="783"/>
                    </a:lnTo>
                    <a:lnTo>
                      <a:pt x="333" y="765"/>
                    </a:lnTo>
                    <a:lnTo>
                      <a:pt x="302" y="750"/>
                    </a:lnTo>
                    <a:lnTo>
                      <a:pt x="257" y="721"/>
                    </a:lnTo>
                    <a:lnTo>
                      <a:pt x="228" y="703"/>
                    </a:lnTo>
                    <a:lnTo>
                      <a:pt x="210" y="678"/>
                    </a:lnTo>
                    <a:lnTo>
                      <a:pt x="185" y="653"/>
                    </a:lnTo>
                    <a:lnTo>
                      <a:pt x="160" y="627"/>
                    </a:lnTo>
                    <a:lnTo>
                      <a:pt x="130" y="598"/>
                    </a:lnTo>
                    <a:lnTo>
                      <a:pt x="106" y="572"/>
                    </a:lnTo>
                    <a:lnTo>
                      <a:pt x="79" y="547"/>
                    </a:lnTo>
                    <a:lnTo>
                      <a:pt x="54" y="518"/>
                    </a:lnTo>
                    <a:lnTo>
                      <a:pt x="54" y="493"/>
                    </a:lnTo>
                    <a:lnTo>
                      <a:pt x="43" y="467"/>
                    </a:lnTo>
                    <a:lnTo>
                      <a:pt x="36" y="449"/>
                    </a:lnTo>
                    <a:lnTo>
                      <a:pt x="25" y="424"/>
                    </a:lnTo>
                    <a:lnTo>
                      <a:pt x="25" y="394"/>
                    </a:lnTo>
                    <a:lnTo>
                      <a:pt x="18" y="376"/>
                    </a:lnTo>
                    <a:lnTo>
                      <a:pt x="7" y="351"/>
                    </a:lnTo>
                    <a:lnTo>
                      <a:pt x="0" y="326"/>
                    </a:lnTo>
                    <a:lnTo>
                      <a:pt x="18" y="315"/>
                    </a:lnTo>
                    <a:lnTo>
                      <a:pt x="36" y="300"/>
                    </a:lnTo>
                    <a:lnTo>
                      <a:pt x="54" y="282"/>
                    </a:lnTo>
                    <a:lnTo>
                      <a:pt x="69" y="264"/>
                    </a:lnTo>
                    <a:lnTo>
                      <a:pt x="87" y="254"/>
                    </a:lnTo>
                    <a:lnTo>
                      <a:pt x="106" y="239"/>
                    </a:lnTo>
                    <a:lnTo>
                      <a:pt x="124" y="221"/>
                    </a:lnTo>
                    <a:lnTo>
                      <a:pt x="142" y="203"/>
                    </a:lnTo>
                    <a:lnTo>
                      <a:pt x="149" y="185"/>
                    </a:lnTo>
                    <a:lnTo>
                      <a:pt x="160" y="167"/>
                    </a:lnTo>
                    <a:lnTo>
                      <a:pt x="167" y="148"/>
                    </a:lnTo>
                    <a:lnTo>
                      <a:pt x="178" y="130"/>
                    </a:lnTo>
                    <a:lnTo>
                      <a:pt x="192" y="104"/>
                    </a:lnTo>
                    <a:lnTo>
                      <a:pt x="203" y="86"/>
                    </a:lnTo>
                    <a:lnTo>
                      <a:pt x="210" y="68"/>
                    </a:lnTo>
                    <a:lnTo>
                      <a:pt x="221" y="5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0" name="Freeform 98"/>
              <p:cNvSpPr>
                <a:spLocks/>
              </p:cNvSpPr>
              <p:nvPr/>
            </p:nvSpPr>
            <p:spPr bwMode="auto">
              <a:xfrm>
                <a:off x="3872" y="1764"/>
                <a:ext cx="220" cy="194"/>
              </a:xfrm>
              <a:custGeom>
                <a:avLst/>
                <a:gdLst>
                  <a:gd name="T0" fmla="*/ 12 w 882"/>
                  <a:gd name="T1" fmla="*/ 2 h 776"/>
                  <a:gd name="T2" fmla="*/ 13 w 882"/>
                  <a:gd name="T3" fmla="*/ 2 h 776"/>
                  <a:gd name="T4" fmla="*/ 13 w 882"/>
                  <a:gd name="T5" fmla="*/ 1 h 776"/>
                  <a:gd name="T6" fmla="*/ 15 w 882"/>
                  <a:gd name="T7" fmla="*/ 1 h 776"/>
                  <a:gd name="T8" fmla="*/ 20 w 882"/>
                  <a:gd name="T9" fmla="*/ 2 h 776"/>
                  <a:gd name="T10" fmla="*/ 24 w 882"/>
                  <a:gd name="T11" fmla="*/ 3 h 776"/>
                  <a:gd name="T12" fmla="*/ 28 w 882"/>
                  <a:gd name="T13" fmla="*/ 4 h 776"/>
                  <a:gd name="T14" fmla="*/ 33 w 882"/>
                  <a:gd name="T15" fmla="*/ 6 h 776"/>
                  <a:gd name="T16" fmla="*/ 37 w 882"/>
                  <a:gd name="T17" fmla="*/ 8 h 776"/>
                  <a:gd name="T18" fmla="*/ 41 w 882"/>
                  <a:gd name="T19" fmla="*/ 11 h 776"/>
                  <a:gd name="T20" fmla="*/ 45 w 882"/>
                  <a:gd name="T21" fmla="*/ 13 h 776"/>
                  <a:gd name="T22" fmla="*/ 48 w 882"/>
                  <a:gd name="T23" fmla="*/ 16 h 776"/>
                  <a:gd name="T24" fmla="*/ 50 w 882"/>
                  <a:gd name="T25" fmla="*/ 18 h 776"/>
                  <a:gd name="T26" fmla="*/ 52 w 882"/>
                  <a:gd name="T27" fmla="*/ 21 h 776"/>
                  <a:gd name="T28" fmla="*/ 54 w 882"/>
                  <a:gd name="T29" fmla="*/ 24 h 776"/>
                  <a:gd name="T30" fmla="*/ 54 w 882"/>
                  <a:gd name="T31" fmla="*/ 27 h 776"/>
                  <a:gd name="T32" fmla="*/ 53 w 882"/>
                  <a:gd name="T33" fmla="*/ 31 h 776"/>
                  <a:gd name="T34" fmla="*/ 52 w 882"/>
                  <a:gd name="T35" fmla="*/ 35 h 776"/>
                  <a:gd name="T36" fmla="*/ 51 w 882"/>
                  <a:gd name="T37" fmla="*/ 39 h 776"/>
                  <a:gd name="T38" fmla="*/ 48 w 882"/>
                  <a:gd name="T39" fmla="*/ 42 h 776"/>
                  <a:gd name="T40" fmla="*/ 43 w 882"/>
                  <a:gd name="T41" fmla="*/ 44 h 776"/>
                  <a:gd name="T42" fmla="*/ 38 w 882"/>
                  <a:gd name="T43" fmla="*/ 46 h 776"/>
                  <a:gd name="T44" fmla="*/ 33 w 882"/>
                  <a:gd name="T45" fmla="*/ 47 h 776"/>
                  <a:gd name="T46" fmla="*/ 29 w 882"/>
                  <a:gd name="T47" fmla="*/ 47 h 776"/>
                  <a:gd name="T48" fmla="*/ 25 w 882"/>
                  <a:gd name="T49" fmla="*/ 45 h 776"/>
                  <a:gd name="T50" fmla="*/ 20 w 882"/>
                  <a:gd name="T51" fmla="*/ 44 h 776"/>
                  <a:gd name="T52" fmla="*/ 16 w 882"/>
                  <a:gd name="T53" fmla="*/ 41 h 776"/>
                  <a:gd name="T54" fmla="*/ 13 w 882"/>
                  <a:gd name="T55" fmla="*/ 39 h 776"/>
                  <a:gd name="T56" fmla="*/ 10 w 882"/>
                  <a:gd name="T57" fmla="*/ 36 h 776"/>
                  <a:gd name="T58" fmla="*/ 7 w 882"/>
                  <a:gd name="T59" fmla="*/ 33 h 776"/>
                  <a:gd name="T60" fmla="*/ 4 w 882"/>
                  <a:gd name="T61" fmla="*/ 30 h 776"/>
                  <a:gd name="T62" fmla="*/ 3 w 882"/>
                  <a:gd name="T63" fmla="*/ 28 h 776"/>
                  <a:gd name="T64" fmla="*/ 1 w 882"/>
                  <a:gd name="T65" fmla="*/ 25 h 776"/>
                  <a:gd name="T66" fmla="*/ 1 w 882"/>
                  <a:gd name="T67" fmla="*/ 22 h 776"/>
                  <a:gd name="T68" fmla="*/ 0 w 882"/>
                  <a:gd name="T69" fmla="*/ 19 h 776"/>
                  <a:gd name="T70" fmla="*/ 1 w 882"/>
                  <a:gd name="T71" fmla="*/ 17 h 776"/>
                  <a:gd name="T72" fmla="*/ 3 w 882"/>
                  <a:gd name="T73" fmla="*/ 16 h 776"/>
                  <a:gd name="T74" fmla="*/ 5 w 882"/>
                  <a:gd name="T75" fmla="*/ 14 h 776"/>
                  <a:gd name="T76" fmla="*/ 6 w 882"/>
                  <a:gd name="T77" fmla="*/ 12 h 776"/>
                  <a:gd name="T78" fmla="*/ 8 w 882"/>
                  <a:gd name="T79" fmla="*/ 11 h 776"/>
                  <a:gd name="T80" fmla="*/ 9 w 882"/>
                  <a:gd name="T81" fmla="*/ 8 h 776"/>
                  <a:gd name="T82" fmla="*/ 10 w 882"/>
                  <a:gd name="T83" fmla="*/ 6 h 776"/>
                  <a:gd name="T84" fmla="*/ 11 w 882"/>
                  <a:gd name="T85" fmla="*/ 4 h 7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2" h="776">
                    <a:moveTo>
                      <a:pt x="192" y="43"/>
                    </a:moveTo>
                    <a:lnTo>
                      <a:pt x="192" y="32"/>
                    </a:lnTo>
                    <a:lnTo>
                      <a:pt x="203" y="32"/>
                    </a:lnTo>
                    <a:lnTo>
                      <a:pt x="203" y="25"/>
                    </a:lnTo>
                    <a:lnTo>
                      <a:pt x="203" y="18"/>
                    </a:lnTo>
                    <a:lnTo>
                      <a:pt x="210" y="7"/>
                    </a:lnTo>
                    <a:lnTo>
                      <a:pt x="210" y="0"/>
                    </a:lnTo>
                    <a:lnTo>
                      <a:pt x="246" y="7"/>
                    </a:lnTo>
                    <a:lnTo>
                      <a:pt x="284" y="18"/>
                    </a:lnTo>
                    <a:lnTo>
                      <a:pt x="315" y="25"/>
                    </a:lnTo>
                    <a:lnTo>
                      <a:pt x="352" y="32"/>
                    </a:lnTo>
                    <a:lnTo>
                      <a:pt x="388" y="43"/>
                    </a:lnTo>
                    <a:lnTo>
                      <a:pt x="424" y="50"/>
                    </a:lnTo>
                    <a:lnTo>
                      <a:pt x="457" y="61"/>
                    </a:lnTo>
                    <a:lnTo>
                      <a:pt x="493" y="68"/>
                    </a:lnTo>
                    <a:lnTo>
                      <a:pt x="530" y="86"/>
                    </a:lnTo>
                    <a:lnTo>
                      <a:pt x="556" y="104"/>
                    </a:lnTo>
                    <a:lnTo>
                      <a:pt x="592" y="130"/>
                    </a:lnTo>
                    <a:lnTo>
                      <a:pt x="628" y="149"/>
                    </a:lnTo>
                    <a:lnTo>
                      <a:pt x="660" y="167"/>
                    </a:lnTo>
                    <a:lnTo>
                      <a:pt x="696" y="185"/>
                    </a:lnTo>
                    <a:lnTo>
                      <a:pt x="722" y="203"/>
                    </a:lnTo>
                    <a:lnTo>
                      <a:pt x="759" y="221"/>
                    </a:lnTo>
                    <a:lnTo>
                      <a:pt x="777" y="246"/>
                    </a:lnTo>
                    <a:lnTo>
                      <a:pt x="795" y="264"/>
                    </a:lnTo>
                    <a:lnTo>
                      <a:pt x="802" y="290"/>
                    </a:lnTo>
                    <a:lnTo>
                      <a:pt x="820" y="308"/>
                    </a:lnTo>
                    <a:lnTo>
                      <a:pt x="838" y="333"/>
                    </a:lnTo>
                    <a:lnTo>
                      <a:pt x="846" y="351"/>
                    </a:lnTo>
                    <a:lnTo>
                      <a:pt x="864" y="376"/>
                    </a:lnTo>
                    <a:lnTo>
                      <a:pt x="882" y="395"/>
                    </a:lnTo>
                    <a:lnTo>
                      <a:pt x="874" y="431"/>
                    </a:lnTo>
                    <a:lnTo>
                      <a:pt x="864" y="457"/>
                    </a:lnTo>
                    <a:lnTo>
                      <a:pt x="856" y="493"/>
                    </a:lnTo>
                    <a:lnTo>
                      <a:pt x="846" y="529"/>
                    </a:lnTo>
                    <a:lnTo>
                      <a:pt x="838" y="554"/>
                    </a:lnTo>
                    <a:lnTo>
                      <a:pt x="828" y="591"/>
                    </a:lnTo>
                    <a:lnTo>
                      <a:pt x="820" y="624"/>
                    </a:lnTo>
                    <a:lnTo>
                      <a:pt x="813" y="653"/>
                    </a:lnTo>
                    <a:lnTo>
                      <a:pt x="777" y="671"/>
                    </a:lnTo>
                    <a:lnTo>
                      <a:pt x="733" y="685"/>
                    </a:lnTo>
                    <a:lnTo>
                      <a:pt x="696" y="696"/>
                    </a:lnTo>
                    <a:lnTo>
                      <a:pt x="653" y="714"/>
                    </a:lnTo>
                    <a:lnTo>
                      <a:pt x="617" y="732"/>
                    </a:lnTo>
                    <a:lnTo>
                      <a:pt x="574" y="747"/>
                    </a:lnTo>
                    <a:lnTo>
                      <a:pt x="538" y="757"/>
                    </a:lnTo>
                    <a:lnTo>
                      <a:pt x="493" y="776"/>
                    </a:lnTo>
                    <a:lnTo>
                      <a:pt x="468" y="757"/>
                    </a:lnTo>
                    <a:lnTo>
                      <a:pt x="432" y="739"/>
                    </a:lnTo>
                    <a:lnTo>
                      <a:pt x="396" y="721"/>
                    </a:lnTo>
                    <a:lnTo>
                      <a:pt x="363" y="714"/>
                    </a:lnTo>
                    <a:lnTo>
                      <a:pt x="327" y="696"/>
                    </a:lnTo>
                    <a:lnTo>
                      <a:pt x="290" y="678"/>
                    </a:lnTo>
                    <a:lnTo>
                      <a:pt x="264" y="660"/>
                    </a:lnTo>
                    <a:lnTo>
                      <a:pt x="228" y="642"/>
                    </a:lnTo>
                    <a:lnTo>
                      <a:pt x="203" y="617"/>
                    </a:lnTo>
                    <a:lnTo>
                      <a:pt x="185" y="599"/>
                    </a:lnTo>
                    <a:lnTo>
                      <a:pt x="160" y="573"/>
                    </a:lnTo>
                    <a:lnTo>
                      <a:pt x="142" y="548"/>
                    </a:lnTo>
                    <a:lnTo>
                      <a:pt x="112" y="529"/>
                    </a:lnTo>
                    <a:lnTo>
                      <a:pt x="98" y="500"/>
                    </a:lnTo>
                    <a:lnTo>
                      <a:pt x="69" y="485"/>
                    </a:lnTo>
                    <a:lnTo>
                      <a:pt x="51" y="457"/>
                    </a:lnTo>
                    <a:lnTo>
                      <a:pt x="43" y="439"/>
                    </a:lnTo>
                    <a:lnTo>
                      <a:pt x="36" y="413"/>
                    </a:lnTo>
                    <a:lnTo>
                      <a:pt x="25" y="395"/>
                    </a:lnTo>
                    <a:lnTo>
                      <a:pt x="25" y="370"/>
                    </a:lnTo>
                    <a:lnTo>
                      <a:pt x="18" y="351"/>
                    </a:lnTo>
                    <a:lnTo>
                      <a:pt x="7" y="333"/>
                    </a:lnTo>
                    <a:lnTo>
                      <a:pt x="7" y="308"/>
                    </a:lnTo>
                    <a:lnTo>
                      <a:pt x="0" y="290"/>
                    </a:lnTo>
                    <a:lnTo>
                      <a:pt x="18" y="272"/>
                    </a:lnTo>
                    <a:lnTo>
                      <a:pt x="25" y="264"/>
                    </a:lnTo>
                    <a:lnTo>
                      <a:pt x="43" y="246"/>
                    </a:lnTo>
                    <a:lnTo>
                      <a:pt x="61" y="236"/>
                    </a:lnTo>
                    <a:lnTo>
                      <a:pt x="80" y="221"/>
                    </a:lnTo>
                    <a:lnTo>
                      <a:pt x="88" y="210"/>
                    </a:lnTo>
                    <a:lnTo>
                      <a:pt x="106" y="192"/>
                    </a:lnTo>
                    <a:lnTo>
                      <a:pt x="124" y="173"/>
                    </a:lnTo>
                    <a:lnTo>
                      <a:pt x="131" y="167"/>
                    </a:lnTo>
                    <a:lnTo>
                      <a:pt x="142" y="149"/>
                    </a:lnTo>
                    <a:lnTo>
                      <a:pt x="149" y="130"/>
                    </a:lnTo>
                    <a:lnTo>
                      <a:pt x="160" y="112"/>
                    </a:lnTo>
                    <a:lnTo>
                      <a:pt x="167" y="98"/>
                    </a:lnTo>
                    <a:lnTo>
                      <a:pt x="174" y="79"/>
                    </a:lnTo>
                    <a:lnTo>
                      <a:pt x="185" y="61"/>
                    </a:lnTo>
                    <a:lnTo>
                      <a:pt x="192" y="4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1" name="Freeform 99"/>
              <p:cNvSpPr>
                <a:spLocks/>
              </p:cNvSpPr>
              <p:nvPr/>
            </p:nvSpPr>
            <p:spPr bwMode="auto">
              <a:xfrm>
                <a:off x="3876" y="1766"/>
                <a:ext cx="192" cy="172"/>
              </a:xfrm>
              <a:custGeom>
                <a:avLst/>
                <a:gdLst>
                  <a:gd name="T0" fmla="*/ 11 w 766"/>
                  <a:gd name="T1" fmla="*/ 2 h 689"/>
                  <a:gd name="T2" fmla="*/ 11 w 766"/>
                  <a:gd name="T3" fmla="*/ 1 h 689"/>
                  <a:gd name="T4" fmla="*/ 12 w 766"/>
                  <a:gd name="T5" fmla="*/ 1 h 689"/>
                  <a:gd name="T6" fmla="*/ 12 w 766"/>
                  <a:gd name="T7" fmla="*/ 0 h 689"/>
                  <a:gd name="T8" fmla="*/ 16 w 766"/>
                  <a:gd name="T9" fmla="*/ 1 h 689"/>
                  <a:gd name="T10" fmla="*/ 19 w 766"/>
                  <a:gd name="T11" fmla="*/ 2 h 689"/>
                  <a:gd name="T12" fmla="*/ 23 w 766"/>
                  <a:gd name="T13" fmla="*/ 3 h 689"/>
                  <a:gd name="T14" fmla="*/ 27 w 766"/>
                  <a:gd name="T15" fmla="*/ 4 h 689"/>
                  <a:gd name="T16" fmla="*/ 30 w 766"/>
                  <a:gd name="T17" fmla="*/ 6 h 689"/>
                  <a:gd name="T18" fmla="*/ 34 w 766"/>
                  <a:gd name="T19" fmla="*/ 8 h 689"/>
                  <a:gd name="T20" fmla="*/ 38 w 766"/>
                  <a:gd name="T21" fmla="*/ 10 h 689"/>
                  <a:gd name="T22" fmla="*/ 41 w 766"/>
                  <a:gd name="T23" fmla="*/ 13 h 689"/>
                  <a:gd name="T24" fmla="*/ 43 w 766"/>
                  <a:gd name="T25" fmla="*/ 15 h 689"/>
                  <a:gd name="T26" fmla="*/ 45 w 766"/>
                  <a:gd name="T27" fmla="*/ 17 h 689"/>
                  <a:gd name="T28" fmla="*/ 47 w 766"/>
                  <a:gd name="T29" fmla="*/ 20 h 689"/>
                  <a:gd name="T30" fmla="*/ 48 w 766"/>
                  <a:gd name="T31" fmla="*/ 22 h 689"/>
                  <a:gd name="T32" fmla="*/ 47 w 766"/>
                  <a:gd name="T33" fmla="*/ 25 h 689"/>
                  <a:gd name="T34" fmla="*/ 47 w 766"/>
                  <a:gd name="T35" fmla="*/ 29 h 689"/>
                  <a:gd name="T36" fmla="*/ 45 w 766"/>
                  <a:gd name="T37" fmla="*/ 32 h 689"/>
                  <a:gd name="T38" fmla="*/ 45 w 766"/>
                  <a:gd name="T39" fmla="*/ 36 h 689"/>
                  <a:gd name="T40" fmla="*/ 40 w 766"/>
                  <a:gd name="T41" fmla="*/ 38 h 689"/>
                  <a:gd name="T42" fmla="*/ 36 w 766"/>
                  <a:gd name="T43" fmla="*/ 40 h 689"/>
                  <a:gd name="T44" fmla="*/ 32 w 766"/>
                  <a:gd name="T45" fmla="*/ 41 h 689"/>
                  <a:gd name="T46" fmla="*/ 27 w 766"/>
                  <a:gd name="T47" fmla="*/ 43 h 689"/>
                  <a:gd name="T48" fmla="*/ 23 w 766"/>
                  <a:gd name="T49" fmla="*/ 41 h 689"/>
                  <a:gd name="T50" fmla="*/ 20 w 766"/>
                  <a:gd name="T51" fmla="*/ 39 h 689"/>
                  <a:gd name="T52" fmla="*/ 16 w 766"/>
                  <a:gd name="T53" fmla="*/ 37 h 689"/>
                  <a:gd name="T54" fmla="*/ 12 w 766"/>
                  <a:gd name="T55" fmla="*/ 35 h 689"/>
                  <a:gd name="T56" fmla="*/ 10 w 766"/>
                  <a:gd name="T57" fmla="*/ 33 h 689"/>
                  <a:gd name="T58" fmla="*/ 8 w 766"/>
                  <a:gd name="T59" fmla="*/ 30 h 689"/>
                  <a:gd name="T60" fmla="*/ 5 w 766"/>
                  <a:gd name="T61" fmla="*/ 28 h 689"/>
                  <a:gd name="T62" fmla="*/ 3 w 766"/>
                  <a:gd name="T63" fmla="*/ 25 h 689"/>
                  <a:gd name="T64" fmla="*/ 2 w 766"/>
                  <a:gd name="T65" fmla="*/ 23 h 689"/>
                  <a:gd name="T66" fmla="*/ 1 w 766"/>
                  <a:gd name="T67" fmla="*/ 21 h 689"/>
                  <a:gd name="T68" fmla="*/ 1 w 766"/>
                  <a:gd name="T69" fmla="*/ 18 h 689"/>
                  <a:gd name="T70" fmla="*/ 0 w 766"/>
                  <a:gd name="T71" fmla="*/ 16 h 689"/>
                  <a:gd name="T72" fmla="*/ 2 w 766"/>
                  <a:gd name="T73" fmla="*/ 15 h 689"/>
                  <a:gd name="T74" fmla="*/ 3 w 766"/>
                  <a:gd name="T75" fmla="*/ 13 h 689"/>
                  <a:gd name="T76" fmla="*/ 5 w 766"/>
                  <a:gd name="T77" fmla="*/ 11 h 689"/>
                  <a:gd name="T78" fmla="*/ 7 w 766"/>
                  <a:gd name="T79" fmla="*/ 10 h 689"/>
                  <a:gd name="T80" fmla="*/ 8 w 766"/>
                  <a:gd name="T81" fmla="*/ 8 h 689"/>
                  <a:gd name="T82" fmla="*/ 8 w 766"/>
                  <a:gd name="T83" fmla="*/ 6 h 689"/>
                  <a:gd name="T84" fmla="*/ 9 w 766"/>
                  <a:gd name="T85" fmla="*/ 4 h 689"/>
                  <a:gd name="T86" fmla="*/ 11 w 766"/>
                  <a:gd name="T87" fmla="*/ 3 h 68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66" h="689">
                    <a:moveTo>
                      <a:pt x="167" y="43"/>
                    </a:moveTo>
                    <a:lnTo>
                      <a:pt x="167" y="36"/>
                    </a:lnTo>
                    <a:lnTo>
                      <a:pt x="174" y="36"/>
                    </a:lnTo>
                    <a:lnTo>
                      <a:pt x="174" y="25"/>
                    </a:lnTo>
                    <a:lnTo>
                      <a:pt x="174" y="18"/>
                    </a:lnTo>
                    <a:lnTo>
                      <a:pt x="185" y="18"/>
                    </a:lnTo>
                    <a:lnTo>
                      <a:pt x="185" y="11"/>
                    </a:lnTo>
                    <a:lnTo>
                      <a:pt x="185" y="0"/>
                    </a:lnTo>
                    <a:lnTo>
                      <a:pt x="221" y="11"/>
                    </a:lnTo>
                    <a:lnTo>
                      <a:pt x="246" y="18"/>
                    </a:lnTo>
                    <a:lnTo>
                      <a:pt x="272" y="25"/>
                    </a:lnTo>
                    <a:lnTo>
                      <a:pt x="309" y="36"/>
                    </a:lnTo>
                    <a:lnTo>
                      <a:pt x="334" y="43"/>
                    </a:lnTo>
                    <a:lnTo>
                      <a:pt x="370" y="54"/>
                    </a:lnTo>
                    <a:lnTo>
                      <a:pt x="396" y="61"/>
                    </a:lnTo>
                    <a:lnTo>
                      <a:pt x="432" y="72"/>
                    </a:lnTo>
                    <a:lnTo>
                      <a:pt x="457" y="91"/>
                    </a:lnTo>
                    <a:lnTo>
                      <a:pt x="483" y="97"/>
                    </a:lnTo>
                    <a:lnTo>
                      <a:pt x="520" y="115"/>
                    </a:lnTo>
                    <a:lnTo>
                      <a:pt x="548" y="134"/>
                    </a:lnTo>
                    <a:lnTo>
                      <a:pt x="574" y="152"/>
                    </a:lnTo>
                    <a:lnTo>
                      <a:pt x="610" y="166"/>
                    </a:lnTo>
                    <a:lnTo>
                      <a:pt x="635" y="185"/>
                    </a:lnTo>
                    <a:lnTo>
                      <a:pt x="660" y="203"/>
                    </a:lnTo>
                    <a:lnTo>
                      <a:pt x="678" y="221"/>
                    </a:lnTo>
                    <a:lnTo>
                      <a:pt x="686" y="239"/>
                    </a:lnTo>
                    <a:lnTo>
                      <a:pt x="704" y="257"/>
                    </a:lnTo>
                    <a:lnTo>
                      <a:pt x="715" y="275"/>
                    </a:lnTo>
                    <a:lnTo>
                      <a:pt x="733" y="301"/>
                    </a:lnTo>
                    <a:lnTo>
                      <a:pt x="741" y="320"/>
                    </a:lnTo>
                    <a:lnTo>
                      <a:pt x="747" y="338"/>
                    </a:lnTo>
                    <a:lnTo>
                      <a:pt x="766" y="351"/>
                    </a:lnTo>
                    <a:lnTo>
                      <a:pt x="759" y="381"/>
                    </a:lnTo>
                    <a:lnTo>
                      <a:pt x="747" y="406"/>
                    </a:lnTo>
                    <a:lnTo>
                      <a:pt x="747" y="442"/>
                    </a:lnTo>
                    <a:lnTo>
                      <a:pt x="741" y="468"/>
                    </a:lnTo>
                    <a:lnTo>
                      <a:pt x="733" y="493"/>
                    </a:lnTo>
                    <a:lnTo>
                      <a:pt x="723" y="522"/>
                    </a:lnTo>
                    <a:lnTo>
                      <a:pt x="715" y="547"/>
                    </a:lnTo>
                    <a:lnTo>
                      <a:pt x="715" y="584"/>
                    </a:lnTo>
                    <a:lnTo>
                      <a:pt x="678" y="592"/>
                    </a:lnTo>
                    <a:lnTo>
                      <a:pt x="642" y="610"/>
                    </a:lnTo>
                    <a:lnTo>
                      <a:pt x="610" y="617"/>
                    </a:lnTo>
                    <a:lnTo>
                      <a:pt x="574" y="635"/>
                    </a:lnTo>
                    <a:lnTo>
                      <a:pt x="538" y="646"/>
                    </a:lnTo>
                    <a:lnTo>
                      <a:pt x="501" y="664"/>
                    </a:lnTo>
                    <a:lnTo>
                      <a:pt x="469" y="671"/>
                    </a:lnTo>
                    <a:lnTo>
                      <a:pt x="432" y="689"/>
                    </a:lnTo>
                    <a:lnTo>
                      <a:pt x="406" y="671"/>
                    </a:lnTo>
                    <a:lnTo>
                      <a:pt x="370" y="653"/>
                    </a:lnTo>
                    <a:lnTo>
                      <a:pt x="345" y="646"/>
                    </a:lnTo>
                    <a:lnTo>
                      <a:pt x="316" y="628"/>
                    </a:lnTo>
                    <a:lnTo>
                      <a:pt x="284" y="610"/>
                    </a:lnTo>
                    <a:lnTo>
                      <a:pt x="254" y="602"/>
                    </a:lnTo>
                    <a:lnTo>
                      <a:pt x="228" y="584"/>
                    </a:lnTo>
                    <a:lnTo>
                      <a:pt x="192" y="566"/>
                    </a:lnTo>
                    <a:lnTo>
                      <a:pt x="174" y="547"/>
                    </a:lnTo>
                    <a:lnTo>
                      <a:pt x="156" y="529"/>
                    </a:lnTo>
                    <a:lnTo>
                      <a:pt x="142" y="511"/>
                    </a:lnTo>
                    <a:lnTo>
                      <a:pt x="124" y="486"/>
                    </a:lnTo>
                    <a:lnTo>
                      <a:pt x="94" y="468"/>
                    </a:lnTo>
                    <a:lnTo>
                      <a:pt x="80" y="450"/>
                    </a:lnTo>
                    <a:lnTo>
                      <a:pt x="62" y="424"/>
                    </a:lnTo>
                    <a:lnTo>
                      <a:pt x="43" y="406"/>
                    </a:lnTo>
                    <a:lnTo>
                      <a:pt x="33" y="388"/>
                    </a:lnTo>
                    <a:lnTo>
                      <a:pt x="25" y="369"/>
                    </a:lnTo>
                    <a:lnTo>
                      <a:pt x="25" y="351"/>
                    </a:lnTo>
                    <a:lnTo>
                      <a:pt x="18" y="338"/>
                    </a:lnTo>
                    <a:lnTo>
                      <a:pt x="18" y="320"/>
                    </a:lnTo>
                    <a:lnTo>
                      <a:pt x="7" y="290"/>
                    </a:lnTo>
                    <a:lnTo>
                      <a:pt x="0" y="275"/>
                    </a:lnTo>
                    <a:lnTo>
                      <a:pt x="0" y="257"/>
                    </a:lnTo>
                    <a:lnTo>
                      <a:pt x="7" y="247"/>
                    </a:lnTo>
                    <a:lnTo>
                      <a:pt x="25" y="239"/>
                    </a:lnTo>
                    <a:lnTo>
                      <a:pt x="33" y="221"/>
                    </a:lnTo>
                    <a:lnTo>
                      <a:pt x="51" y="214"/>
                    </a:lnTo>
                    <a:lnTo>
                      <a:pt x="62" y="203"/>
                    </a:lnTo>
                    <a:lnTo>
                      <a:pt x="80" y="185"/>
                    </a:lnTo>
                    <a:lnTo>
                      <a:pt x="88" y="178"/>
                    </a:lnTo>
                    <a:lnTo>
                      <a:pt x="106" y="160"/>
                    </a:lnTo>
                    <a:lnTo>
                      <a:pt x="113" y="152"/>
                    </a:lnTo>
                    <a:lnTo>
                      <a:pt x="124" y="134"/>
                    </a:lnTo>
                    <a:lnTo>
                      <a:pt x="131" y="115"/>
                    </a:lnTo>
                    <a:lnTo>
                      <a:pt x="131" y="105"/>
                    </a:lnTo>
                    <a:lnTo>
                      <a:pt x="142" y="91"/>
                    </a:lnTo>
                    <a:lnTo>
                      <a:pt x="149" y="72"/>
                    </a:lnTo>
                    <a:lnTo>
                      <a:pt x="156" y="54"/>
                    </a:lnTo>
                    <a:lnTo>
                      <a:pt x="167" y="43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2" name="Freeform 100"/>
              <p:cNvSpPr>
                <a:spLocks/>
              </p:cNvSpPr>
              <p:nvPr/>
            </p:nvSpPr>
            <p:spPr bwMode="auto">
              <a:xfrm>
                <a:off x="3881" y="1770"/>
                <a:ext cx="163" cy="146"/>
              </a:xfrm>
              <a:custGeom>
                <a:avLst/>
                <a:gdLst>
                  <a:gd name="T0" fmla="*/ 8 w 654"/>
                  <a:gd name="T1" fmla="*/ 2 h 584"/>
                  <a:gd name="T2" fmla="*/ 9 w 654"/>
                  <a:gd name="T3" fmla="*/ 1 h 584"/>
                  <a:gd name="T4" fmla="*/ 10 w 654"/>
                  <a:gd name="T5" fmla="*/ 0 h 584"/>
                  <a:gd name="T6" fmla="*/ 13 w 654"/>
                  <a:gd name="T7" fmla="*/ 1 h 584"/>
                  <a:gd name="T8" fmla="*/ 16 w 654"/>
                  <a:gd name="T9" fmla="*/ 2 h 584"/>
                  <a:gd name="T10" fmla="*/ 20 w 654"/>
                  <a:gd name="T11" fmla="*/ 3 h 584"/>
                  <a:gd name="T12" fmla="*/ 22 w 654"/>
                  <a:gd name="T13" fmla="*/ 4 h 584"/>
                  <a:gd name="T14" fmla="*/ 26 w 654"/>
                  <a:gd name="T15" fmla="*/ 5 h 584"/>
                  <a:gd name="T16" fmla="*/ 29 w 654"/>
                  <a:gd name="T17" fmla="*/ 7 h 584"/>
                  <a:gd name="T18" fmla="*/ 32 w 654"/>
                  <a:gd name="T19" fmla="*/ 9 h 584"/>
                  <a:gd name="T20" fmla="*/ 35 w 654"/>
                  <a:gd name="T21" fmla="*/ 11 h 584"/>
                  <a:gd name="T22" fmla="*/ 37 w 654"/>
                  <a:gd name="T23" fmla="*/ 13 h 584"/>
                  <a:gd name="T24" fmla="*/ 38 w 654"/>
                  <a:gd name="T25" fmla="*/ 15 h 584"/>
                  <a:gd name="T26" fmla="*/ 39 w 654"/>
                  <a:gd name="T27" fmla="*/ 17 h 584"/>
                  <a:gd name="T28" fmla="*/ 41 w 654"/>
                  <a:gd name="T29" fmla="*/ 19 h 584"/>
                  <a:gd name="T30" fmla="*/ 40 w 654"/>
                  <a:gd name="T31" fmla="*/ 22 h 584"/>
                  <a:gd name="T32" fmla="*/ 39 w 654"/>
                  <a:gd name="T33" fmla="*/ 25 h 584"/>
                  <a:gd name="T34" fmla="*/ 38 w 654"/>
                  <a:gd name="T35" fmla="*/ 28 h 584"/>
                  <a:gd name="T36" fmla="*/ 38 w 654"/>
                  <a:gd name="T37" fmla="*/ 31 h 584"/>
                  <a:gd name="T38" fmla="*/ 34 w 654"/>
                  <a:gd name="T39" fmla="*/ 32 h 584"/>
                  <a:gd name="T40" fmla="*/ 30 w 654"/>
                  <a:gd name="T41" fmla="*/ 34 h 584"/>
                  <a:gd name="T42" fmla="*/ 27 w 654"/>
                  <a:gd name="T43" fmla="*/ 36 h 584"/>
                  <a:gd name="T44" fmla="*/ 23 w 654"/>
                  <a:gd name="T45" fmla="*/ 37 h 584"/>
                  <a:gd name="T46" fmla="*/ 20 w 654"/>
                  <a:gd name="T47" fmla="*/ 35 h 584"/>
                  <a:gd name="T48" fmla="*/ 16 w 654"/>
                  <a:gd name="T49" fmla="*/ 34 h 584"/>
                  <a:gd name="T50" fmla="*/ 13 w 654"/>
                  <a:gd name="T51" fmla="*/ 32 h 584"/>
                  <a:gd name="T52" fmla="*/ 10 w 654"/>
                  <a:gd name="T53" fmla="*/ 31 h 584"/>
                  <a:gd name="T54" fmla="*/ 8 w 654"/>
                  <a:gd name="T55" fmla="*/ 28 h 584"/>
                  <a:gd name="T56" fmla="*/ 6 w 654"/>
                  <a:gd name="T57" fmla="*/ 26 h 584"/>
                  <a:gd name="T58" fmla="*/ 4 w 654"/>
                  <a:gd name="T59" fmla="*/ 24 h 584"/>
                  <a:gd name="T60" fmla="*/ 2 w 654"/>
                  <a:gd name="T61" fmla="*/ 22 h 584"/>
                  <a:gd name="T62" fmla="*/ 1 w 654"/>
                  <a:gd name="T63" fmla="*/ 20 h 584"/>
                  <a:gd name="T64" fmla="*/ 1 w 654"/>
                  <a:gd name="T65" fmla="*/ 18 h 584"/>
                  <a:gd name="T66" fmla="*/ 0 w 654"/>
                  <a:gd name="T67" fmla="*/ 16 h 584"/>
                  <a:gd name="T68" fmla="*/ 0 w 654"/>
                  <a:gd name="T69" fmla="*/ 14 h 584"/>
                  <a:gd name="T70" fmla="*/ 1 w 654"/>
                  <a:gd name="T71" fmla="*/ 12 h 584"/>
                  <a:gd name="T72" fmla="*/ 3 w 654"/>
                  <a:gd name="T73" fmla="*/ 11 h 584"/>
                  <a:gd name="T74" fmla="*/ 4 w 654"/>
                  <a:gd name="T75" fmla="*/ 10 h 584"/>
                  <a:gd name="T76" fmla="*/ 5 w 654"/>
                  <a:gd name="T77" fmla="*/ 9 h 584"/>
                  <a:gd name="T78" fmla="*/ 6 w 654"/>
                  <a:gd name="T79" fmla="*/ 7 h 584"/>
                  <a:gd name="T80" fmla="*/ 7 w 654"/>
                  <a:gd name="T81" fmla="*/ 6 h 584"/>
                  <a:gd name="T82" fmla="*/ 8 w 654"/>
                  <a:gd name="T83" fmla="*/ 4 h 584"/>
                  <a:gd name="T84" fmla="*/ 8 w 654"/>
                  <a:gd name="T85" fmla="*/ 2 h 58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54" h="584">
                    <a:moveTo>
                      <a:pt x="138" y="36"/>
                    </a:moveTo>
                    <a:lnTo>
                      <a:pt x="138" y="25"/>
                    </a:lnTo>
                    <a:lnTo>
                      <a:pt x="149" y="25"/>
                    </a:lnTo>
                    <a:lnTo>
                      <a:pt x="149" y="18"/>
                    </a:lnTo>
                    <a:lnTo>
                      <a:pt x="149" y="7"/>
                    </a:lnTo>
                    <a:lnTo>
                      <a:pt x="156" y="0"/>
                    </a:lnTo>
                    <a:lnTo>
                      <a:pt x="185" y="7"/>
                    </a:lnTo>
                    <a:lnTo>
                      <a:pt x="210" y="18"/>
                    </a:lnTo>
                    <a:lnTo>
                      <a:pt x="236" y="18"/>
                    </a:lnTo>
                    <a:lnTo>
                      <a:pt x="266" y="25"/>
                    </a:lnTo>
                    <a:lnTo>
                      <a:pt x="291" y="36"/>
                    </a:lnTo>
                    <a:lnTo>
                      <a:pt x="316" y="43"/>
                    </a:lnTo>
                    <a:lnTo>
                      <a:pt x="342" y="43"/>
                    </a:lnTo>
                    <a:lnTo>
                      <a:pt x="360" y="54"/>
                    </a:lnTo>
                    <a:lnTo>
                      <a:pt x="388" y="73"/>
                    </a:lnTo>
                    <a:lnTo>
                      <a:pt x="414" y="79"/>
                    </a:lnTo>
                    <a:lnTo>
                      <a:pt x="439" y="97"/>
                    </a:lnTo>
                    <a:lnTo>
                      <a:pt x="465" y="116"/>
                    </a:lnTo>
                    <a:lnTo>
                      <a:pt x="494" y="124"/>
                    </a:lnTo>
                    <a:lnTo>
                      <a:pt x="520" y="142"/>
                    </a:lnTo>
                    <a:lnTo>
                      <a:pt x="538" y="148"/>
                    </a:lnTo>
                    <a:lnTo>
                      <a:pt x="563" y="167"/>
                    </a:lnTo>
                    <a:lnTo>
                      <a:pt x="581" y="185"/>
                    </a:lnTo>
                    <a:lnTo>
                      <a:pt x="592" y="203"/>
                    </a:lnTo>
                    <a:lnTo>
                      <a:pt x="599" y="221"/>
                    </a:lnTo>
                    <a:lnTo>
                      <a:pt x="606" y="239"/>
                    </a:lnTo>
                    <a:lnTo>
                      <a:pt x="624" y="247"/>
                    </a:lnTo>
                    <a:lnTo>
                      <a:pt x="635" y="265"/>
                    </a:lnTo>
                    <a:lnTo>
                      <a:pt x="642" y="283"/>
                    </a:lnTo>
                    <a:lnTo>
                      <a:pt x="654" y="302"/>
                    </a:lnTo>
                    <a:lnTo>
                      <a:pt x="654" y="326"/>
                    </a:lnTo>
                    <a:lnTo>
                      <a:pt x="642" y="351"/>
                    </a:lnTo>
                    <a:lnTo>
                      <a:pt x="635" y="370"/>
                    </a:lnTo>
                    <a:lnTo>
                      <a:pt x="635" y="396"/>
                    </a:lnTo>
                    <a:lnTo>
                      <a:pt x="624" y="424"/>
                    </a:lnTo>
                    <a:lnTo>
                      <a:pt x="617" y="442"/>
                    </a:lnTo>
                    <a:lnTo>
                      <a:pt x="617" y="468"/>
                    </a:lnTo>
                    <a:lnTo>
                      <a:pt x="606" y="493"/>
                    </a:lnTo>
                    <a:lnTo>
                      <a:pt x="581" y="504"/>
                    </a:lnTo>
                    <a:lnTo>
                      <a:pt x="545" y="511"/>
                    </a:lnTo>
                    <a:lnTo>
                      <a:pt x="520" y="529"/>
                    </a:lnTo>
                    <a:lnTo>
                      <a:pt x="483" y="537"/>
                    </a:lnTo>
                    <a:lnTo>
                      <a:pt x="457" y="548"/>
                    </a:lnTo>
                    <a:lnTo>
                      <a:pt x="432" y="566"/>
                    </a:lnTo>
                    <a:lnTo>
                      <a:pt x="396" y="574"/>
                    </a:lnTo>
                    <a:lnTo>
                      <a:pt x="370" y="584"/>
                    </a:lnTo>
                    <a:lnTo>
                      <a:pt x="342" y="574"/>
                    </a:lnTo>
                    <a:lnTo>
                      <a:pt x="316" y="555"/>
                    </a:lnTo>
                    <a:lnTo>
                      <a:pt x="291" y="548"/>
                    </a:lnTo>
                    <a:lnTo>
                      <a:pt x="266" y="537"/>
                    </a:lnTo>
                    <a:lnTo>
                      <a:pt x="248" y="523"/>
                    </a:lnTo>
                    <a:lnTo>
                      <a:pt x="218" y="511"/>
                    </a:lnTo>
                    <a:lnTo>
                      <a:pt x="192" y="493"/>
                    </a:lnTo>
                    <a:lnTo>
                      <a:pt x="167" y="486"/>
                    </a:lnTo>
                    <a:lnTo>
                      <a:pt x="149" y="468"/>
                    </a:lnTo>
                    <a:lnTo>
                      <a:pt x="131" y="450"/>
                    </a:lnTo>
                    <a:lnTo>
                      <a:pt x="113" y="432"/>
                    </a:lnTo>
                    <a:lnTo>
                      <a:pt x="95" y="414"/>
                    </a:lnTo>
                    <a:lnTo>
                      <a:pt x="76" y="396"/>
                    </a:lnTo>
                    <a:lnTo>
                      <a:pt x="70" y="381"/>
                    </a:lnTo>
                    <a:lnTo>
                      <a:pt x="52" y="363"/>
                    </a:lnTo>
                    <a:lnTo>
                      <a:pt x="33" y="345"/>
                    </a:lnTo>
                    <a:lnTo>
                      <a:pt x="25" y="326"/>
                    </a:lnTo>
                    <a:lnTo>
                      <a:pt x="25" y="320"/>
                    </a:lnTo>
                    <a:lnTo>
                      <a:pt x="15" y="302"/>
                    </a:lnTo>
                    <a:lnTo>
                      <a:pt x="15" y="283"/>
                    </a:lnTo>
                    <a:lnTo>
                      <a:pt x="7" y="265"/>
                    </a:lnTo>
                    <a:lnTo>
                      <a:pt x="7" y="247"/>
                    </a:lnTo>
                    <a:lnTo>
                      <a:pt x="0" y="239"/>
                    </a:lnTo>
                    <a:lnTo>
                      <a:pt x="0" y="221"/>
                    </a:lnTo>
                    <a:lnTo>
                      <a:pt x="7" y="211"/>
                    </a:lnTo>
                    <a:lnTo>
                      <a:pt x="15" y="196"/>
                    </a:lnTo>
                    <a:lnTo>
                      <a:pt x="33" y="185"/>
                    </a:lnTo>
                    <a:lnTo>
                      <a:pt x="44" y="178"/>
                    </a:lnTo>
                    <a:lnTo>
                      <a:pt x="52" y="167"/>
                    </a:lnTo>
                    <a:lnTo>
                      <a:pt x="62" y="160"/>
                    </a:lnTo>
                    <a:lnTo>
                      <a:pt x="76" y="148"/>
                    </a:lnTo>
                    <a:lnTo>
                      <a:pt x="88" y="142"/>
                    </a:lnTo>
                    <a:lnTo>
                      <a:pt x="95" y="124"/>
                    </a:lnTo>
                    <a:lnTo>
                      <a:pt x="106" y="116"/>
                    </a:lnTo>
                    <a:lnTo>
                      <a:pt x="106" y="97"/>
                    </a:lnTo>
                    <a:lnTo>
                      <a:pt x="113" y="87"/>
                    </a:lnTo>
                    <a:lnTo>
                      <a:pt x="124" y="73"/>
                    </a:lnTo>
                    <a:lnTo>
                      <a:pt x="131" y="61"/>
                    </a:lnTo>
                    <a:lnTo>
                      <a:pt x="131" y="43"/>
                    </a:lnTo>
                    <a:lnTo>
                      <a:pt x="138" y="3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3" name="Freeform 101"/>
              <p:cNvSpPr>
                <a:spLocks/>
              </p:cNvSpPr>
              <p:nvPr/>
            </p:nvSpPr>
            <p:spPr bwMode="auto">
              <a:xfrm>
                <a:off x="3883" y="1775"/>
                <a:ext cx="138" cy="122"/>
              </a:xfrm>
              <a:custGeom>
                <a:avLst/>
                <a:gdLst>
                  <a:gd name="T0" fmla="*/ 8 w 556"/>
                  <a:gd name="T1" fmla="*/ 1 h 486"/>
                  <a:gd name="T2" fmla="*/ 8 w 556"/>
                  <a:gd name="T3" fmla="*/ 1 h 486"/>
                  <a:gd name="T4" fmla="*/ 9 w 556"/>
                  <a:gd name="T5" fmla="*/ 0 h 486"/>
                  <a:gd name="T6" fmla="*/ 11 w 556"/>
                  <a:gd name="T7" fmla="*/ 1 h 486"/>
                  <a:gd name="T8" fmla="*/ 14 w 556"/>
                  <a:gd name="T9" fmla="*/ 1 h 486"/>
                  <a:gd name="T10" fmla="*/ 16 w 556"/>
                  <a:gd name="T11" fmla="*/ 2 h 486"/>
                  <a:gd name="T12" fmla="*/ 19 w 556"/>
                  <a:gd name="T13" fmla="*/ 3 h 486"/>
                  <a:gd name="T14" fmla="*/ 22 w 556"/>
                  <a:gd name="T15" fmla="*/ 4 h 486"/>
                  <a:gd name="T16" fmla="*/ 24 w 556"/>
                  <a:gd name="T17" fmla="*/ 6 h 486"/>
                  <a:gd name="T18" fmla="*/ 27 w 556"/>
                  <a:gd name="T19" fmla="*/ 7 h 486"/>
                  <a:gd name="T20" fmla="*/ 29 w 556"/>
                  <a:gd name="T21" fmla="*/ 8 h 486"/>
                  <a:gd name="T22" fmla="*/ 31 w 556"/>
                  <a:gd name="T23" fmla="*/ 11 h 486"/>
                  <a:gd name="T24" fmla="*/ 32 w 556"/>
                  <a:gd name="T25" fmla="*/ 12 h 486"/>
                  <a:gd name="T26" fmla="*/ 33 w 556"/>
                  <a:gd name="T27" fmla="*/ 14 h 486"/>
                  <a:gd name="T28" fmla="*/ 34 w 556"/>
                  <a:gd name="T29" fmla="*/ 16 h 486"/>
                  <a:gd name="T30" fmla="*/ 34 w 556"/>
                  <a:gd name="T31" fmla="*/ 18 h 486"/>
                  <a:gd name="T32" fmla="*/ 33 w 556"/>
                  <a:gd name="T33" fmla="*/ 21 h 486"/>
                  <a:gd name="T34" fmla="*/ 32 w 556"/>
                  <a:gd name="T35" fmla="*/ 23 h 486"/>
                  <a:gd name="T36" fmla="*/ 32 w 556"/>
                  <a:gd name="T37" fmla="*/ 26 h 486"/>
                  <a:gd name="T38" fmla="*/ 29 w 556"/>
                  <a:gd name="T39" fmla="*/ 27 h 486"/>
                  <a:gd name="T40" fmla="*/ 26 w 556"/>
                  <a:gd name="T41" fmla="*/ 28 h 486"/>
                  <a:gd name="T42" fmla="*/ 22 w 556"/>
                  <a:gd name="T43" fmla="*/ 29 h 486"/>
                  <a:gd name="T44" fmla="*/ 20 w 556"/>
                  <a:gd name="T45" fmla="*/ 31 h 486"/>
                  <a:gd name="T46" fmla="*/ 17 w 556"/>
                  <a:gd name="T47" fmla="*/ 29 h 486"/>
                  <a:gd name="T48" fmla="*/ 14 w 556"/>
                  <a:gd name="T49" fmla="*/ 28 h 486"/>
                  <a:gd name="T50" fmla="*/ 11 w 556"/>
                  <a:gd name="T51" fmla="*/ 27 h 486"/>
                  <a:gd name="T52" fmla="*/ 9 w 556"/>
                  <a:gd name="T53" fmla="*/ 25 h 486"/>
                  <a:gd name="T54" fmla="*/ 7 w 556"/>
                  <a:gd name="T55" fmla="*/ 23 h 486"/>
                  <a:gd name="T56" fmla="*/ 5 w 556"/>
                  <a:gd name="T57" fmla="*/ 22 h 486"/>
                  <a:gd name="T58" fmla="*/ 4 w 556"/>
                  <a:gd name="T59" fmla="*/ 19 h 486"/>
                  <a:gd name="T60" fmla="*/ 2 w 556"/>
                  <a:gd name="T61" fmla="*/ 18 h 486"/>
                  <a:gd name="T62" fmla="*/ 1 w 556"/>
                  <a:gd name="T63" fmla="*/ 16 h 486"/>
                  <a:gd name="T64" fmla="*/ 1 w 556"/>
                  <a:gd name="T65" fmla="*/ 14 h 486"/>
                  <a:gd name="T66" fmla="*/ 0 w 556"/>
                  <a:gd name="T67" fmla="*/ 13 h 486"/>
                  <a:gd name="T68" fmla="*/ 0 w 556"/>
                  <a:gd name="T69" fmla="*/ 11 h 486"/>
                  <a:gd name="T70" fmla="*/ 1 w 556"/>
                  <a:gd name="T71" fmla="*/ 10 h 486"/>
                  <a:gd name="T72" fmla="*/ 3 w 556"/>
                  <a:gd name="T73" fmla="*/ 9 h 486"/>
                  <a:gd name="T74" fmla="*/ 4 w 556"/>
                  <a:gd name="T75" fmla="*/ 8 h 486"/>
                  <a:gd name="T76" fmla="*/ 5 w 556"/>
                  <a:gd name="T77" fmla="*/ 7 h 486"/>
                  <a:gd name="T78" fmla="*/ 5 w 556"/>
                  <a:gd name="T79" fmla="*/ 6 h 486"/>
                  <a:gd name="T80" fmla="*/ 6 w 556"/>
                  <a:gd name="T81" fmla="*/ 4 h 486"/>
                  <a:gd name="T82" fmla="*/ 7 w 556"/>
                  <a:gd name="T83" fmla="*/ 3 h 486"/>
                  <a:gd name="T84" fmla="*/ 8 w 556"/>
                  <a:gd name="T85" fmla="*/ 2 h 4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486">
                    <a:moveTo>
                      <a:pt x="124" y="25"/>
                    </a:moveTo>
                    <a:lnTo>
                      <a:pt x="124" y="18"/>
                    </a:lnTo>
                    <a:lnTo>
                      <a:pt x="131" y="18"/>
                    </a:lnTo>
                    <a:lnTo>
                      <a:pt x="131" y="7"/>
                    </a:lnTo>
                    <a:lnTo>
                      <a:pt x="131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85" y="7"/>
                    </a:lnTo>
                    <a:lnTo>
                      <a:pt x="203" y="18"/>
                    </a:lnTo>
                    <a:lnTo>
                      <a:pt x="221" y="18"/>
                    </a:lnTo>
                    <a:lnTo>
                      <a:pt x="247" y="25"/>
                    </a:lnTo>
                    <a:lnTo>
                      <a:pt x="266" y="36"/>
                    </a:lnTo>
                    <a:lnTo>
                      <a:pt x="291" y="36"/>
                    </a:lnTo>
                    <a:lnTo>
                      <a:pt x="309" y="43"/>
                    </a:lnTo>
                    <a:lnTo>
                      <a:pt x="335" y="55"/>
                    </a:lnTo>
                    <a:lnTo>
                      <a:pt x="353" y="61"/>
                    </a:lnTo>
                    <a:lnTo>
                      <a:pt x="371" y="79"/>
                    </a:lnTo>
                    <a:lnTo>
                      <a:pt x="396" y="87"/>
                    </a:lnTo>
                    <a:lnTo>
                      <a:pt x="414" y="98"/>
                    </a:lnTo>
                    <a:lnTo>
                      <a:pt x="444" y="116"/>
                    </a:lnTo>
                    <a:lnTo>
                      <a:pt x="458" y="124"/>
                    </a:lnTo>
                    <a:lnTo>
                      <a:pt x="476" y="130"/>
                    </a:lnTo>
                    <a:lnTo>
                      <a:pt x="487" y="149"/>
                    </a:lnTo>
                    <a:lnTo>
                      <a:pt x="495" y="167"/>
                    </a:lnTo>
                    <a:lnTo>
                      <a:pt x="505" y="178"/>
                    </a:lnTo>
                    <a:lnTo>
                      <a:pt x="513" y="193"/>
                    </a:lnTo>
                    <a:lnTo>
                      <a:pt x="531" y="203"/>
                    </a:lnTo>
                    <a:lnTo>
                      <a:pt x="538" y="221"/>
                    </a:lnTo>
                    <a:lnTo>
                      <a:pt x="549" y="229"/>
                    </a:lnTo>
                    <a:lnTo>
                      <a:pt x="556" y="247"/>
                    </a:lnTo>
                    <a:lnTo>
                      <a:pt x="549" y="265"/>
                    </a:lnTo>
                    <a:lnTo>
                      <a:pt x="549" y="290"/>
                    </a:lnTo>
                    <a:lnTo>
                      <a:pt x="538" y="308"/>
                    </a:lnTo>
                    <a:lnTo>
                      <a:pt x="531" y="327"/>
                    </a:lnTo>
                    <a:lnTo>
                      <a:pt x="531" y="345"/>
                    </a:lnTo>
                    <a:lnTo>
                      <a:pt x="523" y="370"/>
                    </a:lnTo>
                    <a:lnTo>
                      <a:pt x="523" y="388"/>
                    </a:lnTo>
                    <a:lnTo>
                      <a:pt x="513" y="406"/>
                    </a:lnTo>
                    <a:lnTo>
                      <a:pt x="487" y="414"/>
                    </a:lnTo>
                    <a:lnTo>
                      <a:pt x="469" y="424"/>
                    </a:lnTo>
                    <a:lnTo>
                      <a:pt x="444" y="432"/>
                    </a:lnTo>
                    <a:lnTo>
                      <a:pt x="414" y="442"/>
                    </a:lnTo>
                    <a:lnTo>
                      <a:pt x="389" y="457"/>
                    </a:lnTo>
                    <a:lnTo>
                      <a:pt x="363" y="468"/>
                    </a:lnTo>
                    <a:lnTo>
                      <a:pt x="335" y="475"/>
                    </a:lnTo>
                    <a:lnTo>
                      <a:pt x="320" y="486"/>
                    </a:lnTo>
                    <a:lnTo>
                      <a:pt x="291" y="475"/>
                    </a:lnTo>
                    <a:lnTo>
                      <a:pt x="272" y="457"/>
                    </a:lnTo>
                    <a:lnTo>
                      <a:pt x="247" y="450"/>
                    </a:lnTo>
                    <a:lnTo>
                      <a:pt x="229" y="442"/>
                    </a:lnTo>
                    <a:lnTo>
                      <a:pt x="211" y="432"/>
                    </a:lnTo>
                    <a:lnTo>
                      <a:pt x="185" y="424"/>
                    </a:lnTo>
                    <a:lnTo>
                      <a:pt x="167" y="414"/>
                    </a:lnTo>
                    <a:lnTo>
                      <a:pt x="149" y="396"/>
                    </a:lnTo>
                    <a:lnTo>
                      <a:pt x="131" y="388"/>
                    </a:lnTo>
                    <a:lnTo>
                      <a:pt x="117" y="370"/>
                    </a:lnTo>
                    <a:lnTo>
                      <a:pt x="106" y="352"/>
                    </a:lnTo>
                    <a:lnTo>
                      <a:pt x="88" y="345"/>
                    </a:lnTo>
                    <a:lnTo>
                      <a:pt x="81" y="327"/>
                    </a:lnTo>
                    <a:lnTo>
                      <a:pt x="63" y="308"/>
                    </a:lnTo>
                    <a:lnTo>
                      <a:pt x="45" y="302"/>
                    </a:lnTo>
                    <a:lnTo>
                      <a:pt x="37" y="284"/>
                    </a:lnTo>
                    <a:lnTo>
                      <a:pt x="26" y="272"/>
                    </a:lnTo>
                    <a:lnTo>
                      <a:pt x="26" y="254"/>
                    </a:lnTo>
                    <a:lnTo>
                      <a:pt x="26" y="247"/>
                    </a:lnTo>
                    <a:lnTo>
                      <a:pt x="18" y="229"/>
                    </a:lnTo>
                    <a:lnTo>
                      <a:pt x="18" y="221"/>
                    </a:lnTo>
                    <a:lnTo>
                      <a:pt x="8" y="203"/>
                    </a:lnTo>
                    <a:lnTo>
                      <a:pt x="8" y="193"/>
                    </a:lnTo>
                    <a:lnTo>
                      <a:pt x="0" y="178"/>
                    </a:lnTo>
                    <a:lnTo>
                      <a:pt x="18" y="167"/>
                    </a:lnTo>
                    <a:lnTo>
                      <a:pt x="26" y="160"/>
                    </a:lnTo>
                    <a:lnTo>
                      <a:pt x="37" y="149"/>
                    </a:lnTo>
                    <a:lnTo>
                      <a:pt x="45" y="142"/>
                    </a:lnTo>
                    <a:lnTo>
                      <a:pt x="55" y="130"/>
                    </a:lnTo>
                    <a:lnTo>
                      <a:pt x="63" y="124"/>
                    </a:lnTo>
                    <a:lnTo>
                      <a:pt x="69" y="116"/>
                    </a:lnTo>
                    <a:lnTo>
                      <a:pt x="81" y="116"/>
                    </a:lnTo>
                    <a:lnTo>
                      <a:pt x="88" y="98"/>
                    </a:lnTo>
                    <a:lnTo>
                      <a:pt x="88" y="87"/>
                    </a:lnTo>
                    <a:lnTo>
                      <a:pt x="99" y="79"/>
                    </a:lnTo>
                    <a:lnTo>
                      <a:pt x="106" y="69"/>
                    </a:lnTo>
                    <a:lnTo>
                      <a:pt x="106" y="55"/>
                    </a:lnTo>
                    <a:lnTo>
                      <a:pt x="117" y="43"/>
                    </a:lnTo>
                    <a:lnTo>
                      <a:pt x="124" y="36"/>
                    </a:lnTo>
                    <a:lnTo>
                      <a:pt x="124" y="25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4" name="Freeform 102"/>
              <p:cNvSpPr>
                <a:spLocks/>
              </p:cNvSpPr>
              <p:nvPr/>
            </p:nvSpPr>
            <p:spPr bwMode="auto">
              <a:xfrm>
                <a:off x="3887" y="1777"/>
                <a:ext cx="110" cy="97"/>
              </a:xfrm>
              <a:custGeom>
                <a:avLst/>
                <a:gdLst>
                  <a:gd name="T0" fmla="*/ 6 w 440"/>
                  <a:gd name="T1" fmla="*/ 1 h 389"/>
                  <a:gd name="T2" fmla="*/ 7 w 440"/>
                  <a:gd name="T3" fmla="*/ 1 h 389"/>
                  <a:gd name="T4" fmla="*/ 8 w 440"/>
                  <a:gd name="T5" fmla="*/ 1 h 389"/>
                  <a:gd name="T6" fmla="*/ 10 w 440"/>
                  <a:gd name="T7" fmla="*/ 1 h 389"/>
                  <a:gd name="T8" fmla="*/ 12 w 440"/>
                  <a:gd name="T9" fmla="*/ 2 h 389"/>
                  <a:gd name="T10" fmla="*/ 14 w 440"/>
                  <a:gd name="T11" fmla="*/ 2 h 389"/>
                  <a:gd name="T12" fmla="*/ 17 w 440"/>
                  <a:gd name="T13" fmla="*/ 3 h 389"/>
                  <a:gd name="T14" fmla="*/ 19 w 440"/>
                  <a:gd name="T15" fmla="*/ 4 h 389"/>
                  <a:gd name="T16" fmla="*/ 21 w 440"/>
                  <a:gd name="T17" fmla="*/ 6 h 389"/>
                  <a:gd name="T18" fmla="*/ 23 w 440"/>
                  <a:gd name="T19" fmla="*/ 7 h 389"/>
                  <a:gd name="T20" fmla="*/ 24 w 440"/>
                  <a:gd name="T21" fmla="*/ 8 h 389"/>
                  <a:gd name="T22" fmla="*/ 26 w 440"/>
                  <a:gd name="T23" fmla="*/ 9 h 389"/>
                  <a:gd name="T24" fmla="*/ 26 w 440"/>
                  <a:gd name="T25" fmla="*/ 11 h 389"/>
                  <a:gd name="T26" fmla="*/ 27 w 440"/>
                  <a:gd name="T27" fmla="*/ 12 h 389"/>
                  <a:gd name="T28" fmla="*/ 28 w 440"/>
                  <a:gd name="T29" fmla="*/ 14 h 389"/>
                  <a:gd name="T30" fmla="*/ 27 w 440"/>
                  <a:gd name="T31" fmla="*/ 15 h 389"/>
                  <a:gd name="T32" fmla="*/ 27 w 440"/>
                  <a:gd name="T33" fmla="*/ 18 h 389"/>
                  <a:gd name="T34" fmla="*/ 26 w 440"/>
                  <a:gd name="T35" fmla="*/ 20 h 389"/>
                  <a:gd name="T36" fmla="*/ 24 w 440"/>
                  <a:gd name="T37" fmla="*/ 21 h 389"/>
                  <a:gd name="T38" fmla="*/ 22 w 440"/>
                  <a:gd name="T39" fmla="*/ 22 h 389"/>
                  <a:gd name="T40" fmla="*/ 19 w 440"/>
                  <a:gd name="T41" fmla="*/ 23 h 389"/>
                  <a:gd name="T42" fmla="*/ 17 w 440"/>
                  <a:gd name="T43" fmla="*/ 24 h 389"/>
                  <a:gd name="T44" fmla="*/ 14 w 440"/>
                  <a:gd name="T45" fmla="*/ 24 h 389"/>
                  <a:gd name="T46" fmla="*/ 13 w 440"/>
                  <a:gd name="T47" fmla="*/ 23 h 389"/>
                  <a:gd name="T48" fmla="*/ 11 w 440"/>
                  <a:gd name="T49" fmla="*/ 22 h 389"/>
                  <a:gd name="T50" fmla="*/ 8 w 440"/>
                  <a:gd name="T51" fmla="*/ 21 h 389"/>
                  <a:gd name="T52" fmla="*/ 7 w 440"/>
                  <a:gd name="T53" fmla="*/ 19 h 389"/>
                  <a:gd name="T54" fmla="*/ 5 w 440"/>
                  <a:gd name="T55" fmla="*/ 18 h 389"/>
                  <a:gd name="T56" fmla="*/ 4 w 440"/>
                  <a:gd name="T57" fmla="*/ 16 h 389"/>
                  <a:gd name="T58" fmla="*/ 2 w 440"/>
                  <a:gd name="T59" fmla="*/ 15 h 389"/>
                  <a:gd name="T60" fmla="*/ 2 w 440"/>
                  <a:gd name="T61" fmla="*/ 14 h 389"/>
                  <a:gd name="T62" fmla="*/ 1 w 440"/>
                  <a:gd name="T63" fmla="*/ 13 h 389"/>
                  <a:gd name="T64" fmla="*/ 1 w 440"/>
                  <a:gd name="T65" fmla="*/ 11 h 389"/>
                  <a:gd name="T66" fmla="*/ 1 w 440"/>
                  <a:gd name="T67" fmla="*/ 10 h 389"/>
                  <a:gd name="T68" fmla="*/ 1 w 440"/>
                  <a:gd name="T69" fmla="*/ 9 h 389"/>
                  <a:gd name="T70" fmla="*/ 2 w 440"/>
                  <a:gd name="T71" fmla="*/ 8 h 389"/>
                  <a:gd name="T72" fmla="*/ 3 w 440"/>
                  <a:gd name="T73" fmla="*/ 7 h 389"/>
                  <a:gd name="T74" fmla="*/ 3 w 440"/>
                  <a:gd name="T75" fmla="*/ 6 h 389"/>
                  <a:gd name="T76" fmla="*/ 5 w 440"/>
                  <a:gd name="T77" fmla="*/ 6 h 389"/>
                  <a:gd name="T78" fmla="*/ 5 w 440"/>
                  <a:gd name="T79" fmla="*/ 4 h 389"/>
                  <a:gd name="T80" fmla="*/ 6 w 440"/>
                  <a:gd name="T81" fmla="*/ 3 h 389"/>
                  <a:gd name="T82" fmla="*/ 6 w 440"/>
                  <a:gd name="T83" fmla="*/ 2 h 38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0" h="389">
                    <a:moveTo>
                      <a:pt x="99" y="29"/>
                    </a:moveTo>
                    <a:lnTo>
                      <a:pt x="99" y="18"/>
                    </a:lnTo>
                    <a:lnTo>
                      <a:pt x="106" y="18"/>
                    </a:lnTo>
                    <a:lnTo>
                      <a:pt x="106" y="11"/>
                    </a:lnTo>
                    <a:lnTo>
                      <a:pt x="106" y="0"/>
                    </a:lnTo>
                    <a:lnTo>
                      <a:pt x="124" y="11"/>
                    </a:lnTo>
                    <a:lnTo>
                      <a:pt x="142" y="11"/>
                    </a:lnTo>
                    <a:lnTo>
                      <a:pt x="160" y="18"/>
                    </a:lnTo>
                    <a:lnTo>
                      <a:pt x="178" y="18"/>
                    </a:lnTo>
                    <a:lnTo>
                      <a:pt x="193" y="29"/>
                    </a:lnTo>
                    <a:lnTo>
                      <a:pt x="211" y="29"/>
                    </a:lnTo>
                    <a:lnTo>
                      <a:pt x="229" y="36"/>
                    </a:lnTo>
                    <a:lnTo>
                      <a:pt x="248" y="36"/>
                    </a:lnTo>
                    <a:lnTo>
                      <a:pt x="266" y="48"/>
                    </a:lnTo>
                    <a:lnTo>
                      <a:pt x="284" y="62"/>
                    </a:lnTo>
                    <a:lnTo>
                      <a:pt x="302" y="72"/>
                    </a:lnTo>
                    <a:lnTo>
                      <a:pt x="317" y="80"/>
                    </a:lnTo>
                    <a:lnTo>
                      <a:pt x="335" y="91"/>
                    </a:lnTo>
                    <a:lnTo>
                      <a:pt x="353" y="99"/>
                    </a:lnTo>
                    <a:lnTo>
                      <a:pt x="363" y="109"/>
                    </a:lnTo>
                    <a:lnTo>
                      <a:pt x="378" y="117"/>
                    </a:lnTo>
                    <a:lnTo>
                      <a:pt x="389" y="123"/>
                    </a:lnTo>
                    <a:lnTo>
                      <a:pt x="396" y="135"/>
                    </a:lnTo>
                    <a:lnTo>
                      <a:pt x="407" y="153"/>
                    </a:lnTo>
                    <a:lnTo>
                      <a:pt x="414" y="160"/>
                    </a:lnTo>
                    <a:lnTo>
                      <a:pt x="414" y="171"/>
                    </a:lnTo>
                    <a:lnTo>
                      <a:pt x="426" y="178"/>
                    </a:lnTo>
                    <a:lnTo>
                      <a:pt x="432" y="196"/>
                    </a:lnTo>
                    <a:lnTo>
                      <a:pt x="440" y="204"/>
                    </a:lnTo>
                    <a:lnTo>
                      <a:pt x="440" y="222"/>
                    </a:lnTo>
                    <a:lnTo>
                      <a:pt x="432" y="240"/>
                    </a:lnTo>
                    <a:lnTo>
                      <a:pt x="432" y="247"/>
                    </a:lnTo>
                    <a:lnTo>
                      <a:pt x="426" y="265"/>
                    </a:lnTo>
                    <a:lnTo>
                      <a:pt x="426" y="283"/>
                    </a:lnTo>
                    <a:lnTo>
                      <a:pt x="414" y="301"/>
                    </a:lnTo>
                    <a:lnTo>
                      <a:pt x="414" y="320"/>
                    </a:lnTo>
                    <a:lnTo>
                      <a:pt x="407" y="326"/>
                    </a:lnTo>
                    <a:lnTo>
                      <a:pt x="389" y="338"/>
                    </a:lnTo>
                    <a:lnTo>
                      <a:pt x="371" y="345"/>
                    </a:lnTo>
                    <a:lnTo>
                      <a:pt x="353" y="356"/>
                    </a:lnTo>
                    <a:lnTo>
                      <a:pt x="327" y="363"/>
                    </a:lnTo>
                    <a:lnTo>
                      <a:pt x="309" y="371"/>
                    </a:lnTo>
                    <a:lnTo>
                      <a:pt x="291" y="381"/>
                    </a:lnTo>
                    <a:lnTo>
                      <a:pt x="273" y="389"/>
                    </a:lnTo>
                    <a:lnTo>
                      <a:pt x="248" y="389"/>
                    </a:lnTo>
                    <a:lnTo>
                      <a:pt x="229" y="381"/>
                    </a:lnTo>
                    <a:lnTo>
                      <a:pt x="223" y="381"/>
                    </a:lnTo>
                    <a:lnTo>
                      <a:pt x="203" y="371"/>
                    </a:lnTo>
                    <a:lnTo>
                      <a:pt x="185" y="363"/>
                    </a:lnTo>
                    <a:lnTo>
                      <a:pt x="167" y="356"/>
                    </a:lnTo>
                    <a:lnTo>
                      <a:pt x="149" y="345"/>
                    </a:lnTo>
                    <a:lnTo>
                      <a:pt x="131" y="338"/>
                    </a:lnTo>
                    <a:lnTo>
                      <a:pt x="113" y="326"/>
                    </a:lnTo>
                    <a:lnTo>
                      <a:pt x="106" y="308"/>
                    </a:lnTo>
                    <a:lnTo>
                      <a:pt x="99" y="301"/>
                    </a:lnTo>
                    <a:lnTo>
                      <a:pt x="81" y="295"/>
                    </a:lnTo>
                    <a:lnTo>
                      <a:pt x="70" y="283"/>
                    </a:lnTo>
                    <a:lnTo>
                      <a:pt x="63" y="265"/>
                    </a:lnTo>
                    <a:lnTo>
                      <a:pt x="51" y="258"/>
                    </a:lnTo>
                    <a:lnTo>
                      <a:pt x="37" y="247"/>
                    </a:lnTo>
                    <a:lnTo>
                      <a:pt x="27" y="232"/>
                    </a:lnTo>
                    <a:lnTo>
                      <a:pt x="27" y="222"/>
                    </a:lnTo>
                    <a:lnTo>
                      <a:pt x="19" y="214"/>
                    </a:lnTo>
                    <a:lnTo>
                      <a:pt x="19" y="204"/>
                    </a:lnTo>
                    <a:lnTo>
                      <a:pt x="19" y="196"/>
                    </a:lnTo>
                    <a:lnTo>
                      <a:pt x="8" y="178"/>
                    </a:lnTo>
                    <a:lnTo>
                      <a:pt x="8" y="171"/>
                    </a:lnTo>
                    <a:lnTo>
                      <a:pt x="8" y="160"/>
                    </a:lnTo>
                    <a:lnTo>
                      <a:pt x="0" y="153"/>
                    </a:lnTo>
                    <a:lnTo>
                      <a:pt x="8" y="142"/>
                    </a:lnTo>
                    <a:lnTo>
                      <a:pt x="19" y="135"/>
                    </a:lnTo>
                    <a:lnTo>
                      <a:pt x="27" y="123"/>
                    </a:lnTo>
                    <a:lnTo>
                      <a:pt x="37" y="123"/>
                    </a:lnTo>
                    <a:lnTo>
                      <a:pt x="45" y="117"/>
                    </a:lnTo>
                    <a:lnTo>
                      <a:pt x="45" y="109"/>
                    </a:lnTo>
                    <a:lnTo>
                      <a:pt x="51" y="99"/>
                    </a:lnTo>
                    <a:lnTo>
                      <a:pt x="63" y="99"/>
                    </a:lnTo>
                    <a:lnTo>
                      <a:pt x="70" y="91"/>
                    </a:lnTo>
                    <a:lnTo>
                      <a:pt x="70" y="80"/>
                    </a:lnTo>
                    <a:lnTo>
                      <a:pt x="81" y="72"/>
                    </a:lnTo>
                    <a:lnTo>
                      <a:pt x="81" y="62"/>
                    </a:lnTo>
                    <a:lnTo>
                      <a:pt x="88" y="54"/>
                    </a:lnTo>
                    <a:lnTo>
                      <a:pt x="88" y="48"/>
                    </a:lnTo>
                    <a:lnTo>
                      <a:pt x="99" y="36"/>
                    </a:lnTo>
                    <a:lnTo>
                      <a:pt x="99" y="29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5" name="Freeform 103"/>
              <p:cNvSpPr>
                <a:spLocks/>
              </p:cNvSpPr>
              <p:nvPr/>
            </p:nvSpPr>
            <p:spPr bwMode="auto">
              <a:xfrm>
                <a:off x="3892" y="1781"/>
                <a:ext cx="81" cy="73"/>
              </a:xfrm>
              <a:custGeom>
                <a:avLst/>
                <a:gdLst>
                  <a:gd name="T0" fmla="*/ 4 w 326"/>
                  <a:gd name="T1" fmla="*/ 1 h 290"/>
                  <a:gd name="T2" fmla="*/ 5 w 326"/>
                  <a:gd name="T3" fmla="*/ 0 h 290"/>
                  <a:gd name="T4" fmla="*/ 11 w 326"/>
                  <a:gd name="T5" fmla="*/ 2 h 290"/>
                  <a:gd name="T6" fmla="*/ 17 w 326"/>
                  <a:gd name="T7" fmla="*/ 5 h 290"/>
                  <a:gd name="T8" fmla="*/ 20 w 326"/>
                  <a:gd name="T9" fmla="*/ 10 h 290"/>
                  <a:gd name="T10" fmla="*/ 19 w 326"/>
                  <a:gd name="T11" fmla="*/ 16 h 290"/>
                  <a:gd name="T12" fmla="*/ 11 w 326"/>
                  <a:gd name="T13" fmla="*/ 18 h 290"/>
                  <a:gd name="T14" fmla="*/ 5 w 326"/>
                  <a:gd name="T15" fmla="*/ 15 h 290"/>
                  <a:gd name="T16" fmla="*/ 1 w 326"/>
                  <a:gd name="T17" fmla="*/ 11 h 290"/>
                  <a:gd name="T18" fmla="*/ 0 w 326"/>
                  <a:gd name="T19" fmla="*/ 7 h 290"/>
                  <a:gd name="T20" fmla="*/ 3 w 326"/>
                  <a:gd name="T21" fmla="*/ 5 h 290"/>
                  <a:gd name="T22" fmla="*/ 4 w 326"/>
                  <a:gd name="T23" fmla="*/ 1 h 2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6" h="290">
                    <a:moveTo>
                      <a:pt x="69" y="18"/>
                    </a:moveTo>
                    <a:lnTo>
                      <a:pt x="80" y="0"/>
                    </a:lnTo>
                    <a:lnTo>
                      <a:pt x="184" y="30"/>
                    </a:lnTo>
                    <a:lnTo>
                      <a:pt x="283" y="81"/>
                    </a:lnTo>
                    <a:lnTo>
                      <a:pt x="326" y="153"/>
                    </a:lnTo>
                    <a:lnTo>
                      <a:pt x="308" y="247"/>
                    </a:lnTo>
                    <a:lnTo>
                      <a:pt x="184" y="290"/>
                    </a:lnTo>
                    <a:lnTo>
                      <a:pt x="87" y="240"/>
                    </a:lnTo>
                    <a:lnTo>
                      <a:pt x="18" y="168"/>
                    </a:lnTo>
                    <a:lnTo>
                      <a:pt x="0" y="105"/>
                    </a:lnTo>
                    <a:lnTo>
                      <a:pt x="44" y="73"/>
                    </a:lnTo>
                    <a:lnTo>
                      <a:pt x="69" y="1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6" name="Freeform 104"/>
              <p:cNvSpPr>
                <a:spLocks/>
              </p:cNvSpPr>
              <p:nvPr/>
            </p:nvSpPr>
            <p:spPr bwMode="auto">
              <a:xfrm>
                <a:off x="3547" y="1901"/>
                <a:ext cx="239" cy="332"/>
              </a:xfrm>
              <a:custGeom>
                <a:avLst/>
                <a:gdLst>
                  <a:gd name="T0" fmla="*/ 47 w 955"/>
                  <a:gd name="T1" fmla="*/ 3 h 1327"/>
                  <a:gd name="T2" fmla="*/ 51 w 955"/>
                  <a:gd name="T3" fmla="*/ 3 h 1327"/>
                  <a:gd name="T4" fmla="*/ 59 w 955"/>
                  <a:gd name="T5" fmla="*/ 29 h 1327"/>
                  <a:gd name="T6" fmla="*/ 60 w 955"/>
                  <a:gd name="T7" fmla="*/ 57 h 1327"/>
                  <a:gd name="T8" fmla="*/ 52 w 955"/>
                  <a:gd name="T9" fmla="*/ 75 h 1327"/>
                  <a:gd name="T10" fmla="*/ 28 w 955"/>
                  <a:gd name="T11" fmla="*/ 83 h 1327"/>
                  <a:gd name="T12" fmla="*/ 2 w 955"/>
                  <a:gd name="T13" fmla="*/ 64 h 1327"/>
                  <a:gd name="T14" fmla="*/ 0 w 955"/>
                  <a:gd name="T15" fmla="*/ 35 h 1327"/>
                  <a:gd name="T16" fmla="*/ 6 w 955"/>
                  <a:gd name="T17" fmla="*/ 12 h 1327"/>
                  <a:gd name="T18" fmla="*/ 17 w 955"/>
                  <a:gd name="T19" fmla="*/ 0 h 1327"/>
                  <a:gd name="T20" fmla="*/ 32 w 955"/>
                  <a:gd name="T21" fmla="*/ 4 h 1327"/>
                  <a:gd name="T22" fmla="*/ 47 w 955"/>
                  <a:gd name="T23" fmla="*/ 3 h 13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55" h="1327">
                    <a:moveTo>
                      <a:pt x="744" y="51"/>
                    </a:moveTo>
                    <a:lnTo>
                      <a:pt x="813" y="43"/>
                    </a:lnTo>
                    <a:lnTo>
                      <a:pt x="936" y="457"/>
                    </a:lnTo>
                    <a:lnTo>
                      <a:pt x="955" y="913"/>
                    </a:lnTo>
                    <a:lnTo>
                      <a:pt x="824" y="1204"/>
                    </a:lnTo>
                    <a:lnTo>
                      <a:pt x="450" y="1327"/>
                    </a:lnTo>
                    <a:lnTo>
                      <a:pt x="36" y="1022"/>
                    </a:lnTo>
                    <a:lnTo>
                      <a:pt x="0" y="562"/>
                    </a:lnTo>
                    <a:lnTo>
                      <a:pt x="99" y="191"/>
                    </a:lnTo>
                    <a:lnTo>
                      <a:pt x="275" y="0"/>
                    </a:lnTo>
                    <a:lnTo>
                      <a:pt x="511" y="69"/>
                    </a:lnTo>
                    <a:lnTo>
                      <a:pt x="744" y="5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7" name="Freeform 105"/>
              <p:cNvSpPr>
                <a:spLocks/>
              </p:cNvSpPr>
              <p:nvPr/>
            </p:nvSpPr>
            <p:spPr bwMode="auto">
              <a:xfrm>
                <a:off x="3561" y="1901"/>
                <a:ext cx="218" cy="303"/>
              </a:xfrm>
              <a:custGeom>
                <a:avLst/>
                <a:gdLst>
                  <a:gd name="T0" fmla="*/ 43 w 874"/>
                  <a:gd name="T1" fmla="*/ 3 h 1212"/>
                  <a:gd name="T2" fmla="*/ 44 w 874"/>
                  <a:gd name="T3" fmla="*/ 3 h 1212"/>
                  <a:gd name="T4" fmla="*/ 45 w 874"/>
                  <a:gd name="T5" fmla="*/ 3 h 1212"/>
                  <a:gd name="T6" fmla="*/ 46 w 874"/>
                  <a:gd name="T7" fmla="*/ 3 h 1212"/>
                  <a:gd name="T8" fmla="*/ 48 w 874"/>
                  <a:gd name="T9" fmla="*/ 9 h 1212"/>
                  <a:gd name="T10" fmla="*/ 50 w 874"/>
                  <a:gd name="T11" fmla="*/ 14 h 1212"/>
                  <a:gd name="T12" fmla="*/ 52 w 874"/>
                  <a:gd name="T13" fmla="*/ 21 h 1212"/>
                  <a:gd name="T14" fmla="*/ 53 w 874"/>
                  <a:gd name="T15" fmla="*/ 26 h 1212"/>
                  <a:gd name="T16" fmla="*/ 54 w 874"/>
                  <a:gd name="T17" fmla="*/ 33 h 1212"/>
                  <a:gd name="T18" fmla="*/ 54 w 874"/>
                  <a:gd name="T19" fmla="*/ 40 h 1212"/>
                  <a:gd name="T20" fmla="*/ 54 w 874"/>
                  <a:gd name="T21" fmla="*/ 46 h 1212"/>
                  <a:gd name="T22" fmla="*/ 54 w 874"/>
                  <a:gd name="T23" fmla="*/ 53 h 1212"/>
                  <a:gd name="T24" fmla="*/ 53 w 874"/>
                  <a:gd name="T25" fmla="*/ 57 h 1212"/>
                  <a:gd name="T26" fmla="*/ 51 w 874"/>
                  <a:gd name="T27" fmla="*/ 61 h 1212"/>
                  <a:gd name="T28" fmla="*/ 49 w 874"/>
                  <a:gd name="T29" fmla="*/ 65 h 1212"/>
                  <a:gd name="T30" fmla="*/ 47 w 874"/>
                  <a:gd name="T31" fmla="*/ 69 h 1212"/>
                  <a:gd name="T32" fmla="*/ 41 w 874"/>
                  <a:gd name="T33" fmla="*/ 71 h 1212"/>
                  <a:gd name="T34" fmla="*/ 36 w 874"/>
                  <a:gd name="T35" fmla="*/ 73 h 1212"/>
                  <a:gd name="T36" fmla="*/ 31 w 874"/>
                  <a:gd name="T37" fmla="*/ 74 h 1212"/>
                  <a:gd name="T38" fmla="*/ 25 w 874"/>
                  <a:gd name="T39" fmla="*/ 76 h 1212"/>
                  <a:gd name="T40" fmla="*/ 19 w 874"/>
                  <a:gd name="T41" fmla="*/ 72 h 1212"/>
                  <a:gd name="T42" fmla="*/ 14 w 874"/>
                  <a:gd name="T43" fmla="*/ 67 h 1212"/>
                  <a:gd name="T44" fmla="*/ 8 w 874"/>
                  <a:gd name="T45" fmla="*/ 63 h 1212"/>
                  <a:gd name="T46" fmla="*/ 2 w 874"/>
                  <a:gd name="T47" fmla="*/ 58 h 1212"/>
                  <a:gd name="T48" fmla="*/ 1 w 874"/>
                  <a:gd name="T49" fmla="*/ 52 h 1212"/>
                  <a:gd name="T50" fmla="*/ 1 w 874"/>
                  <a:gd name="T51" fmla="*/ 46 h 1212"/>
                  <a:gd name="T52" fmla="*/ 0 w 874"/>
                  <a:gd name="T53" fmla="*/ 39 h 1212"/>
                  <a:gd name="T54" fmla="*/ 0 w 874"/>
                  <a:gd name="T55" fmla="*/ 33 h 1212"/>
                  <a:gd name="T56" fmla="*/ 1 w 874"/>
                  <a:gd name="T57" fmla="*/ 28 h 1212"/>
                  <a:gd name="T58" fmla="*/ 3 w 874"/>
                  <a:gd name="T59" fmla="*/ 22 h 1212"/>
                  <a:gd name="T60" fmla="*/ 4 w 874"/>
                  <a:gd name="T61" fmla="*/ 16 h 1212"/>
                  <a:gd name="T62" fmla="*/ 5 w 874"/>
                  <a:gd name="T63" fmla="*/ 11 h 1212"/>
                  <a:gd name="T64" fmla="*/ 8 w 874"/>
                  <a:gd name="T65" fmla="*/ 8 h 1212"/>
                  <a:gd name="T66" fmla="*/ 10 w 874"/>
                  <a:gd name="T67" fmla="*/ 6 h 1212"/>
                  <a:gd name="T68" fmla="*/ 13 w 874"/>
                  <a:gd name="T69" fmla="*/ 3 h 1212"/>
                  <a:gd name="T70" fmla="*/ 15 w 874"/>
                  <a:gd name="T71" fmla="*/ 0 h 1212"/>
                  <a:gd name="T72" fmla="*/ 19 w 874"/>
                  <a:gd name="T73" fmla="*/ 1 h 1212"/>
                  <a:gd name="T74" fmla="*/ 22 w 874"/>
                  <a:gd name="T75" fmla="*/ 2 h 1212"/>
                  <a:gd name="T76" fmla="*/ 25 w 874"/>
                  <a:gd name="T77" fmla="*/ 3 h 1212"/>
                  <a:gd name="T78" fmla="*/ 28 w 874"/>
                  <a:gd name="T79" fmla="*/ 4 h 1212"/>
                  <a:gd name="T80" fmla="*/ 32 w 874"/>
                  <a:gd name="T81" fmla="*/ 4 h 1212"/>
                  <a:gd name="T82" fmla="*/ 36 w 874"/>
                  <a:gd name="T83" fmla="*/ 4 h 1212"/>
                  <a:gd name="T84" fmla="*/ 39 w 874"/>
                  <a:gd name="T85" fmla="*/ 3 h 1212"/>
                  <a:gd name="T86" fmla="*/ 42 w 874"/>
                  <a:gd name="T87" fmla="*/ 3 h 12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74" h="1212">
                    <a:moveTo>
                      <a:pt x="679" y="51"/>
                    </a:moveTo>
                    <a:lnTo>
                      <a:pt x="690" y="51"/>
                    </a:lnTo>
                    <a:lnTo>
                      <a:pt x="698" y="43"/>
                    </a:lnTo>
                    <a:lnTo>
                      <a:pt x="708" y="43"/>
                    </a:lnTo>
                    <a:lnTo>
                      <a:pt x="716" y="43"/>
                    </a:lnTo>
                    <a:lnTo>
                      <a:pt x="723" y="43"/>
                    </a:lnTo>
                    <a:lnTo>
                      <a:pt x="734" y="43"/>
                    </a:lnTo>
                    <a:lnTo>
                      <a:pt x="741" y="43"/>
                    </a:lnTo>
                    <a:lnTo>
                      <a:pt x="759" y="87"/>
                    </a:lnTo>
                    <a:lnTo>
                      <a:pt x="770" y="137"/>
                    </a:lnTo>
                    <a:lnTo>
                      <a:pt x="784" y="184"/>
                    </a:lnTo>
                    <a:lnTo>
                      <a:pt x="802" y="228"/>
                    </a:lnTo>
                    <a:lnTo>
                      <a:pt x="813" y="279"/>
                    </a:lnTo>
                    <a:lnTo>
                      <a:pt x="831" y="326"/>
                    </a:lnTo>
                    <a:lnTo>
                      <a:pt x="838" y="369"/>
                    </a:lnTo>
                    <a:lnTo>
                      <a:pt x="856" y="420"/>
                    </a:lnTo>
                    <a:lnTo>
                      <a:pt x="856" y="475"/>
                    </a:lnTo>
                    <a:lnTo>
                      <a:pt x="864" y="526"/>
                    </a:lnTo>
                    <a:lnTo>
                      <a:pt x="864" y="580"/>
                    </a:lnTo>
                    <a:lnTo>
                      <a:pt x="864" y="635"/>
                    </a:lnTo>
                    <a:lnTo>
                      <a:pt x="864" y="686"/>
                    </a:lnTo>
                    <a:lnTo>
                      <a:pt x="874" y="740"/>
                    </a:lnTo>
                    <a:lnTo>
                      <a:pt x="874" y="790"/>
                    </a:lnTo>
                    <a:lnTo>
                      <a:pt x="874" y="844"/>
                    </a:lnTo>
                    <a:lnTo>
                      <a:pt x="856" y="870"/>
                    </a:lnTo>
                    <a:lnTo>
                      <a:pt x="846" y="907"/>
                    </a:lnTo>
                    <a:lnTo>
                      <a:pt x="831" y="943"/>
                    </a:lnTo>
                    <a:lnTo>
                      <a:pt x="813" y="976"/>
                    </a:lnTo>
                    <a:lnTo>
                      <a:pt x="795" y="1004"/>
                    </a:lnTo>
                    <a:lnTo>
                      <a:pt x="784" y="1037"/>
                    </a:lnTo>
                    <a:lnTo>
                      <a:pt x="770" y="1070"/>
                    </a:lnTo>
                    <a:lnTo>
                      <a:pt x="752" y="1106"/>
                    </a:lnTo>
                    <a:lnTo>
                      <a:pt x="708" y="1113"/>
                    </a:lnTo>
                    <a:lnTo>
                      <a:pt x="661" y="1131"/>
                    </a:lnTo>
                    <a:lnTo>
                      <a:pt x="617" y="1142"/>
                    </a:lnTo>
                    <a:lnTo>
                      <a:pt x="581" y="1161"/>
                    </a:lnTo>
                    <a:lnTo>
                      <a:pt x="538" y="1175"/>
                    </a:lnTo>
                    <a:lnTo>
                      <a:pt x="494" y="1186"/>
                    </a:lnTo>
                    <a:lnTo>
                      <a:pt x="450" y="1204"/>
                    </a:lnTo>
                    <a:lnTo>
                      <a:pt x="407" y="1212"/>
                    </a:lnTo>
                    <a:lnTo>
                      <a:pt x="363" y="1175"/>
                    </a:lnTo>
                    <a:lnTo>
                      <a:pt x="309" y="1142"/>
                    </a:lnTo>
                    <a:lnTo>
                      <a:pt x="266" y="1106"/>
                    </a:lnTo>
                    <a:lnTo>
                      <a:pt x="221" y="1070"/>
                    </a:lnTo>
                    <a:lnTo>
                      <a:pt x="178" y="1037"/>
                    </a:lnTo>
                    <a:lnTo>
                      <a:pt x="124" y="1004"/>
                    </a:lnTo>
                    <a:lnTo>
                      <a:pt x="81" y="968"/>
                    </a:lnTo>
                    <a:lnTo>
                      <a:pt x="37" y="932"/>
                    </a:lnTo>
                    <a:lnTo>
                      <a:pt x="26" y="881"/>
                    </a:lnTo>
                    <a:lnTo>
                      <a:pt x="26" y="826"/>
                    </a:lnTo>
                    <a:lnTo>
                      <a:pt x="19" y="783"/>
                    </a:lnTo>
                    <a:lnTo>
                      <a:pt x="19" y="729"/>
                    </a:lnTo>
                    <a:lnTo>
                      <a:pt x="8" y="678"/>
                    </a:lnTo>
                    <a:lnTo>
                      <a:pt x="8" y="623"/>
                    </a:lnTo>
                    <a:lnTo>
                      <a:pt x="0" y="572"/>
                    </a:lnTo>
                    <a:lnTo>
                      <a:pt x="0" y="518"/>
                    </a:lnTo>
                    <a:lnTo>
                      <a:pt x="8" y="475"/>
                    </a:lnTo>
                    <a:lnTo>
                      <a:pt x="19" y="438"/>
                    </a:lnTo>
                    <a:lnTo>
                      <a:pt x="26" y="395"/>
                    </a:lnTo>
                    <a:lnTo>
                      <a:pt x="45" y="351"/>
                    </a:lnTo>
                    <a:lnTo>
                      <a:pt x="55" y="308"/>
                    </a:lnTo>
                    <a:lnTo>
                      <a:pt x="63" y="260"/>
                    </a:lnTo>
                    <a:lnTo>
                      <a:pt x="70" y="217"/>
                    </a:lnTo>
                    <a:lnTo>
                      <a:pt x="88" y="173"/>
                    </a:lnTo>
                    <a:lnTo>
                      <a:pt x="106" y="155"/>
                    </a:lnTo>
                    <a:lnTo>
                      <a:pt x="124" y="130"/>
                    </a:lnTo>
                    <a:lnTo>
                      <a:pt x="142" y="112"/>
                    </a:lnTo>
                    <a:lnTo>
                      <a:pt x="167" y="87"/>
                    </a:lnTo>
                    <a:lnTo>
                      <a:pt x="185" y="69"/>
                    </a:lnTo>
                    <a:lnTo>
                      <a:pt x="203" y="43"/>
                    </a:lnTo>
                    <a:lnTo>
                      <a:pt x="229" y="25"/>
                    </a:lnTo>
                    <a:lnTo>
                      <a:pt x="248" y="0"/>
                    </a:lnTo>
                    <a:lnTo>
                      <a:pt x="272" y="6"/>
                    </a:lnTo>
                    <a:lnTo>
                      <a:pt x="302" y="14"/>
                    </a:lnTo>
                    <a:lnTo>
                      <a:pt x="327" y="25"/>
                    </a:lnTo>
                    <a:lnTo>
                      <a:pt x="353" y="32"/>
                    </a:lnTo>
                    <a:lnTo>
                      <a:pt x="381" y="43"/>
                    </a:lnTo>
                    <a:lnTo>
                      <a:pt x="407" y="51"/>
                    </a:lnTo>
                    <a:lnTo>
                      <a:pt x="432" y="61"/>
                    </a:lnTo>
                    <a:lnTo>
                      <a:pt x="457" y="69"/>
                    </a:lnTo>
                    <a:lnTo>
                      <a:pt x="487" y="61"/>
                    </a:lnTo>
                    <a:lnTo>
                      <a:pt x="512" y="61"/>
                    </a:lnTo>
                    <a:lnTo>
                      <a:pt x="538" y="61"/>
                    </a:lnTo>
                    <a:lnTo>
                      <a:pt x="574" y="61"/>
                    </a:lnTo>
                    <a:lnTo>
                      <a:pt x="599" y="51"/>
                    </a:lnTo>
                    <a:lnTo>
                      <a:pt x="628" y="51"/>
                    </a:lnTo>
                    <a:lnTo>
                      <a:pt x="653" y="51"/>
                    </a:lnTo>
                    <a:lnTo>
                      <a:pt x="679" y="51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8" name="Freeform 106"/>
              <p:cNvSpPr>
                <a:spLocks/>
              </p:cNvSpPr>
              <p:nvPr/>
            </p:nvSpPr>
            <p:spPr bwMode="auto">
              <a:xfrm>
                <a:off x="3572" y="1901"/>
                <a:ext cx="200" cy="277"/>
              </a:xfrm>
              <a:custGeom>
                <a:avLst/>
                <a:gdLst>
                  <a:gd name="T0" fmla="*/ 39 w 801"/>
                  <a:gd name="T1" fmla="*/ 3 h 1106"/>
                  <a:gd name="T2" fmla="*/ 40 w 801"/>
                  <a:gd name="T3" fmla="*/ 3 h 1106"/>
                  <a:gd name="T4" fmla="*/ 41 w 801"/>
                  <a:gd name="T5" fmla="*/ 3 h 1106"/>
                  <a:gd name="T6" fmla="*/ 42 w 801"/>
                  <a:gd name="T7" fmla="*/ 3 h 1106"/>
                  <a:gd name="T8" fmla="*/ 44 w 801"/>
                  <a:gd name="T9" fmla="*/ 8 h 1106"/>
                  <a:gd name="T10" fmla="*/ 46 w 801"/>
                  <a:gd name="T11" fmla="*/ 13 h 1106"/>
                  <a:gd name="T12" fmla="*/ 47 w 801"/>
                  <a:gd name="T13" fmla="*/ 19 h 1106"/>
                  <a:gd name="T14" fmla="*/ 49 w 801"/>
                  <a:gd name="T15" fmla="*/ 24 h 1106"/>
                  <a:gd name="T16" fmla="*/ 49 w 801"/>
                  <a:gd name="T17" fmla="*/ 30 h 1106"/>
                  <a:gd name="T18" fmla="*/ 49 w 801"/>
                  <a:gd name="T19" fmla="*/ 36 h 1106"/>
                  <a:gd name="T20" fmla="*/ 49 w 801"/>
                  <a:gd name="T21" fmla="*/ 42 h 1106"/>
                  <a:gd name="T22" fmla="*/ 50 w 801"/>
                  <a:gd name="T23" fmla="*/ 48 h 1106"/>
                  <a:gd name="T24" fmla="*/ 48 w 801"/>
                  <a:gd name="T25" fmla="*/ 52 h 1106"/>
                  <a:gd name="T26" fmla="*/ 46 w 801"/>
                  <a:gd name="T27" fmla="*/ 56 h 1106"/>
                  <a:gd name="T28" fmla="*/ 44 w 801"/>
                  <a:gd name="T29" fmla="*/ 60 h 1106"/>
                  <a:gd name="T30" fmla="*/ 43 w 801"/>
                  <a:gd name="T31" fmla="*/ 63 h 1106"/>
                  <a:gd name="T32" fmla="*/ 38 w 801"/>
                  <a:gd name="T33" fmla="*/ 65 h 1106"/>
                  <a:gd name="T34" fmla="*/ 33 w 801"/>
                  <a:gd name="T35" fmla="*/ 66 h 1106"/>
                  <a:gd name="T36" fmla="*/ 28 w 801"/>
                  <a:gd name="T37" fmla="*/ 68 h 1106"/>
                  <a:gd name="T38" fmla="*/ 23 w 801"/>
                  <a:gd name="T39" fmla="*/ 69 h 1106"/>
                  <a:gd name="T40" fmla="*/ 18 w 801"/>
                  <a:gd name="T41" fmla="*/ 65 h 1106"/>
                  <a:gd name="T42" fmla="*/ 13 w 801"/>
                  <a:gd name="T43" fmla="*/ 61 h 1106"/>
                  <a:gd name="T44" fmla="*/ 7 w 801"/>
                  <a:gd name="T45" fmla="*/ 57 h 1106"/>
                  <a:gd name="T46" fmla="*/ 2 w 801"/>
                  <a:gd name="T47" fmla="*/ 53 h 1106"/>
                  <a:gd name="T48" fmla="*/ 1 w 801"/>
                  <a:gd name="T49" fmla="*/ 48 h 1106"/>
                  <a:gd name="T50" fmla="*/ 1 w 801"/>
                  <a:gd name="T51" fmla="*/ 41 h 1106"/>
                  <a:gd name="T52" fmla="*/ 0 w 801"/>
                  <a:gd name="T53" fmla="*/ 36 h 1106"/>
                  <a:gd name="T54" fmla="*/ 0 w 801"/>
                  <a:gd name="T55" fmla="*/ 30 h 1106"/>
                  <a:gd name="T56" fmla="*/ 1 w 801"/>
                  <a:gd name="T57" fmla="*/ 25 h 1106"/>
                  <a:gd name="T58" fmla="*/ 3 w 801"/>
                  <a:gd name="T59" fmla="*/ 20 h 1106"/>
                  <a:gd name="T60" fmla="*/ 4 w 801"/>
                  <a:gd name="T61" fmla="*/ 16 h 1106"/>
                  <a:gd name="T62" fmla="*/ 5 w 801"/>
                  <a:gd name="T63" fmla="*/ 11 h 1106"/>
                  <a:gd name="T64" fmla="*/ 7 w 801"/>
                  <a:gd name="T65" fmla="*/ 8 h 1106"/>
                  <a:gd name="T66" fmla="*/ 10 w 801"/>
                  <a:gd name="T67" fmla="*/ 6 h 1106"/>
                  <a:gd name="T68" fmla="*/ 12 w 801"/>
                  <a:gd name="T69" fmla="*/ 3 h 1106"/>
                  <a:gd name="T70" fmla="*/ 14 w 801"/>
                  <a:gd name="T71" fmla="*/ 0 h 1106"/>
                  <a:gd name="T72" fmla="*/ 17 w 801"/>
                  <a:gd name="T73" fmla="*/ 1 h 1106"/>
                  <a:gd name="T74" fmla="*/ 20 w 801"/>
                  <a:gd name="T75" fmla="*/ 2 h 1106"/>
                  <a:gd name="T76" fmla="*/ 24 w 801"/>
                  <a:gd name="T77" fmla="*/ 3 h 1106"/>
                  <a:gd name="T78" fmla="*/ 26 w 801"/>
                  <a:gd name="T79" fmla="*/ 4 h 1106"/>
                  <a:gd name="T80" fmla="*/ 30 w 801"/>
                  <a:gd name="T81" fmla="*/ 4 h 1106"/>
                  <a:gd name="T82" fmla="*/ 32 w 801"/>
                  <a:gd name="T83" fmla="*/ 3 h 1106"/>
                  <a:gd name="T84" fmla="*/ 36 w 801"/>
                  <a:gd name="T85" fmla="*/ 3 h 1106"/>
                  <a:gd name="T86" fmla="*/ 38 w 801"/>
                  <a:gd name="T87" fmla="*/ 3 h 1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01" h="1106">
                    <a:moveTo>
                      <a:pt x="616" y="43"/>
                    </a:moveTo>
                    <a:lnTo>
                      <a:pt x="627" y="43"/>
                    </a:lnTo>
                    <a:lnTo>
                      <a:pt x="634" y="43"/>
                    </a:lnTo>
                    <a:lnTo>
                      <a:pt x="645" y="43"/>
                    </a:lnTo>
                    <a:lnTo>
                      <a:pt x="653" y="43"/>
                    </a:lnTo>
                    <a:lnTo>
                      <a:pt x="663" y="43"/>
                    </a:lnTo>
                    <a:lnTo>
                      <a:pt x="671" y="43"/>
                    </a:lnTo>
                    <a:lnTo>
                      <a:pt x="678" y="43"/>
                    </a:lnTo>
                    <a:lnTo>
                      <a:pt x="696" y="87"/>
                    </a:lnTo>
                    <a:lnTo>
                      <a:pt x="707" y="123"/>
                    </a:lnTo>
                    <a:lnTo>
                      <a:pt x="725" y="166"/>
                    </a:lnTo>
                    <a:lnTo>
                      <a:pt x="732" y="209"/>
                    </a:lnTo>
                    <a:lnTo>
                      <a:pt x="739" y="254"/>
                    </a:lnTo>
                    <a:lnTo>
                      <a:pt x="757" y="297"/>
                    </a:lnTo>
                    <a:lnTo>
                      <a:pt x="768" y="341"/>
                    </a:lnTo>
                    <a:lnTo>
                      <a:pt x="786" y="387"/>
                    </a:lnTo>
                    <a:lnTo>
                      <a:pt x="786" y="432"/>
                    </a:lnTo>
                    <a:lnTo>
                      <a:pt x="786" y="481"/>
                    </a:lnTo>
                    <a:lnTo>
                      <a:pt x="793" y="526"/>
                    </a:lnTo>
                    <a:lnTo>
                      <a:pt x="793" y="572"/>
                    </a:lnTo>
                    <a:lnTo>
                      <a:pt x="793" y="623"/>
                    </a:lnTo>
                    <a:lnTo>
                      <a:pt x="793" y="667"/>
                    </a:lnTo>
                    <a:lnTo>
                      <a:pt x="793" y="722"/>
                    </a:lnTo>
                    <a:lnTo>
                      <a:pt x="801" y="765"/>
                    </a:lnTo>
                    <a:lnTo>
                      <a:pt x="786" y="801"/>
                    </a:lnTo>
                    <a:lnTo>
                      <a:pt x="775" y="826"/>
                    </a:lnTo>
                    <a:lnTo>
                      <a:pt x="757" y="852"/>
                    </a:lnTo>
                    <a:lnTo>
                      <a:pt x="739" y="888"/>
                    </a:lnTo>
                    <a:lnTo>
                      <a:pt x="732" y="913"/>
                    </a:lnTo>
                    <a:lnTo>
                      <a:pt x="714" y="950"/>
                    </a:lnTo>
                    <a:lnTo>
                      <a:pt x="707" y="976"/>
                    </a:lnTo>
                    <a:lnTo>
                      <a:pt x="689" y="1012"/>
                    </a:lnTo>
                    <a:lnTo>
                      <a:pt x="653" y="1022"/>
                    </a:lnTo>
                    <a:lnTo>
                      <a:pt x="608" y="1030"/>
                    </a:lnTo>
                    <a:lnTo>
                      <a:pt x="572" y="1044"/>
                    </a:lnTo>
                    <a:lnTo>
                      <a:pt x="529" y="1052"/>
                    </a:lnTo>
                    <a:lnTo>
                      <a:pt x="493" y="1070"/>
                    </a:lnTo>
                    <a:lnTo>
                      <a:pt x="449" y="1080"/>
                    </a:lnTo>
                    <a:lnTo>
                      <a:pt x="412" y="1088"/>
                    </a:lnTo>
                    <a:lnTo>
                      <a:pt x="369" y="1106"/>
                    </a:lnTo>
                    <a:lnTo>
                      <a:pt x="336" y="1070"/>
                    </a:lnTo>
                    <a:lnTo>
                      <a:pt x="290" y="1044"/>
                    </a:lnTo>
                    <a:lnTo>
                      <a:pt x="246" y="1012"/>
                    </a:lnTo>
                    <a:lnTo>
                      <a:pt x="203" y="976"/>
                    </a:lnTo>
                    <a:lnTo>
                      <a:pt x="158" y="950"/>
                    </a:lnTo>
                    <a:lnTo>
                      <a:pt x="122" y="913"/>
                    </a:lnTo>
                    <a:lnTo>
                      <a:pt x="79" y="881"/>
                    </a:lnTo>
                    <a:lnTo>
                      <a:pt x="36" y="852"/>
                    </a:lnTo>
                    <a:lnTo>
                      <a:pt x="36" y="801"/>
                    </a:lnTo>
                    <a:lnTo>
                      <a:pt x="25" y="758"/>
                    </a:lnTo>
                    <a:lnTo>
                      <a:pt x="25" y="714"/>
                    </a:lnTo>
                    <a:lnTo>
                      <a:pt x="18" y="659"/>
                    </a:lnTo>
                    <a:lnTo>
                      <a:pt x="18" y="616"/>
                    </a:lnTo>
                    <a:lnTo>
                      <a:pt x="10" y="572"/>
                    </a:lnTo>
                    <a:lnTo>
                      <a:pt x="10" y="518"/>
                    </a:lnTo>
                    <a:lnTo>
                      <a:pt x="0" y="475"/>
                    </a:lnTo>
                    <a:lnTo>
                      <a:pt x="10" y="438"/>
                    </a:lnTo>
                    <a:lnTo>
                      <a:pt x="18" y="395"/>
                    </a:lnTo>
                    <a:lnTo>
                      <a:pt x="36" y="359"/>
                    </a:lnTo>
                    <a:lnTo>
                      <a:pt x="43" y="315"/>
                    </a:lnTo>
                    <a:lnTo>
                      <a:pt x="54" y="279"/>
                    </a:lnTo>
                    <a:lnTo>
                      <a:pt x="61" y="246"/>
                    </a:lnTo>
                    <a:lnTo>
                      <a:pt x="72" y="199"/>
                    </a:lnTo>
                    <a:lnTo>
                      <a:pt x="79" y="166"/>
                    </a:lnTo>
                    <a:lnTo>
                      <a:pt x="97" y="148"/>
                    </a:lnTo>
                    <a:lnTo>
                      <a:pt x="115" y="123"/>
                    </a:lnTo>
                    <a:lnTo>
                      <a:pt x="140" y="105"/>
                    </a:lnTo>
                    <a:lnTo>
                      <a:pt x="158" y="87"/>
                    </a:lnTo>
                    <a:lnTo>
                      <a:pt x="176" y="61"/>
                    </a:lnTo>
                    <a:lnTo>
                      <a:pt x="195" y="43"/>
                    </a:lnTo>
                    <a:lnTo>
                      <a:pt x="209" y="25"/>
                    </a:lnTo>
                    <a:lnTo>
                      <a:pt x="227" y="0"/>
                    </a:lnTo>
                    <a:lnTo>
                      <a:pt x="257" y="6"/>
                    </a:lnTo>
                    <a:lnTo>
                      <a:pt x="282" y="14"/>
                    </a:lnTo>
                    <a:lnTo>
                      <a:pt x="300" y="25"/>
                    </a:lnTo>
                    <a:lnTo>
                      <a:pt x="326" y="32"/>
                    </a:lnTo>
                    <a:lnTo>
                      <a:pt x="351" y="43"/>
                    </a:lnTo>
                    <a:lnTo>
                      <a:pt x="381" y="43"/>
                    </a:lnTo>
                    <a:lnTo>
                      <a:pt x="399" y="51"/>
                    </a:lnTo>
                    <a:lnTo>
                      <a:pt x="424" y="61"/>
                    </a:lnTo>
                    <a:lnTo>
                      <a:pt x="449" y="61"/>
                    </a:lnTo>
                    <a:lnTo>
                      <a:pt x="475" y="61"/>
                    </a:lnTo>
                    <a:lnTo>
                      <a:pt x="503" y="51"/>
                    </a:lnTo>
                    <a:lnTo>
                      <a:pt x="521" y="51"/>
                    </a:lnTo>
                    <a:lnTo>
                      <a:pt x="547" y="51"/>
                    </a:lnTo>
                    <a:lnTo>
                      <a:pt x="572" y="51"/>
                    </a:lnTo>
                    <a:lnTo>
                      <a:pt x="598" y="51"/>
                    </a:lnTo>
                    <a:lnTo>
                      <a:pt x="616" y="43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09" name="Freeform 107"/>
              <p:cNvSpPr>
                <a:spLocks/>
              </p:cNvSpPr>
              <p:nvPr/>
            </p:nvSpPr>
            <p:spPr bwMode="auto">
              <a:xfrm>
                <a:off x="3585" y="1903"/>
                <a:ext cx="179" cy="249"/>
              </a:xfrm>
              <a:custGeom>
                <a:avLst/>
                <a:gdLst>
                  <a:gd name="T0" fmla="*/ 35 w 714"/>
                  <a:gd name="T1" fmla="*/ 2 h 998"/>
                  <a:gd name="T2" fmla="*/ 36 w 714"/>
                  <a:gd name="T3" fmla="*/ 2 h 998"/>
                  <a:gd name="T4" fmla="*/ 38 w 714"/>
                  <a:gd name="T5" fmla="*/ 2 h 998"/>
                  <a:gd name="T6" fmla="*/ 39 w 714"/>
                  <a:gd name="T7" fmla="*/ 4 h 998"/>
                  <a:gd name="T8" fmla="*/ 40 w 714"/>
                  <a:gd name="T9" fmla="*/ 9 h 998"/>
                  <a:gd name="T10" fmla="*/ 42 w 714"/>
                  <a:gd name="T11" fmla="*/ 14 h 998"/>
                  <a:gd name="T12" fmla="*/ 43 w 714"/>
                  <a:gd name="T13" fmla="*/ 19 h 998"/>
                  <a:gd name="T14" fmla="*/ 44 w 714"/>
                  <a:gd name="T15" fmla="*/ 24 h 998"/>
                  <a:gd name="T16" fmla="*/ 44 w 714"/>
                  <a:gd name="T17" fmla="*/ 29 h 998"/>
                  <a:gd name="T18" fmla="*/ 45 w 714"/>
                  <a:gd name="T19" fmla="*/ 35 h 998"/>
                  <a:gd name="T20" fmla="*/ 45 w 714"/>
                  <a:gd name="T21" fmla="*/ 40 h 998"/>
                  <a:gd name="T22" fmla="*/ 44 w 714"/>
                  <a:gd name="T23" fmla="*/ 45 h 998"/>
                  <a:gd name="T24" fmla="*/ 43 w 714"/>
                  <a:gd name="T25" fmla="*/ 48 h 998"/>
                  <a:gd name="T26" fmla="*/ 41 w 714"/>
                  <a:gd name="T27" fmla="*/ 51 h 998"/>
                  <a:gd name="T28" fmla="*/ 39 w 714"/>
                  <a:gd name="T29" fmla="*/ 54 h 998"/>
                  <a:gd name="T30" fmla="*/ 36 w 714"/>
                  <a:gd name="T31" fmla="*/ 57 h 998"/>
                  <a:gd name="T32" fmla="*/ 32 w 714"/>
                  <a:gd name="T33" fmla="*/ 58 h 998"/>
                  <a:gd name="T34" fmla="*/ 28 w 714"/>
                  <a:gd name="T35" fmla="*/ 60 h 998"/>
                  <a:gd name="T36" fmla="*/ 23 w 714"/>
                  <a:gd name="T37" fmla="*/ 61 h 998"/>
                  <a:gd name="T38" fmla="*/ 19 w 714"/>
                  <a:gd name="T39" fmla="*/ 60 h 998"/>
                  <a:gd name="T40" fmla="*/ 14 w 714"/>
                  <a:gd name="T41" fmla="*/ 56 h 998"/>
                  <a:gd name="T42" fmla="*/ 9 w 714"/>
                  <a:gd name="T43" fmla="*/ 53 h 998"/>
                  <a:gd name="T44" fmla="*/ 4 w 714"/>
                  <a:gd name="T45" fmla="*/ 49 h 998"/>
                  <a:gd name="T46" fmla="*/ 2 w 714"/>
                  <a:gd name="T47" fmla="*/ 45 h 998"/>
                  <a:gd name="T48" fmla="*/ 1 w 714"/>
                  <a:gd name="T49" fmla="*/ 39 h 998"/>
                  <a:gd name="T50" fmla="*/ 1 w 714"/>
                  <a:gd name="T51" fmla="*/ 34 h 998"/>
                  <a:gd name="T52" fmla="*/ 0 w 714"/>
                  <a:gd name="T53" fmla="*/ 29 h 998"/>
                  <a:gd name="T54" fmla="*/ 1 w 714"/>
                  <a:gd name="T55" fmla="*/ 24 h 998"/>
                  <a:gd name="T56" fmla="*/ 2 w 714"/>
                  <a:gd name="T57" fmla="*/ 20 h 998"/>
                  <a:gd name="T58" fmla="*/ 3 w 714"/>
                  <a:gd name="T59" fmla="*/ 15 h 998"/>
                  <a:gd name="T60" fmla="*/ 4 w 714"/>
                  <a:gd name="T61" fmla="*/ 11 h 998"/>
                  <a:gd name="T62" fmla="*/ 6 w 714"/>
                  <a:gd name="T63" fmla="*/ 8 h 998"/>
                  <a:gd name="T64" fmla="*/ 8 w 714"/>
                  <a:gd name="T65" fmla="*/ 5 h 998"/>
                  <a:gd name="T66" fmla="*/ 10 w 714"/>
                  <a:gd name="T67" fmla="*/ 3 h 998"/>
                  <a:gd name="T68" fmla="*/ 12 w 714"/>
                  <a:gd name="T69" fmla="*/ 1 h 998"/>
                  <a:gd name="T70" fmla="*/ 14 w 714"/>
                  <a:gd name="T71" fmla="*/ 0 h 998"/>
                  <a:gd name="T72" fmla="*/ 17 w 714"/>
                  <a:gd name="T73" fmla="*/ 1 h 998"/>
                  <a:gd name="T74" fmla="*/ 20 w 714"/>
                  <a:gd name="T75" fmla="*/ 1 h 998"/>
                  <a:gd name="T76" fmla="*/ 23 w 714"/>
                  <a:gd name="T77" fmla="*/ 3 h 998"/>
                  <a:gd name="T78" fmla="*/ 26 w 714"/>
                  <a:gd name="T79" fmla="*/ 3 h 998"/>
                  <a:gd name="T80" fmla="*/ 28 w 714"/>
                  <a:gd name="T81" fmla="*/ 3 h 998"/>
                  <a:gd name="T82" fmla="*/ 31 w 714"/>
                  <a:gd name="T83" fmla="*/ 3 h 998"/>
                  <a:gd name="T84" fmla="*/ 33 w 714"/>
                  <a:gd name="T85" fmla="*/ 2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14" h="998">
                    <a:moveTo>
                      <a:pt x="554" y="37"/>
                    </a:moveTo>
                    <a:lnTo>
                      <a:pt x="562" y="37"/>
                    </a:lnTo>
                    <a:lnTo>
                      <a:pt x="573" y="37"/>
                    </a:lnTo>
                    <a:lnTo>
                      <a:pt x="580" y="37"/>
                    </a:lnTo>
                    <a:lnTo>
                      <a:pt x="591" y="37"/>
                    </a:lnTo>
                    <a:lnTo>
                      <a:pt x="599" y="37"/>
                    </a:lnTo>
                    <a:lnTo>
                      <a:pt x="609" y="37"/>
                    </a:lnTo>
                    <a:lnTo>
                      <a:pt x="617" y="70"/>
                    </a:lnTo>
                    <a:lnTo>
                      <a:pt x="635" y="106"/>
                    </a:lnTo>
                    <a:lnTo>
                      <a:pt x="642" y="149"/>
                    </a:lnTo>
                    <a:lnTo>
                      <a:pt x="653" y="185"/>
                    </a:lnTo>
                    <a:lnTo>
                      <a:pt x="671" y="222"/>
                    </a:lnTo>
                    <a:lnTo>
                      <a:pt x="678" y="266"/>
                    </a:lnTo>
                    <a:lnTo>
                      <a:pt x="685" y="302"/>
                    </a:lnTo>
                    <a:lnTo>
                      <a:pt x="703" y="345"/>
                    </a:lnTo>
                    <a:lnTo>
                      <a:pt x="703" y="381"/>
                    </a:lnTo>
                    <a:lnTo>
                      <a:pt x="703" y="426"/>
                    </a:lnTo>
                    <a:lnTo>
                      <a:pt x="703" y="469"/>
                    </a:lnTo>
                    <a:lnTo>
                      <a:pt x="714" y="512"/>
                    </a:lnTo>
                    <a:lnTo>
                      <a:pt x="714" y="556"/>
                    </a:lnTo>
                    <a:lnTo>
                      <a:pt x="714" y="599"/>
                    </a:lnTo>
                    <a:lnTo>
                      <a:pt x="714" y="643"/>
                    </a:lnTo>
                    <a:lnTo>
                      <a:pt x="714" y="690"/>
                    </a:lnTo>
                    <a:lnTo>
                      <a:pt x="703" y="716"/>
                    </a:lnTo>
                    <a:lnTo>
                      <a:pt x="685" y="741"/>
                    </a:lnTo>
                    <a:lnTo>
                      <a:pt x="678" y="770"/>
                    </a:lnTo>
                    <a:lnTo>
                      <a:pt x="671" y="795"/>
                    </a:lnTo>
                    <a:lnTo>
                      <a:pt x="653" y="820"/>
                    </a:lnTo>
                    <a:lnTo>
                      <a:pt x="642" y="846"/>
                    </a:lnTo>
                    <a:lnTo>
                      <a:pt x="624" y="875"/>
                    </a:lnTo>
                    <a:lnTo>
                      <a:pt x="617" y="901"/>
                    </a:lnTo>
                    <a:lnTo>
                      <a:pt x="580" y="919"/>
                    </a:lnTo>
                    <a:lnTo>
                      <a:pt x="544" y="926"/>
                    </a:lnTo>
                    <a:lnTo>
                      <a:pt x="511" y="937"/>
                    </a:lnTo>
                    <a:lnTo>
                      <a:pt x="475" y="944"/>
                    </a:lnTo>
                    <a:lnTo>
                      <a:pt x="439" y="962"/>
                    </a:lnTo>
                    <a:lnTo>
                      <a:pt x="406" y="970"/>
                    </a:lnTo>
                    <a:lnTo>
                      <a:pt x="370" y="980"/>
                    </a:lnTo>
                    <a:lnTo>
                      <a:pt x="333" y="998"/>
                    </a:lnTo>
                    <a:lnTo>
                      <a:pt x="297" y="962"/>
                    </a:lnTo>
                    <a:lnTo>
                      <a:pt x="254" y="937"/>
                    </a:lnTo>
                    <a:lnTo>
                      <a:pt x="221" y="907"/>
                    </a:lnTo>
                    <a:lnTo>
                      <a:pt x="185" y="875"/>
                    </a:lnTo>
                    <a:lnTo>
                      <a:pt x="141" y="846"/>
                    </a:lnTo>
                    <a:lnTo>
                      <a:pt x="104" y="820"/>
                    </a:lnTo>
                    <a:lnTo>
                      <a:pt x="68" y="795"/>
                    </a:lnTo>
                    <a:lnTo>
                      <a:pt x="25" y="759"/>
                    </a:lnTo>
                    <a:lnTo>
                      <a:pt x="25" y="716"/>
                    </a:lnTo>
                    <a:lnTo>
                      <a:pt x="18" y="680"/>
                    </a:lnTo>
                    <a:lnTo>
                      <a:pt x="18" y="635"/>
                    </a:lnTo>
                    <a:lnTo>
                      <a:pt x="18" y="592"/>
                    </a:lnTo>
                    <a:lnTo>
                      <a:pt x="7" y="548"/>
                    </a:lnTo>
                    <a:lnTo>
                      <a:pt x="7" y="512"/>
                    </a:lnTo>
                    <a:lnTo>
                      <a:pt x="0" y="469"/>
                    </a:lnTo>
                    <a:lnTo>
                      <a:pt x="0" y="426"/>
                    </a:lnTo>
                    <a:lnTo>
                      <a:pt x="7" y="389"/>
                    </a:lnTo>
                    <a:lnTo>
                      <a:pt x="18" y="353"/>
                    </a:lnTo>
                    <a:lnTo>
                      <a:pt x="25" y="320"/>
                    </a:lnTo>
                    <a:lnTo>
                      <a:pt x="32" y="284"/>
                    </a:lnTo>
                    <a:lnTo>
                      <a:pt x="43" y="248"/>
                    </a:lnTo>
                    <a:lnTo>
                      <a:pt x="50" y="211"/>
                    </a:lnTo>
                    <a:lnTo>
                      <a:pt x="61" y="178"/>
                    </a:lnTo>
                    <a:lnTo>
                      <a:pt x="68" y="142"/>
                    </a:lnTo>
                    <a:lnTo>
                      <a:pt x="86" y="124"/>
                    </a:lnTo>
                    <a:lnTo>
                      <a:pt x="104" y="106"/>
                    </a:lnTo>
                    <a:lnTo>
                      <a:pt x="122" y="88"/>
                    </a:lnTo>
                    <a:lnTo>
                      <a:pt x="141" y="70"/>
                    </a:lnTo>
                    <a:lnTo>
                      <a:pt x="155" y="55"/>
                    </a:lnTo>
                    <a:lnTo>
                      <a:pt x="167" y="37"/>
                    </a:lnTo>
                    <a:lnTo>
                      <a:pt x="185" y="19"/>
                    </a:lnTo>
                    <a:lnTo>
                      <a:pt x="203" y="0"/>
                    </a:lnTo>
                    <a:lnTo>
                      <a:pt x="228" y="0"/>
                    </a:lnTo>
                    <a:lnTo>
                      <a:pt x="246" y="8"/>
                    </a:lnTo>
                    <a:lnTo>
                      <a:pt x="272" y="19"/>
                    </a:lnTo>
                    <a:lnTo>
                      <a:pt x="290" y="26"/>
                    </a:lnTo>
                    <a:lnTo>
                      <a:pt x="315" y="26"/>
                    </a:lnTo>
                    <a:lnTo>
                      <a:pt x="333" y="37"/>
                    </a:lnTo>
                    <a:lnTo>
                      <a:pt x="358" y="45"/>
                    </a:lnTo>
                    <a:lnTo>
                      <a:pt x="376" y="55"/>
                    </a:lnTo>
                    <a:lnTo>
                      <a:pt x="406" y="45"/>
                    </a:lnTo>
                    <a:lnTo>
                      <a:pt x="421" y="45"/>
                    </a:lnTo>
                    <a:lnTo>
                      <a:pt x="449" y="45"/>
                    </a:lnTo>
                    <a:lnTo>
                      <a:pt x="467" y="45"/>
                    </a:lnTo>
                    <a:lnTo>
                      <a:pt x="493" y="45"/>
                    </a:lnTo>
                    <a:lnTo>
                      <a:pt x="511" y="45"/>
                    </a:lnTo>
                    <a:lnTo>
                      <a:pt x="529" y="37"/>
                    </a:lnTo>
                    <a:lnTo>
                      <a:pt x="554" y="37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0" name="Freeform 108"/>
              <p:cNvSpPr>
                <a:spLocks/>
              </p:cNvSpPr>
              <p:nvPr/>
            </p:nvSpPr>
            <p:spPr bwMode="auto">
              <a:xfrm>
                <a:off x="3598" y="1903"/>
                <a:ext cx="158" cy="220"/>
              </a:xfrm>
              <a:custGeom>
                <a:avLst/>
                <a:gdLst>
                  <a:gd name="T0" fmla="*/ 31 w 635"/>
                  <a:gd name="T1" fmla="*/ 2 h 882"/>
                  <a:gd name="T2" fmla="*/ 32 w 635"/>
                  <a:gd name="T3" fmla="*/ 2 h 882"/>
                  <a:gd name="T4" fmla="*/ 34 w 635"/>
                  <a:gd name="T5" fmla="*/ 1 h 882"/>
                  <a:gd name="T6" fmla="*/ 35 w 635"/>
                  <a:gd name="T7" fmla="*/ 6 h 882"/>
                  <a:gd name="T8" fmla="*/ 36 w 635"/>
                  <a:gd name="T9" fmla="*/ 10 h 882"/>
                  <a:gd name="T10" fmla="*/ 37 w 635"/>
                  <a:gd name="T11" fmla="*/ 15 h 882"/>
                  <a:gd name="T12" fmla="*/ 39 w 635"/>
                  <a:gd name="T13" fmla="*/ 19 h 882"/>
                  <a:gd name="T14" fmla="*/ 39 w 635"/>
                  <a:gd name="T15" fmla="*/ 24 h 882"/>
                  <a:gd name="T16" fmla="*/ 39 w 635"/>
                  <a:gd name="T17" fmla="*/ 28 h 882"/>
                  <a:gd name="T18" fmla="*/ 39 w 635"/>
                  <a:gd name="T19" fmla="*/ 33 h 882"/>
                  <a:gd name="T20" fmla="*/ 39 w 635"/>
                  <a:gd name="T21" fmla="*/ 38 h 882"/>
                  <a:gd name="T22" fmla="*/ 38 w 635"/>
                  <a:gd name="T23" fmla="*/ 41 h 882"/>
                  <a:gd name="T24" fmla="*/ 37 w 635"/>
                  <a:gd name="T25" fmla="*/ 44 h 882"/>
                  <a:gd name="T26" fmla="*/ 35 w 635"/>
                  <a:gd name="T27" fmla="*/ 47 h 882"/>
                  <a:gd name="T28" fmla="*/ 34 w 635"/>
                  <a:gd name="T29" fmla="*/ 50 h 882"/>
                  <a:gd name="T30" fmla="*/ 30 w 635"/>
                  <a:gd name="T31" fmla="*/ 51 h 882"/>
                  <a:gd name="T32" fmla="*/ 26 w 635"/>
                  <a:gd name="T33" fmla="*/ 53 h 882"/>
                  <a:gd name="T34" fmla="*/ 22 w 635"/>
                  <a:gd name="T35" fmla="*/ 54 h 882"/>
                  <a:gd name="T36" fmla="*/ 18 w 635"/>
                  <a:gd name="T37" fmla="*/ 55 h 882"/>
                  <a:gd name="T38" fmla="*/ 14 w 635"/>
                  <a:gd name="T39" fmla="*/ 52 h 882"/>
                  <a:gd name="T40" fmla="*/ 10 w 635"/>
                  <a:gd name="T41" fmla="*/ 49 h 882"/>
                  <a:gd name="T42" fmla="*/ 6 w 635"/>
                  <a:gd name="T43" fmla="*/ 46 h 882"/>
                  <a:gd name="T44" fmla="*/ 2 w 635"/>
                  <a:gd name="T45" fmla="*/ 42 h 882"/>
                  <a:gd name="T46" fmla="*/ 1 w 635"/>
                  <a:gd name="T47" fmla="*/ 37 h 882"/>
                  <a:gd name="T48" fmla="*/ 1 w 635"/>
                  <a:gd name="T49" fmla="*/ 33 h 882"/>
                  <a:gd name="T50" fmla="*/ 0 w 635"/>
                  <a:gd name="T51" fmla="*/ 28 h 882"/>
                  <a:gd name="T52" fmla="*/ 0 w 635"/>
                  <a:gd name="T53" fmla="*/ 24 h 882"/>
                  <a:gd name="T54" fmla="*/ 1 w 635"/>
                  <a:gd name="T55" fmla="*/ 20 h 882"/>
                  <a:gd name="T56" fmla="*/ 2 w 635"/>
                  <a:gd name="T57" fmla="*/ 16 h 882"/>
                  <a:gd name="T58" fmla="*/ 3 w 635"/>
                  <a:gd name="T59" fmla="*/ 12 h 882"/>
                  <a:gd name="T60" fmla="*/ 4 w 635"/>
                  <a:gd name="T61" fmla="*/ 8 h 882"/>
                  <a:gd name="T62" fmla="*/ 6 w 635"/>
                  <a:gd name="T63" fmla="*/ 6 h 882"/>
                  <a:gd name="T64" fmla="*/ 8 w 635"/>
                  <a:gd name="T65" fmla="*/ 4 h 882"/>
                  <a:gd name="T66" fmla="*/ 9 w 635"/>
                  <a:gd name="T67" fmla="*/ 2 h 882"/>
                  <a:gd name="T68" fmla="*/ 11 w 635"/>
                  <a:gd name="T69" fmla="*/ 0 h 882"/>
                  <a:gd name="T70" fmla="*/ 14 w 635"/>
                  <a:gd name="T71" fmla="*/ 0 h 882"/>
                  <a:gd name="T72" fmla="*/ 16 w 635"/>
                  <a:gd name="T73" fmla="*/ 1 h 882"/>
                  <a:gd name="T74" fmla="*/ 19 w 635"/>
                  <a:gd name="T75" fmla="*/ 2 h 882"/>
                  <a:gd name="T76" fmla="*/ 21 w 635"/>
                  <a:gd name="T77" fmla="*/ 3 h 882"/>
                  <a:gd name="T78" fmla="*/ 23 w 635"/>
                  <a:gd name="T79" fmla="*/ 3 h 882"/>
                  <a:gd name="T80" fmla="*/ 26 w 635"/>
                  <a:gd name="T81" fmla="*/ 3 h 882"/>
                  <a:gd name="T82" fmla="*/ 28 w 635"/>
                  <a:gd name="T83" fmla="*/ 2 h 882"/>
                  <a:gd name="T84" fmla="*/ 31 w 635"/>
                  <a:gd name="T85" fmla="*/ 2 h 8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35" h="882">
                    <a:moveTo>
                      <a:pt x="494" y="37"/>
                    </a:moveTo>
                    <a:lnTo>
                      <a:pt x="504" y="37"/>
                    </a:lnTo>
                    <a:lnTo>
                      <a:pt x="512" y="37"/>
                    </a:lnTo>
                    <a:lnTo>
                      <a:pt x="523" y="37"/>
                    </a:lnTo>
                    <a:lnTo>
                      <a:pt x="530" y="26"/>
                    </a:lnTo>
                    <a:lnTo>
                      <a:pt x="541" y="26"/>
                    </a:lnTo>
                    <a:lnTo>
                      <a:pt x="549" y="63"/>
                    </a:lnTo>
                    <a:lnTo>
                      <a:pt x="559" y="99"/>
                    </a:lnTo>
                    <a:lnTo>
                      <a:pt x="574" y="131"/>
                    </a:lnTo>
                    <a:lnTo>
                      <a:pt x="585" y="167"/>
                    </a:lnTo>
                    <a:lnTo>
                      <a:pt x="592" y="203"/>
                    </a:lnTo>
                    <a:lnTo>
                      <a:pt x="603" y="240"/>
                    </a:lnTo>
                    <a:lnTo>
                      <a:pt x="610" y="273"/>
                    </a:lnTo>
                    <a:lnTo>
                      <a:pt x="628" y="302"/>
                    </a:lnTo>
                    <a:lnTo>
                      <a:pt x="628" y="345"/>
                    </a:lnTo>
                    <a:lnTo>
                      <a:pt x="628" y="381"/>
                    </a:lnTo>
                    <a:lnTo>
                      <a:pt x="628" y="426"/>
                    </a:lnTo>
                    <a:lnTo>
                      <a:pt x="628" y="457"/>
                    </a:lnTo>
                    <a:lnTo>
                      <a:pt x="628" y="494"/>
                    </a:lnTo>
                    <a:lnTo>
                      <a:pt x="635" y="538"/>
                    </a:lnTo>
                    <a:lnTo>
                      <a:pt x="635" y="574"/>
                    </a:lnTo>
                    <a:lnTo>
                      <a:pt x="635" y="610"/>
                    </a:lnTo>
                    <a:lnTo>
                      <a:pt x="628" y="635"/>
                    </a:lnTo>
                    <a:lnTo>
                      <a:pt x="610" y="661"/>
                    </a:lnTo>
                    <a:lnTo>
                      <a:pt x="603" y="680"/>
                    </a:lnTo>
                    <a:lnTo>
                      <a:pt x="592" y="708"/>
                    </a:lnTo>
                    <a:lnTo>
                      <a:pt x="585" y="734"/>
                    </a:lnTo>
                    <a:lnTo>
                      <a:pt x="567" y="759"/>
                    </a:lnTo>
                    <a:lnTo>
                      <a:pt x="559" y="777"/>
                    </a:lnTo>
                    <a:lnTo>
                      <a:pt x="549" y="802"/>
                    </a:lnTo>
                    <a:lnTo>
                      <a:pt x="512" y="813"/>
                    </a:lnTo>
                    <a:lnTo>
                      <a:pt x="486" y="820"/>
                    </a:lnTo>
                    <a:lnTo>
                      <a:pt x="450" y="838"/>
                    </a:lnTo>
                    <a:lnTo>
                      <a:pt x="425" y="846"/>
                    </a:lnTo>
                    <a:lnTo>
                      <a:pt x="389" y="856"/>
                    </a:lnTo>
                    <a:lnTo>
                      <a:pt x="356" y="864"/>
                    </a:lnTo>
                    <a:lnTo>
                      <a:pt x="326" y="875"/>
                    </a:lnTo>
                    <a:lnTo>
                      <a:pt x="295" y="882"/>
                    </a:lnTo>
                    <a:lnTo>
                      <a:pt x="265" y="856"/>
                    </a:lnTo>
                    <a:lnTo>
                      <a:pt x="232" y="831"/>
                    </a:lnTo>
                    <a:lnTo>
                      <a:pt x="196" y="802"/>
                    </a:lnTo>
                    <a:lnTo>
                      <a:pt x="160" y="784"/>
                    </a:lnTo>
                    <a:lnTo>
                      <a:pt x="123" y="759"/>
                    </a:lnTo>
                    <a:lnTo>
                      <a:pt x="91" y="734"/>
                    </a:lnTo>
                    <a:lnTo>
                      <a:pt x="54" y="708"/>
                    </a:lnTo>
                    <a:lnTo>
                      <a:pt x="29" y="680"/>
                    </a:lnTo>
                    <a:lnTo>
                      <a:pt x="18" y="643"/>
                    </a:lnTo>
                    <a:lnTo>
                      <a:pt x="18" y="599"/>
                    </a:lnTo>
                    <a:lnTo>
                      <a:pt x="11" y="566"/>
                    </a:lnTo>
                    <a:lnTo>
                      <a:pt x="11" y="530"/>
                    </a:lnTo>
                    <a:lnTo>
                      <a:pt x="11" y="494"/>
                    </a:lnTo>
                    <a:lnTo>
                      <a:pt x="0" y="451"/>
                    </a:lnTo>
                    <a:lnTo>
                      <a:pt x="0" y="414"/>
                    </a:lnTo>
                    <a:lnTo>
                      <a:pt x="0" y="381"/>
                    </a:lnTo>
                    <a:lnTo>
                      <a:pt x="0" y="345"/>
                    </a:lnTo>
                    <a:lnTo>
                      <a:pt x="11" y="320"/>
                    </a:lnTo>
                    <a:lnTo>
                      <a:pt x="18" y="284"/>
                    </a:lnTo>
                    <a:lnTo>
                      <a:pt x="29" y="254"/>
                    </a:lnTo>
                    <a:lnTo>
                      <a:pt x="36" y="222"/>
                    </a:lnTo>
                    <a:lnTo>
                      <a:pt x="44" y="193"/>
                    </a:lnTo>
                    <a:lnTo>
                      <a:pt x="54" y="160"/>
                    </a:lnTo>
                    <a:lnTo>
                      <a:pt x="62" y="131"/>
                    </a:lnTo>
                    <a:lnTo>
                      <a:pt x="80" y="117"/>
                    </a:lnTo>
                    <a:lnTo>
                      <a:pt x="91" y="99"/>
                    </a:lnTo>
                    <a:lnTo>
                      <a:pt x="105" y="81"/>
                    </a:lnTo>
                    <a:lnTo>
                      <a:pt x="123" y="63"/>
                    </a:lnTo>
                    <a:lnTo>
                      <a:pt x="135" y="45"/>
                    </a:lnTo>
                    <a:lnTo>
                      <a:pt x="153" y="37"/>
                    </a:lnTo>
                    <a:lnTo>
                      <a:pt x="171" y="19"/>
                    </a:lnTo>
                    <a:lnTo>
                      <a:pt x="178" y="0"/>
                    </a:lnTo>
                    <a:lnTo>
                      <a:pt x="196" y="8"/>
                    </a:lnTo>
                    <a:lnTo>
                      <a:pt x="222" y="8"/>
                    </a:lnTo>
                    <a:lnTo>
                      <a:pt x="240" y="19"/>
                    </a:lnTo>
                    <a:lnTo>
                      <a:pt x="258" y="26"/>
                    </a:lnTo>
                    <a:lnTo>
                      <a:pt x="277" y="26"/>
                    </a:lnTo>
                    <a:lnTo>
                      <a:pt x="301" y="37"/>
                    </a:lnTo>
                    <a:lnTo>
                      <a:pt x="320" y="45"/>
                    </a:lnTo>
                    <a:lnTo>
                      <a:pt x="338" y="45"/>
                    </a:lnTo>
                    <a:lnTo>
                      <a:pt x="356" y="45"/>
                    </a:lnTo>
                    <a:lnTo>
                      <a:pt x="371" y="45"/>
                    </a:lnTo>
                    <a:lnTo>
                      <a:pt x="399" y="45"/>
                    </a:lnTo>
                    <a:lnTo>
                      <a:pt x="417" y="45"/>
                    </a:lnTo>
                    <a:lnTo>
                      <a:pt x="432" y="37"/>
                    </a:lnTo>
                    <a:lnTo>
                      <a:pt x="450" y="37"/>
                    </a:lnTo>
                    <a:lnTo>
                      <a:pt x="468" y="37"/>
                    </a:lnTo>
                    <a:lnTo>
                      <a:pt x="494" y="37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1" name="Freeform 109"/>
              <p:cNvSpPr>
                <a:spLocks/>
              </p:cNvSpPr>
              <p:nvPr/>
            </p:nvSpPr>
            <p:spPr bwMode="auto">
              <a:xfrm>
                <a:off x="3609" y="1903"/>
                <a:ext cx="141" cy="194"/>
              </a:xfrm>
              <a:custGeom>
                <a:avLst/>
                <a:gdLst>
                  <a:gd name="T0" fmla="*/ 27 w 566"/>
                  <a:gd name="T1" fmla="*/ 2 h 777"/>
                  <a:gd name="T2" fmla="*/ 28 w 566"/>
                  <a:gd name="T3" fmla="*/ 1 h 777"/>
                  <a:gd name="T4" fmla="*/ 29 w 566"/>
                  <a:gd name="T5" fmla="*/ 1 h 777"/>
                  <a:gd name="T6" fmla="*/ 30 w 566"/>
                  <a:gd name="T7" fmla="*/ 3 h 777"/>
                  <a:gd name="T8" fmla="*/ 31 w 566"/>
                  <a:gd name="T9" fmla="*/ 7 h 777"/>
                  <a:gd name="T10" fmla="*/ 32 w 566"/>
                  <a:gd name="T11" fmla="*/ 11 h 777"/>
                  <a:gd name="T12" fmla="*/ 34 w 566"/>
                  <a:gd name="T13" fmla="*/ 15 h 777"/>
                  <a:gd name="T14" fmla="*/ 34 w 566"/>
                  <a:gd name="T15" fmla="*/ 19 h 777"/>
                  <a:gd name="T16" fmla="*/ 35 w 566"/>
                  <a:gd name="T17" fmla="*/ 23 h 777"/>
                  <a:gd name="T18" fmla="*/ 35 w 566"/>
                  <a:gd name="T19" fmla="*/ 27 h 777"/>
                  <a:gd name="T20" fmla="*/ 35 w 566"/>
                  <a:gd name="T21" fmla="*/ 31 h 777"/>
                  <a:gd name="T22" fmla="*/ 34 w 566"/>
                  <a:gd name="T23" fmla="*/ 35 h 777"/>
                  <a:gd name="T24" fmla="*/ 33 w 566"/>
                  <a:gd name="T25" fmla="*/ 37 h 777"/>
                  <a:gd name="T26" fmla="*/ 32 w 566"/>
                  <a:gd name="T27" fmla="*/ 40 h 777"/>
                  <a:gd name="T28" fmla="*/ 31 w 566"/>
                  <a:gd name="T29" fmla="*/ 43 h 777"/>
                  <a:gd name="T30" fmla="*/ 29 w 566"/>
                  <a:gd name="T31" fmla="*/ 45 h 777"/>
                  <a:gd name="T32" fmla="*/ 25 w 566"/>
                  <a:gd name="T33" fmla="*/ 46 h 777"/>
                  <a:gd name="T34" fmla="*/ 21 w 566"/>
                  <a:gd name="T35" fmla="*/ 47 h 777"/>
                  <a:gd name="T36" fmla="*/ 18 w 566"/>
                  <a:gd name="T37" fmla="*/ 48 h 777"/>
                  <a:gd name="T38" fmla="*/ 14 w 566"/>
                  <a:gd name="T39" fmla="*/ 47 h 777"/>
                  <a:gd name="T40" fmla="*/ 11 w 566"/>
                  <a:gd name="T41" fmla="*/ 44 h 777"/>
                  <a:gd name="T42" fmla="*/ 7 w 566"/>
                  <a:gd name="T43" fmla="*/ 41 h 777"/>
                  <a:gd name="T44" fmla="*/ 3 w 566"/>
                  <a:gd name="T45" fmla="*/ 38 h 777"/>
                  <a:gd name="T46" fmla="*/ 2 w 566"/>
                  <a:gd name="T47" fmla="*/ 35 h 777"/>
                  <a:gd name="T48" fmla="*/ 1 w 566"/>
                  <a:gd name="T49" fmla="*/ 31 h 777"/>
                  <a:gd name="T50" fmla="*/ 0 w 566"/>
                  <a:gd name="T51" fmla="*/ 27 h 777"/>
                  <a:gd name="T52" fmla="*/ 0 w 566"/>
                  <a:gd name="T53" fmla="*/ 23 h 777"/>
                  <a:gd name="T54" fmla="*/ 0 w 566"/>
                  <a:gd name="T55" fmla="*/ 19 h 777"/>
                  <a:gd name="T56" fmla="*/ 2 w 566"/>
                  <a:gd name="T57" fmla="*/ 15 h 777"/>
                  <a:gd name="T58" fmla="*/ 2 w 566"/>
                  <a:gd name="T59" fmla="*/ 12 h 777"/>
                  <a:gd name="T60" fmla="*/ 3 w 566"/>
                  <a:gd name="T61" fmla="*/ 9 h 777"/>
                  <a:gd name="T62" fmla="*/ 4 w 566"/>
                  <a:gd name="T63" fmla="*/ 6 h 777"/>
                  <a:gd name="T64" fmla="*/ 6 w 566"/>
                  <a:gd name="T65" fmla="*/ 4 h 777"/>
                  <a:gd name="T66" fmla="*/ 8 w 566"/>
                  <a:gd name="T67" fmla="*/ 3 h 777"/>
                  <a:gd name="T68" fmla="*/ 9 w 566"/>
                  <a:gd name="T69" fmla="*/ 1 h 777"/>
                  <a:gd name="T70" fmla="*/ 11 w 566"/>
                  <a:gd name="T71" fmla="*/ 0 h 777"/>
                  <a:gd name="T72" fmla="*/ 13 w 566"/>
                  <a:gd name="T73" fmla="*/ 1 h 777"/>
                  <a:gd name="T74" fmla="*/ 16 w 566"/>
                  <a:gd name="T75" fmla="*/ 1 h 777"/>
                  <a:gd name="T76" fmla="*/ 17 w 566"/>
                  <a:gd name="T77" fmla="*/ 2 h 777"/>
                  <a:gd name="T78" fmla="*/ 20 w 566"/>
                  <a:gd name="T79" fmla="*/ 3 h 777"/>
                  <a:gd name="T80" fmla="*/ 22 w 566"/>
                  <a:gd name="T81" fmla="*/ 2 h 777"/>
                  <a:gd name="T82" fmla="*/ 24 w 566"/>
                  <a:gd name="T83" fmla="*/ 2 h 777"/>
                  <a:gd name="T84" fmla="*/ 26 w 566"/>
                  <a:gd name="T85" fmla="*/ 2 h 7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6" h="777">
                    <a:moveTo>
                      <a:pt x="435" y="37"/>
                    </a:moveTo>
                    <a:lnTo>
                      <a:pt x="442" y="37"/>
                    </a:lnTo>
                    <a:lnTo>
                      <a:pt x="442" y="26"/>
                    </a:lnTo>
                    <a:lnTo>
                      <a:pt x="450" y="26"/>
                    </a:lnTo>
                    <a:lnTo>
                      <a:pt x="460" y="26"/>
                    </a:lnTo>
                    <a:lnTo>
                      <a:pt x="468" y="26"/>
                    </a:lnTo>
                    <a:lnTo>
                      <a:pt x="479" y="26"/>
                    </a:lnTo>
                    <a:lnTo>
                      <a:pt x="486" y="55"/>
                    </a:lnTo>
                    <a:lnTo>
                      <a:pt x="497" y="88"/>
                    </a:lnTo>
                    <a:lnTo>
                      <a:pt x="505" y="117"/>
                    </a:lnTo>
                    <a:lnTo>
                      <a:pt x="515" y="149"/>
                    </a:lnTo>
                    <a:lnTo>
                      <a:pt x="523" y="178"/>
                    </a:lnTo>
                    <a:lnTo>
                      <a:pt x="530" y="211"/>
                    </a:lnTo>
                    <a:lnTo>
                      <a:pt x="541" y="240"/>
                    </a:lnTo>
                    <a:lnTo>
                      <a:pt x="548" y="266"/>
                    </a:lnTo>
                    <a:lnTo>
                      <a:pt x="548" y="302"/>
                    </a:lnTo>
                    <a:lnTo>
                      <a:pt x="559" y="335"/>
                    </a:lnTo>
                    <a:lnTo>
                      <a:pt x="559" y="371"/>
                    </a:lnTo>
                    <a:lnTo>
                      <a:pt x="559" y="407"/>
                    </a:lnTo>
                    <a:lnTo>
                      <a:pt x="559" y="432"/>
                    </a:lnTo>
                    <a:lnTo>
                      <a:pt x="559" y="469"/>
                    </a:lnTo>
                    <a:lnTo>
                      <a:pt x="559" y="505"/>
                    </a:lnTo>
                    <a:lnTo>
                      <a:pt x="566" y="538"/>
                    </a:lnTo>
                    <a:lnTo>
                      <a:pt x="548" y="556"/>
                    </a:lnTo>
                    <a:lnTo>
                      <a:pt x="541" y="581"/>
                    </a:lnTo>
                    <a:lnTo>
                      <a:pt x="530" y="599"/>
                    </a:lnTo>
                    <a:lnTo>
                      <a:pt x="523" y="617"/>
                    </a:lnTo>
                    <a:lnTo>
                      <a:pt x="515" y="643"/>
                    </a:lnTo>
                    <a:lnTo>
                      <a:pt x="505" y="661"/>
                    </a:lnTo>
                    <a:lnTo>
                      <a:pt x="497" y="690"/>
                    </a:lnTo>
                    <a:lnTo>
                      <a:pt x="486" y="708"/>
                    </a:lnTo>
                    <a:lnTo>
                      <a:pt x="460" y="716"/>
                    </a:lnTo>
                    <a:lnTo>
                      <a:pt x="424" y="723"/>
                    </a:lnTo>
                    <a:lnTo>
                      <a:pt x="399" y="734"/>
                    </a:lnTo>
                    <a:lnTo>
                      <a:pt x="373" y="741"/>
                    </a:lnTo>
                    <a:lnTo>
                      <a:pt x="345" y="752"/>
                    </a:lnTo>
                    <a:lnTo>
                      <a:pt x="319" y="759"/>
                    </a:lnTo>
                    <a:lnTo>
                      <a:pt x="294" y="770"/>
                    </a:lnTo>
                    <a:lnTo>
                      <a:pt x="264" y="777"/>
                    </a:lnTo>
                    <a:lnTo>
                      <a:pt x="233" y="752"/>
                    </a:lnTo>
                    <a:lnTo>
                      <a:pt x="203" y="734"/>
                    </a:lnTo>
                    <a:lnTo>
                      <a:pt x="178" y="708"/>
                    </a:lnTo>
                    <a:lnTo>
                      <a:pt x="142" y="690"/>
                    </a:lnTo>
                    <a:lnTo>
                      <a:pt x="116" y="661"/>
                    </a:lnTo>
                    <a:lnTo>
                      <a:pt x="91" y="643"/>
                    </a:lnTo>
                    <a:lnTo>
                      <a:pt x="55" y="617"/>
                    </a:lnTo>
                    <a:lnTo>
                      <a:pt x="28" y="592"/>
                    </a:lnTo>
                    <a:lnTo>
                      <a:pt x="28" y="566"/>
                    </a:lnTo>
                    <a:lnTo>
                      <a:pt x="18" y="530"/>
                    </a:lnTo>
                    <a:lnTo>
                      <a:pt x="18" y="494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396"/>
                    </a:lnTo>
                    <a:lnTo>
                      <a:pt x="10" y="363"/>
                    </a:lnTo>
                    <a:lnTo>
                      <a:pt x="0" y="335"/>
                    </a:lnTo>
                    <a:lnTo>
                      <a:pt x="10" y="309"/>
                    </a:lnTo>
                    <a:lnTo>
                      <a:pt x="18" y="273"/>
                    </a:lnTo>
                    <a:lnTo>
                      <a:pt x="28" y="248"/>
                    </a:lnTo>
                    <a:lnTo>
                      <a:pt x="28" y="222"/>
                    </a:lnTo>
                    <a:lnTo>
                      <a:pt x="36" y="193"/>
                    </a:lnTo>
                    <a:lnTo>
                      <a:pt x="47" y="167"/>
                    </a:lnTo>
                    <a:lnTo>
                      <a:pt x="55" y="142"/>
                    </a:lnTo>
                    <a:lnTo>
                      <a:pt x="61" y="117"/>
                    </a:lnTo>
                    <a:lnTo>
                      <a:pt x="73" y="99"/>
                    </a:lnTo>
                    <a:lnTo>
                      <a:pt x="91" y="88"/>
                    </a:lnTo>
                    <a:lnTo>
                      <a:pt x="98" y="70"/>
                    </a:lnTo>
                    <a:lnTo>
                      <a:pt x="109" y="55"/>
                    </a:lnTo>
                    <a:lnTo>
                      <a:pt x="127" y="45"/>
                    </a:lnTo>
                    <a:lnTo>
                      <a:pt x="134" y="26"/>
                    </a:lnTo>
                    <a:lnTo>
                      <a:pt x="152" y="19"/>
                    </a:lnTo>
                    <a:lnTo>
                      <a:pt x="160" y="0"/>
                    </a:lnTo>
                    <a:lnTo>
                      <a:pt x="178" y="8"/>
                    </a:lnTo>
                    <a:lnTo>
                      <a:pt x="196" y="8"/>
                    </a:lnTo>
                    <a:lnTo>
                      <a:pt x="214" y="19"/>
                    </a:lnTo>
                    <a:lnTo>
                      <a:pt x="233" y="19"/>
                    </a:lnTo>
                    <a:lnTo>
                      <a:pt x="251" y="26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1" y="45"/>
                    </a:lnTo>
                    <a:lnTo>
                      <a:pt x="319" y="45"/>
                    </a:lnTo>
                    <a:lnTo>
                      <a:pt x="337" y="37"/>
                    </a:lnTo>
                    <a:lnTo>
                      <a:pt x="355" y="37"/>
                    </a:lnTo>
                    <a:lnTo>
                      <a:pt x="373" y="37"/>
                    </a:lnTo>
                    <a:lnTo>
                      <a:pt x="388" y="37"/>
                    </a:lnTo>
                    <a:lnTo>
                      <a:pt x="399" y="37"/>
                    </a:lnTo>
                    <a:lnTo>
                      <a:pt x="417" y="37"/>
                    </a:lnTo>
                    <a:lnTo>
                      <a:pt x="435" y="37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2" name="Freeform 110"/>
              <p:cNvSpPr>
                <a:spLocks/>
              </p:cNvSpPr>
              <p:nvPr/>
            </p:nvSpPr>
            <p:spPr bwMode="auto">
              <a:xfrm>
                <a:off x="3622" y="1903"/>
                <a:ext cx="119" cy="168"/>
              </a:xfrm>
              <a:custGeom>
                <a:avLst/>
                <a:gdLst>
                  <a:gd name="T0" fmla="*/ 24 w 475"/>
                  <a:gd name="T1" fmla="*/ 2 h 672"/>
                  <a:gd name="T2" fmla="*/ 25 w 475"/>
                  <a:gd name="T3" fmla="*/ 2 h 672"/>
                  <a:gd name="T4" fmla="*/ 26 w 475"/>
                  <a:gd name="T5" fmla="*/ 4 h 672"/>
                  <a:gd name="T6" fmla="*/ 27 w 475"/>
                  <a:gd name="T7" fmla="*/ 7 h 672"/>
                  <a:gd name="T8" fmla="*/ 28 w 475"/>
                  <a:gd name="T9" fmla="*/ 9 h 672"/>
                  <a:gd name="T10" fmla="*/ 29 w 475"/>
                  <a:gd name="T11" fmla="*/ 13 h 672"/>
                  <a:gd name="T12" fmla="*/ 29 w 475"/>
                  <a:gd name="T13" fmla="*/ 16 h 672"/>
                  <a:gd name="T14" fmla="*/ 30 w 475"/>
                  <a:gd name="T15" fmla="*/ 20 h 672"/>
                  <a:gd name="T16" fmla="*/ 30 w 475"/>
                  <a:gd name="T17" fmla="*/ 24 h 672"/>
                  <a:gd name="T18" fmla="*/ 30 w 475"/>
                  <a:gd name="T19" fmla="*/ 27 h 672"/>
                  <a:gd name="T20" fmla="*/ 29 w 475"/>
                  <a:gd name="T21" fmla="*/ 30 h 672"/>
                  <a:gd name="T22" fmla="*/ 28 w 475"/>
                  <a:gd name="T23" fmla="*/ 32 h 672"/>
                  <a:gd name="T24" fmla="*/ 27 w 475"/>
                  <a:gd name="T25" fmla="*/ 35 h 672"/>
                  <a:gd name="T26" fmla="*/ 27 w 475"/>
                  <a:gd name="T27" fmla="*/ 37 h 672"/>
                  <a:gd name="T28" fmla="*/ 24 w 475"/>
                  <a:gd name="T29" fmla="*/ 39 h 672"/>
                  <a:gd name="T30" fmla="*/ 22 w 475"/>
                  <a:gd name="T31" fmla="*/ 39 h 672"/>
                  <a:gd name="T32" fmla="*/ 18 w 475"/>
                  <a:gd name="T33" fmla="*/ 40 h 672"/>
                  <a:gd name="T34" fmla="*/ 16 w 475"/>
                  <a:gd name="T35" fmla="*/ 41 h 672"/>
                  <a:gd name="T36" fmla="*/ 12 w 475"/>
                  <a:gd name="T37" fmla="*/ 40 h 672"/>
                  <a:gd name="T38" fmla="*/ 9 w 475"/>
                  <a:gd name="T39" fmla="*/ 38 h 672"/>
                  <a:gd name="T40" fmla="*/ 6 w 475"/>
                  <a:gd name="T41" fmla="*/ 36 h 672"/>
                  <a:gd name="T42" fmla="*/ 3 w 475"/>
                  <a:gd name="T43" fmla="*/ 33 h 672"/>
                  <a:gd name="T44" fmla="*/ 1 w 475"/>
                  <a:gd name="T45" fmla="*/ 31 h 672"/>
                  <a:gd name="T46" fmla="*/ 1 w 475"/>
                  <a:gd name="T47" fmla="*/ 27 h 672"/>
                  <a:gd name="T48" fmla="*/ 1 w 475"/>
                  <a:gd name="T49" fmla="*/ 23 h 672"/>
                  <a:gd name="T50" fmla="*/ 0 w 475"/>
                  <a:gd name="T51" fmla="*/ 20 h 672"/>
                  <a:gd name="T52" fmla="*/ 1 w 475"/>
                  <a:gd name="T53" fmla="*/ 17 h 672"/>
                  <a:gd name="T54" fmla="*/ 1 w 475"/>
                  <a:gd name="T55" fmla="*/ 14 h 672"/>
                  <a:gd name="T56" fmla="*/ 2 w 475"/>
                  <a:gd name="T57" fmla="*/ 11 h 672"/>
                  <a:gd name="T58" fmla="*/ 3 w 475"/>
                  <a:gd name="T59" fmla="*/ 8 h 672"/>
                  <a:gd name="T60" fmla="*/ 4 w 475"/>
                  <a:gd name="T61" fmla="*/ 6 h 672"/>
                  <a:gd name="T62" fmla="*/ 5 w 475"/>
                  <a:gd name="T63" fmla="*/ 4 h 672"/>
                  <a:gd name="T64" fmla="*/ 7 w 475"/>
                  <a:gd name="T65" fmla="*/ 2 h 672"/>
                  <a:gd name="T66" fmla="*/ 8 w 475"/>
                  <a:gd name="T67" fmla="*/ 1 h 672"/>
                  <a:gd name="T68" fmla="*/ 9 w 475"/>
                  <a:gd name="T69" fmla="*/ 1 h 672"/>
                  <a:gd name="T70" fmla="*/ 11 w 475"/>
                  <a:gd name="T71" fmla="*/ 1 h 672"/>
                  <a:gd name="T72" fmla="*/ 13 w 475"/>
                  <a:gd name="T73" fmla="*/ 2 h 672"/>
                  <a:gd name="T74" fmla="*/ 15 w 475"/>
                  <a:gd name="T75" fmla="*/ 2 h 672"/>
                  <a:gd name="T76" fmla="*/ 17 w 475"/>
                  <a:gd name="T77" fmla="*/ 2 h 672"/>
                  <a:gd name="T78" fmla="*/ 19 w 475"/>
                  <a:gd name="T79" fmla="*/ 2 h 672"/>
                  <a:gd name="T80" fmla="*/ 21 w 475"/>
                  <a:gd name="T81" fmla="*/ 2 h 672"/>
                  <a:gd name="T82" fmla="*/ 22 w 475"/>
                  <a:gd name="T83" fmla="*/ 2 h 6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75" h="672">
                    <a:moveTo>
                      <a:pt x="369" y="26"/>
                    </a:moveTo>
                    <a:lnTo>
                      <a:pt x="380" y="26"/>
                    </a:lnTo>
                    <a:lnTo>
                      <a:pt x="387" y="26"/>
                    </a:lnTo>
                    <a:lnTo>
                      <a:pt x="395" y="26"/>
                    </a:lnTo>
                    <a:lnTo>
                      <a:pt x="405" y="26"/>
                    </a:lnTo>
                    <a:lnTo>
                      <a:pt x="413" y="55"/>
                    </a:lnTo>
                    <a:lnTo>
                      <a:pt x="424" y="81"/>
                    </a:lnTo>
                    <a:lnTo>
                      <a:pt x="431" y="106"/>
                    </a:lnTo>
                    <a:lnTo>
                      <a:pt x="442" y="131"/>
                    </a:lnTo>
                    <a:lnTo>
                      <a:pt x="442" y="149"/>
                    </a:lnTo>
                    <a:lnTo>
                      <a:pt x="450" y="178"/>
                    </a:lnTo>
                    <a:lnTo>
                      <a:pt x="460" y="203"/>
                    </a:lnTo>
                    <a:lnTo>
                      <a:pt x="468" y="229"/>
                    </a:lnTo>
                    <a:lnTo>
                      <a:pt x="468" y="254"/>
                    </a:lnTo>
                    <a:lnTo>
                      <a:pt x="468" y="291"/>
                    </a:lnTo>
                    <a:lnTo>
                      <a:pt x="475" y="320"/>
                    </a:lnTo>
                    <a:lnTo>
                      <a:pt x="475" y="345"/>
                    </a:lnTo>
                    <a:lnTo>
                      <a:pt x="475" y="381"/>
                    </a:lnTo>
                    <a:lnTo>
                      <a:pt x="475" y="407"/>
                    </a:lnTo>
                    <a:lnTo>
                      <a:pt x="475" y="432"/>
                    </a:lnTo>
                    <a:lnTo>
                      <a:pt x="475" y="457"/>
                    </a:lnTo>
                    <a:lnTo>
                      <a:pt x="468" y="475"/>
                    </a:lnTo>
                    <a:lnTo>
                      <a:pt x="460" y="494"/>
                    </a:lnTo>
                    <a:lnTo>
                      <a:pt x="450" y="512"/>
                    </a:lnTo>
                    <a:lnTo>
                      <a:pt x="442" y="538"/>
                    </a:lnTo>
                    <a:lnTo>
                      <a:pt x="431" y="556"/>
                    </a:lnTo>
                    <a:lnTo>
                      <a:pt x="424" y="574"/>
                    </a:lnTo>
                    <a:lnTo>
                      <a:pt x="424" y="592"/>
                    </a:lnTo>
                    <a:lnTo>
                      <a:pt x="413" y="610"/>
                    </a:lnTo>
                    <a:lnTo>
                      <a:pt x="387" y="617"/>
                    </a:lnTo>
                    <a:lnTo>
                      <a:pt x="362" y="617"/>
                    </a:lnTo>
                    <a:lnTo>
                      <a:pt x="344" y="629"/>
                    </a:lnTo>
                    <a:lnTo>
                      <a:pt x="318" y="635"/>
                    </a:lnTo>
                    <a:lnTo>
                      <a:pt x="290" y="643"/>
                    </a:lnTo>
                    <a:lnTo>
                      <a:pt x="272" y="653"/>
                    </a:lnTo>
                    <a:lnTo>
                      <a:pt x="246" y="661"/>
                    </a:lnTo>
                    <a:lnTo>
                      <a:pt x="221" y="672"/>
                    </a:lnTo>
                    <a:lnTo>
                      <a:pt x="196" y="643"/>
                    </a:lnTo>
                    <a:lnTo>
                      <a:pt x="166" y="629"/>
                    </a:lnTo>
                    <a:lnTo>
                      <a:pt x="148" y="610"/>
                    </a:lnTo>
                    <a:lnTo>
                      <a:pt x="123" y="592"/>
                    </a:lnTo>
                    <a:lnTo>
                      <a:pt x="97" y="574"/>
                    </a:lnTo>
                    <a:lnTo>
                      <a:pt x="72" y="548"/>
                    </a:lnTo>
                    <a:lnTo>
                      <a:pt x="43" y="530"/>
                    </a:lnTo>
                    <a:lnTo>
                      <a:pt x="18" y="512"/>
                    </a:lnTo>
                    <a:lnTo>
                      <a:pt x="18" y="487"/>
                    </a:lnTo>
                    <a:lnTo>
                      <a:pt x="18" y="457"/>
                    </a:lnTo>
                    <a:lnTo>
                      <a:pt x="6" y="426"/>
                    </a:lnTo>
                    <a:lnTo>
                      <a:pt x="6" y="396"/>
                    </a:lnTo>
                    <a:lnTo>
                      <a:pt x="6" y="371"/>
                    </a:lnTo>
                    <a:lnTo>
                      <a:pt x="0" y="345"/>
                    </a:lnTo>
                    <a:lnTo>
                      <a:pt x="0" y="320"/>
                    </a:lnTo>
                    <a:lnTo>
                      <a:pt x="0" y="284"/>
                    </a:lnTo>
                    <a:lnTo>
                      <a:pt x="6" y="266"/>
                    </a:lnTo>
                    <a:lnTo>
                      <a:pt x="6" y="240"/>
                    </a:lnTo>
                    <a:lnTo>
                      <a:pt x="18" y="222"/>
                    </a:lnTo>
                    <a:lnTo>
                      <a:pt x="24" y="193"/>
                    </a:lnTo>
                    <a:lnTo>
                      <a:pt x="24" y="167"/>
                    </a:lnTo>
                    <a:lnTo>
                      <a:pt x="36" y="149"/>
                    </a:lnTo>
                    <a:lnTo>
                      <a:pt x="43" y="124"/>
                    </a:lnTo>
                    <a:lnTo>
                      <a:pt x="43" y="99"/>
                    </a:lnTo>
                    <a:lnTo>
                      <a:pt x="61" y="88"/>
                    </a:lnTo>
                    <a:lnTo>
                      <a:pt x="72" y="81"/>
                    </a:lnTo>
                    <a:lnTo>
                      <a:pt x="79" y="63"/>
                    </a:lnTo>
                    <a:lnTo>
                      <a:pt x="87" y="55"/>
                    </a:lnTo>
                    <a:lnTo>
                      <a:pt x="105" y="37"/>
                    </a:lnTo>
                    <a:lnTo>
                      <a:pt x="115" y="26"/>
                    </a:lnTo>
                    <a:lnTo>
                      <a:pt x="123" y="19"/>
                    </a:lnTo>
                    <a:lnTo>
                      <a:pt x="133" y="0"/>
                    </a:lnTo>
                    <a:lnTo>
                      <a:pt x="148" y="8"/>
                    </a:lnTo>
                    <a:lnTo>
                      <a:pt x="166" y="8"/>
                    </a:lnTo>
                    <a:lnTo>
                      <a:pt x="178" y="19"/>
                    </a:lnTo>
                    <a:lnTo>
                      <a:pt x="196" y="19"/>
                    </a:lnTo>
                    <a:lnTo>
                      <a:pt x="209" y="26"/>
                    </a:lnTo>
                    <a:lnTo>
                      <a:pt x="221" y="26"/>
                    </a:lnTo>
                    <a:lnTo>
                      <a:pt x="239" y="37"/>
                    </a:lnTo>
                    <a:lnTo>
                      <a:pt x="257" y="37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0" y="37"/>
                    </a:lnTo>
                    <a:lnTo>
                      <a:pt x="308" y="37"/>
                    </a:lnTo>
                    <a:lnTo>
                      <a:pt x="326" y="37"/>
                    </a:lnTo>
                    <a:lnTo>
                      <a:pt x="344" y="37"/>
                    </a:lnTo>
                    <a:lnTo>
                      <a:pt x="351" y="26"/>
                    </a:lnTo>
                    <a:lnTo>
                      <a:pt x="369" y="2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3" name="Freeform 111"/>
              <p:cNvSpPr>
                <a:spLocks/>
              </p:cNvSpPr>
              <p:nvPr/>
            </p:nvSpPr>
            <p:spPr bwMode="auto">
              <a:xfrm>
                <a:off x="3636" y="1903"/>
                <a:ext cx="99" cy="139"/>
              </a:xfrm>
              <a:custGeom>
                <a:avLst/>
                <a:gdLst>
                  <a:gd name="T0" fmla="*/ 20 w 396"/>
                  <a:gd name="T1" fmla="*/ 2 h 556"/>
                  <a:gd name="T2" fmla="*/ 21 w 396"/>
                  <a:gd name="T3" fmla="*/ 2 h 556"/>
                  <a:gd name="T4" fmla="*/ 22 w 396"/>
                  <a:gd name="T5" fmla="*/ 4 h 556"/>
                  <a:gd name="T6" fmla="*/ 23 w 396"/>
                  <a:gd name="T7" fmla="*/ 7 h 556"/>
                  <a:gd name="T8" fmla="*/ 23 w 396"/>
                  <a:gd name="T9" fmla="*/ 9 h 556"/>
                  <a:gd name="T10" fmla="*/ 24 w 396"/>
                  <a:gd name="T11" fmla="*/ 12 h 556"/>
                  <a:gd name="T12" fmla="*/ 24 w 396"/>
                  <a:gd name="T13" fmla="*/ 16 h 556"/>
                  <a:gd name="T14" fmla="*/ 24 w 396"/>
                  <a:gd name="T15" fmla="*/ 18 h 556"/>
                  <a:gd name="T16" fmla="*/ 25 w 396"/>
                  <a:gd name="T17" fmla="*/ 21 h 556"/>
                  <a:gd name="T18" fmla="*/ 25 w 396"/>
                  <a:gd name="T19" fmla="*/ 24 h 556"/>
                  <a:gd name="T20" fmla="*/ 24 w 396"/>
                  <a:gd name="T21" fmla="*/ 26 h 556"/>
                  <a:gd name="T22" fmla="*/ 23 w 396"/>
                  <a:gd name="T23" fmla="*/ 28 h 556"/>
                  <a:gd name="T24" fmla="*/ 22 w 396"/>
                  <a:gd name="T25" fmla="*/ 30 h 556"/>
                  <a:gd name="T26" fmla="*/ 21 w 396"/>
                  <a:gd name="T27" fmla="*/ 32 h 556"/>
                  <a:gd name="T28" fmla="*/ 19 w 396"/>
                  <a:gd name="T29" fmla="*/ 33 h 556"/>
                  <a:gd name="T30" fmla="*/ 17 w 396"/>
                  <a:gd name="T31" fmla="*/ 33 h 556"/>
                  <a:gd name="T32" fmla="*/ 14 w 396"/>
                  <a:gd name="T33" fmla="*/ 34 h 556"/>
                  <a:gd name="T34" fmla="*/ 12 w 396"/>
                  <a:gd name="T35" fmla="*/ 35 h 556"/>
                  <a:gd name="T36" fmla="*/ 9 w 396"/>
                  <a:gd name="T37" fmla="*/ 33 h 556"/>
                  <a:gd name="T38" fmla="*/ 6 w 396"/>
                  <a:gd name="T39" fmla="*/ 31 h 556"/>
                  <a:gd name="T40" fmla="*/ 3 w 396"/>
                  <a:gd name="T41" fmla="*/ 29 h 556"/>
                  <a:gd name="T42" fmla="*/ 1 w 396"/>
                  <a:gd name="T43" fmla="*/ 27 h 556"/>
                  <a:gd name="T44" fmla="*/ 1 w 396"/>
                  <a:gd name="T45" fmla="*/ 24 h 556"/>
                  <a:gd name="T46" fmla="*/ 1 w 396"/>
                  <a:gd name="T47" fmla="*/ 21 h 556"/>
                  <a:gd name="T48" fmla="*/ 0 w 396"/>
                  <a:gd name="T49" fmla="*/ 18 h 556"/>
                  <a:gd name="T50" fmla="*/ 0 w 396"/>
                  <a:gd name="T51" fmla="*/ 15 h 556"/>
                  <a:gd name="T52" fmla="*/ 1 w 396"/>
                  <a:gd name="T53" fmla="*/ 13 h 556"/>
                  <a:gd name="T54" fmla="*/ 1 w 396"/>
                  <a:gd name="T55" fmla="*/ 10 h 556"/>
                  <a:gd name="T56" fmla="*/ 2 w 396"/>
                  <a:gd name="T57" fmla="*/ 8 h 556"/>
                  <a:gd name="T58" fmla="*/ 2 w 396"/>
                  <a:gd name="T59" fmla="*/ 6 h 556"/>
                  <a:gd name="T60" fmla="*/ 3 w 396"/>
                  <a:gd name="T61" fmla="*/ 4 h 556"/>
                  <a:gd name="T62" fmla="*/ 4 w 396"/>
                  <a:gd name="T63" fmla="*/ 3 h 556"/>
                  <a:gd name="T64" fmla="*/ 6 w 396"/>
                  <a:gd name="T65" fmla="*/ 2 h 556"/>
                  <a:gd name="T66" fmla="*/ 7 w 396"/>
                  <a:gd name="T67" fmla="*/ 0 h 556"/>
                  <a:gd name="T68" fmla="*/ 8 w 396"/>
                  <a:gd name="T69" fmla="*/ 1 h 556"/>
                  <a:gd name="T70" fmla="*/ 10 w 396"/>
                  <a:gd name="T71" fmla="*/ 1 h 556"/>
                  <a:gd name="T72" fmla="*/ 12 w 396"/>
                  <a:gd name="T73" fmla="*/ 2 h 556"/>
                  <a:gd name="T74" fmla="*/ 13 w 396"/>
                  <a:gd name="T75" fmla="*/ 2 h 556"/>
                  <a:gd name="T76" fmla="*/ 14 w 396"/>
                  <a:gd name="T77" fmla="*/ 2 h 556"/>
                  <a:gd name="T78" fmla="*/ 16 w 396"/>
                  <a:gd name="T79" fmla="*/ 2 h 556"/>
                  <a:gd name="T80" fmla="*/ 18 w 396"/>
                  <a:gd name="T81" fmla="*/ 2 h 556"/>
                  <a:gd name="T82" fmla="*/ 19 w 396"/>
                  <a:gd name="T83" fmla="*/ 2 h 5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6" h="556">
                    <a:moveTo>
                      <a:pt x="308" y="26"/>
                    </a:moveTo>
                    <a:lnTo>
                      <a:pt x="315" y="26"/>
                    </a:lnTo>
                    <a:lnTo>
                      <a:pt x="326" y="26"/>
                    </a:lnTo>
                    <a:lnTo>
                      <a:pt x="333" y="26"/>
                    </a:lnTo>
                    <a:lnTo>
                      <a:pt x="341" y="45"/>
                    </a:lnTo>
                    <a:lnTo>
                      <a:pt x="351" y="63"/>
                    </a:lnTo>
                    <a:lnTo>
                      <a:pt x="351" y="88"/>
                    </a:lnTo>
                    <a:lnTo>
                      <a:pt x="359" y="106"/>
                    </a:lnTo>
                    <a:lnTo>
                      <a:pt x="370" y="131"/>
                    </a:lnTo>
                    <a:lnTo>
                      <a:pt x="370" y="149"/>
                    </a:lnTo>
                    <a:lnTo>
                      <a:pt x="377" y="178"/>
                    </a:lnTo>
                    <a:lnTo>
                      <a:pt x="388" y="193"/>
                    </a:lnTo>
                    <a:lnTo>
                      <a:pt x="388" y="222"/>
                    </a:lnTo>
                    <a:lnTo>
                      <a:pt x="388" y="248"/>
                    </a:lnTo>
                    <a:lnTo>
                      <a:pt x="388" y="266"/>
                    </a:lnTo>
                    <a:lnTo>
                      <a:pt x="388" y="291"/>
                    </a:lnTo>
                    <a:lnTo>
                      <a:pt x="396" y="320"/>
                    </a:lnTo>
                    <a:lnTo>
                      <a:pt x="396" y="335"/>
                    </a:lnTo>
                    <a:lnTo>
                      <a:pt x="396" y="363"/>
                    </a:lnTo>
                    <a:lnTo>
                      <a:pt x="396" y="389"/>
                    </a:lnTo>
                    <a:lnTo>
                      <a:pt x="388" y="407"/>
                    </a:lnTo>
                    <a:lnTo>
                      <a:pt x="377" y="414"/>
                    </a:lnTo>
                    <a:lnTo>
                      <a:pt x="370" y="432"/>
                    </a:lnTo>
                    <a:lnTo>
                      <a:pt x="370" y="451"/>
                    </a:lnTo>
                    <a:lnTo>
                      <a:pt x="359" y="457"/>
                    </a:lnTo>
                    <a:lnTo>
                      <a:pt x="351" y="475"/>
                    </a:lnTo>
                    <a:lnTo>
                      <a:pt x="341" y="494"/>
                    </a:lnTo>
                    <a:lnTo>
                      <a:pt x="333" y="512"/>
                    </a:lnTo>
                    <a:lnTo>
                      <a:pt x="315" y="512"/>
                    </a:lnTo>
                    <a:lnTo>
                      <a:pt x="297" y="520"/>
                    </a:lnTo>
                    <a:lnTo>
                      <a:pt x="279" y="530"/>
                    </a:lnTo>
                    <a:lnTo>
                      <a:pt x="264" y="530"/>
                    </a:lnTo>
                    <a:lnTo>
                      <a:pt x="236" y="538"/>
                    </a:lnTo>
                    <a:lnTo>
                      <a:pt x="218" y="548"/>
                    </a:lnTo>
                    <a:lnTo>
                      <a:pt x="203" y="556"/>
                    </a:lnTo>
                    <a:lnTo>
                      <a:pt x="185" y="556"/>
                    </a:lnTo>
                    <a:lnTo>
                      <a:pt x="155" y="538"/>
                    </a:lnTo>
                    <a:lnTo>
                      <a:pt x="142" y="530"/>
                    </a:lnTo>
                    <a:lnTo>
                      <a:pt x="124" y="512"/>
                    </a:lnTo>
                    <a:lnTo>
                      <a:pt x="94" y="494"/>
                    </a:lnTo>
                    <a:lnTo>
                      <a:pt x="79" y="475"/>
                    </a:lnTo>
                    <a:lnTo>
                      <a:pt x="51" y="457"/>
                    </a:lnTo>
                    <a:lnTo>
                      <a:pt x="33" y="444"/>
                    </a:lnTo>
                    <a:lnTo>
                      <a:pt x="7" y="432"/>
                    </a:lnTo>
                    <a:lnTo>
                      <a:pt x="7" y="407"/>
                    </a:lnTo>
                    <a:lnTo>
                      <a:pt x="7" y="381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0" y="309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0"/>
                    </a:lnTo>
                    <a:lnTo>
                      <a:pt x="0" y="222"/>
                    </a:lnTo>
                    <a:lnTo>
                      <a:pt x="7" y="203"/>
                    </a:lnTo>
                    <a:lnTo>
                      <a:pt x="7" y="185"/>
                    </a:lnTo>
                    <a:lnTo>
                      <a:pt x="18" y="160"/>
                    </a:lnTo>
                    <a:lnTo>
                      <a:pt x="18" y="142"/>
                    </a:lnTo>
                    <a:lnTo>
                      <a:pt x="25" y="124"/>
                    </a:lnTo>
                    <a:lnTo>
                      <a:pt x="33" y="106"/>
                    </a:lnTo>
                    <a:lnTo>
                      <a:pt x="33" y="88"/>
                    </a:lnTo>
                    <a:lnTo>
                      <a:pt x="43" y="81"/>
                    </a:lnTo>
                    <a:lnTo>
                      <a:pt x="51" y="63"/>
                    </a:lnTo>
                    <a:lnTo>
                      <a:pt x="61" y="55"/>
                    </a:lnTo>
                    <a:lnTo>
                      <a:pt x="69" y="45"/>
                    </a:lnTo>
                    <a:lnTo>
                      <a:pt x="79" y="37"/>
                    </a:lnTo>
                    <a:lnTo>
                      <a:pt x="87" y="26"/>
                    </a:lnTo>
                    <a:lnTo>
                      <a:pt x="94" y="19"/>
                    </a:lnTo>
                    <a:lnTo>
                      <a:pt x="112" y="0"/>
                    </a:lnTo>
                    <a:lnTo>
                      <a:pt x="124" y="8"/>
                    </a:lnTo>
                    <a:lnTo>
                      <a:pt x="130" y="8"/>
                    </a:lnTo>
                    <a:lnTo>
                      <a:pt x="148" y="19"/>
                    </a:lnTo>
                    <a:lnTo>
                      <a:pt x="155" y="19"/>
                    </a:lnTo>
                    <a:lnTo>
                      <a:pt x="167" y="26"/>
                    </a:lnTo>
                    <a:lnTo>
                      <a:pt x="185" y="26"/>
                    </a:lnTo>
                    <a:lnTo>
                      <a:pt x="192" y="26"/>
                    </a:lnTo>
                    <a:lnTo>
                      <a:pt x="210" y="37"/>
                    </a:lnTo>
                    <a:lnTo>
                      <a:pt x="218" y="37"/>
                    </a:lnTo>
                    <a:lnTo>
                      <a:pt x="228" y="37"/>
                    </a:lnTo>
                    <a:lnTo>
                      <a:pt x="246" y="26"/>
                    </a:lnTo>
                    <a:lnTo>
                      <a:pt x="254" y="26"/>
                    </a:lnTo>
                    <a:lnTo>
                      <a:pt x="272" y="26"/>
                    </a:lnTo>
                    <a:lnTo>
                      <a:pt x="279" y="26"/>
                    </a:lnTo>
                    <a:lnTo>
                      <a:pt x="290" y="26"/>
                    </a:lnTo>
                    <a:lnTo>
                      <a:pt x="308" y="2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4" name="Freeform 112"/>
              <p:cNvSpPr>
                <a:spLocks/>
              </p:cNvSpPr>
              <p:nvPr/>
            </p:nvSpPr>
            <p:spPr bwMode="auto">
              <a:xfrm>
                <a:off x="3647" y="1905"/>
                <a:ext cx="79" cy="110"/>
              </a:xfrm>
              <a:custGeom>
                <a:avLst/>
                <a:gdLst>
                  <a:gd name="T0" fmla="*/ 16 w 316"/>
                  <a:gd name="T1" fmla="*/ 1 h 443"/>
                  <a:gd name="T2" fmla="*/ 17 w 316"/>
                  <a:gd name="T3" fmla="*/ 1 h 443"/>
                  <a:gd name="T4" fmla="*/ 18 w 316"/>
                  <a:gd name="T5" fmla="*/ 2 h 443"/>
                  <a:gd name="T6" fmla="*/ 18 w 316"/>
                  <a:gd name="T7" fmla="*/ 4 h 443"/>
                  <a:gd name="T8" fmla="*/ 19 w 316"/>
                  <a:gd name="T9" fmla="*/ 6 h 443"/>
                  <a:gd name="T10" fmla="*/ 19 w 316"/>
                  <a:gd name="T11" fmla="*/ 8 h 443"/>
                  <a:gd name="T12" fmla="*/ 20 w 316"/>
                  <a:gd name="T13" fmla="*/ 10 h 443"/>
                  <a:gd name="T14" fmla="*/ 20 w 316"/>
                  <a:gd name="T15" fmla="*/ 13 h 443"/>
                  <a:gd name="T16" fmla="*/ 20 w 316"/>
                  <a:gd name="T17" fmla="*/ 15 h 443"/>
                  <a:gd name="T18" fmla="*/ 20 w 316"/>
                  <a:gd name="T19" fmla="*/ 17 h 443"/>
                  <a:gd name="T20" fmla="*/ 20 w 316"/>
                  <a:gd name="T21" fmla="*/ 20 h 443"/>
                  <a:gd name="T22" fmla="*/ 19 w 316"/>
                  <a:gd name="T23" fmla="*/ 21 h 443"/>
                  <a:gd name="T24" fmla="*/ 18 w 316"/>
                  <a:gd name="T25" fmla="*/ 22 h 443"/>
                  <a:gd name="T26" fmla="*/ 18 w 316"/>
                  <a:gd name="T27" fmla="*/ 24 h 443"/>
                  <a:gd name="T28" fmla="*/ 17 w 316"/>
                  <a:gd name="T29" fmla="*/ 25 h 443"/>
                  <a:gd name="T30" fmla="*/ 14 w 316"/>
                  <a:gd name="T31" fmla="*/ 26 h 443"/>
                  <a:gd name="T32" fmla="*/ 13 w 316"/>
                  <a:gd name="T33" fmla="*/ 26 h 443"/>
                  <a:gd name="T34" fmla="*/ 11 w 316"/>
                  <a:gd name="T35" fmla="*/ 27 h 443"/>
                  <a:gd name="T36" fmla="*/ 8 w 316"/>
                  <a:gd name="T37" fmla="*/ 26 h 443"/>
                  <a:gd name="T38" fmla="*/ 6 w 316"/>
                  <a:gd name="T39" fmla="*/ 25 h 443"/>
                  <a:gd name="T40" fmla="*/ 4 w 316"/>
                  <a:gd name="T41" fmla="*/ 24 h 443"/>
                  <a:gd name="T42" fmla="*/ 2 w 316"/>
                  <a:gd name="T43" fmla="*/ 22 h 443"/>
                  <a:gd name="T44" fmla="*/ 1 w 316"/>
                  <a:gd name="T45" fmla="*/ 20 h 443"/>
                  <a:gd name="T46" fmla="*/ 1 w 316"/>
                  <a:gd name="T47" fmla="*/ 17 h 443"/>
                  <a:gd name="T48" fmla="*/ 1 w 316"/>
                  <a:gd name="T49" fmla="*/ 15 h 443"/>
                  <a:gd name="T50" fmla="*/ 0 w 316"/>
                  <a:gd name="T51" fmla="*/ 12 h 443"/>
                  <a:gd name="T52" fmla="*/ 1 w 316"/>
                  <a:gd name="T53" fmla="*/ 10 h 443"/>
                  <a:gd name="T54" fmla="*/ 1 w 316"/>
                  <a:gd name="T55" fmla="*/ 9 h 443"/>
                  <a:gd name="T56" fmla="*/ 2 w 316"/>
                  <a:gd name="T57" fmla="*/ 7 h 443"/>
                  <a:gd name="T58" fmla="*/ 2 w 316"/>
                  <a:gd name="T59" fmla="*/ 5 h 443"/>
                  <a:gd name="T60" fmla="*/ 3 w 316"/>
                  <a:gd name="T61" fmla="*/ 3 h 443"/>
                  <a:gd name="T62" fmla="*/ 3 w 316"/>
                  <a:gd name="T63" fmla="*/ 2 h 443"/>
                  <a:gd name="T64" fmla="*/ 4 w 316"/>
                  <a:gd name="T65" fmla="*/ 1 h 443"/>
                  <a:gd name="T66" fmla="*/ 6 w 316"/>
                  <a:gd name="T67" fmla="*/ 1 h 443"/>
                  <a:gd name="T68" fmla="*/ 7 w 316"/>
                  <a:gd name="T69" fmla="*/ 0 h 443"/>
                  <a:gd name="T70" fmla="*/ 8 w 316"/>
                  <a:gd name="T71" fmla="*/ 1 h 443"/>
                  <a:gd name="T72" fmla="*/ 9 w 316"/>
                  <a:gd name="T73" fmla="*/ 1 h 443"/>
                  <a:gd name="T74" fmla="*/ 10 w 316"/>
                  <a:gd name="T75" fmla="*/ 1 h 443"/>
                  <a:gd name="T76" fmla="*/ 12 w 316"/>
                  <a:gd name="T77" fmla="*/ 1 h 443"/>
                  <a:gd name="T78" fmla="*/ 13 w 316"/>
                  <a:gd name="T79" fmla="*/ 1 h 443"/>
                  <a:gd name="T80" fmla="*/ 14 w 316"/>
                  <a:gd name="T81" fmla="*/ 1 h 443"/>
                  <a:gd name="T82" fmla="*/ 15 w 316"/>
                  <a:gd name="T83" fmla="*/ 1 h 4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16" h="443">
                    <a:moveTo>
                      <a:pt x="247" y="18"/>
                    </a:moveTo>
                    <a:lnTo>
                      <a:pt x="254" y="18"/>
                    </a:lnTo>
                    <a:lnTo>
                      <a:pt x="265" y="18"/>
                    </a:lnTo>
                    <a:lnTo>
                      <a:pt x="265" y="11"/>
                    </a:lnTo>
                    <a:lnTo>
                      <a:pt x="272" y="11"/>
                    </a:lnTo>
                    <a:lnTo>
                      <a:pt x="283" y="29"/>
                    </a:lnTo>
                    <a:lnTo>
                      <a:pt x="283" y="47"/>
                    </a:lnTo>
                    <a:lnTo>
                      <a:pt x="290" y="62"/>
                    </a:lnTo>
                    <a:lnTo>
                      <a:pt x="290" y="80"/>
                    </a:lnTo>
                    <a:lnTo>
                      <a:pt x="298" y="98"/>
                    </a:lnTo>
                    <a:lnTo>
                      <a:pt x="308" y="116"/>
                    </a:lnTo>
                    <a:lnTo>
                      <a:pt x="308" y="134"/>
                    </a:lnTo>
                    <a:lnTo>
                      <a:pt x="316" y="152"/>
                    </a:lnTo>
                    <a:lnTo>
                      <a:pt x="316" y="170"/>
                    </a:lnTo>
                    <a:lnTo>
                      <a:pt x="316" y="185"/>
                    </a:lnTo>
                    <a:lnTo>
                      <a:pt x="316" y="214"/>
                    </a:lnTo>
                    <a:lnTo>
                      <a:pt x="316" y="232"/>
                    </a:lnTo>
                    <a:lnTo>
                      <a:pt x="316" y="246"/>
                    </a:lnTo>
                    <a:lnTo>
                      <a:pt x="316" y="265"/>
                    </a:lnTo>
                    <a:lnTo>
                      <a:pt x="316" y="283"/>
                    </a:lnTo>
                    <a:lnTo>
                      <a:pt x="316" y="301"/>
                    </a:lnTo>
                    <a:lnTo>
                      <a:pt x="316" y="319"/>
                    </a:lnTo>
                    <a:lnTo>
                      <a:pt x="308" y="327"/>
                    </a:lnTo>
                    <a:lnTo>
                      <a:pt x="308" y="337"/>
                    </a:lnTo>
                    <a:lnTo>
                      <a:pt x="298" y="355"/>
                    </a:lnTo>
                    <a:lnTo>
                      <a:pt x="290" y="363"/>
                    </a:lnTo>
                    <a:lnTo>
                      <a:pt x="290" y="381"/>
                    </a:lnTo>
                    <a:lnTo>
                      <a:pt x="283" y="388"/>
                    </a:lnTo>
                    <a:lnTo>
                      <a:pt x="272" y="399"/>
                    </a:lnTo>
                    <a:lnTo>
                      <a:pt x="265" y="406"/>
                    </a:lnTo>
                    <a:lnTo>
                      <a:pt x="247" y="406"/>
                    </a:lnTo>
                    <a:lnTo>
                      <a:pt x="229" y="418"/>
                    </a:lnTo>
                    <a:lnTo>
                      <a:pt x="211" y="424"/>
                    </a:lnTo>
                    <a:lnTo>
                      <a:pt x="203" y="424"/>
                    </a:lnTo>
                    <a:lnTo>
                      <a:pt x="185" y="436"/>
                    </a:lnTo>
                    <a:lnTo>
                      <a:pt x="167" y="436"/>
                    </a:lnTo>
                    <a:lnTo>
                      <a:pt x="149" y="443"/>
                    </a:lnTo>
                    <a:lnTo>
                      <a:pt x="130" y="424"/>
                    </a:lnTo>
                    <a:lnTo>
                      <a:pt x="112" y="418"/>
                    </a:lnTo>
                    <a:lnTo>
                      <a:pt x="99" y="399"/>
                    </a:lnTo>
                    <a:lnTo>
                      <a:pt x="81" y="388"/>
                    </a:lnTo>
                    <a:lnTo>
                      <a:pt x="69" y="381"/>
                    </a:lnTo>
                    <a:lnTo>
                      <a:pt x="51" y="363"/>
                    </a:lnTo>
                    <a:lnTo>
                      <a:pt x="36" y="355"/>
                    </a:lnTo>
                    <a:lnTo>
                      <a:pt x="18" y="337"/>
                    </a:lnTo>
                    <a:lnTo>
                      <a:pt x="18" y="319"/>
                    </a:lnTo>
                    <a:lnTo>
                      <a:pt x="8" y="301"/>
                    </a:lnTo>
                    <a:lnTo>
                      <a:pt x="8" y="283"/>
                    </a:lnTo>
                    <a:lnTo>
                      <a:pt x="8" y="265"/>
                    </a:lnTo>
                    <a:lnTo>
                      <a:pt x="8" y="246"/>
                    </a:lnTo>
                    <a:lnTo>
                      <a:pt x="8" y="221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8" y="170"/>
                    </a:lnTo>
                    <a:lnTo>
                      <a:pt x="8" y="159"/>
                    </a:lnTo>
                    <a:lnTo>
                      <a:pt x="18" y="141"/>
                    </a:lnTo>
                    <a:lnTo>
                      <a:pt x="18" y="123"/>
                    </a:lnTo>
                    <a:lnTo>
                      <a:pt x="26" y="109"/>
                    </a:lnTo>
                    <a:lnTo>
                      <a:pt x="26" y="98"/>
                    </a:lnTo>
                    <a:lnTo>
                      <a:pt x="26" y="80"/>
                    </a:lnTo>
                    <a:lnTo>
                      <a:pt x="36" y="62"/>
                    </a:lnTo>
                    <a:lnTo>
                      <a:pt x="44" y="55"/>
                    </a:lnTo>
                    <a:lnTo>
                      <a:pt x="51" y="47"/>
                    </a:lnTo>
                    <a:lnTo>
                      <a:pt x="51" y="37"/>
                    </a:lnTo>
                    <a:lnTo>
                      <a:pt x="62" y="29"/>
                    </a:lnTo>
                    <a:lnTo>
                      <a:pt x="69" y="18"/>
                    </a:lnTo>
                    <a:lnTo>
                      <a:pt x="81" y="18"/>
                    </a:lnTo>
                    <a:lnTo>
                      <a:pt x="87" y="11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24" y="11"/>
                    </a:lnTo>
                    <a:lnTo>
                      <a:pt x="130" y="11"/>
                    </a:lnTo>
                    <a:lnTo>
                      <a:pt x="142" y="11"/>
                    </a:lnTo>
                    <a:lnTo>
                      <a:pt x="149" y="18"/>
                    </a:lnTo>
                    <a:lnTo>
                      <a:pt x="160" y="18"/>
                    </a:lnTo>
                    <a:lnTo>
                      <a:pt x="167" y="18"/>
                    </a:lnTo>
                    <a:lnTo>
                      <a:pt x="185" y="18"/>
                    </a:lnTo>
                    <a:lnTo>
                      <a:pt x="193" y="18"/>
                    </a:lnTo>
                    <a:lnTo>
                      <a:pt x="203" y="18"/>
                    </a:lnTo>
                    <a:lnTo>
                      <a:pt x="211" y="18"/>
                    </a:lnTo>
                    <a:lnTo>
                      <a:pt x="221" y="18"/>
                    </a:lnTo>
                    <a:lnTo>
                      <a:pt x="229" y="18"/>
                    </a:lnTo>
                    <a:lnTo>
                      <a:pt x="236" y="18"/>
                    </a:lnTo>
                    <a:lnTo>
                      <a:pt x="247" y="1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5" name="Freeform 113"/>
              <p:cNvSpPr>
                <a:spLocks/>
              </p:cNvSpPr>
              <p:nvPr/>
            </p:nvSpPr>
            <p:spPr bwMode="auto">
              <a:xfrm>
                <a:off x="3660" y="1905"/>
                <a:ext cx="59" cy="84"/>
              </a:xfrm>
              <a:custGeom>
                <a:avLst/>
                <a:gdLst>
                  <a:gd name="T0" fmla="*/ 11 w 239"/>
                  <a:gd name="T1" fmla="*/ 1 h 337"/>
                  <a:gd name="T2" fmla="*/ 12 w 239"/>
                  <a:gd name="T3" fmla="*/ 1 h 337"/>
                  <a:gd name="T4" fmla="*/ 15 w 239"/>
                  <a:gd name="T5" fmla="*/ 7 h 337"/>
                  <a:gd name="T6" fmla="*/ 15 w 239"/>
                  <a:gd name="T7" fmla="*/ 14 h 337"/>
                  <a:gd name="T8" fmla="*/ 12 w 239"/>
                  <a:gd name="T9" fmla="*/ 19 h 337"/>
                  <a:gd name="T10" fmla="*/ 7 w 239"/>
                  <a:gd name="T11" fmla="*/ 21 h 337"/>
                  <a:gd name="T12" fmla="*/ 1 w 239"/>
                  <a:gd name="T13" fmla="*/ 16 h 337"/>
                  <a:gd name="T14" fmla="*/ 0 w 239"/>
                  <a:gd name="T15" fmla="*/ 9 h 337"/>
                  <a:gd name="T16" fmla="*/ 2 w 239"/>
                  <a:gd name="T17" fmla="*/ 3 h 337"/>
                  <a:gd name="T18" fmla="*/ 4 w 239"/>
                  <a:gd name="T19" fmla="*/ 0 h 337"/>
                  <a:gd name="T20" fmla="*/ 8 w 239"/>
                  <a:gd name="T21" fmla="*/ 1 h 337"/>
                  <a:gd name="T22" fmla="*/ 11 w 239"/>
                  <a:gd name="T23" fmla="*/ 1 h 3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9" h="337">
                    <a:moveTo>
                      <a:pt x="185" y="11"/>
                    </a:moveTo>
                    <a:lnTo>
                      <a:pt x="203" y="11"/>
                    </a:lnTo>
                    <a:lnTo>
                      <a:pt x="239" y="116"/>
                    </a:lnTo>
                    <a:lnTo>
                      <a:pt x="239" y="232"/>
                    </a:lnTo>
                    <a:lnTo>
                      <a:pt x="203" y="301"/>
                    </a:lnTo>
                    <a:lnTo>
                      <a:pt x="116" y="337"/>
                    </a:lnTo>
                    <a:lnTo>
                      <a:pt x="11" y="258"/>
                    </a:lnTo>
                    <a:lnTo>
                      <a:pt x="0" y="141"/>
                    </a:lnTo>
                    <a:lnTo>
                      <a:pt x="30" y="47"/>
                    </a:lnTo>
                    <a:lnTo>
                      <a:pt x="73" y="0"/>
                    </a:lnTo>
                    <a:lnTo>
                      <a:pt x="124" y="18"/>
                    </a:lnTo>
                    <a:lnTo>
                      <a:pt x="185" y="11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6" name="Freeform 114"/>
              <p:cNvSpPr>
                <a:spLocks/>
              </p:cNvSpPr>
              <p:nvPr/>
            </p:nvSpPr>
            <p:spPr bwMode="auto">
              <a:xfrm>
                <a:off x="3183" y="1751"/>
                <a:ext cx="312" cy="302"/>
              </a:xfrm>
              <a:custGeom>
                <a:avLst/>
                <a:gdLst>
                  <a:gd name="T0" fmla="*/ 75 w 1245"/>
                  <a:gd name="T1" fmla="*/ 25 h 1207"/>
                  <a:gd name="T2" fmla="*/ 78 w 1245"/>
                  <a:gd name="T3" fmla="*/ 28 h 1207"/>
                  <a:gd name="T4" fmla="*/ 63 w 1245"/>
                  <a:gd name="T5" fmla="*/ 51 h 1207"/>
                  <a:gd name="T6" fmla="*/ 41 w 1245"/>
                  <a:gd name="T7" fmla="*/ 70 h 1207"/>
                  <a:gd name="T8" fmla="*/ 22 w 1245"/>
                  <a:gd name="T9" fmla="*/ 76 h 1207"/>
                  <a:gd name="T10" fmla="*/ 2 w 1245"/>
                  <a:gd name="T11" fmla="*/ 62 h 1207"/>
                  <a:gd name="T12" fmla="*/ 0 w 1245"/>
                  <a:gd name="T13" fmla="*/ 30 h 1207"/>
                  <a:gd name="T14" fmla="*/ 20 w 1245"/>
                  <a:gd name="T15" fmla="*/ 10 h 1207"/>
                  <a:gd name="T16" fmla="*/ 41 w 1245"/>
                  <a:gd name="T17" fmla="*/ 0 h 1207"/>
                  <a:gd name="T18" fmla="*/ 58 w 1245"/>
                  <a:gd name="T19" fmla="*/ 1 h 1207"/>
                  <a:gd name="T20" fmla="*/ 64 w 1245"/>
                  <a:gd name="T21" fmla="*/ 14 h 1207"/>
                  <a:gd name="T22" fmla="*/ 75 w 1245"/>
                  <a:gd name="T23" fmla="*/ 25 h 1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5" h="1207">
                    <a:moveTo>
                      <a:pt x="1191" y="399"/>
                    </a:moveTo>
                    <a:lnTo>
                      <a:pt x="1245" y="449"/>
                    </a:lnTo>
                    <a:lnTo>
                      <a:pt x="1005" y="811"/>
                    </a:lnTo>
                    <a:lnTo>
                      <a:pt x="660" y="1120"/>
                    </a:lnTo>
                    <a:lnTo>
                      <a:pt x="352" y="1207"/>
                    </a:lnTo>
                    <a:lnTo>
                      <a:pt x="25" y="997"/>
                    </a:lnTo>
                    <a:lnTo>
                      <a:pt x="0" y="485"/>
                    </a:lnTo>
                    <a:lnTo>
                      <a:pt x="320" y="158"/>
                    </a:lnTo>
                    <a:lnTo>
                      <a:pt x="660" y="0"/>
                    </a:lnTo>
                    <a:lnTo>
                      <a:pt x="925" y="10"/>
                    </a:lnTo>
                    <a:lnTo>
                      <a:pt x="1023" y="227"/>
                    </a:lnTo>
                    <a:lnTo>
                      <a:pt x="1191" y="39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7" name="Freeform 115"/>
              <p:cNvSpPr>
                <a:spLocks/>
              </p:cNvSpPr>
              <p:nvPr/>
            </p:nvSpPr>
            <p:spPr bwMode="auto">
              <a:xfrm>
                <a:off x="3205" y="1755"/>
                <a:ext cx="288" cy="278"/>
              </a:xfrm>
              <a:custGeom>
                <a:avLst/>
                <a:gdLst>
                  <a:gd name="T0" fmla="*/ 69 w 1149"/>
                  <a:gd name="T1" fmla="*/ 24 h 1110"/>
                  <a:gd name="T2" fmla="*/ 70 w 1149"/>
                  <a:gd name="T3" fmla="*/ 25 h 1110"/>
                  <a:gd name="T4" fmla="*/ 71 w 1149"/>
                  <a:gd name="T5" fmla="*/ 26 h 1110"/>
                  <a:gd name="T6" fmla="*/ 70 w 1149"/>
                  <a:gd name="T7" fmla="*/ 29 h 1110"/>
                  <a:gd name="T8" fmla="*/ 66 w 1149"/>
                  <a:gd name="T9" fmla="*/ 34 h 1110"/>
                  <a:gd name="T10" fmla="*/ 63 w 1149"/>
                  <a:gd name="T11" fmla="*/ 39 h 1110"/>
                  <a:gd name="T12" fmla="*/ 60 w 1149"/>
                  <a:gd name="T13" fmla="*/ 44 h 1110"/>
                  <a:gd name="T14" fmla="*/ 56 w 1149"/>
                  <a:gd name="T15" fmla="*/ 49 h 1110"/>
                  <a:gd name="T16" fmla="*/ 51 w 1149"/>
                  <a:gd name="T17" fmla="*/ 54 h 1110"/>
                  <a:gd name="T18" fmla="*/ 46 w 1149"/>
                  <a:gd name="T19" fmla="*/ 58 h 1110"/>
                  <a:gd name="T20" fmla="*/ 41 w 1149"/>
                  <a:gd name="T21" fmla="*/ 63 h 1110"/>
                  <a:gd name="T22" fmla="*/ 37 w 1149"/>
                  <a:gd name="T23" fmla="*/ 65 h 1110"/>
                  <a:gd name="T24" fmla="*/ 32 w 1149"/>
                  <a:gd name="T25" fmla="*/ 66 h 1110"/>
                  <a:gd name="T26" fmla="*/ 28 w 1149"/>
                  <a:gd name="T27" fmla="*/ 68 h 1110"/>
                  <a:gd name="T28" fmla="*/ 23 w 1149"/>
                  <a:gd name="T29" fmla="*/ 69 h 1110"/>
                  <a:gd name="T30" fmla="*/ 18 w 1149"/>
                  <a:gd name="T31" fmla="*/ 68 h 1110"/>
                  <a:gd name="T32" fmla="*/ 14 w 1149"/>
                  <a:gd name="T33" fmla="*/ 65 h 1110"/>
                  <a:gd name="T34" fmla="*/ 9 w 1149"/>
                  <a:gd name="T35" fmla="*/ 62 h 1110"/>
                  <a:gd name="T36" fmla="*/ 4 w 1149"/>
                  <a:gd name="T37" fmla="*/ 59 h 1110"/>
                  <a:gd name="T38" fmla="*/ 2 w 1149"/>
                  <a:gd name="T39" fmla="*/ 54 h 1110"/>
                  <a:gd name="T40" fmla="*/ 1 w 1149"/>
                  <a:gd name="T41" fmla="*/ 46 h 1110"/>
                  <a:gd name="T42" fmla="*/ 1 w 1149"/>
                  <a:gd name="T43" fmla="*/ 39 h 1110"/>
                  <a:gd name="T44" fmla="*/ 1 w 1149"/>
                  <a:gd name="T45" fmla="*/ 32 h 1110"/>
                  <a:gd name="T46" fmla="*/ 2 w 1149"/>
                  <a:gd name="T47" fmla="*/ 26 h 1110"/>
                  <a:gd name="T48" fmla="*/ 7 w 1149"/>
                  <a:gd name="T49" fmla="*/ 21 h 1110"/>
                  <a:gd name="T50" fmla="*/ 12 w 1149"/>
                  <a:gd name="T51" fmla="*/ 17 h 1110"/>
                  <a:gd name="T52" fmla="*/ 16 w 1149"/>
                  <a:gd name="T53" fmla="*/ 12 h 1110"/>
                  <a:gd name="T54" fmla="*/ 21 w 1149"/>
                  <a:gd name="T55" fmla="*/ 9 h 1110"/>
                  <a:gd name="T56" fmla="*/ 26 w 1149"/>
                  <a:gd name="T57" fmla="*/ 6 h 1110"/>
                  <a:gd name="T58" fmla="*/ 31 w 1149"/>
                  <a:gd name="T59" fmla="*/ 4 h 1110"/>
                  <a:gd name="T60" fmla="*/ 36 w 1149"/>
                  <a:gd name="T61" fmla="*/ 1 h 1110"/>
                  <a:gd name="T62" fmla="*/ 41 w 1149"/>
                  <a:gd name="T63" fmla="*/ 0 h 1110"/>
                  <a:gd name="T64" fmla="*/ 44 w 1149"/>
                  <a:gd name="T65" fmla="*/ 1 h 1110"/>
                  <a:gd name="T66" fmla="*/ 48 w 1149"/>
                  <a:gd name="T67" fmla="*/ 1 h 1110"/>
                  <a:gd name="T68" fmla="*/ 52 w 1149"/>
                  <a:gd name="T69" fmla="*/ 1 h 1110"/>
                  <a:gd name="T70" fmla="*/ 54 w 1149"/>
                  <a:gd name="T71" fmla="*/ 2 h 1110"/>
                  <a:gd name="T72" fmla="*/ 56 w 1149"/>
                  <a:gd name="T73" fmla="*/ 6 h 1110"/>
                  <a:gd name="T74" fmla="*/ 57 w 1149"/>
                  <a:gd name="T75" fmla="*/ 9 h 1110"/>
                  <a:gd name="T76" fmla="*/ 59 w 1149"/>
                  <a:gd name="T77" fmla="*/ 12 h 1110"/>
                  <a:gd name="T78" fmla="*/ 61 w 1149"/>
                  <a:gd name="T79" fmla="*/ 15 h 1110"/>
                  <a:gd name="T80" fmla="*/ 63 w 1149"/>
                  <a:gd name="T81" fmla="*/ 17 h 1110"/>
                  <a:gd name="T82" fmla="*/ 65 w 1149"/>
                  <a:gd name="T83" fmla="*/ 20 h 1110"/>
                  <a:gd name="T84" fmla="*/ 68 w 1149"/>
                  <a:gd name="T85" fmla="*/ 22 h 11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49" h="1110">
                    <a:moveTo>
                      <a:pt x="1095" y="369"/>
                    </a:moveTo>
                    <a:lnTo>
                      <a:pt x="1103" y="381"/>
                    </a:lnTo>
                    <a:lnTo>
                      <a:pt x="1113" y="387"/>
                    </a:lnTo>
                    <a:lnTo>
                      <a:pt x="1121" y="394"/>
                    </a:lnTo>
                    <a:lnTo>
                      <a:pt x="1131" y="406"/>
                    </a:lnTo>
                    <a:lnTo>
                      <a:pt x="1139" y="412"/>
                    </a:lnTo>
                    <a:lnTo>
                      <a:pt x="1149" y="412"/>
                    </a:lnTo>
                    <a:lnTo>
                      <a:pt x="1113" y="457"/>
                    </a:lnTo>
                    <a:lnTo>
                      <a:pt x="1088" y="503"/>
                    </a:lnTo>
                    <a:lnTo>
                      <a:pt x="1059" y="536"/>
                    </a:lnTo>
                    <a:lnTo>
                      <a:pt x="1034" y="584"/>
                    </a:lnTo>
                    <a:lnTo>
                      <a:pt x="1008" y="627"/>
                    </a:lnTo>
                    <a:lnTo>
                      <a:pt x="979" y="660"/>
                    </a:lnTo>
                    <a:lnTo>
                      <a:pt x="953" y="707"/>
                    </a:lnTo>
                    <a:lnTo>
                      <a:pt x="928" y="750"/>
                    </a:lnTo>
                    <a:lnTo>
                      <a:pt x="892" y="783"/>
                    </a:lnTo>
                    <a:lnTo>
                      <a:pt x="849" y="819"/>
                    </a:lnTo>
                    <a:lnTo>
                      <a:pt x="813" y="856"/>
                    </a:lnTo>
                    <a:lnTo>
                      <a:pt x="768" y="892"/>
                    </a:lnTo>
                    <a:lnTo>
                      <a:pt x="732" y="925"/>
                    </a:lnTo>
                    <a:lnTo>
                      <a:pt x="699" y="961"/>
                    </a:lnTo>
                    <a:lnTo>
                      <a:pt x="653" y="997"/>
                    </a:lnTo>
                    <a:lnTo>
                      <a:pt x="620" y="1034"/>
                    </a:lnTo>
                    <a:lnTo>
                      <a:pt x="584" y="1041"/>
                    </a:lnTo>
                    <a:lnTo>
                      <a:pt x="547" y="1047"/>
                    </a:lnTo>
                    <a:lnTo>
                      <a:pt x="511" y="1059"/>
                    </a:lnTo>
                    <a:lnTo>
                      <a:pt x="478" y="1065"/>
                    </a:lnTo>
                    <a:lnTo>
                      <a:pt x="442" y="1077"/>
                    </a:lnTo>
                    <a:lnTo>
                      <a:pt x="406" y="1095"/>
                    </a:lnTo>
                    <a:lnTo>
                      <a:pt x="373" y="1102"/>
                    </a:lnTo>
                    <a:lnTo>
                      <a:pt x="336" y="1110"/>
                    </a:lnTo>
                    <a:lnTo>
                      <a:pt x="293" y="1084"/>
                    </a:lnTo>
                    <a:lnTo>
                      <a:pt x="257" y="1059"/>
                    </a:lnTo>
                    <a:lnTo>
                      <a:pt x="221" y="1041"/>
                    </a:lnTo>
                    <a:lnTo>
                      <a:pt x="178" y="1016"/>
                    </a:lnTo>
                    <a:lnTo>
                      <a:pt x="141" y="986"/>
                    </a:lnTo>
                    <a:lnTo>
                      <a:pt x="108" y="961"/>
                    </a:lnTo>
                    <a:lnTo>
                      <a:pt x="61" y="943"/>
                    </a:lnTo>
                    <a:lnTo>
                      <a:pt x="28" y="917"/>
                    </a:lnTo>
                    <a:lnTo>
                      <a:pt x="28" y="856"/>
                    </a:lnTo>
                    <a:lnTo>
                      <a:pt x="18" y="801"/>
                    </a:lnTo>
                    <a:lnTo>
                      <a:pt x="18" y="739"/>
                    </a:lnTo>
                    <a:lnTo>
                      <a:pt x="18" y="678"/>
                    </a:lnTo>
                    <a:lnTo>
                      <a:pt x="10" y="627"/>
                    </a:lnTo>
                    <a:lnTo>
                      <a:pt x="10" y="565"/>
                    </a:lnTo>
                    <a:lnTo>
                      <a:pt x="10" y="503"/>
                    </a:lnTo>
                    <a:lnTo>
                      <a:pt x="0" y="449"/>
                    </a:lnTo>
                    <a:lnTo>
                      <a:pt x="36" y="412"/>
                    </a:lnTo>
                    <a:lnTo>
                      <a:pt x="79" y="369"/>
                    </a:lnTo>
                    <a:lnTo>
                      <a:pt x="115" y="333"/>
                    </a:lnTo>
                    <a:lnTo>
                      <a:pt x="152" y="300"/>
                    </a:lnTo>
                    <a:lnTo>
                      <a:pt x="184" y="264"/>
                    </a:lnTo>
                    <a:lnTo>
                      <a:pt x="221" y="228"/>
                    </a:lnTo>
                    <a:lnTo>
                      <a:pt x="257" y="195"/>
                    </a:lnTo>
                    <a:lnTo>
                      <a:pt x="300" y="148"/>
                    </a:lnTo>
                    <a:lnTo>
                      <a:pt x="336" y="134"/>
                    </a:lnTo>
                    <a:lnTo>
                      <a:pt x="381" y="115"/>
                    </a:lnTo>
                    <a:lnTo>
                      <a:pt x="417" y="97"/>
                    </a:lnTo>
                    <a:lnTo>
                      <a:pt x="460" y="79"/>
                    </a:lnTo>
                    <a:lnTo>
                      <a:pt x="496" y="61"/>
                    </a:lnTo>
                    <a:lnTo>
                      <a:pt x="540" y="36"/>
                    </a:lnTo>
                    <a:lnTo>
                      <a:pt x="572" y="18"/>
                    </a:lnTo>
                    <a:lnTo>
                      <a:pt x="620" y="0"/>
                    </a:lnTo>
                    <a:lnTo>
                      <a:pt x="645" y="0"/>
                    </a:lnTo>
                    <a:lnTo>
                      <a:pt x="681" y="0"/>
                    </a:lnTo>
                    <a:lnTo>
                      <a:pt x="707" y="7"/>
                    </a:lnTo>
                    <a:lnTo>
                      <a:pt x="732" y="7"/>
                    </a:lnTo>
                    <a:lnTo>
                      <a:pt x="768" y="7"/>
                    </a:lnTo>
                    <a:lnTo>
                      <a:pt x="794" y="7"/>
                    </a:lnTo>
                    <a:lnTo>
                      <a:pt x="831" y="7"/>
                    </a:lnTo>
                    <a:lnTo>
                      <a:pt x="856" y="7"/>
                    </a:lnTo>
                    <a:lnTo>
                      <a:pt x="867" y="36"/>
                    </a:lnTo>
                    <a:lnTo>
                      <a:pt x="885" y="61"/>
                    </a:lnTo>
                    <a:lnTo>
                      <a:pt x="892" y="86"/>
                    </a:lnTo>
                    <a:lnTo>
                      <a:pt x="899" y="115"/>
                    </a:lnTo>
                    <a:lnTo>
                      <a:pt x="910" y="140"/>
                    </a:lnTo>
                    <a:lnTo>
                      <a:pt x="928" y="166"/>
                    </a:lnTo>
                    <a:lnTo>
                      <a:pt x="935" y="195"/>
                    </a:lnTo>
                    <a:lnTo>
                      <a:pt x="946" y="221"/>
                    </a:lnTo>
                    <a:lnTo>
                      <a:pt x="964" y="239"/>
                    </a:lnTo>
                    <a:lnTo>
                      <a:pt x="979" y="257"/>
                    </a:lnTo>
                    <a:lnTo>
                      <a:pt x="997" y="272"/>
                    </a:lnTo>
                    <a:lnTo>
                      <a:pt x="1026" y="290"/>
                    </a:lnTo>
                    <a:lnTo>
                      <a:pt x="1040" y="318"/>
                    </a:lnTo>
                    <a:lnTo>
                      <a:pt x="1059" y="333"/>
                    </a:lnTo>
                    <a:lnTo>
                      <a:pt x="1077" y="351"/>
                    </a:lnTo>
                    <a:lnTo>
                      <a:pt x="1095" y="369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8" name="Freeform 116"/>
              <p:cNvSpPr>
                <a:spLocks/>
              </p:cNvSpPr>
              <p:nvPr/>
            </p:nvSpPr>
            <p:spPr bwMode="auto">
              <a:xfrm>
                <a:off x="3230" y="1761"/>
                <a:ext cx="258" cy="253"/>
              </a:xfrm>
              <a:custGeom>
                <a:avLst/>
                <a:gdLst>
                  <a:gd name="T0" fmla="*/ 62 w 1034"/>
                  <a:gd name="T1" fmla="*/ 21 h 1009"/>
                  <a:gd name="T2" fmla="*/ 63 w 1034"/>
                  <a:gd name="T3" fmla="*/ 22 h 1009"/>
                  <a:gd name="T4" fmla="*/ 64 w 1034"/>
                  <a:gd name="T5" fmla="*/ 23 h 1009"/>
                  <a:gd name="T6" fmla="*/ 64 w 1034"/>
                  <a:gd name="T7" fmla="*/ 24 h 1009"/>
                  <a:gd name="T8" fmla="*/ 62 w 1034"/>
                  <a:gd name="T9" fmla="*/ 28 h 1009"/>
                  <a:gd name="T10" fmla="*/ 58 w 1034"/>
                  <a:gd name="T11" fmla="*/ 33 h 1009"/>
                  <a:gd name="T12" fmla="*/ 56 w 1034"/>
                  <a:gd name="T13" fmla="*/ 38 h 1009"/>
                  <a:gd name="T14" fmla="*/ 52 w 1034"/>
                  <a:gd name="T15" fmla="*/ 43 h 1009"/>
                  <a:gd name="T16" fmla="*/ 48 w 1034"/>
                  <a:gd name="T17" fmla="*/ 47 h 1009"/>
                  <a:gd name="T18" fmla="*/ 43 w 1034"/>
                  <a:gd name="T19" fmla="*/ 51 h 1009"/>
                  <a:gd name="T20" fmla="*/ 39 w 1034"/>
                  <a:gd name="T21" fmla="*/ 55 h 1009"/>
                  <a:gd name="T22" fmla="*/ 35 w 1034"/>
                  <a:gd name="T23" fmla="*/ 59 h 1009"/>
                  <a:gd name="T24" fmla="*/ 31 w 1034"/>
                  <a:gd name="T25" fmla="*/ 60 h 1009"/>
                  <a:gd name="T26" fmla="*/ 26 w 1034"/>
                  <a:gd name="T27" fmla="*/ 61 h 1009"/>
                  <a:gd name="T28" fmla="*/ 23 w 1034"/>
                  <a:gd name="T29" fmla="*/ 62 h 1009"/>
                  <a:gd name="T30" fmla="*/ 19 w 1034"/>
                  <a:gd name="T31" fmla="*/ 63 h 1009"/>
                  <a:gd name="T32" fmla="*/ 14 w 1034"/>
                  <a:gd name="T33" fmla="*/ 60 h 1009"/>
                  <a:gd name="T34" fmla="*/ 10 w 1034"/>
                  <a:gd name="T35" fmla="*/ 58 h 1009"/>
                  <a:gd name="T36" fmla="*/ 5 w 1034"/>
                  <a:gd name="T37" fmla="*/ 55 h 1009"/>
                  <a:gd name="T38" fmla="*/ 1 w 1034"/>
                  <a:gd name="T39" fmla="*/ 52 h 1009"/>
                  <a:gd name="T40" fmla="*/ 1 w 1034"/>
                  <a:gd name="T41" fmla="*/ 46 h 1009"/>
                  <a:gd name="T42" fmla="*/ 1 w 1034"/>
                  <a:gd name="T43" fmla="*/ 39 h 1009"/>
                  <a:gd name="T44" fmla="*/ 1 w 1034"/>
                  <a:gd name="T45" fmla="*/ 32 h 1009"/>
                  <a:gd name="T46" fmla="*/ 0 w 1034"/>
                  <a:gd name="T47" fmla="*/ 26 h 1009"/>
                  <a:gd name="T48" fmla="*/ 4 w 1034"/>
                  <a:gd name="T49" fmla="*/ 21 h 1009"/>
                  <a:gd name="T50" fmla="*/ 8 w 1034"/>
                  <a:gd name="T51" fmla="*/ 17 h 1009"/>
                  <a:gd name="T52" fmla="*/ 13 w 1034"/>
                  <a:gd name="T53" fmla="*/ 13 h 1009"/>
                  <a:gd name="T54" fmla="*/ 16 w 1034"/>
                  <a:gd name="T55" fmla="*/ 8 h 1009"/>
                  <a:gd name="T56" fmla="*/ 21 w 1034"/>
                  <a:gd name="T57" fmla="*/ 7 h 1009"/>
                  <a:gd name="T58" fmla="*/ 26 w 1034"/>
                  <a:gd name="T59" fmla="*/ 5 h 1009"/>
                  <a:gd name="T60" fmla="*/ 30 w 1034"/>
                  <a:gd name="T61" fmla="*/ 2 h 1009"/>
                  <a:gd name="T62" fmla="*/ 35 w 1034"/>
                  <a:gd name="T63" fmla="*/ 0 h 1009"/>
                  <a:gd name="T64" fmla="*/ 38 w 1034"/>
                  <a:gd name="T65" fmla="*/ 0 h 1009"/>
                  <a:gd name="T66" fmla="*/ 41 w 1034"/>
                  <a:gd name="T67" fmla="*/ 0 h 1009"/>
                  <a:gd name="T68" fmla="*/ 45 w 1034"/>
                  <a:gd name="T69" fmla="*/ 1 h 1009"/>
                  <a:gd name="T70" fmla="*/ 48 w 1034"/>
                  <a:gd name="T71" fmla="*/ 1 h 1009"/>
                  <a:gd name="T72" fmla="*/ 49 w 1034"/>
                  <a:gd name="T73" fmla="*/ 4 h 1009"/>
                  <a:gd name="T74" fmla="*/ 51 w 1034"/>
                  <a:gd name="T75" fmla="*/ 6 h 1009"/>
                  <a:gd name="T76" fmla="*/ 52 w 1034"/>
                  <a:gd name="T77" fmla="*/ 10 h 1009"/>
                  <a:gd name="T78" fmla="*/ 53 w 1034"/>
                  <a:gd name="T79" fmla="*/ 12 h 1009"/>
                  <a:gd name="T80" fmla="*/ 56 w 1034"/>
                  <a:gd name="T81" fmla="*/ 15 h 1009"/>
                  <a:gd name="T82" fmla="*/ 58 w 1034"/>
                  <a:gd name="T83" fmla="*/ 17 h 1009"/>
                  <a:gd name="T84" fmla="*/ 60 w 1034"/>
                  <a:gd name="T85" fmla="*/ 19 h 1009"/>
                  <a:gd name="T86" fmla="*/ 62 w 1034"/>
                  <a:gd name="T87" fmla="*/ 21 h 10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34" h="1009">
                    <a:moveTo>
                      <a:pt x="991" y="338"/>
                    </a:moveTo>
                    <a:lnTo>
                      <a:pt x="998" y="338"/>
                    </a:lnTo>
                    <a:lnTo>
                      <a:pt x="1006" y="344"/>
                    </a:lnTo>
                    <a:lnTo>
                      <a:pt x="1006" y="356"/>
                    </a:lnTo>
                    <a:lnTo>
                      <a:pt x="1016" y="356"/>
                    </a:lnTo>
                    <a:lnTo>
                      <a:pt x="1024" y="362"/>
                    </a:lnTo>
                    <a:lnTo>
                      <a:pt x="1034" y="369"/>
                    </a:lnTo>
                    <a:lnTo>
                      <a:pt x="1034" y="381"/>
                    </a:lnTo>
                    <a:lnTo>
                      <a:pt x="1016" y="417"/>
                    </a:lnTo>
                    <a:lnTo>
                      <a:pt x="991" y="450"/>
                    </a:lnTo>
                    <a:lnTo>
                      <a:pt x="962" y="486"/>
                    </a:lnTo>
                    <a:lnTo>
                      <a:pt x="937" y="529"/>
                    </a:lnTo>
                    <a:lnTo>
                      <a:pt x="911" y="565"/>
                    </a:lnTo>
                    <a:lnTo>
                      <a:pt x="892" y="602"/>
                    </a:lnTo>
                    <a:lnTo>
                      <a:pt x="867" y="635"/>
                    </a:lnTo>
                    <a:lnTo>
                      <a:pt x="838" y="682"/>
                    </a:lnTo>
                    <a:lnTo>
                      <a:pt x="802" y="707"/>
                    </a:lnTo>
                    <a:lnTo>
                      <a:pt x="770" y="743"/>
                    </a:lnTo>
                    <a:lnTo>
                      <a:pt x="734" y="776"/>
                    </a:lnTo>
                    <a:lnTo>
                      <a:pt x="697" y="805"/>
                    </a:lnTo>
                    <a:lnTo>
                      <a:pt x="665" y="838"/>
                    </a:lnTo>
                    <a:lnTo>
                      <a:pt x="628" y="874"/>
                    </a:lnTo>
                    <a:lnTo>
                      <a:pt x="592" y="900"/>
                    </a:lnTo>
                    <a:lnTo>
                      <a:pt x="556" y="936"/>
                    </a:lnTo>
                    <a:lnTo>
                      <a:pt x="523" y="946"/>
                    </a:lnTo>
                    <a:lnTo>
                      <a:pt x="493" y="954"/>
                    </a:lnTo>
                    <a:lnTo>
                      <a:pt x="462" y="961"/>
                    </a:lnTo>
                    <a:lnTo>
                      <a:pt x="425" y="972"/>
                    </a:lnTo>
                    <a:lnTo>
                      <a:pt x="399" y="979"/>
                    </a:lnTo>
                    <a:lnTo>
                      <a:pt x="363" y="991"/>
                    </a:lnTo>
                    <a:lnTo>
                      <a:pt x="338" y="997"/>
                    </a:lnTo>
                    <a:lnTo>
                      <a:pt x="302" y="1009"/>
                    </a:lnTo>
                    <a:lnTo>
                      <a:pt x="265" y="979"/>
                    </a:lnTo>
                    <a:lnTo>
                      <a:pt x="229" y="961"/>
                    </a:lnTo>
                    <a:lnTo>
                      <a:pt x="196" y="936"/>
                    </a:lnTo>
                    <a:lnTo>
                      <a:pt x="160" y="918"/>
                    </a:lnTo>
                    <a:lnTo>
                      <a:pt x="124" y="892"/>
                    </a:lnTo>
                    <a:lnTo>
                      <a:pt x="87" y="874"/>
                    </a:lnTo>
                    <a:lnTo>
                      <a:pt x="55" y="856"/>
                    </a:lnTo>
                    <a:lnTo>
                      <a:pt x="18" y="831"/>
                    </a:lnTo>
                    <a:lnTo>
                      <a:pt x="18" y="776"/>
                    </a:lnTo>
                    <a:lnTo>
                      <a:pt x="18" y="725"/>
                    </a:lnTo>
                    <a:lnTo>
                      <a:pt x="11" y="671"/>
                    </a:lnTo>
                    <a:lnTo>
                      <a:pt x="11" y="620"/>
                    </a:lnTo>
                    <a:lnTo>
                      <a:pt x="11" y="565"/>
                    </a:lnTo>
                    <a:lnTo>
                      <a:pt x="11" y="511"/>
                    </a:lnTo>
                    <a:lnTo>
                      <a:pt x="0" y="460"/>
                    </a:lnTo>
                    <a:lnTo>
                      <a:pt x="0" y="406"/>
                    </a:lnTo>
                    <a:lnTo>
                      <a:pt x="36" y="369"/>
                    </a:lnTo>
                    <a:lnTo>
                      <a:pt x="63" y="338"/>
                    </a:lnTo>
                    <a:lnTo>
                      <a:pt x="99" y="301"/>
                    </a:lnTo>
                    <a:lnTo>
                      <a:pt x="135" y="275"/>
                    </a:lnTo>
                    <a:lnTo>
                      <a:pt x="167" y="239"/>
                    </a:lnTo>
                    <a:lnTo>
                      <a:pt x="203" y="203"/>
                    </a:lnTo>
                    <a:lnTo>
                      <a:pt x="229" y="170"/>
                    </a:lnTo>
                    <a:lnTo>
                      <a:pt x="265" y="133"/>
                    </a:lnTo>
                    <a:lnTo>
                      <a:pt x="302" y="123"/>
                    </a:lnTo>
                    <a:lnTo>
                      <a:pt x="338" y="109"/>
                    </a:lnTo>
                    <a:lnTo>
                      <a:pt x="371" y="90"/>
                    </a:lnTo>
                    <a:lnTo>
                      <a:pt x="414" y="72"/>
                    </a:lnTo>
                    <a:lnTo>
                      <a:pt x="450" y="54"/>
                    </a:lnTo>
                    <a:lnTo>
                      <a:pt x="487" y="36"/>
                    </a:lnTo>
                    <a:lnTo>
                      <a:pt x="523" y="18"/>
                    </a:lnTo>
                    <a:lnTo>
                      <a:pt x="556" y="0"/>
                    </a:lnTo>
                    <a:lnTo>
                      <a:pt x="584" y="0"/>
                    </a:lnTo>
                    <a:lnTo>
                      <a:pt x="610" y="0"/>
                    </a:lnTo>
                    <a:lnTo>
                      <a:pt x="635" y="0"/>
                    </a:lnTo>
                    <a:lnTo>
                      <a:pt x="665" y="0"/>
                    </a:lnTo>
                    <a:lnTo>
                      <a:pt x="697" y="0"/>
                    </a:lnTo>
                    <a:lnTo>
                      <a:pt x="726" y="11"/>
                    </a:lnTo>
                    <a:lnTo>
                      <a:pt x="752" y="11"/>
                    </a:lnTo>
                    <a:lnTo>
                      <a:pt x="777" y="11"/>
                    </a:lnTo>
                    <a:lnTo>
                      <a:pt x="788" y="29"/>
                    </a:lnTo>
                    <a:lnTo>
                      <a:pt x="795" y="54"/>
                    </a:lnTo>
                    <a:lnTo>
                      <a:pt x="802" y="79"/>
                    </a:lnTo>
                    <a:lnTo>
                      <a:pt x="813" y="97"/>
                    </a:lnTo>
                    <a:lnTo>
                      <a:pt x="831" y="123"/>
                    </a:lnTo>
                    <a:lnTo>
                      <a:pt x="838" y="152"/>
                    </a:lnTo>
                    <a:lnTo>
                      <a:pt x="849" y="170"/>
                    </a:lnTo>
                    <a:lnTo>
                      <a:pt x="856" y="196"/>
                    </a:lnTo>
                    <a:lnTo>
                      <a:pt x="874" y="214"/>
                    </a:lnTo>
                    <a:lnTo>
                      <a:pt x="892" y="232"/>
                    </a:lnTo>
                    <a:lnTo>
                      <a:pt x="911" y="247"/>
                    </a:lnTo>
                    <a:lnTo>
                      <a:pt x="929" y="265"/>
                    </a:lnTo>
                    <a:lnTo>
                      <a:pt x="943" y="283"/>
                    </a:lnTo>
                    <a:lnTo>
                      <a:pt x="962" y="301"/>
                    </a:lnTo>
                    <a:lnTo>
                      <a:pt x="980" y="319"/>
                    </a:lnTo>
                    <a:lnTo>
                      <a:pt x="991" y="33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19" name="Freeform 117"/>
              <p:cNvSpPr>
                <a:spLocks/>
              </p:cNvSpPr>
              <p:nvPr/>
            </p:nvSpPr>
            <p:spPr bwMode="auto">
              <a:xfrm>
                <a:off x="3254" y="1766"/>
                <a:ext cx="231" cy="228"/>
              </a:xfrm>
              <a:custGeom>
                <a:avLst/>
                <a:gdLst>
                  <a:gd name="T0" fmla="*/ 56 w 925"/>
                  <a:gd name="T1" fmla="*/ 20 h 910"/>
                  <a:gd name="T2" fmla="*/ 57 w 925"/>
                  <a:gd name="T3" fmla="*/ 21 h 910"/>
                  <a:gd name="T4" fmla="*/ 58 w 925"/>
                  <a:gd name="T5" fmla="*/ 21 h 910"/>
                  <a:gd name="T6" fmla="*/ 57 w 925"/>
                  <a:gd name="T7" fmla="*/ 24 h 910"/>
                  <a:gd name="T8" fmla="*/ 54 w 925"/>
                  <a:gd name="T9" fmla="*/ 28 h 910"/>
                  <a:gd name="T10" fmla="*/ 51 w 925"/>
                  <a:gd name="T11" fmla="*/ 32 h 910"/>
                  <a:gd name="T12" fmla="*/ 48 w 925"/>
                  <a:gd name="T13" fmla="*/ 37 h 910"/>
                  <a:gd name="T14" fmla="*/ 45 w 925"/>
                  <a:gd name="T15" fmla="*/ 41 h 910"/>
                  <a:gd name="T16" fmla="*/ 41 w 925"/>
                  <a:gd name="T17" fmla="*/ 44 h 910"/>
                  <a:gd name="T18" fmla="*/ 37 w 925"/>
                  <a:gd name="T19" fmla="*/ 48 h 910"/>
                  <a:gd name="T20" fmla="*/ 33 w 925"/>
                  <a:gd name="T21" fmla="*/ 51 h 910"/>
                  <a:gd name="T22" fmla="*/ 29 w 925"/>
                  <a:gd name="T23" fmla="*/ 54 h 910"/>
                  <a:gd name="T24" fmla="*/ 25 w 925"/>
                  <a:gd name="T25" fmla="*/ 55 h 910"/>
                  <a:gd name="T26" fmla="*/ 22 w 925"/>
                  <a:gd name="T27" fmla="*/ 55 h 910"/>
                  <a:gd name="T28" fmla="*/ 18 w 925"/>
                  <a:gd name="T29" fmla="*/ 56 h 910"/>
                  <a:gd name="T30" fmla="*/ 15 w 925"/>
                  <a:gd name="T31" fmla="*/ 56 h 910"/>
                  <a:gd name="T32" fmla="*/ 10 w 925"/>
                  <a:gd name="T33" fmla="*/ 53 h 910"/>
                  <a:gd name="T34" fmla="*/ 6 w 925"/>
                  <a:gd name="T35" fmla="*/ 51 h 910"/>
                  <a:gd name="T36" fmla="*/ 3 w 925"/>
                  <a:gd name="T37" fmla="*/ 48 h 910"/>
                  <a:gd name="T38" fmla="*/ 0 w 925"/>
                  <a:gd name="T39" fmla="*/ 44 h 910"/>
                  <a:gd name="T40" fmla="*/ 0 w 925"/>
                  <a:gd name="T41" fmla="*/ 38 h 910"/>
                  <a:gd name="T42" fmla="*/ 0 w 925"/>
                  <a:gd name="T43" fmla="*/ 32 h 910"/>
                  <a:gd name="T44" fmla="*/ 0 w 925"/>
                  <a:gd name="T45" fmla="*/ 26 h 910"/>
                  <a:gd name="T46" fmla="*/ 1 w 925"/>
                  <a:gd name="T47" fmla="*/ 21 h 910"/>
                  <a:gd name="T48" fmla="*/ 5 w 925"/>
                  <a:gd name="T49" fmla="*/ 18 h 910"/>
                  <a:gd name="T50" fmla="*/ 9 w 925"/>
                  <a:gd name="T51" fmla="*/ 14 h 910"/>
                  <a:gd name="T52" fmla="*/ 13 w 925"/>
                  <a:gd name="T53" fmla="*/ 10 h 910"/>
                  <a:gd name="T54" fmla="*/ 16 w 925"/>
                  <a:gd name="T55" fmla="*/ 7 h 910"/>
                  <a:gd name="T56" fmla="*/ 21 w 925"/>
                  <a:gd name="T57" fmla="*/ 5 h 910"/>
                  <a:gd name="T58" fmla="*/ 24 w 925"/>
                  <a:gd name="T59" fmla="*/ 4 h 910"/>
                  <a:gd name="T60" fmla="*/ 29 w 925"/>
                  <a:gd name="T61" fmla="*/ 1 h 910"/>
                  <a:gd name="T62" fmla="*/ 32 w 925"/>
                  <a:gd name="T63" fmla="*/ 0 h 910"/>
                  <a:gd name="T64" fmla="*/ 36 w 925"/>
                  <a:gd name="T65" fmla="*/ 1 h 910"/>
                  <a:gd name="T66" fmla="*/ 38 w 925"/>
                  <a:gd name="T67" fmla="*/ 1 h 910"/>
                  <a:gd name="T68" fmla="*/ 42 w 925"/>
                  <a:gd name="T69" fmla="*/ 1 h 910"/>
                  <a:gd name="T70" fmla="*/ 44 w 925"/>
                  <a:gd name="T71" fmla="*/ 2 h 910"/>
                  <a:gd name="T72" fmla="*/ 45 w 925"/>
                  <a:gd name="T73" fmla="*/ 5 h 910"/>
                  <a:gd name="T74" fmla="*/ 46 w 925"/>
                  <a:gd name="T75" fmla="*/ 7 h 910"/>
                  <a:gd name="T76" fmla="*/ 47 w 925"/>
                  <a:gd name="T77" fmla="*/ 10 h 910"/>
                  <a:gd name="T78" fmla="*/ 49 w 925"/>
                  <a:gd name="T79" fmla="*/ 12 h 910"/>
                  <a:gd name="T80" fmla="*/ 51 w 925"/>
                  <a:gd name="T81" fmla="*/ 14 h 910"/>
                  <a:gd name="T82" fmla="*/ 53 w 925"/>
                  <a:gd name="T83" fmla="*/ 16 h 910"/>
                  <a:gd name="T84" fmla="*/ 54 w 925"/>
                  <a:gd name="T85" fmla="*/ 18 h 9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25" h="910">
                    <a:moveTo>
                      <a:pt x="892" y="308"/>
                    </a:moveTo>
                    <a:lnTo>
                      <a:pt x="899" y="320"/>
                    </a:lnTo>
                    <a:lnTo>
                      <a:pt x="907" y="326"/>
                    </a:lnTo>
                    <a:lnTo>
                      <a:pt x="917" y="326"/>
                    </a:lnTo>
                    <a:lnTo>
                      <a:pt x="917" y="338"/>
                    </a:lnTo>
                    <a:lnTo>
                      <a:pt x="925" y="338"/>
                    </a:lnTo>
                    <a:lnTo>
                      <a:pt x="925" y="344"/>
                    </a:lnTo>
                    <a:lnTo>
                      <a:pt x="907" y="381"/>
                    </a:lnTo>
                    <a:lnTo>
                      <a:pt x="881" y="414"/>
                    </a:lnTo>
                    <a:lnTo>
                      <a:pt x="863" y="442"/>
                    </a:lnTo>
                    <a:lnTo>
                      <a:pt x="838" y="478"/>
                    </a:lnTo>
                    <a:lnTo>
                      <a:pt x="819" y="511"/>
                    </a:lnTo>
                    <a:lnTo>
                      <a:pt x="793" y="547"/>
                    </a:lnTo>
                    <a:lnTo>
                      <a:pt x="775" y="584"/>
                    </a:lnTo>
                    <a:lnTo>
                      <a:pt x="750" y="617"/>
                    </a:lnTo>
                    <a:lnTo>
                      <a:pt x="721" y="646"/>
                    </a:lnTo>
                    <a:lnTo>
                      <a:pt x="689" y="671"/>
                    </a:lnTo>
                    <a:lnTo>
                      <a:pt x="653" y="707"/>
                    </a:lnTo>
                    <a:lnTo>
                      <a:pt x="627" y="732"/>
                    </a:lnTo>
                    <a:lnTo>
                      <a:pt x="590" y="758"/>
                    </a:lnTo>
                    <a:lnTo>
                      <a:pt x="566" y="787"/>
                    </a:lnTo>
                    <a:lnTo>
                      <a:pt x="529" y="820"/>
                    </a:lnTo>
                    <a:lnTo>
                      <a:pt x="493" y="849"/>
                    </a:lnTo>
                    <a:lnTo>
                      <a:pt x="467" y="856"/>
                    </a:lnTo>
                    <a:lnTo>
                      <a:pt x="442" y="867"/>
                    </a:lnTo>
                    <a:lnTo>
                      <a:pt x="406" y="874"/>
                    </a:lnTo>
                    <a:lnTo>
                      <a:pt x="376" y="882"/>
                    </a:lnTo>
                    <a:lnTo>
                      <a:pt x="351" y="882"/>
                    </a:lnTo>
                    <a:lnTo>
                      <a:pt x="326" y="892"/>
                    </a:lnTo>
                    <a:lnTo>
                      <a:pt x="290" y="900"/>
                    </a:lnTo>
                    <a:lnTo>
                      <a:pt x="264" y="910"/>
                    </a:lnTo>
                    <a:lnTo>
                      <a:pt x="239" y="892"/>
                    </a:lnTo>
                    <a:lnTo>
                      <a:pt x="203" y="874"/>
                    </a:lnTo>
                    <a:lnTo>
                      <a:pt x="166" y="849"/>
                    </a:lnTo>
                    <a:lnTo>
                      <a:pt x="140" y="831"/>
                    </a:lnTo>
                    <a:lnTo>
                      <a:pt x="104" y="813"/>
                    </a:lnTo>
                    <a:lnTo>
                      <a:pt x="79" y="795"/>
                    </a:lnTo>
                    <a:lnTo>
                      <a:pt x="43" y="769"/>
                    </a:lnTo>
                    <a:lnTo>
                      <a:pt x="18" y="750"/>
                    </a:lnTo>
                    <a:lnTo>
                      <a:pt x="7" y="707"/>
                    </a:lnTo>
                    <a:lnTo>
                      <a:pt x="7" y="653"/>
                    </a:lnTo>
                    <a:lnTo>
                      <a:pt x="7" y="610"/>
                    </a:lnTo>
                    <a:lnTo>
                      <a:pt x="7" y="555"/>
                    </a:lnTo>
                    <a:lnTo>
                      <a:pt x="0" y="511"/>
                    </a:lnTo>
                    <a:lnTo>
                      <a:pt x="0" y="468"/>
                    </a:lnTo>
                    <a:lnTo>
                      <a:pt x="0" y="414"/>
                    </a:lnTo>
                    <a:lnTo>
                      <a:pt x="0" y="369"/>
                    </a:lnTo>
                    <a:lnTo>
                      <a:pt x="25" y="338"/>
                    </a:lnTo>
                    <a:lnTo>
                      <a:pt x="54" y="308"/>
                    </a:lnTo>
                    <a:lnTo>
                      <a:pt x="86" y="283"/>
                    </a:lnTo>
                    <a:lnTo>
                      <a:pt x="115" y="247"/>
                    </a:lnTo>
                    <a:lnTo>
                      <a:pt x="148" y="221"/>
                    </a:lnTo>
                    <a:lnTo>
                      <a:pt x="177" y="185"/>
                    </a:lnTo>
                    <a:lnTo>
                      <a:pt x="203" y="160"/>
                    </a:lnTo>
                    <a:lnTo>
                      <a:pt x="239" y="134"/>
                    </a:lnTo>
                    <a:lnTo>
                      <a:pt x="264" y="115"/>
                    </a:lnTo>
                    <a:lnTo>
                      <a:pt x="300" y="97"/>
                    </a:lnTo>
                    <a:lnTo>
                      <a:pt x="333" y="79"/>
                    </a:lnTo>
                    <a:lnTo>
                      <a:pt x="369" y="61"/>
                    </a:lnTo>
                    <a:lnTo>
                      <a:pt x="394" y="54"/>
                    </a:lnTo>
                    <a:lnTo>
                      <a:pt x="431" y="36"/>
                    </a:lnTo>
                    <a:lnTo>
                      <a:pt x="467" y="18"/>
                    </a:lnTo>
                    <a:lnTo>
                      <a:pt x="493" y="0"/>
                    </a:lnTo>
                    <a:lnTo>
                      <a:pt x="518" y="0"/>
                    </a:lnTo>
                    <a:lnTo>
                      <a:pt x="547" y="11"/>
                    </a:lnTo>
                    <a:lnTo>
                      <a:pt x="572" y="11"/>
                    </a:lnTo>
                    <a:lnTo>
                      <a:pt x="598" y="11"/>
                    </a:lnTo>
                    <a:lnTo>
                      <a:pt x="617" y="11"/>
                    </a:lnTo>
                    <a:lnTo>
                      <a:pt x="641" y="11"/>
                    </a:lnTo>
                    <a:lnTo>
                      <a:pt x="671" y="11"/>
                    </a:lnTo>
                    <a:lnTo>
                      <a:pt x="696" y="11"/>
                    </a:lnTo>
                    <a:lnTo>
                      <a:pt x="703" y="36"/>
                    </a:lnTo>
                    <a:lnTo>
                      <a:pt x="714" y="54"/>
                    </a:lnTo>
                    <a:lnTo>
                      <a:pt x="721" y="72"/>
                    </a:lnTo>
                    <a:lnTo>
                      <a:pt x="732" y="97"/>
                    </a:lnTo>
                    <a:lnTo>
                      <a:pt x="739" y="115"/>
                    </a:lnTo>
                    <a:lnTo>
                      <a:pt x="750" y="142"/>
                    </a:lnTo>
                    <a:lnTo>
                      <a:pt x="757" y="160"/>
                    </a:lnTo>
                    <a:lnTo>
                      <a:pt x="768" y="178"/>
                    </a:lnTo>
                    <a:lnTo>
                      <a:pt x="783" y="196"/>
                    </a:lnTo>
                    <a:lnTo>
                      <a:pt x="793" y="214"/>
                    </a:lnTo>
                    <a:lnTo>
                      <a:pt x="812" y="229"/>
                    </a:lnTo>
                    <a:lnTo>
                      <a:pt x="830" y="247"/>
                    </a:lnTo>
                    <a:lnTo>
                      <a:pt x="844" y="257"/>
                    </a:lnTo>
                    <a:lnTo>
                      <a:pt x="856" y="275"/>
                    </a:lnTo>
                    <a:lnTo>
                      <a:pt x="874" y="290"/>
                    </a:lnTo>
                    <a:lnTo>
                      <a:pt x="892" y="308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0" name="Freeform 118"/>
              <p:cNvSpPr>
                <a:spLocks/>
              </p:cNvSpPr>
              <p:nvPr/>
            </p:nvSpPr>
            <p:spPr bwMode="auto">
              <a:xfrm>
                <a:off x="3276" y="1772"/>
                <a:ext cx="207" cy="202"/>
              </a:xfrm>
              <a:custGeom>
                <a:avLst/>
                <a:gdLst>
                  <a:gd name="T0" fmla="*/ 50 w 831"/>
                  <a:gd name="T1" fmla="*/ 17 h 806"/>
                  <a:gd name="T2" fmla="*/ 51 w 831"/>
                  <a:gd name="T3" fmla="*/ 19 h 806"/>
                  <a:gd name="T4" fmla="*/ 51 w 831"/>
                  <a:gd name="T5" fmla="*/ 21 h 806"/>
                  <a:gd name="T6" fmla="*/ 48 w 831"/>
                  <a:gd name="T7" fmla="*/ 24 h 806"/>
                  <a:gd name="T8" fmla="*/ 46 w 831"/>
                  <a:gd name="T9" fmla="*/ 29 h 806"/>
                  <a:gd name="T10" fmla="*/ 43 w 831"/>
                  <a:gd name="T11" fmla="*/ 32 h 806"/>
                  <a:gd name="T12" fmla="*/ 40 w 831"/>
                  <a:gd name="T13" fmla="*/ 36 h 806"/>
                  <a:gd name="T14" fmla="*/ 37 w 831"/>
                  <a:gd name="T15" fmla="*/ 39 h 806"/>
                  <a:gd name="T16" fmla="*/ 33 w 831"/>
                  <a:gd name="T17" fmla="*/ 42 h 806"/>
                  <a:gd name="T18" fmla="*/ 30 w 831"/>
                  <a:gd name="T19" fmla="*/ 46 h 806"/>
                  <a:gd name="T20" fmla="*/ 26 w 831"/>
                  <a:gd name="T21" fmla="*/ 48 h 806"/>
                  <a:gd name="T22" fmla="*/ 23 w 831"/>
                  <a:gd name="T23" fmla="*/ 48 h 806"/>
                  <a:gd name="T24" fmla="*/ 20 w 831"/>
                  <a:gd name="T25" fmla="*/ 49 h 806"/>
                  <a:gd name="T26" fmla="*/ 16 w 831"/>
                  <a:gd name="T27" fmla="*/ 51 h 806"/>
                  <a:gd name="T28" fmla="*/ 13 w 831"/>
                  <a:gd name="T29" fmla="*/ 49 h 806"/>
                  <a:gd name="T30" fmla="*/ 10 w 831"/>
                  <a:gd name="T31" fmla="*/ 47 h 806"/>
                  <a:gd name="T32" fmla="*/ 6 w 831"/>
                  <a:gd name="T33" fmla="*/ 45 h 806"/>
                  <a:gd name="T34" fmla="*/ 3 w 831"/>
                  <a:gd name="T35" fmla="*/ 43 h 806"/>
                  <a:gd name="T36" fmla="*/ 1 w 831"/>
                  <a:gd name="T37" fmla="*/ 39 h 806"/>
                  <a:gd name="T38" fmla="*/ 1 w 831"/>
                  <a:gd name="T39" fmla="*/ 34 h 806"/>
                  <a:gd name="T40" fmla="*/ 1 w 831"/>
                  <a:gd name="T41" fmla="*/ 29 h 806"/>
                  <a:gd name="T42" fmla="*/ 0 w 831"/>
                  <a:gd name="T43" fmla="*/ 24 h 806"/>
                  <a:gd name="T44" fmla="*/ 2 w 831"/>
                  <a:gd name="T45" fmla="*/ 19 h 806"/>
                  <a:gd name="T46" fmla="*/ 5 w 831"/>
                  <a:gd name="T47" fmla="*/ 16 h 806"/>
                  <a:gd name="T48" fmla="*/ 8 w 831"/>
                  <a:gd name="T49" fmla="*/ 12 h 806"/>
                  <a:gd name="T50" fmla="*/ 11 w 831"/>
                  <a:gd name="T51" fmla="*/ 9 h 806"/>
                  <a:gd name="T52" fmla="*/ 15 w 831"/>
                  <a:gd name="T53" fmla="*/ 6 h 806"/>
                  <a:gd name="T54" fmla="*/ 19 w 831"/>
                  <a:gd name="T55" fmla="*/ 5 h 806"/>
                  <a:gd name="T56" fmla="*/ 22 w 831"/>
                  <a:gd name="T57" fmla="*/ 3 h 806"/>
                  <a:gd name="T58" fmla="*/ 26 w 831"/>
                  <a:gd name="T59" fmla="*/ 1 h 806"/>
                  <a:gd name="T60" fmla="*/ 29 w 831"/>
                  <a:gd name="T61" fmla="*/ 0 h 806"/>
                  <a:gd name="T62" fmla="*/ 32 w 831"/>
                  <a:gd name="T63" fmla="*/ 0 h 806"/>
                  <a:gd name="T64" fmla="*/ 34 w 831"/>
                  <a:gd name="T65" fmla="*/ 0 h 806"/>
                  <a:gd name="T66" fmla="*/ 37 w 831"/>
                  <a:gd name="T67" fmla="*/ 1 h 806"/>
                  <a:gd name="T68" fmla="*/ 39 w 831"/>
                  <a:gd name="T69" fmla="*/ 2 h 806"/>
                  <a:gd name="T70" fmla="*/ 40 w 831"/>
                  <a:gd name="T71" fmla="*/ 4 h 806"/>
                  <a:gd name="T72" fmla="*/ 41 w 831"/>
                  <a:gd name="T73" fmla="*/ 6 h 806"/>
                  <a:gd name="T74" fmla="*/ 42 w 831"/>
                  <a:gd name="T75" fmla="*/ 9 h 806"/>
                  <a:gd name="T76" fmla="*/ 43 w 831"/>
                  <a:gd name="T77" fmla="*/ 11 h 806"/>
                  <a:gd name="T78" fmla="*/ 45 w 831"/>
                  <a:gd name="T79" fmla="*/ 13 h 806"/>
                  <a:gd name="T80" fmla="*/ 47 w 831"/>
                  <a:gd name="T81" fmla="*/ 15 h 806"/>
                  <a:gd name="T82" fmla="*/ 49 w 831"/>
                  <a:gd name="T83" fmla="*/ 16 h 8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31" h="806">
                    <a:moveTo>
                      <a:pt x="795" y="265"/>
                    </a:moveTo>
                    <a:lnTo>
                      <a:pt x="806" y="276"/>
                    </a:lnTo>
                    <a:lnTo>
                      <a:pt x="813" y="283"/>
                    </a:lnTo>
                    <a:lnTo>
                      <a:pt x="821" y="295"/>
                    </a:lnTo>
                    <a:lnTo>
                      <a:pt x="831" y="301"/>
                    </a:lnTo>
                    <a:lnTo>
                      <a:pt x="813" y="338"/>
                    </a:lnTo>
                    <a:lnTo>
                      <a:pt x="795" y="363"/>
                    </a:lnTo>
                    <a:lnTo>
                      <a:pt x="770" y="389"/>
                    </a:lnTo>
                    <a:lnTo>
                      <a:pt x="752" y="425"/>
                    </a:lnTo>
                    <a:lnTo>
                      <a:pt x="733" y="453"/>
                    </a:lnTo>
                    <a:lnTo>
                      <a:pt x="715" y="486"/>
                    </a:lnTo>
                    <a:lnTo>
                      <a:pt x="697" y="516"/>
                    </a:lnTo>
                    <a:lnTo>
                      <a:pt x="671" y="548"/>
                    </a:lnTo>
                    <a:lnTo>
                      <a:pt x="646" y="567"/>
                    </a:lnTo>
                    <a:lnTo>
                      <a:pt x="617" y="592"/>
                    </a:lnTo>
                    <a:lnTo>
                      <a:pt x="592" y="621"/>
                    </a:lnTo>
                    <a:lnTo>
                      <a:pt x="555" y="646"/>
                    </a:lnTo>
                    <a:lnTo>
                      <a:pt x="531" y="671"/>
                    </a:lnTo>
                    <a:lnTo>
                      <a:pt x="504" y="700"/>
                    </a:lnTo>
                    <a:lnTo>
                      <a:pt x="480" y="725"/>
                    </a:lnTo>
                    <a:lnTo>
                      <a:pt x="450" y="751"/>
                    </a:lnTo>
                    <a:lnTo>
                      <a:pt x="425" y="762"/>
                    </a:lnTo>
                    <a:lnTo>
                      <a:pt x="399" y="770"/>
                    </a:lnTo>
                    <a:lnTo>
                      <a:pt x="371" y="770"/>
                    </a:lnTo>
                    <a:lnTo>
                      <a:pt x="345" y="776"/>
                    </a:lnTo>
                    <a:lnTo>
                      <a:pt x="320" y="788"/>
                    </a:lnTo>
                    <a:lnTo>
                      <a:pt x="290" y="795"/>
                    </a:lnTo>
                    <a:lnTo>
                      <a:pt x="265" y="806"/>
                    </a:lnTo>
                    <a:lnTo>
                      <a:pt x="240" y="806"/>
                    </a:lnTo>
                    <a:lnTo>
                      <a:pt x="214" y="788"/>
                    </a:lnTo>
                    <a:lnTo>
                      <a:pt x="186" y="770"/>
                    </a:lnTo>
                    <a:lnTo>
                      <a:pt x="160" y="751"/>
                    </a:lnTo>
                    <a:lnTo>
                      <a:pt x="135" y="733"/>
                    </a:lnTo>
                    <a:lnTo>
                      <a:pt x="105" y="715"/>
                    </a:lnTo>
                    <a:lnTo>
                      <a:pt x="73" y="700"/>
                    </a:lnTo>
                    <a:lnTo>
                      <a:pt x="44" y="682"/>
                    </a:lnTo>
                    <a:lnTo>
                      <a:pt x="18" y="664"/>
                    </a:lnTo>
                    <a:lnTo>
                      <a:pt x="18" y="628"/>
                    </a:lnTo>
                    <a:lnTo>
                      <a:pt x="18" y="585"/>
                    </a:lnTo>
                    <a:lnTo>
                      <a:pt x="11" y="541"/>
                    </a:lnTo>
                    <a:lnTo>
                      <a:pt x="11" y="497"/>
                    </a:lnTo>
                    <a:lnTo>
                      <a:pt x="11" y="453"/>
                    </a:lnTo>
                    <a:lnTo>
                      <a:pt x="11" y="407"/>
                    </a:lnTo>
                    <a:lnTo>
                      <a:pt x="0" y="374"/>
                    </a:lnTo>
                    <a:lnTo>
                      <a:pt x="0" y="326"/>
                    </a:lnTo>
                    <a:lnTo>
                      <a:pt x="29" y="301"/>
                    </a:lnTo>
                    <a:lnTo>
                      <a:pt x="54" y="276"/>
                    </a:lnTo>
                    <a:lnTo>
                      <a:pt x="80" y="250"/>
                    </a:lnTo>
                    <a:lnTo>
                      <a:pt x="105" y="222"/>
                    </a:lnTo>
                    <a:lnTo>
                      <a:pt x="135" y="196"/>
                    </a:lnTo>
                    <a:lnTo>
                      <a:pt x="160" y="171"/>
                    </a:lnTo>
                    <a:lnTo>
                      <a:pt x="186" y="141"/>
                    </a:lnTo>
                    <a:lnTo>
                      <a:pt x="214" y="117"/>
                    </a:lnTo>
                    <a:lnTo>
                      <a:pt x="247" y="98"/>
                    </a:lnTo>
                    <a:lnTo>
                      <a:pt x="277" y="80"/>
                    </a:lnTo>
                    <a:lnTo>
                      <a:pt x="302" y="72"/>
                    </a:lnTo>
                    <a:lnTo>
                      <a:pt x="326" y="54"/>
                    </a:lnTo>
                    <a:lnTo>
                      <a:pt x="363" y="47"/>
                    </a:lnTo>
                    <a:lnTo>
                      <a:pt x="389" y="29"/>
                    </a:lnTo>
                    <a:lnTo>
                      <a:pt x="417" y="18"/>
                    </a:lnTo>
                    <a:lnTo>
                      <a:pt x="450" y="0"/>
                    </a:lnTo>
                    <a:lnTo>
                      <a:pt x="468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41" y="0"/>
                    </a:lnTo>
                    <a:lnTo>
                      <a:pt x="555" y="0"/>
                    </a:lnTo>
                    <a:lnTo>
                      <a:pt x="585" y="11"/>
                    </a:lnTo>
                    <a:lnTo>
                      <a:pt x="603" y="11"/>
                    </a:lnTo>
                    <a:lnTo>
                      <a:pt x="628" y="11"/>
                    </a:lnTo>
                    <a:lnTo>
                      <a:pt x="628" y="29"/>
                    </a:lnTo>
                    <a:lnTo>
                      <a:pt x="635" y="47"/>
                    </a:lnTo>
                    <a:lnTo>
                      <a:pt x="646" y="66"/>
                    </a:lnTo>
                    <a:lnTo>
                      <a:pt x="653" y="80"/>
                    </a:lnTo>
                    <a:lnTo>
                      <a:pt x="664" y="98"/>
                    </a:lnTo>
                    <a:lnTo>
                      <a:pt x="671" y="127"/>
                    </a:lnTo>
                    <a:lnTo>
                      <a:pt x="682" y="141"/>
                    </a:lnTo>
                    <a:lnTo>
                      <a:pt x="689" y="160"/>
                    </a:lnTo>
                    <a:lnTo>
                      <a:pt x="697" y="171"/>
                    </a:lnTo>
                    <a:lnTo>
                      <a:pt x="715" y="189"/>
                    </a:lnTo>
                    <a:lnTo>
                      <a:pt x="726" y="204"/>
                    </a:lnTo>
                    <a:lnTo>
                      <a:pt x="744" y="214"/>
                    </a:lnTo>
                    <a:lnTo>
                      <a:pt x="758" y="232"/>
                    </a:lnTo>
                    <a:lnTo>
                      <a:pt x="770" y="240"/>
                    </a:lnTo>
                    <a:lnTo>
                      <a:pt x="788" y="258"/>
                    </a:lnTo>
                    <a:lnTo>
                      <a:pt x="795" y="265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1" name="Freeform 119"/>
              <p:cNvSpPr>
                <a:spLocks/>
              </p:cNvSpPr>
              <p:nvPr/>
            </p:nvSpPr>
            <p:spPr bwMode="auto">
              <a:xfrm>
                <a:off x="3300" y="1780"/>
                <a:ext cx="181" cy="174"/>
              </a:xfrm>
              <a:custGeom>
                <a:avLst/>
                <a:gdLst>
                  <a:gd name="T0" fmla="*/ 44 w 722"/>
                  <a:gd name="T1" fmla="*/ 15 h 696"/>
                  <a:gd name="T2" fmla="*/ 44 w 722"/>
                  <a:gd name="T3" fmla="*/ 16 h 696"/>
                  <a:gd name="T4" fmla="*/ 45 w 722"/>
                  <a:gd name="T5" fmla="*/ 16 h 696"/>
                  <a:gd name="T6" fmla="*/ 45 w 722"/>
                  <a:gd name="T7" fmla="*/ 17 h 696"/>
                  <a:gd name="T8" fmla="*/ 43 w 722"/>
                  <a:gd name="T9" fmla="*/ 20 h 696"/>
                  <a:gd name="T10" fmla="*/ 41 w 722"/>
                  <a:gd name="T11" fmla="*/ 23 h 696"/>
                  <a:gd name="T12" fmla="*/ 39 w 722"/>
                  <a:gd name="T13" fmla="*/ 26 h 696"/>
                  <a:gd name="T14" fmla="*/ 37 w 722"/>
                  <a:gd name="T15" fmla="*/ 29 h 696"/>
                  <a:gd name="T16" fmla="*/ 34 w 722"/>
                  <a:gd name="T17" fmla="*/ 33 h 696"/>
                  <a:gd name="T18" fmla="*/ 31 w 722"/>
                  <a:gd name="T19" fmla="*/ 35 h 696"/>
                  <a:gd name="T20" fmla="*/ 28 w 722"/>
                  <a:gd name="T21" fmla="*/ 38 h 696"/>
                  <a:gd name="T22" fmla="*/ 24 w 722"/>
                  <a:gd name="T23" fmla="*/ 41 h 696"/>
                  <a:gd name="T24" fmla="*/ 22 w 722"/>
                  <a:gd name="T25" fmla="*/ 41 h 696"/>
                  <a:gd name="T26" fmla="*/ 19 w 722"/>
                  <a:gd name="T27" fmla="*/ 43 h 696"/>
                  <a:gd name="T28" fmla="*/ 16 w 722"/>
                  <a:gd name="T29" fmla="*/ 43 h 696"/>
                  <a:gd name="T30" fmla="*/ 13 w 722"/>
                  <a:gd name="T31" fmla="*/ 44 h 696"/>
                  <a:gd name="T32" fmla="*/ 10 w 722"/>
                  <a:gd name="T33" fmla="*/ 42 h 696"/>
                  <a:gd name="T34" fmla="*/ 7 w 722"/>
                  <a:gd name="T35" fmla="*/ 40 h 696"/>
                  <a:gd name="T36" fmla="*/ 4 w 722"/>
                  <a:gd name="T37" fmla="*/ 38 h 696"/>
                  <a:gd name="T38" fmla="*/ 1 w 722"/>
                  <a:gd name="T39" fmla="*/ 36 h 696"/>
                  <a:gd name="T40" fmla="*/ 1 w 722"/>
                  <a:gd name="T41" fmla="*/ 31 h 696"/>
                  <a:gd name="T42" fmla="*/ 1 w 722"/>
                  <a:gd name="T43" fmla="*/ 27 h 696"/>
                  <a:gd name="T44" fmla="*/ 0 w 722"/>
                  <a:gd name="T45" fmla="*/ 22 h 696"/>
                  <a:gd name="T46" fmla="*/ 0 w 722"/>
                  <a:gd name="T47" fmla="*/ 18 h 696"/>
                  <a:gd name="T48" fmla="*/ 3 w 722"/>
                  <a:gd name="T49" fmla="*/ 14 h 696"/>
                  <a:gd name="T50" fmla="*/ 6 w 722"/>
                  <a:gd name="T51" fmla="*/ 12 h 696"/>
                  <a:gd name="T52" fmla="*/ 9 w 722"/>
                  <a:gd name="T53" fmla="*/ 9 h 696"/>
                  <a:gd name="T54" fmla="*/ 12 w 722"/>
                  <a:gd name="T55" fmla="*/ 6 h 696"/>
                  <a:gd name="T56" fmla="*/ 15 w 722"/>
                  <a:gd name="T57" fmla="*/ 4 h 696"/>
                  <a:gd name="T58" fmla="*/ 18 w 722"/>
                  <a:gd name="T59" fmla="*/ 3 h 696"/>
                  <a:gd name="T60" fmla="*/ 21 w 722"/>
                  <a:gd name="T61" fmla="*/ 1 h 696"/>
                  <a:gd name="T62" fmla="*/ 24 w 722"/>
                  <a:gd name="T63" fmla="*/ 0 h 696"/>
                  <a:gd name="T64" fmla="*/ 27 w 722"/>
                  <a:gd name="T65" fmla="*/ 0 h 696"/>
                  <a:gd name="T66" fmla="*/ 29 w 722"/>
                  <a:gd name="T67" fmla="*/ 0 h 696"/>
                  <a:gd name="T68" fmla="*/ 32 w 722"/>
                  <a:gd name="T69" fmla="*/ 0 h 696"/>
                  <a:gd name="T70" fmla="*/ 34 w 722"/>
                  <a:gd name="T71" fmla="*/ 0 h 696"/>
                  <a:gd name="T72" fmla="*/ 35 w 722"/>
                  <a:gd name="T73" fmla="*/ 2 h 696"/>
                  <a:gd name="T74" fmla="*/ 36 w 722"/>
                  <a:gd name="T75" fmla="*/ 4 h 696"/>
                  <a:gd name="T76" fmla="*/ 37 w 722"/>
                  <a:gd name="T77" fmla="*/ 6 h 696"/>
                  <a:gd name="T78" fmla="*/ 38 w 722"/>
                  <a:gd name="T79" fmla="*/ 8 h 696"/>
                  <a:gd name="T80" fmla="*/ 39 w 722"/>
                  <a:gd name="T81" fmla="*/ 10 h 696"/>
                  <a:gd name="T82" fmla="*/ 41 w 722"/>
                  <a:gd name="T83" fmla="*/ 12 h 696"/>
                  <a:gd name="T84" fmla="*/ 42 w 722"/>
                  <a:gd name="T85" fmla="*/ 13 h 696"/>
                  <a:gd name="T86" fmla="*/ 44 w 722"/>
                  <a:gd name="T87" fmla="*/ 14 h 6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2" h="696">
                    <a:moveTo>
                      <a:pt x="696" y="229"/>
                    </a:moveTo>
                    <a:lnTo>
                      <a:pt x="696" y="236"/>
                    </a:lnTo>
                    <a:lnTo>
                      <a:pt x="707" y="236"/>
                    </a:lnTo>
                    <a:lnTo>
                      <a:pt x="707" y="247"/>
                    </a:lnTo>
                    <a:lnTo>
                      <a:pt x="714" y="247"/>
                    </a:lnTo>
                    <a:lnTo>
                      <a:pt x="714" y="254"/>
                    </a:lnTo>
                    <a:lnTo>
                      <a:pt x="722" y="254"/>
                    </a:lnTo>
                    <a:lnTo>
                      <a:pt x="722" y="266"/>
                    </a:lnTo>
                    <a:lnTo>
                      <a:pt x="707" y="290"/>
                    </a:lnTo>
                    <a:lnTo>
                      <a:pt x="689" y="315"/>
                    </a:lnTo>
                    <a:lnTo>
                      <a:pt x="671" y="345"/>
                    </a:lnTo>
                    <a:lnTo>
                      <a:pt x="653" y="370"/>
                    </a:lnTo>
                    <a:lnTo>
                      <a:pt x="634" y="388"/>
                    </a:lnTo>
                    <a:lnTo>
                      <a:pt x="616" y="414"/>
                    </a:lnTo>
                    <a:lnTo>
                      <a:pt x="598" y="439"/>
                    </a:lnTo>
                    <a:lnTo>
                      <a:pt x="583" y="468"/>
                    </a:lnTo>
                    <a:lnTo>
                      <a:pt x="565" y="493"/>
                    </a:lnTo>
                    <a:lnTo>
                      <a:pt x="536" y="519"/>
                    </a:lnTo>
                    <a:lnTo>
                      <a:pt x="511" y="538"/>
                    </a:lnTo>
                    <a:lnTo>
                      <a:pt x="486" y="563"/>
                    </a:lnTo>
                    <a:lnTo>
                      <a:pt x="456" y="581"/>
                    </a:lnTo>
                    <a:lnTo>
                      <a:pt x="442" y="610"/>
                    </a:lnTo>
                    <a:lnTo>
                      <a:pt x="413" y="624"/>
                    </a:lnTo>
                    <a:lnTo>
                      <a:pt x="387" y="653"/>
                    </a:lnTo>
                    <a:lnTo>
                      <a:pt x="362" y="660"/>
                    </a:lnTo>
                    <a:lnTo>
                      <a:pt x="344" y="660"/>
                    </a:lnTo>
                    <a:lnTo>
                      <a:pt x="318" y="671"/>
                    </a:lnTo>
                    <a:lnTo>
                      <a:pt x="300" y="678"/>
                    </a:lnTo>
                    <a:lnTo>
                      <a:pt x="272" y="678"/>
                    </a:lnTo>
                    <a:lnTo>
                      <a:pt x="257" y="686"/>
                    </a:lnTo>
                    <a:lnTo>
                      <a:pt x="227" y="696"/>
                    </a:lnTo>
                    <a:lnTo>
                      <a:pt x="209" y="696"/>
                    </a:lnTo>
                    <a:lnTo>
                      <a:pt x="184" y="686"/>
                    </a:lnTo>
                    <a:lnTo>
                      <a:pt x="159" y="671"/>
                    </a:lnTo>
                    <a:lnTo>
                      <a:pt x="130" y="653"/>
                    </a:lnTo>
                    <a:lnTo>
                      <a:pt x="115" y="642"/>
                    </a:lnTo>
                    <a:lnTo>
                      <a:pt x="87" y="624"/>
                    </a:lnTo>
                    <a:lnTo>
                      <a:pt x="61" y="610"/>
                    </a:lnTo>
                    <a:lnTo>
                      <a:pt x="36" y="592"/>
                    </a:lnTo>
                    <a:lnTo>
                      <a:pt x="6" y="581"/>
                    </a:lnTo>
                    <a:lnTo>
                      <a:pt x="6" y="538"/>
                    </a:lnTo>
                    <a:lnTo>
                      <a:pt x="6" y="501"/>
                    </a:lnTo>
                    <a:lnTo>
                      <a:pt x="6" y="468"/>
                    </a:lnTo>
                    <a:lnTo>
                      <a:pt x="6" y="432"/>
                    </a:lnTo>
                    <a:lnTo>
                      <a:pt x="0" y="388"/>
                    </a:lnTo>
                    <a:lnTo>
                      <a:pt x="0" y="352"/>
                    </a:lnTo>
                    <a:lnTo>
                      <a:pt x="0" y="315"/>
                    </a:lnTo>
                    <a:lnTo>
                      <a:pt x="0" y="284"/>
                    </a:lnTo>
                    <a:lnTo>
                      <a:pt x="18" y="254"/>
                    </a:lnTo>
                    <a:lnTo>
                      <a:pt x="43" y="229"/>
                    </a:lnTo>
                    <a:lnTo>
                      <a:pt x="69" y="211"/>
                    </a:lnTo>
                    <a:lnTo>
                      <a:pt x="87" y="185"/>
                    </a:lnTo>
                    <a:lnTo>
                      <a:pt x="115" y="167"/>
                    </a:lnTo>
                    <a:lnTo>
                      <a:pt x="141" y="142"/>
                    </a:lnTo>
                    <a:lnTo>
                      <a:pt x="159" y="112"/>
                    </a:lnTo>
                    <a:lnTo>
                      <a:pt x="184" y="98"/>
                    </a:lnTo>
                    <a:lnTo>
                      <a:pt x="209" y="80"/>
                    </a:lnTo>
                    <a:lnTo>
                      <a:pt x="239" y="69"/>
                    </a:lnTo>
                    <a:lnTo>
                      <a:pt x="264" y="51"/>
                    </a:lnTo>
                    <a:lnTo>
                      <a:pt x="282" y="43"/>
                    </a:lnTo>
                    <a:lnTo>
                      <a:pt x="308" y="37"/>
                    </a:lnTo>
                    <a:lnTo>
                      <a:pt x="333" y="18"/>
                    </a:lnTo>
                    <a:lnTo>
                      <a:pt x="362" y="7"/>
                    </a:lnTo>
                    <a:lnTo>
                      <a:pt x="387" y="0"/>
                    </a:lnTo>
                    <a:lnTo>
                      <a:pt x="405" y="0"/>
                    </a:lnTo>
                    <a:lnTo>
                      <a:pt x="424" y="0"/>
                    </a:lnTo>
                    <a:lnTo>
                      <a:pt x="442" y="0"/>
                    </a:lnTo>
                    <a:lnTo>
                      <a:pt x="468" y="0"/>
                    </a:lnTo>
                    <a:lnTo>
                      <a:pt x="486" y="0"/>
                    </a:lnTo>
                    <a:lnTo>
                      <a:pt x="504" y="0"/>
                    </a:lnTo>
                    <a:lnTo>
                      <a:pt x="518" y="0"/>
                    </a:lnTo>
                    <a:lnTo>
                      <a:pt x="536" y="0"/>
                    </a:lnTo>
                    <a:lnTo>
                      <a:pt x="547" y="18"/>
                    </a:lnTo>
                    <a:lnTo>
                      <a:pt x="554" y="37"/>
                    </a:lnTo>
                    <a:lnTo>
                      <a:pt x="565" y="51"/>
                    </a:lnTo>
                    <a:lnTo>
                      <a:pt x="572" y="69"/>
                    </a:lnTo>
                    <a:lnTo>
                      <a:pt x="572" y="88"/>
                    </a:lnTo>
                    <a:lnTo>
                      <a:pt x="583" y="98"/>
                    </a:lnTo>
                    <a:lnTo>
                      <a:pt x="590" y="112"/>
                    </a:lnTo>
                    <a:lnTo>
                      <a:pt x="598" y="131"/>
                    </a:lnTo>
                    <a:lnTo>
                      <a:pt x="608" y="149"/>
                    </a:lnTo>
                    <a:lnTo>
                      <a:pt x="616" y="160"/>
                    </a:lnTo>
                    <a:lnTo>
                      <a:pt x="634" y="167"/>
                    </a:lnTo>
                    <a:lnTo>
                      <a:pt x="645" y="185"/>
                    </a:lnTo>
                    <a:lnTo>
                      <a:pt x="659" y="193"/>
                    </a:lnTo>
                    <a:lnTo>
                      <a:pt x="671" y="203"/>
                    </a:lnTo>
                    <a:lnTo>
                      <a:pt x="678" y="221"/>
                    </a:lnTo>
                    <a:lnTo>
                      <a:pt x="696" y="229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2" name="Freeform 120"/>
              <p:cNvSpPr>
                <a:spLocks/>
              </p:cNvSpPr>
              <p:nvPr/>
            </p:nvSpPr>
            <p:spPr bwMode="auto">
              <a:xfrm>
                <a:off x="3322" y="1784"/>
                <a:ext cx="157" cy="151"/>
              </a:xfrm>
              <a:custGeom>
                <a:avLst/>
                <a:gdLst>
                  <a:gd name="T0" fmla="*/ 38 w 627"/>
                  <a:gd name="T1" fmla="*/ 13 h 606"/>
                  <a:gd name="T2" fmla="*/ 39 w 627"/>
                  <a:gd name="T3" fmla="*/ 14 h 606"/>
                  <a:gd name="T4" fmla="*/ 38 w 627"/>
                  <a:gd name="T5" fmla="*/ 17 h 606"/>
                  <a:gd name="T6" fmla="*/ 36 w 627"/>
                  <a:gd name="T7" fmla="*/ 20 h 606"/>
                  <a:gd name="T8" fmla="*/ 34 w 627"/>
                  <a:gd name="T9" fmla="*/ 22 h 606"/>
                  <a:gd name="T10" fmla="*/ 32 w 627"/>
                  <a:gd name="T11" fmla="*/ 25 h 606"/>
                  <a:gd name="T12" fmla="*/ 29 w 627"/>
                  <a:gd name="T13" fmla="*/ 28 h 606"/>
                  <a:gd name="T14" fmla="*/ 27 w 627"/>
                  <a:gd name="T15" fmla="*/ 30 h 606"/>
                  <a:gd name="T16" fmla="*/ 24 w 627"/>
                  <a:gd name="T17" fmla="*/ 33 h 606"/>
                  <a:gd name="T18" fmla="*/ 21 w 627"/>
                  <a:gd name="T19" fmla="*/ 35 h 606"/>
                  <a:gd name="T20" fmla="*/ 19 w 627"/>
                  <a:gd name="T21" fmla="*/ 36 h 606"/>
                  <a:gd name="T22" fmla="*/ 17 w 627"/>
                  <a:gd name="T23" fmla="*/ 36 h 606"/>
                  <a:gd name="T24" fmla="*/ 14 w 627"/>
                  <a:gd name="T25" fmla="*/ 37 h 606"/>
                  <a:gd name="T26" fmla="*/ 12 w 627"/>
                  <a:gd name="T27" fmla="*/ 38 h 606"/>
                  <a:gd name="T28" fmla="*/ 9 w 627"/>
                  <a:gd name="T29" fmla="*/ 36 h 606"/>
                  <a:gd name="T30" fmla="*/ 6 w 627"/>
                  <a:gd name="T31" fmla="*/ 35 h 606"/>
                  <a:gd name="T32" fmla="*/ 4 w 627"/>
                  <a:gd name="T33" fmla="*/ 33 h 606"/>
                  <a:gd name="T34" fmla="*/ 1 w 627"/>
                  <a:gd name="T35" fmla="*/ 31 h 606"/>
                  <a:gd name="T36" fmla="*/ 1 w 627"/>
                  <a:gd name="T37" fmla="*/ 27 h 606"/>
                  <a:gd name="T38" fmla="*/ 1 w 627"/>
                  <a:gd name="T39" fmla="*/ 23 h 606"/>
                  <a:gd name="T40" fmla="*/ 1 w 627"/>
                  <a:gd name="T41" fmla="*/ 19 h 606"/>
                  <a:gd name="T42" fmla="*/ 0 w 627"/>
                  <a:gd name="T43" fmla="*/ 15 h 606"/>
                  <a:gd name="T44" fmla="*/ 3 w 627"/>
                  <a:gd name="T45" fmla="*/ 13 h 606"/>
                  <a:gd name="T46" fmla="*/ 5 w 627"/>
                  <a:gd name="T47" fmla="*/ 10 h 606"/>
                  <a:gd name="T48" fmla="*/ 8 w 627"/>
                  <a:gd name="T49" fmla="*/ 8 h 606"/>
                  <a:gd name="T50" fmla="*/ 11 w 627"/>
                  <a:gd name="T51" fmla="*/ 5 h 606"/>
                  <a:gd name="T52" fmla="*/ 13 w 627"/>
                  <a:gd name="T53" fmla="*/ 4 h 606"/>
                  <a:gd name="T54" fmla="*/ 16 w 627"/>
                  <a:gd name="T55" fmla="*/ 3 h 606"/>
                  <a:gd name="T56" fmla="*/ 19 w 627"/>
                  <a:gd name="T57" fmla="*/ 1 h 606"/>
                  <a:gd name="T58" fmla="*/ 21 w 627"/>
                  <a:gd name="T59" fmla="*/ 0 h 606"/>
                  <a:gd name="T60" fmla="*/ 23 w 627"/>
                  <a:gd name="T61" fmla="*/ 0 h 606"/>
                  <a:gd name="T62" fmla="*/ 26 w 627"/>
                  <a:gd name="T63" fmla="*/ 0 h 606"/>
                  <a:gd name="T64" fmla="*/ 27 w 627"/>
                  <a:gd name="T65" fmla="*/ 0 h 606"/>
                  <a:gd name="T66" fmla="*/ 29 w 627"/>
                  <a:gd name="T67" fmla="*/ 0 h 606"/>
                  <a:gd name="T68" fmla="*/ 30 w 627"/>
                  <a:gd name="T69" fmla="*/ 2 h 606"/>
                  <a:gd name="T70" fmla="*/ 31 w 627"/>
                  <a:gd name="T71" fmla="*/ 4 h 606"/>
                  <a:gd name="T72" fmla="*/ 32 w 627"/>
                  <a:gd name="T73" fmla="*/ 5 h 606"/>
                  <a:gd name="T74" fmla="*/ 33 w 627"/>
                  <a:gd name="T75" fmla="*/ 8 h 606"/>
                  <a:gd name="T76" fmla="*/ 34 w 627"/>
                  <a:gd name="T77" fmla="*/ 9 h 606"/>
                  <a:gd name="T78" fmla="*/ 35 w 627"/>
                  <a:gd name="T79" fmla="*/ 10 h 606"/>
                  <a:gd name="T80" fmla="*/ 37 w 627"/>
                  <a:gd name="T81" fmla="*/ 11 h 606"/>
                  <a:gd name="T82" fmla="*/ 38 w 627"/>
                  <a:gd name="T83" fmla="*/ 13 h 6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27" h="606">
                    <a:moveTo>
                      <a:pt x="602" y="203"/>
                    </a:moveTo>
                    <a:lnTo>
                      <a:pt x="609" y="211"/>
                    </a:lnTo>
                    <a:lnTo>
                      <a:pt x="620" y="218"/>
                    </a:lnTo>
                    <a:lnTo>
                      <a:pt x="627" y="229"/>
                    </a:lnTo>
                    <a:lnTo>
                      <a:pt x="609" y="248"/>
                    </a:lnTo>
                    <a:lnTo>
                      <a:pt x="602" y="272"/>
                    </a:lnTo>
                    <a:lnTo>
                      <a:pt x="584" y="297"/>
                    </a:lnTo>
                    <a:lnTo>
                      <a:pt x="566" y="316"/>
                    </a:lnTo>
                    <a:lnTo>
                      <a:pt x="558" y="342"/>
                    </a:lnTo>
                    <a:lnTo>
                      <a:pt x="540" y="360"/>
                    </a:lnTo>
                    <a:lnTo>
                      <a:pt x="521" y="388"/>
                    </a:lnTo>
                    <a:lnTo>
                      <a:pt x="511" y="406"/>
                    </a:lnTo>
                    <a:lnTo>
                      <a:pt x="485" y="432"/>
                    </a:lnTo>
                    <a:lnTo>
                      <a:pt x="467" y="450"/>
                    </a:lnTo>
                    <a:lnTo>
                      <a:pt x="442" y="469"/>
                    </a:lnTo>
                    <a:lnTo>
                      <a:pt x="424" y="483"/>
                    </a:lnTo>
                    <a:lnTo>
                      <a:pt x="399" y="501"/>
                    </a:lnTo>
                    <a:lnTo>
                      <a:pt x="381" y="530"/>
                    </a:lnTo>
                    <a:lnTo>
                      <a:pt x="363" y="545"/>
                    </a:lnTo>
                    <a:lnTo>
                      <a:pt x="337" y="563"/>
                    </a:lnTo>
                    <a:lnTo>
                      <a:pt x="318" y="574"/>
                    </a:lnTo>
                    <a:lnTo>
                      <a:pt x="300" y="574"/>
                    </a:lnTo>
                    <a:lnTo>
                      <a:pt x="282" y="581"/>
                    </a:lnTo>
                    <a:lnTo>
                      <a:pt x="264" y="581"/>
                    </a:lnTo>
                    <a:lnTo>
                      <a:pt x="239" y="592"/>
                    </a:lnTo>
                    <a:lnTo>
                      <a:pt x="221" y="592"/>
                    </a:lnTo>
                    <a:lnTo>
                      <a:pt x="203" y="599"/>
                    </a:lnTo>
                    <a:lnTo>
                      <a:pt x="185" y="606"/>
                    </a:lnTo>
                    <a:lnTo>
                      <a:pt x="159" y="592"/>
                    </a:lnTo>
                    <a:lnTo>
                      <a:pt x="140" y="581"/>
                    </a:lnTo>
                    <a:lnTo>
                      <a:pt x="122" y="563"/>
                    </a:lnTo>
                    <a:lnTo>
                      <a:pt x="97" y="556"/>
                    </a:lnTo>
                    <a:lnTo>
                      <a:pt x="79" y="538"/>
                    </a:lnTo>
                    <a:lnTo>
                      <a:pt x="61" y="530"/>
                    </a:lnTo>
                    <a:lnTo>
                      <a:pt x="36" y="512"/>
                    </a:lnTo>
                    <a:lnTo>
                      <a:pt x="18" y="501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406"/>
                    </a:lnTo>
                    <a:lnTo>
                      <a:pt x="10" y="370"/>
                    </a:lnTo>
                    <a:lnTo>
                      <a:pt x="10" y="342"/>
                    </a:lnTo>
                    <a:lnTo>
                      <a:pt x="10" y="309"/>
                    </a:lnTo>
                    <a:lnTo>
                      <a:pt x="10" y="272"/>
                    </a:lnTo>
                    <a:lnTo>
                      <a:pt x="0" y="248"/>
                    </a:lnTo>
                    <a:lnTo>
                      <a:pt x="28" y="229"/>
                    </a:lnTo>
                    <a:lnTo>
                      <a:pt x="43" y="203"/>
                    </a:lnTo>
                    <a:lnTo>
                      <a:pt x="61" y="185"/>
                    </a:lnTo>
                    <a:lnTo>
                      <a:pt x="79" y="167"/>
                    </a:lnTo>
                    <a:lnTo>
                      <a:pt x="104" y="142"/>
                    </a:lnTo>
                    <a:lnTo>
                      <a:pt x="122" y="124"/>
                    </a:lnTo>
                    <a:lnTo>
                      <a:pt x="140" y="106"/>
                    </a:lnTo>
                    <a:lnTo>
                      <a:pt x="170" y="88"/>
                    </a:lnTo>
                    <a:lnTo>
                      <a:pt x="185" y="70"/>
                    </a:lnTo>
                    <a:lnTo>
                      <a:pt x="203" y="62"/>
                    </a:lnTo>
                    <a:lnTo>
                      <a:pt x="231" y="51"/>
                    </a:lnTo>
                    <a:lnTo>
                      <a:pt x="246" y="43"/>
                    </a:lnTo>
                    <a:lnTo>
                      <a:pt x="275" y="33"/>
                    </a:lnTo>
                    <a:lnTo>
                      <a:pt x="294" y="25"/>
                    </a:lnTo>
                    <a:lnTo>
                      <a:pt x="318" y="7"/>
                    </a:lnTo>
                    <a:lnTo>
                      <a:pt x="337" y="0"/>
                    </a:lnTo>
                    <a:lnTo>
                      <a:pt x="355" y="0"/>
                    </a:lnTo>
                    <a:lnTo>
                      <a:pt x="369" y="0"/>
                    </a:lnTo>
                    <a:lnTo>
                      <a:pt x="388" y="0"/>
                    </a:lnTo>
                    <a:lnTo>
                      <a:pt x="406" y="0"/>
                    </a:lnTo>
                    <a:lnTo>
                      <a:pt x="424" y="7"/>
                    </a:lnTo>
                    <a:lnTo>
                      <a:pt x="431" y="7"/>
                    </a:lnTo>
                    <a:lnTo>
                      <a:pt x="449" y="7"/>
                    </a:lnTo>
                    <a:lnTo>
                      <a:pt x="467" y="7"/>
                    </a:lnTo>
                    <a:lnTo>
                      <a:pt x="478" y="19"/>
                    </a:lnTo>
                    <a:lnTo>
                      <a:pt x="485" y="33"/>
                    </a:lnTo>
                    <a:lnTo>
                      <a:pt x="485" y="51"/>
                    </a:lnTo>
                    <a:lnTo>
                      <a:pt x="496" y="62"/>
                    </a:lnTo>
                    <a:lnTo>
                      <a:pt x="503" y="80"/>
                    </a:lnTo>
                    <a:lnTo>
                      <a:pt x="503" y="88"/>
                    </a:lnTo>
                    <a:lnTo>
                      <a:pt x="511" y="106"/>
                    </a:lnTo>
                    <a:lnTo>
                      <a:pt x="521" y="124"/>
                    </a:lnTo>
                    <a:lnTo>
                      <a:pt x="529" y="131"/>
                    </a:lnTo>
                    <a:lnTo>
                      <a:pt x="540" y="142"/>
                    </a:lnTo>
                    <a:lnTo>
                      <a:pt x="547" y="149"/>
                    </a:lnTo>
                    <a:lnTo>
                      <a:pt x="558" y="157"/>
                    </a:lnTo>
                    <a:lnTo>
                      <a:pt x="566" y="167"/>
                    </a:lnTo>
                    <a:lnTo>
                      <a:pt x="584" y="185"/>
                    </a:lnTo>
                    <a:lnTo>
                      <a:pt x="591" y="193"/>
                    </a:lnTo>
                    <a:lnTo>
                      <a:pt x="602" y="20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3" name="Freeform 121"/>
              <p:cNvSpPr>
                <a:spLocks/>
              </p:cNvSpPr>
              <p:nvPr/>
            </p:nvSpPr>
            <p:spPr bwMode="auto">
              <a:xfrm>
                <a:off x="3347" y="1790"/>
                <a:ext cx="130" cy="126"/>
              </a:xfrm>
              <a:custGeom>
                <a:avLst/>
                <a:gdLst>
                  <a:gd name="T0" fmla="*/ 31 w 523"/>
                  <a:gd name="T1" fmla="*/ 10 h 505"/>
                  <a:gd name="T2" fmla="*/ 32 w 523"/>
                  <a:gd name="T3" fmla="*/ 11 h 505"/>
                  <a:gd name="T4" fmla="*/ 32 w 523"/>
                  <a:gd name="T5" fmla="*/ 11 h 505"/>
                  <a:gd name="T6" fmla="*/ 31 w 523"/>
                  <a:gd name="T7" fmla="*/ 14 h 505"/>
                  <a:gd name="T8" fmla="*/ 29 w 523"/>
                  <a:gd name="T9" fmla="*/ 16 h 505"/>
                  <a:gd name="T10" fmla="*/ 27 w 523"/>
                  <a:gd name="T11" fmla="*/ 19 h 505"/>
                  <a:gd name="T12" fmla="*/ 26 w 523"/>
                  <a:gd name="T13" fmla="*/ 21 h 505"/>
                  <a:gd name="T14" fmla="*/ 24 w 523"/>
                  <a:gd name="T15" fmla="*/ 23 h 505"/>
                  <a:gd name="T16" fmla="*/ 22 w 523"/>
                  <a:gd name="T17" fmla="*/ 25 h 505"/>
                  <a:gd name="T18" fmla="*/ 20 w 523"/>
                  <a:gd name="T19" fmla="*/ 27 h 505"/>
                  <a:gd name="T20" fmla="*/ 18 w 523"/>
                  <a:gd name="T21" fmla="*/ 29 h 505"/>
                  <a:gd name="T22" fmla="*/ 15 w 523"/>
                  <a:gd name="T23" fmla="*/ 30 h 505"/>
                  <a:gd name="T24" fmla="*/ 13 w 523"/>
                  <a:gd name="T25" fmla="*/ 30 h 505"/>
                  <a:gd name="T26" fmla="*/ 11 w 523"/>
                  <a:gd name="T27" fmla="*/ 31 h 505"/>
                  <a:gd name="T28" fmla="*/ 9 w 523"/>
                  <a:gd name="T29" fmla="*/ 31 h 505"/>
                  <a:gd name="T30" fmla="*/ 7 w 523"/>
                  <a:gd name="T31" fmla="*/ 30 h 505"/>
                  <a:gd name="T32" fmla="*/ 5 w 523"/>
                  <a:gd name="T33" fmla="*/ 28 h 505"/>
                  <a:gd name="T34" fmla="*/ 3 w 523"/>
                  <a:gd name="T35" fmla="*/ 27 h 505"/>
                  <a:gd name="T36" fmla="*/ 0 w 523"/>
                  <a:gd name="T37" fmla="*/ 26 h 505"/>
                  <a:gd name="T38" fmla="*/ 0 w 523"/>
                  <a:gd name="T39" fmla="*/ 23 h 505"/>
                  <a:gd name="T40" fmla="*/ 0 w 523"/>
                  <a:gd name="T41" fmla="*/ 19 h 505"/>
                  <a:gd name="T42" fmla="*/ 0 w 523"/>
                  <a:gd name="T43" fmla="*/ 16 h 505"/>
                  <a:gd name="T44" fmla="*/ 0 w 523"/>
                  <a:gd name="T45" fmla="*/ 13 h 505"/>
                  <a:gd name="T46" fmla="*/ 2 w 523"/>
                  <a:gd name="T47" fmla="*/ 10 h 505"/>
                  <a:gd name="T48" fmla="*/ 4 w 523"/>
                  <a:gd name="T49" fmla="*/ 8 h 505"/>
                  <a:gd name="T50" fmla="*/ 6 w 523"/>
                  <a:gd name="T51" fmla="*/ 6 h 505"/>
                  <a:gd name="T52" fmla="*/ 8 w 523"/>
                  <a:gd name="T53" fmla="*/ 4 h 505"/>
                  <a:gd name="T54" fmla="*/ 10 w 523"/>
                  <a:gd name="T55" fmla="*/ 3 h 505"/>
                  <a:gd name="T56" fmla="*/ 12 w 523"/>
                  <a:gd name="T57" fmla="*/ 2 h 505"/>
                  <a:gd name="T58" fmla="*/ 15 w 523"/>
                  <a:gd name="T59" fmla="*/ 1 h 505"/>
                  <a:gd name="T60" fmla="*/ 18 w 523"/>
                  <a:gd name="T61" fmla="*/ 0 h 505"/>
                  <a:gd name="T62" fmla="*/ 19 w 523"/>
                  <a:gd name="T63" fmla="*/ 0 h 505"/>
                  <a:gd name="T64" fmla="*/ 21 w 523"/>
                  <a:gd name="T65" fmla="*/ 0 h 505"/>
                  <a:gd name="T66" fmla="*/ 22 w 523"/>
                  <a:gd name="T67" fmla="*/ 0 h 505"/>
                  <a:gd name="T68" fmla="*/ 24 w 523"/>
                  <a:gd name="T69" fmla="*/ 0 h 505"/>
                  <a:gd name="T70" fmla="*/ 25 w 523"/>
                  <a:gd name="T71" fmla="*/ 1 h 505"/>
                  <a:gd name="T72" fmla="*/ 25 w 523"/>
                  <a:gd name="T73" fmla="*/ 3 h 505"/>
                  <a:gd name="T74" fmla="*/ 26 w 523"/>
                  <a:gd name="T75" fmla="*/ 4 h 505"/>
                  <a:gd name="T76" fmla="*/ 27 w 523"/>
                  <a:gd name="T77" fmla="*/ 6 h 505"/>
                  <a:gd name="T78" fmla="*/ 28 w 523"/>
                  <a:gd name="T79" fmla="*/ 7 h 505"/>
                  <a:gd name="T80" fmla="*/ 29 w 523"/>
                  <a:gd name="T81" fmla="*/ 8 h 505"/>
                  <a:gd name="T82" fmla="*/ 29 w 523"/>
                  <a:gd name="T83" fmla="*/ 9 h 505"/>
                  <a:gd name="T84" fmla="*/ 31 w 523"/>
                  <a:gd name="T85" fmla="*/ 10 h 5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23" h="505">
                    <a:moveTo>
                      <a:pt x="494" y="168"/>
                    </a:moveTo>
                    <a:lnTo>
                      <a:pt x="505" y="168"/>
                    </a:lnTo>
                    <a:lnTo>
                      <a:pt x="505" y="178"/>
                    </a:lnTo>
                    <a:lnTo>
                      <a:pt x="512" y="178"/>
                    </a:lnTo>
                    <a:lnTo>
                      <a:pt x="512" y="186"/>
                    </a:lnTo>
                    <a:lnTo>
                      <a:pt x="523" y="186"/>
                    </a:lnTo>
                    <a:lnTo>
                      <a:pt x="505" y="204"/>
                    </a:lnTo>
                    <a:lnTo>
                      <a:pt x="494" y="223"/>
                    </a:lnTo>
                    <a:lnTo>
                      <a:pt x="487" y="247"/>
                    </a:lnTo>
                    <a:lnTo>
                      <a:pt x="469" y="266"/>
                    </a:lnTo>
                    <a:lnTo>
                      <a:pt x="461" y="284"/>
                    </a:lnTo>
                    <a:lnTo>
                      <a:pt x="443" y="302"/>
                    </a:lnTo>
                    <a:lnTo>
                      <a:pt x="432" y="317"/>
                    </a:lnTo>
                    <a:lnTo>
                      <a:pt x="424" y="335"/>
                    </a:lnTo>
                    <a:lnTo>
                      <a:pt x="406" y="353"/>
                    </a:lnTo>
                    <a:lnTo>
                      <a:pt x="388" y="371"/>
                    </a:lnTo>
                    <a:lnTo>
                      <a:pt x="370" y="389"/>
                    </a:lnTo>
                    <a:lnTo>
                      <a:pt x="352" y="407"/>
                    </a:lnTo>
                    <a:lnTo>
                      <a:pt x="334" y="414"/>
                    </a:lnTo>
                    <a:lnTo>
                      <a:pt x="320" y="432"/>
                    </a:lnTo>
                    <a:lnTo>
                      <a:pt x="302" y="450"/>
                    </a:lnTo>
                    <a:lnTo>
                      <a:pt x="284" y="469"/>
                    </a:lnTo>
                    <a:lnTo>
                      <a:pt x="266" y="469"/>
                    </a:lnTo>
                    <a:lnTo>
                      <a:pt x="248" y="476"/>
                    </a:lnTo>
                    <a:lnTo>
                      <a:pt x="229" y="476"/>
                    </a:lnTo>
                    <a:lnTo>
                      <a:pt x="211" y="487"/>
                    </a:lnTo>
                    <a:lnTo>
                      <a:pt x="197" y="487"/>
                    </a:lnTo>
                    <a:lnTo>
                      <a:pt x="185" y="495"/>
                    </a:lnTo>
                    <a:lnTo>
                      <a:pt x="167" y="495"/>
                    </a:lnTo>
                    <a:lnTo>
                      <a:pt x="149" y="505"/>
                    </a:lnTo>
                    <a:lnTo>
                      <a:pt x="134" y="495"/>
                    </a:lnTo>
                    <a:lnTo>
                      <a:pt x="116" y="476"/>
                    </a:lnTo>
                    <a:lnTo>
                      <a:pt x="98" y="469"/>
                    </a:lnTo>
                    <a:lnTo>
                      <a:pt x="80" y="458"/>
                    </a:lnTo>
                    <a:lnTo>
                      <a:pt x="62" y="450"/>
                    </a:lnTo>
                    <a:lnTo>
                      <a:pt x="43" y="432"/>
                    </a:lnTo>
                    <a:lnTo>
                      <a:pt x="25" y="425"/>
                    </a:lnTo>
                    <a:lnTo>
                      <a:pt x="7" y="414"/>
                    </a:lnTo>
                    <a:lnTo>
                      <a:pt x="7" y="389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7" y="309"/>
                    </a:lnTo>
                    <a:lnTo>
                      <a:pt x="0" y="284"/>
                    </a:lnTo>
                    <a:lnTo>
                      <a:pt x="0" y="254"/>
                    </a:lnTo>
                    <a:lnTo>
                      <a:pt x="0" y="229"/>
                    </a:lnTo>
                    <a:lnTo>
                      <a:pt x="0" y="204"/>
                    </a:lnTo>
                    <a:lnTo>
                      <a:pt x="19" y="186"/>
                    </a:lnTo>
                    <a:lnTo>
                      <a:pt x="37" y="168"/>
                    </a:lnTo>
                    <a:lnTo>
                      <a:pt x="55" y="150"/>
                    </a:lnTo>
                    <a:lnTo>
                      <a:pt x="73" y="132"/>
                    </a:lnTo>
                    <a:lnTo>
                      <a:pt x="80" y="117"/>
                    </a:lnTo>
                    <a:lnTo>
                      <a:pt x="98" y="99"/>
                    </a:lnTo>
                    <a:lnTo>
                      <a:pt x="116" y="88"/>
                    </a:lnTo>
                    <a:lnTo>
                      <a:pt x="134" y="69"/>
                    </a:lnTo>
                    <a:lnTo>
                      <a:pt x="149" y="63"/>
                    </a:lnTo>
                    <a:lnTo>
                      <a:pt x="167" y="55"/>
                    </a:lnTo>
                    <a:lnTo>
                      <a:pt x="185" y="45"/>
                    </a:lnTo>
                    <a:lnTo>
                      <a:pt x="203" y="37"/>
                    </a:lnTo>
                    <a:lnTo>
                      <a:pt x="221" y="26"/>
                    </a:lnTo>
                    <a:lnTo>
                      <a:pt x="240" y="18"/>
                    </a:lnTo>
                    <a:lnTo>
                      <a:pt x="266" y="8"/>
                    </a:lnTo>
                    <a:lnTo>
                      <a:pt x="284" y="0"/>
                    </a:lnTo>
                    <a:lnTo>
                      <a:pt x="291" y="0"/>
                    </a:lnTo>
                    <a:lnTo>
                      <a:pt x="309" y="0"/>
                    </a:lnTo>
                    <a:lnTo>
                      <a:pt x="320" y="0"/>
                    </a:lnTo>
                    <a:lnTo>
                      <a:pt x="334" y="0"/>
                    </a:lnTo>
                    <a:lnTo>
                      <a:pt x="345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88" y="0"/>
                    </a:lnTo>
                    <a:lnTo>
                      <a:pt x="399" y="18"/>
                    </a:lnTo>
                    <a:lnTo>
                      <a:pt x="399" y="26"/>
                    </a:lnTo>
                    <a:lnTo>
                      <a:pt x="406" y="37"/>
                    </a:lnTo>
                    <a:lnTo>
                      <a:pt x="406" y="55"/>
                    </a:lnTo>
                    <a:lnTo>
                      <a:pt x="414" y="63"/>
                    </a:lnTo>
                    <a:lnTo>
                      <a:pt x="414" y="69"/>
                    </a:lnTo>
                    <a:lnTo>
                      <a:pt x="424" y="88"/>
                    </a:lnTo>
                    <a:lnTo>
                      <a:pt x="432" y="99"/>
                    </a:lnTo>
                    <a:lnTo>
                      <a:pt x="443" y="106"/>
                    </a:lnTo>
                    <a:lnTo>
                      <a:pt x="450" y="117"/>
                    </a:lnTo>
                    <a:lnTo>
                      <a:pt x="450" y="124"/>
                    </a:lnTo>
                    <a:lnTo>
                      <a:pt x="461" y="132"/>
                    </a:lnTo>
                    <a:lnTo>
                      <a:pt x="469" y="142"/>
                    </a:lnTo>
                    <a:lnTo>
                      <a:pt x="475" y="150"/>
                    </a:lnTo>
                    <a:lnTo>
                      <a:pt x="487" y="160"/>
                    </a:lnTo>
                    <a:lnTo>
                      <a:pt x="494" y="168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4" name="Freeform 122"/>
              <p:cNvSpPr>
                <a:spLocks/>
              </p:cNvSpPr>
              <p:nvPr/>
            </p:nvSpPr>
            <p:spPr bwMode="auto">
              <a:xfrm>
                <a:off x="3371" y="1795"/>
                <a:ext cx="103" cy="102"/>
              </a:xfrm>
              <a:custGeom>
                <a:avLst/>
                <a:gdLst>
                  <a:gd name="T0" fmla="*/ 25 w 414"/>
                  <a:gd name="T1" fmla="*/ 10 h 407"/>
                  <a:gd name="T2" fmla="*/ 25 w 414"/>
                  <a:gd name="T3" fmla="*/ 11 h 407"/>
                  <a:gd name="T4" fmla="*/ 23 w 414"/>
                  <a:gd name="T5" fmla="*/ 13 h 407"/>
                  <a:gd name="T6" fmla="*/ 22 w 414"/>
                  <a:gd name="T7" fmla="*/ 14 h 407"/>
                  <a:gd name="T8" fmla="*/ 21 w 414"/>
                  <a:gd name="T9" fmla="*/ 16 h 407"/>
                  <a:gd name="T10" fmla="*/ 20 w 414"/>
                  <a:gd name="T11" fmla="*/ 18 h 407"/>
                  <a:gd name="T12" fmla="*/ 18 w 414"/>
                  <a:gd name="T13" fmla="*/ 20 h 407"/>
                  <a:gd name="T14" fmla="*/ 16 w 414"/>
                  <a:gd name="T15" fmla="*/ 21 h 407"/>
                  <a:gd name="T16" fmla="*/ 14 w 414"/>
                  <a:gd name="T17" fmla="*/ 23 h 407"/>
                  <a:gd name="T18" fmla="*/ 13 w 414"/>
                  <a:gd name="T19" fmla="*/ 24 h 407"/>
                  <a:gd name="T20" fmla="*/ 11 w 414"/>
                  <a:gd name="T21" fmla="*/ 24 h 407"/>
                  <a:gd name="T22" fmla="*/ 10 w 414"/>
                  <a:gd name="T23" fmla="*/ 25 h 407"/>
                  <a:gd name="T24" fmla="*/ 8 w 414"/>
                  <a:gd name="T25" fmla="*/ 26 h 407"/>
                  <a:gd name="T26" fmla="*/ 6 w 414"/>
                  <a:gd name="T27" fmla="*/ 25 h 407"/>
                  <a:gd name="T28" fmla="*/ 5 w 414"/>
                  <a:gd name="T29" fmla="*/ 24 h 407"/>
                  <a:gd name="T30" fmla="*/ 3 w 414"/>
                  <a:gd name="T31" fmla="*/ 23 h 407"/>
                  <a:gd name="T32" fmla="*/ 1 w 414"/>
                  <a:gd name="T33" fmla="*/ 22 h 407"/>
                  <a:gd name="T34" fmla="*/ 0 w 414"/>
                  <a:gd name="T35" fmla="*/ 20 h 407"/>
                  <a:gd name="T36" fmla="*/ 0 w 414"/>
                  <a:gd name="T37" fmla="*/ 17 h 407"/>
                  <a:gd name="T38" fmla="*/ 0 w 414"/>
                  <a:gd name="T39" fmla="*/ 14 h 407"/>
                  <a:gd name="T40" fmla="*/ 0 w 414"/>
                  <a:gd name="T41" fmla="*/ 12 h 407"/>
                  <a:gd name="T42" fmla="*/ 0 w 414"/>
                  <a:gd name="T43" fmla="*/ 10 h 407"/>
                  <a:gd name="T44" fmla="*/ 2 w 414"/>
                  <a:gd name="T45" fmla="*/ 8 h 407"/>
                  <a:gd name="T46" fmla="*/ 4 w 414"/>
                  <a:gd name="T47" fmla="*/ 6 h 407"/>
                  <a:gd name="T48" fmla="*/ 5 w 414"/>
                  <a:gd name="T49" fmla="*/ 5 h 407"/>
                  <a:gd name="T50" fmla="*/ 7 w 414"/>
                  <a:gd name="T51" fmla="*/ 3 h 407"/>
                  <a:gd name="T52" fmla="*/ 9 w 414"/>
                  <a:gd name="T53" fmla="*/ 2 h 407"/>
                  <a:gd name="T54" fmla="*/ 11 w 414"/>
                  <a:gd name="T55" fmla="*/ 2 h 407"/>
                  <a:gd name="T56" fmla="*/ 13 w 414"/>
                  <a:gd name="T57" fmla="*/ 1 h 407"/>
                  <a:gd name="T58" fmla="*/ 14 w 414"/>
                  <a:gd name="T59" fmla="*/ 0 h 407"/>
                  <a:gd name="T60" fmla="*/ 16 w 414"/>
                  <a:gd name="T61" fmla="*/ 1 h 407"/>
                  <a:gd name="T62" fmla="*/ 17 w 414"/>
                  <a:gd name="T63" fmla="*/ 1 h 407"/>
                  <a:gd name="T64" fmla="*/ 19 w 414"/>
                  <a:gd name="T65" fmla="*/ 1 h 407"/>
                  <a:gd name="T66" fmla="*/ 19 w 414"/>
                  <a:gd name="T67" fmla="*/ 1 h 407"/>
                  <a:gd name="T68" fmla="*/ 20 w 414"/>
                  <a:gd name="T69" fmla="*/ 2 h 407"/>
                  <a:gd name="T70" fmla="*/ 20 w 414"/>
                  <a:gd name="T71" fmla="*/ 3 h 407"/>
                  <a:gd name="T72" fmla="*/ 21 w 414"/>
                  <a:gd name="T73" fmla="*/ 5 h 407"/>
                  <a:gd name="T74" fmla="*/ 21 w 414"/>
                  <a:gd name="T75" fmla="*/ 6 h 407"/>
                  <a:gd name="T76" fmla="*/ 22 w 414"/>
                  <a:gd name="T77" fmla="*/ 7 h 407"/>
                  <a:gd name="T78" fmla="*/ 23 w 414"/>
                  <a:gd name="T79" fmla="*/ 7 h 407"/>
                  <a:gd name="T80" fmla="*/ 24 w 414"/>
                  <a:gd name="T81" fmla="*/ 8 h 4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14" h="407">
                    <a:moveTo>
                      <a:pt x="396" y="142"/>
                    </a:moveTo>
                    <a:lnTo>
                      <a:pt x="407" y="150"/>
                    </a:lnTo>
                    <a:lnTo>
                      <a:pt x="414" y="160"/>
                    </a:lnTo>
                    <a:lnTo>
                      <a:pt x="407" y="168"/>
                    </a:lnTo>
                    <a:lnTo>
                      <a:pt x="389" y="186"/>
                    </a:lnTo>
                    <a:lnTo>
                      <a:pt x="377" y="205"/>
                    </a:lnTo>
                    <a:lnTo>
                      <a:pt x="371" y="211"/>
                    </a:lnTo>
                    <a:lnTo>
                      <a:pt x="363" y="229"/>
                    </a:lnTo>
                    <a:lnTo>
                      <a:pt x="352" y="248"/>
                    </a:lnTo>
                    <a:lnTo>
                      <a:pt x="345" y="254"/>
                    </a:lnTo>
                    <a:lnTo>
                      <a:pt x="334" y="273"/>
                    </a:lnTo>
                    <a:lnTo>
                      <a:pt x="316" y="291"/>
                    </a:lnTo>
                    <a:lnTo>
                      <a:pt x="308" y="299"/>
                    </a:lnTo>
                    <a:lnTo>
                      <a:pt x="290" y="317"/>
                    </a:lnTo>
                    <a:lnTo>
                      <a:pt x="272" y="327"/>
                    </a:lnTo>
                    <a:lnTo>
                      <a:pt x="265" y="335"/>
                    </a:lnTo>
                    <a:lnTo>
                      <a:pt x="247" y="353"/>
                    </a:lnTo>
                    <a:lnTo>
                      <a:pt x="229" y="363"/>
                    </a:lnTo>
                    <a:lnTo>
                      <a:pt x="222" y="378"/>
                    </a:lnTo>
                    <a:lnTo>
                      <a:pt x="204" y="378"/>
                    </a:lnTo>
                    <a:lnTo>
                      <a:pt x="193" y="389"/>
                    </a:lnTo>
                    <a:lnTo>
                      <a:pt x="186" y="389"/>
                    </a:lnTo>
                    <a:lnTo>
                      <a:pt x="168" y="389"/>
                    </a:lnTo>
                    <a:lnTo>
                      <a:pt x="160" y="396"/>
                    </a:lnTo>
                    <a:lnTo>
                      <a:pt x="142" y="396"/>
                    </a:lnTo>
                    <a:lnTo>
                      <a:pt x="131" y="407"/>
                    </a:lnTo>
                    <a:lnTo>
                      <a:pt x="113" y="407"/>
                    </a:lnTo>
                    <a:lnTo>
                      <a:pt x="105" y="396"/>
                    </a:lnTo>
                    <a:lnTo>
                      <a:pt x="87" y="389"/>
                    </a:lnTo>
                    <a:lnTo>
                      <a:pt x="80" y="378"/>
                    </a:lnTo>
                    <a:lnTo>
                      <a:pt x="62" y="371"/>
                    </a:lnTo>
                    <a:lnTo>
                      <a:pt x="44" y="363"/>
                    </a:lnTo>
                    <a:lnTo>
                      <a:pt x="36" y="353"/>
                    </a:lnTo>
                    <a:lnTo>
                      <a:pt x="18" y="345"/>
                    </a:lnTo>
                    <a:lnTo>
                      <a:pt x="8" y="335"/>
                    </a:lnTo>
                    <a:lnTo>
                      <a:pt x="0" y="317"/>
                    </a:lnTo>
                    <a:lnTo>
                      <a:pt x="0" y="291"/>
                    </a:lnTo>
                    <a:lnTo>
                      <a:pt x="0" y="273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86"/>
                    </a:lnTo>
                    <a:lnTo>
                      <a:pt x="0" y="168"/>
                    </a:lnTo>
                    <a:lnTo>
                      <a:pt x="8" y="150"/>
                    </a:lnTo>
                    <a:lnTo>
                      <a:pt x="26" y="142"/>
                    </a:lnTo>
                    <a:lnTo>
                      <a:pt x="36" y="124"/>
                    </a:lnTo>
                    <a:lnTo>
                      <a:pt x="51" y="114"/>
                    </a:lnTo>
                    <a:lnTo>
                      <a:pt x="62" y="99"/>
                    </a:lnTo>
                    <a:lnTo>
                      <a:pt x="80" y="88"/>
                    </a:lnTo>
                    <a:lnTo>
                      <a:pt x="87" y="70"/>
                    </a:lnTo>
                    <a:lnTo>
                      <a:pt x="105" y="63"/>
                    </a:lnTo>
                    <a:lnTo>
                      <a:pt x="113" y="51"/>
                    </a:lnTo>
                    <a:lnTo>
                      <a:pt x="131" y="45"/>
                    </a:lnTo>
                    <a:lnTo>
                      <a:pt x="150" y="37"/>
                    </a:lnTo>
                    <a:lnTo>
                      <a:pt x="160" y="37"/>
                    </a:lnTo>
                    <a:lnTo>
                      <a:pt x="174" y="27"/>
                    </a:lnTo>
                    <a:lnTo>
                      <a:pt x="193" y="19"/>
                    </a:lnTo>
                    <a:lnTo>
                      <a:pt x="204" y="8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6" y="0"/>
                    </a:lnTo>
                    <a:lnTo>
                      <a:pt x="254" y="8"/>
                    </a:lnTo>
                    <a:lnTo>
                      <a:pt x="265" y="8"/>
                    </a:lnTo>
                    <a:lnTo>
                      <a:pt x="272" y="8"/>
                    </a:lnTo>
                    <a:lnTo>
                      <a:pt x="283" y="8"/>
                    </a:lnTo>
                    <a:lnTo>
                      <a:pt x="301" y="8"/>
                    </a:lnTo>
                    <a:lnTo>
                      <a:pt x="308" y="8"/>
                    </a:lnTo>
                    <a:lnTo>
                      <a:pt x="308" y="19"/>
                    </a:lnTo>
                    <a:lnTo>
                      <a:pt x="316" y="27"/>
                    </a:lnTo>
                    <a:lnTo>
                      <a:pt x="316" y="37"/>
                    </a:lnTo>
                    <a:lnTo>
                      <a:pt x="326" y="45"/>
                    </a:lnTo>
                    <a:lnTo>
                      <a:pt x="326" y="51"/>
                    </a:lnTo>
                    <a:lnTo>
                      <a:pt x="334" y="63"/>
                    </a:lnTo>
                    <a:lnTo>
                      <a:pt x="334" y="70"/>
                    </a:lnTo>
                    <a:lnTo>
                      <a:pt x="345" y="81"/>
                    </a:lnTo>
                    <a:lnTo>
                      <a:pt x="345" y="88"/>
                    </a:lnTo>
                    <a:lnTo>
                      <a:pt x="352" y="99"/>
                    </a:lnTo>
                    <a:lnTo>
                      <a:pt x="363" y="106"/>
                    </a:lnTo>
                    <a:lnTo>
                      <a:pt x="371" y="106"/>
                    </a:lnTo>
                    <a:lnTo>
                      <a:pt x="371" y="114"/>
                    </a:lnTo>
                    <a:lnTo>
                      <a:pt x="377" y="124"/>
                    </a:lnTo>
                    <a:lnTo>
                      <a:pt x="389" y="132"/>
                    </a:lnTo>
                    <a:lnTo>
                      <a:pt x="396" y="142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5" name="Freeform 123"/>
              <p:cNvSpPr>
                <a:spLocks/>
              </p:cNvSpPr>
              <p:nvPr/>
            </p:nvSpPr>
            <p:spPr bwMode="auto">
              <a:xfrm>
                <a:off x="3393" y="1801"/>
                <a:ext cx="80" cy="75"/>
              </a:xfrm>
              <a:custGeom>
                <a:avLst/>
                <a:gdLst>
                  <a:gd name="T0" fmla="*/ 19 w 320"/>
                  <a:gd name="T1" fmla="*/ 6 h 300"/>
                  <a:gd name="T2" fmla="*/ 20 w 320"/>
                  <a:gd name="T3" fmla="*/ 7 h 300"/>
                  <a:gd name="T4" fmla="*/ 16 w 320"/>
                  <a:gd name="T5" fmla="*/ 13 h 300"/>
                  <a:gd name="T6" fmla="*/ 11 w 320"/>
                  <a:gd name="T7" fmla="*/ 18 h 300"/>
                  <a:gd name="T8" fmla="*/ 6 w 320"/>
                  <a:gd name="T9" fmla="*/ 19 h 300"/>
                  <a:gd name="T10" fmla="*/ 1 w 320"/>
                  <a:gd name="T11" fmla="*/ 16 h 300"/>
                  <a:gd name="T12" fmla="*/ 0 w 320"/>
                  <a:gd name="T13" fmla="*/ 8 h 300"/>
                  <a:gd name="T14" fmla="*/ 5 w 320"/>
                  <a:gd name="T15" fmla="*/ 3 h 300"/>
                  <a:gd name="T16" fmla="*/ 11 w 320"/>
                  <a:gd name="T17" fmla="*/ 0 h 300"/>
                  <a:gd name="T18" fmla="*/ 15 w 320"/>
                  <a:gd name="T19" fmla="*/ 0 h 300"/>
                  <a:gd name="T20" fmla="*/ 16 w 320"/>
                  <a:gd name="T21" fmla="*/ 4 h 300"/>
                  <a:gd name="T22" fmla="*/ 19 w 320"/>
                  <a:gd name="T23" fmla="*/ 6 h 3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0" h="300">
                    <a:moveTo>
                      <a:pt x="302" y="97"/>
                    </a:moveTo>
                    <a:lnTo>
                      <a:pt x="320" y="115"/>
                    </a:lnTo>
                    <a:lnTo>
                      <a:pt x="258" y="202"/>
                    </a:lnTo>
                    <a:lnTo>
                      <a:pt x="167" y="282"/>
                    </a:lnTo>
                    <a:lnTo>
                      <a:pt x="87" y="300"/>
                    </a:lnTo>
                    <a:lnTo>
                      <a:pt x="12" y="246"/>
                    </a:lnTo>
                    <a:lnTo>
                      <a:pt x="0" y="123"/>
                    </a:lnTo>
                    <a:lnTo>
                      <a:pt x="81" y="43"/>
                    </a:lnTo>
                    <a:lnTo>
                      <a:pt x="167" y="0"/>
                    </a:lnTo>
                    <a:lnTo>
                      <a:pt x="239" y="0"/>
                    </a:lnTo>
                    <a:lnTo>
                      <a:pt x="258" y="61"/>
                    </a:lnTo>
                    <a:lnTo>
                      <a:pt x="302" y="9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6" name="Freeform 124"/>
              <p:cNvSpPr>
                <a:spLocks/>
              </p:cNvSpPr>
              <p:nvPr/>
            </p:nvSpPr>
            <p:spPr bwMode="auto">
              <a:xfrm>
                <a:off x="3128" y="1402"/>
                <a:ext cx="329" cy="261"/>
              </a:xfrm>
              <a:custGeom>
                <a:avLst/>
                <a:gdLst>
                  <a:gd name="T0" fmla="*/ 70 w 1317"/>
                  <a:gd name="T1" fmla="*/ 61 h 1041"/>
                  <a:gd name="T2" fmla="*/ 69 w 1317"/>
                  <a:gd name="T3" fmla="*/ 65 h 1041"/>
                  <a:gd name="T4" fmla="*/ 42 w 1317"/>
                  <a:gd name="T5" fmla="*/ 65 h 1041"/>
                  <a:gd name="T6" fmla="*/ 14 w 1317"/>
                  <a:gd name="T7" fmla="*/ 57 h 1041"/>
                  <a:gd name="T8" fmla="*/ 0 w 1317"/>
                  <a:gd name="T9" fmla="*/ 43 h 1041"/>
                  <a:gd name="T10" fmla="*/ 0 w 1317"/>
                  <a:gd name="T11" fmla="*/ 18 h 1041"/>
                  <a:gd name="T12" fmla="*/ 26 w 1317"/>
                  <a:gd name="T13" fmla="*/ 0 h 1041"/>
                  <a:gd name="T14" fmla="*/ 54 w 1317"/>
                  <a:gd name="T15" fmla="*/ 7 h 1041"/>
                  <a:gd name="T16" fmla="*/ 74 w 1317"/>
                  <a:gd name="T17" fmla="*/ 20 h 1041"/>
                  <a:gd name="T18" fmla="*/ 82 w 1317"/>
                  <a:gd name="T19" fmla="*/ 34 h 1041"/>
                  <a:gd name="T20" fmla="*/ 73 w 1317"/>
                  <a:gd name="T21" fmla="*/ 47 h 1041"/>
                  <a:gd name="T22" fmla="*/ 70 w 1317"/>
                  <a:gd name="T23" fmla="*/ 61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7" h="1041">
                    <a:moveTo>
                      <a:pt x="1122" y="968"/>
                    </a:moveTo>
                    <a:lnTo>
                      <a:pt x="1103" y="1041"/>
                    </a:lnTo>
                    <a:lnTo>
                      <a:pt x="671" y="1031"/>
                    </a:lnTo>
                    <a:lnTo>
                      <a:pt x="233" y="907"/>
                    </a:lnTo>
                    <a:lnTo>
                      <a:pt x="0" y="690"/>
                    </a:lnTo>
                    <a:lnTo>
                      <a:pt x="0" y="290"/>
                    </a:lnTo>
                    <a:lnTo>
                      <a:pt x="424" y="0"/>
                    </a:lnTo>
                    <a:lnTo>
                      <a:pt x="868" y="106"/>
                    </a:lnTo>
                    <a:lnTo>
                      <a:pt x="1183" y="315"/>
                    </a:lnTo>
                    <a:lnTo>
                      <a:pt x="1317" y="548"/>
                    </a:lnTo>
                    <a:lnTo>
                      <a:pt x="1176" y="741"/>
                    </a:lnTo>
                    <a:lnTo>
                      <a:pt x="1122" y="968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7" name="Freeform 125"/>
              <p:cNvSpPr>
                <a:spLocks/>
              </p:cNvSpPr>
              <p:nvPr/>
            </p:nvSpPr>
            <p:spPr bwMode="auto">
              <a:xfrm>
                <a:off x="3152" y="1420"/>
                <a:ext cx="303" cy="238"/>
              </a:xfrm>
              <a:custGeom>
                <a:avLst/>
                <a:gdLst>
                  <a:gd name="T0" fmla="*/ 64 w 1208"/>
                  <a:gd name="T1" fmla="*/ 56 h 954"/>
                  <a:gd name="T2" fmla="*/ 64 w 1208"/>
                  <a:gd name="T3" fmla="*/ 57 h 954"/>
                  <a:gd name="T4" fmla="*/ 64 w 1208"/>
                  <a:gd name="T5" fmla="*/ 58 h 954"/>
                  <a:gd name="T6" fmla="*/ 64 w 1208"/>
                  <a:gd name="T7" fmla="*/ 59 h 954"/>
                  <a:gd name="T8" fmla="*/ 58 w 1208"/>
                  <a:gd name="T9" fmla="*/ 59 h 954"/>
                  <a:gd name="T10" fmla="*/ 51 w 1208"/>
                  <a:gd name="T11" fmla="*/ 59 h 954"/>
                  <a:gd name="T12" fmla="*/ 45 w 1208"/>
                  <a:gd name="T13" fmla="*/ 59 h 954"/>
                  <a:gd name="T14" fmla="*/ 39 w 1208"/>
                  <a:gd name="T15" fmla="*/ 59 h 954"/>
                  <a:gd name="T16" fmla="*/ 33 w 1208"/>
                  <a:gd name="T17" fmla="*/ 57 h 954"/>
                  <a:gd name="T18" fmla="*/ 26 w 1208"/>
                  <a:gd name="T19" fmla="*/ 56 h 954"/>
                  <a:gd name="T20" fmla="*/ 20 w 1208"/>
                  <a:gd name="T21" fmla="*/ 53 h 954"/>
                  <a:gd name="T22" fmla="*/ 13 w 1208"/>
                  <a:gd name="T23" fmla="*/ 52 h 954"/>
                  <a:gd name="T24" fmla="*/ 10 w 1208"/>
                  <a:gd name="T25" fmla="*/ 49 h 954"/>
                  <a:gd name="T26" fmla="*/ 7 w 1208"/>
                  <a:gd name="T27" fmla="*/ 46 h 954"/>
                  <a:gd name="T28" fmla="*/ 4 w 1208"/>
                  <a:gd name="T29" fmla="*/ 42 h 954"/>
                  <a:gd name="T30" fmla="*/ 0 w 1208"/>
                  <a:gd name="T31" fmla="*/ 39 h 954"/>
                  <a:gd name="T32" fmla="*/ 0 w 1208"/>
                  <a:gd name="T33" fmla="*/ 34 h 954"/>
                  <a:gd name="T34" fmla="*/ 0 w 1208"/>
                  <a:gd name="T35" fmla="*/ 28 h 954"/>
                  <a:gd name="T36" fmla="*/ 0 w 1208"/>
                  <a:gd name="T37" fmla="*/ 23 h 954"/>
                  <a:gd name="T38" fmla="*/ 0 w 1208"/>
                  <a:gd name="T39" fmla="*/ 16 h 954"/>
                  <a:gd name="T40" fmla="*/ 6 w 1208"/>
                  <a:gd name="T41" fmla="*/ 13 h 954"/>
                  <a:gd name="T42" fmla="*/ 12 w 1208"/>
                  <a:gd name="T43" fmla="*/ 8 h 954"/>
                  <a:gd name="T44" fmla="*/ 18 w 1208"/>
                  <a:gd name="T45" fmla="*/ 4 h 954"/>
                  <a:gd name="T46" fmla="*/ 25 w 1208"/>
                  <a:gd name="T47" fmla="*/ 0 h 954"/>
                  <a:gd name="T48" fmla="*/ 31 w 1208"/>
                  <a:gd name="T49" fmla="*/ 2 h 954"/>
                  <a:gd name="T50" fmla="*/ 37 w 1208"/>
                  <a:gd name="T51" fmla="*/ 3 h 954"/>
                  <a:gd name="T52" fmla="*/ 43 w 1208"/>
                  <a:gd name="T53" fmla="*/ 4 h 954"/>
                  <a:gd name="T54" fmla="*/ 50 w 1208"/>
                  <a:gd name="T55" fmla="*/ 6 h 954"/>
                  <a:gd name="T56" fmla="*/ 54 w 1208"/>
                  <a:gd name="T57" fmla="*/ 9 h 954"/>
                  <a:gd name="T58" fmla="*/ 59 w 1208"/>
                  <a:gd name="T59" fmla="*/ 12 h 954"/>
                  <a:gd name="T60" fmla="*/ 64 w 1208"/>
                  <a:gd name="T61" fmla="*/ 15 h 954"/>
                  <a:gd name="T62" fmla="*/ 68 w 1208"/>
                  <a:gd name="T63" fmla="*/ 18 h 954"/>
                  <a:gd name="T64" fmla="*/ 70 w 1208"/>
                  <a:gd name="T65" fmla="*/ 21 h 954"/>
                  <a:gd name="T66" fmla="*/ 72 w 1208"/>
                  <a:gd name="T67" fmla="*/ 25 h 954"/>
                  <a:gd name="T68" fmla="*/ 74 w 1208"/>
                  <a:gd name="T69" fmla="*/ 28 h 954"/>
                  <a:gd name="T70" fmla="*/ 76 w 1208"/>
                  <a:gd name="T71" fmla="*/ 31 h 954"/>
                  <a:gd name="T72" fmla="*/ 74 w 1208"/>
                  <a:gd name="T73" fmla="*/ 34 h 954"/>
                  <a:gd name="T74" fmla="*/ 72 w 1208"/>
                  <a:gd name="T75" fmla="*/ 37 h 954"/>
                  <a:gd name="T76" fmla="*/ 70 w 1208"/>
                  <a:gd name="T77" fmla="*/ 39 h 954"/>
                  <a:gd name="T78" fmla="*/ 68 w 1208"/>
                  <a:gd name="T79" fmla="*/ 42 h 954"/>
                  <a:gd name="T80" fmla="*/ 67 w 1208"/>
                  <a:gd name="T81" fmla="*/ 46 h 954"/>
                  <a:gd name="T82" fmla="*/ 66 w 1208"/>
                  <a:gd name="T83" fmla="*/ 49 h 954"/>
                  <a:gd name="T84" fmla="*/ 65 w 1208"/>
                  <a:gd name="T85" fmla="*/ 52 h 954"/>
                  <a:gd name="T86" fmla="*/ 64 w 1208"/>
                  <a:gd name="T87" fmla="*/ 56 h 9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08" h="954">
                    <a:moveTo>
                      <a:pt x="1024" y="893"/>
                    </a:moveTo>
                    <a:lnTo>
                      <a:pt x="1024" y="899"/>
                    </a:lnTo>
                    <a:lnTo>
                      <a:pt x="1024" y="911"/>
                    </a:lnTo>
                    <a:lnTo>
                      <a:pt x="1024" y="918"/>
                    </a:lnTo>
                    <a:lnTo>
                      <a:pt x="1024" y="929"/>
                    </a:lnTo>
                    <a:lnTo>
                      <a:pt x="1016" y="936"/>
                    </a:lnTo>
                    <a:lnTo>
                      <a:pt x="1016" y="947"/>
                    </a:lnTo>
                    <a:lnTo>
                      <a:pt x="1016" y="954"/>
                    </a:lnTo>
                    <a:lnTo>
                      <a:pt x="961" y="954"/>
                    </a:lnTo>
                    <a:lnTo>
                      <a:pt x="918" y="954"/>
                    </a:lnTo>
                    <a:lnTo>
                      <a:pt x="864" y="954"/>
                    </a:lnTo>
                    <a:lnTo>
                      <a:pt x="813" y="954"/>
                    </a:lnTo>
                    <a:lnTo>
                      <a:pt x="770" y="954"/>
                    </a:lnTo>
                    <a:lnTo>
                      <a:pt x="715" y="954"/>
                    </a:lnTo>
                    <a:lnTo>
                      <a:pt x="671" y="947"/>
                    </a:lnTo>
                    <a:lnTo>
                      <a:pt x="617" y="947"/>
                    </a:lnTo>
                    <a:lnTo>
                      <a:pt x="566" y="936"/>
                    </a:lnTo>
                    <a:lnTo>
                      <a:pt x="522" y="918"/>
                    </a:lnTo>
                    <a:lnTo>
                      <a:pt x="468" y="899"/>
                    </a:lnTo>
                    <a:lnTo>
                      <a:pt x="414" y="893"/>
                    </a:lnTo>
                    <a:lnTo>
                      <a:pt x="363" y="874"/>
                    </a:lnTo>
                    <a:lnTo>
                      <a:pt x="319" y="856"/>
                    </a:lnTo>
                    <a:lnTo>
                      <a:pt x="265" y="848"/>
                    </a:lnTo>
                    <a:lnTo>
                      <a:pt x="211" y="830"/>
                    </a:lnTo>
                    <a:lnTo>
                      <a:pt x="185" y="805"/>
                    </a:lnTo>
                    <a:lnTo>
                      <a:pt x="160" y="787"/>
                    </a:lnTo>
                    <a:lnTo>
                      <a:pt x="135" y="762"/>
                    </a:lnTo>
                    <a:lnTo>
                      <a:pt x="105" y="733"/>
                    </a:lnTo>
                    <a:lnTo>
                      <a:pt x="80" y="708"/>
                    </a:lnTo>
                    <a:lnTo>
                      <a:pt x="54" y="682"/>
                    </a:lnTo>
                    <a:lnTo>
                      <a:pt x="26" y="653"/>
                    </a:lnTo>
                    <a:lnTo>
                      <a:pt x="0" y="635"/>
                    </a:lnTo>
                    <a:lnTo>
                      <a:pt x="0" y="584"/>
                    </a:lnTo>
                    <a:lnTo>
                      <a:pt x="0" y="540"/>
                    </a:lnTo>
                    <a:lnTo>
                      <a:pt x="0" y="497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63"/>
                    </a:lnTo>
                    <a:lnTo>
                      <a:pt x="0" y="319"/>
                    </a:lnTo>
                    <a:lnTo>
                      <a:pt x="0" y="265"/>
                    </a:lnTo>
                    <a:lnTo>
                      <a:pt x="54" y="240"/>
                    </a:lnTo>
                    <a:lnTo>
                      <a:pt x="98" y="203"/>
                    </a:lnTo>
                    <a:lnTo>
                      <a:pt x="148" y="170"/>
                    </a:lnTo>
                    <a:lnTo>
                      <a:pt x="196" y="134"/>
                    </a:lnTo>
                    <a:lnTo>
                      <a:pt x="239" y="109"/>
                    </a:lnTo>
                    <a:lnTo>
                      <a:pt x="290" y="73"/>
                    </a:lnTo>
                    <a:lnTo>
                      <a:pt x="334" y="37"/>
                    </a:lnTo>
                    <a:lnTo>
                      <a:pt x="389" y="0"/>
                    </a:lnTo>
                    <a:lnTo>
                      <a:pt x="443" y="19"/>
                    </a:lnTo>
                    <a:lnTo>
                      <a:pt x="486" y="29"/>
                    </a:lnTo>
                    <a:lnTo>
                      <a:pt x="537" y="37"/>
                    </a:lnTo>
                    <a:lnTo>
                      <a:pt x="592" y="55"/>
                    </a:lnTo>
                    <a:lnTo>
                      <a:pt x="646" y="62"/>
                    </a:lnTo>
                    <a:lnTo>
                      <a:pt x="689" y="73"/>
                    </a:lnTo>
                    <a:lnTo>
                      <a:pt x="740" y="91"/>
                    </a:lnTo>
                    <a:lnTo>
                      <a:pt x="795" y="98"/>
                    </a:lnTo>
                    <a:lnTo>
                      <a:pt x="831" y="123"/>
                    </a:lnTo>
                    <a:lnTo>
                      <a:pt x="864" y="141"/>
                    </a:lnTo>
                    <a:lnTo>
                      <a:pt x="900" y="170"/>
                    </a:lnTo>
                    <a:lnTo>
                      <a:pt x="943" y="195"/>
                    </a:lnTo>
                    <a:lnTo>
                      <a:pt x="979" y="221"/>
                    </a:lnTo>
                    <a:lnTo>
                      <a:pt x="1016" y="240"/>
                    </a:lnTo>
                    <a:lnTo>
                      <a:pt x="1048" y="265"/>
                    </a:lnTo>
                    <a:lnTo>
                      <a:pt x="1085" y="294"/>
                    </a:lnTo>
                    <a:lnTo>
                      <a:pt x="1103" y="319"/>
                    </a:lnTo>
                    <a:lnTo>
                      <a:pt x="1121" y="345"/>
                    </a:lnTo>
                    <a:lnTo>
                      <a:pt x="1128" y="373"/>
                    </a:lnTo>
                    <a:lnTo>
                      <a:pt x="1146" y="399"/>
                    </a:lnTo>
                    <a:lnTo>
                      <a:pt x="1164" y="424"/>
                    </a:lnTo>
                    <a:lnTo>
                      <a:pt x="1182" y="449"/>
                    </a:lnTo>
                    <a:lnTo>
                      <a:pt x="1190" y="479"/>
                    </a:lnTo>
                    <a:lnTo>
                      <a:pt x="1208" y="504"/>
                    </a:lnTo>
                    <a:lnTo>
                      <a:pt x="1190" y="522"/>
                    </a:lnTo>
                    <a:lnTo>
                      <a:pt x="1175" y="548"/>
                    </a:lnTo>
                    <a:lnTo>
                      <a:pt x="1157" y="566"/>
                    </a:lnTo>
                    <a:lnTo>
                      <a:pt x="1146" y="591"/>
                    </a:lnTo>
                    <a:lnTo>
                      <a:pt x="1128" y="621"/>
                    </a:lnTo>
                    <a:lnTo>
                      <a:pt x="1110" y="635"/>
                    </a:lnTo>
                    <a:lnTo>
                      <a:pt x="1096" y="664"/>
                    </a:lnTo>
                    <a:lnTo>
                      <a:pt x="1078" y="682"/>
                    </a:lnTo>
                    <a:lnTo>
                      <a:pt x="1078" y="708"/>
                    </a:lnTo>
                    <a:lnTo>
                      <a:pt x="1067" y="733"/>
                    </a:lnTo>
                    <a:lnTo>
                      <a:pt x="1060" y="762"/>
                    </a:lnTo>
                    <a:lnTo>
                      <a:pt x="1048" y="787"/>
                    </a:lnTo>
                    <a:lnTo>
                      <a:pt x="1048" y="812"/>
                    </a:lnTo>
                    <a:lnTo>
                      <a:pt x="1042" y="838"/>
                    </a:lnTo>
                    <a:lnTo>
                      <a:pt x="1034" y="867"/>
                    </a:lnTo>
                    <a:lnTo>
                      <a:pt x="1024" y="893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8" name="Freeform 126"/>
              <p:cNvSpPr>
                <a:spLocks/>
              </p:cNvSpPr>
              <p:nvPr/>
            </p:nvSpPr>
            <p:spPr bwMode="auto">
              <a:xfrm>
                <a:off x="3177" y="1438"/>
                <a:ext cx="276" cy="218"/>
              </a:xfrm>
              <a:custGeom>
                <a:avLst/>
                <a:gdLst>
                  <a:gd name="T0" fmla="*/ 59 w 1102"/>
                  <a:gd name="T1" fmla="*/ 51 h 874"/>
                  <a:gd name="T2" fmla="*/ 58 w 1102"/>
                  <a:gd name="T3" fmla="*/ 52 h 874"/>
                  <a:gd name="T4" fmla="*/ 58 w 1102"/>
                  <a:gd name="T5" fmla="*/ 53 h 874"/>
                  <a:gd name="T6" fmla="*/ 58 w 1102"/>
                  <a:gd name="T7" fmla="*/ 54 h 874"/>
                  <a:gd name="T8" fmla="*/ 53 w 1102"/>
                  <a:gd name="T9" fmla="*/ 54 h 874"/>
                  <a:gd name="T10" fmla="*/ 46 w 1102"/>
                  <a:gd name="T11" fmla="*/ 54 h 874"/>
                  <a:gd name="T12" fmla="*/ 41 w 1102"/>
                  <a:gd name="T13" fmla="*/ 54 h 874"/>
                  <a:gd name="T14" fmla="*/ 35 w 1102"/>
                  <a:gd name="T15" fmla="*/ 54 h 874"/>
                  <a:gd name="T16" fmla="*/ 30 w 1102"/>
                  <a:gd name="T17" fmla="*/ 52 h 874"/>
                  <a:gd name="T18" fmla="*/ 24 w 1102"/>
                  <a:gd name="T19" fmla="*/ 51 h 874"/>
                  <a:gd name="T20" fmla="*/ 18 w 1102"/>
                  <a:gd name="T21" fmla="*/ 49 h 874"/>
                  <a:gd name="T22" fmla="*/ 12 w 1102"/>
                  <a:gd name="T23" fmla="*/ 47 h 874"/>
                  <a:gd name="T24" fmla="*/ 9 w 1102"/>
                  <a:gd name="T25" fmla="*/ 44 h 874"/>
                  <a:gd name="T26" fmla="*/ 6 w 1102"/>
                  <a:gd name="T27" fmla="*/ 41 h 874"/>
                  <a:gd name="T28" fmla="*/ 3 w 1102"/>
                  <a:gd name="T29" fmla="*/ 38 h 874"/>
                  <a:gd name="T30" fmla="*/ 0 w 1102"/>
                  <a:gd name="T31" fmla="*/ 36 h 874"/>
                  <a:gd name="T32" fmla="*/ 0 w 1102"/>
                  <a:gd name="T33" fmla="*/ 31 h 874"/>
                  <a:gd name="T34" fmla="*/ 0 w 1102"/>
                  <a:gd name="T35" fmla="*/ 25 h 874"/>
                  <a:gd name="T36" fmla="*/ 0 w 1102"/>
                  <a:gd name="T37" fmla="*/ 20 h 874"/>
                  <a:gd name="T38" fmla="*/ 0 w 1102"/>
                  <a:gd name="T39" fmla="*/ 15 h 874"/>
                  <a:gd name="T40" fmla="*/ 6 w 1102"/>
                  <a:gd name="T41" fmla="*/ 11 h 874"/>
                  <a:gd name="T42" fmla="*/ 11 w 1102"/>
                  <a:gd name="T43" fmla="*/ 7 h 874"/>
                  <a:gd name="T44" fmla="*/ 17 w 1102"/>
                  <a:gd name="T45" fmla="*/ 4 h 874"/>
                  <a:gd name="T46" fmla="*/ 22 w 1102"/>
                  <a:gd name="T47" fmla="*/ 0 h 874"/>
                  <a:gd name="T48" fmla="*/ 28 w 1102"/>
                  <a:gd name="T49" fmla="*/ 1 h 874"/>
                  <a:gd name="T50" fmla="*/ 34 w 1102"/>
                  <a:gd name="T51" fmla="*/ 3 h 874"/>
                  <a:gd name="T52" fmla="*/ 39 w 1102"/>
                  <a:gd name="T53" fmla="*/ 4 h 874"/>
                  <a:gd name="T54" fmla="*/ 45 w 1102"/>
                  <a:gd name="T55" fmla="*/ 5 h 874"/>
                  <a:gd name="T56" fmla="*/ 50 w 1102"/>
                  <a:gd name="T57" fmla="*/ 8 h 874"/>
                  <a:gd name="T58" fmla="*/ 54 w 1102"/>
                  <a:gd name="T59" fmla="*/ 11 h 874"/>
                  <a:gd name="T60" fmla="*/ 58 w 1102"/>
                  <a:gd name="T61" fmla="*/ 14 h 874"/>
                  <a:gd name="T62" fmla="*/ 63 w 1102"/>
                  <a:gd name="T63" fmla="*/ 16 h 874"/>
                  <a:gd name="T64" fmla="*/ 64 w 1102"/>
                  <a:gd name="T65" fmla="*/ 19 h 874"/>
                  <a:gd name="T66" fmla="*/ 66 w 1102"/>
                  <a:gd name="T67" fmla="*/ 23 h 874"/>
                  <a:gd name="T68" fmla="*/ 68 w 1102"/>
                  <a:gd name="T69" fmla="*/ 25 h 874"/>
                  <a:gd name="T70" fmla="*/ 69 w 1102"/>
                  <a:gd name="T71" fmla="*/ 28 h 874"/>
                  <a:gd name="T72" fmla="*/ 67 w 1102"/>
                  <a:gd name="T73" fmla="*/ 31 h 874"/>
                  <a:gd name="T74" fmla="*/ 65 w 1102"/>
                  <a:gd name="T75" fmla="*/ 33 h 874"/>
                  <a:gd name="T76" fmla="*/ 63 w 1102"/>
                  <a:gd name="T77" fmla="*/ 36 h 874"/>
                  <a:gd name="T78" fmla="*/ 61 w 1102"/>
                  <a:gd name="T79" fmla="*/ 38 h 874"/>
                  <a:gd name="T80" fmla="*/ 61 w 1102"/>
                  <a:gd name="T81" fmla="*/ 42 h 874"/>
                  <a:gd name="T82" fmla="*/ 60 w 1102"/>
                  <a:gd name="T83" fmla="*/ 44 h 874"/>
                  <a:gd name="T84" fmla="*/ 59 w 1102"/>
                  <a:gd name="T85" fmla="*/ 47 h 874"/>
                  <a:gd name="T86" fmla="*/ 59 w 1102"/>
                  <a:gd name="T87" fmla="*/ 51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2" h="874">
                    <a:moveTo>
                      <a:pt x="936" y="812"/>
                    </a:moveTo>
                    <a:lnTo>
                      <a:pt x="936" y="820"/>
                    </a:lnTo>
                    <a:lnTo>
                      <a:pt x="936" y="826"/>
                    </a:lnTo>
                    <a:lnTo>
                      <a:pt x="926" y="838"/>
                    </a:lnTo>
                    <a:lnTo>
                      <a:pt x="926" y="845"/>
                    </a:lnTo>
                    <a:lnTo>
                      <a:pt x="926" y="856"/>
                    </a:lnTo>
                    <a:lnTo>
                      <a:pt x="926" y="863"/>
                    </a:lnTo>
                    <a:lnTo>
                      <a:pt x="926" y="874"/>
                    </a:lnTo>
                    <a:lnTo>
                      <a:pt x="881" y="863"/>
                    </a:lnTo>
                    <a:lnTo>
                      <a:pt x="838" y="863"/>
                    </a:lnTo>
                    <a:lnTo>
                      <a:pt x="784" y="863"/>
                    </a:lnTo>
                    <a:lnTo>
                      <a:pt x="740" y="863"/>
                    </a:lnTo>
                    <a:lnTo>
                      <a:pt x="697" y="863"/>
                    </a:lnTo>
                    <a:lnTo>
                      <a:pt x="653" y="863"/>
                    </a:lnTo>
                    <a:lnTo>
                      <a:pt x="609" y="863"/>
                    </a:lnTo>
                    <a:lnTo>
                      <a:pt x="563" y="863"/>
                    </a:lnTo>
                    <a:lnTo>
                      <a:pt x="519" y="845"/>
                    </a:lnTo>
                    <a:lnTo>
                      <a:pt x="475" y="838"/>
                    </a:lnTo>
                    <a:lnTo>
                      <a:pt x="424" y="820"/>
                    </a:lnTo>
                    <a:lnTo>
                      <a:pt x="377" y="812"/>
                    </a:lnTo>
                    <a:lnTo>
                      <a:pt x="334" y="794"/>
                    </a:lnTo>
                    <a:lnTo>
                      <a:pt x="291" y="783"/>
                    </a:lnTo>
                    <a:lnTo>
                      <a:pt x="236" y="765"/>
                    </a:lnTo>
                    <a:lnTo>
                      <a:pt x="192" y="757"/>
                    </a:lnTo>
                    <a:lnTo>
                      <a:pt x="167" y="732"/>
                    </a:lnTo>
                    <a:lnTo>
                      <a:pt x="149" y="714"/>
                    </a:lnTo>
                    <a:lnTo>
                      <a:pt x="123" y="689"/>
                    </a:lnTo>
                    <a:lnTo>
                      <a:pt x="98" y="660"/>
                    </a:lnTo>
                    <a:lnTo>
                      <a:pt x="68" y="642"/>
                    </a:lnTo>
                    <a:lnTo>
                      <a:pt x="50" y="617"/>
                    </a:lnTo>
                    <a:lnTo>
                      <a:pt x="25" y="599"/>
                    </a:lnTo>
                    <a:lnTo>
                      <a:pt x="0" y="572"/>
                    </a:lnTo>
                    <a:lnTo>
                      <a:pt x="0" y="529"/>
                    </a:lnTo>
                    <a:lnTo>
                      <a:pt x="0" y="493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70"/>
                    </a:lnTo>
                    <a:lnTo>
                      <a:pt x="0" y="326"/>
                    </a:lnTo>
                    <a:lnTo>
                      <a:pt x="0" y="282"/>
                    </a:lnTo>
                    <a:lnTo>
                      <a:pt x="0" y="246"/>
                    </a:lnTo>
                    <a:lnTo>
                      <a:pt x="44" y="210"/>
                    </a:lnTo>
                    <a:lnTo>
                      <a:pt x="87" y="185"/>
                    </a:lnTo>
                    <a:lnTo>
                      <a:pt x="131" y="148"/>
                    </a:lnTo>
                    <a:lnTo>
                      <a:pt x="174" y="122"/>
                    </a:lnTo>
                    <a:lnTo>
                      <a:pt x="221" y="97"/>
                    </a:lnTo>
                    <a:lnTo>
                      <a:pt x="265" y="61"/>
                    </a:lnTo>
                    <a:lnTo>
                      <a:pt x="309" y="36"/>
                    </a:lnTo>
                    <a:lnTo>
                      <a:pt x="352" y="0"/>
                    </a:lnTo>
                    <a:lnTo>
                      <a:pt x="395" y="18"/>
                    </a:lnTo>
                    <a:lnTo>
                      <a:pt x="449" y="25"/>
                    </a:lnTo>
                    <a:lnTo>
                      <a:pt x="494" y="36"/>
                    </a:lnTo>
                    <a:lnTo>
                      <a:pt x="537" y="43"/>
                    </a:lnTo>
                    <a:lnTo>
                      <a:pt x="581" y="50"/>
                    </a:lnTo>
                    <a:lnTo>
                      <a:pt x="624" y="68"/>
                    </a:lnTo>
                    <a:lnTo>
                      <a:pt x="678" y="79"/>
                    </a:lnTo>
                    <a:lnTo>
                      <a:pt x="721" y="86"/>
                    </a:lnTo>
                    <a:lnTo>
                      <a:pt x="758" y="104"/>
                    </a:lnTo>
                    <a:lnTo>
                      <a:pt x="794" y="130"/>
                    </a:lnTo>
                    <a:lnTo>
                      <a:pt x="820" y="148"/>
                    </a:lnTo>
                    <a:lnTo>
                      <a:pt x="856" y="173"/>
                    </a:lnTo>
                    <a:lnTo>
                      <a:pt x="889" y="192"/>
                    </a:lnTo>
                    <a:lnTo>
                      <a:pt x="926" y="221"/>
                    </a:lnTo>
                    <a:lnTo>
                      <a:pt x="962" y="236"/>
                    </a:lnTo>
                    <a:lnTo>
                      <a:pt x="998" y="264"/>
                    </a:lnTo>
                    <a:lnTo>
                      <a:pt x="1005" y="282"/>
                    </a:lnTo>
                    <a:lnTo>
                      <a:pt x="1023" y="308"/>
                    </a:lnTo>
                    <a:lnTo>
                      <a:pt x="1030" y="333"/>
                    </a:lnTo>
                    <a:lnTo>
                      <a:pt x="1048" y="363"/>
                    </a:lnTo>
                    <a:lnTo>
                      <a:pt x="1059" y="376"/>
                    </a:lnTo>
                    <a:lnTo>
                      <a:pt x="1077" y="406"/>
                    </a:lnTo>
                    <a:lnTo>
                      <a:pt x="1084" y="431"/>
                    </a:lnTo>
                    <a:lnTo>
                      <a:pt x="1102" y="449"/>
                    </a:lnTo>
                    <a:lnTo>
                      <a:pt x="1084" y="475"/>
                    </a:lnTo>
                    <a:lnTo>
                      <a:pt x="1066" y="493"/>
                    </a:lnTo>
                    <a:lnTo>
                      <a:pt x="1059" y="518"/>
                    </a:lnTo>
                    <a:lnTo>
                      <a:pt x="1041" y="536"/>
                    </a:lnTo>
                    <a:lnTo>
                      <a:pt x="1023" y="554"/>
                    </a:lnTo>
                    <a:lnTo>
                      <a:pt x="1012" y="580"/>
                    </a:lnTo>
                    <a:lnTo>
                      <a:pt x="998" y="599"/>
                    </a:lnTo>
                    <a:lnTo>
                      <a:pt x="980" y="617"/>
                    </a:lnTo>
                    <a:lnTo>
                      <a:pt x="980" y="642"/>
                    </a:lnTo>
                    <a:lnTo>
                      <a:pt x="969" y="671"/>
                    </a:lnTo>
                    <a:lnTo>
                      <a:pt x="962" y="689"/>
                    </a:lnTo>
                    <a:lnTo>
                      <a:pt x="962" y="714"/>
                    </a:lnTo>
                    <a:lnTo>
                      <a:pt x="950" y="739"/>
                    </a:lnTo>
                    <a:lnTo>
                      <a:pt x="944" y="757"/>
                    </a:lnTo>
                    <a:lnTo>
                      <a:pt x="944" y="783"/>
                    </a:lnTo>
                    <a:lnTo>
                      <a:pt x="936" y="812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29" name="Freeform 127"/>
              <p:cNvSpPr>
                <a:spLocks/>
              </p:cNvSpPr>
              <p:nvPr/>
            </p:nvSpPr>
            <p:spPr bwMode="auto">
              <a:xfrm>
                <a:off x="3201" y="1455"/>
                <a:ext cx="249" cy="197"/>
              </a:xfrm>
              <a:custGeom>
                <a:avLst/>
                <a:gdLst>
                  <a:gd name="T0" fmla="*/ 53 w 994"/>
                  <a:gd name="T1" fmla="*/ 47 h 788"/>
                  <a:gd name="T2" fmla="*/ 53 w 994"/>
                  <a:gd name="T3" fmla="*/ 48 h 788"/>
                  <a:gd name="T4" fmla="*/ 53 w 994"/>
                  <a:gd name="T5" fmla="*/ 49 h 788"/>
                  <a:gd name="T6" fmla="*/ 50 w 994"/>
                  <a:gd name="T7" fmla="*/ 49 h 788"/>
                  <a:gd name="T8" fmla="*/ 45 w 994"/>
                  <a:gd name="T9" fmla="*/ 49 h 788"/>
                  <a:gd name="T10" fmla="*/ 40 w 994"/>
                  <a:gd name="T11" fmla="*/ 49 h 788"/>
                  <a:gd name="T12" fmla="*/ 34 w 994"/>
                  <a:gd name="T13" fmla="*/ 49 h 788"/>
                  <a:gd name="T14" fmla="*/ 29 w 994"/>
                  <a:gd name="T15" fmla="*/ 48 h 788"/>
                  <a:gd name="T16" fmla="*/ 24 w 994"/>
                  <a:gd name="T17" fmla="*/ 47 h 788"/>
                  <a:gd name="T18" fmla="*/ 19 w 994"/>
                  <a:gd name="T19" fmla="*/ 45 h 788"/>
                  <a:gd name="T20" fmla="*/ 14 w 994"/>
                  <a:gd name="T21" fmla="*/ 43 h 788"/>
                  <a:gd name="T22" fmla="*/ 10 w 994"/>
                  <a:gd name="T23" fmla="*/ 42 h 788"/>
                  <a:gd name="T24" fmla="*/ 7 w 994"/>
                  <a:gd name="T25" fmla="*/ 39 h 788"/>
                  <a:gd name="T26" fmla="*/ 4 w 994"/>
                  <a:gd name="T27" fmla="*/ 37 h 788"/>
                  <a:gd name="T28" fmla="*/ 2 w 994"/>
                  <a:gd name="T29" fmla="*/ 34 h 788"/>
                  <a:gd name="T30" fmla="*/ 0 w 994"/>
                  <a:gd name="T31" fmla="*/ 30 h 788"/>
                  <a:gd name="T32" fmla="*/ 1 w 994"/>
                  <a:gd name="T33" fmla="*/ 26 h 788"/>
                  <a:gd name="T34" fmla="*/ 1 w 994"/>
                  <a:gd name="T35" fmla="*/ 21 h 788"/>
                  <a:gd name="T36" fmla="*/ 1 w 994"/>
                  <a:gd name="T37" fmla="*/ 16 h 788"/>
                  <a:gd name="T38" fmla="*/ 3 w 994"/>
                  <a:gd name="T39" fmla="*/ 12 h 788"/>
                  <a:gd name="T40" fmla="*/ 8 w 994"/>
                  <a:gd name="T41" fmla="*/ 9 h 788"/>
                  <a:gd name="T42" fmla="*/ 13 w 994"/>
                  <a:gd name="T43" fmla="*/ 6 h 788"/>
                  <a:gd name="T44" fmla="*/ 18 w 994"/>
                  <a:gd name="T45" fmla="*/ 2 h 788"/>
                  <a:gd name="T46" fmla="*/ 23 w 994"/>
                  <a:gd name="T47" fmla="*/ 1 h 788"/>
                  <a:gd name="T48" fmla="*/ 28 w 994"/>
                  <a:gd name="T49" fmla="*/ 2 h 788"/>
                  <a:gd name="T50" fmla="*/ 33 w 994"/>
                  <a:gd name="T51" fmla="*/ 4 h 788"/>
                  <a:gd name="T52" fmla="*/ 38 w 994"/>
                  <a:gd name="T53" fmla="*/ 5 h 788"/>
                  <a:gd name="T54" fmla="*/ 43 w 994"/>
                  <a:gd name="T55" fmla="*/ 6 h 788"/>
                  <a:gd name="T56" fmla="*/ 46 w 994"/>
                  <a:gd name="T57" fmla="*/ 9 h 788"/>
                  <a:gd name="T58" fmla="*/ 50 w 994"/>
                  <a:gd name="T59" fmla="*/ 11 h 788"/>
                  <a:gd name="T60" fmla="*/ 54 w 994"/>
                  <a:gd name="T61" fmla="*/ 14 h 788"/>
                  <a:gd name="T62" fmla="*/ 57 w 994"/>
                  <a:gd name="T63" fmla="*/ 16 h 788"/>
                  <a:gd name="T64" fmla="*/ 58 w 994"/>
                  <a:gd name="T65" fmla="*/ 19 h 788"/>
                  <a:gd name="T66" fmla="*/ 60 w 994"/>
                  <a:gd name="T67" fmla="*/ 22 h 788"/>
                  <a:gd name="T68" fmla="*/ 61 w 994"/>
                  <a:gd name="T69" fmla="*/ 24 h 788"/>
                  <a:gd name="T70" fmla="*/ 61 w 994"/>
                  <a:gd name="T71" fmla="*/ 27 h 788"/>
                  <a:gd name="T72" fmla="*/ 60 w 994"/>
                  <a:gd name="T73" fmla="*/ 29 h 788"/>
                  <a:gd name="T74" fmla="*/ 58 w 994"/>
                  <a:gd name="T75" fmla="*/ 32 h 788"/>
                  <a:gd name="T76" fmla="*/ 56 w 994"/>
                  <a:gd name="T77" fmla="*/ 34 h 788"/>
                  <a:gd name="T78" fmla="*/ 55 w 994"/>
                  <a:gd name="T79" fmla="*/ 37 h 788"/>
                  <a:gd name="T80" fmla="*/ 55 w 994"/>
                  <a:gd name="T81" fmla="*/ 39 h 788"/>
                  <a:gd name="T82" fmla="*/ 54 w 994"/>
                  <a:gd name="T83" fmla="*/ 42 h 788"/>
                  <a:gd name="T84" fmla="*/ 53 w 994"/>
                  <a:gd name="T85" fmla="*/ 44 h 7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94" h="788">
                    <a:moveTo>
                      <a:pt x="846" y="733"/>
                    </a:moveTo>
                    <a:lnTo>
                      <a:pt x="846" y="744"/>
                    </a:lnTo>
                    <a:lnTo>
                      <a:pt x="838" y="752"/>
                    </a:lnTo>
                    <a:lnTo>
                      <a:pt x="838" y="758"/>
                    </a:lnTo>
                    <a:lnTo>
                      <a:pt x="838" y="770"/>
                    </a:lnTo>
                    <a:lnTo>
                      <a:pt x="838" y="777"/>
                    </a:lnTo>
                    <a:lnTo>
                      <a:pt x="838" y="788"/>
                    </a:lnTo>
                    <a:lnTo>
                      <a:pt x="791" y="788"/>
                    </a:lnTo>
                    <a:lnTo>
                      <a:pt x="747" y="777"/>
                    </a:lnTo>
                    <a:lnTo>
                      <a:pt x="714" y="777"/>
                    </a:lnTo>
                    <a:lnTo>
                      <a:pt x="668" y="777"/>
                    </a:lnTo>
                    <a:lnTo>
                      <a:pt x="635" y="777"/>
                    </a:lnTo>
                    <a:lnTo>
                      <a:pt x="587" y="777"/>
                    </a:lnTo>
                    <a:lnTo>
                      <a:pt x="544" y="777"/>
                    </a:lnTo>
                    <a:lnTo>
                      <a:pt x="511" y="777"/>
                    </a:lnTo>
                    <a:lnTo>
                      <a:pt x="465" y="758"/>
                    </a:lnTo>
                    <a:lnTo>
                      <a:pt x="421" y="752"/>
                    </a:lnTo>
                    <a:lnTo>
                      <a:pt x="388" y="744"/>
                    </a:lnTo>
                    <a:lnTo>
                      <a:pt x="341" y="726"/>
                    </a:lnTo>
                    <a:lnTo>
                      <a:pt x="297" y="715"/>
                    </a:lnTo>
                    <a:lnTo>
                      <a:pt x="265" y="707"/>
                    </a:lnTo>
                    <a:lnTo>
                      <a:pt x="218" y="689"/>
                    </a:lnTo>
                    <a:lnTo>
                      <a:pt x="175" y="682"/>
                    </a:lnTo>
                    <a:lnTo>
                      <a:pt x="156" y="664"/>
                    </a:lnTo>
                    <a:lnTo>
                      <a:pt x="130" y="635"/>
                    </a:lnTo>
                    <a:lnTo>
                      <a:pt x="112" y="621"/>
                    </a:lnTo>
                    <a:lnTo>
                      <a:pt x="87" y="603"/>
                    </a:lnTo>
                    <a:lnTo>
                      <a:pt x="69" y="585"/>
                    </a:lnTo>
                    <a:lnTo>
                      <a:pt x="43" y="556"/>
                    </a:lnTo>
                    <a:lnTo>
                      <a:pt x="25" y="541"/>
                    </a:lnTo>
                    <a:lnTo>
                      <a:pt x="0" y="523"/>
                    </a:lnTo>
                    <a:lnTo>
                      <a:pt x="0" y="480"/>
                    </a:lnTo>
                    <a:lnTo>
                      <a:pt x="0" y="443"/>
                    </a:lnTo>
                    <a:lnTo>
                      <a:pt x="7" y="407"/>
                    </a:lnTo>
                    <a:lnTo>
                      <a:pt x="7" y="371"/>
                    </a:lnTo>
                    <a:lnTo>
                      <a:pt x="7" y="338"/>
                    </a:lnTo>
                    <a:lnTo>
                      <a:pt x="7" y="295"/>
                    </a:lnTo>
                    <a:lnTo>
                      <a:pt x="7" y="258"/>
                    </a:lnTo>
                    <a:lnTo>
                      <a:pt x="7" y="222"/>
                    </a:lnTo>
                    <a:lnTo>
                      <a:pt x="43" y="196"/>
                    </a:lnTo>
                    <a:lnTo>
                      <a:pt x="87" y="168"/>
                    </a:lnTo>
                    <a:lnTo>
                      <a:pt x="123" y="142"/>
                    </a:lnTo>
                    <a:lnTo>
                      <a:pt x="167" y="117"/>
                    </a:lnTo>
                    <a:lnTo>
                      <a:pt x="199" y="91"/>
                    </a:lnTo>
                    <a:lnTo>
                      <a:pt x="247" y="54"/>
                    </a:lnTo>
                    <a:lnTo>
                      <a:pt x="279" y="29"/>
                    </a:lnTo>
                    <a:lnTo>
                      <a:pt x="315" y="0"/>
                    </a:lnTo>
                    <a:lnTo>
                      <a:pt x="359" y="11"/>
                    </a:lnTo>
                    <a:lnTo>
                      <a:pt x="402" y="29"/>
                    </a:lnTo>
                    <a:lnTo>
                      <a:pt x="450" y="36"/>
                    </a:lnTo>
                    <a:lnTo>
                      <a:pt x="483" y="44"/>
                    </a:lnTo>
                    <a:lnTo>
                      <a:pt x="526" y="54"/>
                    </a:lnTo>
                    <a:lnTo>
                      <a:pt x="574" y="62"/>
                    </a:lnTo>
                    <a:lnTo>
                      <a:pt x="605" y="73"/>
                    </a:lnTo>
                    <a:lnTo>
                      <a:pt x="653" y="80"/>
                    </a:lnTo>
                    <a:lnTo>
                      <a:pt x="678" y="99"/>
                    </a:lnTo>
                    <a:lnTo>
                      <a:pt x="714" y="117"/>
                    </a:lnTo>
                    <a:lnTo>
                      <a:pt x="740" y="142"/>
                    </a:lnTo>
                    <a:lnTo>
                      <a:pt x="777" y="160"/>
                    </a:lnTo>
                    <a:lnTo>
                      <a:pt x="801" y="178"/>
                    </a:lnTo>
                    <a:lnTo>
                      <a:pt x="838" y="196"/>
                    </a:lnTo>
                    <a:lnTo>
                      <a:pt x="864" y="222"/>
                    </a:lnTo>
                    <a:lnTo>
                      <a:pt x="900" y="240"/>
                    </a:lnTo>
                    <a:lnTo>
                      <a:pt x="907" y="258"/>
                    </a:lnTo>
                    <a:lnTo>
                      <a:pt x="914" y="283"/>
                    </a:lnTo>
                    <a:lnTo>
                      <a:pt x="932" y="302"/>
                    </a:lnTo>
                    <a:lnTo>
                      <a:pt x="943" y="326"/>
                    </a:lnTo>
                    <a:lnTo>
                      <a:pt x="950" y="345"/>
                    </a:lnTo>
                    <a:lnTo>
                      <a:pt x="968" y="363"/>
                    </a:lnTo>
                    <a:lnTo>
                      <a:pt x="979" y="389"/>
                    </a:lnTo>
                    <a:lnTo>
                      <a:pt x="994" y="407"/>
                    </a:lnTo>
                    <a:lnTo>
                      <a:pt x="979" y="425"/>
                    </a:lnTo>
                    <a:lnTo>
                      <a:pt x="968" y="450"/>
                    </a:lnTo>
                    <a:lnTo>
                      <a:pt x="950" y="468"/>
                    </a:lnTo>
                    <a:lnTo>
                      <a:pt x="943" y="486"/>
                    </a:lnTo>
                    <a:lnTo>
                      <a:pt x="925" y="504"/>
                    </a:lnTo>
                    <a:lnTo>
                      <a:pt x="914" y="523"/>
                    </a:lnTo>
                    <a:lnTo>
                      <a:pt x="900" y="541"/>
                    </a:lnTo>
                    <a:lnTo>
                      <a:pt x="889" y="556"/>
                    </a:lnTo>
                    <a:lnTo>
                      <a:pt x="882" y="585"/>
                    </a:lnTo>
                    <a:lnTo>
                      <a:pt x="871" y="603"/>
                    </a:lnTo>
                    <a:lnTo>
                      <a:pt x="871" y="628"/>
                    </a:lnTo>
                    <a:lnTo>
                      <a:pt x="864" y="646"/>
                    </a:lnTo>
                    <a:lnTo>
                      <a:pt x="864" y="664"/>
                    </a:lnTo>
                    <a:lnTo>
                      <a:pt x="852" y="689"/>
                    </a:lnTo>
                    <a:lnTo>
                      <a:pt x="846" y="707"/>
                    </a:lnTo>
                    <a:lnTo>
                      <a:pt x="846" y="73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0" name="Freeform 128"/>
              <p:cNvSpPr>
                <a:spLocks/>
              </p:cNvSpPr>
              <p:nvPr/>
            </p:nvSpPr>
            <p:spPr bwMode="auto">
              <a:xfrm>
                <a:off x="3228" y="1473"/>
                <a:ext cx="218" cy="174"/>
              </a:xfrm>
              <a:custGeom>
                <a:avLst/>
                <a:gdLst>
                  <a:gd name="T0" fmla="*/ 46 w 874"/>
                  <a:gd name="T1" fmla="*/ 41 h 697"/>
                  <a:gd name="T2" fmla="*/ 46 w 874"/>
                  <a:gd name="T3" fmla="*/ 42 h 697"/>
                  <a:gd name="T4" fmla="*/ 46 w 874"/>
                  <a:gd name="T5" fmla="*/ 43 h 697"/>
                  <a:gd name="T6" fmla="*/ 43 w 874"/>
                  <a:gd name="T7" fmla="*/ 43 h 697"/>
                  <a:gd name="T8" fmla="*/ 39 w 874"/>
                  <a:gd name="T9" fmla="*/ 43 h 697"/>
                  <a:gd name="T10" fmla="*/ 34 w 874"/>
                  <a:gd name="T11" fmla="*/ 43 h 697"/>
                  <a:gd name="T12" fmla="*/ 30 w 874"/>
                  <a:gd name="T13" fmla="*/ 43 h 697"/>
                  <a:gd name="T14" fmla="*/ 26 w 874"/>
                  <a:gd name="T15" fmla="*/ 42 h 697"/>
                  <a:gd name="T16" fmla="*/ 21 w 874"/>
                  <a:gd name="T17" fmla="*/ 41 h 697"/>
                  <a:gd name="T18" fmla="*/ 16 w 874"/>
                  <a:gd name="T19" fmla="*/ 39 h 697"/>
                  <a:gd name="T20" fmla="*/ 12 w 874"/>
                  <a:gd name="T21" fmla="*/ 38 h 697"/>
                  <a:gd name="T22" fmla="*/ 8 w 874"/>
                  <a:gd name="T23" fmla="*/ 36 h 697"/>
                  <a:gd name="T24" fmla="*/ 6 w 874"/>
                  <a:gd name="T25" fmla="*/ 34 h 697"/>
                  <a:gd name="T26" fmla="*/ 3 w 874"/>
                  <a:gd name="T27" fmla="*/ 32 h 697"/>
                  <a:gd name="T28" fmla="*/ 1 w 874"/>
                  <a:gd name="T29" fmla="*/ 30 h 697"/>
                  <a:gd name="T30" fmla="*/ 0 w 874"/>
                  <a:gd name="T31" fmla="*/ 26 h 697"/>
                  <a:gd name="T32" fmla="*/ 0 w 874"/>
                  <a:gd name="T33" fmla="*/ 22 h 697"/>
                  <a:gd name="T34" fmla="*/ 0 w 874"/>
                  <a:gd name="T35" fmla="*/ 18 h 697"/>
                  <a:gd name="T36" fmla="*/ 0 w 874"/>
                  <a:gd name="T37" fmla="*/ 14 h 697"/>
                  <a:gd name="T38" fmla="*/ 2 w 874"/>
                  <a:gd name="T39" fmla="*/ 10 h 697"/>
                  <a:gd name="T40" fmla="*/ 6 w 874"/>
                  <a:gd name="T41" fmla="*/ 8 h 697"/>
                  <a:gd name="T42" fmla="*/ 11 w 874"/>
                  <a:gd name="T43" fmla="*/ 5 h 697"/>
                  <a:gd name="T44" fmla="*/ 15 w 874"/>
                  <a:gd name="T45" fmla="*/ 1 h 697"/>
                  <a:gd name="T46" fmla="*/ 20 w 874"/>
                  <a:gd name="T47" fmla="*/ 0 h 697"/>
                  <a:gd name="T48" fmla="*/ 24 w 874"/>
                  <a:gd name="T49" fmla="*/ 1 h 697"/>
                  <a:gd name="T50" fmla="*/ 29 w 874"/>
                  <a:gd name="T51" fmla="*/ 3 h 697"/>
                  <a:gd name="T52" fmla="*/ 33 w 874"/>
                  <a:gd name="T53" fmla="*/ 4 h 697"/>
                  <a:gd name="T54" fmla="*/ 37 w 874"/>
                  <a:gd name="T55" fmla="*/ 5 h 697"/>
                  <a:gd name="T56" fmla="*/ 41 w 874"/>
                  <a:gd name="T57" fmla="*/ 8 h 697"/>
                  <a:gd name="T58" fmla="*/ 44 w 874"/>
                  <a:gd name="T59" fmla="*/ 10 h 697"/>
                  <a:gd name="T60" fmla="*/ 48 w 874"/>
                  <a:gd name="T61" fmla="*/ 12 h 697"/>
                  <a:gd name="T62" fmla="*/ 50 w 874"/>
                  <a:gd name="T63" fmla="*/ 14 h 697"/>
                  <a:gd name="T64" fmla="*/ 51 w 874"/>
                  <a:gd name="T65" fmla="*/ 16 h 697"/>
                  <a:gd name="T66" fmla="*/ 53 w 874"/>
                  <a:gd name="T67" fmla="*/ 19 h 697"/>
                  <a:gd name="T68" fmla="*/ 54 w 874"/>
                  <a:gd name="T69" fmla="*/ 21 h 697"/>
                  <a:gd name="T70" fmla="*/ 54 w 874"/>
                  <a:gd name="T71" fmla="*/ 23 h 697"/>
                  <a:gd name="T72" fmla="*/ 52 w 874"/>
                  <a:gd name="T73" fmla="*/ 26 h 697"/>
                  <a:gd name="T74" fmla="*/ 51 w 874"/>
                  <a:gd name="T75" fmla="*/ 28 h 697"/>
                  <a:gd name="T76" fmla="*/ 49 w 874"/>
                  <a:gd name="T77" fmla="*/ 30 h 697"/>
                  <a:gd name="T78" fmla="*/ 48 w 874"/>
                  <a:gd name="T79" fmla="*/ 32 h 697"/>
                  <a:gd name="T80" fmla="*/ 48 w 874"/>
                  <a:gd name="T81" fmla="*/ 35 h 697"/>
                  <a:gd name="T82" fmla="*/ 47 w 874"/>
                  <a:gd name="T83" fmla="*/ 37 h 697"/>
                  <a:gd name="T84" fmla="*/ 46 w 874"/>
                  <a:gd name="T85" fmla="*/ 39 h 6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74" h="697">
                    <a:moveTo>
                      <a:pt x="747" y="642"/>
                    </a:moveTo>
                    <a:lnTo>
                      <a:pt x="741" y="653"/>
                    </a:lnTo>
                    <a:lnTo>
                      <a:pt x="741" y="660"/>
                    </a:lnTo>
                    <a:lnTo>
                      <a:pt x="741" y="671"/>
                    </a:lnTo>
                    <a:lnTo>
                      <a:pt x="741" y="679"/>
                    </a:lnTo>
                    <a:lnTo>
                      <a:pt x="741" y="685"/>
                    </a:lnTo>
                    <a:lnTo>
                      <a:pt x="733" y="697"/>
                    </a:lnTo>
                    <a:lnTo>
                      <a:pt x="696" y="697"/>
                    </a:lnTo>
                    <a:lnTo>
                      <a:pt x="660" y="697"/>
                    </a:lnTo>
                    <a:lnTo>
                      <a:pt x="624" y="697"/>
                    </a:lnTo>
                    <a:lnTo>
                      <a:pt x="591" y="685"/>
                    </a:lnTo>
                    <a:lnTo>
                      <a:pt x="555" y="685"/>
                    </a:lnTo>
                    <a:lnTo>
                      <a:pt x="518" y="685"/>
                    </a:lnTo>
                    <a:lnTo>
                      <a:pt x="482" y="685"/>
                    </a:lnTo>
                    <a:lnTo>
                      <a:pt x="450" y="685"/>
                    </a:lnTo>
                    <a:lnTo>
                      <a:pt x="414" y="679"/>
                    </a:lnTo>
                    <a:lnTo>
                      <a:pt x="370" y="671"/>
                    </a:lnTo>
                    <a:lnTo>
                      <a:pt x="334" y="653"/>
                    </a:lnTo>
                    <a:lnTo>
                      <a:pt x="297" y="642"/>
                    </a:lnTo>
                    <a:lnTo>
                      <a:pt x="265" y="634"/>
                    </a:lnTo>
                    <a:lnTo>
                      <a:pt x="228" y="624"/>
                    </a:lnTo>
                    <a:lnTo>
                      <a:pt x="192" y="616"/>
                    </a:lnTo>
                    <a:lnTo>
                      <a:pt x="149" y="609"/>
                    </a:lnTo>
                    <a:lnTo>
                      <a:pt x="131" y="580"/>
                    </a:lnTo>
                    <a:lnTo>
                      <a:pt x="113" y="562"/>
                    </a:lnTo>
                    <a:lnTo>
                      <a:pt x="94" y="548"/>
                    </a:lnTo>
                    <a:lnTo>
                      <a:pt x="80" y="530"/>
                    </a:lnTo>
                    <a:lnTo>
                      <a:pt x="51" y="512"/>
                    </a:lnTo>
                    <a:lnTo>
                      <a:pt x="33" y="494"/>
                    </a:lnTo>
                    <a:lnTo>
                      <a:pt x="18" y="476"/>
                    </a:lnTo>
                    <a:lnTo>
                      <a:pt x="0" y="458"/>
                    </a:lnTo>
                    <a:lnTo>
                      <a:pt x="0" y="421"/>
                    </a:lnTo>
                    <a:lnTo>
                      <a:pt x="0" y="395"/>
                    </a:lnTo>
                    <a:lnTo>
                      <a:pt x="0" y="359"/>
                    </a:lnTo>
                    <a:lnTo>
                      <a:pt x="0" y="326"/>
                    </a:lnTo>
                    <a:lnTo>
                      <a:pt x="0" y="290"/>
                    </a:lnTo>
                    <a:lnTo>
                      <a:pt x="0" y="265"/>
                    </a:lnTo>
                    <a:lnTo>
                      <a:pt x="0" y="229"/>
                    </a:lnTo>
                    <a:lnTo>
                      <a:pt x="0" y="192"/>
                    </a:lnTo>
                    <a:lnTo>
                      <a:pt x="33" y="167"/>
                    </a:lnTo>
                    <a:lnTo>
                      <a:pt x="70" y="149"/>
                    </a:lnTo>
                    <a:lnTo>
                      <a:pt x="106" y="123"/>
                    </a:lnTo>
                    <a:lnTo>
                      <a:pt x="142" y="95"/>
                    </a:lnTo>
                    <a:lnTo>
                      <a:pt x="174" y="80"/>
                    </a:lnTo>
                    <a:lnTo>
                      <a:pt x="210" y="51"/>
                    </a:lnTo>
                    <a:lnTo>
                      <a:pt x="246" y="26"/>
                    </a:lnTo>
                    <a:lnTo>
                      <a:pt x="283" y="0"/>
                    </a:lnTo>
                    <a:lnTo>
                      <a:pt x="316" y="7"/>
                    </a:lnTo>
                    <a:lnTo>
                      <a:pt x="352" y="18"/>
                    </a:lnTo>
                    <a:lnTo>
                      <a:pt x="388" y="26"/>
                    </a:lnTo>
                    <a:lnTo>
                      <a:pt x="421" y="32"/>
                    </a:lnTo>
                    <a:lnTo>
                      <a:pt x="469" y="44"/>
                    </a:lnTo>
                    <a:lnTo>
                      <a:pt x="500" y="51"/>
                    </a:lnTo>
                    <a:lnTo>
                      <a:pt x="537" y="62"/>
                    </a:lnTo>
                    <a:lnTo>
                      <a:pt x="573" y="69"/>
                    </a:lnTo>
                    <a:lnTo>
                      <a:pt x="599" y="87"/>
                    </a:lnTo>
                    <a:lnTo>
                      <a:pt x="624" y="105"/>
                    </a:lnTo>
                    <a:lnTo>
                      <a:pt x="653" y="123"/>
                    </a:lnTo>
                    <a:lnTo>
                      <a:pt x="678" y="141"/>
                    </a:lnTo>
                    <a:lnTo>
                      <a:pt x="704" y="159"/>
                    </a:lnTo>
                    <a:lnTo>
                      <a:pt x="733" y="174"/>
                    </a:lnTo>
                    <a:lnTo>
                      <a:pt x="766" y="192"/>
                    </a:lnTo>
                    <a:lnTo>
                      <a:pt x="795" y="210"/>
                    </a:lnTo>
                    <a:lnTo>
                      <a:pt x="802" y="229"/>
                    </a:lnTo>
                    <a:lnTo>
                      <a:pt x="809" y="247"/>
                    </a:lnTo>
                    <a:lnTo>
                      <a:pt x="820" y="265"/>
                    </a:lnTo>
                    <a:lnTo>
                      <a:pt x="838" y="283"/>
                    </a:lnTo>
                    <a:lnTo>
                      <a:pt x="845" y="308"/>
                    </a:lnTo>
                    <a:lnTo>
                      <a:pt x="856" y="326"/>
                    </a:lnTo>
                    <a:lnTo>
                      <a:pt x="863" y="344"/>
                    </a:lnTo>
                    <a:lnTo>
                      <a:pt x="874" y="359"/>
                    </a:lnTo>
                    <a:lnTo>
                      <a:pt x="863" y="377"/>
                    </a:lnTo>
                    <a:lnTo>
                      <a:pt x="856" y="395"/>
                    </a:lnTo>
                    <a:lnTo>
                      <a:pt x="838" y="413"/>
                    </a:lnTo>
                    <a:lnTo>
                      <a:pt x="827" y="431"/>
                    </a:lnTo>
                    <a:lnTo>
                      <a:pt x="820" y="450"/>
                    </a:lnTo>
                    <a:lnTo>
                      <a:pt x="802" y="468"/>
                    </a:lnTo>
                    <a:lnTo>
                      <a:pt x="795" y="476"/>
                    </a:lnTo>
                    <a:lnTo>
                      <a:pt x="784" y="494"/>
                    </a:lnTo>
                    <a:lnTo>
                      <a:pt x="777" y="512"/>
                    </a:lnTo>
                    <a:lnTo>
                      <a:pt x="777" y="537"/>
                    </a:lnTo>
                    <a:lnTo>
                      <a:pt x="766" y="555"/>
                    </a:lnTo>
                    <a:lnTo>
                      <a:pt x="766" y="573"/>
                    </a:lnTo>
                    <a:lnTo>
                      <a:pt x="759" y="591"/>
                    </a:lnTo>
                    <a:lnTo>
                      <a:pt x="759" y="609"/>
                    </a:lnTo>
                    <a:lnTo>
                      <a:pt x="747" y="624"/>
                    </a:lnTo>
                    <a:lnTo>
                      <a:pt x="747" y="64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1" name="Freeform 129"/>
              <p:cNvSpPr>
                <a:spLocks/>
              </p:cNvSpPr>
              <p:nvPr/>
            </p:nvSpPr>
            <p:spPr bwMode="auto">
              <a:xfrm>
                <a:off x="3251" y="1490"/>
                <a:ext cx="193" cy="153"/>
              </a:xfrm>
              <a:custGeom>
                <a:avLst/>
                <a:gdLst>
                  <a:gd name="T0" fmla="*/ 41 w 769"/>
                  <a:gd name="T1" fmla="*/ 36 h 610"/>
                  <a:gd name="T2" fmla="*/ 41 w 769"/>
                  <a:gd name="T3" fmla="*/ 37 h 610"/>
                  <a:gd name="T4" fmla="*/ 41 w 769"/>
                  <a:gd name="T5" fmla="*/ 38 h 610"/>
                  <a:gd name="T6" fmla="*/ 37 w 769"/>
                  <a:gd name="T7" fmla="*/ 38 h 610"/>
                  <a:gd name="T8" fmla="*/ 33 w 769"/>
                  <a:gd name="T9" fmla="*/ 38 h 610"/>
                  <a:gd name="T10" fmla="*/ 29 w 769"/>
                  <a:gd name="T11" fmla="*/ 38 h 610"/>
                  <a:gd name="T12" fmla="*/ 25 w 769"/>
                  <a:gd name="T13" fmla="*/ 38 h 610"/>
                  <a:gd name="T14" fmla="*/ 21 w 769"/>
                  <a:gd name="T15" fmla="*/ 37 h 610"/>
                  <a:gd name="T16" fmla="*/ 17 w 769"/>
                  <a:gd name="T17" fmla="*/ 36 h 610"/>
                  <a:gd name="T18" fmla="*/ 13 w 769"/>
                  <a:gd name="T19" fmla="*/ 34 h 610"/>
                  <a:gd name="T20" fmla="*/ 9 w 769"/>
                  <a:gd name="T21" fmla="*/ 33 h 610"/>
                  <a:gd name="T22" fmla="*/ 7 w 769"/>
                  <a:gd name="T23" fmla="*/ 31 h 610"/>
                  <a:gd name="T24" fmla="*/ 5 w 769"/>
                  <a:gd name="T25" fmla="*/ 29 h 610"/>
                  <a:gd name="T26" fmla="*/ 2 w 769"/>
                  <a:gd name="T27" fmla="*/ 27 h 610"/>
                  <a:gd name="T28" fmla="*/ 0 w 769"/>
                  <a:gd name="T29" fmla="*/ 26 h 610"/>
                  <a:gd name="T30" fmla="*/ 0 w 769"/>
                  <a:gd name="T31" fmla="*/ 22 h 610"/>
                  <a:gd name="T32" fmla="*/ 0 w 769"/>
                  <a:gd name="T33" fmla="*/ 18 h 610"/>
                  <a:gd name="T34" fmla="*/ 0 w 769"/>
                  <a:gd name="T35" fmla="*/ 14 h 610"/>
                  <a:gd name="T36" fmla="*/ 0 w 769"/>
                  <a:gd name="T37" fmla="*/ 11 h 610"/>
                  <a:gd name="T38" fmla="*/ 4 w 769"/>
                  <a:gd name="T39" fmla="*/ 9 h 610"/>
                  <a:gd name="T40" fmla="*/ 8 w 769"/>
                  <a:gd name="T41" fmla="*/ 6 h 610"/>
                  <a:gd name="T42" fmla="*/ 12 w 769"/>
                  <a:gd name="T43" fmla="*/ 3 h 610"/>
                  <a:gd name="T44" fmla="*/ 16 w 769"/>
                  <a:gd name="T45" fmla="*/ 0 h 610"/>
                  <a:gd name="T46" fmla="*/ 20 w 769"/>
                  <a:gd name="T47" fmla="*/ 1 h 610"/>
                  <a:gd name="T48" fmla="*/ 24 w 769"/>
                  <a:gd name="T49" fmla="*/ 2 h 610"/>
                  <a:gd name="T50" fmla="*/ 28 w 769"/>
                  <a:gd name="T51" fmla="*/ 3 h 610"/>
                  <a:gd name="T52" fmla="*/ 32 w 769"/>
                  <a:gd name="T53" fmla="*/ 4 h 610"/>
                  <a:gd name="T54" fmla="*/ 35 w 769"/>
                  <a:gd name="T55" fmla="*/ 6 h 610"/>
                  <a:gd name="T56" fmla="*/ 38 w 769"/>
                  <a:gd name="T57" fmla="*/ 8 h 610"/>
                  <a:gd name="T58" fmla="*/ 41 w 769"/>
                  <a:gd name="T59" fmla="*/ 10 h 610"/>
                  <a:gd name="T60" fmla="*/ 44 w 769"/>
                  <a:gd name="T61" fmla="*/ 12 h 610"/>
                  <a:gd name="T62" fmla="*/ 45 w 769"/>
                  <a:gd name="T63" fmla="*/ 14 h 610"/>
                  <a:gd name="T64" fmla="*/ 46 w 769"/>
                  <a:gd name="T65" fmla="*/ 16 h 610"/>
                  <a:gd name="T66" fmla="*/ 47 w 769"/>
                  <a:gd name="T67" fmla="*/ 18 h 610"/>
                  <a:gd name="T68" fmla="*/ 48 w 769"/>
                  <a:gd name="T69" fmla="*/ 20 h 610"/>
                  <a:gd name="T70" fmla="*/ 47 w 769"/>
                  <a:gd name="T71" fmla="*/ 22 h 610"/>
                  <a:gd name="T72" fmla="*/ 46 w 769"/>
                  <a:gd name="T73" fmla="*/ 24 h 610"/>
                  <a:gd name="T74" fmla="*/ 45 w 769"/>
                  <a:gd name="T75" fmla="*/ 26 h 610"/>
                  <a:gd name="T76" fmla="*/ 43 w 769"/>
                  <a:gd name="T77" fmla="*/ 27 h 610"/>
                  <a:gd name="T78" fmla="*/ 43 w 769"/>
                  <a:gd name="T79" fmla="*/ 29 h 610"/>
                  <a:gd name="T80" fmla="*/ 42 w 769"/>
                  <a:gd name="T81" fmla="*/ 32 h 610"/>
                  <a:gd name="T82" fmla="*/ 42 w 769"/>
                  <a:gd name="T83" fmla="*/ 34 h 610"/>
                  <a:gd name="T84" fmla="*/ 41 w 769"/>
                  <a:gd name="T85" fmla="*/ 36 h 6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69" h="610">
                    <a:moveTo>
                      <a:pt x="653" y="565"/>
                    </a:moveTo>
                    <a:lnTo>
                      <a:pt x="653" y="573"/>
                    </a:lnTo>
                    <a:lnTo>
                      <a:pt x="653" y="584"/>
                    </a:lnTo>
                    <a:lnTo>
                      <a:pt x="653" y="591"/>
                    </a:lnTo>
                    <a:lnTo>
                      <a:pt x="647" y="602"/>
                    </a:lnTo>
                    <a:lnTo>
                      <a:pt x="647" y="610"/>
                    </a:lnTo>
                    <a:lnTo>
                      <a:pt x="621" y="610"/>
                    </a:lnTo>
                    <a:lnTo>
                      <a:pt x="584" y="610"/>
                    </a:lnTo>
                    <a:lnTo>
                      <a:pt x="559" y="610"/>
                    </a:lnTo>
                    <a:lnTo>
                      <a:pt x="523" y="610"/>
                    </a:lnTo>
                    <a:lnTo>
                      <a:pt x="487" y="610"/>
                    </a:lnTo>
                    <a:lnTo>
                      <a:pt x="461" y="602"/>
                    </a:lnTo>
                    <a:lnTo>
                      <a:pt x="424" y="602"/>
                    </a:lnTo>
                    <a:lnTo>
                      <a:pt x="400" y="602"/>
                    </a:lnTo>
                    <a:lnTo>
                      <a:pt x="363" y="591"/>
                    </a:lnTo>
                    <a:lnTo>
                      <a:pt x="327" y="584"/>
                    </a:lnTo>
                    <a:lnTo>
                      <a:pt x="302" y="573"/>
                    </a:lnTo>
                    <a:lnTo>
                      <a:pt x="266" y="565"/>
                    </a:lnTo>
                    <a:lnTo>
                      <a:pt x="233" y="555"/>
                    </a:lnTo>
                    <a:lnTo>
                      <a:pt x="203" y="547"/>
                    </a:lnTo>
                    <a:lnTo>
                      <a:pt x="171" y="540"/>
                    </a:lnTo>
                    <a:lnTo>
                      <a:pt x="134" y="529"/>
                    </a:lnTo>
                    <a:lnTo>
                      <a:pt x="116" y="511"/>
                    </a:lnTo>
                    <a:lnTo>
                      <a:pt x="109" y="493"/>
                    </a:lnTo>
                    <a:lnTo>
                      <a:pt x="91" y="486"/>
                    </a:lnTo>
                    <a:lnTo>
                      <a:pt x="73" y="468"/>
                    </a:lnTo>
                    <a:lnTo>
                      <a:pt x="55" y="450"/>
                    </a:lnTo>
                    <a:lnTo>
                      <a:pt x="37" y="432"/>
                    </a:lnTo>
                    <a:lnTo>
                      <a:pt x="19" y="414"/>
                    </a:lnTo>
                    <a:lnTo>
                      <a:pt x="0" y="407"/>
                    </a:lnTo>
                    <a:lnTo>
                      <a:pt x="0" y="370"/>
                    </a:lnTo>
                    <a:lnTo>
                      <a:pt x="0" y="344"/>
                    </a:lnTo>
                    <a:lnTo>
                      <a:pt x="0" y="319"/>
                    </a:lnTo>
                    <a:lnTo>
                      <a:pt x="0" y="290"/>
                    </a:lnTo>
                    <a:lnTo>
                      <a:pt x="0" y="257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66"/>
                    </a:lnTo>
                    <a:lnTo>
                      <a:pt x="37" y="153"/>
                    </a:lnTo>
                    <a:lnTo>
                      <a:pt x="66" y="135"/>
                    </a:lnTo>
                    <a:lnTo>
                      <a:pt x="98" y="105"/>
                    </a:lnTo>
                    <a:lnTo>
                      <a:pt x="127" y="90"/>
                    </a:lnTo>
                    <a:lnTo>
                      <a:pt x="160" y="62"/>
                    </a:lnTo>
                    <a:lnTo>
                      <a:pt x="189" y="44"/>
                    </a:lnTo>
                    <a:lnTo>
                      <a:pt x="222" y="26"/>
                    </a:lnTo>
                    <a:lnTo>
                      <a:pt x="251" y="0"/>
                    </a:lnTo>
                    <a:lnTo>
                      <a:pt x="284" y="11"/>
                    </a:lnTo>
                    <a:lnTo>
                      <a:pt x="312" y="18"/>
                    </a:lnTo>
                    <a:lnTo>
                      <a:pt x="345" y="26"/>
                    </a:lnTo>
                    <a:lnTo>
                      <a:pt x="381" y="36"/>
                    </a:lnTo>
                    <a:lnTo>
                      <a:pt x="406" y="44"/>
                    </a:lnTo>
                    <a:lnTo>
                      <a:pt x="443" y="44"/>
                    </a:lnTo>
                    <a:lnTo>
                      <a:pt x="479" y="54"/>
                    </a:lnTo>
                    <a:lnTo>
                      <a:pt x="505" y="62"/>
                    </a:lnTo>
                    <a:lnTo>
                      <a:pt x="530" y="80"/>
                    </a:lnTo>
                    <a:lnTo>
                      <a:pt x="559" y="90"/>
                    </a:lnTo>
                    <a:lnTo>
                      <a:pt x="578" y="105"/>
                    </a:lnTo>
                    <a:lnTo>
                      <a:pt x="602" y="123"/>
                    </a:lnTo>
                    <a:lnTo>
                      <a:pt x="629" y="141"/>
                    </a:lnTo>
                    <a:lnTo>
                      <a:pt x="647" y="153"/>
                    </a:lnTo>
                    <a:lnTo>
                      <a:pt x="672" y="166"/>
                    </a:lnTo>
                    <a:lnTo>
                      <a:pt x="701" y="184"/>
                    </a:lnTo>
                    <a:lnTo>
                      <a:pt x="708" y="203"/>
                    </a:lnTo>
                    <a:lnTo>
                      <a:pt x="715" y="221"/>
                    </a:lnTo>
                    <a:lnTo>
                      <a:pt x="726" y="239"/>
                    </a:lnTo>
                    <a:lnTo>
                      <a:pt x="733" y="247"/>
                    </a:lnTo>
                    <a:lnTo>
                      <a:pt x="744" y="265"/>
                    </a:lnTo>
                    <a:lnTo>
                      <a:pt x="751" y="283"/>
                    </a:lnTo>
                    <a:lnTo>
                      <a:pt x="762" y="301"/>
                    </a:lnTo>
                    <a:lnTo>
                      <a:pt x="769" y="319"/>
                    </a:lnTo>
                    <a:lnTo>
                      <a:pt x="762" y="338"/>
                    </a:lnTo>
                    <a:lnTo>
                      <a:pt x="751" y="344"/>
                    </a:lnTo>
                    <a:lnTo>
                      <a:pt x="744" y="362"/>
                    </a:lnTo>
                    <a:lnTo>
                      <a:pt x="733" y="381"/>
                    </a:lnTo>
                    <a:lnTo>
                      <a:pt x="715" y="389"/>
                    </a:lnTo>
                    <a:lnTo>
                      <a:pt x="708" y="407"/>
                    </a:lnTo>
                    <a:lnTo>
                      <a:pt x="701" y="425"/>
                    </a:lnTo>
                    <a:lnTo>
                      <a:pt x="690" y="432"/>
                    </a:lnTo>
                    <a:lnTo>
                      <a:pt x="683" y="450"/>
                    </a:lnTo>
                    <a:lnTo>
                      <a:pt x="683" y="468"/>
                    </a:lnTo>
                    <a:lnTo>
                      <a:pt x="683" y="486"/>
                    </a:lnTo>
                    <a:lnTo>
                      <a:pt x="672" y="504"/>
                    </a:lnTo>
                    <a:lnTo>
                      <a:pt x="672" y="522"/>
                    </a:lnTo>
                    <a:lnTo>
                      <a:pt x="665" y="540"/>
                    </a:lnTo>
                    <a:lnTo>
                      <a:pt x="665" y="547"/>
                    </a:lnTo>
                    <a:lnTo>
                      <a:pt x="653" y="56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2" name="Freeform 130"/>
              <p:cNvSpPr>
                <a:spLocks/>
              </p:cNvSpPr>
              <p:nvPr/>
            </p:nvSpPr>
            <p:spPr bwMode="auto">
              <a:xfrm>
                <a:off x="3276" y="1508"/>
                <a:ext cx="166" cy="130"/>
              </a:xfrm>
              <a:custGeom>
                <a:avLst/>
                <a:gdLst>
                  <a:gd name="T0" fmla="*/ 36 w 664"/>
                  <a:gd name="T1" fmla="*/ 31 h 519"/>
                  <a:gd name="T2" fmla="*/ 35 w 664"/>
                  <a:gd name="T3" fmla="*/ 31 h 519"/>
                  <a:gd name="T4" fmla="*/ 35 w 664"/>
                  <a:gd name="T5" fmla="*/ 33 h 519"/>
                  <a:gd name="T6" fmla="*/ 32 w 664"/>
                  <a:gd name="T7" fmla="*/ 33 h 519"/>
                  <a:gd name="T8" fmla="*/ 28 w 664"/>
                  <a:gd name="T9" fmla="*/ 33 h 519"/>
                  <a:gd name="T10" fmla="*/ 25 w 664"/>
                  <a:gd name="T11" fmla="*/ 33 h 519"/>
                  <a:gd name="T12" fmla="*/ 22 w 664"/>
                  <a:gd name="T13" fmla="*/ 33 h 519"/>
                  <a:gd name="T14" fmla="*/ 18 w 664"/>
                  <a:gd name="T15" fmla="*/ 31 h 519"/>
                  <a:gd name="T16" fmla="*/ 14 w 664"/>
                  <a:gd name="T17" fmla="*/ 30 h 519"/>
                  <a:gd name="T18" fmla="*/ 11 w 664"/>
                  <a:gd name="T19" fmla="*/ 29 h 519"/>
                  <a:gd name="T20" fmla="*/ 8 w 664"/>
                  <a:gd name="T21" fmla="*/ 28 h 519"/>
                  <a:gd name="T22" fmla="*/ 6 w 664"/>
                  <a:gd name="T23" fmla="*/ 26 h 519"/>
                  <a:gd name="T24" fmla="*/ 4 w 664"/>
                  <a:gd name="T25" fmla="*/ 25 h 519"/>
                  <a:gd name="T26" fmla="*/ 2 w 664"/>
                  <a:gd name="T27" fmla="*/ 23 h 519"/>
                  <a:gd name="T28" fmla="*/ 0 w 664"/>
                  <a:gd name="T29" fmla="*/ 22 h 519"/>
                  <a:gd name="T30" fmla="*/ 0 w 664"/>
                  <a:gd name="T31" fmla="*/ 18 h 519"/>
                  <a:gd name="T32" fmla="*/ 0 w 664"/>
                  <a:gd name="T33" fmla="*/ 16 h 519"/>
                  <a:gd name="T34" fmla="*/ 0 w 664"/>
                  <a:gd name="T35" fmla="*/ 12 h 519"/>
                  <a:gd name="T36" fmla="*/ 0 w 664"/>
                  <a:gd name="T37" fmla="*/ 9 h 519"/>
                  <a:gd name="T38" fmla="*/ 4 w 664"/>
                  <a:gd name="T39" fmla="*/ 7 h 519"/>
                  <a:gd name="T40" fmla="*/ 7 w 664"/>
                  <a:gd name="T41" fmla="*/ 4 h 519"/>
                  <a:gd name="T42" fmla="*/ 10 w 664"/>
                  <a:gd name="T43" fmla="*/ 2 h 519"/>
                  <a:gd name="T44" fmla="*/ 14 w 664"/>
                  <a:gd name="T45" fmla="*/ 0 h 519"/>
                  <a:gd name="T46" fmla="*/ 17 w 664"/>
                  <a:gd name="T47" fmla="*/ 1 h 519"/>
                  <a:gd name="T48" fmla="*/ 21 w 664"/>
                  <a:gd name="T49" fmla="*/ 2 h 519"/>
                  <a:gd name="T50" fmla="*/ 24 w 664"/>
                  <a:gd name="T51" fmla="*/ 3 h 519"/>
                  <a:gd name="T52" fmla="*/ 27 w 664"/>
                  <a:gd name="T53" fmla="*/ 3 h 519"/>
                  <a:gd name="T54" fmla="*/ 30 w 664"/>
                  <a:gd name="T55" fmla="*/ 5 h 519"/>
                  <a:gd name="T56" fmla="*/ 33 w 664"/>
                  <a:gd name="T57" fmla="*/ 7 h 519"/>
                  <a:gd name="T58" fmla="*/ 35 w 664"/>
                  <a:gd name="T59" fmla="*/ 8 h 519"/>
                  <a:gd name="T60" fmla="*/ 38 w 664"/>
                  <a:gd name="T61" fmla="*/ 10 h 519"/>
                  <a:gd name="T62" fmla="*/ 39 w 664"/>
                  <a:gd name="T63" fmla="*/ 12 h 519"/>
                  <a:gd name="T64" fmla="*/ 39 w 664"/>
                  <a:gd name="T65" fmla="*/ 13 h 519"/>
                  <a:gd name="T66" fmla="*/ 41 w 664"/>
                  <a:gd name="T67" fmla="*/ 16 h 519"/>
                  <a:gd name="T68" fmla="*/ 42 w 664"/>
                  <a:gd name="T69" fmla="*/ 17 h 519"/>
                  <a:gd name="T70" fmla="*/ 41 w 664"/>
                  <a:gd name="T71" fmla="*/ 19 h 519"/>
                  <a:gd name="T72" fmla="*/ 39 w 664"/>
                  <a:gd name="T73" fmla="*/ 21 h 519"/>
                  <a:gd name="T74" fmla="*/ 38 w 664"/>
                  <a:gd name="T75" fmla="*/ 22 h 519"/>
                  <a:gd name="T76" fmla="*/ 37 w 664"/>
                  <a:gd name="T77" fmla="*/ 23 h 519"/>
                  <a:gd name="T78" fmla="*/ 37 w 664"/>
                  <a:gd name="T79" fmla="*/ 25 h 519"/>
                  <a:gd name="T80" fmla="*/ 37 w 664"/>
                  <a:gd name="T81" fmla="*/ 27 h 519"/>
                  <a:gd name="T82" fmla="*/ 36 w 664"/>
                  <a:gd name="T83" fmla="*/ 29 h 519"/>
                  <a:gd name="T84" fmla="*/ 36 w 664"/>
                  <a:gd name="T85" fmla="*/ 30 h 5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64" h="519">
                    <a:moveTo>
                      <a:pt x="567" y="483"/>
                    </a:moveTo>
                    <a:lnTo>
                      <a:pt x="567" y="493"/>
                    </a:lnTo>
                    <a:lnTo>
                      <a:pt x="567" y="501"/>
                    </a:lnTo>
                    <a:lnTo>
                      <a:pt x="555" y="501"/>
                    </a:lnTo>
                    <a:lnTo>
                      <a:pt x="555" y="512"/>
                    </a:lnTo>
                    <a:lnTo>
                      <a:pt x="555" y="519"/>
                    </a:lnTo>
                    <a:lnTo>
                      <a:pt x="531" y="519"/>
                    </a:lnTo>
                    <a:lnTo>
                      <a:pt x="504" y="519"/>
                    </a:lnTo>
                    <a:lnTo>
                      <a:pt x="480" y="519"/>
                    </a:lnTo>
                    <a:lnTo>
                      <a:pt x="450" y="519"/>
                    </a:lnTo>
                    <a:lnTo>
                      <a:pt x="425" y="519"/>
                    </a:lnTo>
                    <a:lnTo>
                      <a:pt x="399" y="519"/>
                    </a:lnTo>
                    <a:lnTo>
                      <a:pt x="371" y="519"/>
                    </a:lnTo>
                    <a:lnTo>
                      <a:pt x="345" y="519"/>
                    </a:lnTo>
                    <a:lnTo>
                      <a:pt x="308" y="512"/>
                    </a:lnTo>
                    <a:lnTo>
                      <a:pt x="283" y="501"/>
                    </a:lnTo>
                    <a:lnTo>
                      <a:pt x="258" y="493"/>
                    </a:lnTo>
                    <a:lnTo>
                      <a:pt x="229" y="483"/>
                    </a:lnTo>
                    <a:lnTo>
                      <a:pt x="204" y="475"/>
                    </a:lnTo>
                    <a:lnTo>
                      <a:pt x="178" y="468"/>
                    </a:lnTo>
                    <a:lnTo>
                      <a:pt x="153" y="457"/>
                    </a:lnTo>
                    <a:lnTo>
                      <a:pt x="124" y="450"/>
                    </a:lnTo>
                    <a:lnTo>
                      <a:pt x="105" y="439"/>
                    </a:lnTo>
                    <a:lnTo>
                      <a:pt x="91" y="421"/>
                    </a:lnTo>
                    <a:lnTo>
                      <a:pt x="80" y="414"/>
                    </a:lnTo>
                    <a:lnTo>
                      <a:pt x="62" y="396"/>
                    </a:lnTo>
                    <a:lnTo>
                      <a:pt x="44" y="389"/>
                    </a:lnTo>
                    <a:lnTo>
                      <a:pt x="36" y="371"/>
                    </a:lnTo>
                    <a:lnTo>
                      <a:pt x="18" y="360"/>
                    </a:lnTo>
                    <a:lnTo>
                      <a:pt x="0" y="342"/>
                    </a:lnTo>
                    <a:lnTo>
                      <a:pt x="0" y="317"/>
                    </a:lnTo>
                    <a:lnTo>
                      <a:pt x="0" y="290"/>
                    </a:lnTo>
                    <a:lnTo>
                      <a:pt x="0" y="272"/>
                    </a:lnTo>
                    <a:lnTo>
                      <a:pt x="0" y="247"/>
                    </a:lnTo>
                    <a:lnTo>
                      <a:pt x="0" y="218"/>
                    </a:lnTo>
                    <a:lnTo>
                      <a:pt x="0" y="193"/>
                    </a:lnTo>
                    <a:lnTo>
                      <a:pt x="0" y="167"/>
                    </a:lnTo>
                    <a:lnTo>
                      <a:pt x="0" y="149"/>
                    </a:lnTo>
                    <a:lnTo>
                      <a:pt x="29" y="131"/>
                    </a:lnTo>
                    <a:lnTo>
                      <a:pt x="54" y="112"/>
                    </a:lnTo>
                    <a:lnTo>
                      <a:pt x="80" y="94"/>
                    </a:lnTo>
                    <a:lnTo>
                      <a:pt x="105" y="69"/>
                    </a:lnTo>
                    <a:lnTo>
                      <a:pt x="135" y="51"/>
                    </a:lnTo>
                    <a:lnTo>
                      <a:pt x="160" y="33"/>
                    </a:lnTo>
                    <a:lnTo>
                      <a:pt x="186" y="18"/>
                    </a:lnTo>
                    <a:lnTo>
                      <a:pt x="214" y="0"/>
                    </a:lnTo>
                    <a:lnTo>
                      <a:pt x="240" y="8"/>
                    </a:lnTo>
                    <a:lnTo>
                      <a:pt x="277" y="18"/>
                    </a:lnTo>
                    <a:lnTo>
                      <a:pt x="302" y="18"/>
                    </a:lnTo>
                    <a:lnTo>
                      <a:pt x="326" y="26"/>
                    </a:lnTo>
                    <a:lnTo>
                      <a:pt x="356" y="33"/>
                    </a:lnTo>
                    <a:lnTo>
                      <a:pt x="381" y="44"/>
                    </a:lnTo>
                    <a:lnTo>
                      <a:pt x="407" y="44"/>
                    </a:lnTo>
                    <a:lnTo>
                      <a:pt x="432" y="51"/>
                    </a:lnTo>
                    <a:lnTo>
                      <a:pt x="461" y="69"/>
                    </a:lnTo>
                    <a:lnTo>
                      <a:pt x="480" y="81"/>
                    </a:lnTo>
                    <a:lnTo>
                      <a:pt x="494" y="88"/>
                    </a:lnTo>
                    <a:lnTo>
                      <a:pt x="523" y="106"/>
                    </a:lnTo>
                    <a:lnTo>
                      <a:pt x="541" y="112"/>
                    </a:lnTo>
                    <a:lnTo>
                      <a:pt x="555" y="131"/>
                    </a:lnTo>
                    <a:lnTo>
                      <a:pt x="574" y="142"/>
                    </a:lnTo>
                    <a:lnTo>
                      <a:pt x="603" y="157"/>
                    </a:lnTo>
                    <a:lnTo>
                      <a:pt x="610" y="167"/>
                    </a:lnTo>
                    <a:lnTo>
                      <a:pt x="617" y="185"/>
                    </a:lnTo>
                    <a:lnTo>
                      <a:pt x="617" y="203"/>
                    </a:lnTo>
                    <a:lnTo>
                      <a:pt x="628" y="211"/>
                    </a:lnTo>
                    <a:lnTo>
                      <a:pt x="635" y="229"/>
                    </a:lnTo>
                    <a:lnTo>
                      <a:pt x="646" y="247"/>
                    </a:lnTo>
                    <a:lnTo>
                      <a:pt x="653" y="254"/>
                    </a:lnTo>
                    <a:lnTo>
                      <a:pt x="664" y="272"/>
                    </a:lnTo>
                    <a:lnTo>
                      <a:pt x="653" y="280"/>
                    </a:lnTo>
                    <a:lnTo>
                      <a:pt x="646" y="298"/>
                    </a:lnTo>
                    <a:lnTo>
                      <a:pt x="635" y="309"/>
                    </a:lnTo>
                    <a:lnTo>
                      <a:pt x="628" y="327"/>
                    </a:lnTo>
                    <a:lnTo>
                      <a:pt x="617" y="335"/>
                    </a:lnTo>
                    <a:lnTo>
                      <a:pt x="610" y="342"/>
                    </a:lnTo>
                    <a:lnTo>
                      <a:pt x="603" y="360"/>
                    </a:lnTo>
                    <a:lnTo>
                      <a:pt x="592" y="371"/>
                    </a:lnTo>
                    <a:lnTo>
                      <a:pt x="592" y="389"/>
                    </a:lnTo>
                    <a:lnTo>
                      <a:pt x="585" y="396"/>
                    </a:lnTo>
                    <a:lnTo>
                      <a:pt x="585" y="414"/>
                    </a:lnTo>
                    <a:lnTo>
                      <a:pt x="585" y="432"/>
                    </a:lnTo>
                    <a:lnTo>
                      <a:pt x="574" y="439"/>
                    </a:lnTo>
                    <a:lnTo>
                      <a:pt x="574" y="457"/>
                    </a:lnTo>
                    <a:lnTo>
                      <a:pt x="567" y="475"/>
                    </a:lnTo>
                    <a:lnTo>
                      <a:pt x="567" y="48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3" name="Freeform 131"/>
              <p:cNvSpPr>
                <a:spLocks/>
              </p:cNvSpPr>
              <p:nvPr/>
            </p:nvSpPr>
            <p:spPr bwMode="auto">
              <a:xfrm>
                <a:off x="3302" y="1526"/>
                <a:ext cx="137" cy="108"/>
              </a:xfrm>
              <a:custGeom>
                <a:avLst/>
                <a:gdLst>
                  <a:gd name="T0" fmla="*/ 29 w 548"/>
                  <a:gd name="T1" fmla="*/ 26 h 432"/>
                  <a:gd name="T2" fmla="*/ 29 w 548"/>
                  <a:gd name="T3" fmla="*/ 27 h 432"/>
                  <a:gd name="T4" fmla="*/ 26 w 548"/>
                  <a:gd name="T5" fmla="*/ 27 h 432"/>
                  <a:gd name="T6" fmla="*/ 24 w 548"/>
                  <a:gd name="T7" fmla="*/ 27 h 432"/>
                  <a:gd name="T8" fmla="*/ 21 w 548"/>
                  <a:gd name="T9" fmla="*/ 27 h 432"/>
                  <a:gd name="T10" fmla="*/ 18 w 548"/>
                  <a:gd name="T11" fmla="*/ 27 h 432"/>
                  <a:gd name="T12" fmla="*/ 15 w 548"/>
                  <a:gd name="T13" fmla="*/ 26 h 432"/>
                  <a:gd name="T14" fmla="*/ 12 w 548"/>
                  <a:gd name="T15" fmla="*/ 26 h 432"/>
                  <a:gd name="T16" fmla="*/ 9 w 548"/>
                  <a:gd name="T17" fmla="*/ 24 h 432"/>
                  <a:gd name="T18" fmla="*/ 6 w 548"/>
                  <a:gd name="T19" fmla="*/ 24 h 432"/>
                  <a:gd name="T20" fmla="*/ 5 w 548"/>
                  <a:gd name="T21" fmla="*/ 22 h 432"/>
                  <a:gd name="T22" fmla="*/ 3 w 548"/>
                  <a:gd name="T23" fmla="*/ 21 h 432"/>
                  <a:gd name="T24" fmla="*/ 1 w 548"/>
                  <a:gd name="T25" fmla="*/ 19 h 432"/>
                  <a:gd name="T26" fmla="*/ 0 w 548"/>
                  <a:gd name="T27" fmla="*/ 18 h 432"/>
                  <a:gd name="T28" fmla="*/ 0 w 548"/>
                  <a:gd name="T29" fmla="*/ 16 h 432"/>
                  <a:gd name="T30" fmla="*/ 0 w 548"/>
                  <a:gd name="T31" fmla="*/ 13 h 432"/>
                  <a:gd name="T32" fmla="*/ 0 w 548"/>
                  <a:gd name="T33" fmla="*/ 11 h 432"/>
                  <a:gd name="T34" fmla="*/ 0 w 548"/>
                  <a:gd name="T35" fmla="*/ 8 h 432"/>
                  <a:gd name="T36" fmla="*/ 3 w 548"/>
                  <a:gd name="T37" fmla="*/ 6 h 432"/>
                  <a:gd name="T38" fmla="*/ 6 w 548"/>
                  <a:gd name="T39" fmla="*/ 4 h 432"/>
                  <a:gd name="T40" fmla="*/ 9 w 548"/>
                  <a:gd name="T41" fmla="*/ 2 h 432"/>
                  <a:gd name="T42" fmla="*/ 11 w 548"/>
                  <a:gd name="T43" fmla="*/ 0 h 432"/>
                  <a:gd name="T44" fmla="*/ 14 w 548"/>
                  <a:gd name="T45" fmla="*/ 1 h 432"/>
                  <a:gd name="T46" fmla="*/ 17 w 548"/>
                  <a:gd name="T47" fmla="*/ 2 h 432"/>
                  <a:gd name="T48" fmla="*/ 20 w 548"/>
                  <a:gd name="T49" fmla="*/ 2 h 432"/>
                  <a:gd name="T50" fmla="*/ 22 w 548"/>
                  <a:gd name="T51" fmla="*/ 3 h 432"/>
                  <a:gd name="T52" fmla="*/ 24 w 548"/>
                  <a:gd name="T53" fmla="*/ 5 h 432"/>
                  <a:gd name="T54" fmla="*/ 27 w 548"/>
                  <a:gd name="T55" fmla="*/ 6 h 432"/>
                  <a:gd name="T56" fmla="*/ 29 w 548"/>
                  <a:gd name="T57" fmla="*/ 7 h 432"/>
                  <a:gd name="T58" fmla="*/ 31 w 548"/>
                  <a:gd name="T59" fmla="*/ 9 h 432"/>
                  <a:gd name="T60" fmla="*/ 32 w 548"/>
                  <a:gd name="T61" fmla="*/ 10 h 432"/>
                  <a:gd name="T62" fmla="*/ 33 w 548"/>
                  <a:gd name="T63" fmla="*/ 11 h 432"/>
                  <a:gd name="T64" fmla="*/ 33 w 548"/>
                  <a:gd name="T65" fmla="*/ 13 h 432"/>
                  <a:gd name="T66" fmla="*/ 34 w 548"/>
                  <a:gd name="T67" fmla="*/ 14 h 432"/>
                  <a:gd name="T68" fmla="*/ 33 w 548"/>
                  <a:gd name="T69" fmla="*/ 16 h 432"/>
                  <a:gd name="T70" fmla="*/ 33 w 548"/>
                  <a:gd name="T71" fmla="*/ 17 h 432"/>
                  <a:gd name="T72" fmla="*/ 32 w 548"/>
                  <a:gd name="T73" fmla="*/ 18 h 432"/>
                  <a:gd name="T74" fmla="*/ 31 w 548"/>
                  <a:gd name="T75" fmla="*/ 19 h 432"/>
                  <a:gd name="T76" fmla="*/ 31 w 548"/>
                  <a:gd name="T77" fmla="*/ 21 h 432"/>
                  <a:gd name="T78" fmla="*/ 30 w 548"/>
                  <a:gd name="T79" fmla="*/ 23 h 432"/>
                  <a:gd name="T80" fmla="*/ 29 w 548"/>
                  <a:gd name="T81" fmla="*/ 24 h 432"/>
                  <a:gd name="T82" fmla="*/ 29 w 548"/>
                  <a:gd name="T83" fmla="*/ 26 h 4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48" h="432">
                    <a:moveTo>
                      <a:pt x="469" y="406"/>
                    </a:moveTo>
                    <a:lnTo>
                      <a:pt x="462" y="414"/>
                    </a:lnTo>
                    <a:lnTo>
                      <a:pt x="462" y="424"/>
                    </a:lnTo>
                    <a:lnTo>
                      <a:pt x="462" y="432"/>
                    </a:lnTo>
                    <a:lnTo>
                      <a:pt x="436" y="432"/>
                    </a:lnTo>
                    <a:lnTo>
                      <a:pt x="418" y="432"/>
                    </a:lnTo>
                    <a:lnTo>
                      <a:pt x="389" y="432"/>
                    </a:lnTo>
                    <a:lnTo>
                      <a:pt x="375" y="432"/>
                    </a:lnTo>
                    <a:lnTo>
                      <a:pt x="345" y="432"/>
                    </a:lnTo>
                    <a:lnTo>
                      <a:pt x="327" y="432"/>
                    </a:lnTo>
                    <a:lnTo>
                      <a:pt x="302" y="432"/>
                    </a:lnTo>
                    <a:lnTo>
                      <a:pt x="284" y="432"/>
                    </a:lnTo>
                    <a:lnTo>
                      <a:pt x="258" y="424"/>
                    </a:lnTo>
                    <a:lnTo>
                      <a:pt x="233" y="414"/>
                    </a:lnTo>
                    <a:lnTo>
                      <a:pt x="215" y="414"/>
                    </a:lnTo>
                    <a:lnTo>
                      <a:pt x="185" y="406"/>
                    </a:lnTo>
                    <a:lnTo>
                      <a:pt x="160" y="399"/>
                    </a:lnTo>
                    <a:lnTo>
                      <a:pt x="142" y="388"/>
                    </a:lnTo>
                    <a:lnTo>
                      <a:pt x="117" y="388"/>
                    </a:lnTo>
                    <a:lnTo>
                      <a:pt x="99" y="381"/>
                    </a:lnTo>
                    <a:lnTo>
                      <a:pt x="81" y="370"/>
                    </a:lnTo>
                    <a:lnTo>
                      <a:pt x="73" y="352"/>
                    </a:lnTo>
                    <a:lnTo>
                      <a:pt x="55" y="345"/>
                    </a:lnTo>
                    <a:lnTo>
                      <a:pt x="48" y="338"/>
                    </a:lnTo>
                    <a:lnTo>
                      <a:pt x="37" y="320"/>
                    </a:lnTo>
                    <a:lnTo>
                      <a:pt x="19" y="309"/>
                    </a:lnTo>
                    <a:lnTo>
                      <a:pt x="12" y="302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0" y="124"/>
                    </a:lnTo>
                    <a:lnTo>
                      <a:pt x="19" y="106"/>
                    </a:lnTo>
                    <a:lnTo>
                      <a:pt x="48" y="88"/>
                    </a:lnTo>
                    <a:lnTo>
                      <a:pt x="63" y="80"/>
                    </a:lnTo>
                    <a:lnTo>
                      <a:pt x="91" y="62"/>
                    </a:lnTo>
                    <a:lnTo>
                      <a:pt x="109" y="43"/>
                    </a:lnTo>
                    <a:lnTo>
                      <a:pt x="135" y="37"/>
                    </a:lnTo>
                    <a:lnTo>
                      <a:pt x="153" y="19"/>
                    </a:lnTo>
                    <a:lnTo>
                      <a:pt x="178" y="0"/>
                    </a:lnTo>
                    <a:lnTo>
                      <a:pt x="197" y="12"/>
                    </a:lnTo>
                    <a:lnTo>
                      <a:pt x="221" y="12"/>
                    </a:lnTo>
                    <a:lnTo>
                      <a:pt x="240" y="19"/>
                    </a:lnTo>
                    <a:lnTo>
                      <a:pt x="266" y="25"/>
                    </a:lnTo>
                    <a:lnTo>
                      <a:pt x="294" y="25"/>
                    </a:lnTo>
                    <a:lnTo>
                      <a:pt x="312" y="37"/>
                    </a:lnTo>
                    <a:lnTo>
                      <a:pt x="338" y="37"/>
                    </a:lnTo>
                    <a:lnTo>
                      <a:pt x="356" y="43"/>
                    </a:lnTo>
                    <a:lnTo>
                      <a:pt x="375" y="55"/>
                    </a:lnTo>
                    <a:lnTo>
                      <a:pt x="389" y="73"/>
                    </a:lnTo>
                    <a:lnTo>
                      <a:pt x="407" y="80"/>
                    </a:lnTo>
                    <a:lnTo>
                      <a:pt x="426" y="88"/>
                    </a:lnTo>
                    <a:lnTo>
                      <a:pt x="444" y="98"/>
                    </a:lnTo>
                    <a:lnTo>
                      <a:pt x="462" y="106"/>
                    </a:lnTo>
                    <a:lnTo>
                      <a:pt x="480" y="124"/>
                    </a:lnTo>
                    <a:lnTo>
                      <a:pt x="498" y="134"/>
                    </a:lnTo>
                    <a:lnTo>
                      <a:pt x="505" y="142"/>
                    </a:lnTo>
                    <a:lnTo>
                      <a:pt x="505" y="160"/>
                    </a:lnTo>
                    <a:lnTo>
                      <a:pt x="512" y="167"/>
                    </a:lnTo>
                    <a:lnTo>
                      <a:pt x="523" y="178"/>
                    </a:lnTo>
                    <a:lnTo>
                      <a:pt x="530" y="197"/>
                    </a:lnTo>
                    <a:lnTo>
                      <a:pt x="530" y="203"/>
                    </a:lnTo>
                    <a:lnTo>
                      <a:pt x="541" y="211"/>
                    </a:lnTo>
                    <a:lnTo>
                      <a:pt x="548" y="229"/>
                    </a:lnTo>
                    <a:lnTo>
                      <a:pt x="541" y="240"/>
                    </a:lnTo>
                    <a:lnTo>
                      <a:pt x="530" y="248"/>
                    </a:lnTo>
                    <a:lnTo>
                      <a:pt x="523" y="258"/>
                    </a:lnTo>
                    <a:lnTo>
                      <a:pt x="523" y="266"/>
                    </a:lnTo>
                    <a:lnTo>
                      <a:pt x="512" y="284"/>
                    </a:lnTo>
                    <a:lnTo>
                      <a:pt x="505" y="291"/>
                    </a:lnTo>
                    <a:lnTo>
                      <a:pt x="498" y="302"/>
                    </a:lnTo>
                    <a:lnTo>
                      <a:pt x="487" y="309"/>
                    </a:lnTo>
                    <a:lnTo>
                      <a:pt x="487" y="327"/>
                    </a:lnTo>
                    <a:lnTo>
                      <a:pt x="487" y="338"/>
                    </a:lnTo>
                    <a:lnTo>
                      <a:pt x="480" y="345"/>
                    </a:lnTo>
                    <a:lnTo>
                      <a:pt x="480" y="363"/>
                    </a:lnTo>
                    <a:lnTo>
                      <a:pt x="480" y="370"/>
                    </a:lnTo>
                    <a:lnTo>
                      <a:pt x="469" y="381"/>
                    </a:lnTo>
                    <a:lnTo>
                      <a:pt x="469" y="399"/>
                    </a:lnTo>
                    <a:lnTo>
                      <a:pt x="469" y="40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4" name="Freeform 132"/>
              <p:cNvSpPr>
                <a:spLocks/>
              </p:cNvSpPr>
              <p:nvPr/>
            </p:nvSpPr>
            <p:spPr bwMode="auto">
              <a:xfrm>
                <a:off x="3327" y="1544"/>
                <a:ext cx="110" cy="85"/>
              </a:xfrm>
              <a:custGeom>
                <a:avLst/>
                <a:gdLst>
                  <a:gd name="T0" fmla="*/ 23 w 442"/>
                  <a:gd name="T1" fmla="*/ 21 h 341"/>
                  <a:gd name="T2" fmla="*/ 22 w 442"/>
                  <a:gd name="T3" fmla="*/ 21 h 341"/>
                  <a:gd name="T4" fmla="*/ 20 w 442"/>
                  <a:gd name="T5" fmla="*/ 21 h 341"/>
                  <a:gd name="T6" fmla="*/ 17 w 442"/>
                  <a:gd name="T7" fmla="*/ 21 h 341"/>
                  <a:gd name="T8" fmla="*/ 15 w 442"/>
                  <a:gd name="T9" fmla="*/ 21 h 341"/>
                  <a:gd name="T10" fmla="*/ 13 w 442"/>
                  <a:gd name="T11" fmla="*/ 21 h 341"/>
                  <a:gd name="T12" fmla="*/ 10 w 442"/>
                  <a:gd name="T13" fmla="*/ 20 h 341"/>
                  <a:gd name="T14" fmla="*/ 8 w 442"/>
                  <a:gd name="T15" fmla="*/ 20 h 341"/>
                  <a:gd name="T16" fmla="*/ 6 w 442"/>
                  <a:gd name="T17" fmla="*/ 19 h 341"/>
                  <a:gd name="T18" fmla="*/ 4 w 442"/>
                  <a:gd name="T19" fmla="*/ 18 h 341"/>
                  <a:gd name="T20" fmla="*/ 3 w 442"/>
                  <a:gd name="T21" fmla="*/ 17 h 341"/>
                  <a:gd name="T22" fmla="*/ 1 w 442"/>
                  <a:gd name="T23" fmla="*/ 16 h 341"/>
                  <a:gd name="T24" fmla="*/ 0 w 442"/>
                  <a:gd name="T25" fmla="*/ 15 h 341"/>
                  <a:gd name="T26" fmla="*/ 0 w 442"/>
                  <a:gd name="T27" fmla="*/ 13 h 341"/>
                  <a:gd name="T28" fmla="*/ 0 w 442"/>
                  <a:gd name="T29" fmla="*/ 11 h 341"/>
                  <a:gd name="T30" fmla="*/ 0 w 442"/>
                  <a:gd name="T31" fmla="*/ 9 h 341"/>
                  <a:gd name="T32" fmla="*/ 0 w 442"/>
                  <a:gd name="T33" fmla="*/ 7 h 341"/>
                  <a:gd name="T34" fmla="*/ 1 w 442"/>
                  <a:gd name="T35" fmla="*/ 5 h 341"/>
                  <a:gd name="T36" fmla="*/ 3 w 442"/>
                  <a:gd name="T37" fmla="*/ 4 h 341"/>
                  <a:gd name="T38" fmla="*/ 5 w 442"/>
                  <a:gd name="T39" fmla="*/ 2 h 341"/>
                  <a:gd name="T40" fmla="*/ 7 w 442"/>
                  <a:gd name="T41" fmla="*/ 1 h 341"/>
                  <a:gd name="T42" fmla="*/ 10 w 442"/>
                  <a:gd name="T43" fmla="*/ 0 h 341"/>
                  <a:gd name="T44" fmla="*/ 12 w 442"/>
                  <a:gd name="T45" fmla="*/ 1 h 341"/>
                  <a:gd name="T46" fmla="*/ 14 w 442"/>
                  <a:gd name="T47" fmla="*/ 1 h 341"/>
                  <a:gd name="T48" fmla="*/ 17 w 442"/>
                  <a:gd name="T49" fmla="*/ 2 h 341"/>
                  <a:gd name="T50" fmla="*/ 19 w 442"/>
                  <a:gd name="T51" fmla="*/ 3 h 341"/>
                  <a:gd name="T52" fmla="*/ 20 w 442"/>
                  <a:gd name="T53" fmla="*/ 4 h 341"/>
                  <a:gd name="T54" fmla="*/ 22 w 442"/>
                  <a:gd name="T55" fmla="*/ 5 h 341"/>
                  <a:gd name="T56" fmla="*/ 24 w 442"/>
                  <a:gd name="T57" fmla="*/ 6 h 341"/>
                  <a:gd name="T58" fmla="*/ 25 w 442"/>
                  <a:gd name="T59" fmla="*/ 7 h 341"/>
                  <a:gd name="T60" fmla="*/ 26 w 442"/>
                  <a:gd name="T61" fmla="*/ 8 h 341"/>
                  <a:gd name="T62" fmla="*/ 26 w 442"/>
                  <a:gd name="T63" fmla="*/ 9 h 341"/>
                  <a:gd name="T64" fmla="*/ 27 w 442"/>
                  <a:gd name="T65" fmla="*/ 11 h 341"/>
                  <a:gd name="T66" fmla="*/ 27 w 442"/>
                  <a:gd name="T67" fmla="*/ 12 h 341"/>
                  <a:gd name="T68" fmla="*/ 26 w 442"/>
                  <a:gd name="T69" fmla="*/ 13 h 341"/>
                  <a:gd name="T70" fmla="*/ 25 w 442"/>
                  <a:gd name="T71" fmla="*/ 14 h 341"/>
                  <a:gd name="T72" fmla="*/ 24 w 442"/>
                  <a:gd name="T73" fmla="*/ 15 h 341"/>
                  <a:gd name="T74" fmla="*/ 24 w 442"/>
                  <a:gd name="T75" fmla="*/ 16 h 341"/>
                  <a:gd name="T76" fmla="*/ 24 w 442"/>
                  <a:gd name="T77" fmla="*/ 17 h 341"/>
                  <a:gd name="T78" fmla="*/ 24 w 442"/>
                  <a:gd name="T79" fmla="*/ 19 h 341"/>
                  <a:gd name="T80" fmla="*/ 23 w 442"/>
                  <a:gd name="T81" fmla="*/ 20 h 3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42" h="341">
                    <a:moveTo>
                      <a:pt x="370" y="326"/>
                    </a:moveTo>
                    <a:lnTo>
                      <a:pt x="370" y="333"/>
                    </a:lnTo>
                    <a:lnTo>
                      <a:pt x="370" y="341"/>
                    </a:lnTo>
                    <a:lnTo>
                      <a:pt x="351" y="341"/>
                    </a:lnTo>
                    <a:lnTo>
                      <a:pt x="337" y="341"/>
                    </a:lnTo>
                    <a:lnTo>
                      <a:pt x="319" y="341"/>
                    </a:lnTo>
                    <a:lnTo>
                      <a:pt x="300" y="341"/>
                    </a:lnTo>
                    <a:lnTo>
                      <a:pt x="282" y="341"/>
                    </a:lnTo>
                    <a:lnTo>
                      <a:pt x="264" y="341"/>
                    </a:lnTo>
                    <a:lnTo>
                      <a:pt x="239" y="341"/>
                    </a:lnTo>
                    <a:lnTo>
                      <a:pt x="221" y="341"/>
                    </a:lnTo>
                    <a:lnTo>
                      <a:pt x="203" y="333"/>
                    </a:lnTo>
                    <a:lnTo>
                      <a:pt x="185" y="333"/>
                    </a:lnTo>
                    <a:lnTo>
                      <a:pt x="167" y="326"/>
                    </a:lnTo>
                    <a:lnTo>
                      <a:pt x="152" y="326"/>
                    </a:lnTo>
                    <a:lnTo>
                      <a:pt x="134" y="315"/>
                    </a:lnTo>
                    <a:lnTo>
                      <a:pt x="116" y="315"/>
                    </a:lnTo>
                    <a:lnTo>
                      <a:pt x="98" y="308"/>
                    </a:lnTo>
                    <a:lnTo>
                      <a:pt x="79" y="297"/>
                    </a:lnTo>
                    <a:lnTo>
                      <a:pt x="73" y="290"/>
                    </a:lnTo>
                    <a:lnTo>
                      <a:pt x="61" y="279"/>
                    </a:lnTo>
                    <a:lnTo>
                      <a:pt x="43" y="272"/>
                    </a:lnTo>
                    <a:lnTo>
                      <a:pt x="36" y="265"/>
                    </a:lnTo>
                    <a:lnTo>
                      <a:pt x="25" y="254"/>
                    </a:lnTo>
                    <a:lnTo>
                      <a:pt x="18" y="247"/>
                    </a:lnTo>
                    <a:lnTo>
                      <a:pt x="10" y="236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93"/>
                    </a:lnTo>
                    <a:lnTo>
                      <a:pt x="0" y="175"/>
                    </a:lnTo>
                    <a:lnTo>
                      <a:pt x="0" y="167"/>
                    </a:lnTo>
                    <a:lnTo>
                      <a:pt x="0" y="148"/>
                    </a:lnTo>
                    <a:lnTo>
                      <a:pt x="0" y="130"/>
                    </a:lnTo>
                    <a:lnTo>
                      <a:pt x="0" y="112"/>
                    </a:lnTo>
                    <a:lnTo>
                      <a:pt x="0" y="94"/>
                    </a:lnTo>
                    <a:lnTo>
                      <a:pt x="18" y="87"/>
                    </a:lnTo>
                    <a:lnTo>
                      <a:pt x="36" y="69"/>
                    </a:lnTo>
                    <a:lnTo>
                      <a:pt x="54" y="61"/>
                    </a:lnTo>
                    <a:lnTo>
                      <a:pt x="73" y="51"/>
                    </a:lnTo>
                    <a:lnTo>
                      <a:pt x="86" y="33"/>
                    </a:lnTo>
                    <a:lnTo>
                      <a:pt x="104" y="25"/>
                    </a:lnTo>
                    <a:lnTo>
                      <a:pt x="122" y="15"/>
                    </a:lnTo>
                    <a:lnTo>
                      <a:pt x="141" y="0"/>
                    </a:lnTo>
                    <a:lnTo>
                      <a:pt x="159" y="7"/>
                    </a:lnTo>
                    <a:lnTo>
                      <a:pt x="177" y="7"/>
                    </a:lnTo>
                    <a:lnTo>
                      <a:pt x="195" y="15"/>
                    </a:lnTo>
                    <a:lnTo>
                      <a:pt x="213" y="15"/>
                    </a:lnTo>
                    <a:lnTo>
                      <a:pt x="228" y="25"/>
                    </a:lnTo>
                    <a:lnTo>
                      <a:pt x="246" y="25"/>
                    </a:lnTo>
                    <a:lnTo>
                      <a:pt x="276" y="33"/>
                    </a:lnTo>
                    <a:lnTo>
                      <a:pt x="290" y="33"/>
                    </a:lnTo>
                    <a:lnTo>
                      <a:pt x="300" y="43"/>
                    </a:lnTo>
                    <a:lnTo>
                      <a:pt x="319" y="51"/>
                    </a:lnTo>
                    <a:lnTo>
                      <a:pt x="327" y="61"/>
                    </a:lnTo>
                    <a:lnTo>
                      <a:pt x="345" y="69"/>
                    </a:lnTo>
                    <a:lnTo>
                      <a:pt x="351" y="76"/>
                    </a:lnTo>
                    <a:lnTo>
                      <a:pt x="370" y="87"/>
                    </a:lnTo>
                    <a:lnTo>
                      <a:pt x="381" y="94"/>
                    </a:lnTo>
                    <a:lnTo>
                      <a:pt x="399" y="105"/>
                    </a:lnTo>
                    <a:lnTo>
                      <a:pt x="399" y="112"/>
                    </a:lnTo>
                    <a:lnTo>
                      <a:pt x="406" y="124"/>
                    </a:lnTo>
                    <a:lnTo>
                      <a:pt x="413" y="130"/>
                    </a:lnTo>
                    <a:lnTo>
                      <a:pt x="413" y="138"/>
                    </a:lnTo>
                    <a:lnTo>
                      <a:pt x="424" y="148"/>
                    </a:lnTo>
                    <a:lnTo>
                      <a:pt x="431" y="156"/>
                    </a:lnTo>
                    <a:lnTo>
                      <a:pt x="431" y="175"/>
                    </a:lnTo>
                    <a:lnTo>
                      <a:pt x="442" y="185"/>
                    </a:lnTo>
                    <a:lnTo>
                      <a:pt x="431" y="193"/>
                    </a:lnTo>
                    <a:lnTo>
                      <a:pt x="424" y="200"/>
                    </a:lnTo>
                    <a:lnTo>
                      <a:pt x="413" y="211"/>
                    </a:lnTo>
                    <a:lnTo>
                      <a:pt x="406" y="218"/>
                    </a:lnTo>
                    <a:lnTo>
                      <a:pt x="406" y="229"/>
                    </a:lnTo>
                    <a:lnTo>
                      <a:pt x="399" y="236"/>
                    </a:lnTo>
                    <a:lnTo>
                      <a:pt x="388" y="247"/>
                    </a:lnTo>
                    <a:lnTo>
                      <a:pt x="388" y="254"/>
                    </a:lnTo>
                    <a:lnTo>
                      <a:pt x="388" y="265"/>
                    </a:lnTo>
                    <a:lnTo>
                      <a:pt x="388" y="272"/>
                    </a:lnTo>
                    <a:lnTo>
                      <a:pt x="381" y="279"/>
                    </a:lnTo>
                    <a:lnTo>
                      <a:pt x="381" y="297"/>
                    </a:lnTo>
                    <a:lnTo>
                      <a:pt x="381" y="308"/>
                    </a:lnTo>
                    <a:lnTo>
                      <a:pt x="381" y="315"/>
                    </a:lnTo>
                    <a:lnTo>
                      <a:pt x="370" y="326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5" name="Freeform 133"/>
              <p:cNvSpPr>
                <a:spLocks/>
              </p:cNvSpPr>
              <p:nvPr/>
            </p:nvSpPr>
            <p:spPr bwMode="auto">
              <a:xfrm>
                <a:off x="3351" y="1561"/>
                <a:ext cx="83" cy="66"/>
              </a:xfrm>
              <a:custGeom>
                <a:avLst/>
                <a:gdLst>
                  <a:gd name="T0" fmla="*/ 18 w 333"/>
                  <a:gd name="T1" fmla="*/ 16 h 264"/>
                  <a:gd name="T2" fmla="*/ 18 w 333"/>
                  <a:gd name="T3" fmla="*/ 17 h 264"/>
                  <a:gd name="T4" fmla="*/ 10 w 333"/>
                  <a:gd name="T5" fmla="*/ 16 h 264"/>
                  <a:gd name="T6" fmla="*/ 4 w 333"/>
                  <a:gd name="T7" fmla="*/ 14 h 264"/>
                  <a:gd name="T8" fmla="*/ 0 w 333"/>
                  <a:gd name="T9" fmla="*/ 11 h 264"/>
                  <a:gd name="T10" fmla="*/ 0 w 333"/>
                  <a:gd name="T11" fmla="*/ 4 h 264"/>
                  <a:gd name="T12" fmla="*/ 6 w 333"/>
                  <a:gd name="T13" fmla="*/ 0 h 264"/>
                  <a:gd name="T14" fmla="*/ 14 w 333"/>
                  <a:gd name="T15" fmla="*/ 2 h 264"/>
                  <a:gd name="T16" fmla="*/ 19 w 333"/>
                  <a:gd name="T17" fmla="*/ 5 h 264"/>
                  <a:gd name="T18" fmla="*/ 21 w 333"/>
                  <a:gd name="T19" fmla="*/ 8 h 264"/>
                  <a:gd name="T20" fmla="*/ 19 w 333"/>
                  <a:gd name="T21" fmla="*/ 12 h 264"/>
                  <a:gd name="T22" fmla="*/ 18 w 333"/>
                  <a:gd name="T23" fmla="*/ 16 h 2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3" h="264">
                    <a:moveTo>
                      <a:pt x="283" y="246"/>
                    </a:moveTo>
                    <a:lnTo>
                      <a:pt x="283" y="264"/>
                    </a:lnTo>
                    <a:lnTo>
                      <a:pt x="166" y="257"/>
                    </a:lnTo>
                    <a:lnTo>
                      <a:pt x="61" y="228"/>
                    </a:lnTo>
                    <a:lnTo>
                      <a:pt x="0" y="178"/>
                    </a:lnTo>
                    <a:lnTo>
                      <a:pt x="0" y="69"/>
                    </a:lnTo>
                    <a:lnTo>
                      <a:pt x="105" y="0"/>
                    </a:lnTo>
                    <a:lnTo>
                      <a:pt x="221" y="25"/>
                    </a:lnTo>
                    <a:lnTo>
                      <a:pt x="301" y="79"/>
                    </a:lnTo>
                    <a:lnTo>
                      <a:pt x="333" y="131"/>
                    </a:lnTo>
                    <a:lnTo>
                      <a:pt x="301" y="185"/>
                    </a:lnTo>
                    <a:lnTo>
                      <a:pt x="283" y="24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6" name="Freeform 134"/>
              <p:cNvSpPr>
                <a:spLocks/>
              </p:cNvSpPr>
              <p:nvPr/>
            </p:nvSpPr>
            <p:spPr bwMode="auto">
              <a:xfrm>
                <a:off x="3417" y="1105"/>
                <a:ext cx="252" cy="342"/>
              </a:xfrm>
              <a:custGeom>
                <a:avLst/>
                <a:gdLst>
                  <a:gd name="T0" fmla="*/ 59 w 1004"/>
                  <a:gd name="T1" fmla="*/ 76 h 1368"/>
                  <a:gd name="T2" fmla="*/ 63 w 1004"/>
                  <a:gd name="T3" fmla="*/ 76 h 1368"/>
                  <a:gd name="T4" fmla="*/ 62 w 1004"/>
                  <a:gd name="T5" fmla="*/ 48 h 1368"/>
                  <a:gd name="T6" fmla="*/ 54 w 1004"/>
                  <a:gd name="T7" fmla="*/ 19 h 1368"/>
                  <a:gd name="T8" fmla="*/ 40 w 1004"/>
                  <a:gd name="T9" fmla="*/ 3 h 1368"/>
                  <a:gd name="T10" fmla="*/ 17 w 1004"/>
                  <a:gd name="T11" fmla="*/ 0 h 1368"/>
                  <a:gd name="T12" fmla="*/ 0 w 1004"/>
                  <a:gd name="T13" fmla="*/ 25 h 1368"/>
                  <a:gd name="T14" fmla="*/ 7 w 1004"/>
                  <a:gd name="T15" fmla="*/ 54 h 1368"/>
                  <a:gd name="T16" fmla="*/ 20 w 1004"/>
                  <a:gd name="T17" fmla="*/ 76 h 1368"/>
                  <a:gd name="T18" fmla="*/ 34 w 1004"/>
                  <a:gd name="T19" fmla="*/ 86 h 1368"/>
                  <a:gd name="T20" fmla="*/ 45 w 1004"/>
                  <a:gd name="T21" fmla="*/ 78 h 1368"/>
                  <a:gd name="T22" fmla="*/ 59 w 1004"/>
                  <a:gd name="T23" fmla="*/ 76 h 13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4" h="1368">
                    <a:moveTo>
                      <a:pt x="943" y="1215"/>
                    </a:moveTo>
                    <a:lnTo>
                      <a:pt x="1004" y="1208"/>
                    </a:lnTo>
                    <a:lnTo>
                      <a:pt x="986" y="765"/>
                    </a:lnTo>
                    <a:lnTo>
                      <a:pt x="856" y="298"/>
                    </a:lnTo>
                    <a:lnTo>
                      <a:pt x="642" y="44"/>
                    </a:lnTo>
                    <a:lnTo>
                      <a:pt x="272" y="0"/>
                    </a:lnTo>
                    <a:lnTo>
                      <a:pt x="0" y="395"/>
                    </a:lnTo>
                    <a:lnTo>
                      <a:pt x="104" y="856"/>
                    </a:lnTo>
                    <a:lnTo>
                      <a:pt x="315" y="1208"/>
                    </a:lnTo>
                    <a:lnTo>
                      <a:pt x="536" y="1368"/>
                    </a:lnTo>
                    <a:lnTo>
                      <a:pt x="721" y="1245"/>
                    </a:lnTo>
                    <a:lnTo>
                      <a:pt x="943" y="121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7" name="Freeform 135"/>
              <p:cNvSpPr>
                <a:spLocks/>
              </p:cNvSpPr>
              <p:nvPr/>
            </p:nvSpPr>
            <p:spPr bwMode="auto">
              <a:xfrm>
                <a:off x="3434" y="1131"/>
                <a:ext cx="230" cy="313"/>
              </a:xfrm>
              <a:custGeom>
                <a:avLst/>
                <a:gdLst>
                  <a:gd name="T0" fmla="*/ 54 w 918"/>
                  <a:gd name="T1" fmla="*/ 70 h 1252"/>
                  <a:gd name="T2" fmla="*/ 56 w 918"/>
                  <a:gd name="T3" fmla="*/ 70 h 1252"/>
                  <a:gd name="T4" fmla="*/ 56 w 918"/>
                  <a:gd name="T5" fmla="*/ 70 h 1252"/>
                  <a:gd name="T6" fmla="*/ 58 w 918"/>
                  <a:gd name="T7" fmla="*/ 69 h 1252"/>
                  <a:gd name="T8" fmla="*/ 58 w 918"/>
                  <a:gd name="T9" fmla="*/ 63 h 1252"/>
                  <a:gd name="T10" fmla="*/ 57 w 918"/>
                  <a:gd name="T11" fmla="*/ 57 h 1252"/>
                  <a:gd name="T12" fmla="*/ 57 w 918"/>
                  <a:gd name="T13" fmla="*/ 50 h 1252"/>
                  <a:gd name="T14" fmla="*/ 56 w 918"/>
                  <a:gd name="T15" fmla="*/ 44 h 1252"/>
                  <a:gd name="T16" fmla="*/ 55 w 918"/>
                  <a:gd name="T17" fmla="*/ 38 h 1252"/>
                  <a:gd name="T18" fmla="*/ 53 w 918"/>
                  <a:gd name="T19" fmla="*/ 31 h 1252"/>
                  <a:gd name="T20" fmla="*/ 51 w 918"/>
                  <a:gd name="T21" fmla="*/ 24 h 1252"/>
                  <a:gd name="T22" fmla="*/ 49 w 918"/>
                  <a:gd name="T23" fmla="*/ 18 h 1252"/>
                  <a:gd name="T24" fmla="*/ 47 w 918"/>
                  <a:gd name="T25" fmla="*/ 14 h 1252"/>
                  <a:gd name="T26" fmla="*/ 43 w 918"/>
                  <a:gd name="T27" fmla="*/ 10 h 1252"/>
                  <a:gd name="T28" fmla="*/ 40 w 918"/>
                  <a:gd name="T29" fmla="*/ 6 h 1252"/>
                  <a:gd name="T30" fmla="*/ 37 w 918"/>
                  <a:gd name="T31" fmla="*/ 2 h 1252"/>
                  <a:gd name="T32" fmla="*/ 32 w 918"/>
                  <a:gd name="T33" fmla="*/ 2 h 1252"/>
                  <a:gd name="T34" fmla="*/ 26 w 918"/>
                  <a:gd name="T35" fmla="*/ 1 h 1252"/>
                  <a:gd name="T36" fmla="*/ 21 w 918"/>
                  <a:gd name="T37" fmla="*/ 1 h 1252"/>
                  <a:gd name="T38" fmla="*/ 16 w 918"/>
                  <a:gd name="T39" fmla="*/ 0 h 1252"/>
                  <a:gd name="T40" fmla="*/ 12 w 918"/>
                  <a:gd name="T41" fmla="*/ 6 h 1252"/>
                  <a:gd name="T42" fmla="*/ 8 w 918"/>
                  <a:gd name="T43" fmla="*/ 12 h 1252"/>
                  <a:gd name="T44" fmla="*/ 4 w 918"/>
                  <a:gd name="T45" fmla="*/ 17 h 1252"/>
                  <a:gd name="T46" fmla="*/ 0 w 918"/>
                  <a:gd name="T47" fmla="*/ 23 h 1252"/>
                  <a:gd name="T48" fmla="*/ 2 w 918"/>
                  <a:gd name="T49" fmla="*/ 29 h 1252"/>
                  <a:gd name="T50" fmla="*/ 4 w 918"/>
                  <a:gd name="T51" fmla="*/ 36 h 1252"/>
                  <a:gd name="T52" fmla="*/ 5 w 918"/>
                  <a:gd name="T53" fmla="*/ 43 h 1252"/>
                  <a:gd name="T54" fmla="*/ 6 w 918"/>
                  <a:gd name="T55" fmla="*/ 49 h 1252"/>
                  <a:gd name="T56" fmla="*/ 9 w 918"/>
                  <a:gd name="T57" fmla="*/ 54 h 1252"/>
                  <a:gd name="T58" fmla="*/ 12 w 918"/>
                  <a:gd name="T59" fmla="*/ 59 h 1252"/>
                  <a:gd name="T60" fmla="*/ 15 w 918"/>
                  <a:gd name="T61" fmla="*/ 64 h 1252"/>
                  <a:gd name="T62" fmla="*/ 18 w 918"/>
                  <a:gd name="T63" fmla="*/ 69 h 1252"/>
                  <a:gd name="T64" fmla="*/ 21 w 918"/>
                  <a:gd name="T65" fmla="*/ 72 h 1252"/>
                  <a:gd name="T66" fmla="*/ 24 w 918"/>
                  <a:gd name="T67" fmla="*/ 74 h 1252"/>
                  <a:gd name="T68" fmla="*/ 28 w 918"/>
                  <a:gd name="T69" fmla="*/ 76 h 1252"/>
                  <a:gd name="T70" fmla="*/ 31 w 918"/>
                  <a:gd name="T71" fmla="*/ 78 h 1252"/>
                  <a:gd name="T72" fmla="*/ 33 w 918"/>
                  <a:gd name="T73" fmla="*/ 77 h 1252"/>
                  <a:gd name="T74" fmla="*/ 36 w 918"/>
                  <a:gd name="T75" fmla="*/ 75 h 1252"/>
                  <a:gd name="T76" fmla="*/ 39 w 918"/>
                  <a:gd name="T77" fmla="*/ 73 h 1252"/>
                  <a:gd name="T78" fmla="*/ 42 w 918"/>
                  <a:gd name="T79" fmla="*/ 71 h 1252"/>
                  <a:gd name="T80" fmla="*/ 45 w 918"/>
                  <a:gd name="T81" fmla="*/ 71 h 1252"/>
                  <a:gd name="T82" fmla="*/ 48 w 918"/>
                  <a:gd name="T83" fmla="*/ 71 h 1252"/>
                  <a:gd name="T84" fmla="*/ 51 w 918"/>
                  <a:gd name="T85" fmla="*/ 70 h 1252"/>
                  <a:gd name="T86" fmla="*/ 54 w 918"/>
                  <a:gd name="T87" fmla="*/ 70 h 125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18" h="1252">
                    <a:moveTo>
                      <a:pt x="857" y="1110"/>
                    </a:moveTo>
                    <a:lnTo>
                      <a:pt x="867" y="1110"/>
                    </a:lnTo>
                    <a:lnTo>
                      <a:pt x="875" y="1110"/>
                    </a:lnTo>
                    <a:lnTo>
                      <a:pt x="885" y="1110"/>
                    </a:lnTo>
                    <a:lnTo>
                      <a:pt x="893" y="1110"/>
                    </a:lnTo>
                    <a:lnTo>
                      <a:pt x="900" y="1110"/>
                    </a:lnTo>
                    <a:lnTo>
                      <a:pt x="911" y="1103"/>
                    </a:lnTo>
                    <a:lnTo>
                      <a:pt x="918" y="1103"/>
                    </a:lnTo>
                    <a:lnTo>
                      <a:pt x="918" y="1059"/>
                    </a:lnTo>
                    <a:lnTo>
                      <a:pt x="918" y="1005"/>
                    </a:lnTo>
                    <a:lnTo>
                      <a:pt x="918" y="950"/>
                    </a:lnTo>
                    <a:lnTo>
                      <a:pt x="911" y="907"/>
                    </a:lnTo>
                    <a:lnTo>
                      <a:pt x="911" y="856"/>
                    </a:lnTo>
                    <a:lnTo>
                      <a:pt x="911" y="802"/>
                    </a:lnTo>
                    <a:lnTo>
                      <a:pt x="911" y="751"/>
                    </a:lnTo>
                    <a:lnTo>
                      <a:pt x="900" y="704"/>
                    </a:lnTo>
                    <a:lnTo>
                      <a:pt x="893" y="653"/>
                    </a:lnTo>
                    <a:lnTo>
                      <a:pt x="875" y="599"/>
                    </a:lnTo>
                    <a:lnTo>
                      <a:pt x="857" y="548"/>
                    </a:lnTo>
                    <a:lnTo>
                      <a:pt x="849" y="493"/>
                    </a:lnTo>
                    <a:lnTo>
                      <a:pt x="831" y="439"/>
                    </a:lnTo>
                    <a:lnTo>
                      <a:pt x="813" y="388"/>
                    </a:lnTo>
                    <a:lnTo>
                      <a:pt x="806" y="334"/>
                    </a:lnTo>
                    <a:lnTo>
                      <a:pt x="788" y="284"/>
                    </a:lnTo>
                    <a:lnTo>
                      <a:pt x="758" y="247"/>
                    </a:lnTo>
                    <a:lnTo>
                      <a:pt x="744" y="221"/>
                    </a:lnTo>
                    <a:lnTo>
                      <a:pt x="715" y="185"/>
                    </a:lnTo>
                    <a:lnTo>
                      <a:pt x="689" y="160"/>
                    </a:lnTo>
                    <a:lnTo>
                      <a:pt x="664" y="131"/>
                    </a:lnTo>
                    <a:lnTo>
                      <a:pt x="635" y="98"/>
                    </a:lnTo>
                    <a:lnTo>
                      <a:pt x="621" y="69"/>
                    </a:lnTo>
                    <a:lnTo>
                      <a:pt x="592" y="37"/>
                    </a:lnTo>
                    <a:lnTo>
                      <a:pt x="549" y="37"/>
                    </a:lnTo>
                    <a:lnTo>
                      <a:pt x="504" y="25"/>
                    </a:lnTo>
                    <a:lnTo>
                      <a:pt x="461" y="25"/>
                    </a:lnTo>
                    <a:lnTo>
                      <a:pt x="417" y="18"/>
                    </a:lnTo>
                    <a:lnTo>
                      <a:pt x="371" y="18"/>
                    </a:lnTo>
                    <a:lnTo>
                      <a:pt x="338" y="7"/>
                    </a:lnTo>
                    <a:lnTo>
                      <a:pt x="295" y="7"/>
                    </a:lnTo>
                    <a:lnTo>
                      <a:pt x="247" y="0"/>
                    </a:lnTo>
                    <a:lnTo>
                      <a:pt x="214" y="43"/>
                    </a:lnTo>
                    <a:lnTo>
                      <a:pt x="186" y="88"/>
                    </a:lnTo>
                    <a:lnTo>
                      <a:pt x="153" y="131"/>
                    </a:lnTo>
                    <a:lnTo>
                      <a:pt x="123" y="185"/>
                    </a:lnTo>
                    <a:lnTo>
                      <a:pt x="91" y="229"/>
                    </a:lnTo>
                    <a:lnTo>
                      <a:pt x="62" y="272"/>
                    </a:lnTo>
                    <a:lnTo>
                      <a:pt x="29" y="315"/>
                    </a:lnTo>
                    <a:lnTo>
                      <a:pt x="0" y="363"/>
                    </a:lnTo>
                    <a:lnTo>
                      <a:pt x="11" y="414"/>
                    </a:lnTo>
                    <a:lnTo>
                      <a:pt x="29" y="468"/>
                    </a:lnTo>
                    <a:lnTo>
                      <a:pt x="36" y="519"/>
                    </a:lnTo>
                    <a:lnTo>
                      <a:pt x="54" y="574"/>
                    </a:lnTo>
                    <a:lnTo>
                      <a:pt x="62" y="624"/>
                    </a:lnTo>
                    <a:lnTo>
                      <a:pt x="72" y="678"/>
                    </a:lnTo>
                    <a:lnTo>
                      <a:pt x="91" y="733"/>
                    </a:lnTo>
                    <a:lnTo>
                      <a:pt x="98" y="784"/>
                    </a:lnTo>
                    <a:lnTo>
                      <a:pt x="123" y="820"/>
                    </a:lnTo>
                    <a:lnTo>
                      <a:pt x="142" y="864"/>
                    </a:lnTo>
                    <a:lnTo>
                      <a:pt x="171" y="900"/>
                    </a:lnTo>
                    <a:lnTo>
                      <a:pt x="196" y="944"/>
                    </a:lnTo>
                    <a:lnTo>
                      <a:pt x="214" y="987"/>
                    </a:lnTo>
                    <a:lnTo>
                      <a:pt x="240" y="1023"/>
                    </a:lnTo>
                    <a:lnTo>
                      <a:pt x="265" y="1067"/>
                    </a:lnTo>
                    <a:lnTo>
                      <a:pt x="283" y="1103"/>
                    </a:lnTo>
                    <a:lnTo>
                      <a:pt x="308" y="1121"/>
                    </a:lnTo>
                    <a:lnTo>
                      <a:pt x="338" y="1146"/>
                    </a:lnTo>
                    <a:lnTo>
                      <a:pt x="363" y="1165"/>
                    </a:lnTo>
                    <a:lnTo>
                      <a:pt x="389" y="1183"/>
                    </a:lnTo>
                    <a:lnTo>
                      <a:pt x="417" y="1201"/>
                    </a:lnTo>
                    <a:lnTo>
                      <a:pt x="443" y="1216"/>
                    </a:lnTo>
                    <a:lnTo>
                      <a:pt x="468" y="1234"/>
                    </a:lnTo>
                    <a:lnTo>
                      <a:pt x="498" y="1252"/>
                    </a:lnTo>
                    <a:lnTo>
                      <a:pt x="512" y="1234"/>
                    </a:lnTo>
                    <a:lnTo>
                      <a:pt x="530" y="1227"/>
                    </a:lnTo>
                    <a:lnTo>
                      <a:pt x="559" y="1209"/>
                    </a:lnTo>
                    <a:lnTo>
                      <a:pt x="574" y="1201"/>
                    </a:lnTo>
                    <a:lnTo>
                      <a:pt x="603" y="1183"/>
                    </a:lnTo>
                    <a:lnTo>
                      <a:pt x="621" y="1165"/>
                    </a:lnTo>
                    <a:lnTo>
                      <a:pt x="646" y="1154"/>
                    </a:lnTo>
                    <a:lnTo>
                      <a:pt x="664" y="1140"/>
                    </a:lnTo>
                    <a:lnTo>
                      <a:pt x="689" y="1140"/>
                    </a:lnTo>
                    <a:lnTo>
                      <a:pt x="715" y="1140"/>
                    </a:lnTo>
                    <a:lnTo>
                      <a:pt x="733" y="1128"/>
                    </a:lnTo>
                    <a:lnTo>
                      <a:pt x="758" y="1128"/>
                    </a:lnTo>
                    <a:lnTo>
                      <a:pt x="788" y="1121"/>
                    </a:lnTo>
                    <a:lnTo>
                      <a:pt x="813" y="1121"/>
                    </a:lnTo>
                    <a:lnTo>
                      <a:pt x="839" y="1110"/>
                    </a:lnTo>
                    <a:lnTo>
                      <a:pt x="857" y="111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8" name="Freeform 136"/>
              <p:cNvSpPr>
                <a:spLocks/>
              </p:cNvSpPr>
              <p:nvPr/>
            </p:nvSpPr>
            <p:spPr bwMode="auto">
              <a:xfrm>
                <a:off x="3453" y="1157"/>
                <a:ext cx="209" cy="285"/>
              </a:xfrm>
              <a:custGeom>
                <a:avLst/>
                <a:gdLst>
                  <a:gd name="T0" fmla="*/ 49 w 839"/>
                  <a:gd name="T1" fmla="*/ 64 h 1139"/>
                  <a:gd name="T2" fmla="*/ 50 w 839"/>
                  <a:gd name="T3" fmla="*/ 63 h 1139"/>
                  <a:gd name="T4" fmla="*/ 51 w 839"/>
                  <a:gd name="T5" fmla="*/ 63 h 1139"/>
                  <a:gd name="T6" fmla="*/ 52 w 839"/>
                  <a:gd name="T7" fmla="*/ 63 h 1139"/>
                  <a:gd name="T8" fmla="*/ 51 w 839"/>
                  <a:gd name="T9" fmla="*/ 57 h 1139"/>
                  <a:gd name="T10" fmla="*/ 51 w 839"/>
                  <a:gd name="T11" fmla="*/ 51 h 1139"/>
                  <a:gd name="T12" fmla="*/ 51 w 839"/>
                  <a:gd name="T13" fmla="*/ 46 h 1139"/>
                  <a:gd name="T14" fmla="*/ 51 w 839"/>
                  <a:gd name="T15" fmla="*/ 40 h 1139"/>
                  <a:gd name="T16" fmla="*/ 49 w 839"/>
                  <a:gd name="T17" fmla="*/ 34 h 1139"/>
                  <a:gd name="T18" fmla="*/ 48 w 839"/>
                  <a:gd name="T19" fmla="*/ 28 h 1139"/>
                  <a:gd name="T20" fmla="*/ 46 w 839"/>
                  <a:gd name="T21" fmla="*/ 22 h 1139"/>
                  <a:gd name="T22" fmla="*/ 44 w 839"/>
                  <a:gd name="T23" fmla="*/ 16 h 1139"/>
                  <a:gd name="T24" fmla="*/ 42 w 839"/>
                  <a:gd name="T25" fmla="*/ 13 h 1139"/>
                  <a:gd name="T26" fmla="*/ 39 w 839"/>
                  <a:gd name="T27" fmla="*/ 9 h 1139"/>
                  <a:gd name="T28" fmla="*/ 36 w 839"/>
                  <a:gd name="T29" fmla="*/ 6 h 1139"/>
                  <a:gd name="T30" fmla="*/ 33 w 839"/>
                  <a:gd name="T31" fmla="*/ 2 h 1139"/>
                  <a:gd name="T32" fmla="*/ 28 w 839"/>
                  <a:gd name="T33" fmla="*/ 2 h 1139"/>
                  <a:gd name="T34" fmla="*/ 23 w 839"/>
                  <a:gd name="T35" fmla="*/ 1 h 1139"/>
                  <a:gd name="T36" fmla="*/ 18 w 839"/>
                  <a:gd name="T37" fmla="*/ 1 h 1139"/>
                  <a:gd name="T38" fmla="*/ 14 w 839"/>
                  <a:gd name="T39" fmla="*/ 0 h 1139"/>
                  <a:gd name="T40" fmla="*/ 10 w 839"/>
                  <a:gd name="T41" fmla="*/ 5 h 1139"/>
                  <a:gd name="T42" fmla="*/ 6 w 839"/>
                  <a:gd name="T43" fmla="*/ 11 h 1139"/>
                  <a:gd name="T44" fmla="*/ 3 w 839"/>
                  <a:gd name="T45" fmla="*/ 16 h 1139"/>
                  <a:gd name="T46" fmla="*/ 0 w 839"/>
                  <a:gd name="T47" fmla="*/ 21 h 1139"/>
                  <a:gd name="T48" fmla="*/ 1 w 839"/>
                  <a:gd name="T49" fmla="*/ 27 h 1139"/>
                  <a:gd name="T50" fmla="*/ 3 w 839"/>
                  <a:gd name="T51" fmla="*/ 33 h 1139"/>
                  <a:gd name="T52" fmla="*/ 4 w 839"/>
                  <a:gd name="T53" fmla="*/ 39 h 1139"/>
                  <a:gd name="T54" fmla="*/ 5 w 839"/>
                  <a:gd name="T55" fmla="*/ 45 h 1139"/>
                  <a:gd name="T56" fmla="*/ 8 w 839"/>
                  <a:gd name="T57" fmla="*/ 49 h 1139"/>
                  <a:gd name="T58" fmla="*/ 11 w 839"/>
                  <a:gd name="T59" fmla="*/ 54 h 1139"/>
                  <a:gd name="T60" fmla="*/ 13 w 839"/>
                  <a:gd name="T61" fmla="*/ 59 h 1139"/>
                  <a:gd name="T62" fmla="*/ 16 w 839"/>
                  <a:gd name="T63" fmla="*/ 63 h 1139"/>
                  <a:gd name="T64" fmla="*/ 19 w 839"/>
                  <a:gd name="T65" fmla="*/ 65 h 1139"/>
                  <a:gd name="T66" fmla="*/ 22 w 839"/>
                  <a:gd name="T67" fmla="*/ 67 h 1139"/>
                  <a:gd name="T68" fmla="*/ 25 w 839"/>
                  <a:gd name="T69" fmla="*/ 69 h 1139"/>
                  <a:gd name="T70" fmla="*/ 27 w 839"/>
                  <a:gd name="T71" fmla="*/ 71 h 1139"/>
                  <a:gd name="T72" fmla="*/ 30 w 839"/>
                  <a:gd name="T73" fmla="*/ 70 h 1139"/>
                  <a:gd name="T74" fmla="*/ 32 w 839"/>
                  <a:gd name="T75" fmla="*/ 68 h 1139"/>
                  <a:gd name="T76" fmla="*/ 35 w 839"/>
                  <a:gd name="T77" fmla="*/ 66 h 1139"/>
                  <a:gd name="T78" fmla="*/ 37 w 839"/>
                  <a:gd name="T79" fmla="*/ 65 h 1139"/>
                  <a:gd name="T80" fmla="*/ 40 w 839"/>
                  <a:gd name="T81" fmla="*/ 65 h 1139"/>
                  <a:gd name="T82" fmla="*/ 43 w 839"/>
                  <a:gd name="T83" fmla="*/ 64 h 1139"/>
                  <a:gd name="T84" fmla="*/ 46 w 839"/>
                  <a:gd name="T85" fmla="*/ 64 h 1139"/>
                  <a:gd name="T86" fmla="*/ 48 w 839"/>
                  <a:gd name="T87" fmla="*/ 64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39" h="1139">
                    <a:moveTo>
                      <a:pt x="777" y="1015"/>
                    </a:moveTo>
                    <a:lnTo>
                      <a:pt x="785" y="1015"/>
                    </a:lnTo>
                    <a:lnTo>
                      <a:pt x="795" y="1004"/>
                    </a:lnTo>
                    <a:lnTo>
                      <a:pt x="803" y="1004"/>
                    </a:lnTo>
                    <a:lnTo>
                      <a:pt x="813" y="1004"/>
                    </a:lnTo>
                    <a:lnTo>
                      <a:pt x="821" y="1004"/>
                    </a:lnTo>
                    <a:lnTo>
                      <a:pt x="828" y="1004"/>
                    </a:lnTo>
                    <a:lnTo>
                      <a:pt x="839" y="1004"/>
                    </a:lnTo>
                    <a:lnTo>
                      <a:pt x="839" y="961"/>
                    </a:lnTo>
                    <a:lnTo>
                      <a:pt x="828" y="917"/>
                    </a:lnTo>
                    <a:lnTo>
                      <a:pt x="828" y="862"/>
                    </a:lnTo>
                    <a:lnTo>
                      <a:pt x="828" y="819"/>
                    </a:lnTo>
                    <a:lnTo>
                      <a:pt x="828" y="776"/>
                    </a:lnTo>
                    <a:lnTo>
                      <a:pt x="821" y="732"/>
                    </a:lnTo>
                    <a:lnTo>
                      <a:pt x="821" y="689"/>
                    </a:lnTo>
                    <a:lnTo>
                      <a:pt x="821" y="645"/>
                    </a:lnTo>
                    <a:lnTo>
                      <a:pt x="803" y="590"/>
                    </a:lnTo>
                    <a:lnTo>
                      <a:pt x="795" y="547"/>
                    </a:lnTo>
                    <a:lnTo>
                      <a:pt x="777" y="493"/>
                    </a:lnTo>
                    <a:lnTo>
                      <a:pt x="767" y="450"/>
                    </a:lnTo>
                    <a:lnTo>
                      <a:pt x="752" y="395"/>
                    </a:lnTo>
                    <a:lnTo>
                      <a:pt x="741" y="351"/>
                    </a:lnTo>
                    <a:lnTo>
                      <a:pt x="723" y="300"/>
                    </a:lnTo>
                    <a:lnTo>
                      <a:pt x="716" y="257"/>
                    </a:lnTo>
                    <a:lnTo>
                      <a:pt x="686" y="228"/>
                    </a:lnTo>
                    <a:lnTo>
                      <a:pt x="672" y="203"/>
                    </a:lnTo>
                    <a:lnTo>
                      <a:pt x="643" y="166"/>
                    </a:lnTo>
                    <a:lnTo>
                      <a:pt x="625" y="141"/>
                    </a:lnTo>
                    <a:lnTo>
                      <a:pt x="599" y="115"/>
                    </a:lnTo>
                    <a:lnTo>
                      <a:pt x="581" y="87"/>
                    </a:lnTo>
                    <a:lnTo>
                      <a:pt x="556" y="61"/>
                    </a:lnTo>
                    <a:lnTo>
                      <a:pt x="538" y="36"/>
                    </a:lnTo>
                    <a:lnTo>
                      <a:pt x="495" y="36"/>
                    </a:lnTo>
                    <a:lnTo>
                      <a:pt x="458" y="25"/>
                    </a:lnTo>
                    <a:lnTo>
                      <a:pt x="414" y="25"/>
                    </a:lnTo>
                    <a:lnTo>
                      <a:pt x="378" y="18"/>
                    </a:lnTo>
                    <a:lnTo>
                      <a:pt x="335" y="18"/>
                    </a:lnTo>
                    <a:lnTo>
                      <a:pt x="299" y="6"/>
                    </a:lnTo>
                    <a:lnTo>
                      <a:pt x="254" y="6"/>
                    </a:lnTo>
                    <a:lnTo>
                      <a:pt x="223" y="0"/>
                    </a:lnTo>
                    <a:lnTo>
                      <a:pt x="193" y="43"/>
                    </a:lnTo>
                    <a:lnTo>
                      <a:pt x="168" y="79"/>
                    </a:lnTo>
                    <a:lnTo>
                      <a:pt x="142" y="123"/>
                    </a:lnTo>
                    <a:lnTo>
                      <a:pt x="106" y="166"/>
                    </a:lnTo>
                    <a:lnTo>
                      <a:pt x="81" y="203"/>
                    </a:lnTo>
                    <a:lnTo>
                      <a:pt x="51" y="246"/>
                    </a:lnTo>
                    <a:lnTo>
                      <a:pt x="26" y="290"/>
                    </a:lnTo>
                    <a:lnTo>
                      <a:pt x="0" y="326"/>
                    </a:lnTo>
                    <a:lnTo>
                      <a:pt x="8" y="381"/>
                    </a:lnTo>
                    <a:lnTo>
                      <a:pt x="19" y="424"/>
                    </a:lnTo>
                    <a:lnTo>
                      <a:pt x="37" y="475"/>
                    </a:lnTo>
                    <a:lnTo>
                      <a:pt x="45" y="518"/>
                    </a:lnTo>
                    <a:lnTo>
                      <a:pt x="51" y="565"/>
                    </a:lnTo>
                    <a:lnTo>
                      <a:pt x="63" y="616"/>
                    </a:lnTo>
                    <a:lnTo>
                      <a:pt x="81" y="660"/>
                    </a:lnTo>
                    <a:lnTo>
                      <a:pt x="88" y="714"/>
                    </a:lnTo>
                    <a:lnTo>
                      <a:pt x="106" y="750"/>
                    </a:lnTo>
                    <a:lnTo>
                      <a:pt x="132" y="783"/>
                    </a:lnTo>
                    <a:lnTo>
                      <a:pt x="150" y="819"/>
                    </a:lnTo>
                    <a:lnTo>
                      <a:pt x="175" y="856"/>
                    </a:lnTo>
                    <a:lnTo>
                      <a:pt x="193" y="899"/>
                    </a:lnTo>
                    <a:lnTo>
                      <a:pt x="211" y="935"/>
                    </a:lnTo>
                    <a:lnTo>
                      <a:pt x="236" y="968"/>
                    </a:lnTo>
                    <a:lnTo>
                      <a:pt x="254" y="1004"/>
                    </a:lnTo>
                    <a:lnTo>
                      <a:pt x="284" y="1022"/>
                    </a:lnTo>
                    <a:lnTo>
                      <a:pt x="309" y="1040"/>
                    </a:lnTo>
                    <a:lnTo>
                      <a:pt x="327" y="1059"/>
                    </a:lnTo>
                    <a:lnTo>
                      <a:pt x="353" y="1077"/>
                    </a:lnTo>
                    <a:lnTo>
                      <a:pt x="371" y="1085"/>
                    </a:lnTo>
                    <a:lnTo>
                      <a:pt x="396" y="1103"/>
                    </a:lnTo>
                    <a:lnTo>
                      <a:pt x="426" y="1121"/>
                    </a:lnTo>
                    <a:lnTo>
                      <a:pt x="440" y="1139"/>
                    </a:lnTo>
                    <a:lnTo>
                      <a:pt x="458" y="1128"/>
                    </a:lnTo>
                    <a:lnTo>
                      <a:pt x="487" y="1110"/>
                    </a:lnTo>
                    <a:lnTo>
                      <a:pt x="502" y="1103"/>
                    </a:lnTo>
                    <a:lnTo>
                      <a:pt x="520" y="1085"/>
                    </a:lnTo>
                    <a:lnTo>
                      <a:pt x="538" y="1077"/>
                    </a:lnTo>
                    <a:lnTo>
                      <a:pt x="563" y="1059"/>
                    </a:lnTo>
                    <a:lnTo>
                      <a:pt x="581" y="1048"/>
                    </a:lnTo>
                    <a:lnTo>
                      <a:pt x="599" y="1040"/>
                    </a:lnTo>
                    <a:lnTo>
                      <a:pt x="625" y="1034"/>
                    </a:lnTo>
                    <a:lnTo>
                      <a:pt x="643" y="1034"/>
                    </a:lnTo>
                    <a:lnTo>
                      <a:pt x="672" y="1034"/>
                    </a:lnTo>
                    <a:lnTo>
                      <a:pt x="686" y="1022"/>
                    </a:lnTo>
                    <a:lnTo>
                      <a:pt x="716" y="1022"/>
                    </a:lnTo>
                    <a:lnTo>
                      <a:pt x="734" y="1015"/>
                    </a:lnTo>
                    <a:lnTo>
                      <a:pt x="759" y="1015"/>
                    </a:lnTo>
                    <a:lnTo>
                      <a:pt x="777" y="1015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39" name="Freeform 137"/>
              <p:cNvSpPr>
                <a:spLocks/>
              </p:cNvSpPr>
              <p:nvPr/>
            </p:nvSpPr>
            <p:spPr bwMode="auto">
              <a:xfrm>
                <a:off x="3470" y="1184"/>
                <a:ext cx="188" cy="255"/>
              </a:xfrm>
              <a:custGeom>
                <a:avLst/>
                <a:gdLst>
                  <a:gd name="T0" fmla="*/ 44 w 751"/>
                  <a:gd name="T1" fmla="*/ 57 h 1023"/>
                  <a:gd name="T2" fmla="*/ 45 w 751"/>
                  <a:gd name="T3" fmla="*/ 57 h 1023"/>
                  <a:gd name="T4" fmla="*/ 47 w 751"/>
                  <a:gd name="T5" fmla="*/ 57 h 1023"/>
                  <a:gd name="T6" fmla="*/ 47 w 751"/>
                  <a:gd name="T7" fmla="*/ 54 h 1023"/>
                  <a:gd name="T8" fmla="*/ 47 w 751"/>
                  <a:gd name="T9" fmla="*/ 49 h 1023"/>
                  <a:gd name="T10" fmla="*/ 47 w 751"/>
                  <a:gd name="T11" fmla="*/ 43 h 1023"/>
                  <a:gd name="T12" fmla="*/ 47 w 751"/>
                  <a:gd name="T13" fmla="*/ 38 h 1023"/>
                  <a:gd name="T14" fmla="*/ 45 w 751"/>
                  <a:gd name="T15" fmla="*/ 33 h 1023"/>
                  <a:gd name="T16" fmla="*/ 44 w 751"/>
                  <a:gd name="T17" fmla="*/ 28 h 1023"/>
                  <a:gd name="T18" fmla="*/ 42 w 751"/>
                  <a:gd name="T19" fmla="*/ 22 h 1023"/>
                  <a:gd name="T20" fmla="*/ 41 w 751"/>
                  <a:gd name="T21" fmla="*/ 17 h 1023"/>
                  <a:gd name="T22" fmla="*/ 39 w 751"/>
                  <a:gd name="T23" fmla="*/ 13 h 1023"/>
                  <a:gd name="T24" fmla="*/ 37 w 751"/>
                  <a:gd name="T25" fmla="*/ 10 h 1023"/>
                  <a:gd name="T26" fmla="*/ 34 w 751"/>
                  <a:gd name="T27" fmla="*/ 6 h 1023"/>
                  <a:gd name="T28" fmla="*/ 32 w 751"/>
                  <a:gd name="T29" fmla="*/ 3 h 1023"/>
                  <a:gd name="T30" fmla="*/ 28 w 751"/>
                  <a:gd name="T31" fmla="*/ 1 h 1023"/>
                  <a:gd name="T32" fmla="*/ 23 w 751"/>
                  <a:gd name="T33" fmla="*/ 1 h 1023"/>
                  <a:gd name="T34" fmla="*/ 19 w 751"/>
                  <a:gd name="T35" fmla="*/ 0 h 1023"/>
                  <a:gd name="T36" fmla="*/ 14 w 751"/>
                  <a:gd name="T37" fmla="*/ 0 h 1023"/>
                  <a:gd name="T38" fmla="*/ 11 w 751"/>
                  <a:gd name="T39" fmla="*/ 2 h 1023"/>
                  <a:gd name="T40" fmla="*/ 8 w 751"/>
                  <a:gd name="T41" fmla="*/ 7 h 1023"/>
                  <a:gd name="T42" fmla="*/ 5 w 751"/>
                  <a:gd name="T43" fmla="*/ 11 h 1023"/>
                  <a:gd name="T44" fmla="*/ 1 w 751"/>
                  <a:gd name="T45" fmla="*/ 16 h 1023"/>
                  <a:gd name="T46" fmla="*/ 1 w 751"/>
                  <a:gd name="T47" fmla="*/ 21 h 1023"/>
                  <a:gd name="T48" fmla="*/ 2 w 751"/>
                  <a:gd name="T49" fmla="*/ 26 h 1023"/>
                  <a:gd name="T50" fmla="*/ 3 w 751"/>
                  <a:gd name="T51" fmla="*/ 32 h 1023"/>
                  <a:gd name="T52" fmla="*/ 4 w 751"/>
                  <a:gd name="T53" fmla="*/ 37 h 1023"/>
                  <a:gd name="T54" fmla="*/ 6 w 751"/>
                  <a:gd name="T55" fmla="*/ 42 h 1023"/>
                  <a:gd name="T56" fmla="*/ 9 w 751"/>
                  <a:gd name="T57" fmla="*/ 46 h 1023"/>
                  <a:gd name="T58" fmla="*/ 11 w 751"/>
                  <a:gd name="T59" fmla="*/ 50 h 1023"/>
                  <a:gd name="T60" fmla="*/ 14 w 751"/>
                  <a:gd name="T61" fmla="*/ 54 h 1023"/>
                  <a:gd name="T62" fmla="*/ 16 w 751"/>
                  <a:gd name="T63" fmla="*/ 57 h 1023"/>
                  <a:gd name="T64" fmla="*/ 18 w 751"/>
                  <a:gd name="T65" fmla="*/ 59 h 1023"/>
                  <a:gd name="T66" fmla="*/ 21 w 751"/>
                  <a:gd name="T67" fmla="*/ 61 h 1023"/>
                  <a:gd name="T68" fmla="*/ 24 w 751"/>
                  <a:gd name="T69" fmla="*/ 63 h 1023"/>
                  <a:gd name="T70" fmla="*/ 26 w 751"/>
                  <a:gd name="T71" fmla="*/ 63 h 1023"/>
                  <a:gd name="T72" fmla="*/ 28 w 751"/>
                  <a:gd name="T73" fmla="*/ 62 h 1023"/>
                  <a:gd name="T74" fmla="*/ 31 w 751"/>
                  <a:gd name="T75" fmla="*/ 60 h 1023"/>
                  <a:gd name="T76" fmla="*/ 33 w 751"/>
                  <a:gd name="T77" fmla="*/ 59 h 1023"/>
                  <a:gd name="T78" fmla="*/ 35 w 751"/>
                  <a:gd name="T79" fmla="*/ 58 h 1023"/>
                  <a:gd name="T80" fmla="*/ 38 w 751"/>
                  <a:gd name="T81" fmla="*/ 58 h 1023"/>
                  <a:gd name="T82" fmla="*/ 40 w 751"/>
                  <a:gd name="T83" fmla="*/ 57 h 1023"/>
                  <a:gd name="T84" fmla="*/ 43 w 751"/>
                  <a:gd name="T85" fmla="*/ 57 h 10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1" h="1023">
                    <a:moveTo>
                      <a:pt x="697" y="910"/>
                    </a:moveTo>
                    <a:lnTo>
                      <a:pt x="707" y="910"/>
                    </a:lnTo>
                    <a:lnTo>
                      <a:pt x="715" y="910"/>
                    </a:lnTo>
                    <a:lnTo>
                      <a:pt x="725" y="910"/>
                    </a:lnTo>
                    <a:lnTo>
                      <a:pt x="733" y="910"/>
                    </a:lnTo>
                    <a:lnTo>
                      <a:pt x="743" y="910"/>
                    </a:lnTo>
                    <a:lnTo>
                      <a:pt x="751" y="910"/>
                    </a:lnTo>
                    <a:lnTo>
                      <a:pt x="751" y="863"/>
                    </a:lnTo>
                    <a:lnTo>
                      <a:pt x="751" y="820"/>
                    </a:lnTo>
                    <a:lnTo>
                      <a:pt x="743" y="787"/>
                    </a:lnTo>
                    <a:lnTo>
                      <a:pt x="743" y="739"/>
                    </a:lnTo>
                    <a:lnTo>
                      <a:pt x="743" y="696"/>
                    </a:lnTo>
                    <a:lnTo>
                      <a:pt x="743" y="663"/>
                    </a:lnTo>
                    <a:lnTo>
                      <a:pt x="743" y="617"/>
                    </a:lnTo>
                    <a:lnTo>
                      <a:pt x="733" y="573"/>
                    </a:lnTo>
                    <a:lnTo>
                      <a:pt x="725" y="530"/>
                    </a:lnTo>
                    <a:lnTo>
                      <a:pt x="715" y="485"/>
                    </a:lnTo>
                    <a:lnTo>
                      <a:pt x="697" y="449"/>
                    </a:lnTo>
                    <a:lnTo>
                      <a:pt x="689" y="406"/>
                    </a:lnTo>
                    <a:lnTo>
                      <a:pt x="671" y="363"/>
                    </a:lnTo>
                    <a:lnTo>
                      <a:pt x="664" y="319"/>
                    </a:lnTo>
                    <a:lnTo>
                      <a:pt x="653" y="276"/>
                    </a:lnTo>
                    <a:lnTo>
                      <a:pt x="634" y="228"/>
                    </a:lnTo>
                    <a:lnTo>
                      <a:pt x="616" y="203"/>
                    </a:lnTo>
                    <a:lnTo>
                      <a:pt x="602" y="177"/>
                    </a:lnTo>
                    <a:lnTo>
                      <a:pt x="583" y="159"/>
                    </a:lnTo>
                    <a:lnTo>
                      <a:pt x="555" y="134"/>
                    </a:lnTo>
                    <a:lnTo>
                      <a:pt x="540" y="104"/>
                    </a:lnTo>
                    <a:lnTo>
                      <a:pt x="522" y="79"/>
                    </a:lnTo>
                    <a:lnTo>
                      <a:pt x="504" y="55"/>
                    </a:lnTo>
                    <a:lnTo>
                      <a:pt x="479" y="36"/>
                    </a:lnTo>
                    <a:lnTo>
                      <a:pt x="443" y="25"/>
                    </a:lnTo>
                    <a:lnTo>
                      <a:pt x="407" y="25"/>
                    </a:lnTo>
                    <a:lnTo>
                      <a:pt x="370" y="18"/>
                    </a:lnTo>
                    <a:lnTo>
                      <a:pt x="337" y="18"/>
                    </a:lnTo>
                    <a:lnTo>
                      <a:pt x="301" y="10"/>
                    </a:lnTo>
                    <a:lnTo>
                      <a:pt x="265" y="10"/>
                    </a:lnTo>
                    <a:lnTo>
                      <a:pt x="229" y="10"/>
                    </a:lnTo>
                    <a:lnTo>
                      <a:pt x="196" y="0"/>
                    </a:lnTo>
                    <a:lnTo>
                      <a:pt x="166" y="36"/>
                    </a:lnTo>
                    <a:lnTo>
                      <a:pt x="153" y="73"/>
                    </a:lnTo>
                    <a:lnTo>
                      <a:pt x="123" y="116"/>
                    </a:lnTo>
                    <a:lnTo>
                      <a:pt x="98" y="152"/>
                    </a:lnTo>
                    <a:lnTo>
                      <a:pt x="72" y="185"/>
                    </a:lnTo>
                    <a:lnTo>
                      <a:pt x="44" y="221"/>
                    </a:lnTo>
                    <a:lnTo>
                      <a:pt x="18" y="257"/>
                    </a:lnTo>
                    <a:lnTo>
                      <a:pt x="0" y="301"/>
                    </a:lnTo>
                    <a:lnTo>
                      <a:pt x="11" y="345"/>
                    </a:lnTo>
                    <a:lnTo>
                      <a:pt x="18" y="381"/>
                    </a:lnTo>
                    <a:lnTo>
                      <a:pt x="29" y="424"/>
                    </a:lnTo>
                    <a:lnTo>
                      <a:pt x="36" y="467"/>
                    </a:lnTo>
                    <a:lnTo>
                      <a:pt x="44" y="511"/>
                    </a:lnTo>
                    <a:lnTo>
                      <a:pt x="54" y="555"/>
                    </a:lnTo>
                    <a:lnTo>
                      <a:pt x="62" y="602"/>
                    </a:lnTo>
                    <a:lnTo>
                      <a:pt x="80" y="645"/>
                    </a:lnTo>
                    <a:lnTo>
                      <a:pt x="98" y="671"/>
                    </a:lnTo>
                    <a:lnTo>
                      <a:pt x="116" y="708"/>
                    </a:lnTo>
                    <a:lnTo>
                      <a:pt x="134" y="739"/>
                    </a:lnTo>
                    <a:lnTo>
                      <a:pt x="153" y="776"/>
                    </a:lnTo>
                    <a:lnTo>
                      <a:pt x="178" y="802"/>
                    </a:lnTo>
                    <a:lnTo>
                      <a:pt x="196" y="838"/>
                    </a:lnTo>
                    <a:lnTo>
                      <a:pt x="214" y="874"/>
                    </a:lnTo>
                    <a:lnTo>
                      <a:pt x="229" y="910"/>
                    </a:lnTo>
                    <a:lnTo>
                      <a:pt x="247" y="917"/>
                    </a:lnTo>
                    <a:lnTo>
                      <a:pt x="275" y="935"/>
                    </a:lnTo>
                    <a:lnTo>
                      <a:pt x="293" y="954"/>
                    </a:lnTo>
                    <a:lnTo>
                      <a:pt x="319" y="962"/>
                    </a:lnTo>
                    <a:lnTo>
                      <a:pt x="337" y="980"/>
                    </a:lnTo>
                    <a:lnTo>
                      <a:pt x="356" y="998"/>
                    </a:lnTo>
                    <a:lnTo>
                      <a:pt x="381" y="1005"/>
                    </a:lnTo>
                    <a:lnTo>
                      <a:pt x="399" y="1023"/>
                    </a:lnTo>
                    <a:lnTo>
                      <a:pt x="417" y="1016"/>
                    </a:lnTo>
                    <a:lnTo>
                      <a:pt x="432" y="1005"/>
                    </a:lnTo>
                    <a:lnTo>
                      <a:pt x="450" y="990"/>
                    </a:lnTo>
                    <a:lnTo>
                      <a:pt x="468" y="980"/>
                    </a:lnTo>
                    <a:lnTo>
                      <a:pt x="486" y="972"/>
                    </a:lnTo>
                    <a:lnTo>
                      <a:pt x="504" y="954"/>
                    </a:lnTo>
                    <a:lnTo>
                      <a:pt x="522" y="943"/>
                    </a:lnTo>
                    <a:lnTo>
                      <a:pt x="540" y="935"/>
                    </a:lnTo>
                    <a:lnTo>
                      <a:pt x="555" y="935"/>
                    </a:lnTo>
                    <a:lnTo>
                      <a:pt x="583" y="929"/>
                    </a:lnTo>
                    <a:lnTo>
                      <a:pt x="602" y="929"/>
                    </a:lnTo>
                    <a:lnTo>
                      <a:pt x="616" y="929"/>
                    </a:lnTo>
                    <a:lnTo>
                      <a:pt x="634" y="917"/>
                    </a:lnTo>
                    <a:lnTo>
                      <a:pt x="664" y="917"/>
                    </a:lnTo>
                    <a:lnTo>
                      <a:pt x="682" y="917"/>
                    </a:lnTo>
                    <a:lnTo>
                      <a:pt x="697" y="91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0" name="Freeform 138"/>
              <p:cNvSpPr>
                <a:spLocks/>
              </p:cNvSpPr>
              <p:nvPr/>
            </p:nvSpPr>
            <p:spPr bwMode="auto">
              <a:xfrm>
                <a:off x="3485" y="1210"/>
                <a:ext cx="168" cy="228"/>
              </a:xfrm>
              <a:custGeom>
                <a:avLst/>
                <a:gdLst>
                  <a:gd name="T0" fmla="*/ 40 w 671"/>
                  <a:gd name="T1" fmla="*/ 51 h 912"/>
                  <a:gd name="T2" fmla="*/ 41 w 671"/>
                  <a:gd name="T3" fmla="*/ 51 h 912"/>
                  <a:gd name="T4" fmla="*/ 42 w 671"/>
                  <a:gd name="T5" fmla="*/ 51 h 912"/>
                  <a:gd name="T6" fmla="*/ 42 w 671"/>
                  <a:gd name="T7" fmla="*/ 48 h 912"/>
                  <a:gd name="T8" fmla="*/ 42 w 671"/>
                  <a:gd name="T9" fmla="*/ 44 h 912"/>
                  <a:gd name="T10" fmla="*/ 42 w 671"/>
                  <a:gd name="T11" fmla="*/ 39 h 912"/>
                  <a:gd name="T12" fmla="*/ 42 w 671"/>
                  <a:gd name="T13" fmla="*/ 34 h 912"/>
                  <a:gd name="T14" fmla="*/ 41 w 671"/>
                  <a:gd name="T15" fmla="*/ 30 h 912"/>
                  <a:gd name="T16" fmla="*/ 39 w 671"/>
                  <a:gd name="T17" fmla="*/ 25 h 912"/>
                  <a:gd name="T18" fmla="*/ 38 w 671"/>
                  <a:gd name="T19" fmla="*/ 20 h 912"/>
                  <a:gd name="T20" fmla="*/ 37 w 671"/>
                  <a:gd name="T21" fmla="*/ 15 h 912"/>
                  <a:gd name="T22" fmla="*/ 35 w 671"/>
                  <a:gd name="T23" fmla="*/ 12 h 912"/>
                  <a:gd name="T24" fmla="*/ 33 w 671"/>
                  <a:gd name="T25" fmla="*/ 9 h 912"/>
                  <a:gd name="T26" fmla="*/ 30 w 671"/>
                  <a:gd name="T27" fmla="*/ 6 h 912"/>
                  <a:gd name="T28" fmla="*/ 28 w 671"/>
                  <a:gd name="T29" fmla="*/ 4 h 912"/>
                  <a:gd name="T30" fmla="*/ 25 w 671"/>
                  <a:gd name="T31" fmla="*/ 2 h 912"/>
                  <a:gd name="T32" fmla="*/ 21 w 671"/>
                  <a:gd name="T33" fmla="*/ 1 h 912"/>
                  <a:gd name="T34" fmla="*/ 17 w 671"/>
                  <a:gd name="T35" fmla="*/ 1 h 912"/>
                  <a:gd name="T36" fmla="*/ 13 w 671"/>
                  <a:gd name="T37" fmla="*/ 1 h 912"/>
                  <a:gd name="T38" fmla="*/ 10 w 671"/>
                  <a:gd name="T39" fmla="*/ 2 h 912"/>
                  <a:gd name="T40" fmla="*/ 7 w 671"/>
                  <a:gd name="T41" fmla="*/ 6 h 912"/>
                  <a:gd name="T42" fmla="*/ 5 w 671"/>
                  <a:gd name="T43" fmla="*/ 11 h 912"/>
                  <a:gd name="T44" fmla="*/ 2 w 671"/>
                  <a:gd name="T45" fmla="*/ 15 h 912"/>
                  <a:gd name="T46" fmla="*/ 1 w 671"/>
                  <a:gd name="T47" fmla="*/ 19 h 912"/>
                  <a:gd name="T48" fmla="*/ 2 w 671"/>
                  <a:gd name="T49" fmla="*/ 24 h 912"/>
                  <a:gd name="T50" fmla="*/ 3 w 671"/>
                  <a:gd name="T51" fmla="*/ 29 h 912"/>
                  <a:gd name="T52" fmla="*/ 4 w 671"/>
                  <a:gd name="T53" fmla="*/ 33 h 912"/>
                  <a:gd name="T54" fmla="*/ 6 w 671"/>
                  <a:gd name="T55" fmla="*/ 38 h 912"/>
                  <a:gd name="T56" fmla="*/ 8 w 671"/>
                  <a:gd name="T57" fmla="*/ 42 h 912"/>
                  <a:gd name="T58" fmla="*/ 10 w 671"/>
                  <a:gd name="T59" fmla="*/ 45 h 912"/>
                  <a:gd name="T60" fmla="*/ 12 w 671"/>
                  <a:gd name="T61" fmla="*/ 49 h 912"/>
                  <a:gd name="T62" fmla="*/ 15 w 671"/>
                  <a:gd name="T63" fmla="*/ 52 h 912"/>
                  <a:gd name="T64" fmla="*/ 17 w 671"/>
                  <a:gd name="T65" fmla="*/ 53 h 912"/>
                  <a:gd name="T66" fmla="*/ 19 w 671"/>
                  <a:gd name="T67" fmla="*/ 55 h 912"/>
                  <a:gd name="T68" fmla="*/ 22 w 671"/>
                  <a:gd name="T69" fmla="*/ 56 h 912"/>
                  <a:gd name="T70" fmla="*/ 23 w 671"/>
                  <a:gd name="T71" fmla="*/ 56 h 912"/>
                  <a:gd name="T72" fmla="*/ 26 w 671"/>
                  <a:gd name="T73" fmla="*/ 56 h 912"/>
                  <a:gd name="T74" fmla="*/ 28 w 671"/>
                  <a:gd name="T75" fmla="*/ 54 h 912"/>
                  <a:gd name="T76" fmla="*/ 29 w 671"/>
                  <a:gd name="T77" fmla="*/ 53 h 912"/>
                  <a:gd name="T78" fmla="*/ 32 w 671"/>
                  <a:gd name="T79" fmla="*/ 52 h 912"/>
                  <a:gd name="T80" fmla="*/ 34 w 671"/>
                  <a:gd name="T81" fmla="*/ 52 h 912"/>
                  <a:gd name="T82" fmla="*/ 36 w 671"/>
                  <a:gd name="T83" fmla="*/ 52 h 912"/>
                  <a:gd name="T84" fmla="*/ 38 w 671"/>
                  <a:gd name="T85" fmla="*/ 51 h 9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71" h="912">
                    <a:moveTo>
                      <a:pt x="627" y="813"/>
                    </a:moveTo>
                    <a:lnTo>
                      <a:pt x="635" y="813"/>
                    </a:lnTo>
                    <a:lnTo>
                      <a:pt x="645" y="813"/>
                    </a:lnTo>
                    <a:lnTo>
                      <a:pt x="653" y="813"/>
                    </a:lnTo>
                    <a:lnTo>
                      <a:pt x="653" y="806"/>
                    </a:lnTo>
                    <a:lnTo>
                      <a:pt x="663" y="806"/>
                    </a:lnTo>
                    <a:lnTo>
                      <a:pt x="671" y="806"/>
                    </a:lnTo>
                    <a:lnTo>
                      <a:pt x="671" y="770"/>
                    </a:lnTo>
                    <a:lnTo>
                      <a:pt x="671" y="734"/>
                    </a:lnTo>
                    <a:lnTo>
                      <a:pt x="671" y="698"/>
                    </a:lnTo>
                    <a:lnTo>
                      <a:pt x="671" y="665"/>
                    </a:lnTo>
                    <a:lnTo>
                      <a:pt x="663" y="629"/>
                    </a:lnTo>
                    <a:lnTo>
                      <a:pt x="663" y="585"/>
                    </a:lnTo>
                    <a:lnTo>
                      <a:pt x="663" y="549"/>
                    </a:lnTo>
                    <a:lnTo>
                      <a:pt x="663" y="513"/>
                    </a:lnTo>
                    <a:lnTo>
                      <a:pt x="653" y="480"/>
                    </a:lnTo>
                    <a:lnTo>
                      <a:pt x="635" y="436"/>
                    </a:lnTo>
                    <a:lnTo>
                      <a:pt x="627" y="399"/>
                    </a:lnTo>
                    <a:lnTo>
                      <a:pt x="620" y="363"/>
                    </a:lnTo>
                    <a:lnTo>
                      <a:pt x="609" y="320"/>
                    </a:lnTo>
                    <a:lnTo>
                      <a:pt x="591" y="284"/>
                    </a:lnTo>
                    <a:lnTo>
                      <a:pt x="584" y="241"/>
                    </a:lnTo>
                    <a:lnTo>
                      <a:pt x="572" y="204"/>
                    </a:lnTo>
                    <a:lnTo>
                      <a:pt x="554" y="186"/>
                    </a:lnTo>
                    <a:lnTo>
                      <a:pt x="540" y="160"/>
                    </a:lnTo>
                    <a:lnTo>
                      <a:pt x="521" y="142"/>
                    </a:lnTo>
                    <a:lnTo>
                      <a:pt x="503" y="117"/>
                    </a:lnTo>
                    <a:lnTo>
                      <a:pt x="485" y="99"/>
                    </a:lnTo>
                    <a:lnTo>
                      <a:pt x="467" y="73"/>
                    </a:lnTo>
                    <a:lnTo>
                      <a:pt x="449" y="55"/>
                    </a:lnTo>
                    <a:lnTo>
                      <a:pt x="431" y="30"/>
                    </a:lnTo>
                    <a:lnTo>
                      <a:pt x="399" y="30"/>
                    </a:lnTo>
                    <a:lnTo>
                      <a:pt x="370" y="30"/>
                    </a:lnTo>
                    <a:lnTo>
                      <a:pt x="337" y="19"/>
                    </a:lnTo>
                    <a:lnTo>
                      <a:pt x="308" y="19"/>
                    </a:lnTo>
                    <a:lnTo>
                      <a:pt x="275" y="12"/>
                    </a:lnTo>
                    <a:lnTo>
                      <a:pt x="246" y="12"/>
                    </a:lnTo>
                    <a:lnTo>
                      <a:pt x="213" y="12"/>
                    </a:lnTo>
                    <a:lnTo>
                      <a:pt x="177" y="0"/>
                    </a:lnTo>
                    <a:lnTo>
                      <a:pt x="159" y="37"/>
                    </a:lnTo>
                    <a:lnTo>
                      <a:pt x="134" y="73"/>
                    </a:lnTo>
                    <a:lnTo>
                      <a:pt x="116" y="99"/>
                    </a:lnTo>
                    <a:lnTo>
                      <a:pt x="91" y="135"/>
                    </a:lnTo>
                    <a:lnTo>
                      <a:pt x="72" y="172"/>
                    </a:lnTo>
                    <a:lnTo>
                      <a:pt x="43" y="197"/>
                    </a:lnTo>
                    <a:lnTo>
                      <a:pt x="28" y="233"/>
                    </a:lnTo>
                    <a:lnTo>
                      <a:pt x="0" y="266"/>
                    </a:lnTo>
                    <a:lnTo>
                      <a:pt x="10" y="302"/>
                    </a:lnTo>
                    <a:lnTo>
                      <a:pt x="18" y="345"/>
                    </a:lnTo>
                    <a:lnTo>
                      <a:pt x="28" y="381"/>
                    </a:lnTo>
                    <a:lnTo>
                      <a:pt x="36" y="418"/>
                    </a:lnTo>
                    <a:lnTo>
                      <a:pt x="43" y="462"/>
                    </a:lnTo>
                    <a:lnTo>
                      <a:pt x="54" y="498"/>
                    </a:lnTo>
                    <a:lnTo>
                      <a:pt x="61" y="531"/>
                    </a:lnTo>
                    <a:lnTo>
                      <a:pt x="72" y="574"/>
                    </a:lnTo>
                    <a:lnTo>
                      <a:pt x="91" y="604"/>
                    </a:lnTo>
                    <a:lnTo>
                      <a:pt x="104" y="629"/>
                    </a:lnTo>
                    <a:lnTo>
                      <a:pt x="122" y="665"/>
                    </a:lnTo>
                    <a:lnTo>
                      <a:pt x="141" y="690"/>
                    </a:lnTo>
                    <a:lnTo>
                      <a:pt x="159" y="716"/>
                    </a:lnTo>
                    <a:lnTo>
                      <a:pt x="177" y="752"/>
                    </a:lnTo>
                    <a:lnTo>
                      <a:pt x="195" y="777"/>
                    </a:lnTo>
                    <a:lnTo>
                      <a:pt x="213" y="806"/>
                    </a:lnTo>
                    <a:lnTo>
                      <a:pt x="231" y="825"/>
                    </a:lnTo>
                    <a:lnTo>
                      <a:pt x="246" y="831"/>
                    </a:lnTo>
                    <a:lnTo>
                      <a:pt x="264" y="850"/>
                    </a:lnTo>
                    <a:lnTo>
                      <a:pt x="282" y="858"/>
                    </a:lnTo>
                    <a:lnTo>
                      <a:pt x="300" y="876"/>
                    </a:lnTo>
                    <a:lnTo>
                      <a:pt x="319" y="886"/>
                    </a:lnTo>
                    <a:lnTo>
                      <a:pt x="345" y="901"/>
                    </a:lnTo>
                    <a:lnTo>
                      <a:pt x="363" y="912"/>
                    </a:lnTo>
                    <a:lnTo>
                      <a:pt x="370" y="901"/>
                    </a:lnTo>
                    <a:lnTo>
                      <a:pt x="388" y="894"/>
                    </a:lnTo>
                    <a:lnTo>
                      <a:pt x="406" y="886"/>
                    </a:lnTo>
                    <a:lnTo>
                      <a:pt x="424" y="876"/>
                    </a:lnTo>
                    <a:lnTo>
                      <a:pt x="442" y="868"/>
                    </a:lnTo>
                    <a:lnTo>
                      <a:pt x="449" y="850"/>
                    </a:lnTo>
                    <a:lnTo>
                      <a:pt x="467" y="839"/>
                    </a:lnTo>
                    <a:lnTo>
                      <a:pt x="485" y="831"/>
                    </a:lnTo>
                    <a:lnTo>
                      <a:pt x="503" y="831"/>
                    </a:lnTo>
                    <a:lnTo>
                      <a:pt x="521" y="831"/>
                    </a:lnTo>
                    <a:lnTo>
                      <a:pt x="540" y="825"/>
                    </a:lnTo>
                    <a:lnTo>
                      <a:pt x="554" y="825"/>
                    </a:lnTo>
                    <a:lnTo>
                      <a:pt x="572" y="825"/>
                    </a:lnTo>
                    <a:lnTo>
                      <a:pt x="591" y="813"/>
                    </a:lnTo>
                    <a:lnTo>
                      <a:pt x="609" y="813"/>
                    </a:lnTo>
                    <a:lnTo>
                      <a:pt x="627" y="81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1" name="Freeform 139"/>
              <p:cNvSpPr>
                <a:spLocks/>
              </p:cNvSpPr>
              <p:nvPr/>
            </p:nvSpPr>
            <p:spPr bwMode="auto">
              <a:xfrm>
                <a:off x="3504" y="1237"/>
                <a:ext cx="147" cy="198"/>
              </a:xfrm>
              <a:custGeom>
                <a:avLst/>
                <a:gdLst>
                  <a:gd name="T0" fmla="*/ 34 w 591"/>
                  <a:gd name="T1" fmla="*/ 44 h 792"/>
                  <a:gd name="T2" fmla="*/ 36 w 591"/>
                  <a:gd name="T3" fmla="*/ 44 h 792"/>
                  <a:gd name="T4" fmla="*/ 37 w 591"/>
                  <a:gd name="T5" fmla="*/ 44 h 792"/>
                  <a:gd name="T6" fmla="*/ 36 w 591"/>
                  <a:gd name="T7" fmla="*/ 40 h 792"/>
                  <a:gd name="T8" fmla="*/ 36 w 591"/>
                  <a:gd name="T9" fmla="*/ 36 h 792"/>
                  <a:gd name="T10" fmla="*/ 36 w 591"/>
                  <a:gd name="T11" fmla="*/ 32 h 792"/>
                  <a:gd name="T12" fmla="*/ 36 w 591"/>
                  <a:gd name="T13" fmla="*/ 28 h 792"/>
                  <a:gd name="T14" fmla="*/ 34 w 591"/>
                  <a:gd name="T15" fmla="*/ 24 h 792"/>
                  <a:gd name="T16" fmla="*/ 33 w 591"/>
                  <a:gd name="T17" fmla="*/ 20 h 792"/>
                  <a:gd name="T18" fmla="*/ 32 w 591"/>
                  <a:gd name="T19" fmla="*/ 16 h 792"/>
                  <a:gd name="T20" fmla="*/ 31 w 591"/>
                  <a:gd name="T21" fmla="*/ 11 h 792"/>
                  <a:gd name="T22" fmla="*/ 29 w 591"/>
                  <a:gd name="T23" fmla="*/ 9 h 792"/>
                  <a:gd name="T24" fmla="*/ 27 w 591"/>
                  <a:gd name="T25" fmla="*/ 7 h 792"/>
                  <a:gd name="T26" fmla="*/ 25 w 591"/>
                  <a:gd name="T27" fmla="*/ 4 h 792"/>
                  <a:gd name="T28" fmla="*/ 23 w 591"/>
                  <a:gd name="T29" fmla="*/ 2 h 792"/>
                  <a:gd name="T30" fmla="*/ 20 w 591"/>
                  <a:gd name="T31" fmla="*/ 1 h 792"/>
                  <a:gd name="T32" fmla="*/ 16 w 591"/>
                  <a:gd name="T33" fmla="*/ 1 h 792"/>
                  <a:gd name="T34" fmla="*/ 13 w 591"/>
                  <a:gd name="T35" fmla="*/ 1 h 792"/>
                  <a:gd name="T36" fmla="*/ 10 w 591"/>
                  <a:gd name="T37" fmla="*/ 0 h 792"/>
                  <a:gd name="T38" fmla="*/ 7 w 591"/>
                  <a:gd name="T39" fmla="*/ 4 h 792"/>
                  <a:gd name="T40" fmla="*/ 5 w 591"/>
                  <a:gd name="T41" fmla="*/ 7 h 792"/>
                  <a:gd name="T42" fmla="*/ 2 w 591"/>
                  <a:gd name="T43" fmla="*/ 11 h 792"/>
                  <a:gd name="T44" fmla="*/ 0 w 591"/>
                  <a:gd name="T45" fmla="*/ 14 h 792"/>
                  <a:gd name="T46" fmla="*/ 1 w 591"/>
                  <a:gd name="T47" fmla="*/ 19 h 792"/>
                  <a:gd name="T48" fmla="*/ 2 w 591"/>
                  <a:gd name="T49" fmla="*/ 23 h 792"/>
                  <a:gd name="T50" fmla="*/ 3 w 591"/>
                  <a:gd name="T51" fmla="*/ 27 h 792"/>
                  <a:gd name="T52" fmla="*/ 4 w 591"/>
                  <a:gd name="T53" fmla="*/ 31 h 792"/>
                  <a:gd name="T54" fmla="*/ 6 w 591"/>
                  <a:gd name="T55" fmla="*/ 34 h 792"/>
                  <a:gd name="T56" fmla="*/ 8 w 591"/>
                  <a:gd name="T57" fmla="*/ 38 h 792"/>
                  <a:gd name="T58" fmla="*/ 9 w 591"/>
                  <a:gd name="T59" fmla="*/ 41 h 792"/>
                  <a:gd name="T60" fmla="*/ 11 w 591"/>
                  <a:gd name="T61" fmla="*/ 44 h 792"/>
                  <a:gd name="T62" fmla="*/ 13 w 591"/>
                  <a:gd name="T63" fmla="*/ 46 h 792"/>
                  <a:gd name="T64" fmla="*/ 15 w 591"/>
                  <a:gd name="T65" fmla="*/ 47 h 792"/>
                  <a:gd name="T66" fmla="*/ 17 w 591"/>
                  <a:gd name="T67" fmla="*/ 49 h 792"/>
                  <a:gd name="T68" fmla="*/ 19 w 591"/>
                  <a:gd name="T69" fmla="*/ 50 h 792"/>
                  <a:gd name="T70" fmla="*/ 21 w 591"/>
                  <a:gd name="T71" fmla="*/ 49 h 792"/>
                  <a:gd name="T72" fmla="*/ 23 w 591"/>
                  <a:gd name="T73" fmla="*/ 48 h 792"/>
                  <a:gd name="T74" fmla="*/ 24 w 591"/>
                  <a:gd name="T75" fmla="*/ 46 h 792"/>
                  <a:gd name="T76" fmla="*/ 26 w 591"/>
                  <a:gd name="T77" fmla="*/ 45 h 792"/>
                  <a:gd name="T78" fmla="*/ 28 w 591"/>
                  <a:gd name="T79" fmla="*/ 45 h 792"/>
                  <a:gd name="T80" fmla="*/ 30 w 591"/>
                  <a:gd name="T81" fmla="*/ 45 h 792"/>
                  <a:gd name="T82" fmla="*/ 32 w 591"/>
                  <a:gd name="T83" fmla="*/ 45 h 792"/>
                  <a:gd name="T84" fmla="*/ 34 w 591"/>
                  <a:gd name="T85" fmla="*/ 44 h 7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91" h="792">
                    <a:moveTo>
                      <a:pt x="548" y="704"/>
                    </a:moveTo>
                    <a:lnTo>
                      <a:pt x="555" y="704"/>
                    </a:lnTo>
                    <a:lnTo>
                      <a:pt x="563" y="704"/>
                    </a:lnTo>
                    <a:lnTo>
                      <a:pt x="573" y="704"/>
                    </a:lnTo>
                    <a:lnTo>
                      <a:pt x="581" y="704"/>
                    </a:lnTo>
                    <a:lnTo>
                      <a:pt x="591" y="704"/>
                    </a:lnTo>
                    <a:lnTo>
                      <a:pt x="581" y="668"/>
                    </a:lnTo>
                    <a:lnTo>
                      <a:pt x="581" y="643"/>
                    </a:lnTo>
                    <a:lnTo>
                      <a:pt x="581" y="607"/>
                    </a:lnTo>
                    <a:lnTo>
                      <a:pt x="581" y="574"/>
                    </a:lnTo>
                    <a:lnTo>
                      <a:pt x="581" y="544"/>
                    </a:lnTo>
                    <a:lnTo>
                      <a:pt x="581" y="513"/>
                    </a:lnTo>
                    <a:lnTo>
                      <a:pt x="573" y="483"/>
                    </a:lnTo>
                    <a:lnTo>
                      <a:pt x="573" y="450"/>
                    </a:lnTo>
                    <a:lnTo>
                      <a:pt x="563" y="414"/>
                    </a:lnTo>
                    <a:lnTo>
                      <a:pt x="555" y="378"/>
                    </a:lnTo>
                    <a:lnTo>
                      <a:pt x="548" y="342"/>
                    </a:lnTo>
                    <a:lnTo>
                      <a:pt x="537" y="317"/>
                    </a:lnTo>
                    <a:lnTo>
                      <a:pt x="530" y="280"/>
                    </a:lnTo>
                    <a:lnTo>
                      <a:pt x="519" y="247"/>
                    </a:lnTo>
                    <a:lnTo>
                      <a:pt x="512" y="211"/>
                    </a:lnTo>
                    <a:lnTo>
                      <a:pt x="500" y="175"/>
                    </a:lnTo>
                    <a:lnTo>
                      <a:pt x="482" y="157"/>
                    </a:lnTo>
                    <a:lnTo>
                      <a:pt x="468" y="139"/>
                    </a:lnTo>
                    <a:lnTo>
                      <a:pt x="449" y="124"/>
                    </a:lnTo>
                    <a:lnTo>
                      <a:pt x="439" y="106"/>
                    </a:lnTo>
                    <a:lnTo>
                      <a:pt x="421" y="77"/>
                    </a:lnTo>
                    <a:lnTo>
                      <a:pt x="406" y="63"/>
                    </a:lnTo>
                    <a:lnTo>
                      <a:pt x="388" y="44"/>
                    </a:lnTo>
                    <a:lnTo>
                      <a:pt x="377" y="26"/>
                    </a:lnTo>
                    <a:lnTo>
                      <a:pt x="345" y="26"/>
                    </a:lnTo>
                    <a:lnTo>
                      <a:pt x="316" y="15"/>
                    </a:lnTo>
                    <a:lnTo>
                      <a:pt x="291" y="15"/>
                    </a:lnTo>
                    <a:lnTo>
                      <a:pt x="265" y="15"/>
                    </a:lnTo>
                    <a:lnTo>
                      <a:pt x="236" y="8"/>
                    </a:lnTo>
                    <a:lnTo>
                      <a:pt x="210" y="8"/>
                    </a:lnTo>
                    <a:lnTo>
                      <a:pt x="185" y="8"/>
                    </a:lnTo>
                    <a:lnTo>
                      <a:pt x="159" y="0"/>
                    </a:lnTo>
                    <a:lnTo>
                      <a:pt x="141" y="26"/>
                    </a:lnTo>
                    <a:lnTo>
                      <a:pt x="113" y="63"/>
                    </a:lnTo>
                    <a:lnTo>
                      <a:pt x="95" y="88"/>
                    </a:lnTo>
                    <a:lnTo>
                      <a:pt x="80" y="114"/>
                    </a:lnTo>
                    <a:lnTo>
                      <a:pt x="62" y="139"/>
                    </a:lnTo>
                    <a:lnTo>
                      <a:pt x="32" y="175"/>
                    </a:lnTo>
                    <a:lnTo>
                      <a:pt x="19" y="200"/>
                    </a:lnTo>
                    <a:lnTo>
                      <a:pt x="0" y="229"/>
                    </a:lnTo>
                    <a:lnTo>
                      <a:pt x="7" y="262"/>
                    </a:lnTo>
                    <a:lnTo>
                      <a:pt x="19" y="298"/>
                    </a:lnTo>
                    <a:lnTo>
                      <a:pt x="25" y="335"/>
                    </a:lnTo>
                    <a:lnTo>
                      <a:pt x="32" y="360"/>
                    </a:lnTo>
                    <a:lnTo>
                      <a:pt x="32" y="396"/>
                    </a:lnTo>
                    <a:lnTo>
                      <a:pt x="44" y="432"/>
                    </a:lnTo>
                    <a:lnTo>
                      <a:pt x="50" y="465"/>
                    </a:lnTo>
                    <a:lnTo>
                      <a:pt x="62" y="501"/>
                    </a:lnTo>
                    <a:lnTo>
                      <a:pt x="80" y="526"/>
                    </a:lnTo>
                    <a:lnTo>
                      <a:pt x="95" y="544"/>
                    </a:lnTo>
                    <a:lnTo>
                      <a:pt x="105" y="574"/>
                    </a:lnTo>
                    <a:lnTo>
                      <a:pt x="123" y="599"/>
                    </a:lnTo>
                    <a:lnTo>
                      <a:pt x="141" y="625"/>
                    </a:lnTo>
                    <a:lnTo>
                      <a:pt x="149" y="650"/>
                    </a:lnTo>
                    <a:lnTo>
                      <a:pt x="167" y="679"/>
                    </a:lnTo>
                    <a:lnTo>
                      <a:pt x="185" y="704"/>
                    </a:lnTo>
                    <a:lnTo>
                      <a:pt x="203" y="716"/>
                    </a:lnTo>
                    <a:lnTo>
                      <a:pt x="210" y="730"/>
                    </a:lnTo>
                    <a:lnTo>
                      <a:pt x="228" y="741"/>
                    </a:lnTo>
                    <a:lnTo>
                      <a:pt x="247" y="749"/>
                    </a:lnTo>
                    <a:lnTo>
                      <a:pt x="265" y="759"/>
                    </a:lnTo>
                    <a:lnTo>
                      <a:pt x="283" y="777"/>
                    </a:lnTo>
                    <a:lnTo>
                      <a:pt x="298" y="785"/>
                    </a:lnTo>
                    <a:lnTo>
                      <a:pt x="309" y="792"/>
                    </a:lnTo>
                    <a:lnTo>
                      <a:pt x="327" y="785"/>
                    </a:lnTo>
                    <a:lnTo>
                      <a:pt x="334" y="777"/>
                    </a:lnTo>
                    <a:lnTo>
                      <a:pt x="352" y="767"/>
                    </a:lnTo>
                    <a:lnTo>
                      <a:pt x="370" y="759"/>
                    </a:lnTo>
                    <a:lnTo>
                      <a:pt x="377" y="749"/>
                    </a:lnTo>
                    <a:lnTo>
                      <a:pt x="395" y="741"/>
                    </a:lnTo>
                    <a:lnTo>
                      <a:pt x="406" y="730"/>
                    </a:lnTo>
                    <a:lnTo>
                      <a:pt x="421" y="722"/>
                    </a:lnTo>
                    <a:lnTo>
                      <a:pt x="439" y="722"/>
                    </a:lnTo>
                    <a:lnTo>
                      <a:pt x="449" y="722"/>
                    </a:lnTo>
                    <a:lnTo>
                      <a:pt x="468" y="722"/>
                    </a:lnTo>
                    <a:lnTo>
                      <a:pt x="482" y="716"/>
                    </a:lnTo>
                    <a:lnTo>
                      <a:pt x="500" y="716"/>
                    </a:lnTo>
                    <a:lnTo>
                      <a:pt x="512" y="716"/>
                    </a:lnTo>
                    <a:lnTo>
                      <a:pt x="530" y="716"/>
                    </a:lnTo>
                    <a:lnTo>
                      <a:pt x="548" y="70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2" name="Freeform 140"/>
              <p:cNvSpPr>
                <a:spLocks/>
              </p:cNvSpPr>
              <p:nvPr/>
            </p:nvSpPr>
            <p:spPr bwMode="auto">
              <a:xfrm>
                <a:off x="3521" y="1263"/>
                <a:ext cx="126" cy="172"/>
              </a:xfrm>
              <a:custGeom>
                <a:avLst/>
                <a:gdLst>
                  <a:gd name="T0" fmla="*/ 30 w 504"/>
                  <a:gd name="T1" fmla="*/ 38 h 686"/>
                  <a:gd name="T2" fmla="*/ 31 w 504"/>
                  <a:gd name="T3" fmla="*/ 38 h 686"/>
                  <a:gd name="T4" fmla="*/ 32 w 504"/>
                  <a:gd name="T5" fmla="*/ 36 h 686"/>
                  <a:gd name="T6" fmla="*/ 31 w 504"/>
                  <a:gd name="T7" fmla="*/ 33 h 686"/>
                  <a:gd name="T8" fmla="*/ 31 w 504"/>
                  <a:gd name="T9" fmla="*/ 29 h 686"/>
                  <a:gd name="T10" fmla="*/ 31 w 504"/>
                  <a:gd name="T11" fmla="*/ 26 h 686"/>
                  <a:gd name="T12" fmla="*/ 31 w 504"/>
                  <a:gd name="T13" fmla="*/ 22 h 686"/>
                  <a:gd name="T14" fmla="*/ 29 w 504"/>
                  <a:gd name="T15" fmla="*/ 19 h 686"/>
                  <a:gd name="T16" fmla="*/ 28 w 504"/>
                  <a:gd name="T17" fmla="*/ 15 h 686"/>
                  <a:gd name="T18" fmla="*/ 27 w 504"/>
                  <a:gd name="T19" fmla="*/ 12 h 686"/>
                  <a:gd name="T20" fmla="*/ 26 w 504"/>
                  <a:gd name="T21" fmla="*/ 9 h 686"/>
                  <a:gd name="T22" fmla="*/ 24 w 504"/>
                  <a:gd name="T23" fmla="*/ 7 h 686"/>
                  <a:gd name="T24" fmla="*/ 23 w 504"/>
                  <a:gd name="T25" fmla="*/ 4 h 686"/>
                  <a:gd name="T26" fmla="*/ 21 w 504"/>
                  <a:gd name="T27" fmla="*/ 2 h 686"/>
                  <a:gd name="T28" fmla="*/ 19 w 504"/>
                  <a:gd name="T29" fmla="*/ 1 h 686"/>
                  <a:gd name="T30" fmla="*/ 16 w 504"/>
                  <a:gd name="T31" fmla="*/ 1 h 686"/>
                  <a:gd name="T32" fmla="*/ 13 w 504"/>
                  <a:gd name="T33" fmla="*/ 1 h 686"/>
                  <a:gd name="T34" fmla="*/ 10 w 504"/>
                  <a:gd name="T35" fmla="*/ 0 h 686"/>
                  <a:gd name="T36" fmla="*/ 7 w 504"/>
                  <a:gd name="T37" fmla="*/ 2 h 686"/>
                  <a:gd name="T38" fmla="*/ 5 w 504"/>
                  <a:gd name="T39" fmla="*/ 5 h 686"/>
                  <a:gd name="T40" fmla="*/ 3 w 504"/>
                  <a:gd name="T41" fmla="*/ 8 h 686"/>
                  <a:gd name="T42" fmla="*/ 1 w 504"/>
                  <a:gd name="T43" fmla="*/ 11 h 686"/>
                  <a:gd name="T44" fmla="*/ 1 w 504"/>
                  <a:gd name="T45" fmla="*/ 14 h 686"/>
                  <a:gd name="T46" fmla="*/ 1 w 504"/>
                  <a:gd name="T47" fmla="*/ 18 h 686"/>
                  <a:gd name="T48" fmla="*/ 2 w 504"/>
                  <a:gd name="T49" fmla="*/ 22 h 686"/>
                  <a:gd name="T50" fmla="*/ 3 w 504"/>
                  <a:gd name="T51" fmla="*/ 25 h 686"/>
                  <a:gd name="T52" fmla="*/ 4 w 504"/>
                  <a:gd name="T53" fmla="*/ 28 h 686"/>
                  <a:gd name="T54" fmla="*/ 6 w 504"/>
                  <a:gd name="T55" fmla="*/ 31 h 686"/>
                  <a:gd name="T56" fmla="*/ 7 w 504"/>
                  <a:gd name="T57" fmla="*/ 34 h 686"/>
                  <a:gd name="T58" fmla="*/ 9 w 504"/>
                  <a:gd name="T59" fmla="*/ 36 h 686"/>
                  <a:gd name="T60" fmla="*/ 11 w 504"/>
                  <a:gd name="T61" fmla="*/ 39 h 686"/>
                  <a:gd name="T62" fmla="*/ 12 w 504"/>
                  <a:gd name="T63" fmla="*/ 40 h 686"/>
                  <a:gd name="T64" fmla="*/ 14 w 504"/>
                  <a:gd name="T65" fmla="*/ 41 h 686"/>
                  <a:gd name="T66" fmla="*/ 16 w 504"/>
                  <a:gd name="T67" fmla="*/ 42 h 686"/>
                  <a:gd name="T68" fmla="*/ 17 w 504"/>
                  <a:gd name="T69" fmla="*/ 43 h 686"/>
                  <a:gd name="T70" fmla="*/ 19 w 504"/>
                  <a:gd name="T71" fmla="*/ 42 h 686"/>
                  <a:gd name="T72" fmla="*/ 21 w 504"/>
                  <a:gd name="T73" fmla="*/ 40 h 686"/>
                  <a:gd name="T74" fmla="*/ 22 w 504"/>
                  <a:gd name="T75" fmla="*/ 40 h 686"/>
                  <a:gd name="T76" fmla="*/ 23 w 504"/>
                  <a:gd name="T77" fmla="*/ 39 h 686"/>
                  <a:gd name="T78" fmla="*/ 25 w 504"/>
                  <a:gd name="T79" fmla="*/ 39 h 686"/>
                  <a:gd name="T80" fmla="*/ 27 w 504"/>
                  <a:gd name="T81" fmla="*/ 39 h 686"/>
                  <a:gd name="T82" fmla="*/ 28 w 504"/>
                  <a:gd name="T83" fmla="*/ 38 h 6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4" h="686">
                    <a:moveTo>
                      <a:pt x="468" y="610"/>
                    </a:moveTo>
                    <a:lnTo>
                      <a:pt x="479" y="610"/>
                    </a:lnTo>
                    <a:lnTo>
                      <a:pt x="486" y="610"/>
                    </a:lnTo>
                    <a:lnTo>
                      <a:pt x="494" y="610"/>
                    </a:lnTo>
                    <a:lnTo>
                      <a:pt x="504" y="610"/>
                    </a:lnTo>
                    <a:lnTo>
                      <a:pt x="504" y="573"/>
                    </a:lnTo>
                    <a:lnTo>
                      <a:pt x="494" y="544"/>
                    </a:lnTo>
                    <a:lnTo>
                      <a:pt x="494" y="519"/>
                    </a:lnTo>
                    <a:lnTo>
                      <a:pt x="494" y="493"/>
                    </a:lnTo>
                    <a:lnTo>
                      <a:pt x="494" y="468"/>
                    </a:lnTo>
                    <a:lnTo>
                      <a:pt x="494" y="438"/>
                    </a:lnTo>
                    <a:lnTo>
                      <a:pt x="494" y="414"/>
                    </a:lnTo>
                    <a:lnTo>
                      <a:pt x="494" y="389"/>
                    </a:lnTo>
                    <a:lnTo>
                      <a:pt x="486" y="352"/>
                    </a:lnTo>
                    <a:lnTo>
                      <a:pt x="479" y="326"/>
                    </a:lnTo>
                    <a:lnTo>
                      <a:pt x="468" y="298"/>
                    </a:lnTo>
                    <a:lnTo>
                      <a:pt x="461" y="272"/>
                    </a:lnTo>
                    <a:lnTo>
                      <a:pt x="450" y="236"/>
                    </a:lnTo>
                    <a:lnTo>
                      <a:pt x="443" y="211"/>
                    </a:lnTo>
                    <a:lnTo>
                      <a:pt x="431" y="184"/>
                    </a:lnTo>
                    <a:lnTo>
                      <a:pt x="425" y="148"/>
                    </a:lnTo>
                    <a:lnTo>
                      <a:pt x="413" y="141"/>
                    </a:lnTo>
                    <a:lnTo>
                      <a:pt x="399" y="123"/>
                    </a:lnTo>
                    <a:lnTo>
                      <a:pt x="388" y="105"/>
                    </a:lnTo>
                    <a:lnTo>
                      <a:pt x="370" y="87"/>
                    </a:lnTo>
                    <a:lnTo>
                      <a:pt x="362" y="69"/>
                    </a:lnTo>
                    <a:lnTo>
                      <a:pt x="344" y="51"/>
                    </a:lnTo>
                    <a:lnTo>
                      <a:pt x="337" y="33"/>
                    </a:lnTo>
                    <a:lnTo>
                      <a:pt x="319" y="26"/>
                    </a:lnTo>
                    <a:lnTo>
                      <a:pt x="301" y="18"/>
                    </a:lnTo>
                    <a:lnTo>
                      <a:pt x="276" y="18"/>
                    </a:lnTo>
                    <a:lnTo>
                      <a:pt x="247" y="18"/>
                    </a:lnTo>
                    <a:lnTo>
                      <a:pt x="229" y="8"/>
                    </a:lnTo>
                    <a:lnTo>
                      <a:pt x="204" y="8"/>
                    </a:lnTo>
                    <a:lnTo>
                      <a:pt x="178" y="8"/>
                    </a:lnTo>
                    <a:lnTo>
                      <a:pt x="159" y="0"/>
                    </a:lnTo>
                    <a:lnTo>
                      <a:pt x="134" y="0"/>
                    </a:lnTo>
                    <a:lnTo>
                      <a:pt x="116" y="26"/>
                    </a:lnTo>
                    <a:lnTo>
                      <a:pt x="98" y="51"/>
                    </a:lnTo>
                    <a:lnTo>
                      <a:pt x="80" y="80"/>
                    </a:lnTo>
                    <a:lnTo>
                      <a:pt x="62" y="94"/>
                    </a:lnTo>
                    <a:lnTo>
                      <a:pt x="44" y="123"/>
                    </a:lnTo>
                    <a:lnTo>
                      <a:pt x="36" y="148"/>
                    </a:lnTo>
                    <a:lnTo>
                      <a:pt x="18" y="174"/>
                    </a:lnTo>
                    <a:lnTo>
                      <a:pt x="0" y="203"/>
                    </a:lnTo>
                    <a:lnTo>
                      <a:pt x="11" y="229"/>
                    </a:lnTo>
                    <a:lnTo>
                      <a:pt x="11" y="254"/>
                    </a:lnTo>
                    <a:lnTo>
                      <a:pt x="18" y="283"/>
                    </a:lnTo>
                    <a:lnTo>
                      <a:pt x="26" y="316"/>
                    </a:lnTo>
                    <a:lnTo>
                      <a:pt x="36" y="344"/>
                    </a:lnTo>
                    <a:lnTo>
                      <a:pt x="36" y="370"/>
                    </a:lnTo>
                    <a:lnTo>
                      <a:pt x="44" y="395"/>
                    </a:lnTo>
                    <a:lnTo>
                      <a:pt x="54" y="432"/>
                    </a:lnTo>
                    <a:lnTo>
                      <a:pt x="62" y="450"/>
                    </a:lnTo>
                    <a:lnTo>
                      <a:pt x="80" y="475"/>
                    </a:lnTo>
                    <a:lnTo>
                      <a:pt x="90" y="493"/>
                    </a:lnTo>
                    <a:lnTo>
                      <a:pt x="105" y="519"/>
                    </a:lnTo>
                    <a:lnTo>
                      <a:pt x="116" y="537"/>
                    </a:lnTo>
                    <a:lnTo>
                      <a:pt x="134" y="562"/>
                    </a:lnTo>
                    <a:lnTo>
                      <a:pt x="141" y="580"/>
                    </a:lnTo>
                    <a:lnTo>
                      <a:pt x="153" y="610"/>
                    </a:lnTo>
                    <a:lnTo>
                      <a:pt x="167" y="616"/>
                    </a:lnTo>
                    <a:lnTo>
                      <a:pt x="185" y="624"/>
                    </a:lnTo>
                    <a:lnTo>
                      <a:pt x="196" y="635"/>
                    </a:lnTo>
                    <a:lnTo>
                      <a:pt x="214" y="643"/>
                    </a:lnTo>
                    <a:lnTo>
                      <a:pt x="222" y="653"/>
                    </a:lnTo>
                    <a:lnTo>
                      <a:pt x="240" y="661"/>
                    </a:lnTo>
                    <a:lnTo>
                      <a:pt x="247" y="671"/>
                    </a:lnTo>
                    <a:lnTo>
                      <a:pt x="265" y="686"/>
                    </a:lnTo>
                    <a:lnTo>
                      <a:pt x="276" y="679"/>
                    </a:lnTo>
                    <a:lnTo>
                      <a:pt x="290" y="671"/>
                    </a:lnTo>
                    <a:lnTo>
                      <a:pt x="301" y="661"/>
                    </a:lnTo>
                    <a:lnTo>
                      <a:pt x="308" y="653"/>
                    </a:lnTo>
                    <a:lnTo>
                      <a:pt x="326" y="643"/>
                    </a:lnTo>
                    <a:lnTo>
                      <a:pt x="337" y="635"/>
                    </a:lnTo>
                    <a:lnTo>
                      <a:pt x="344" y="635"/>
                    </a:lnTo>
                    <a:lnTo>
                      <a:pt x="362" y="624"/>
                    </a:lnTo>
                    <a:lnTo>
                      <a:pt x="370" y="624"/>
                    </a:lnTo>
                    <a:lnTo>
                      <a:pt x="388" y="616"/>
                    </a:lnTo>
                    <a:lnTo>
                      <a:pt x="399" y="616"/>
                    </a:lnTo>
                    <a:lnTo>
                      <a:pt x="413" y="616"/>
                    </a:lnTo>
                    <a:lnTo>
                      <a:pt x="425" y="616"/>
                    </a:lnTo>
                    <a:lnTo>
                      <a:pt x="443" y="610"/>
                    </a:lnTo>
                    <a:lnTo>
                      <a:pt x="450" y="610"/>
                    </a:lnTo>
                    <a:lnTo>
                      <a:pt x="468" y="610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3" name="Freeform 141"/>
              <p:cNvSpPr>
                <a:spLocks/>
              </p:cNvSpPr>
              <p:nvPr/>
            </p:nvSpPr>
            <p:spPr bwMode="auto">
              <a:xfrm>
                <a:off x="3539" y="1290"/>
                <a:ext cx="103" cy="143"/>
              </a:xfrm>
              <a:custGeom>
                <a:avLst/>
                <a:gdLst>
                  <a:gd name="T0" fmla="*/ 24 w 414"/>
                  <a:gd name="T1" fmla="*/ 31 h 574"/>
                  <a:gd name="T2" fmla="*/ 25 w 414"/>
                  <a:gd name="T3" fmla="*/ 31 h 574"/>
                  <a:gd name="T4" fmla="*/ 26 w 414"/>
                  <a:gd name="T5" fmla="*/ 30 h 574"/>
                  <a:gd name="T6" fmla="*/ 26 w 414"/>
                  <a:gd name="T7" fmla="*/ 27 h 574"/>
                  <a:gd name="T8" fmla="*/ 25 w 414"/>
                  <a:gd name="T9" fmla="*/ 24 h 574"/>
                  <a:gd name="T10" fmla="*/ 25 w 414"/>
                  <a:gd name="T11" fmla="*/ 21 h 574"/>
                  <a:gd name="T12" fmla="*/ 25 w 414"/>
                  <a:gd name="T13" fmla="*/ 19 h 574"/>
                  <a:gd name="T14" fmla="*/ 24 w 414"/>
                  <a:gd name="T15" fmla="*/ 15 h 574"/>
                  <a:gd name="T16" fmla="*/ 23 w 414"/>
                  <a:gd name="T17" fmla="*/ 13 h 574"/>
                  <a:gd name="T18" fmla="*/ 22 w 414"/>
                  <a:gd name="T19" fmla="*/ 9 h 574"/>
                  <a:gd name="T20" fmla="*/ 21 w 414"/>
                  <a:gd name="T21" fmla="*/ 7 h 574"/>
                  <a:gd name="T22" fmla="*/ 20 w 414"/>
                  <a:gd name="T23" fmla="*/ 5 h 574"/>
                  <a:gd name="T24" fmla="*/ 18 w 414"/>
                  <a:gd name="T25" fmla="*/ 4 h 574"/>
                  <a:gd name="T26" fmla="*/ 17 w 414"/>
                  <a:gd name="T27" fmla="*/ 2 h 574"/>
                  <a:gd name="T28" fmla="*/ 15 w 414"/>
                  <a:gd name="T29" fmla="*/ 1 h 574"/>
                  <a:gd name="T30" fmla="*/ 13 w 414"/>
                  <a:gd name="T31" fmla="*/ 0 h 574"/>
                  <a:gd name="T32" fmla="*/ 10 w 414"/>
                  <a:gd name="T33" fmla="*/ 0 h 574"/>
                  <a:gd name="T34" fmla="*/ 8 w 414"/>
                  <a:gd name="T35" fmla="*/ 0 h 574"/>
                  <a:gd name="T36" fmla="*/ 6 w 414"/>
                  <a:gd name="T37" fmla="*/ 1 h 574"/>
                  <a:gd name="T38" fmla="*/ 4 w 414"/>
                  <a:gd name="T39" fmla="*/ 4 h 574"/>
                  <a:gd name="T40" fmla="*/ 2 w 414"/>
                  <a:gd name="T41" fmla="*/ 6 h 574"/>
                  <a:gd name="T42" fmla="*/ 0 w 414"/>
                  <a:gd name="T43" fmla="*/ 9 h 574"/>
                  <a:gd name="T44" fmla="*/ 0 w 414"/>
                  <a:gd name="T45" fmla="*/ 12 h 574"/>
                  <a:gd name="T46" fmla="*/ 0 w 414"/>
                  <a:gd name="T47" fmla="*/ 15 h 574"/>
                  <a:gd name="T48" fmla="*/ 1 w 414"/>
                  <a:gd name="T49" fmla="*/ 18 h 574"/>
                  <a:gd name="T50" fmla="*/ 2 w 414"/>
                  <a:gd name="T51" fmla="*/ 21 h 574"/>
                  <a:gd name="T52" fmla="*/ 3 w 414"/>
                  <a:gd name="T53" fmla="*/ 23 h 574"/>
                  <a:gd name="T54" fmla="*/ 4 w 414"/>
                  <a:gd name="T55" fmla="*/ 26 h 574"/>
                  <a:gd name="T56" fmla="*/ 6 w 414"/>
                  <a:gd name="T57" fmla="*/ 28 h 574"/>
                  <a:gd name="T58" fmla="*/ 7 w 414"/>
                  <a:gd name="T59" fmla="*/ 30 h 574"/>
                  <a:gd name="T60" fmla="*/ 9 w 414"/>
                  <a:gd name="T61" fmla="*/ 32 h 574"/>
                  <a:gd name="T62" fmla="*/ 10 w 414"/>
                  <a:gd name="T63" fmla="*/ 33 h 574"/>
                  <a:gd name="T64" fmla="*/ 11 w 414"/>
                  <a:gd name="T65" fmla="*/ 34 h 574"/>
                  <a:gd name="T66" fmla="*/ 13 w 414"/>
                  <a:gd name="T67" fmla="*/ 35 h 574"/>
                  <a:gd name="T68" fmla="*/ 14 w 414"/>
                  <a:gd name="T69" fmla="*/ 35 h 574"/>
                  <a:gd name="T70" fmla="*/ 15 w 414"/>
                  <a:gd name="T71" fmla="*/ 35 h 574"/>
                  <a:gd name="T72" fmla="*/ 16 w 414"/>
                  <a:gd name="T73" fmla="*/ 33 h 574"/>
                  <a:gd name="T74" fmla="*/ 18 w 414"/>
                  <a:gd name="T75" fmla="*/ 33 h 574"/>
                  <a:gd name="T76" fmla="*/ 19 w 414"/>
                  <a:gd name="T77" fmla="*/ 32 h 574"/>
                  <a:gd name="T78" fmla="*/ 20 w 414"/>
                  <a:gd name="T79" fmla="*/ 32 h 574"/>
                  <a:gd name="T80" fmla="*/ 22 w 414"/>
                  <a:gd name="T81" fmla="*/ 32 h 574"/>
                  <a:gd name="T82" fmla="*/ 23 w 414"/>
                  <a:gd name="T83" fmla="*/ 32 h 5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14" h="574">
                    <a:moveTo>
                      <a:pt x="389" y="511"/>
                    </a:moveTo>
                    <a:lnTo>
                      <a:pt x="389" y="505"/>
                    </a:lnTo>
                    <a:lnTo>
                      <a:pt x="396" y="505"/>
                    </a:lnTo>
                    <a:lnTo>
                      <a:pt x="407" y="505"/>
                    </a:lnTo>
                    <a:lnTo>
                      <a:pt x="414" y="505"/>
                    </a:lnTo>
                    <a:lnTo>
                      <a:pt x="414" y="486"/>
                    </a:lnTo>
                    <a:lnTo>
                      <a:pt x="414" y="457"/>
                    </a:lnTo>
                    <a:lnTo>
                      <a:pt x="414" y="432"/>
                    </a:lnTo>
                    <a:lnTo>
                      <a:pt x="414" y="414"/>
                    </a:lnTo>
                    <a:lnTo>
                      <a:pt x="407" y="388"/>
                    </a:lnTo>
                    <a:lnTo>
                      <a:pt x="407" y="370"/>
                    </a:lnTo>
                    <a:lnTo>
                      <a:pt x="407" y="345"/>
                    </a:lnTo>
                    <a:lnTo>
                      <a:pt x="407" y="315"/>
                    </a:lnTo>
                    <a:lnTo>
                      <a:pt x="396" y="302"/>
                    </a:lnTo>
                    <a:lnTo>
                      <a:pt x="396" y="272"/>
                    </a:lnTo>
                    <a:lnTo>
                      <a:pt x="389" y="247"/>
                    </a:lnTo>
                    <a:lnTo>
                      <a:pt x="378" y="221"/>
                    </a:lnTo>
                    <a:lnTo>
                      <a:pt x="371" y="203"/>
                    </a:lnTo>
                    <a:lnTo>
                      <a:pt x="371" y="178"/>
                    </a:lnTo>
                    <a:lnTo>
                      <a:pt x="359" y="149"/>
                    </a:lnTo>
                    <a:lnTo>
                      <a:pt x="353" y="131"/>
                    </a:lnTo>
                    <a:lnTo>
                      <a:pt x="341" y="116"/>
                    </a:lnTo>
                    <a:lnTo>
                      <a:pt x="327" y="98"/>
                    </a:lnTo>
                    <a:lnTo>
                      <a:pt x="316" y="87"/>
                    </a:lnTo>
                    <a:lnTo>
                      <a:pt x="308" y="69"/>
                    </a:lnTo>
                    <a:lnTo>
                      <a:pt x="298" y="61"/>
                    </a:lnTo>
                    <a:lnTo>
                      <a:pt x="280" y="43"/>
                    </a:lnTo>
                    <a:lnTo>
                      <a:pt x="272" y="36"/>
                    </a:lnTo>
                    <a:lnTo>
                      <a:pt x="265" y="18"/>
                    </a:lnTo>
                    <a:lnTo>
                      <a:pt x="247" y="18"/>
                    </a:lnTo>
                    <a:lnTo>
                      <a:pt x="229" y="18"/>
                    </a:lnTo>
                    <a:lnTo>
                      <a:pt x="204" y="7"/>
                    </a:lnTo>
                    <a:lnTo>
                      <a:pt x="186" y="7"/>
                    </a:lnTo>
                    <a:lnTo>
                      <a:pt x="168" y="7"/>
                    </a:lnTo>
                    <a:lnTo>
                      <a:pt x="150" y="7"/>
                    </a:lnTo>
                    <a:lnTo>
                      <a:pt x="124" y="0"/>
                    </a:lnTo>
                    <a:lnTo>
                      <a:pt x="106" y="0"/>
                    </a:lnTo>
                    <a:lnTo>
                      <a:pt x="95" y="25"/>
                    </a:lnTo>
                    <a:lnTo>
                      <a:pt x="81" y="43"/>
                    </a:lnTo>
                    <a:lnTo>
                      <a:pt x="62" y="61"/>
                    </a:lnTo>
                    <a:lnTo>
                      <a:pt x="51" y="87"/>
                    </a:lnTo>
                    <a:lnTo>
                      <a:pt x="33" y="106"/>
                    </a:lnTo>
                    <a:lnTo>
                      <a:pt x="26" y="124"/>
                    </a:lnTo>
                    <a:lnTo>
                      <a:pt x="8" y="149"/>
                    </a:lnTo>
                    <a:lnTo>
                      <a:pt x="0" y="167"/>
                    </a:lnTo>
                    <a:lnTo>
                      <a:pt x="0" y="193"/>
                    </a:lnTo>
                    <a:lnTo>
                      <a:pt x="8" y="211"/>
                    </a:lnTo>
                    <a:lnTo>
                      <a:pt x="8" y="239"/>
                    </a:lnTo>
                    <a:lnTo>
                      <a:pt x="18" y="265"/>
                    </a:lnTo>
                    <a:lnTo>
                      <a:pt x="26" y="284"/>
                    </a:lnTo>
                    <a:lnTo>
                      <a:pt x="26" y="309"/>
                    </a:lnTo>
                    <a:lnTo>
                      <a:pt x="33" y="333"/>
                    </a:lnTo>
                    <a:lnTo>
                      <a:pt x="44" y="363"/>
                    </a:lnTo>
                    <a:lnTo>
                      <a:pt x="51" y="378"/>
                    </a:lnTo>
                    <a:lnTo>
                      <a:pt x="62" y="396"/>
                    </a:lnTo>
                    <a:lnTo>
                      <a:pt x="69" y="414"/>
                    </a:lnTo>
                    <a:lnTo>
                      <a:pt x="81" y="432"/>
                    </a:lnTo>
                    <a:lnTo>
                      <a:pt x="95" y="450"/>
                    </a:lnTo>
                    <a:lnTo>
                      <a:pt x="106" y="468"/>
                    </a:lnTo>
                    <a:lnTo>
                      <a:pt x="113" y="486"/>
                    </a:lnTo>
                    <a:lnTo>
                      <a:pt x="124" y="505"/>
                    </a:lnTo>
                    <a:lnTo>
                      <a:pt x="142" y="511"/>
                    </a:lnTo>
                    <a:lnTo>
                      <a:pt x="150" y="519"/>
                    </a:lnTo>
                    <a:lnTo>
                      <a:pt x="157" y="530"/>
                    </a:lnTo>
                    <a:lnTo>
                      <a:pt x="175" y="538"/>
                    </a:lnTo>
                    <a:lnTo>
                      <a:pt x="186" y="548"/>
                    </a:lnTo>
                    <a:lnTo>
                      <a:pt x="193" y="556"/>
                    </a:lnTo>
                    <a:lnTo>
                      <a:pt x="204" y="566"/>
                    </a:lnTo>
                    <a:lnTo>
                      <a:pt x="218" y="574"/>
                    </a:lnTo>
                    <a:lnTo>
                      <a:pt x="229" y="566"/>
                    </a:lnTo>
                    <a:lnTo>
                      <a:pt x="236" y="556"/>
                    </a:lnTo>
                    <a:lnTo>
                      <a:pt x="247" y="556"/>
                    </a:lnTo>
                    <a:lnTo>
                      <a:pt x="254" y="548"/>
                    </a:lnTo>
                    <a:lnTo>
                      <a:pt x="265" y="538"/>
                    </a:lnTo>
                    <a:lnTo>
                      <a:pt x="272" y="530"/>
                    </a:lnTo>
                    <a:lnTo>
                      <a:pt x="290" y="530"/>
                    </a:lnTo>
                    <a:lnTo>
                      <a:pt x="298" y="519"/>
                    </a:lnTo>
                    <a:lnTo>
                      <a:pt x="308" y="519"/>
                    </a:lnTo>
                    <a:lnTo>
                      <a:pt x="316" y="519"/>
                    </a:lnTo>
                    <a:lnTo>
                      <a:pt x="327" y="511"/>
                    </a:lnTo>
                    <a:lnTo>
                      <a:pt x="341" y="511"/>
                    </a:lnTo>
                    <a:lnTo>
                      <a:pt x="353" y="511"/>
                    </a:lnTo>
                    <a:lnTo>
                      <a:pt x="359" y="511"/>
                    </a:lnTo>
                    <a:lnTo>
                      <a:pt x="378" y="511"/>
                    </a:lnTo>
                    <a:lnTo>
                      <a:pt x="389" y="511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4" name="Freeform 142"/>
              <p:cNvSpPr>
                <a:spLocks/>
              </p:cNvSpPr>
              <p:nvPr/>
            </p:nvSpPr>
            <p:spPr bwMode="auto">
              <a:xfrm>
                <a:off x="3554" y="1316"/>
                <a:ext cx="84" cy="115"/>
              </a:xfrm>
              <a:custGeom>
                <a:avLst/>
                <a:gdLst>
                  <a:gd name="T0" fmla="*/ 21 w 334"/>
                  <a:gd name="T1" fmla="*/ 25 h 460"/>
                  <a:gd name="T2" fmla="*/ 21 w 334"/>
                  <a:gd name="T3" fmla="*/ 24 h 460"/>
                  <a:gd name="T4" fmla="*/ 21 w 334"/>
                  <a:gd name="T5" fmla="*/ 22 h 460"/>
                  <a:gd name="T6" fmla="*/ 21 w 334"/>
                  <a:gd name="T7" fmla="*/ 19 h 460"/>
                  <a:gd name="T8" fmla="*/ 21 w 334"/>
                  <a:gd name="T9" fmla="*/ 17 h 460"/>
                  <a:gd name="T10" fmla="*/ 21 w 334"/>
                  <a:gd name="T11" fmla="*/ 15 h 460"/>
                  <a:gd name="T12" fmla="*/ 20 w 334"/>
                  <a:gd name="T13" fmla="*/ 13 h 460"/>
                  <a:gd name="T14" fmla="*/ 20 w 334"/>
                  <a:gd name="T15" fmla="*/ 10 h 460"/>
                  <a:gd name="T16" fmla="*/ 18 w 334"/>
                  <a:gd name="T17" fmla="*/ 8 h 460"/>
                  <a:gd name="T18" fmla="*/ 18 w 334"/>
                  <a:gd name="T19" fmla="*/ 6 h 460"/>
                  <a:gd name="T20" fmla="*/ 17 w 334"/>
                  <a:gd name="T21" fmla="*/ 5 h 460"/>
                  <a:gd name="T22" fmla="*/ 16 w 334"/>
                  <a:gd name="T23" fmla="*/ 4 h 460"/>
                  <a:gd name="T24" fmla="*/ 14 w 334"/>
                  <a:gd name="T25" fmla="*/ 2 h 460"/>
                  <a:gd name="T26" fmla="*/ 13 w 334"/>
                  <a:gd name="T27" fmla="*/ 1 h 460"/>
                  <a:gd name="T28" fmla="*/ 11 w 334"/>
                  <a:gd name="T29" fmla="*/ 1 h 460"/>
                  <a:gd name="T30" fmla="*/ 9 w 334"/>
                  <a:gd name="T31" fmla="*/ 1 h 460"/>
                  <a:gd name="T32" fmla="*/ 7 w 334"/>
                  <a:gd name="T33" fmla="*/ 0 h 460"/>
                  <a:gd name="T34" fmla="*/ 5 w 334"/>
                  <a:gd name="T35" fmla="*/ 1 h 460"/>
                  <a:gd name="T36" fmla="*/ 4 w 334"/>
                  <a:gd name="T37" fmla="*/ 4 h 460"/>
                  <a:gd name="T38" fmla="*/ 2 w 334"/>
                  <a:gd name="T39" fmla="*/ 6 h 460"/>
                  <a:gd name="T40" fmla="*/ 1 w 334"/>
                  <a:gd name="T41" fmla="*/ 7 h 460"/>
                  <a:gd name="T42" fmla="*/ 1 w 334"/>
                  <a:gd name="T43" fmla="*/ 9 h 460"/>
                  <a:gd name="T44" fmla="*/ 1 w 334"/>
                  <a:gd name="T45" fmla="*/ 12 h 460"/>
                  <a:gd name="T46" fmla="*/ 2 w 334"/>
                  <a:gd name="T47" fmla="*/ 14 h 460"/>
                  <a:gd name="T48" fmla="*/ 2 w 334"/>
                  <a:gd name="T49" fmla="*/ 17 h 460"/>
                  <a:gd name="T50" fmla="*/ 3 w 334"/>
                  <a:gd name="T51" fmla="*/ 19 h 460"/>
                  <a:gd name="T52" fmla="*/ 4 w 334"/>
                  <a:gd name="T53" fmla="*/ 21 h 460"/>
                  <a:gd name="T54" fmla="*/ 5 w 334"/>
                  <a:gd name="T55" fmla="*/ 23 h 460"/>
                  <a:gd name="T56" fmla="*/ 6 w 334"/>
                  <a:gd name="T57" fmla="*/ 24 h 460"/>
                  <a:gd name="T58" fmla="*/ 7 w 334"/>
                  <a:gd name="T59" fmla="*/ 26 h 460"/>
                  <a:gd name="T60" fmla="*/ 8 w 334"/>
                  <a:gd name="T61" fmla="*/ 27 h 460"/>
                  <a:gd name="T62" fmla="*/ 9 w 334"/>
                  <a:gd name="T63" fmla="*/ 28 h 460"/>
                  <a:gd name="T64" fmla="*/ 11 w 334"/>
                  <a:gd name="T65" fmla="*/ 28 h 460"/>
                  <a:gd name="T66" fmla="*/ 12 w 334"/>
                  <a:gd name="T67" fmla="*/ 28 h 460"/>
                  <a:gd name="T68" fmla="*/ 13 w 334"/>
                  <a:gd name="T69" fmla="*/ 28 h 460"/>
                  <a:gd name="T70" fmla="*/ 14 w 334"/>
                  <a:gd name="T71" fmla="*/ 27 h 460"/>
                  <a:gd name="T72" fmla="*/ 15 w 334"/>
                  <a:gd name="T73" fmla="*/ 27 h 460"/>
                  <a:gd name="T74" fmla="*/ 16 w 334"/>
                  <a:gd name="T75" fmla="*/ 26 h 460"/>
                  <a:gd name="T76" fmla="*/ 17 w 334"/>
                  <a:gd name="T77" fmla="*/ 26 h 460"/>
                  <a:gd name="T78" fmla="*/ 18 w 334"/>
                  <a:gd name="T79" fmla="*/ 26 h 460"/>
                  <a:gd name="T80" fmla="*/ 20 w 334"/>
                  <a:gd name="T81" fmla="*/ 25 h 4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4" h="460">
                    <a:moveTo>
                      <a:pt x="316" y="405"/>
                    </a:moveTo>
                    <a:lnTo>
                      <a:pt x="327" y="405"/>
                    </a:lnTo>
                    <a:lnTo>
                      <a:pt x="334" y="405"/>
                    </a:lnTo>
                    <a:lnTo>
                      <a:pt x="334" y="387"/>
                    </a:lnTo>
                    <a:lnTo>
                      <a:pt x="334" y="369"/>
                    </a:lnTo>
                    <a:lnTo>
                      <a:pt x="334" y="351"/>
                    </a:lnTo>
                    <a:lnTo>
                      <a:pt x="334" y="333"/>
                    </a:lnTo>
                    <a:lnTo>
                      <a:pt x="334" y="308"/>
                    </a:lnTo>
                    <a:lnTo>
                      <a:pt x="334" y="290"/>
                    </a:lnTo>
                    <a:lnTo>
                      <a:pt x="334" y="272"/>
                    </a:lnTo>
                    <a:lnTo>
                      <a:pt x="334" y="257"/>
                    </a:lnTo>
                    <a:lnTo>
                      <a:pt x="327" y="239"/>
                    </a:lnTo>
                    <a:lnTo>
                      <a:pt x="316" y="221"/>
                    </a:lnTo>
                    <a:lnTo>
                      <a:pt x="316" y="203"/>
                    </a:lnTo>
                    <a:lnTo>
                      <a:pt x="309" y="178"/>
                    </a:lnTo>
                    <a:lnTo>
                      <a:pt x="309" y="159"/>
                    </a:lnTo>
                    <a:lnTo>
                      <a:pt x="297" y="141"/>
                    </a:lnTo>
                    <a:lnTo>
                      <a:pt x="291" y="123"/>
                    </a:lnTo>
                    <a:lnTo>
                      <a:pt x="291" y="105"/>
                    </a:lnTo>
                    <a:lnTo>
                      <a:pt x="279" y="87"/>
                    </a:lnTo>
                    <a:lnTo>
                      <a:pt x="273" y="79"/>
                    </a:lnTo>
                    <a:lnTo>
                      <a:pt x="265" y="72"/>
                    </a:lnTo>
                    <a:lnTo>
                      <a:pt x="254" y="61"/>
                    </a:lnTo>
                    <a:lnTo>
                      <a:pt x="246" y="54"/>
                    </a:lnTo>
                    <a:lnTo>
                      <a:pt x="236" y="36"/>
                    </a:lnTo>
                    <a:lnTo>
                      <a:pt x="228" y="25"/>
                    </a:lnTo>
                    <a:lnTo>
                      <a:pt x="218" y="18"/>
                    </a:lnTo>
                    <a:lnTo>
                      <a:pt x="203" y="18"/>
                    </a:lnTo>
                    <a:lnTo>
                      <a:pt x="185" y="10"/>
                    </a:lnTo>
                    <a:lnTo>
                      <a:pt x="167" y="10"/>
                    </a:lnTo>
                    <a:lnTo>
                      <a:pt x="156" y="10"/>
                    </a:lnTo>
                    <a:lnTo>
                      <a:pt x="142" y="10"/>
                    </a:lnTo>
                    <a:lnTo>
                      <a:pt x="124" y="10"/>
                    </a:lnTo>
                    <a:lnTo>
                      <a:pt x="106" y="0"/>
                    </a:lnTo>
                    <a:lnTo>
                      <a:pt x="88" y="0"/>
                    </a:lnTo>
                    <a:lnTo>
                      <a:pt x="80" y="18"/>
                    </a:lnTo>
                    <a:lnTo>
                      <a:pt x="70" y="36"/>
                    </a:lnTo>
                    <a:lnTo>
                      <a:pt x="62" y="54"/>
                    </a:lnTo>
                    <a:lnTo>
                      <a:pt x="44" y="72"/>
                    </a:lnTo>
                    <a:lnTo>
                      <a:pt x="33" y="87"/>
                    </a:lnTo>
                    <a:lnTo>
                      <a:pt x="25" y="97"/>
                    </a:lnTo>
                    <a:lnTo>
                      <a:pt x="19" y="115"/>
                    </a:lnTo>
                    <a:lnTo>
                      <a:pt x="0" y="133"/>
                    </a:lnTo>
                    <a:lnTo>
                      <a:pt x="7" y="148"/>
                    </a:lnTo>
                    <a:lnTo>
                      <a:pt x="7" y="166"/>
                    </a:lnTo>
                    <a:lnTo>
                      <a:pt x="19" y="196"/>
                    </a:lnTo>
                    <a:lnTo>
                      <a:pt x="19" y="209"/>
                    </a:lnTo>
                    <a:lnTo>
                      <a:pt x="25" y="227"/>
                    </a:lnTo>
                    <a:lnTo>
                      <a:pt x="25" y="246"/>
                    </a:lnTo>
                    <a:lnTo>
                      <a:pt x="33" y="264"/>
                    </a:lnTo>
                    <a:lnTo>
                      <a:pt x="33" y="290"/>
                    </a:lnTo>
                    <a:lnTo>
                      <a:pt x="44" y="300"/>
                    </a:lnTo>
                    <a:lnTo>
                      <a:pt x="51" y="318"/>
                    </a:lnTo>
                    <a:lnTo>
                      <a:pt x="62" y="333"/>
                    </a:lnTo>
                    <a:lnTo>
                      <a:pt x="70" y="344"/>
                    </a:lnTo>
                    <a:lnTo>
                      <a:pt x="80" y="362"/>
                    </a:lnTo>
                    <a:lnTo>
                      <a:pt x="88" y="380"/>
                    </a:lnTo>
                    <a:lnTo>
                      <a:pt x="95" y="387"/>
                    </a:lnTo>
                    <a:lnTo>
                      <a:pt x="106" y="405"/>
                    </a:lnTo>
                    <a:lnTo>
                      <a:pt x="113" y="413"/>
                    </a:lnTo>
                    <a:lnTo>
                      <a:pt x="124" y="413"/>
                    </a:lnTo>
                    <a:lnTo>
                      <a:pt x="131" y="424"/>
                    </a:lnTo>
                    <a:lnTo>
                      <a:pt x="142" y="432"/>
                    </a:lnTo>
                    <a:lnTo>
                      <a:pt x="149" y="442"/>
                    </a:lnTo>
                    <a:lnTo>
                      <a:pt x="156" y="442"/>
                    </a:lnTo>
                    <a:lnTo>
                      <a:pt x="167" y="450"/>
                    </a:lnTo>
                    <a:lnTo>
                      <a:pt x="174" y="460"/>
                    </a:lnTo>
                    <a:lnTo>
                      <a:pt x="185" y="450"/>
                    </a:lnTo>
                    <a:lnTo>
                      <a:pt x="192" y="450"/>
                    </a:lnTo>
                    <a:lnTo>
                      <a:pt x="203" y="442"/>
                    </a:lnTo>
                    <a:lnTo>
                      <a:pt x="210" y="442"/>
                    </a:lnTo>
                    <a:lnTo>
                      <a:pt x="218" y="432"/>
                    </a:lnTo>
                    <a:lnTo>
                      <a:pt x="228" y="424"/>
                    </a:lnTo>
                    <a:lnTo>
                      <a:pt x="236" y="424"/>
                    </a:lnTo>
                    <a:lnTo>
                      <a:pt x="246" y="413"/>
                    </a:lnTo>
                    <a:lnTo>
                      <a:pt x="254" y="413"/>
                    </a:lnTo>
                    <a:lnTo>
                      <a:pt x="265" y="413"/>
                    </a:lnTo>
                    <a:lnTo>
                      <a:pt x="273" y="413"/>
                    </a:lnTo>
                    <a:lnTo>
                      <a:pt x="279" y="413"/>
                    </a:lnTo>
                    <a:lnTo>
                      <a:pt x="291" y="413"/>
                    </a:lnTo>
                    <a:lnTo>
                      <a:pt x="297" y="405"/>
                    </a:lnTo>
                    <a:lnTo>
                      <a:pt x="309" y="405"/>
                    </a:lnTo>
                    <a:lnTo>
                      <a:pt x="316" y="405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5" name="Freeform 143"/>
              <p:cNvSpPr>
                <a:spLocks/>
              </p:cNvSpPr>
              <p:nvPr/>
            </p:nvSpPr>
            <p:spPr bwMode="auto">
              <a:xfrm>
                <a:off x="3572" y="1342"/>
                <a:ext cx="64" cy="87"/>
              </a:xfrm>
              <a:custGeom>
                <a:avLst/>
                <a:gdLst>
                  <a:gd name="T0" fmla="*/ 15 w 257"/>
                  <a:gd name="T1" fmla="*/ 20 h 345"/>
                  <a:gd name="T2" fmla="*/ 16 w 257"/>
                  <a:gd name="T3" fmla="*/ 19 h 345"/>
                  <a:gd name="T4" fmla="*/ 15 w 257"/>
                  <a:gd name="T5" fmla="*/ 12 h 345"/>
                  <a:gd name="T6" fmla="*/ 13 w 257"/>
                  <a:gd name="T7" fmla="*/ 5 h 345"/>
                  <a:gd name="T8" fmla="*/ 10 w 257"/>
                  <a:gd name="T9" fmla="*/ 1 h 345"/>
                  <a:gd name="T10" fmla="*/ 4 w 257"/>
                  <a:gd name="T11" fmla="*/ 0 h 345"/>
                  <a:gd name="T12" fmla="*/ 0 w 257"/>
                  <a:gd name="T13" fmla="*/ 6 h 345"/>
                  <a:gd name="T14" fmla="*/ 1 w 257"/>
                  <a:gd name="T15" fmla="*/ 14 h 345"/>
                  <a:gd name="T16" fmla="*/ 5 w 257"/>
                  <a:gd name="T17" fmla="*/ 19 h 345"/>
                  <a:gd name="T18" fmla="*/ 8 w 257"/>
                  <a:gd name="T19" fmla="*/ 22 h 345"/>
                  <a:gd name="T20" fmla="*/ 11 w 257"/>
                  <a:gd name="T21" fmla="*/ 20 h 345"/>
                  <a:gd name="T22" fmla="*/ 15 w 257"/>
                  <a:gd name="T23" fmla="*/ 20 h 3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7" h="345">
                    <a:moveTo>
                      <a:pt x="239" y="308"/>
                    </a:moveTo>
                    <a:lnTo>
                      <a:pt x="257" y="300"/>
                    </a:lnTo>
                    <a:lnTo>
                      <a:pt x="246" y="195"/>
                    </a:lnTo>
                    <a:lnTo>
                      <a:pt x="209" y="79"/>
                    </a:lnTo>
                    <a:lnTo>
                      <a:pt x="158" y="10"/>
                    </a:lnTo>
                    <a:lnTo>
                      <a:pt x="72" y="0"/>
                    </a:lnTo>
                    <a:lnTo>
                      <a:pt x="0" y="98"/>
                    </a:lnTo>
                    <a:lnTo>
                      <a:pt x="25" y="213"/>
                    </a:lnTo>
                    <a:lnTo>
                      <a:pt x="79" y="300"/>
                    </a:lnTo>
                    <a:lnTo>
                      <a:pt x="133" y="345"/>
                    </a:lnTo>
                    <a:lnTo>
                      <a:pt x="184" y="319"/>
                    </a:lnTo>
                    <a:lnTo>
                      <a:pt x="239" y="30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6" name="Freeform 144"/>
              <p:cNvSpPr>
                <a:spLocks/>
              </p:cNvSpPr>
              <p:nvPr/>
            </p:nvSpPr>
            <p:spPr bwMode="auto">
              <a:xfrm>
                <a:off x="3927" y="1442"/>
                <a:ext cx="338" cy="260"/>
              </a:xfrm>
              <a:custGeom>
                <a:avLst/>
                <a:gdLst>
                  <a:gd name="T0" fmla="*/ 2 w 1351"/>
                  <a:gd name="T1" fmla="*/ 29 h 1041"/>
                  <a:gd name="T2" fmla="*/ 0 w 1351"/>
                  <a:gd name="T3" fmla="*/ 25 h 1041"/>
                  <a:gd name="T4" fmla="*/ 23 w 1351"/>
                  <a:gd name="T5" fmla="*/ 9 h 1041"/>
                  <a:gd name="T6" fmla="*/ 50 w 1351"/>
                  <a:gd name="T7" fmla="*/ 0 h 1041"/>
                  <a:gd name="T8" fmla="*/ 70 w 1351"/>
                  <a:gd name="T9" fmla="*/ 3 h 1041"/>
                  <a:gd name="T10" fmla="*/ 85 w 1351"/>
                  <a:gd name="T11" fmla="*/ 23 h 1041"/>
                  <a:gd name="T12" fmla="*/ 73 w 1351"/>
                  <a:gd name="T13" fmla="*/ 53 h 1041"/>
                  <a:gd name="T14" fmla="*/ 48 w 1351"/>
                  <a:gd name="T15" fmla="*/ 64 h 1041"/>
                  <a:gd name="T16" fmla="*/ 23 w 1351"/>
                  <a:gd name="T17" fmla="*/ 65 h 1041"/>
                  <a:gd name="T18" fmla="*/ 8 w 1351"/>
                  <a:gd name="T19" fmla="*/ 58 h 1041"/>
                  <a:gd name="T20" fmla="*/ 8 w 1351"/>
                  <a:gd name="T21" fmla="*/ 42 h 1041"/>
                  <a:gd name="T22" fmla="*/ 2 w 1351"/>
                  <a:gd name="T23" fmla="*/ 29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51" h="1041">
                    <a:moveTo>
                      <a:pt x="33" y="467"/>
                    </a:moveTo>
                    <a:lnTo>
                      <a:pt x="0" y="395"/>
                    </a:lnTo>
                    <a:lnTo>
                      <a:pt x="360" y="149"/>
                    </a:lnTo>
                    <a:lnTo>
                      <a:pt x="795" y="0"/>
                    </a:lnTo>
                    <a:lnTo>
                      <a:pt x="1110" y="43"/>
                    </a:lnTo>
                    <a:lnTo>
                      <a:pt x="1351" y="370"/>
                    </a:lnTo>
                    <a:lnTo>
                      <a:pt x="1173" y="856"/>
                    </a:lnTo>
                    <a:lnTo>
                      <a:pt x="759" y="1023"/>
                    </a:lnTo>
                    <a:lnTo>
                      <a:pt x="371" y="1041"/>
                    </a:lnTo>
                    <a:lnTo>
                      <a:pt x="124" y="932"/>
                    </a:lnTo>
                    <a:lnTo>
                      <a:pt x="124" y="678"/>
                    </a:lnTo>
                    <a:lnTo>
                      <a:pt x="33" y="46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7" name="Freeform 145"/>
              <p:cNvSpPr>
                <a:spLocks/>
              </p:cNvSpPr>
              <p:nvPr/>
            </p:nvSpPr>
            <p:spPr bwMode="auto">
              <a:xfrm>
                <a:off x="3929" y="1455"/>
                <a:ext cx="306" cy="238"/>
              </a:xfrm>
              <a:custGeom>
                <a:avLst/>
                <a:gdLst>
                  <a:gd name="T0" fmla="*/ 1 w 1227"/>
                  <a:gd name="T1" fmla="*/ 26 h 955"/>
                  <a:gd name="T2" fmla="*/ 1 w 1227"/>
                  <a:gd name="T3" fmla="*/ 25 h 955"/>
                  <a:gd name="T4" fmla="*/ 1 w 1227"/>
                  <a:gd name="T5" fmla="*/ 24 h 955"/>
                  <a:gd name="T6" fmla="*/ 0 w 1227"/>
                  <a:gd name="T7" fmla="*/ 23 h 955"/>
                  <a:gd name="T8" fmla="*/ 2 w 1227"/>
                  <a:gd name="T9" fmla="*/ 21 h 955"/>
                  <a:gd name="T10" fmla="*/ 8 w 1227"/>
                  <a:gd name="T11" fmla="*/ 17 h 955"/>
                  <a:gd name="T12" fmla="*/ 13 w 1227"/>
                  <a:gd name="T13" fmla="*/ 14 h 955"/>
                  <a:gd name="T14" fmla="*/ 18 w 1227"/>
                  <a:gd name="T15" fmla="*/ 10 h 955"/>
                  <a:gd name="T16" fmla="*/ 23 w 1227"/>
                  <a:gd name="T17" fmla="*/ 8 h 955"/>
                  <a:gd name="T18" fmla="*/ 30 w 1227"/>
                  <a:gd name="T19" fmla="*/ 6 h 955"/>
                  <a:gd name="T20" fmla="*/ 36 w 1227"/>
                  <a:gd name="T21" fmla="*/ 3 h 955"/>
                  <a:gd name="T22" fmla="*/ 42 w 1227"/>
                  <a:gd name="T23" fmla="*/ 1 h 955"/>
                  <a:gd name="T24" fmla="*/ 47 w 1227"/>
                  <a:gd name="T25" fmla="*/ 0 h 955"/>
                  <a:gd name="T26" fmla="*/ 52 w 1227"/>
                  <a:gd name="T27" fmla="*/ 1 h 955"/>
                  <a:gd name="T28" fmla="*/ 57 w 1227"/>
                  <a:gd name="T29" fmla="*/ 2 h 955"/>
                  <a:gd name="T30" fmla="*/ 61 w 1227"/>
                  <a:gd name="T31" fmla="*/ 2 h 955"/>
                  <a:gd name="T32" fmla="*/ 65 w 1227"/>
                  <a:gd name="T33" fmla="*/ 4 h 955"/>
                  <a:gd name="T34" fmla="*/ 68 w 1227"/>
                  <a:gd name="T35" fmla="*/ 9 h 955"/>
                  <a:gd name="T36" fmla="*/ 71 w 1227"/>
                  <a:gd name="T37" fmla="*/ 14 h 955"/>
                  <a:gd name="T38" fmla="*/ 75 w 1227"/>
                  <a:gd name="T39" fmla="*/ 19 h 955"/>
                  <a:gd name="T40" fmla="*/ 75 w 1227"/>
                  <a:gd name="T41" fmla="*/ 25 h 955"/>
                  <a:gd name="T42" fmla="*/ 73 w 1227"/>
                  <a:gd name="T43" fmla="*/ 31 h 955"/>
                  <a:gd name="T44" fmla="*/ 70 w 1227"/>
                  <a:gd name="T45" fmla="*/ 39 h 955"/>
                  <a:gd name="T46" fmla="*/ 68 w 1227"/>
                  <a:gd name="T47" fmla="*/ 45 h 955"/>
                  <a:gd name="T48" fmla="*/ 64 w 1227"/>
                  <a:gd name="T49" fmla="*/ 50 h 955"/>
                  <a:gd name="T50" fmla="*/ 58 w 1227"/>
                  <a:gd name="T51" fmla="*/ 52 h 955"/>
                  <a:gd name="T52" fmla="*/ 52 w 1227"/>
                  <a:gd name="T53" fmla="*/ 55 h 955"/>
                  <a:gd name="T54" fmla="*/ 46 w 1227"/>
                  <a:gd name="T55" fmla="*/ 57 h 955"/>
                  <a:gd name="T56" fmla="*/ 40 w 1227"/>
                  <a:gd name="T57" fmla="*/ 59 h 955"/>
                  <a:gd name="T58" fmla="*/ 35 w 1227"/>
                  <a:gd name="T59" fmla="*/ 59 h 955"/>
                  <a:gd name="T60" fmla="*/ 29 w 1227"/>
                  <a:gd name="T61" fmla="*/ 59 h 955"/>
                  <a:gd name="T62" fmla="*/ 24 w 1227"/>
                  <a:gd name="T63" fmla="*/ 59 h 955"/>
                  <a:gd name="T64" fmla="*/ 19 w 1227"/>
                  <a:gd name="T65" fmla="*/ 59 h 955"/>
                  <a:gd name="T66" fmla="*/ 15 w 1227"/>
                  <a:gd name="T67" fmla="*/ 57 h 955"/>
                  <a:gd name="T68" fmla="*/ 12 w 1227"/>
                  <a:gd name="T69" fmla="*/ 56 h 955"/>
                  <a:gd name="T70" fmla="*/ 9 w 1227"/>
                  <a:gd name="T71" fmla="*/ 54 h 955"/>
                  <a:gd name="T72" fmla="*/ 6 w 1227"/>
                  <a:gd name="T73" fmla="*/ 51 h 955"/>
                  <a:gd name="T74" fmla="*/ 6 w 1227"/>
                  <a:gd name="T75" fmla="*/ 48 h 955"/>
                  <a:gd name="T76" fmla="*/ 6 w 1227"/>
                  <a:gd name="T77" fmla="*/ 44 h 955"/>
                  <a:gd name="T78" fmla="*/ 6 w 1227"/>
                  <a:gd name="T79" fmla="*/ 41 h 955"/>
                  <a:gd name="T80" fmla="*/ 6 w 1227"/>
                  <a:gd name="T81" fmla="*/ 37 h 955"/>
                  <a:gd name="T82" fmla="*/ 5 w 1227"/>
                  <a:gd name="T83" fmla="*/ 34 h 955"/>
                  <a:gd name="T84" fmla="*/ 3 w 1227"/>
                  <a:gd name="T85" fmla="*/ 31 h 955"/>
                  <a:gd name="T86" fmla="*/ 2 w 1227"/>
                  <a:gd name="T87" fmla="*/ 28 h 95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27" h="955">
                    <a:moveTo>
                      <a:pt x="26" y="425"/>
                    </a:moveTo>
                    <a:lnTo>
                      <a:pt x="18" y="417"/>
                    </a:lnTo>
                    <a:lnTo>
                      <a:pt x="18" y="407"/>
                    </a:lnTo>
                    <a:lnTo>
                      <a:pt x="18" y="399"/>
                    </a:lnTo>
                    <a:lnTo>
                      <a:pt x="11" y="389"/>
                    </a:lnTo>
                    <a:lnTo>
                      <a:pt x="11" y="381"/>
                    </a:lnTo>
                    <a:lnTo>
                      <a:pt x="0" y="381"/>
                    </a:lnTo>
                    <a:lnTo>
                      <a:pt x="0" y="371"/>
                    </a:lnTo>
                    <a:lnTo>
                      <a:pt x="0" y="363"/>
                    </a:lnTo>
                    <a:lnTo>
                      <a:pt x="36" y="338"/>
                    </a:lnTo>
                    <a:lnTo>
                      <a:pt x="81" y="308"/>
                    </a:lnTo>
                    <a:lnTo>
                      <a:pt x="124" y="277"/>
                    </a:lnTo>
                    <a:lnTo>
                      <a:pt x="160" y="247"/>
                    </a:lnTo>
                    <a:lnTo>
                      <a:pt x="204" y="222"/>
                    </a:lnTo>
                    <a:lnTo>
                      <a:pt x="240" y="196"/>
                    </a:lnTo>
                    <a:lnTo>
                      <a:pt x="284" y="168"/>
                    </a:lnTo>
                    <a:lnTo>
                      <a:pt x="328" y="142"/>
                    </a:lnTo>
                    <a:lnTo>
                      <a:pt x="371" y="124"/>
                    </a:lnTo>
                    <a:lnTo>
                      <a:pt x="425" y="105"/>
                    </a:lnTo>
                    <a:lnTo>
                      <a:pt x="476" y="91"/>
                    </a:lnTo>
                    <a:lnTo>
                      <a:pt x="523" y="73"/>
                    </a:lnTo>
                    <a:lnTo>
                      <a:pt x="574" y="54"/>
                    </a:lnTo>
                    <a:lnTo>
                      <a:pt x="628" y="36"/>
                    </a:lnTo>
                    <a:lnTo>
                      <a:pt x="672" y="18"/>
                    </a:lnTo>
                    <a:lnTo>
                      <a:pt x="727" y="0"/>
                    </a:lnTo>
                    <a:lnTo>
                      <a:pt x="759" y="0"/>
                    </a:lnTo>
                    <a:lnTo>
                      <a:pt x="795" y="11"/>
                    </a:lnTo>
                    <a:lnTo>
                      <a:pt x="831" y="11"/>
                    </a:lnTo>
                    <a:lnTo>
                      <a:pt x="864" y="18"/>
                    </a:lnTo>
                    <a:lnTo>
                      <a:pt x="912" y="29"/>
                    </a:lnTo>
                    <a:lnTo>
                      <a:pt x="944" y="29"/>
                    </a:lnTo>
                    <a:lnTo>
                      <a:pt x="981" y="36"/>
                    </a:lnTo>
                    <a:lnTo>
                      <a:pt x="1017" y="36"/>
                    </a:lnTo>
                    <a:lnTo>
                      <a:pt x="1042" y="73"/>
                    </a:lnTo>
                    <a:lnTo>
                      <a:pt x="1067" y="117"/>
                    </a:lnTo>
                    <a:lnTo>
                      <a:pt x="1096" y="153"/>
                    </a:lnTo>
                    <a:lnTo>
                      <a:pt x="1121" y="186"/>
                    </a:lnTo>
                    <a:lnTo>
                      <a:pt x="1147" y="232"/>
                    </a:lnTo>
                    <a:lnTo>
                      <a:pt x="1176" y="265"/>
                    </a:lnTo>
                    <a:lnTo>
                      <a:pt x="1202" y="302"/>
                    </a:lnTo>
                    <a:lnTo>
                      <a:pt x="1227" y="338"/>
                    </a:lnTo>
                    <a:lnTo>
                      <a:pt x="1209" y="399"/>
                    </a:lnTo>
                    <a:lnTo>
                      <a:pt x="1191" y="450"/>
                    </a:lnTo>
                    <a:lnTo>
                      <a:pt x="1176" y="504"/>
                    </a:lnTo>
                    <a:lnTo>
                      <a:pt x="1147" y="556"/>
                    </a:lnTo>
                    <a:lnTo>
                      <a:pt x="1129" y="621"/>
                    </a:lnTo>
                    <a:lnTo>
                      <a:pt x="1115" y="671"/>
                    </a:lnTo>
                    <a:lnTo>
                      <a:pt x="1096" y="726"/>
                    </a:lnTo>
                    <a:lnTo>
                      <a:pt x="1078" y="788"/>
                    </a:lnTo>
                    <a:lnTo>
                      <a:pt x="1024" y="806"/>
                    </a:lnTo>
                    <a:lnTo>
                      <a:pt x="981" y="821"/>
                    </a:lnTo>
                    <a:lnTo>
                      <a:pt x="926" y="839"/>
                    </a:lnTo>
                    <a:lnTo>
                      <a:pt x="882" y="867"/>
                    </a:lnTo>
                    <a:lnTo>
                      <a:pt x="831" y="882"/>
                    </a:lnTo>
                    <a:lnTo>
                      <a:pt x="788" y="900"/>
                    </a:lnTo>
                    <a:lnTo>
                      <a:pt x="734" y="918"/>
                    </a:lnTo>
                    <a:lnTo>
                      <a:pt x="691" y="936"/>
                    </a:lnTo>
                    <a:lnTo>
                      <a:pt x="646" y="948"/>
                    </a:lnTo>
                    <a:lnTo>
                      <a:pt x="600" y="948"/>
                    </a:lnTo>
                    <a:lnTo>
                      <a:pt x="556" y="948"/>
                    </a:lnTo>
                    <a:lnTo>
                      <a:pt x="513" y="948"/>
                    </a:lnTo>
                    <a:lnTo>
                      <a:pt x="468" y="955"/>
                    </a:lnTo>
                    <a:lnTo>
                      <a:pt x="425" y="955"/>
                    </a:lnTo>
                    <a:lnTo>
                      <a:pt x="382" y="955"/>
                    </a:lnTo>
                    <a:lnTo>
                      <a:pt x="338" y="955"/>
                    </a:lnTo>
                    <a:lnTo>
                      <a:pt x="310" y="948"/>
                    </a:lnTo>
                    <a:lnTo>
                      <a:pt x="273" y="930"/>
                    </a:lnTo>
                    <a:lnTo>
                      <a:pt x="247" y="918"/>
                    </a:lnTo>
                    <a:lnTo>
                      <a:pt x="222" y="900"/>
                    </a:lnTo>
                    <a:lnTo>
                      <a:pt x="196" y="893"/>
                    </a:lnTo>
                    <a:lnTo>
                      <a:pt x="168" y="875"/>
                    </a:lnTo>
                    <a:lnTo>
                      <a:pt x="142" y="867"/>
                    </a:lnTo>
                    <a:lnTo>
                      <a:pt x="117" y="849"/>
                    </a:lnTo>
                    <a:lnTo>
                      <a:pt x="106" y="821"/>
                    </a:lnTo>
                    <a:lnTo>
                      <a:pt x="106" y="795"/>
                    </a:lnTo>
                    <a:lnTo>
                      <a:pt x="106" y="770"/>
                    </a:lnTo>
                    <a:lnTo>
                      <a:pt x="106" y="744"/>
                    </a:lnTo>
                    <a:lnTo>
                      <a:pt x="106" y="707"/>
                    </a:lnTo>
                    <a:lnTo>
                      <a:pt x="106" y="682"/>
                    </a:lnTo>
                    <a:lnTo>
                      <a:pt x="106" y="653"/>
                    </a:lnTo>
                    <a:lnTo>
                      <a:pt x="106" y="628"/>
                    </a:lnTo>
                    <a:lnTo>
                      <a:pt x="99" y="603"/>
                    </a:lnTo>
                    <a:lnTo>
                      <a:pt x="87" y="574"/>
                    </a:lnTo>
                    <a:lnTo>
                      <a:pt x="81" y="549"/>
                    </a:lnTo>
                    <a:lnTo>
                      <a:pt x="62" y="523"/>
                    </a:lnTo>
                    <a:lnTo>
                      <a:pt x="56" y="494"/>
                    </a:lnTo>
                    <a:lnTo>
                      <a:pt x="44" y="480"/>
                    </a:lnTo>
                    <a:lnTo>
                      <a:pt x="36" y="450"/>
                    </a:lnTo>
                    <a:lnTo>
                      <a:pt x="26" y="425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8" name="Freeform 146"/>
              <p:cNvSpPr>
                <a:spLocks/>
              </p:cNvSpPr>
              <p:nvPr/>
            </p:nvSpPr>
            <p:spPr bwMode="auto">
              <a:xfrm>
                <a:off x="3929" y="1466"/>
                <a:ext cx="280" cy="218"/>
              </a:xfrm>
              <a:custGeom>
                <a:avLst/>
                <a:gdLst>
                  <a:gd name="T0" fmla="*/ 1 w 1121"/>
                  <a:gd name="T1" fmla="*/ 24 h 874"/>
                  <a:gd name="T2" fmla="*/ 1 w 1121"/>
                  <a:gd name="T3" fmla="*/ 23 h 874"/>
                  <a:gd name="T4" fmla="*/ 1 w 1121"/>
                  <a:gd name="T5" fmla="*/ 22 h 874"/>
                  <a:gd name="T6" fmla="*/ 0 w 1121"/>
                  <a:gd name="T7" fmla="*/ 21 h 874"/>
                  <a:gd name="T8" fmla="*/ 2 w 1121"/>
                  <a:gd name="T9" fmla="*/ 19 h 874"/>
                  <a:gd name="T10" fmla="*/ 7 w 1121"/>
                  <a:gd name="T11" fmla="*/ 16 h 874"/>
                  <a:gd name="T12" fmla="*/ 11 w 1121"/>
                  <a:gd name="T13" fmla="*/ 13 h 874"/>
                  <a:gd name="T14" fmla="*/ 16 w 1121"/>
                  <a:gd name="T15" fmla="*/ 10 h 874"/>
                  <a:gd name="T16" fmla="*/ 21 w 1121"/>
                  <a:gd name="T17" fmla="*/ 7 h 874"/>
                  <a:gd name="T18" fmla="*/ 27 w 1121"/>
                  <a:gd name="T19" fmla="*/ 6 h 874"/>
                  <a:gd name="T20" fmla="*/ 33 w 1121"/>
                  <a:gd name="T21" fmla="*/ 3 h 874"/>
                  <a:gd name="T22" fmla="*/ 38 w 1121"/>
                  <a:gd name="T23" fmla="*/ 1 h 874"/>
                  <a:gd name="T24" fmla="*/ 43 w 1121"/>
                  <a:gd name="T25" fmla="*/ 0 h 874"/>
                  <a:gd name="T26" fmla="*/ 47 w 1121"/>
                  <a:gd name="T27" fmla="*/ 1 h 874"/>
                  <a:gd name="T28" fmla="*/ 52 w 1121"/>
                  <a:gd name="T29" fmla="*/ 2 h 874"/>
                  <a:gd name="T30" fmla="*/ 56 w 1121"/>
                  <a:gd name="T31" fmla="*/ 2 h 874"/>
                  <a:gd name="T32" fmla="*/ 60 w 1121"/>
                  <a:gd name="T33" fmla="*/ 4 h 874"/>
                  <a:gd name="T34" fmla="*/ 62 w 1121"/>
                  <a:gd name="T35" fmla="*/ 9 h 874"/>
                  <a:gd name="T36" fmla="*/ 65 w 1121"/>
                  <a:gd name="T37" fmla="*/ 13 h 874"/>
                  <a:gd name="T38" fmla="*/ 68 w 1121"/>
                  <a:gd name="T39" fmla="*/ 17 h 874"/>
                  <a:gd name="T40" fmla="*/ 69 w 1121"/>
                  <a:gd name="T41" fmla="*/ 23 h 874"/>
                  <a:gd name="T42" fmla="*/ 67 w 1121"/>
                  <a:gd name="T43" fmla="*/ 29 h 874"/>
                  <a:gd name="T44" fmla="*/ 65 w 1121"/>
                  <a:gd name="T45" fmla="*/ 35 h 874"/>
                  <a:gd name="T46" fmla="*/ 62 w 1121"/>
                  <a:gd name="T47" fmla="*/ 42 h 874"/>
                  <a:gd name="T48" fmla="*/ 58 w 1121"/>
                  <a:gd name="T49" fmla="*/ 46 h 874"/>
                  <a:gd name="T50" fmla="*/ 53 w 1121"/>
                  <a:gd name="T51" fmla="*/ 48 h 874"/>
                  <a:gd name="T52" fmla="*/ 47 w 1121"/>
                  <a:gd name="T53" fmla="*/ 50 h 874"/>
                  <a:gd name="T54" fmla="*/ 42 w 1121"/>
                  <a:gd name="T55" fmla="*/ 52 h 874"/>
                  <a:gd name="T56" fmla="*/ 37 w 1121"/>
                  <a:gd name="T57" fmla="*/ 54 h 874"/>
                  <a:gd name="T58" fmla="*/ 32 w 1121"/>
                  <a:gd name="T59" fmla="*/ 54 h 874"/>
                  <a:gd name="T60" fmla="*/ 26 w 1121"/>
                  <a:gd name="T61" fmla="*/ 54 h 874"/>
                  <a:gd name="T62" fmla="*/ 21 w 1121"/>
                  <a:gd name="T63" fmla="*/ 54 h 874"/>
                  <a:gd name="T64" fmla="*/ 18 w 1121"/>
                  <a:gd name="T65" fmla="*/ 54 h 874"/>
                  <a:gd name="T66" fmla="*/ 14 w 1121"/>
                  <a:gd name="T67" fmla="*/ 52 h 874"/>
                  <a:gd name="T68" fmla="*/ 11 w 1121"/>
                  <a:gd name="T69" fmla="*/ 51 h 874"/>
                  <a:gd name="T70" fmla="*/ 8 w 1121"/>
                  <a:gd name="T71" fmla="*/ 49 h 874"/>
                  <a:gd name="T72" fmla="*/ 6 w 1121"/>
                  <a:gd name="T73" fmla="*/ 47 h 874"/>
                  <a:gd name="T74" fmla="*/ 6 w 1121"/>
                  <a:gd name="T75" fmla="*/ 44 h 874"/>
                  <a:gd name="T76" fmla="*/ 6 w 1121"/>
                  <a:gd name="T77" fmla="*/ 41 h 874"/>
                  <a:gd name="T78" fmla="*/ 6 w 1121"/>
                  <a:gd name="T79" fmla="*/ 37 h 874"/>
                  <a:gd name="T80" fmla="*/ 5 w 1121"/>
                  <a:gd name="T81" fmla="*/ 34 h 874"/>
                  <a:gd name="T82" fmla="*/ 4 w 1121"/>
                  <a:gd name="T83" fmla="*/ 31 h 874"/>
                  <a:gd name="T84" fmla="*/ 3 w 1121"/>
                  <a:gd name="T85" fmla="*/ 29 h 874"/>
                  <a:gd name="T86" fmla="*/ 2 w 1121"/>
                  <a:gd name="T87" fmla="*/ 26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21" h="874">
                    <a:moveTo>
                      <a:pt x="26" y="388"/>
                    </a:moveTo>
                    <a:lnTo>
                      <a:pt x="26" y="381"/>
                    </a:lnTo>
                    <a:lnTo>
                      <a:pt x="18" y="381"/>
                    </a:lnTo>
                    <a:lnTo>
                      <a:pt x="18" y="373"/>
                    </a:lnTo>
                    <a:lnTo>
                      <a:pt x="11" y="363"/>
                    </a:lnTo>
                    <a:lnTo>
                      <a:pt x="11" y="355"/>
                    </a:lnTo>
                    <a:lnTo>
                      <a:pt x="11" y="345"/>
                    </a:lnTo>
                    <a:lnTo>
                      <a:pt x="0" y="345"/>
                    </a:lnTo>
                    <a:lnTo>
                      <a:pt x="0" y="337"/>
                    </a:lnTo>
                    <a:lnTo>
                      <a:pt x="36" y="312"/>
                    </a:lnTo>
                    <a:lnTo>
                      <a:pt x="74" y="282"/>
                    </a:lnTo>
                    <a:lnTo>
                      <a:pt x="117" y="258"/>
                    </a:lnTo>
                    <a:lnTo>
                      <a:pt x="150" y="233"/>
                    </a:lnTo>
                    <a:lnTo>
                      <a:pt x="186" y="214"/>
                    </a:lnTo>
                    <a:lnTo>
                      <a:pt x="222" y="188"/>
                    </a:lnTo>
                    <a:lnTo>
                      <a:pt x="265" y="160"/>
                    </a:lnTo>
                    <a:lnTo>
                      <a:pt x="302" y="134"/>
                    </a:lnTo>
                    <a:lnTo>
                      <a:pt x="346" y="116"/>
                    </a:lnTo>
                    <a:lnTo>
                      <a:pt x="389" y="98"/>
                    </a:lnTo>
                    <a:lnTo>
                      <a:pt x="432" y="91"/>
                    </a:lnTo>
                    <a:lnTo>
                      <a:pt x="476" y="73"/>
                    </a:lnTo>
                    <a:lnTo>
                      <a:pt x="523" y="55"/>
                    </a:lnTo>
                    <a:lnTo>
                      <a:pt x="574" y="36"/>
                    </a:lnTo>
                    <a:lnTo>
                      <a:pt x="618" y="18"/>
                    </a:lnTo>
                    <a:lnTo>
                      <a:pt x="661" y="0"/>
                    </a:lnTo>
                    <a:lnTo>
                      <a:pt x="697" y="10"/>
                    </a:lnTo>
                    <a:lnTo>
                      <a:pt x="727" y="10"/>
                    </a:lnTo>
                    <a:lnTo>
                      <a:pt x="759" y="18"/>
                    </a:lnTo>
                    <a:lnTo>
                      <a:pt x="795" y="18"/>
                    </a:lnTo>
                    <a:lnTo>
                      <a:pt x="831" y="29"/>
                    </a:lnTo>
                    <a:lnTo>
                      <a:pt x="857" y="36"/>
                    </a:lnTo>
                    <a:lnTo>
                      <a:pt x="893" y="36"/>
                    </a:lnTo>
                    <a:lnTo>
                      <a:pt x="926" y="47"/>
                    </a:lnTo>
                    <a:lnTo>
                      <a:pt x="955" y="73"/>
                    </a:lnTo>
                    <a:lnTo>
                      <a:pt x="973" y="109"/>
                    </a:lnTo>
                    <a:lnTo>
                      <a:pt x="999" y="142"/>
                    </a:lnTo>
                    <a:lnTo>
                      <a:pt x="1024" y="178"/>
                    </a:lnTo>
                    <a:lnTo>
                      <a:pt x="1049" y="214"/>
                    </a:lnTo>
                    <a:lnTo>
                      <a:pt x="1067" y="251"/>
                    </a:lnTo>
                    <a:lnTo>
                      <a:pt x="1096" y="282"/>
                    </a:lnTo>
                    <a:lnTo>
                      <a:pt x="1121" y="319"/>
                    </a:lnTo>
                    <a:lnTo>
                      <a:pt x="1103" y="363"/>
                    </a:lnTo>
                    <a:lnTo>
                      <a:pt x="1085" y="417"/>
                    </a:lnTo>
                    <a:lnTo>
                      <a:pt x="1067" y="468"/>
                    </a:lnTo>
                    <a:lnTo>
                      <a:pt x="1049" y="512"/>
                    </a:lnTo>
                    <a:lnTo>
                      <a:pt x="1035" y="566"/>
                    </a:lnTo>
                    <a:lnTo>
                      <a:pt x="1017" y="620"/>
                    </a:lnTo>
                    <a:lnTo>
                      <a:pt x="999" y="671"/>
                    </a:lnTo>
                    <a:lnTo>
                      <a:pt x="981" y="714"/>
                    </a:lnTo>
                    <a:lnTo>
                      <a:pt x="937" y="733"/>
                    </a:lnTo>
                    <a:lnTo>
                      <a:pt x="893" y="751"/>
                    </a:lnTo>
                    <a:lnTo>
                      <a:pt x="849" y="769"/>
                    </a:lnTo>
                    <a:lnTo>
                      <a:pt x="803" y="787"/>
                    </a:lnTo>
                    <a:lnTo>
                      <a:pt x="759" y="805"/>
                    </a:lnTo>
                    <a:lnTo>
                      <a:pt x="715" y="823"/>
                    </a:lnTo>
                    <a:lnTo>
                      <a:pt x="672" y="838"/>
                    </a:lnTo>
                    <a:lnTo>
                      <a:pt x="628" y="867"/>
                    </a:lnTo>
                    <a:lnTo>
                      <a:pt x="592" y="867"/>
                    </a:lnTo>
                    <a:lnTo>
                      <a:pt x="549" y="867"/>
                    </a:lnTo>
                    <a:lnTo>
                      <a:pt x="513" y="867"/>
                    </a:lnTo>
                    <a:lnTo>
                      <a:pt x="468" y="867"/>
                    </a:lnTo>
                    <a:lnTo>
                      <a:pt x="425" y="874"/>
                    </a:lnTo>
                    <a:lnTo>
                      <a:pt x="389" y="874"/>
                    </a:lnTo>
                    <a:lnTo>
                      <a:pt x="346" y="874"/>
                    </a:lnTo>
                    <a:lnTo>
                      <a:pt x="310" y="874"/>
                    </a:lnTo>
                    <a:lnTo>
                      <a:pt x="284" y="867"/>
                    </a:lnTo>
                    <a:lnTo>
                      <a:pt x="259" y="849"/>
                    </a:lnTo>
                    <a:lnTo>
                      <a:pt x="229" y="838"/>
                    </a:lnTo>
                    <a:lnTo>
                      <a:pt x="204" y="831"/>
                    </a:lnTo>
                    <a:lnTo>
                      <a:pt x="178" y="813"/>
                    </a:lnTo>
                    <a:lnTo>
                      <a:pt x="160" y="805"/>
                    </a:lnTo>
                    <a:lnTo>
                      <a:pt x="135" y="795"/>
                    </a:lnTo>
                    <a:lnTo>
                      <a:pt x="106" y="777"/>
                    </a:lnTo>
                    <a:lnTo>
                      <a:pt x="106" y="762"/>
                    </a:lnTo>
                    <a:lnTo>
                      <a:pt x="106" y="733"/>
                    </a:lnTo>
                    <a:lnTo>
                      <a:pt x="106" y="708"/>
                    </a:lnTo>
                    <a:lnTo>
                      <a:pt x="106" y="682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2"/>
                    </a:lnTo>
                    <a:lnTo>
                      <a:pt x="99" y="577"/>
                    </a:lnTo>
                    <a:lnTo>
                      <a:pt x="87" y="548"/>
                    </a:lnTo>
                    <a:lnTo>
                      <a:pt x="81" y="530"/>
                    </a:lnTo>
                    <a:lnTo>
                      <a:pt x="74" y="505"/>
                    </a:lnTo>
                    <a:lnTo>
                      <a:pt x="62" y="487"/>
                    </a:lnTo>
                    <a:lnTo>
                      <a:pt x="56" y="460"/>
                    </a:lnTo>
                    <a:lnTo>
                      <a:pt x="44" y="436"/>
                    </a:lnTo>
                    <a:lnTo>
                      <a:pt x="36" y="417"/>
                    </a:lnTo>
                    <a:lnTo>
                      <a:pt x="26" y="38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49" name="Freeform 147"/>
              <p:cNvSpPr>
                <a:spLocks/>
              </p:cNvSpPr>
              <p:nvPr/>
            </p:nvSpPr>
            <p:spPr bwMode="auto">
              <a:xfrm>
                <a:off x="3929" y="1479"/>
                <a:ext cx="254" cy="196"/>
              </a:xfrm>
              <a:custGeom>
                <a:avLst/>
                <a:gdLst>
                  <a:gd name="T0" fmla="*/ 1 w 1017"/>
                  <a:gd name="T1" fmla="*/ 22 h 783"/>
                  <a:gd name="T2" fmla="*/ 1 w 1017"/>
                  <a:gd name="T3" fmla="*/ 21 h 783"/>
                  <a:gd name="T4" fmla="*/ 1 w 1017"/>
                  <a:gd name="T5" fmla="*/ 19 h 783"/>
                  <a:gd name="T6" fmla="*/ 2 w 1017"/>
                  <a:gd name="T7" fmla="*/ 17 h 783"/>
                  <a:gd name="T8" fmla="*/ 6 w 1017"/>
                  <a:gd name="T9" fmla="*/ 14 h 783"/>
                  <a:gd name="T10" fmla="*/ 10 w 1017"/>
                  <a:gd name="T11" fmla="*/ 12 h 783"/>
                  <a:gd name="T12" fmla="*/ 15 w 1017"/>
                  <a:gd name="T13" fmla="*/ 9 h 783"/>
                  <a:gd name="T14" fmla="*/ 19 w 1017"/>
                  <a:gd name="T15" fmla="*/ 7 h 783"/>
                  <a:gd name="T16" fmla="*/ 25 w 1017"/>
                  <a:gd name="T17" fmla="*/ 4 h 783"/>
                  <a:gd name="T18" fmla="*/ 30 w 1017"/>
                  <a:gd name="T19" fmla="*/ 3 h 783"/>
                  <a:gd name="T20" fmla="*/ 35 w 1017"/>
                  <a:gd name="T21" fmla="*/ 1 h 783"/>
                  <a:gd name="T22" fmla="*/ 39 w 1017"/>
                  <a:gd name="T23" fmla="*/ 1 h 783"/>
                  <a:gd name="T24" fmla="*/ 43 w 1017"/>
                  <a:gd name="T25" fmla="*/ 1 h 783"/>
                  <a:gd name="T26" fmla="*/ 47 w 1017"/>
                  <a:gd name="T27" fmla="*/ 2 h 783"/>
                  <a:gd name="T28" fmla="*/ 51 w 1017"/>
                  <a:gd name="T29" fmla="*/ 2 h 783"/>
                  <a:gd name="T30" fmla="*/ 53 w 1017"/>
                  <a:gd name="T31" fmla="*/ 4 h 783"/>
                  <a:gd name="T32" fmla="*/ 56 w 1017"/>
                  <a:gd name="T33" fmla="*/ 8 h 783"/>
                  <a:gd name="T34" fmla="*/ 59 w 1017"/>
                  <a:gd name="T35" fmla="*/ 12 h 783"/>
                  <a:gd name="T36" fmla="*/ 62 w 1017"/>
                  <a:gd name="T37" fmla="*/ 16 h 783"/>
                  <a:gd name="T38" fmla="*/ 62 w 1017"/>
                  <a:gd name="T39" fmla="*/ 21 h 783"/>
                  <a:gd name="T40" fmla="*/ 60 w 1017"/>
                  <a:gd name="T41" fmla="*/ 26 h 783"/>
                  <a:gd name="T42" fmla="*/ 58 w 1017"/>
                  <a:gd name="T43" fmla="*/ 32 h 783"/>
                  <a:gd name="T44" fmla="*/ 56 w 1017"/>
                  <a:gd name="T45" fmla="*/ 38 h 783"/>
                  <a:gd name="T46" fmla="*/ 53 w 1017"/>
                  <a:gd name="T47" fmla="*/ 41 h 783"/>
                  <a:gd name="T48" fmla="*/ 48 w 1017"/>
                  <a:gd name="T49" fmla="*/ 43 h 783"/>
                  <a:gd name="T50" fmla="*/ 43 w 1017"/>
                  <a:gd name="T51" fmla="*/ 45 h 783"/>
                  <a:gd name="T52" fmla="*/ 38 w 1017"/>
                  <a:gd name="T53" fmla="*/ 48 h 783"/>
                  <a:gd name="T54" fmla="*/ 33 w 1017"/>
                  <a:gd name="T55" fmla="*/ 49 h 783"/>
                  <a:gd name="T56" fmla="*/ 29 w 1017"/>
                  <a:gd name="T57" fmla="*/ 49 h 783"/>
                  <a:gd name="T58" fmla="*/ 24 w 1017"/>
                  <a:gd name="T59" fmla="*/ 49 h 783"/>
                  <a:gd name="T60" fmla="*/ 20 w 1017"/>
                  <a:gd name="T61" fmla="*/ 49 h 783"/>
                  <a:gd name="T62" fmla="*/ 16 w 1017"/>
                  <a:gd name="T63" fmla="*/ 49 h 783"/>
                  <a:gd name="T64" fmla="*/ 13 w 1017"/>
                  <a:gd name="T65" fmla="*/ 47 h 783"/>
                  <a:gd name="T66" fmla="*/ 10 w 1017"/>
                  <a:gd name="T67" fmla="*/ 46 h 783"/>
                  <a:gd name="T68" fmla="*/ 8 w 1017"/>
                  <a:gd name="T69" fmla="*/ 45 h 783"/>
                  <a:gd name="T70" fmla="*/ 6 w 1017"/>
                  <a:gd name="T71" fmla="*/ 43 h 783"/>
                  <a:gd name="T72" fmla="*/ 6 w 1017"/>
                  <a:gd name="T73" fmla="*/ 39 h 783"/>
                  <a:gd name="T74" fmla="*/ 6 w 1017"/>
                  <a:gd name="T75" fmla="*/ 37 h 783"/>
                  <a:gd name="T76" fmla="*/ 6 w 1017"/>
                  <a:gd name="T77" fmla="*/ 34 h 783"/>
                  <a:gd name="T78" fmla="*/ 5 w 1017"/>
                  <a:gd name="T79" fmla="*/ 31 h 783"/>
                  <a:gd name="T80" fmla="*/ 4 w 1017"/>
                  <a:gd name="T81" fmla="*/ 28 h 783"/>
                  <a:gd name="T82" fmla="*/ 3 w 1017"/>
                  <a:gd name="T83" fmla="*/ 26 h 783"/>
                  <a:gd name="T84" fmla="*/ 2 w 1017"/>
                  <a:gd name="T85" fmla="*/ 23 h 7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17" h="783">
                    <a:moveTo>
                      <a:pt x="26" y="351"/>
                    </a:moveTo>
                    <a:lnTo>
                      <a:pt x="26" y="344"/>
                    </a:lnTo>
                    <a:lnTo>
                      <a:pt x="18" y="333"/>
                    </a:lnTo>
                    <a:lnTo>
                      <a:pt x="18" y="326"/>
                    </a:lnTo>
                    <a:lnTo>
                      <a:pt x="11" y="318"/>
                    </a:lnTo>
                    <a:lnTo>
                      <a:pt x="11" y="308"/>
                    </a:lnTo>
                    <a:lnTo>
                      <a:pt x="0" y="300"/>
                    </a:lnTo>
                    <a:lnTo>
                      <a:pt x="36" y="272"/>
                    </a:lnTo>
                    <a:lnTo>
                      <a:pt x="74" y="257"/>
                    </a:lnTo>
                    <a:lnTo>
                      <a:pt x="106" y="227"/>
                    </a:lnTo>
                    <a:lnTo>
                      <a:pt x="142" y="209"/>
                    </a:lnTo>
                    <a:lnTo>
                      <a:pt x="168" y="184"/>
                    </a:lnTo>
                    <a:lnTo>
                      <a:pt x="204" y="159"/>
                    </a:lnTo>
                    <a:lnTo>
                      <a:pt x="240" y="141"/>
                    </a:lnTo>
                    <a:lnTo>
                      <a:pt x="273" y="115"/>
                    </a:lnTo>
                    <a:lnTo>
                      <a:pt x="310" y="105"/>
                    </a:lnTo>
                    <a:lnTo>
                      <a:pt x="353" y="87"/>
                    </a:lnTo>
                    <a:lnTo>
                      <a:pt x="400" y="69"/>
                    </a:lnTo>
                    <a:lnTo>
                      <a:pt x="432" y="61"/>
                    </a:lnTo>
                    <a:lnTo>
                      <a:pt x="476" y="43"/>
                    </a:lnTo>
                    <a:lnTo>
                      <a:pt x="523" y="25"/>
                    </a:lnTo>
                    <a:lnTo>
                      <a:pt x="556" y="18"/>
                    </a:lnTo>
                    <a:lnTo>
                      <a:pt x="600" y="0"/>
                    </a:lnTo>
                    <a:lnTo>
                      <a:pt x="628" y="6"/>
                    </a:lnTo>
                    <a:lnTo>
                      <a:pt x="661" y="6"/>
                    </a:lnTo>
                    <a:lnTo>
                      <a:pt x="691" y="18"/>
                    </a:lnTo>
                    <a:lnTo>
                      <a:pt x="715" y="18"/>
                    </a:lnTo>
                    <a:lnTo>
                      <a:pt x="752" y="25"/>
                    </a:lnTo>
                    <a:lnTo>
                      <a:pt x="777" y="25"/>
                    </a:lnTo>
                    <a:lnTo>
                      <a:pt x="813" y="25"/>
                    </a:lnTo>
                    <a:lnTo>
                      <a:pt x="839" y="36"/>
                    </a:lnTo>
                    <a:lnTo>
                      <a:pt x="857" y="61"/>
                    </a:lnTo>
                    <a:lnTo>
                      <a:pt x="882" y="97"/>
                    </a:lnTo>
                    <a:lnTo>
                      <a:pt x="900" y="123"/>
                    </a:lnTo>
                    <a:lnTo>
                      <a:pt x="926" y="159"/>
                    </a:lnTo>
                    <a:lnTo>
                      <a:pt x="944" y="184"/>
                    </a:lnTo>
                    <a:lnTo>
                      <a:pt x="973" y="221"/>
                    </a:lnTo>
                    <a:lnTo>
                      <a:pt x="988" y="246"/>
                    </a:lnTo>
                    <a:lnTo>
                      <a:pt x="1017" y="282"/>
                    </a:lnTo>
                    <a:lnTo>
                      <a:pt x="999" y="326"/>
                    </a:lnTo>
                    <a:lnTo>
                      <a:pt x="981" y="369"/>
                    </a:lnTo>
                    <a:lnTo>
                      <a:pt x="963" y="413"/>
                    </a:lnTo>
                    <a:lnTo>
                      <a:pt x="944" y="457"/>
                    </a:lnTo>
                    <a:lnTo>
                      <a:pt x="937" y="504"/>
                    </a:lnTo>
                    <a:lnTo>
                      <a:pt x="918" y="554"/>
                    </a:lnTo>
                    <a:lnTo>
                      <a:pt x="900" y="598"/>
                    </a:lnTo>
                    <a:lnTo>
                      <a:pt x="882" y="645"/>
                    </a:lnTo>
                    <a:lnTo>
                      <a:pt x="849" y="659"/>
                    </a:lnTo>
                    <a:lnTo>
                      <a:pt x="803" y="678"/>
                    </a:lnTo>
                    <a:lnTo>
                      <a:pt x="770" y="689"/>
                    </a:lnTo>
                    <a:lnTo>
                      <a:pt x="727" y="707"/>
                    </a:lnTo>
                    <a:lnTo>
                      <a:pt x="691" y="722"/>
                    </a:lnTo>
                    <a:lnTo>
                      <a:pt x="654" y="740"/>
                    </a:lnTo>
                    <a:lnTo>
                      <a:pt x="610" y="758"/>
                    </a:lnTo>
                    <a:lnTo>
                      <a:pt x="574" y="776"/>
                    </a:lnTo>
                    <a:lnTo>
                      <a:pt x="531" y="776"/>
                    </a:lnTo>
                    <a:lnTo>
                      <a:pt x="494" y="776"/>
                    </a:lnTo>
                    <a:lnTo>
                      <a:pt x="462" y="776"/>
                    </a:lnTo>
                    <a:lnTo>
                      <a:pt x="425" y="776"/>
                    </a:lnTo>
                    <a:lnTo>
                      <a:pt x="389" y="783"/>
                    </a:lnTo>
                    <a:lnTo>
                      <a:pt x="353" y="783"/>
                    </a:lnTo>
                    <a:lnTo>
                      <a:pt x="320" y="783"/>
                    </a:lnTo>
                    <a:lnTo>
                      <a:pt x="284" y="783"/>
                    </a:lnTo>
                    <a:lnTo>
                      <a:pt x="259" y="776"/>
                    </a:lnTo>
                    <a:lnTo>
                      <a:pt x="229" y="768"/>
                    </a:lnTo>
                    <a:lnTo>
                      <a:pt x="211" y="750"/>
                    </a:lnTo>
                    <a:lnTo>
                      <a:pt x="186" y="740"/>
                    </a:lnTo>
                    <a:lnTo>
                      <a:pt x="168" y="732"/>
                    </a:lnTo>
                    <a:lnTo>
                      <a:pt x="142" y="722"/>
                    </a:lnTo>
                    <a:lnTo>
                      <a:pt x="124" y="714"/>
                    </a:lnTo>
                    <a:lnTo>
                      <a:pt x="99" y="696"/>
                    </a:lnTo>
                    <a:lnTo>
                      <a:pt x="99" y="678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8"/>
                    </a:lnTo>
                    <a:lnTo>
                      <a:pt x="99" y="583"/>
                    </a:lnTo>
                    <a:lnTo>
                      <a:pt x="99" y="565"/>
                    </a:lnTo>
                    <a:lnTo>
                      <a:pt x="99" y="536"/>
                    </a:lnTo>
                    <a:lnTo>
                      <a:pt x="99" y="511"/>
                    </a:lnTo>
                    <a:lnTo>
                      <a:pt x="87" y="493"/>
                    </a:lnTo>
                    <a:lnTo>
                      <a:pt x="81" y="475"/>
                    </a:lnTo>
                    <a:lnTo>
                      <a:pt x="74" y="450"/>
                    </a:lnTo>
                    <a:lnTo>
                      <a:pt x="62" y="432"/>
                    </a:lnTo>
                    <a:lnTo>
                      <a:pt x="56" y="413"/>
                    </a:lnTo>
                    <a:lnTo>
                      <a:pt x="44" y="387"/>
                    </a:lnTo>
                    <a:lnTo>
                      <a:pt x="36" y="369"/>
                    </a:lnTo>
                    <a:lnTo>
                      <a:pt x="26" y="351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0" name="Freeform 148"/>
              <p:cNvSpPr>
                <a:spLocks/>
              </p:cNvSpPr>
              <p:nvPr/>
            </p:nvSpPr>
            <p:spPr bwMode="auto">
              <a:xfrm>
                <a:off x="3932" y="1493"/>
                <a:ext cx="222" cy="174"/>
              </a:xfrm>
              <a:custGeom>
                <a:avLst/>
                <a:gdLst>
                  <a:gd name="T0" fmla="*/ 1 w 889"/>
                  <a:gd name="T1" fmla="*/ 19 h 696"/>
                  <a:gd name="T2" fmla="*/ 0 w 889"/>
                  <a:gd name="T3" fmla="*/ 18 h 696"/>
                  <a:gd name="T4" fmla="*/ 0 w 889"/>
                  <a:gd name="T5" fmla="*/ 17 h 696"/>
                  <a:gd name="T6" fmla="*/ 4 w 889"/>
                  <a:gd name="T7" fmla="*/ 14 h 696"/>
                  <a:gd name="T8" fmla="*/ 7 w 889"/>
                  <a:gd name="T9" fmla="*/ 12 h 696"/>
                  <a:gd name="T10" fmla="*/ 11 w 889"/>
                  <a:gd name="T11" fmla="*/ 9 h 696"/>
                  <a:gd name="T12" fmla="*/ 15 w 889"/>
                  <a:gd name="T13" fmla="*/ 7 h 696"/>
                  <a:gd name="T14" fmla="*/ 19 w 889"/>
                  <a:gd name="T15" fmla="*/ 5 h 696"/>
                  <a:gd name="T16" fmla="*/ 23 w 889"/>
                  <a:gd name="T17" fmla="*/ 3 h 696"/>
                  <a:gd name="T18" fmla="*/ 28 w 889"/>
                  <a:gd name="T19" fmla="*/ 2 h 696"/>
                  <a:gd name="T20" fmla="*/ 33 w 889"/>
                  <a:gd name="T21" fmla="*/ 0 h 696"/>
                  <a:gd name="T22" fmla="*/ 36 w 889"/>
                  <a:gd name="T23" fmla="*/ 1 h 696"/>
                  <a:gd name="T24" fmla="*/ 40 w 889"/>
                  <a:gd name="T25" fmla="*/ 1 h 696"/>
                  <a:gd name="T26" fmla="*/ 43 w 889"/>
                  <a:gd name="T27" fmla="*/ 1 h 696"/>
                  <a:gd name="T28" fmla="*/ 46 w 889"/>
                  <a:gd name="T29" fmla="*/ 2 h 696"/>
                  <a:gd name="T30" fmla="*/ 48 w 889"/>
                  <a:gd name="T31" fmla="*/ 5 h 696"/>
                  <a:gd name="T32" fmla="*/ 51 w 889"/>
                  <a:gd name="T33" fmla="*/ 9 h 696"/>
                  <a:gd name="T34" fmla="*/ 53 w 889"/>
                  <a:gd name="T35" fmla="*/ 12 h 696"/>
                  <a:gd name="T36" fmla="*/ 55 w 889"/>
                  <a:gd name="T37" fmla="*/ 16 h 696"/>
                  <a:gd name="T38" fmla="*/ 54 w 889"/>
                  <a:gd name="T39" fmla="*/ 21 h 696"/>
                  <a:gd name="T40" fmla="*/ 52 w 889"/>
                  <a:gd name="T41" fmla="*/ 25 h 696"/>
                  <a:gd name="T42" fmla="*/ 50 w 889"/>
                  <a:gd name="T43" fmla="*/ 30 h 696"/>
                  <a:gd name="T44" fmla="*/ 49 w 889"/>
                  <a:gd name="T45" fmla="*/ 36 h 696"/>
                  <a:gd name="T46" fmla="*/ 45 w 889"/>
                  <a:gd name="T47" fmla="*/ 38 h 696"/>
                  <a:gd name="T48" fmla="*/ 40 w 889"/>
                  <a:gd name="T49" fmla="*/ 39 h 696"/>
                  <a:gd name="T50" fmla="*/ 36 w 889"/>
                  <a:gd name="T51" fmla="*/ 41 h 696"/>
                  <a:gd name="T52" fmla="*/ 31 w 889"/>
                  <a:gd name="T53" fmla="*/ 43 h 696"/>
                  <a:gd name="T54" fmla="*/ 27 w 889"/>
                  <a:gd name="T55" fmla="*/ 43 h 696"/>
                  <a:gd name="T56" fmla="*/ 23 w 889"/>
                  <a:gd name="T57" fmla="*/ 43 h 696"/>
                  <a:gd name="T58" fmla="*/ 19 w 889"/>
                  <a:gd name="T59" fmla="*/ 44 h 696"/>
                  <a:gd name="T60" fmla="*/ 15 w 889"/>
                  <a:gd name="T61" fmla="*/ 44 h 696"/>
                  <a:gd name="T62" fmla="*/ 12 w 889"/>
                  <a:gd name="T63" fmla="*/ 43 h 696"/>
                  <a:gd name="T64" fmla="*/ 10 w 889"/>
                  <a:gd name="T65" fmla="*/ 41 h 696"/>
                  <a:gd name="T66" fmla="*/ 8 w 889"/>
                  <a:gd name="T67" fmla="*/ 40 h 696"/>
                  <a:gd name="T68" fmla="*/ 5 w 889"/>
                  <a:gd name="T69" fmla="*/ 39 h 696"/>
                  <a:gd name="T70" fmla="*/ 5 w 889"/>
                  <a:gd name="T71" fmla="*/ 36 h 696"/>
                  <a:gd name="T72" fmla="*/ 5 w 889"/>
                  <a:gd name="T73" fmla="*/ 34 h 696"/>
                  <a:gd name="T74" fmla="*/ 5 w 889"/>
                  <a:gd name="T75" fmla="*/ 31 h 696"/>
                  <a:gd name="T76" fmla="*/ 5 w 889"/>
                  <a:gd name="T77" fmla="*/ 29 h 696"/>
                  <a:gd name="T78" fmla="*/ 4 w 889"/>
                  <a:gd name="T79" fmla="*/ 26 h 696"/>
                  <a:gd name="T80" fmla="*/ 3 w 889"/>
                  <a:gd name="T81" fmla="*/ 24 h 696"/>
                  <a:gd name="T82" fmla="*/ 2 w 889"/>
                  <a:gd name="T83" fmla="*/ 21 h 696"/>
                  <a:gd name="T84" fmla="*/ 1 w 889"/>
                  <a:gd name="T85" fmla="*/ 19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9" h="696">
                    <a:moveTo>
                      <a:pt x="15" y="308"/>
                    </a:moveTo>
                    <a:lnTo>
                      <a:pt x="15" y="297"/>
                    </a:lnTo>
                    <a:lnTo>
                      <a:pt x="7" y="290"/>
                    </a:lnTo>
                    <a:lnTo>
                      <a:pt x="7" y="279"/>
                    </a:lnTo>
                    <a:lnTo>
                      <a:pt x="0" y="272"/>
                    </a:lnTo>
                    <a:lnTo>
                      <a:pt x="0" y="264"/>
                    </a:lnTo>
                    <a:lnTo>
                      <a:pt x="25" y="246"/>
                    </a:lnTo>
                    <a:lnTo>
                      <a:pt x="63" y="218"/>
                    </a:lnTo>
                    <a:lnTo>
                      <a:pt x="88" y="203"/>
                    </a:lnTo>
                    <a:lnTo>
                      <a:pt x="113" y="185"/>
                    </a:lnTo>
                    <a:lnTo>
                      <a:pt x="149" y="155"/>
                    </a:lnTo>
                    <a:lnTo>
                      <a:pt x="175" y="142"/>
                    </a:lnTo>
                    <a:lnTo>
                      <a:pt x="200" y="124"/>
                    </a:lnTo>
                    <a:lnTo>
                      <a:pt x="236" y="105"/>
                    </a:lnTo>
                    <a:lnTo>
                      <a:pt x="273" y="87"/>
                    </a:lnTo>
                    <a:lnTo>
                      <a:pt x="309" y="79"/>
                    </a:lnTo>
                    <a:lnTo>
                      <a:pt x="342" y="61"/>
                    </a:lnTo>
                    <a:lnTo>
                      <a:pt x="378" y="51"/>
                    </a:lnTo>
                    <a:lnTo>
                      <a:pt x="414" y="33"/>
                    </a:lnTo>
                    <a:lnTo>
                      <a:pt x="451" y="25"/>
                    </a:lnTo>
                    <a:lnTo>
                      <a:pt x="494" y="7"/>
                    </a:lnTo>
                    <a:lnTo>
                      <a:pt x="526" y="0"/>
                    </a:lnTo>
                    <a:lnTo>
                      <a:pt x="556" y="0"/>
                    </a:lnTo>
                    <a:lnTo>
                      <a:pt x="581" y="7"/>
                    </a:lnTo>
                    <a:lnTo>
                      <a:pt x="607" y="7"/>
                    </a:lnTo>
                    <a:lnTo>
                      <a:pt x="635" y="15"/>
                    </a:lnTo>
                    <a:lnTo>
                      <a:pt x="661" y="15"/>
                    </a:lnTo>
                    <a:lnTo>
                      <a:pt x="686" y="15"/>
                    </a:lnTo>
                    <a:lnTo>
                      <a:pt x="716" y="25"/>
                    </a:lnTo>
                    <a:lnTo>
                      <a:pt x="741" y="25"/>
                    </a:lnTo>
                    <a:lnTo>
                      <a:pt x="759" y="51"/>
                    </a:lnTo>
                    <a:lnTo>
                      <a:pt x="777" y="79"/>
                    </a:lnTo>
                    <a:lnTo>
                      <a:pt x="792" y="112"/>
                    </a:lnTo>
                    <a:lnTo>
                      <a:pt x="820" y="142"/>
                    </a:lnTo>
                    <a:lnTo>
                      <a:pt x="838" y="167"/>
                    </a:lnTo>
                    <a:lnTo>
                      <a:pt x="853" y="192"/>
                    </a:lnTo>
                    <a:lnTo>
                      <a:pt x="871" y="218"/>
                    </a:lnTo>
                    <a:lnTo>
                      <a:pt x="889" y="246"/>
                    </a:lnTo>
                    <a:lnTo>
                      <a:pt x="882" y="290"/>
                    </a:lnTo>
                    <a:lnTo>
                      <a:pt x="864" y="327"/>
                    </a:lnTo>
                    <a:lnTo>
                      <a:pt x="853" y="370"/>
                    </a:lnTo>
                    <a:lnTo>
                      <a:pt x="838" y="403"/>
                    </a:lnTo>
                    <a:lnTo>
                      <a:pt x="820" y="450"/>
                    </a:lnTo>
                    <a:lnTo>
                      <a:pt x="810" y="482"/>
                    </a:lnTo>
                    <a:lnTo>
                      <a:pt x="792" y="529"/>
                    </a:lnTo>
                    <a:lnTo>
                      <a:pt x="784" y="573"/>
                    </a:lnTo>
                    <a:lnTo>
                      <a:pt x="748" y="580"/>
                    </a:lnTo>
                    <a:lnTo>
                      <a:pt x="716" y="599"/>
                    </a:lnTo>
                    <a:lnTo>
                      <a:pt x="680" y="605"/>
                    </a:lnTo>
                    <a:lnTo>
                      <a:pt x="643" y="624"/>
                    </a:lnTo>
                    <a:lnTo>
                      <a:pt x="607" y="642"/>
                    </a:lnTo>
                    <a:lnTo>
                      <a:pt x="574" y="653"/>
                    </a:lnTo>
                    <a:lnTo>
                      <a:pt x="538" y="668"/>
                    </a:lnTo>
                    <a:lnTo>
                      <a:pt x="502" y="686"/>
                    </a:lnTo>
                    <a:lnTo>
                      <a:pt x="465" y="686"/>
                    </a:lnTo>
                    <a:lnTo>
                      <a:pt x="439" y="686"/>
                    </a:lnTo>
                    <a:lnTo>
                      <a:pt x="403" y="686"/>
                    </a:lnTo>
                    <a:lnTo>
                      <a:pt x="371" y="686"/>
                    </a:lnTo>
                    <a:lnTo>
                      <a:pt x="342" y="686"/>
                    </a:lnTo>
                    <a:lnTo>
                      <a:pt x="309" y="696"/>
                    </a:lnTo>
                    <a:lnTo>
                      <a:pt x="273" y="696"/>
                    </a:lnTo>
                    <a:lnTo>
                      <a:pt x="248" y="696"/>
                    </a:lnTo>
                    <a:lnTo>
                      <a:pt x="218" y="686"/>
                    </a:lnTo>
                    <a:lnTo>
                      <a:pt x="200" y="678"/>
                    </a:lnTo>
                    <a:lnTo>
                      <a:pt x="185" y="668"/>
                    </a:lnTo>
                    <a:lnTo>
                      <a:pt x="157" y="660"/>
                    </a:lnTo>
                    <a:lnTo>
                      <a:pt x="139" y="653"/>
                    </a:lnTo>
                    <a:lnTo>
                      <a:pt x="124" y="635"/>
                    </a:lnTo>
                    <a:lnTo>
                      <a:pt x="106" y="624"/>
                    </a:lnTo>
                    <a:lnTo>
                      <a:pt x="76" y="617"/>
                    </a:lnTo>
                    <a:lnTo>
                      <a:pt x="76" y="599"/>
                    </a:lnTo>
                    <a:lnTo>
                      <a:pt x="76" y="580"/>
                    </a:lnTo>
                    <a:lnTo>
                      <a:pt x="76" y="554"/>
                    </a:lnTo>
                    <a:lnTo>
                      <a:pt x="76" y="536"/>
                    </a:lnTo>
                    <a:lnTo>
                      <a:pt x="76" y="518"/>
                    </a:lnTo>
                    <a:lnTo>
                      <a:pt x="76" y="493"/>
                    </a:lnTo>
                    <a:lnTo>
                      <a:pt x="76" y="475"/>
                    </a:lnTo>
                    <a:lnTo>
                      <a:pt x="76" y="457"/>
                    </a:lnTo>
                    <a:lnTo>
                      <a:pt x="70" y="439"/>
                    </a:lnTo>
                    <a:lnTo>
                      <a:pt x="63" y="414"/>
                    </a:lnTo>
                    <a:lnTo>
                      <a:pt x="51" y="396"/>
                    </a:lnTo>
                    <a:lnTo>
                      <a:pt x="51" y="378"/>
                    </a:lnTo>
                    <a:lnTo>
                      <a:pt x="45" y="359"/>
                    </a:lnTo>
                    <a:lnTo>
                      <a:pt x="33" y="341"/>
                    </a:lnTo>
                    <a:lnTo>
                      <a:pt x="25" y="327"/>
                    </a:lnTo>
                    <a:lnTo>
                      <a:pt x="15" y="308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1" name="Freeform 149"/>
              <p:cNvSpPr>
                <a:spLocks/>
              </p:cNvSpPr>
              <p:nvPr/>
            </p:nvSpPr>
            <p:spPr bwMode="auto">
              <a:xfrm>
                <a:off x="3932" y="1506"/>
                <a:ext cx="195" cy="152"/>
              </a:xfrm>
              <a:custGeom>
                <a:avLst/>
                <a:gdLst>
                  <a:gd name="T0" fmla="*/ 1 w 784"/>
                  <a:gd name="T1" fmla="*/ 16 h 609"/>
                  <a:gd name="T2" fmla="*/ 0 w 784"/>
                  <a:gd name="T3" fmla="*/ 15 h 609"/>
                  <a:gd name="T4" fmla="*/ 0 w 784"/>
                  <a:gd name="T5" fmla="*/ 14 h 609"/>
                  <a:gd name="T6" fmla="*/ 3 w 784"/>
                  <a:gd name="T7" fmla="*/ 12 h 609"/>
                  <a:gd name="T8" fmla="*/ 6 w 784"/>
                  <a:gd name="T9" fmla="*/ 10 h 609"/>
                  <a:gd name="T10" fmla="*/ 10 w 784"/>
                  <a:gd name="T11" fmla="*/ 7 h 609"/>
                  <a:gd name="T12" fmla="*/ 13 w 784"/>
                  <a:gd name="T13" fmla="*/ 6 h 609"/>
                  <a:gd name="T14" fmla="*/ 17 w 784"/>
                  <a:gd name="T15" fmla="*/ 4 h 609"/>
                  <a:gd name="T16" fmla="*/ 21 w 784"/>
                  <a:gd name="T17" fmla="*/ 3 h 609"/>
                  <a:gd name="T18" fmla="*/ 24 w 784"/>
                  <a:gd name="T19" fmla="*/ 1 h 609"/>
                  <a:gd name="T20" fmla="*/ 29 w 784"/>
                  <a:gd name="T21" fmla="*/ 0 h 609"/>
                  <a:gd name="T22" fmla="*/ 32 w 784"/>
                  <a:gd name="T23" fmla="*/ 0 h 609"/>
                  <a:gd name="T24" fmla="*/ 34 w 784"/>
                  <a:gd name="T25" fmla="*/ 0 h 609"/>
                  <a:gd name="T26" fmla="*/ 37 w 784"/>
                  <a:gd name="T27" fmla="*/ 1 h 609"/>
                  <a:gd name="T28" fmla="*/ 40 w 784"/>
                  <a:gd name="T29" fmla="*/ 2 h 609"/>
                  <a:gd name="T30" fmla="*/ 43 w 784"/>
                  <a:gd name="T31" fmla="*/ 4 h 609"/>
                  <a:gd name="T32" fmla="*/ 44 w 784"/>
                  <a:gd name="T33" fmla="*/ 7 h 609"/>
                  <a:gd name="T34" fmla="*/ 46 w 784"/>
                  <a:gd name="T35" fmla="*/ 10 h 609"/>
                  <a:gd name="T36" fmla="*/ 49 w 784"/>
                  <a:gd name="T37" fmla="*/ 13 h 609"/>
                  <a:gd name="T38" fmla="*/ 47 w 784"/>
                  <a:gd name="T39" fmla="*/ 17 h 609"/>
                  <a:gd name="T40" fmla="*/ 46 w 784"/>
                  <a:gd name="T41" fmla="*/ 22 h 609"/>
                  <a:gd name="T42" fmla="*/ 44 w 784"/>
                  <a:gd name="T43" fmla="*/ 26 h 609"/>
                  <a:gd name="T44" fmla="*/ 43 w 784"/>
                  <a:gd name="T45" fmla="*/ 31 h 609"/>
                  <a:gd name="T46" fmla="*/ 39 w 784"/>
                  <a:gd name="T47" fmla="*/ 32 h 609"/>
                  <a:gd name="T48" fmla="*/ 35 w 784"/>
                  <a:gd name="T49" fmla="*/ 34 h 609"/>
                  <a:gd name="T50" fmla="*/ 31 w 784"/>
                  <a:gd name="T51" fmla="*/ 36 h 609"/>
                  <a:gd name="T52" fmla="*/ 27 w 784"/>
                  <a:gd name="T53" fmla="*/ 37 h 609"/>
                  <a:gd name="T54" fmla="*/ 24 w 784"/>
                  <a:gd name="T55" fmla="*/ 37 h 609"/>
                  <a:gd name="T56" fmla="*/ 20 w 784"/>
                  <a:gd name="T57" fmla="*/ 37 h 609"/>
                  <a:gd name="T58" fmla="*/ 17 w 784"/>
                  <a:gd name="T59" fmla="*/ 38 h 609"/>
                  <a:gd name="T60" fmla="*/ 13 w 784"/>
                  <a:gd name="T61" fmla="*/ 38 h 609"/>
                  <a:gd name="T62" fmla="*/ 11 w 784"/>
                  <a:gd name="T63" fmla="*/ 37 h 609"/>
                  <a:gd name="T64" fmla="*/ 9 w 784"/>
                  <a:gd name="T65" fmla="*/ 36 h 609"/>
                  <a:gd name="T66" fmla="*/ 7 w 784"/>
                  <a:gd name="T67" fmla="*/ 34 h 609"/>
                  <a:gd name="T68" fmla="*/ 5 w 784"/>
                  <a:gd name="T69" fmla="*/ 34 h 609"/>
                  <a:gd name="T70" fmla="*/ 4 w 784"/>
                  <a:gd name="T71" fmla="*/ 31 h 609"/>
                  <a:gd name="T72" fmla="*/ 4 w 784"/>
                  <a:gd name="T73" fmla="*/ 29 h 609"/>
                  <a:gd name="T74" fmla="*/ 4 w 784"/>
                  <a:gd name="T75" fmla="*/ 27 h 609"/>
                  <a:gd name="T76" fmla="*/ 4 w 784"/>
                  <a:gd name="T77" fmla="*/ 25 h 609"/>
                  <a:gd name="T78" fmla="*/ 4 w 784"/>
                  <a:gd name="T79" fmla="*/ 23 h 609"/>
                  <a:gd name="T80" fmla="*/ 3 w 784"/>
                  <a:gd name="T81" fmla="*/ 21 h 609"/>
                  <a:gd name="T82" fmla="*/ 2 w 784"/>
                  <a:gd name="T83" fmla="*/ 19 h 609"/>
                  <a:gd name="T84" fmla="*/ 1 w 784"/>
                  <a:gd name="T85" fmla="*/ 16 h 6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84" h="609">
                    <a:moveTo>
                      <a:pt x="15" y="264"/>
                    </a:moveTo>
                    <a:lnTo>
                      <a:pt x="15" y="257"/>
                    </a:lnTo>
                    <a:lnTo>
                      <a:pt x="7" y="246"/>
                    </a:lnTo>
                    <a:lnTo>
                      <a:pt x="7" y="239"/>
                    </a:lnTo>
                    <a:lnTo>
                      <a:pt x="7" y="228"/>
                    </a:lnTo>
                    <a:lnTo>
                      <a:pt x="0" y="228"/>
                    </a:lnTo>
                    <a:lnTo>
                      <a:pt x="25" y="213"/>
                    </a:lnTo>
                    <a:lnTo>
                      <a:pt x="51" y="195"/>
                    </a:lnTo>
                    <a:lnTo>
                      <a:pt x="76" y="177"/>
                    </a:lnTo>
                    <a:lnTo>
                      <a:pt x="106" y="159"/>
                    </a:lnTo>
                    <a:lnTo>
                      <a:pt x="131" y="141"/>
                    </a:lnTo>
                    <a:lnTo>
                      <a:pt x="157" y="122"/>
                    </a:lnTo>
                    <a:lnTo>
                      <a:pt x="185" y="104"/>
                    </a:lnTo>
                    <a:lnTo>
                      <a:pt x="211" y="91"/>
                    </a:lnTo>
                    <a:lnTo>
                      <a:pt x="236" y="79"/>
                    </a:lnTo>
                    <a:lnTo>
                      <a:pt x="273" y="61"/>
                    </a:lnTo>
                    <a:lnTo>
                      <a:pt x="309" y="54"/>
                    </a:lnTo>
                    <a:lnTo>
                      <a:pt x="335" y="43"/>
                    </a:lnTo>
                    <a:lnTo>
                      <a:pt x="371" y="36"/>
                    </a:lnTo>
                    <a:lnTo>
                      <a:pt x="396" y="18"/>
                    </a:lnTo>
                    <a:lnTo>
                      <a:pt x="432" y="10"/>
                    </a:lnTo>
                    <a:lnTo>
                      <a:pt x="465" y="0"/>
                    </a:lnTo>
                    <a:lnTo>
                      <a:pt x="483" y="0"/>
                    </a:lnTo>
                    <a:lnTo>
                      <a:pt x="512" y="0"/>
                    </a:lnTo>
                    <a:lnTo>
                      <a:pt x="538" y="10"/>
                    </a:lnTo>
                    <a:lnTo>
                      <a:pt x="556" y="10"/>
                    </a:lnTo>
                    <a:lnTo>
                      <a:pt x="581" y="18"/>
                    </a:lnTo>
                    <a:lnTo>
                      <a:pt x="599" y="18"/>
                    </a:lnTo>
                    <a:lnTo>
                      <a:pt x="625" y="18"/>
                    </a:lnTo>
                    <a:lnTo>
                      <a:pt x="650" y="28"/>
                    </a:lnTo>
                    <a:lnTo>
                      <a:pt x="668" y="43"/>
                    </a:lnTo>
                    <a:lnTo>
                      <a:pt x="686" y="73"/>
                    </a:lnTo>
                    <a:lnTo>
                      <a:pt x="704" y="98"/>
                    </a:lnTo>
                    <a:lnTo>
                      <a:pt x="716" y="116"/>
                    </a:lnTo>
                    <a:lnTo>
                      <a:pt x="729" y="141"/>
                    </a:lnTo>
                    <a:lnTo>
                      <a:pt x="748" y="167"/>
                    </a:lnTo>
                    <a:lnTo>
                      <a:pt x="766" y="195"/>
                    </a:lnTo>
                    <a:lnTo>
                      <a:pt x="784" y="213"/>
                    </a:lnTo>
                    <a:lnTo>
                      <a:pt x="777" y="246"/>
                    </a:lnTo>
                    <a:lnTo>
                      <a:pt x="759" y="282"/>
                    </a:lnTo>
                    <a:lnTo>
                      <a:pt x="748" y="319"/>
                    </a:lnTo>
                    <a:lnTo>
                      <a:pt x="741" y="352"/>
                    </a:lnTo>
                    <a:lnTo>
                      <a:pt x="723" y="388"/>
                    </a:lnTo>
                    <a:lnTo>
                      <a:pt x="716" y="424"/>
                    </a:lnTo>
                    <a:lnTo>
                      <a:pt x="698" y="460"/>
                    </a:lnTo>
                    <a:lnTo>
                      <a:pt x="686" y="493"/>
                    </a:lnTo>
                    <a:lnTo>
                      <a:pt x="650" y="511"/>
                    </a:lnTo>
                    <a:lnTo>
                      <a:pt x="625" y="522"/>
                    </a:lnTo>
                    <a:lnTo>
                      <a:pt x="599" y="540"/>
                    </a:lnTo>
                    <a:lnTo>
                      <a:pt x="563" y="548"/>
                    </a:lnTo>
                    <a:lnTo>
                      <a:pt x="538" y="554"/>
                    </a:lnTo>
                    <a:lnTo>
                      <a:pt x="502" y="573"/>
                    </a:lnTo>
                    <a:lnTo>
                      <a:pt x="475" y="584"/>
                    </a:lnTo>
                    <a:lnTo>
                      <a:pt x="439" y="602"/>
                    </a:lnTo>
                    <a:lnTo>
                      <a:pt x="414" y="602"/>
                    </a:lnTo>
                    <a:lnTo>
                      <a:pt x="389" y="602"/>
                    </a:lnTo>
                    <a:lnTo>
                      <a:pt x="360" y="602"/>
                    </a:lnTo>
                    <a:lnTo>
                      <a:pt x="327" y="602"/>
                    </a:lnTo>
                    <a:lnTo>
                      <a:pt x="299" y="602"/>
                    </a:lnTo>
                    <a:lnTo>
                      <a:pt x="273" y="609"/>
                    </a:lnTo>
                    <a:lnTo>
                      <a:pt x="248" y="609"/>
                    </a:lnTo>
                    <a:lnTo>
                      <a:pt x="218" y="609"/>
                    </a:lnTo>
                    <a:lnTo>
                      <a:pt x="200" y="602"/>
                    </a:lnTo>
                    <a:lnTo>
                      <a:pt x="185" y="591"/>
                    </a:lnTo>
                    <a:lnTo>
                      <a:pt x="167" y="584"/>
                    </a:lnTo>
                    <a:lnTo>
                      <a:pt x="149" y="573"/>
                    </a:lnTo>
                    <a:lnTo>
                      <a:pt x="131" y="566"/>
                    </a:lnTo>
                    <a:lnTo>
                      <a:pt x="113" y="554"/>
                    </a:lnTo>
                    <a:lnTo>
                      <a:pt x="95" y="548"/>
                    </a:lnTo>
                    <a:lnTo>
                      <a:pt x="76" y="540"/>
                    </a:lnTo>
                    <a:lnTo>
                      <a:pt x="70" y="522"/>
                    </a:lnTo>
                    <a:lnTo>
                      <a:pt x="70" y="503"/>
                    </a:lnTo>
                    <a:lnTo>
                      <a:pt x="70" y="485"/>
                    </a:lnTo>
                    <a:lnTo>
                      <a:pt x="70" y="467"/>
                    </a:lnTo>
                    <a:lnTo>
                      <a:pt x="70" y="449"/>
                    </a:lnTo>
                    <a:lnTo>
                      <a:pt x="70" y="431"/>
                    </a:lnTo>
                    <a:lnTo>
                      <a:pt x="70" y="417"/>
                    </a:lnTo>
                    <a:lnTo>
                      <a:pt x="70" y="399"/>
                    </a:lnTo>
                    <a:lnTo>
                      <a:pt x="63" y="381"/>
                    </a:lnTo>
                    <a:lnTo>
                      <a:pt x="63" y="363"/>
                    </a:lnTo>
                    <a:lnTo>
                      <a:pt x="51" y="345"/>
                    </a:lnTo>
                    <a:lnTo>
                      <a:pt x="45" y="337"/>
                    </a:lnTo>
                    <a:lnTo>
                      <a:pt x="33" y="319"/>
                    </a:lnTo>
                    <a:lnTo>
                      <a:pt x="33" y="300"/>
                    </a:lnTo>
                    <a:lnTo>
                      <a:pt x="25" y="282"/>
                    </a:lnTo>
                    <a:lnTo>
                      <a:pt x="15" y="26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2" name="Freeform 150"/>
              <p:cNvSpPr>
                <a:spLocks/>
              </p:cNvSpPr>
              <p:nvPr/>
            </p:nvSpPr>
            <p:spPr bwMode="auto">
              <a:xfrm>
                <a:off x="3933" y="1517"/>
                <a:ext cx="168" cy="132"/>
              </a:xfrm>
              <a:custGeom>
                <a:avLst/>
                <a:gdLst>
                  <a:gd name="T0" fmla="*/ 0 w 673"/>
                  <a:gd name="T1" fmla="*/ 14 h 530"/>
                  <a:gd name="T2" fmla="*/ 0 w 673"/>
                  <a:gd name="T3" fmla="*/ 13 h 530"/>
                  <a:gd name="T4" fmla="*/ 1 w 673"/>
                  <a:gd name="T5" fmla="*/ 11 h 530"/>
                  <a:gd name="T6" fmla="*/ 4 w 673"/>
                  <a:gd name="T7" fmla="*/ 10 h 530"/>
                  <a:gd name="T8" fmla="*/ 6 w 673"/>
                  <a:gd name="T9" fmla="*/ 8 h 530"/>
                  <a:gd name="T10" fmla="*/ 9 w 673"/>
                  <a:gd name="T11" fmla="*/ 6 h 530"/>
                  <a:gd name="T12" fmla="*/ 13 w 673"/>
                  <a:gd name="T13" fmla="*/ 4 h 530"/>
                  <a:gd name="T14" fmla="*/ 16 w 673"/>
                  <a:gd name="T15" fmla="*/ 3 h 530"/>
                  <a:gd name="T16" fmla="*/ 19 w 673"/>
                  <a:gd name="T17" fmla="*/ 2 h 530"/>
                  <a:gd name="T18" fmla="*/ 23 w 673"/>
                  <a:gd name="T19" fmla="*/ 1 h 530"/>
                  <a:gd name="T20" fmla="*/ 26 w 673"/>
                  <a:gd name="T21" fmla="*/ 1 h 530"/>
                  <a:gd name="T22" fmla="*/ 28 w 673"/>
                  <a:gd name="T23" fmla="*/ 1 h 530"/>
                  <a:gd name="T24" fmla="*/ 31 w 673"/>
                  <a:gd name="T25" fmla="*/ 1 h 530"/>
                  <a:gd name="T26" fmla="*/ 33 w 673"/>
                  <a:gd name="T27" fmla="*/ 2 h 530"/>
                  <a:gd name="T28" fmla="*/ 35 w 673"/>
                  <a:gd name="T29" fmla="*/ 3 h 530"/>
                  <a:gd name="T30" fmla="*/ 37 w 673"/>
                  <a:gd name="T31" fmla="*/ 6 h 530"/>
                  <a:gd name="T32" fmla="*/ 39 w 673"/>
                  <a:gd name="T33" fmla="*/ 8 h 530"/>
                  <a:gd name="T34" fmla="*/ 41 w 673"/>
                  <a:gd name="T35" fmla="*/ 10 h 530"/>
                  <a:gd name="T36" fmla="*/ 41 w 673"/>
                  <a:gd name="T37" fmla="*/ 14 h 530"/>
                  <a:gd name="T38" fmla="*/ 40 w 673"/>
                  <a:gd name="T39" fmla="*/ 18 h 530"/>
                  <a:gd name="T40" fmla="*/ 38 w 673"/>
                  <a:gd name="T41" fmla="*/ 21 h 530"/>
                  <a:gd name="T42" fmla="*/ 37 w 673"/>
                  <a:gd name="T43" fmla="*/ 25 h 530"/>
                  <a:gd name="T44" fmla="*/ 35 w 673"/>
                  <a:gd name="T45" fmla="*/ 27 h 530"/>
                  <a:gd name="T46" fmla="*/ 31 w 673"/>
                  <a:gd name="T47" fmla="*/ 29 h 530"/>
                  <a:gd name="T48" fmla="*/ 28 w 673"/>
                  <a:gd name="T49" fmla="*/ 30 h 530"/>
                  <a:gd name="T50" fmla="*/ 25 w 673"/>
                  <a:gd name="T51" fmla="*/ 31 h 530"/>
                  <a:gd name="T52" fmla="*/ 22 w 673"/>
                  <a:gd name="T53" fmla="*/ 32 h 530"/>
                  <a:gd name="T54" fmla="*/ 19 w 673"/>
                  <a:gd name="T55" fmla="*/ 32 h 530"/>
                  <a:gd name="T56" fmla="*/ 16 w 673"/>
                  <a:gd name="T57" fmla="*/ 32 h 530"/>
                  <a:gd name="T58" fmla="*/ 13 w 673"/>
                  <a:gd name="T59" fmla="*/ 33 h 530"/>
                  <a:gd name="T60" fmla="*/ 10 w 673"/>
                  <a:gd name="T61" fmla="*/ 32 h 530"/>
                  <a:gd name="T62" fmla="*/ 8 w 673"/>
                  <a:gd name="T63" fmla="*/ 31 h 530"/>
                  <a:gd name="T64" fmla="*/ 6 w 673"/>
                  <a:gd name="T65" fmla="*/ 31 h 530"/>
                  <a:gd name="T66" fmla="*/ 4 w 673"/>
                  <a:gd name="T67" fmla="*/ 30 h 530"/>
                  <a:gd name="T68" fmla="*/ 4 w 673"/>
                  <a:gd name="T69" fmla="*/ 28 h 530"/>
                  <a:gd name="T70" fmla="*/ 4 w 673"/>
                  <a:gd name="T71" fmla="*/ 26 h 530"/>
                  <a:gd name="T72" fmla="*/ 4 w 673"/>
                  <a:gd name="T73" fmla="*/ 24 h 530"/>
                  <a:gd name="T74" fmla="*/ 3 w 673"/>
                  <a:gd name="T75" fmla="*/ 22 h 530"/>
                  <a:gd name="T76" fmla="*/ 3 w 673"/>
                  <a:gd name="T77" fmla="*/ 21 h 530"/>
                  <a:gd name="T78" fmla="*/ 3 w 673"/>
                  <a:gd name="T79" fmla="*/ 19 h 530"/>
                  <a:gd name="T80" fmla="*/ 1 w 673"/>
                  <a:gd name="T81" fmla="*/ 17 h 530"/>
                  <a:gd name="T82" fmla="*/ 1 w 673"/>
                  <a:gd name="T83" fmla="*/ 15 h 5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73" h="530">
                    <a:moveTo>
                      <a:pt x="8" y="239"/>
                    </a:moveTo>
                    <a:lnTo>
                      <a:pt x="8" y="233"/>
                    </a:lnTo>
                    <a:lnTo>
                      <a:pt x="8" y="221"/>
                    </a:lnTo>
                    <a:lnTo>
                      <a:pt x="0" y="214"/>
                    </a:lnTo>
                    <a:lnTo>
                      <a:pt x="0" y="203"/>
                    </a:lnTo>
                    <a:lnTo>
                      <a:pt x="18" y="185"/>
                    </a:lnTo>
                    <a:lnTo>
                      <a:pt x="44" y="170"/>
                    </a:lnTo>
                    <a:lnTo>
                      <a:pt x="63" y="160"/>
                    </a:lnTo>
                    <a:lnTo>
                      <a:pt x="88" y="142"/>
                    </a:lnTo>
                    <a:lnTo>
                      <a:pt x="106" y="124"/>
                    </a:lnTo>
                    <a:lnTo>
                      <a:pt x="132" y="116"/>
                    </a:lnTo>
                    <a:lnTo>
                      <a:pt x="150" y="98"/>
                    </a:lnTo>
                    <a:lnTo>
                      <a:pt x="178" y="79"/>
                    </a:lnTo>
                    <a:lnTo>
                      <a:pt x="204" y="73"/>
                    </a:lnTo>
                    <a:lnTo>
                      <a:pt x="229" y="61"/>
                    </a:lnTo>
                    <a:lnTo>
                      <a:pt x="255" y="55"/>
                    </a:lnTo>
                    <a:lnTo>
                      <a:pt x="284" y="48"/>
                    </a:lnTo>
                    <a:lnTo>
                      <a:pt x="310" y="36"/>
                    </a:lnTo>
                    <a:lnTo>
                      <a:pt x="335" y="30"/>
                    </a:lnTo>
                    <a:lnTo>
                      <a:pt x="371" y="18"/>
                    </a:lnTo>
                    <a:lnTo>
                      <a:pt x="396" y="0"/>
                    </a:lnTo>
                    <a:lnTo>
                      <a:pt x="414" y="11"/>
                    </a:lnTo>
                    <a:lnTo>
                      <a:pt x="432" y="11"/>
                    </a:lnTo>
                    <a:lnTo>
                      <a:pt x="450" y="11"/>
                    </a:lnTo>
                    <a:lnTo>
                      <a:pt x="476" y="18"/>
                    </a:lnTo>
                    <a:lnTo>
                      <a:pt x="495" y="18"/>
                    </a:lnTo>
                    <a:lnTo>
                      <a:pt x="513" y="18"/>
                    </a:lnTo>
                    <a:lnTo>
                      <a:pt x="531" y="30"/>
                    </a:lnTo>
                    <a:lnTo>
                      <a:pt x="556" y="30"/>
                    </a:lnTo>
                    <a:lnTo>
                      <a:pt x="567" y="48"/>
                    </a:lnTo>
                    <a:lnTo>
                      <a:pt x="582" y="73"/>
                    </a:lnTo>
                    <a:lnTo>
                      <a:pt x="600" y="91"/>
                    </a:lnTo>
                    <a:lnTo>
                      <a:pt x="610" y="109"/>
                    </a:lnTo>
                    <a:lnTo>
                      <a:pt x="628" y="134"/>
                    </a:lnTo>
                    <a:lnTo>
                      <a:pt x="643" y="152"/>
                    </a:lnTo>
                    <a:lnTo>
                      <a:pt x="654" y="170"/>
                    </a:lnTo>
                    <a:lnTo>
                      <a:pt x="673" y="185"/>
                    </a:lnTo>
                    <a:lnTo>
                      <a:pt x="661" y="221"/>
                    </a:lnTo>
                    <a:lnTo>
                      <a:pt x="643" y="247"/>
                    </a:lnTo>
                    <a:lnTo>
                      <a:pt x="636" y="284"/>
                    </a:lnTo>
                    <a:lnTo>
                      <a:pt x="628" y="309"/>
                    </a:lnTo>
                    <a:lnTo>
                      <a:pt x="618" y="345"/>
                    </a:lnTo>
                    <a:lnTo>
                      <a:pt x="610" y="374"/>
                    </a:lnTo>
                    <a:lnTo>
                      <a:pt x="592" y="406"/>
                    </a:lnTo>
                    <a:lnTo>
                      <a:pt x="582" y="435"/>
                    </a:lnTo>
                    <a:lnTo>
                      <a:pt x="556" y="442"/>
                    </a:lnTo>
                    <a:lnTo>
                      <a:pt x="531" y="450"/>
                    </a:lnTo>
                    <a:lnTo>
                      <a:pt x="505" y="468"/>
                    </a:lnTo>
                    <a:lnTo>
                      <a:pt x="476" y="479"/>
                    </a:lnTo>
                    <a:lnTo>
                      <a:pt x="450" y="486"/>
                    </a:lnTo>
                    <a:lnTo>
                      <a:pt x="425" y="497"/>
                    </a:lnTo>
                    <a:lnTo>
                      <a:pt x="396" y="505"/>
                    </a:lnTo>
                    <a:lnTo>
                      <a:pt x="371" y="523"/>
                    </a:lnTo>
                    <a:lnTo>
                      <a:pt x="353" y="523"/>
                    </a:lnTo>
                    <a:lnTo>
                      <a:pt x="328" y="523"/>
                    </a:lnTo>
                    <a:lnTo>
                      <a:pt x="302" y="523"/>
                    </a:lnTo>
                    <a:lnTo>
                      <a:pt x="273" y="523"/>
                    </a:lnTo>
                    <a:lnTo>
                      <a:pt x="255" y="523"/>
                    </a:lnTo>
                    <a:lnTo>
                      <a:pt x="229" y="523"/>
                    </a:lnTo>
                    <a:lnTo>
                      <a:pt x="204" y="530"/>
                    </a:lnTo>
                    <a:lnTo>
                      <a:pt x="178" y="530"/>
                    </a:lnTo>
                    <a:lnTo>
                      <a:pt x="168" y="523"/>
                    </a:lnTo>
                    <a:lnTo>
                      <a:pt x="150" y="511"/>
                    </a:lnTo>
                    <a:lnTo>
                      <a:pt x="132" y="505"/>
                    </a:lnTo>
                    <a:lnTo>
                      <a:pt x="124" y="497"/>
                    </a:lnTo>
                    <a:lnTo>
                      <a:pt x="106" y="497"/>
                    </a:lnTo>
                    <a:lnTo>
                      <a:pt x="88" y="486"/>
                    </a:lnTo>
                    <a:lnTo>
                      <a:pt x="69" y="479"/>
                    </a:lnTo>
                    <a:lnTo>
                      <a:pt x="63" y="468"/>
                    </a:lnTo>
                    <a:lnTo>
                      <a:pt x="63" y="450"/>
                    </a:lnTo>
                    <a:lnTo>
                      <a:pt x="63" y="442"/>
                    </a:lnTo>
                    <a:lnTo>
                      <a:pt x="63" y="424"/>
                    </a:lnTo>
                    <a:lnTo>
                      <a:pt x="63" y="406"/>
                    </a:lnTo>
                    <a:lnTo>
                      <a:pt x="63" y="388"/>
                    </a:lnTo>
                    <a:lnTo>
                      <a:pt x="63" y="381"/>
                    </a:lnTo>
                    <a:lnTo>
                      <a:pt x="56" y="363"/>
                    </a:lnTo>
                    <a:lnTo>
                      <a:pt x="56" y="345"/>
                    </a:lnTo>
                    <a:lnTo>
                      <a:pt x="56" y="338"/>
                    </a:lnTo>
                    <a:lnTo>
                      <a:pt x="44" y="320"/>
                    </a:lnTo>
                    <a:lnTo>
                      <a:pt x="44" y="309"/>
                    </a:lnTo>
                    <a:lnTo>
                      <a:pt x="38" y="294"/>
                    </a:lnTo>
                    <a:lnTo>
                      <a:pt x="26" y="276"/>
                    </a:lnTo>
                    <a:lnTo>
                      <a:pt x="26" y="265"/>
                    </a:lnTo>
                    <a:lnTo>
                      <a:pt x="18" y="247"/>
                    </a:lnTo>
                    <a:lnTo>
                      <a:pt x="8" y="23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3" name="Freeform 151"/>
              <p:cNvSpPr>
                <a:spLocks/>
              </p:cNvSpPr>
              <p:nvPr/>
            </p:nvSpPr>
            <p:spPr bwMode="auto">
              <a:xfrm>
                <a:off x="3933" y="1530"/>
                <a:ext cx="142" cy="111"/>
              </a:xfrm>
              <a:custGeom>
                <a:avLst/>
                <a:gdLst>
                  <a:gd name="T0" fmla="*/ 1 w 567"/>
                  <a:gd name="T1" fmla="*/ 12 h 442"/>
                  <a:gd name="T2" fmla="*/ 1 w 567"/>
                  <a:gd name="T3" fmla="*/ 11 h 442"/>
                  <a:gd name="T4" fmla="*/ 0 w 567"/>
                  <a:gd name="T5" fmla="*/ 11 h 442"/>
                  <a:gd name="T6" fmla="*/ 3 w 567"/>
                  <a:gd name="T7" fmla="*/ 9 h 442"/>
                  <a:gd name="T8" fmla="*/ 5 w 567"/>
                  <a:gd name="T9" fmla="*/ 7 h 442"/>
                  <a:gd name="T10" fmla="*/ 7 w 567"/>
                  <a:gd name="T11" fmla="*/ 6 h 442"/>
                  <a:gd name="T12" fmla="*/ 10 w 567"/>
                  <a:gd name="T13" fmla="*/ 4 h 442"/>
                  <a:gd name="T14" fmla="*/ 12 w 567"/>
                  <a:gd name="T15" fmla="*/ 4 h 442"/>
                  <a:gd name="T16" fmla="*/ 15 w 567"/>
                  <a:gd name="T17" fmla="*/ 2 h 442"/>
                  <a:gd name="T18" fmla="*/ 18 w 567"/>
                  <a:gd name="T19" fmla="*/ 1 h 442"/>
                  <a:gd name="T20" fmla="*/ 21 w 567"/>
                  <a:gd name="T21" fmla="*/ 0 h 442"/>
                  <a:gd name="T22" fmla="*/ 23 w 567"/>
                  <a:gd name="T23" fmla="*/ 1 h 442"/>
                  <a:gd name="T24" fmla="*/ 25 w 567"/>
                  <a:gd name="T25" fmla="*/ 1 h 442"/>
                  <a:gd name="T26" fmla="*/ 27 w 567"/>
                  <a:gd name="T27" fmla="*/ 1 h 442"/>
                  <a:gd name="T28" fmla="*/ 29 w 567"/>
                  <a:gd name="T29" fmla="*/ 1 h 442"/>
                  <a:gd name="T30" fmla="*/ 31 w 567"/>
                  <a:gd name="T31" fmla="*/ 4 h 442"/>
                  <a:gd name="T32" fmla="*/ 32 w 567"/>
                  <a:gd name="T33" fmla="*/ 6 h 442"/>
                  <a:gd name="T34" fmla="*/ 34 w 567"/>
                  <a:gd name="T35" fmla="*/ 8 h 442"/>
                  <a:gd name="T36" fmla="*/ 36 w 567"/>
                  <a:gd name="T37" fmla="*/ 10 h 442"/>
                  <a:gd name="T38" fmla="*/ 34 w 567"/>
                  <a:gd name="T39" fmla="*/ 13 h 442"/>
                  <a:gd name="T40" fmla="*/ 33 w 567"/>
                  <a:gd name="T41" fmla="*/ 16 h 442"/>
                  <a:gd name="T42" fmla="*/ 32 w 567"/>
                  <a:gd name="T43" fmla="*/ 19 h 442"/>
                  <a:gd name="T44" fmla="*/ 31 w 567"/>
                  <a:gd name="T45" fmla="*/ 23 h 442"/>
                  <a:gd name="T46" fmla="*/ 28 w 567"/>
                  <a:gd name="T47" fmla="*/ 24 h 442"/>
                  <a:gd name="T48" fmla="*/ 26 w 567"/>
                  <a:gd name="T49" fmla="*/ 25 h 442"/>
                  <a:gd name="T50" fmla="*/ 23 w 567"/>
                  <a:gd name="T51" fmla="*/ 26 h 442"/>
                  <a:gd name="T52" fmla="*/ 20 w 567"/>
                  <a:gd name="T53" fmla="*/ 27 h 442"/>
                  <a:gd name="T54" fmla="*/ 17 w 567"/>
                  <a:gd name="T55" fmla="*/ 27 h 442"/>
                  <a:gd name="T56" fmla="*/ 15 w 567"/>
                  <a:gd name="T57" fmla="*/ 27 h 442"/>
                  <a:gd name="T58" fmla="*/ 12 w 567"/>
                  <a:gd name="T59" fmla="*/ 27 h 442"/>
                  <a:gd name="T60" fmla="*/ 10 w 567"/>
                  <a:gd name="T61" fmla="*/ 28 h 442"/>
                  <a:gd name="T62" fmla="*/ 8 w 567"/>
                  <a:gd name="T63" fmla="*/ 27 h 442"/>
                  <a:gd name="T64" fmla="*/ 7 w 567"/>
                  <a:gd name="T65" fmla="*/ 26 h 442"/>
                  <a:gd name="T66" fmla="*/ 5 w 567"/>
                  <a:gd name="T67" fmla="*/ 26 h 442"/>
                  <a:gd name="T68" fmla="*/ 4 w 567"/>
                  <a:gd name="T69" fmla="*/ 24 h 442"/>
                  <a:gd name="T70" fmla="*/ 4 w 567"/>
                  <a:gd name="T71" fmla="*/ 23 h 442"/>
                  <a:gd name="T72" fmla="*/ 4 w 567"/>
                  <a:gd name="T73" fmla="*/ 21 h 442"/>
                  <a:gd name="T74" fmla="*/ 4 w 567"/>
                  <a:gd name="T75" fmla="*/ 19 h 442"/>
                  <a:gd name="T76" fmla="*/ 4 w 567"/>
                  <a:gd name="T77" fmla="*/ 18 h 442"/>
                  <a:gd name="T78" fmla="*/ 3 w 567"/>
                  <a:gd name="T79" fmla="*/ 17 h 442"/>
                  <a:gd name="T80" fmla="*/ 3 w 567"/>
                  <a:gd name="T81" fmla="*/ 15 h 442"/>
                  <a:gd name="T82" fmla="*/ 2 w 567"/>
                  <a:gd name="T83" fmla="*/ 14 h 442"/>
                  <a:gd name="T84" fmla="*/ 1 w 567"/>
                  <a:gd name="T85" fmla="*/ 12 h 4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7" h="442">
                    <a:moveTo>
                      <a:pt x="18" y="192"/>
                    </a:moveTo>
                    <a:lnTo>
                      <a:pt x="8" y="192"/>
                    </a:lnTo>
                    <a:lnTo>
                      <a:pt x="8" y="184"/>
                    </a:lnTo>
                    <a:lnTo>
                      <a:pt x="8" y="178"/>
                    </a:lnTo>
                    <a:lnTo>
                      <a:pt x="0" y="178"/>
                    </a:lnTo>
                    <a:lnTo>
                      <a:pt x="0" y="166"/>
                    </a:lnTo>
                    <a:lnTo>
                      <a:pt x="18" y="148"/>
                    </a:lnTo>
                    <a:lnTo>
                      <a:pt x="38" y="141"/>
                    </a:lnTo>
                    <a:lnTo>
                      <a:pt x="56" y="130"/>
                    </a:lnTo>
                    <a:lnTo>
                      <a:pt x="81" y="115"/>
                    </a:lnTo>
                    <a:lnTo>
                      <a:pt x="99" y="105"/>
                    </a:lnTo>
                    <a:lnTo>
                      <a:pt x="117" y="87"/>
                    </a:lnTo>
                    <a:lnTo>
                      <a:pt x="132" y="79"/>
                    </a:lnTo>
                    <a:lnTo>
                      <a:pt x="150" y="61"/>
                    </a:lnTo>
                    <a:lnTo>
                      <a:pt x="178" y="61"/>
                    </a:lnTo>
                    <a:lnTo>
                      <a:pt x="193" y="54"/>
                    </a:lnTo>
                    <a:lnTo>
                      <a:pt x="222" y="43"/>
                    </a:lnTo>
                    <a:lnTo>
                      <a:pt x="241" y="36"/>
                    </a:lnTo>
                    <a:lnTo>
                      <a:pt x="266" y="24"/>
                    </a:lnTo>
                    <a:lnTo>
                      <a:pt x="284" y="18"/>
                    </a:lnTo>
                    <a:lnTo>
                      <a:pt x="310" y="6"/>
                    </a:lnTo>
                    <a:lnTo>
                      <a:pt x="335" y="0"/>
                    </a:lnTo>
                    <a:lnTo>
                      <a:pt x="346" y="0"/>
                    </a:lnTo>
                    <a:lnTo>
                      <a:pt x="364" y="6"/>
                    </a:lnTo>
                    <a:lnTo>
                      <a:pt x="382" y="6"/>
                    </a:lnTo>
                    <a:lnTo>
                      <a:pt x="396" y="6"/>
                    </a:lnTo>
                    <a:lnTo>
                      <a:pt x="414" y="6"/>
                    </a:lnTo>
                    <a:lnTo>
                      <a:pt x="432" y="18"/>
                    </a:lnTo>
                    <a:lnTo>
                      <a:pt x="450" y="18"/>
                    </a:lnTo>
                    <a:lnTo>
                      <a:pt x="468" y="18"/>
                    </a:lnTo>
                    <a:lnTo>
                      <a:pt x="476" y="36"/>
                    </a:lnTo>
                    <a:lnTo>
                      <a:pt x="487" y="54"/>
                    </a:lnTo>
                    <a:lnTo>
                      <a:pt x="505" y="69"/>
                    </a:lnTo>
                    <a:lnTo>
                      <a:pt x="513" y="87"/>
                    </a:lnTo>
                    <a:lnTo>
                      <a:pt x="519" y="105"/>
                    </a:lnTo>
                    <a:lnTo>
                      <a:pt x="538" y="123"/>
                    </a:lnTo>
                    <a:lnTo>
                      <a:pt x="549" y="141"/>
                    </a:lnTo>
                    <a:lnTo>
                      <a:pt x="567" y="159"/>
                    </a:lnTo>
                    <a:lnTo>
                      <a:pt x="556" y="184"/>
                    </a:lnTo>
                    <a:lnTo>
                      <a:pt x="549" y="202"/>
                    </a:lnTo>
                    <a:lnTo>
                      <a:pt x="538" y="229"/>
                    </a:lnTo>
                    <a:lnTo>
                      <a:pt x="531" y="254"/>
                    </a:lnTo>
                    <a:lnTo>
                      <a:pt x="519" y="283"/>
                    </a:lnTo>
                    <a:lnTo>
                      <a:pt x="513" y="308"/>
                    </a:lnTo>
                    <a:lnTo>
                      <a:pt x="505" y="333"/>
                    </a:lnTo>
                    <a:lnTo>
                      <a:pt x="495" y="362"/>
                    </a:lnTo>
                    <a:lnTo>
                      <a:pt x="468" y="369"/>
                    </a:lnTo>
                    <a:lnTo>
                      <a:pt x="450" y="380"/>
                    </a:lnTo>
                    <a:lnTo>
                      <a:pt x="425" y="387"/>
                    </a:lnTo>
                    <a:lnTo>
                      <a:pt x="407" y="395"/>
                    </a:lnTo>
                    <a:lnTo>
                      <a:pt x="382" y="405"/>
                    </a:lnTo>
                    <a:lnTo>
                      <a:pt x="364" y="413"/>
                    </a:lnTo>
                    <a:lnTo>
                      <a:pt x="335" y="424"/>
                    </a:lnTo>
                    <a:lnTo>
                      <a:pt x="320" y="431"/>
                    </a:lnTo>
                    <a:lnTo>
                      <a:pt x="292" y="431"/>
                    </a:lnTo>
                    <a:lnTo>
                      <a:pt x="273" y="431"/>
                    </a:lnTo>
                    <a:lnTo>
                      <a:pt x="255" y="431"/>
                    </a:lnTo>
                    <a:lnTo>
                      <a:pt x="241" y="431"/>
                    </a:lnTo>
                    <a:lnTo>
                      <a:pt x="211" y="431"/>
                    </a:lnTo>
                    <a:lnTo>
                      <a:pt x="193" y="431"/>
                    </a:lnTo>
                    <a:lnTo>
                      <a:pt x="178" y="431"/>
                    </a:lnTo>
                    <a:lnTo>
                      <a:pt x="150" y="442"/>
                    </a:lnTo>
                    <a:lnTo>
                      <a:pt x="142" y="431"/>
                    </a:lnTo>
                    <a:lnTo>
                      <a:pt x="132" y="424"/>
                    </a:lnTo>
                    <a:lnTo>
                      <a:pt x="117" y="424"/>
                    </a:lnTo>
                    <a:lnTo>
                      <a:pt x="106" y="413"/>
                    </a:lnTo>
                    <a:lnTo>
                      <a:pt x="88" y="405"/>
                    </a:lnTo>
                    <a:lnTo>
                      <a:pt x="81" y="405"/>
                    </a:lnTo>
                    <a:lnTo>
                      <a:pt x="63" y="395"/>
                    </a:lnTo>
                    <a:lnTo>
                      <a:pt x="56" y="387"/>
                    </a:lnTo>
                    <a:lnTo>
                      <a:pt x="56" y="380"/>
                    </a:lnTo>
                    <a:lnTo>
                      <a:pt x="56" y="362"/>
                    </a:lnTo>
                    <a:lnTo>
                      <a:pt x="56" y="351"/>
                    </a:lnTo>
                    <a:lnTo>
                      <a:pt x="56" y="333"/>
                    </a:lnTo>
                    <a:lnTo>
                      <a:pt x="56" y="326"/>
                    </a:lnTo>
                    <a:lnTo>
                      <a:pt x="56" y="308"/>
                    </a:lnTo>
                    <a:lnTo>
                      <a:pt x="56" y="301"/>
                    </a:lnTo>
                    <a:lnTo>
                      <a:pt x="56" y="290"/>
                    </a:lnTo>
                    <a:lnTo>
                      <a:pt x="44" y="272"/>
                    </a:lnTo>
                    <a:lnTo>
                      <a:pt x="44" y="265"/>
                    </a:lnTo>
                    <a:lnTo>
                      <a:pt x="38" y="254"/>
                    </a:lnTo>
                    <a:lnTo>
                      <a:pt x="38" y="239"/>
                    </a:lnTo>
                    <a:lnTo>
                      <a:pt x="26" y="229"/>
                    </a:lnTo>
                    <a:lnTo>
                      <a:pt x="26" y="221"/>
                    </a:lnTo>
                    <a:lnTo>
                      <a:pt x="18" y="202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4" name="Freeform 152"/>
              <p:cNvSpPr>
                <a:spLocks/>
              </p:cNvSpPr>
              <p:nvPr/>
            </p:nvSpPr>
            <p:spPr bwMode="auto">
              <a:xfrm>
                <a:off x="3935" y="1544"/>
                <a:ext cx="111" cy="85"/>
              </a:xfrm>
              <a:custGeom>
                <a:avLst/>
                <a:gdLst>
                  <a:gd name="T0" fmla="*/ 0 w 442"/>
                  <a:gd name="T1" fmla="*/ 9 h 341"/>
                  <a:gd name="T2" fmla="*/ 0 w 442"/>
                  <a:gd name="T3" fmla="*/ 8 h 341"/>
                  <a:gd name="T4" fmla="*/ 2 w 442"/>
                  <a:gd name="T5" fmla="*/ 7 h 341"/>
                  <a:gd name="T6" fmla="*/ 4 w 442"/>
                  <a:gd name="T7" fmla="*/ 5 h 341"/>
                  <a:gd name="T8" fmla="*/ 6 w 442"/>
                  <a:gd name="T9" fmla="*/ 4 h 341"/>
                  <a:gd name="T10" fmla="*/ 7 w 442"/>
                  <a:gd name="T11" fmla="*/ 3 h 341"/>
                  <a:gd name="T12" fmla="*/ 10 w 442"/>
                  <a:gd name="T13" fmla="*/ 2 h 341"/>
                  <a:gd name="T14" fmla="*/ 12 w 442"/>
                  <a:gd name="T15" fmla="*/ 1 h 341"/>
                  <a:gd name="T16" fmla="*/ 14 w 442"/>
                  <a:gd name="T17" fmla="*/ 0 h 341"/>
                  <a:gd name="T18" fmla="*/ 16 w 442"/>
                  <a:gd name="T19" fmla="*/ 0 h 341"/>
                  <a:gd name="T20" fmla="*/ 18 w 442"/>
                  <a:gd name="T21" fmla="*/ 0 h 341"/>
                  <a:gd name="T22" fmla="*/ 20 w 442"/>
                  <a:gd name="T23" fmla="*/ 0 h 341"/>
                  <a:gd name="T24" fmla="*/ 22 w 442"/>
                  <a:gd name="T25" fmla="*/ 0 h 341"/>
                  <a:gd name="T26" fmla="*/ 24 w 442"/>
                  <a:gd name="T27" fmla="*/ 1 h 341"/>
                  <a:gd name="T28" fmla="*/ 24 w 442"/>
                  <a:gd name="T29" fmla="*/ 3 h 341"/>
                  <a:gd name="T30" fmla="*/ 26 w 442"/>
                  <a:gd name="T31" fmla="*/ 4 h 341"/>
                  <a:gd name="T32" fmla="*/ 27 w 442"/>
                  <a:gd name="T33" fmla="*/ 6 h 341"/>
                  <a:gd name="T34" fmla="*/ 28 w 442"/>
                  <a:gd name="T35" fmla="*/ 8 h 341"/>
                  <a:gd name="T36" fmla="*/ 27 w 442"/>
                  <a:gd name="T37" fmla="*/ 10 h 341"/>
                  <a:gd name="T38" fmla="*/ 26 w 442"/>
                  <a:gd name="T39" fmla="*/ 12 h 341"/>
                  <a:gd name="T40" fmla="*/ 26 w 442"/>
                  <a:gd name="T41" fmla="*/ 15 h 341"/>
                  <a:gd name="T42" fmla="*/ 24 w 442"/>
                  <a:gd name="T43" fmla="*/ 17 h 341"/>
                  <a:gd name="T44" fmla="*/ 22 w 442"/>
                  <a:gd name="T45" fmla="*/ 18 h 341"/>
                  <a:gd name="T46" fmla="*/ 20 w 442"/>
                  <a:gd name="T47" fmla="*/ 20 h 341"/>
                  <a:gd name="T48" fmla="*/ 18 w 442"/>
                  <a:gd name="T49" fmla="*/ 20 h 341"/>
                  <a:gd name="T50" fmla="*/ 16 w 442"/>
                  <a:gd name="T51" fmla="*/ 21 h 341"/>
                  <a:gd name="T52" fmla="*/ 14 w 442"/>
                  <a:gd name="T53" fmla="*/ 21 h 341"/>
                  <a:gd name="T54" fmla="*/ 12 w 442"/>
                  <a:gd name="T55" fmla="*/ 21 h 341"/>
                  <a:gd name="T56" fmla="*/ 10 w 442"/>
                  <a:gd name="T57" fmla="*/ 21 h 341"/>
                  <a:gd name="T58" fmla="*/ 7 w 442"/>
                  <a:gd name="T59" fmla="*/ 21 h 341"/>
                  <a:gd name="T60" fmla="*/ 6 w 442"/>
                  <a:gd name="T61" fmla="*/ 21 h 341"/>
                  <a:gd name="T62" fmla="*/ 5 w 442"/>
                  <a:gd name="T63" fmla="*/ 20 h 341"/>
                  <a:gd name="T64" fmla="*/ 4 w 442"/>
                  <a:gd name="T65" fmla="*/ 20 h 341"/>
                  <a:gd name="T66" fmla="*/ 2 w 442"/>
                  <a:gd name="T67" fmla="*/ 19 h 341"/>
                  <a:gd name="T68" fmla="*/ 2 w 442"/>
                  <a:gd name="T69" fmla="*/ 18 h 341"/>
                  <a:gd name="T70" fmla="*/ 2 w 442"/>
                  <a:gd name="T71" fmla="*/ 16 h 341"/>
                  <a:gd name="T72" fmla="*/ 2 w 442"/>
                  <a:gd name="T73" fmla="*/ 15 h 341"/>
                  <a:gd name="T74" fmla="*/ 2 w 442"/>
                  <a:gd name="T75" fmla="*/ 14 h 341"/>
                  <a:gd name="T76" fmla="*/ 2 w 442"/>
                  <a:gd name="T77" fmla="*/ 13 h 341"/>
                  <a:gd name="T78" fmla="*/ 1 w 442"/>
                  <a:gd name="T79" fmla="*/ 12 h 341"/>
                  <a:gd name="T80" fmla="*/ 1 w 442"/>
                  <a:gd name="T81" fmla="*/ 11 h 341"/>
                  <a:gd name="T82" fmla="*/ 1 w 442"/>
                  <a:gd name="T83" fmla="*/ 9 h 3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2" h="341">
                    <a:moveTo>
                      <a:pt x="10" y="148"/>
                    </a:moveTo>
                    <a:lnTo>
                      <a:pt x="0" y="148"/>
                    </a:lnTo>
                    <a:lnTo>
                      <a:pt x="0" y="138"/>
                    </a:lnTo>
                    <a:lnTo>
                      <a:pt x="0" y="130"/>
                    </a:lnTo>
                    <a:lnTo>
                      <a:pt x="10" y="124"/>
                    </a:lnTo>
                    <a:lnTo>
                      <a:pt x="30" y="112"/>
                    </a:lnTo>
                    <a:lnTo>
                      <a:pt x="48" y="105"/>
                    </a:lnTo>
                    <a:lnTo>
                      <a:pt x="55" y="87"/>
                    </a:lnTo>
                    <a:lnTo>
                      <a:pt x="73" y="76"/>
                    </a:lnTo>
                    <a:lnTo>
                      <a:pt x="91" y="69"/>
                    </a:lnTo>
                    <a:lnTo>
                      <a:pt x="98" y="61"/>
                    </a:lnTo>
                    <a:lnTo>
                      <a:pt x="116" y="51"/>
                    </a:lnTo>
                    <a:lnTo>
                      <a:pt x="134" y="43"/>
                    </a:lnTo>
                    <a:lnTo>
                      <a:pt x="152" y="33"/>
                    </a:lnTo>
                    <a:lnTo>
                      <a:pt x="170" y="33"/>
                    </a:lnTo>
                    <a:lnTo>
                      <a:pt x="185" y="25"/>
                    </a:lnTo>
                    <a:lnTo>
                      <a:pt x="203" y="15"/>
                    </a:lnTo>
                    <a:lnTo>
                      <a:pt x="221" y="7"/>
                    </a:lnTo>
                    <a:lnTo>
                      <a:pt x="239" y="7"/>
                    </a:lnTo>
                    <a:lnTo>
                      <a:pt x="258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302" y="7"/>
                    </a:lnTo>
                    <a:lnTo>
                      <a:pt x="312" y="7"/>
                    </a:lnTo>
                    <a:lnTo>
                      <a:pt x="327" y="7"/>
                    </a:lnTo>
                    <a:lnTo>
                      <a:pt x="345" y="7"/>
                    </a:lnTo>
                    <a:lnTo>
                      <a:pt x="356" y="7"/>
                    </a:lnTo>
                    <a:lnTo>
                      <a:pt x="374" y="15"/>
                    </a:lnTo>
                    <a:lnTo>
                      <a:pt x="381" y="25"/>
                    </a:lnTo>
                    <a:lnTo>
                      <a:pt x="388" y="43"/>
                    </a:lnTo>
                    <a:lnTo>
                      <a:pt x="399" y="51"/>
                    </a:lnTo>
                    <a:lnTo>
                      <a:pt x="406" y="69"/>
                    </a:lnTo>
                    <a:lnTo>
                      <a:pt x="417" y="76"/>
                    </a:lnTo>
                    <a:lnTo>
                      <a:pt x="424" y="94"/>
                    </a:lnTo>
                    <a:lnTo>
                      <a:pt x="436" y="105"/>
                    </a:lnTo>
                    <a:lnTo>
                      <a:pt x="442" y="124"/>
                    </a:lnTo>
                    <a:lnTo>
                      <a:pt x="442" y="138"/>
                    </a:lnTo>
                    <a:lnTo>
                      <a:pt x="436" y="167"/>
                    </a:lnTo>
                    <a:lnTo>
                      <a:pt x="424" y="185"/>
                    </a:lnTo>
                    <a:lnTo>
                      <a:pt x="417" y="200"/>
                    </a:lnTo>
                    <a:lnTo>
                      <a:pt x="406" y="218"/>
                    </a:lnTo>
                    <a:lnTo>
                      <a:pt x="406" y="247"/>
                    </a:lnTo>
                    <a:lnTo>
                      <a:pt x="399" y="265"/>
                    </a:lnTo>
                    <a:lnTo>
                      <a:pt x="388" y="279"/>
                    </a:lnTo>
                    <a:lnTo>
                      <a:pt x="374" y="290"/>
                    </a:lnTo>
                    <a:lnTo>
                      <a:pt x="356" y="297"/>
                    </a:lnTo>
                    <a:lnTo>
                      <a:pt x="338" y="308"/>
                    </a:lnTo>
                    <a:lnTo>
                      <a:pt x="320" y="315"/>
                    </a:lnTo>
                    <a:lnTo>
                      <a:pt x="302" y="315"/>
                    </a:lnTo>
                    <a:lnTo>
                      <a:pt x="284" y="326"/>
                    </a:lnTo>
                    <a:lnTo>
                      <a:pt x="265" y="333"/>
                    </a:lnTo>
                    <a:lnTo>
                      <a:pt x="247" y="341"/>
                    </a:lnTo>
                    <a:lnTo>
                      <a:pt x="233" y="341"/>
                    </a:lnTo>
                    <a:lnTo>
                      <a:pt x="214" y="341"/>
                    </a:lnTo>
                    <a:lnTo>
                      <a:pt x="203" y="341"/>
                    </a:lnTo>
                    <a:lnTo>
                      <a:pt x="185" y="341"/>
                    </a:lnTo>
                    <a:lnTo>
                      <a:pt x="170" y="341"/>
                    </a:lnTo>
                    <a:lnTo>
                      <a:pt x="152" y="341"/>
                    </a:lnTo>
                    <a:lnTo>
                      <a:pt x="134" y="341"/>
                    </a:lnTo>
                    <a:lnTo>
                      <a:pt x="116" y="341"/>
                    </a:lnTo>
                    <a:lnTo>
                      <a:pt x="109" y="341"/>
                    </a:lnTo>
                    <a:lnTo>
                      <a:pt x="98" y="333"/>
                    </a:lnTo>
                    <a:lnTo>
                      <a:pt x="91" y="333"/>
                    </a:lnTo>
                    <a:lnTo>
                      <a:pt x="80" y="326"/>
                    </a:lnTo>
                    <a:lnTo>
                      <a:pt x="73" y="326"/>
                    </a:lnTo>
                    <a:lnTo>
                      <a:pt x="61" y="315"/>
                    </a:lnTo>
                    <a:lnTo>
                      <a:pt x="48" y="315"/>
                    </a:lnTo>
                    <a:lnTo>
                      <a:pt x="36" y="308"/>
                    </a:lnTo>
                    <a:lnTo>
                      <a:pt x="36" y="297"/>
                    </a:lnTo>
                    <a:lnTo>
                      <a:pt x="36" y="290"/>
                    </a:lnTo>
                    <a:lnTo>
                      <a:pt x="36" y="279"/>
                    </a:lnTo>
                    <a:lnTo>
                      <a:pt x="36" y="265"/>
                    </a:lnTo>
                    <a:lnTo>
                      <a:pt x="36" y="254"/>
                    </a:lnTo>
                    <a:lnTo>
                      <a:pt x="36" y="247"/>
                    </a:lnTo>
                    <a:lnTo>
                      <a:pt x="36" y="236"/>
                    </a:lnTo>
                    <a:lnTo>
                      <a:pt x="36" y="229"/>
                    </a:lnTo>
                    <a:lnTo>
                      <a:pt x="36" y="218"/>
                    </a:lnTo>
                    <a:lnTo>
                      <a:pt x="30" y="211"/>
                    </a:lnTo>
                    <a:lnTo>
                      <a:pt x="30" y="200"/>
                    </a:lnTo>
                    <a:lnTo>
                      <a:pt x="18" y="193"/>
                    </a:lnTo>
                    <a:lnTo>
                      <a:pt x="18" y="185"/>
                    </a:lnTo>
                    <a:lnTo>
                      <a:pt x="18" y="175"/>
                    </a:lnTo>
                    <a:lnTo>
                      <a:pt x="10" y="167"/>
                    </a:lnTo>
                    <a:lnTo>
                      <a:pt x="10" y="14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55" name="Freeform 153"/>
              <p:cNvSpPr>
                <a:spLocks/>
              </p:cNvSpPr>
              <p:nvPr/>
            </p:nvSpPr>
            <p:spPr bwMode="auto">
              <a:xfrm>
                <a:off x="3935" y="1556"/>
                <a:ext cx="85" cy="65"/>
              </a:xfrm>
              <a:custGeom>
                <a:avLst/>
                <a:gdLst>
                  <a:gd name="T0" fmla="*/ 1 w 338"/>
                  <a:gd name="T1" fmla="*/ 7 h 257"/>
                  <a:gd name="T2" fmla="*/ 0 w 338"/>
                  <a:gd name="T3" fmla="*/ 6 h 257"/>
                  <a:gd name="T4" fmla="*/ 6 w 338"/>
                  <a:gd name="T5" fmla="*/ 2 h 257"/>
                  <a:gd name="T6" fmla="*/ 12 w 338"/>
                  <a:gd name="T7" fmla="*/ 0 h 257"/>
                  <a:gd name="T8" fmla="*/ 17 w 338"/>
                  <a:gd name="T9" fmla="*/ 1 h 257"/>
                  <a:gd name="T10" fmla="*/ 21 w 338"/>
                  <a:gd name="T11" fmla="*/ 6 h 257"/>
                  <a:gd name="T12" fmla="*/ 19 w 338"/>
                  <a:gd name="T13" fmla="*/ 14 h 257"/>
                  <a:gd name="T14" fmla="*/ 12 w 338"/>
                  <a:gd name="T15" fmla="*/ 16 h 257"/>
                  <a:gd name="T16" fmla="*/ 6 w 338"/>
                  <a:gd name="T17" fmla="*/ 16 h 257"/>
                  <a:gd name="T18" fmla="*/ 2 w 338"/>
                  <a:gd name="T19" fmla="*/ 15 h 257"/>
                  <a:gd name="T20" fmla="*/ 2 w 338"/>
                  <a:gd name="T21" fmla="*/ 11 h 257"/>
                  <a:gd name="T22" fmla="*/ 1 w 338"/>
                  <a:gd name="T23" fmla="*/ 7 h 2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8" h="257">
                    <a:moveTo>
                      <a:pt x="10" y="116"/>
                    </a:moveTo>
                    <a:lnTo>
                      <a:pt x="0" y="97"/>
                    </a:lnTo>
                    <a:lnTo>
                      <a:pt x="91" y="36"/>
                    </a:lnTo>
                    <a:lnTo>
                      <a:pt x="196" y="0"/>
                    </a:lnTo>
                    <a:lnTo>
                      <a:pt x="276" y="10"/>
                    </a:lnTo>
                    <a:lnTo>
                      <a:pt x="338" y="87"/>
                    </a:lnTo>
                    <a:lnTo>
                      <a:pt x="294" y="214"/>
                    </a:lnTo>
                    <a:lnTo>
                      <a:pt x="185" y="257"/>
                    </a:lnTo>
                    <a:lnTo>
                      <a:pt x="91" y="257"/>
                    </a:lnTo>
                    <a:lnTo>
                      <a:pt x="30" y="228"/>
                    </a:lnTo>
                    <a:lnTo>
                      <a:pt x="30" y="167"/>
                    </a:lnTo>
                    <a:lnTo>
                      <a:pt x="10" y="11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817" name="Group 154"/>
            <p:cNvGrpSpPr>
              <a:grpSpLocks/>
            </p:cNvGrpSpPr>
            <p:nvPr/>
          </p:nvGrpSpPr>
          <p:grpSpPr bwMode="auto">
            <a:xfrm>
              <a:off x="4422" y="436"/>
              <a:ext cx="499" cy="454"/>
              <a:chOff x="3084" y="1039"/>
              <a:chExt cx="1251" cy="1220"/>
            </a:xfrm>
          </p:grpSpPr>
          <p:sp>
            <p:nvSpPr>
              <p:cNvPr id="2898" name="Freeform 155"/>
              <p:cNvSpPr>
                <a:spLocks/>
              </p:cNvSpPr>
              <p:nvPr/>
            </p:nvSpPr>
            <p:spPr bwMode="auto">
              <a:xfrm>
                <a:off x="3365" y="1039"/>
                <a:ext cx="341" cy="414"/>
              </a:xfrm>
              <a:custGeom>
                <a:avLst/>
                <a:gdLst>
                  <a:gd name="T0" fmla="*/ 56 w 1364"/>
                  <a:gd name="T1" fmla="*/ 11 h 1657"/>
                  <a:gd name="T2" fmla="*/ 73 w 1364"/>
                  <a:gd name="T3" fmla="*/ 29 h 1657"/>
                  <a:gd name="T4" fmla="*/ 84 w 1364"/>
                  <a:gd name="T5" fmla="*/ 68 h 1657"/>
                  <a:gd name="T6" fmla="*/ 85 w 1364"/>
                  <a:gd name="T7" fmla="*/ 93 h 1657"/>
                  <a:gd name="T8" fmla="*/ 62 w 1364"/>
                  <a:gd name="T9" fmla="*/ 93 h 1657"/>
                  <a:gd name="T10" fmla="*/ 44 w 1364"/>
                  <a:gd name="T11" fmla="*/ 103 h 1657"/>
                  <a:gd name="T12" fmla="*/ 18 w 1364"/>
                  <a:gd name="T13" fmla="*/ 86 h 1657"/>
                  <a:gd name="T14" fmla="*/ 4 w 1364"/>
                  <a:gd name="T15" fmla="*/ 63 h 1657"/>
                  <a:gd name="T16" fmla="*/ 0 w 1364"/>
                  <a:gd name="T17" fmla="*/ 39 h 1657"/>
                  <a:gd name="T18" fmla="*/ 4 w 1364"/>
                  <a:gd name="T19" fmla="*/ 18 h 1657"/>
                  <a:gd name="T20" fmla="*/ 13 w 1364"/>
                  <a:gd name="T21" fmla="*/ 5 h 1657"/>
                  <a:gd name="T22" fmla="*/ 21 w 1364"/>
                  <a:gd name="T23" fmla="*/ 0 h 1657"/>
                  <a:gd name="T24" fmla="*/ 38 w 1364"/>
                  <a:gd name="T25" fmla="*/ 1 h 1657"/>
                  <a:gd name="T26" fmla="*/ 56 w 1364"/>
                  <a:gd name="T27" fmla="*/ 11 h 16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4" h="1657">
                    <a:moveTo>
                      <a:pt x="900" y="173"/>
                    </a:moveTo>
                    <a:lnTo>
                      <a:pt x="1164" y="467"/>
                    </a:lnTo>
                    <a:lnTo>
                      <a:pt x="1349" y="1091"/>
                    </a:lnTo>
                    <a:lnTo>
                      <a:pt x="1364" y="1497"/>
                    </a:lnTo>
                    <a:lnTo>
                      <a:pt x="986" y="1497"/>
                    </a:lnTo>
                    <a:lnTo>
                      <a:pt x="696" y="1657"/>
                    </a:lnTo>
                    <a:lnTo>
                      <a:pt x="290" y="1382"/>
                    </a:lnTo>
                    <a:lnTo>
                      <a:pt x="61" y="1004"/>
                    </a:lnTo>
                    <a:lnTo>
                      <a:pt x="0" y="623"/>
                    </a:lnTo>
                    <a:lnTo>
                      <a:pt x="61" y="290"/>
                    </a:lnTo>
                    <a:lnTo>
                      <a:pt x="199" y="86"/>
                    </a:lnTo>
                    <a:lnTo>
                      <a:pt x="333" y="0"/>
                    </a:lnTo>
                    <a:lnTo>
                      <a:pt x="605" y="18"/>
                    </a:lnTo>
                    <a:lnTo>
                      <a:pt x="900" y="17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9" name="Freeform 156"/>
              <p:cNvSpPr>
                <a:spLocks/>
              </p:cNvSpPr>
              <p:nvPr/>
            </p:nvSpPr>
            <p:spPr bwMode="auto">
              <a:xfrm>
                <a:off x="3739" y="1071"/>
                <a:ext cx="355" cy="422"/>
              </a:xfrm>
              <a:custGeom>
                <a:avLst/>
                <a:gdLst>
                  <a:gd name="T0" fmla="*/ 83 w 1418"/>
                  <a:gd name="T1" fmla="*/ 14 h 1687"/>
                  <a:gd name="T2" fmla="*/ 89 w 1418"/>
                  <a:gd name="T3" fmla="*/ 31 h 1687"/>
                  <a:gd name="T4" fmla="*/ 87 w 1418"/>
                  <a:gd name="T5" fmla="*/ 46 h 1687"/>
                  <a:gd name="T6" fmla="*/ 83 w 1418"/>
                  <a:gd name="T7" fmla="*/ 57 h 1687"/>
                  <a:gd name="T8" fmla="*/ 62 w 1418"/>
                  <a:gd name="T9" fmla="*/ 90 h 1687"/>
                  <a:gd name="T10" fmla="*/ 46 w 1418"/>
                  <a:gd name="T11" fmla="*/ 101 h 1687"/>
                  <a:gd name="T12" fmla="*/ 34 w 1418"/>
                  <a:gd name="T13" fmla="*/ 106 h 1687"/>
                  <a:gd name="T14" fmla="*/ 30 w 1418"/>
                  <a:gd name="T15" fmla="*/ 106 h 1687"/>
                  <a:gd name="T16" fmla="*/ 16 w 1418"/>
                  <a:gd name="T17" fmla="*/ 94 h 1687"/>
                  <a:gd name="T18" fmla="*/ 0 w 1418"/>
                  <a:gd name="T19" fmla="*/ 88 h 1687"/>
                  <a:gd name="T20" fmla="*/ 0 w 1418"/>
                  <a:gd name="T21" fmla="*/ 70 h 1687"/>
                  <a:gd name="T22" fmla="*/ 6 w 1418"/>
                  <a:gd name="T23" fmla="*/ 48 h 1687"/>
                  <a:gd name="T24" fmla="*/ 11 w 1418"/>
                  <a:gd name="T25" fmla="*/ 34 h 1687"/>
                  <a:gd name="T26" fmla="*/ 18 w 1418"/>
                  <a:gd name="T27" fmla="*/ 19 h 1687"/>
                  <a:gd name="T28" fmla="*/ 44 w 1418"/>
                  <a:gd name="T29" fmla="*/ 3 h 1687"/>
                  <a:gd name="T30" fmla="*/ 51 w 1418"/>
                  <a:gd name="T31" fmla="*/ 0 h 1687"/>
                  <a:gd name="T32" fmla="*/ 66 w 1418"/>
                  <a:gd name="T33" fmla="*/ 2 h 1687"/>
                  <a:gd name="T34" fmla="*/ 83 w 1418"/>
                  <a:gd name="T35" fmla="*/ 14 h 16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18" h="1687">
                    <a:moveTo>
                      <a:pt x="1324" y="221"/>
                    </a:moveTo>
                    <a:lnTo>
                      <a:pt x="1418" y="493"/>
                    </a:lnTo>
                    <a:lnTo>
                      <a:pt x="1393" y="740"/>
                    </a:lnTo>
                    <a:lnTo>
                      <a:pt x="1324" y="917"/>
                    </a:lnTo>
                    <a:lnTo>
                      <a:pt x="986" y="1440"/>
                    </a:lnTo>
                    <a:lnTo>
                      <a:pt x="739" y="1614"/>
                    </a:lnTo>
                    <a:lnTo>
                      <a:pt x="536" y="1687"/>
                    </a:lnTo>
                    <a:lnTo>
                      <a:pt x="475" y="1687"/>
                    </a:lnTo>
                    <a:lnTo>
                      <a:pt x="246" y="1502"/>
                    </a:lnTo>
                    <a:lnTo>
                      <a:pt x="0" y="1412"/>
                    </a:lnTo>
                    <a:lnTo>
                      <a:pt x="0" y="1121"/>
                    </a:lnTo>
                    <a:lnTo>
                      <a:pt x="86" y="758"/>
                    </a:lnTo>
                    <a:lnTo>
                      <a:pt x="177" y="536"/>
                    </a:lnTo>
                    <a:lnTo>
                      <a:pt x="290" y="308"/>
                    </a:lnTo>
                    <a:lnTo>
                      <a:pt x="696" y="43"/>
                    </a:lnTo>
                    <a:lnTo>
                      <a:pt x="813" y="0"/>
                    </a:lnTo>
                    <a:lnTo>
                      <a:pt x="1059" y="25"/>
                    </a:lnTo>
                    <a:lnTo>
                      <a:pt x="1324" y="22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0" name="Freeform 157"/>
              <p:cNvSpPr>
                <a:spLocks/>
              </p:cNvSpPr>
              <p:nvPr/>
            </p:nvSpPr>
            <p:spPr bwMode="auto">
              <a:xfrm>
                <a:off x="3084" y="1384"/>
                <a:ext cx="426" cy="314"/>
              </a:xfrm>
              <a:custGeom>
                <a:avLst/>
                <a:gdLst>
                  <a:gd name="T0" fmla="*/ 104 w 1701"/>
                  <a:gd name="T1" fmla="*/ 18 h 1255"/>
                  <a:gd name="T2" fmla="*/ 107 w 1701"/>
                  <a:gd name="T3" fmla="*/ 23 h 1255"/>
                  <a:gd name="T4" fmla="*/ 90 w 1701"/>
                  <a:gd name="T5" fmla="*/ 42 h 1255"/>
                  <a:gd name="T6" fmla="*/ 84 w 1701"/>
                  <a:gd name="T7" fmla="*/ 59 h 1255"/>
                  <a:gd name="T8" fmla="*/ 81 w 1701"/>
                  <a:gd name="T9" fmla="*/ 70 h 1255"/>
                  <a:gd name="T10" fmla="*/ 60 w 1701"/>
                  <a:gd name="T11" fmla="*/ 77 h 1255"/>
                  <a:gd name="T12" fmla="*/ 42 w 1701"/>
                  <a:gd name="T13" fmla="*/ 79 h 1255"/>
                  <a:gd name="T14" fmla="*/ 39 w 1701"/>
                  <a:gd name="T15" fmla="*/ 76 h 1255"/>
                  <a:gd name="T16" fmla="*/ 24 w 1701"/>
                  <a:gd name="T17" fmla="*/ 76 h 1255"/>
                  <a:gd name="T18" fmla="*/ 11 w 1701"/>
                  <a:gd name="T19" fmla="*/ 69 h 1255"/>
                  <a:gd name="T20" fmla="*/ 0 w 1701"/>
                  <a:gd name="T21" fmla="*/ 55 h 1255"/>
                  <a:gd name="T22" fmla="*/ 0 w 1701"/>
                  <a:gd name="T23" fmla="*/ 30 h 1255"/>
                  <a:gd name="T24" fmla="*/ 10 w 1701"/>
                  <a:gd name="T25" fmla="*/ 13 h 1255"/>
                  <a:gd name="T26" fmla="*/ 31 w 1701"/>
                  <a:gd name="T27" fmla="*/ 0 h 1255"/>
                  <a:gd name="T28" fmla="*/ 70 w 1701"/>
                  <a:gd name="T29" fmla="*/ 3 h 1255"/>
                  <a:gd name="T30" fmla="*/ 104 w 1701"/>
                  <a:gd name="T31" fmla="*/ 18 h 12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01" h="1255">
                    <a:moveTo>
                      <a:pt x="1658" y="293"/>
                    </a:moveTo>
                    <a:lnTo>
                      <a:pt x="1701" y="362"/>
                    </a:lnTo>
                    <a:lnTo>
                      <a:pt x="1429" y="671"/>
                    </a:lnTo>
                    <a:lnTo>
                      <a:pt x="1339" y="946"/>
                    </a:lnTo>
                    <a:lnTo>
                      <a:pt x="1296" y="1121"/>
                    </a:lnTo>
                    <a:lnTo>
                      <a:pt x="961" y="1237"/>
                    </a:lnTo>
                    <a:lnTo>
                      <a:pt x="667" y="1255"/>
                    </a:lnTo>
                    <a:lnTo>
                      <a:pt x="624" y="1212"/>
                    </a:lnTo>
                    <a:lnTo>
                      <a:pt x="377" y="1212"/>
                    </a:lnTo>
                    <a:lnTo>
                      <a:pt x="174" y="1103"/>
                    </a:lnTo>
                    <a:lnTo>
                      <a:pt x="0" y="874"/>
                    </a:lnTo>
                    <a:lnTo>
                      <a:pt x="0" y="478"/>
                    </a:lnTo>
                    <a:lnTo>
                      <a:pt x="156" y="203"/>
                    </a:lnTo>
                    <a:lnTo>
                      <a:pt x="493" y="0"/>
                    </a:lnTo>
                    <a:lnTo>
                      <a:pt x="1121" y="46"/>
                    </a:lnTo>
                    <a:lnTo>
                      <a:pt x="1658" y="29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1" name="Freeform 158"/>
              <p:cNvSpPr>
                <a:spLocks/>
              </p:cNvSpPr>
              <p:nvPr/>
            </p:nvSpPr>
            <p:spPr bwMode="auto">
              <a:xfrm>
                <a:off x="3896" y="1435"/>
                <a:ext cx="439" cy="291"/>
              </a:xfrm>
              <a:custGeom>
                <a:avLst/>
                <a:gdLst>
                  <a:gd name="T0" fmla="*/ 80 w 1756"/>
                  <a:gd name="T1" fmla="*/ 3 h 1164"/>
                  <a:gd name="T2" fmla="*/ 88 w 1756"/>
                  <a:gd name="T3" fmla="*/ 3 h 1164"/>
                  <a:gd name="T4" fmla="*/ 100 w 1756"/>
                  <a:gd name="T5" fmla="*/ 13 h 1164"/>
                  <a:gd name="T6" fmla="*/ 105 w 1756"/>
                  <a:gd name="T7" fmla="*/ 21 h 1164"/>
                  <a:gd name="T8" fmla="*/ 110 w 1756"/>
                  <a:gd name="T9" fmla="*/ 34 h 1164"/>
                  <a:gd name="T10" fmla="*/ 108 w 1756"/>
                  <a:gd name="T11" fmla="*/ 52 h 1164"/>
                  <a:gd name="T12" fmla="*/ 100 w 1756"/>
                  <a:gd name="T13" fmla="*/ 65 h 1164"/>
                  <a:gd name="T14" fmla="*/ 88 w 1756"/>
                  <a:gd name="T15" fmla="*/ 72 h 1164"/>
                  <a:gd name="T16" fmla="*/ 51 w 1756"/>
                  <a:gd name="T17" fmla="*/ 73 h 1164"/>
                  <a:gd name="T18" fmla="*/ 30 w 1756"/>
                  <a:gd name="T19" fmla="*/ 69 h 1164"/>
                  <a:gd name="T20" fmla="*/ 14 w 1756"/>
                  <a:gd name="T21" fmla="*/ 63 h 1164"/>
                  <a:gd name="T22" fmla="*/ 13 w 1756"/>
                  <a:gd name="T23" fmla="*/ 38 h 1164"/>
                  <a:gd name="T24" fmla="*/ 0 w 1756"/>
                  <a:gd name="T25" fmla="*/ 23 h 1164"/>
                  <a:gd name="T26" fmla="*/ 6 w 1756"/>
                  <a:gd name="T27" fmla="*/ 18 h 1164"/>
                  <a:gd name="T28" fmla="*/ 12 w 1756"/>
                  <a:gd name="T29" fmla="*/ 17 h 1164"/>
                  <a:gd name="T30" fmla="*/ 28 w 1756"/>
                  <a:gd name="T31" fmla="*/ 6 h 1164"/>
                  <a:gd name="T32" fmla="*/ 46 w 1756"/>
                  <a:gd name="T33" fmla="*/ 0 h 1164"/>
                  <a:gd name="T34" fmla="*/ 75 w 1756"/>
                  <a:gd name="T35" fmla="*/ 0 h 1164"/>
                  <a:gd name="T36" fmla="*/ 80 w 1756"/>
                  <a:gd name="T37" fmla="*/ 3 h 11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56" h="1164">
                    <a:moveTo>
                      <a:pt x="1277" y="47"/>
                    </a:moveTo>
                    <a:lnTo>
                      <a:pt x="1411" y="47"/>
                    </a:lnTo>
                    <a:lnTo>
                      <a:pt x="1596" y="203"/>
                    </a:lnTo>
                    <a:lnTo>
                      <a:pt x="1683" y="337"/>
                    </a:lnTo>
                    <a:lnTo>
                      <a:pt x="1756" y="540"/>
                    </a:lnTo>
                    <a:lnTo>
                      <a:pt x="1728" y="831"/>
                    </a:lnTo>
                    <a:lnTo>
                      <a:pt x="1596" y="1034"/>
                    </a:lnTo>
                    <a:lnTo>
                      <a:pt x="1411" y="1149"/>
                    </a:lnTo>
                    <a:lnTo>
                      <a:pt x="809" y="1164"/>
                    </a:lnTo>
                    <a:lnTo>
                      <a:pt x="476" y="1103"/>
                    </a:lnTo>
                    <a:lnTo>
                      <a:pt x="229" y="1009"/>
                    </a:lnTo>
                    <a:lnTo>
                      <a:pt x="204" y="602"/>
                    </a:lnTo>
                    <a:lnTo>
                      <a:pt x="0" y="362"/>
                    </a:lnTo>
                    <a:lnTo>
                      <a:pt x="94" y="293"/>
                    </a:lnTo>
                    <a:lnTo>
                      <a:pt x="186" y="275"/>
                    </a:lnTo>
                    <a:lnTo>
                      <a:pt x="450" y="90"/>
                    </a:lnTo>
                    <a:lnTo>
                      <a:pt x="740" y="0"/>
                    </a:lnTo>
                    <a:lnTo>
                      <a:pt x="1190" y="0"/>
                    </a:lnTo>
                    <a:lnTo>
                      <a:pt x="1277" y="4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2" name="Freeform 159"/>
              <p:cNvSpPr>
                <a:spLocks/>
              </p:cNvSpPr>
              <p:nvPr/>
            </p:nvSpPr>
            <p:spPr bwMode="auto">
              <a:xfrm>
                <a:off x="3450" y="1447"/>
                <a:ext cx="472" cy="441"/>
              </a:xfrm>
              <a:custGeom>
                <a:avLst/>
                <a:gdLst>
                  <a:gd name="T0" fmla="*/ 69 w 1887"/>
                  <a:gd name="T1" fmla="*/ 4 h 1763"/>
                  <a:gd name="T2" fmla="*/ 81 w 1887"/>
                  <a:gd name="T3" fmla="*/ 6 h 1763"/>
                  <a:gd name="T4" fmla="*/ 98 w 1887"/>
                  <a:gd name="T5" fmla="*/ 17 h 1763"/>
                  <a:gd name="T6" fmla="*/ 118 w 1887"/>
                  <a:gd name="T7" fmla="*/ 38 h 1763"/>
                  <a:gd name="T8" fmla="*/ 118 w 1887"/>
                  <a:gd name="T9" fmla="*/ 63 h 1763"/>
                  <a:gd name="T10" fmla="*/ 115 w 1887"/>
                  <a:gd name="T11" fmla="*/ 66 h 1763"/>
                  <a:gd name="T12" fmla="*/ 111 w 1887"/>
                  <a:gd name="T13" fmla="*/ 84 h 1763"/>
                  <a:gd name="T14" fmla="*/ 101 w 1887"/>
                  <a:gd name="T15" fmla="*/ 97 h 1763"/>
                  <a:gd name="T16" fmla="*/ 80 w 1887"/>
                  <a:gd name="T17" fmla="*/ 108 h 1763"/>
                  <a:gd name="T18" fmla="*/ 59 w 1887"/>
                  <a:gd name="T19" fmla="*/ 110 h 1763"/>
                  <a:gd name="T20" fmla="*/ 52 w 1887"/>
                  <a:gd name="T21" fmla="*/ 109 h 1763"/>
                  <a:gd name="T22" fmla="*/ 33 w 1887"/>
                  <a:gd name="T23" fmla="*/ 106 h 1763"/>
                  <a:gd name="T24" fmla="*/ 24 w 1887"/>
                  <a:gd name="T25" fmla="*/ 104 h 1763"/>
                  <a:gd name="T26" fmla="*/ 13 w 1887"/>
                  <a:gd name="T27" fmla="*/ 97 h 1763"/>
                  <a:gd name="T28" fmla="*/ 0 w 1887"/>
                  <a:gd name="T29" fmla="*/ 77 h 1763"/>
                  <a:gd name="T30" fmla="*/ 2 w 1887"/>
                  <a:gd name="T31" fmla="*/ 40 h 1763"/>
                  <a:gd name="T32" fmla="*/ 11 w 1887"/>
                  <a:gd name="T33" fmla="*/ 21 h 1763"/>
                  <a:gd name="T34" fmla="*/ 26 w 1887"/>
                  <a:gd name="T35" fmla="*/ 10 h 1763"/>
                  <a:gd name="T36" fmla="*/ 36 w 1887"/>
                  <a:gd name="T37" fmla="*/ 4 h 1763"/>
                  <a:gd name="T38" fmla="*/ 45 w 1887"/>
                  <a:gd name="T39" fmla="*/ 0 h 1763"/>
                  <a:gd name="T40" fmla="*/ 66 w 1887"/>
                  <a:gd name="T41" fmla="*/ 1 h 1763"/>
                  <a:gd name="T42" fmla="*/ 69 w 1887"/>
                  <a:gd name="T43" fmla="*/ 4 h 17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87" h="1763">
                    <a:moveTo>
                      <a:pt x="1103" y="61"/>
                    </a:moveTo>
                    <a:lnTo>
                      <a:pt x="1296" y="86"/>
                    </a:lnTo>
                    <a:lnTo>
                      <a:pt x="1572" y="264"/>
                    </a:lnTo>
                    <a:lnTo>
                      <a:pt x="1887" y="599"/>
                    </a:lnTo>
                    <a:lnTo>
                      <a:pt x="1887" y="1005"/>
                    </a:lnTo>
                    <a:lnTo>
                      <a:pt x="1837" y="1048"/>
                    </a:lnTo>
                    <a:lnTo>
                      <a:pt x="1775" y="1338"/>
                    </a:lnTo>
                    <a:lnTo>
                      <a:pt x="1615" y="1542"/>
                    </a:lnTo>
                    <a:lnTo>
                      <a:pt x="1281" y="1719"/>
                    </a:lnTo>
                    <a:lnTo>
                      <a:pt x="944" y="1763"/>
                    </a:lnTo>
                    <a:lnTo>
                      <a:pt x="831" y="1745"/>
                    </a:lnTo>
                    <a:lnTo>
                      <a:pt x="520" y="1701"/>
                    </a:lnTo>
                    <a:lnTo>
                      <a:pt x="381" y="1658"/>
                    </a:lnTo>
                    <a:lnTo>
                      <a:pt x="204" y="1542"/>
                    </a:lnTo>
                    <a:lnTo>
                      <a:pt x="0" y="1226"/>
                    </a:lnTo>
                    <a:lnTo>
                      <a:pt x="26" y="642"/>
                    </a:lnTo>
                    <a:lnTo>
                      <a:pt x="178" y="333"/>
                    </a:lnTo>
                    <a:lnTo>
                      <a:pt x="407" y="155"/>
                    </a:lnTo>
                    <a:lnTo>
                      <a:pt x="581" y="61"/>
                    </a:lnTo>
                    <a:lnTo>
                      <a:pt x="722" y="0"/>
                    </a:lnTo>
                    <a:lnTo>
                      <a:pt x="1060" y="18"/>
                    </a:lnTo>
                    <a:lnTo>
                      <a:pt x="1103" y="61"/>
                    </a:lnTo>
                    <a:close/>
                  </a:path>
                </a:pathLst>
              </a:custGeom>
              <a:solidFill>
                <a:srgbClr val="00CC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3" name="Freeform 160"/>
              <p:cNvSpPr>
                <a:spLocks/>
              </p:cNvSpPr>
              <p:nvPr/>
            </p:nvSpPr>
            <p:spPr bwMode="auto">
              <a:xfrm>
                <a:off x="3493" y="1632"/>
                <a:ext cx="11" cy="43"/>
              </a:xfrm>
              <a:custGeom>
                <a:avLst/>
                <a:gdLst>
                  <a:gd name="T0" fmla="*/ 3 w 44"/>
                  <a:gd name="T1" fmla="*/ 11 h 175"/>
                  <a:gd name="T2" fmla="*/ 0 w 44"/>
                  <a:gd name="T3" fmla="*/ 0 h 175"/>
                  <a:gd name="T4" fmla="*/ 3 w 44"/>
                  <a:gd name="T5" fmla="*/ 4 h 175"/>
                  <a:gd name="T6" fmla="*/ 3 w 44"/>
                  <a:gd name="T7" fmla="*/ 11 h 1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175">
                    <a:moveTo>
                      <a:pt x="44" y="175"/>
                    </a:moveTo>
                    <a:lnTo>
                      <a:pt x="0" y="0"/>
                    </a:lnTo>
                    <a:lnTo>
                      <a:pt x="44" y="63"/>
                    </a:lnTo>
                    <a:lnTo>
                      <a:pt x="44" y="175"/>
                    </a:lnTo>
                    <a:close/>
                  </a:path>
                </a:pathLst>
              </a:custGeom>
              <a:solidFill>
                <a:srgbClr val="6699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4" name="Freeform 161"/>
              <p:cNvSpPr>
                <a:spLocks/>
              </p:cNvSpPr>
              <p:nvPr/>
            </p:nvSpPr>
            <p:spPr bwMode="auto">
              <a:xfrm>
                <a:off x="3112" y="1704"/>
                <a:ext cx="420" cy="426"/>
              </a:xfrm>
              <a:custGeom>
                <a:avLst/>
                <a:gdLst>
                  <a:gd name="T0" fmla="*/ 80 w 1677"/>
                  <a:gd name="T1" fmla="*/ 20 h 1701"/>
                  <a:gd name="T2" fmla="*/ 91 w 1677"/>
                  <a:gd name="T3" fmla="*/ 36 h 1701"/>
                  <a:gd name="T4" fmla="*/ 105 w 1677"/>
                  <a:gd name="T5" fmla="*/ 45 h 1701"/>
                  <a:gd name="T6" fmla="*/ 97 w 1677"/>
                  <a:gd name="T7" fmla="*/ 65 h 1701"/>
                  <a:gd name="T8" fmla="*/ 73 w 1677"/>
                  <a:gd name="T9" fmla="*/ 96 h 1701"/>
                  <a:gd name="T10" fmla="*/ 61 w 1677"/>
                  <a:gd name="T11" fmla="*/ 101 h 1701"/>
                  <a:gd name="T12" fmla="*/ 58 w 1677"/>
                  <a:gd name="T13" fmla="*/ 101 h 1701"/>
                  <a:gd name="T14" fmla="*/ 56 w 1677"/>
                  <a:gd name="T15" fmla="*/ 102 h 1701"/>
                  <a:gd name="T16" fmla="*/ 41 w 1677"/>
                  <a:gd name="T17" fmla="*/ 107 h 1701"/>
                  <a:gd name="T18" fmla="*/ 29 w 1677"/>
                  <a:gd name="T19" fmla="*/ 102 h 1701"/>
                  <a:gd name="T20" fmla="*/ 19 w 1677"/>
                  <a:gd name="T21" fmla="*/ 96 h 1701"/>
                  <a:gd name="T22" fmla="*/ 4 w 1677"/>
                  <a:gd name="T23" fmla="*/ 76 h 1701"/>
                  <a:gd name="T24" fmla="*/ 4 w 1677"/>
                  <a:gd name="T25" fmla="*/ 71 h 1701"/>
                  <a:gd name="T26" fmla="*/ 3 w 1677"/>
                  <a:gd name="T27" fmla="*/ 70 h 1701"/>
                  <a:gd name="T28" fmla="*/ 0 w 1677"/>
                  <a:gd name="T29" fmla="*/ 63 h 1701"/>
                  <a:gd name="T30" fmla="*/ 1 w 1677"/>
                  <a:gd name="T31" fmla="*/ 54 h 1701"/>
                  <a:gd name="T32" fmla="*/ 1 w 1677"/>
                  <a:gd name="T33" fmla="*/ 49 h 1701"/>
                  <a:gd name="T34" fmla="*/ 14 w 1677"/>
                  <a:gd name="T35" fmla="*/ 33 h 1701"/>
                  <a:gd name="T36" fmla="*/ 38 w 1677"/>
                  <a:gd name="T37" fmla="*/ 14 h 1701"/>
                  <a:gd name="T38" fmla="*/ 60 w 1677"/>
                  <a:gd name="T39" fmla="*/ 3 h 1701"/>
                  <a:gd name="T40" fmla="*/ 71 w 1677"/>
                  <a:gd name="T41" fmla="*/ 0 h 1701"/>
                  <a:gd name="T42" fmla="*/ 76 w 1677"/>
                  <a:gd name="T43" fmla="*/ 2 h 1701"/>
                  <a:gd name="T44" fmla="*/ 80 w 1677"/>
                  <a:gd name="T45" fmla="*/ 20 h 170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77" h="1701">
                    <a:moveTo>
                      <a:pt x="1270" y="319"/>
                    </a:moveTo>
                    <a:lnTo>
                      <a:pt x="1459" y="567"/>
                    </a:lnTo>
                    <a:lnTo>
                      <a:pt x="1677" y="715"/>
                    </a:lnTo>
                    <a:lnTo>
                      <a:pt x="1546" y="1034"/>
                    </a:lnTo>
                    <a:lnTo>
                      <a:pt x="1165" y="1528"/>
                    </a:lnTo>
                    <a:lnTo>
                      <a:pt x="979" y="1614"/>
                    </a:lnTo>
                    <a:lnTo>
                      <a:pt x="918" y="1614"/>
                    </a:lnTo>
                    <a:lnTo>
                      <a:pt x="893" y="1632"/>
                    </a:lnTo>
                    <a:lnTo>
                      <a:pt x="646" y="1701"/>
                    </a:lnTo>
                    <a:lnTo>
                      <a:pt x="468" y="1632"/>
                    </a:lnTo>
                    <a:lnTo>
                      <a:pt x="295" y="1528"/>
                    </a:lnTo>
                    <a:lnTo>
                      <a:pt x="62" y="1208"/>
                    </a:lnTo>
                    <a:lnTo>
                      <a:pt x="62" y="1139"/>
                    </a:lnTo>
                    <a:lnTo>
                      <a:pt x="44" y="1121"/>
                    </a:lnTo>
                    <a:lnTo>
                      <a:pt x="0" y="1005"/>
                    </a:lnTo>
                    <a:lnTo>
                      <a:pt x="18" y="857"/>
                    </a:lnTo>
                    <a:lnTo>
                      <a:pt x="18" y="788"/>
                    </a:lnTo>
                    <a:lnTo>
                      <a:pt x="222" y="522"/>
                    </a:lnTo>
                    <a:lnTo>
                      <a:pt x="603" y="222"/>
                    </a:lnTo>
                    <a:lnTo>
                      <a:pt x="961" y="44"/>
                    </a:lnTo>
                    <a:lnTo>
                      <a:pt x="1139" y="0"/>
                    </a:lnTo>
                    <a:lnTo>
                      <a:pt x="1208" y="26"/>
                    </a:lnTo>
                    <a:lnTo>
                      <a:pt x="1270" y="31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5" name="Freeform 162"/>
              <p:cNvSpPr>
                <a:spLocks/>
              </p:cNvSpPr>
              <p:nvPr/>
            </p:nvSpPr>
            <p:spPr bwMode="auto">
              <a:xfrm>
                <a:off x="3823" y="1722"/>
                <a:ext cx="375" cy="386"/>
              </a:xfrm>
              <a:custGeom>
                <a:avLst/>
                <a:gdLst>
                  <a:gd name="T0" fmla="*/ 55 w 1502"/>
                  <a:gd name="T1" fmla="*/ 7 h 1542"/>
                  <a:gd name="T2" fmla="*/ 64 w 1502"/>
                  <a:gd name="T3" fmla="*/ 11 h 1542"/>
                  <a:gd name="T4" fmla="*/ 79 w 1502"/>
                  <a:gd name="T5" fmla="*/ 21 h 1542"/>
                  <a:gd name="T6" fmla="*/ 91 w 1502"/>
                  <a:gd name="T7" fmla="*/ 39 h 1542"/>
                  <a:gd name="T8" fmla="*/ 94 w 1502"/>
                  <a:gd name="T9" fmla="*/ 50 h 1542"/>
                  <a:gd name="T10" fmla="*/ 93 w 1502"/>
                  <a:gd name="T11" fmla="*/ 63 h 1542"/>
                  <a:gd name="T12" fmla="*/ 79 w 1502"/>
                  <a:gd name="T13" fmla="*/ 86 h 1542"/>
                  <a:gd name="T14" fmla="*/ 63 w 1502"/>
                  <a:gd name="T15" fmla="*/ 94 h 1542"/>
                  <a:gd name="T16" fmla="*/ 55 w 1502"/>
                  <a:gd name="T17" fmla="*/ 94 h 1542"/>
                  <a:gd name="T18" fmla="*/ 52 w 1502"/>
                  <a:gd name="T19" fmla="*/ 97 h 1542"/>
                  <a:gd name="T20" fmla="*/ 35 w 1502"/>
                  <a:gd name="T21" fmla="*/ 88 h 1542"/>
                  <a:gd name="T22" fmla="*/ 6 w 1502"/>
                  <a:gd name="T23" fmla="*/ 55 h 1542"/>
                  <a:gd name="T24" fmla="*/ 0 w 1502"/>
                  <a:gd name="T25" fmla="*/ 39 h 1542"/>
                  <a:gd name="T26" fmla="*/ 17 w 1502"/>
                  <a:gd name="T27" fmla="*/ 27 h 1542"/>
                  <a:gd name="T28" fmla="*/ 27 w 1502"/>
                  <a:gd name="T29" fmla="*/ 7 h 1542"/>
                  <a:gd name="T30" fmla="*/ 28 w 1502"/>
                  <a:gd name="T31" fmla="*/ 0 h 1542"/>
                  <a:gd name="T32" fmla="*/ 33 w 1502"/>
                  <a:gd name="T33" fmla="*/ 1 h 1542"/>
                  <a:gd name="T34" fmla="*/ 55 w 1502"/>
                  <a:gd name="T35" fmla="*/ 7 h 15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02" h="1542">
                    <a:moveTo>
                      <a:pt x="886" y="106"/>
                    </a:moveTo>
                    <a:lnTo>
                      <a:pt x="1034" y="175"/>
                    </a:lnTo>
                    <a:lnTo>
                      <a:pt x="1263" y="335"/>
                    </a:lnTo>
                    <a:lnTo>
                      <a:pt x="1459" y="625"/>
                    </a:lnTo>
                    <a:lnTo>
                      <a:pt x="1502" y="803"/>
                    </a:lnTo>
                    <a:lnTo>
                      <a:pt x="1484" y="1006"/>
                    </a:lnTo>
                    <a:lnTo>
                      <a:pt x="1263" y="1365"/>
                    </a:lnTo>
                    <a:lnTo>
                      <a:pt x="1016" y="1499"/>
                    </a:lnTo>
                    <a:lnTo>
                      <a:pt x="886" y="1499"/>
                    </a:lnTo>
                    <a:lnTo>
                      <a:pt x="838" y="1542"/>
                    </a:lnTo>
                    <a:lnTo>
                      <a:pt x="566" y="1412"/>
                    </a:lnTo>
                    <a:lnTo>
                      <a:pt x="91" y="871"/>
                    </a:lnTo>
                    <a:lnTo>
                      <a:pt x="0" y="625"/>
                    </a:lnTo>
                    <a:lnTo>
                      <a:pt x="276" y="422"/>
                    </a:lnTo>
                    <a:lnTo>
                      <a:pt x="435" y="106"/>
                    </a:lnTo>
                    <a:lnTo>
                      <a:pt x="450" y="0"/>
                    </a:lnTo>
                    <a:lnTo>
                      <a:pt x="523" y="15"/>
                    </a:lnTo>
                    <a:lnTo>
                      <a:pt x="886" y="106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6" name="Freeform 163"/>
              <p:cNvSpPr>
                <a:spLocks/>
              </p:cNvSpPr>
              <p:nvPr/>
            </p:nvSpPr>
            <p:spPr bwMode="auto">
              <a:xfrm>
                <a:off x="3504" y="1889"/>
                <a:ext cx="326" cy="370"/>
              </a:xfrm>
              <a:custGeom>
                <a:avLst/>
                <a:gdLst>
                  <a:gd name="T0" fmla="*/ 80 w 1307"/>
                  <a:gd name="T1" fmla="*/ 62 h 1481"/>
                  <a:gd name="T2" fmla="*/ 73 w 1307"/>
                  <a:gd name="T3" fmla="*/ 80 h 1481"/>
                  <a:gd name="T4" fmla="*/ 61 w 1307"/>
                  <a:gd name="T5" fmla="*/ 88 h 1481"/>
                  <a:gd name="T6" fmla="*/ 39 w 1307"/>
                  <a:gd name="T7" fmla="*/ 92 h 1481"/>
                  <a:gd name="T8" fmla="*/ 17 w 1307"/>
                  <a:gd name="T9" fmla="*/ 85 h 1481"/>
                  <a:gd name="T10" fmla="*/ 3 w 1307"/>
                  <a:gd name="T11" fmla="*/ 68 h 1481"/>
                  <a:gd name="T12" fmla="*/ 0 w 1307"/>
                  <a:gd name="T13" fmla="*/ 39 h 1481"/>
                  <a:gd name="T14" fmla="*/ 6 w 1307"/>
                  <a:gd name="T15" fmla="*/ 22 h 1481"/>
                  <a:gd name="T16" fmla="*/ 7 w 1307"/>
                  <a:gd name="T17" fmla="*/ 22 h 1481"/>
                  <a:gd name="T18" fmla="*/ 13 w 1307"/>
                  <a:gd name="T19" fmla="*/ 6 h 1481"/>
                  <a:gd name="T20" fmla="*/ 17 w 1307"/>
                  <a:gd name="T21" fmla="*/ 2 h 1481"/>
                  <a:gd name="T22" fmla="*/ 30 w 1307"/>
                  <a:gd name="T23" fmla="*/ 4 h 1481"/>
                  <a:gd name="T24" fmla="*/ 60 w 1307"/>
                  <a:gd name="T25" fmla="*/ 4 h 1481"/>
                  <a:gd name="T26" fmla="*/ 71 w 1307"/>
                  <a:gd name="T27" fmla="*/ 0 h 1481"/>
                  <a:gd name="T28" fmla="*/ 81 w 1307"/>
                  <a:gd name="T29" fmla="*/ 24 h 1481"/>
                  <a:gd name="T30" fmla="*/ 80 w 1307"/>
                  <a:gd name="T31" fmla="*/ 62 h 148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07" h="1481">
                    <a:moveTo>
                      <a:pt x="1277" y="991"/>
                    </a:moveTo>
                    <a:lnTo>
                      <a:pt x="1165" y="1278"/>
                    </a:lnTo>
                    <a:lnTo>
                      <a:pt x="987" y="1408"/>
                    </a:lnTo>
                    <a:lnTo>
                      <a:pt x="635" y="1481"/>
                    </a:lnTo>
                    <a:lnTo>
                      <a:pt x="273" y="1364"/>
                    </a:lnTo>
                    <a:lnTo>
                      <a:pt x="50" y="1092"/>
                    </a:lnTo>
                    <a:lnTo>
                      <a:pt x="0" y="628"/>
                    </a:lnTo>
                    <a:lnTo>
                      <a:pt x="95" y="356"/>
                    </a:lnTo>
                    <a:lnTo>
                      <a:pt x="113" y="356"/>
                    </a:lnTo>
                    <a:lnTo>
                      <a:pt x="203" y="91"/>
                    </a:lnTo>
                    <a:lnTo>
                      <a:pt x="273" y="29"/>
                    </a:lnTo>
                    <a:lnTo>
                      <a:pt x="476" y="73"/>
                    </a:lnTo>
                    <a:lnTo>
                      <a:pt x="969" y="73"/>
                    </a:lnTo>
                    <a:lnTo>
                      <a:pt x="1147" y="0"/>
                    </a:lnTo>
                    <a:lnTo>
                      <a:pt x="1307" y="381"/>
                    </a:lnTo>
                    <a:lnTo>
                      <a:pt x="1277" y="99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7" name="Freeform 164"/>
              <p:cNvSpPr>
                <a:spLocks/>
              </p:cNvSpPr>
              <p:nvPr/>
            </p:nvSpPr>
            <p:spPr bwMode="auto">
              <a:xfrm>
                <a:off x="3746" y="1155"/>
                <a:ext cx="278" cy="331"/>
              </a:xfrm>
              <a:custGeom>
                <a:avLst/>
                <a:gdLst>
                  <a:gd name="T0" fmla="*/ 4 w 1114"/>
                  <a:gd name="T1" fmla="*/ 68 h 1321"/>
                  <a:gd name="T2" fmla="*/ 0 w 1114"/>
                  <a:gd name="T3" fmla="*/ 66 h 1321"/>
                  <a:gd name="T4" fmla="*/ 3 w 1114"/>
                  <a:gd name="T5" fmla="*/ 40 h 1321"/>
                  <a:gd name="T6" fmla="*/ 14 w 1114"/>
                  <a:gd name="T7" fmla="*/ 13 h 1321"/>
                  <a:gd name="T8" fmla="*/ 30 w 1114"/>
                  <a:gd name="T9" fmla="*/ 0 h 1321"/>
                  <a:gd name="T10" fmla="*/ 54 w 1114"/>
                  <a:gd name="T11" fmla="*/ 3 h 1321"/>
                  <a:gd name="T12" fmla="*/ 69 w 1114"/>
                  <a:gd name="T13" fmla="*/ 31 h 1321"/>
                  <a:gd name="T14" fmla="*/ 60 w 1114"/>
                  <a:gd name="T15" fmla="*/ 57 h 1321"/>
                  <a:gd name="T16" fmla="*/ 44 w 1114"/>
                  <a:gd name="T17" fmla="*/ 76 h 1321"/>
                  <a:gd name="T18" fmla="*/ 30 w 1114"/>
                  <a:gd name="T19" fmla="*/ 83 h 1321"/>
                  <a:gd name="T20" fmla="*/ 18 w 1114"/>
                  <a:gd name="T21" fmla="*/ 73 h 1321"/>
                  <a:gd name="T22" fmla="*/ 4 w 1114"/>
                  <a:gd name="T23" fmla="*/ 68 h 13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4" h="1321">
                    <a:moveTo>
                      <a:pt x="72" y="1085"/>
                    </a:moveTo>
                    <a:lnTo>
                      <a:pt x="0" y="1056"/>
                    </a:lnTo>
                    <a:lnTo>
                      <a:pt x="54" y="635"/>
                    </a:lnTo>
                    <a:lnTo>
                      <a:pt x="229" y="199"/>
                    </a:lnTo>
                    <a:lnTo>
                      <a:pt x="478" y="0"/>
                    </a:lnTo>
                    <a:lnTo>
                      <a:pt x="867" y="44"/>
                    </a:lnTo>
                    <a:lnTo>
                      <a:pt x="1114" y="494"/>
                    </a:lnTo>
                    <a:lnTo>
                      <a:pt x="961" y="915"/>
                    </a:lnTo>
                    <a:lnTo>
                      <a:pt x="714" y="1215"/>
                    </a:lnTo>
                    <a:lnTo>
                      <a:pt x="478" y="1321"/>
                    </a:lnTo>
                    <a:lnTo>
                      <a:pt x="290" y="1165"/>
                    </a:lnTo>
                    <a:lnTo>
                      <a:pt x="72" y="108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8" name="Freeform 165"/>
              <p:cNvSpPr>
                <a:spLocks/>
              </p:cNvSpPr>
              <p:nvPr/>
            </p:nvSpPr>
            <p:spPr bwMode="auto">
              <a:xfrm>
                <a:off x="3750" y="1179"/>
                <a:ext cx="254" cy="305"/>
              </a:xfrm>
              <a:custGeom>
                <a:avLst/>
                <a:gdLst>
                  <a:gd name="T0" fmla="*/ 4 w 1016"/>
                  <a:gd name="T1" fmla="*/ 62 h 1219"/>
                  <a:gd name="T2" fmla="*/ 2 w 1016"/>
                  <a:gd name="T3" fmla="*/ 62 h 1219"/>
                  <a:gd name="T4" fmla="*/ 1 w 1016"/>
                  <a:gd name="T5" fmla="*/ 61 h 1219"/>
                  <a:gd name="T6" fmla="*/ 1 w 1016"/>
                  <a:gd name="T7" fmla="*/ 61 h 1219"/>
                  <a:gd name="T8" fmla="*/ 0 w 1016"/>
                  <a:gd name="T9" fmla="*/ 57 h 1219"/>
                  <a:gd name="T10" fmla="*/ 1 w 1016"/>
                  <a:gd name="T11" fmla="*/ 51 h 1219"/>
                  <a:gd name="T12" fmla="*/ 2 w 1016"/>
                  <a:gd name="T13" fmla="*/ 46 h 1219"/>
                  <a:gd name="T14" fmla="*/ 3 w 1016"/>
                  <a:gd name="T15" fmla="*/ 39 h 1219"/>
                  <a:gd name="T16" fmla="*/ 5 w 1016"/>
                  <a:gd name="T17" fmla="*/ 33 h 1219"/>
                  <a:gd name="T18" fmla="*/ 7 w 1016"/>
                  <a:gd name="T19" fmla="*/ 27 h 1219"/>
                  <a:gd name="T20" fmla="*/ 9 w 1016"/>
                  <a:gd name="T21" fmla="*/ 21 h 1219"/>
                  <a:gd name="T22" fmla="*/ 12 w 1016"/>
                  <a:gd name="T23" fmla="*/ 15 h 1219"/>
                  <a:gd name="T24" fmla="*/ 15 w 1016"/>
                  <a:gd name="T25" fmla="*/ 11 h 1219"/>
                  <a:gd name="T26" fmla="*/ 18 w 1016"/>
                  <a:gd name="T27" fmla="*/ 7 h 1219"/>
                  <a:gd name="T28" fmla="*/ 22 w 1016"/>
                  <a:gd name="T29" fmla="*/ 5 h 1219"/>
                  <a:gd name="T30" fmla="*/ 26 w 1016"/>
                  <a:gd name="T31" fmla="*/ 1 h 1219"/>
                  <a:gd name="T32" fmla="*/ 30 w 1016"/>
                  <a:gd name="T33" fmla="*/ 0 h 1219"/>
                  <a:gd name="T34" fmla="*/ 36 w 1016"/>
                  <a:gd name="T35" fmla="*/ 1 h 1219"/>
                  <a:gd name="T36" fmla="*/ 41 w 1016"/>
                  <a:gd name="T37" fmla="*/ 2 h 1219"/>
                  <a:gd name="T38" fmla="*/ 47 w 1016"/>
                  <a:gd name="T39" fmla="*/ 2 h 1219"/>
                  <a:gd name="T40" fmla="*/ 51 w 1016"/>
                  <a:gd name="T41" fmla="*/ 6 h 1219"/>
                  <a:gd name="T42" fmla="*/ 55 w 1016"/>
                  <a:gd name="T43" fmla="*/ 12 h 1219"/>
                  <a:gd name="T44" fmla="*/ 58 w 1016"/>
                  <a:gd name="T45" fmla="*/ 19 h 1219"/>
                  <a:gd name="T46" fmla="*/ 62 w 1016"/>
                  <a:gd name="T47" fmla="*/ 25 h 1219"/>
                  <a:gd name="T48" fmla="*/ 63 w 1016"/>
                  <a:gd name="T49" fmla="*/ 32 h 1219"/>
                  <a:gd name="T50" fmla="*/ 60 w 1016"/>
                  <a:gd name="T51" fmla="*/ 38 h 1219"/>
                  <a:gd name="T52" fmla="*/ 58 w 1016"/>
                  <a:gd name="T53" fmla="*/ 44 h 1219"/>
                  <a:gd name="T54" fmla="*/ 56 w 1016"/>
                  <a:gd name="T55" fmla="*/ 50 h 1219"/>
                  <a:gd name="T56" fmla="*/ 53 w 1016"/>
                  <a:gd name="T57" fmla="*/ 55 h 1219"/>
                  <a:gd name="T58" fmla="*/ 50 w 1016"/>
                  <a:gd name="T59" fmla="*/ 59 h 1219"/>
                  <a:gd name="T60" fmla="*/ 46 w 1016"/>
                  <a:gd name="T61" fmla="*/ 64 h 1219"/>
                  <a:gd name="T62" fmla="*/ 43 w 1016"/>
                  <a:gd name="T63" fmla="*/ 68 h 1219"/>
                  <a:gd name="T64" fmla="*/ 39 w 1016"/>
                  <a:gd name="T65" fmla="*/ 71 h 1219"/>
                  <a:gd name="T66" fmla="*/ 36 w 1016"/>
                  <a:gd name="T67" fmla="*/ 72 h 1219"/>
                  <a:gd name="T68" fmla="*/ 32 w 1016"/>
                  <a:gd name="T69" fmla="*/ 74 h 1219"/>
                  <a:gd name="T70" fmla="*/ 29 w 1016"/>
                  <a:gd name="T71" fmla="*/ 75 h 1219"/>
                  <a:gd name="T72" fmla="*/ 26 w 1016"/>
                  <a:gd name="T73" fmla="*/ 75 h 1219"/>
                  <a:gd name="T74" fmla="*/ 23 w 1016"/>
                  <a:gd name="T75" fmla="*/ 72 h 1219"/>
                  <a:gd name="T76" fmla="*/ 21 w 1016"/>
                  <a:gd name="T77" fmla="*/ 70 h 1219"/>
                  <a:gd name="T78" fmla="*/ 18 w 1016"/>
                  <a:gd name="T79" fmla="*/ 68 h 1219"/>
                  <a:gd name="T80" fmla="*/ 15 w 1016"/>
                  <a:gd name="T81" fmla="*/ 66 h 1219"/>
                  <a:gd name="T82" fmla="*/ 12 w 1016"/>
                  <a:gd name="T83" fmla="*/ 65 h 1219"/>
                  <a:gd name="T84" fmla="*/ 9 w 1016"/>
                  <a:gd name="T85" fmla="*/ 64 h 1219"/>
                  <a:gd name="T86" fmla="*/ 6 w 1016"/>
                  <a:gd name="T87" fmla="*/ 63 h 1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16" h="1219">
                    <a:moveTo>
                      <a:pt x="61" y="990"/>
                    </a:moveTo>
                    <a:lnTo>
                      <a:pt x="54" y="990"/>
                    </a:lnTo>
                    <a:lnTo>
                      <a:pt x="43" y="990"/>
                    </a:lnTo>
                    <a:lnTo>
                      <a:pt x="36" y="990"/>
                    </a:lnTo>
                    <a:lnTo>
                      <a:pt x="25" y="980"/>
                    </a:lnTo>
                    <a:lnTo>
                      <a:pt x="18" y="980"/>
                    </a:lnTo>
                    <a:lnTo>
                      <a:pt x="11" y="980"/>
                    </a:lnTo>
                    <a:lnTo>
                      <a:pt x="11" y="972"/>
                    </a:lnTo>
                    <a:lnTo>
                      <a:pt x="0" y="972"/>
                    </a:lnTo>
                    <a:lnTo>
                      <a:pt x="0" y="917"/>
                    </a:lnTo>
                    <a:lnTo>
                      <a:pt x="11" y="874"/>
                    </a:lnTo>
                    <a:lnTo>
                      <a:pt x="18" y="820"/>
                    </a:lnTo>
                    <a:lnTo>
                      <a:pt x="25" y="775"/>
                    </a:lnTo>
                    <a:lnTo>
                      <a:pt x="25" y="726"/>
                    </a:lnTo>
                    <a:lnTo>
                      <a:pt x="36" y="681"/>
                    </a:lnTo>
                    <a:lnTo>
                      <a:pt x="43" y="627"/>
                    </a:lnTo>
                    <a:lnTo>
                      <a:pt x="54" y="584"/>
                    </a:lnTo>
                    <a:lnTo>
                      <a:pt x="72" y="529"/>
                    </a:lnTo>
                    <a:lnTo>
                      <a:pt x="87" y="485"/>
                    </a:lnTo>
                    <a:lnTo>
                      <a:pt x="105" y="431"/>
                    </a:lnTo>
                    <a:lnTo>
                      <a:pt x="134" y="381"/>
                    </a:lnTo>
                    <a:lnTo>
                      <a:pt x="148" y="337"/>
                    </a:lnTo>
                    <a:lnTo>
                      <a:pt x="166" y="282"/>
                    </a:lnTo>
                    <a:lnTo>
                      <a:pt x="185" y="239"/>
                    </a:lnTo>
                    <a:lnTo>
                      <a:pt x="211" y="185"/>
                    </a:lnTo>
                    <a:lnTo>
                      <a:pt x="239" y="170"/>
                    </a:lnTo>
                    <a:lnTo>
                      <a:pt x="265" y="141"/>
                    </a:lnTo>
                    <a:lnTo>
                      <a:pt x="290" y="116"/>
                    </a:lnTo>
                    <a:lnTo>
                      <a:pt x="320" y="97"/>
                    </a:lnTo>
                    <a:lnTo>
                      <a:pt x="344" y="73"/>
                    </a:lnTo>
                    <a:lnTo>
                      <a:pt x="381" y="43"/>
                    </a:lnTo>
                    <a:lnTo>
                      <a:pt x="406" y="18"/>
                    </a:lnTo>
                    <a:lnTo>
                      <a:pt x="432" y="0"/>
                    </a:lnTo>
                    <a:lnTo>
                      <a:pt x="475" y="0"/>
                    </a:lnTo>
                    <a:lnTo>
                      <a:pt x="522" y="10"/>
                    </a:lnTo>
                    <a:lnTo>
                      <a:pt x="566" y="18"/>
                    </a:lnTo>
                    <a:lnTo>
                      <a:pt x="610" y="18"/>
                    </a:lnTo>
                    <a:lnTo>
                      <a:pt x="653" y="28"/>
                    </a:lnTo>
                    <a:lnTo>
                      <a:pt x="696" y="28"/>
                    </a:lnTo>
                    <a:lnTo>
                      <a:pt x="750" y="36"/>
                    </a:lnTo>
                    <a:lnTo>
                      <a:pt x="795" y="43"/>
                    </a:lnTo>
                    <a:lnTo>
                      <a:pt x="820" y="91"/>
                    </a:lnTo>
                    <a:lnTo>
                      <a:pt x="849" y="141"/>
                    </a:lnTo>
                    <a:lnTo>
                      <a:pt x="874" y="195"/>
                    </a:lnTo>
                    <a:lnTo>
                      <a:pt x="900" y="246"/>
                    </a:lnTo>
                    <a:lnTo>
                      <a:pt x="925" y="300"/>
                    </a:lnTo>
                    <a:lnTo>
                      <a:pt x="961" y="355"/>
                    </a:lnTo>
                    <a:lnTo>
                      <a:pt x="987" y="399"/>
                    </a:lnTo>
                    <a:lnTo>
                      <a:pt x="1016" y="449"/>
                    </a:lnTo>
                    <a:lnTo>
                      <a:pt x="998" y="503"/>
                    </a:lnTo>
                    <a:lnTo>
                      <a:pt x="979" y="548"/>
                    </a:lnTo>
                    <a:lnTo>
                      <a:pt x="961" y="602"/>
                    </a:lnTo>
                    <a:lnTo>
                      <a:pt x="943" y="645"/>
                    </a:lnTo>
                    <a:lnTo>
                      <a:pt x="925" y="696"/>
                    </a:lnTo>
                    <a:lnTo>
                      <a:pt x="910" y="751"/>
                    </a:lnTo>
                    <a:lnTo>
                      <a:pt x="892" y="794"/>
                    </a:lnTo>
                    <a:lnTo>
                      <a:pt x="874" y="848"/>
                    </a:lnTo>
                    <a:lnTo>
                      <a:pt x="849" y="881"/>
                    </a:lnTo>
                    <a:lnTo>
                      <a:pt x="820" y="910"/>
                    </a:lnTo>
                    <a:lnTo>
                      <a:pt x="795" y="947"/>
                    </a:lnTo>
                    <a:lnTo>
                      <a:pt x="770" y="980"/>
                    </a:lnTo>
                    <a:lnTo>
                      <a:pt x="732" y="1016"/>
                    </a:lnTo>
                    <a:lnTo>
                      <a:pt x="707" y="1052"/>
                    </a:lnTo>
                    <a:lnTo>
                      <a:pt x="678" y="1084"/>
                    </a:lnTo>
                    <a:lnTo>
                      <a:pt x="653" y="1120"/>
                    </a:lnTo>
                    <a:lnTo>
                      <a:pt x="628" y="1131"/>
                    </a:lnTo>
                    <a:lnTo>
                      <a:pt x="598" y="1146"/>
                    </a:lnTo>
                    <a:lnTo>
                      <a:pt x="574" y="1156"/>
                    </a:lnTo>
                    <a:lnTo>
                      <a:pt x="537" y="1164"/>
                    </a:lnTo>
                    <a:lnTo>
                      <a:pt x="511" y="1182"/>
                    </a:lnTo>
                    <a:lnTo>
                      <a:pt x="486" y="1193"/>
                    </a:lnTo>
                    <a:lnTo>
                      <a:pt x="460" y="1201"/>
                    </a:lnTo>
                    <a:lnTo>
                      <a:pt x="432" y="1219"/>
                    </a:lnTo>
                    <a:lnTo>
                      <a:pt x="406" y="1201"/>
                    </a:lnTo>
                    <a:lnTo>
                      <a:pt x="388" y="1175"/>
                    </a:lnTo>
                    <a:lnTo>
                      <a:pt x="369" y="1156"/>
                    </a:lnTo>
                    <a:lnTo>
                      <a:pt x="344" y="1138"/>
                    </a:lnTo>
                    <a:lnTo>
                      <a:pt x="326" y="1120"/>
                    </a:lnTo>
                    <a:lnTo>
                      <a:pt x="301" y="1102"/>
                    </a:lnTo>
                    <a:lnTo>
                      <a:pt x="283" y="1084"/>
                    </a:lnTo>
                    <a:lnTo>
                      <a:pt x="265" y="1070"/>
                    </a:lnTo>
                    <a:lnTo>
                      <a:pt x="239" y="1059"/>
                    </a:lnTo>
                    <a:lnTo>
                      <a:pt x="211" y="1052"/>
                    </a:lnTo>
                    <a:lnTo>
                      <a:pt x="185" y="1041"/>
                    </a:lnTo>
                    <a:lnTo>
                      <a:pt x="160" y="1034"/>
                    </a:lnTo>
                    <a:lnTo>
                      <a:pt x="134" y="1023"/>
                    </a:lnTo>
                    <a:lnTo>
                      <a:pt x="115" y="1016"/>
                    </a:lnTo>
                    <a:lnTo>
                      <a:pt x="87" y="998"/>
                    </a:lnTo>
                    <a:lnTo>
                      <a:pt x="61" y="99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09" name="Freeform 166"/>
              <p:cNvSpPr>
                <a:spLocks/>
              </p:cNvSpPr>
              <p:nvPr/>
            </p:nvSpPr>
            <p:spPr bwMode="auto">
              <a:xfrm>
                <a:off x="3753" y="1204"/>
                <a:ext cx="231" cy="275"/>
              </a:xfrm>
              <a:custGeom>
                <a:avLst/>
                <a:gdLst>
                  <a:gd name="T0" fmla="*/ 3 w 925"/>
                  <a:gd name="T1" fmla="*/ 56 h 1104"/>
                  <a:gd name="T2" fmla="*/ 3 w 925"/>
                  <a:gd name="T3" fmla="*/ 55 h 1104"/>
                  <a:gd name="T4" fmla="*/ 1 w 925"/>
                  <a:gd name="T5" fmla="*/ 55 h 1104"/>
                  <a:gd name="T6" fmla="*/ 0 w 925"/>
                  <a:gd name="T7" fmla="*/ 55 h 1104"/>
                  <a:gd name="T8" fmla="*/ 0 w 925"/>
                  <a:gd name="T9" fmla="*/ 52 h 1104"/>
                  <a:gd name="T10" fmla="*/ 1 w 925"/>
                  <a:gd name="T11" fmla="*/ 47 h 1104"/>
                  <a:gd name="T12" fmla="*/ 2 w 925"/>
                  <a:gd name="T13" fmla="*/ 41 h 1104"/>
                  <a:gd name="T14" fmla="*/ 3 w 925"/>
                  <a:gd name="T15" fmla="*/ 36 h 1104"/>
                  <a:gd name="T16" fmla="*/ 4 w 925"/>
                  <a:gd name="T17" fmla="*/ 30 h 1104"/>
                  <a:gd name="T18" fmla="*/ 6 w 925"/>
                  <a:gd name="T19" fmla="*/ 25 h 1104"/>
                  <a:gd name="T20" fmla="*/ 8 w 925"/>
                  <a:gd name="T21" fmla="*/ 19 h 1104"/>
                  <a:gd name="T22" fmla="*/ 11 w 925"/>
                  <a:gd name="T23" fmla="*/ 13 h 1104"/>
                  <a:gd name="T24" fmla="*/ 13 w 925"/>
                  <a:gd name="T25" fmla="*/ 9 h 1104"/>
                  <a:gd name="T26" fmla="*/ 17 w 925"/>
                  <a:gd name="T27" fmla="*/ 6 h 1104"/>
                  <a:gd name="T28" fmla="*/ 20 w 925"/>
                  <a:gd name="T29" fmla="*/ 4 h 1104"/>
                  <a:gd name="T30" fmla="*/ 23 w 925"/>
                  <a:gd name="T31" fmla="*/ 1 h 1104"/>
                  <a:gd name="T32" fmla="*/ 27 w 925"/>
                  <a:gd name="T33" fmla="*/ 0 h 1104"/>
                  <a:gd name="T34" fmla="*/ 32 w 925"/>
                  <a:gd name="T35" fmla="*/ 0 h 1104"/>
                  <a:gd name="T36" fmla="*/ 37 w 925"/>
                  <a:gd name="T37" fmla="*/ 1 h 1104"/>
                  <a:gd name="T38" fmla="*/ 43 w 925"/>
                  <a:gd name="T39" fmla="*/ 2 h 1104"/>
                  <a:gd name="T40" fmla="*/ 47 w 925"/>
                  <a:gd name="T41" fmla="*/ 5 h 1104"/>
                  <a:gd name="T42" fmla="*/ 50 w 925"/>
                  <a:gd name="T43" fmla="*/ 11 h 1104"/>
                  <a:gd name="T44" fmla="*/ 53 w 925"/>
                  <a:gd name="T45" fmla="*/ 17 h 1104"/>
                  <a:gd name="T46" fmla="*/ 56 w 925"/>
                  <a:gd name="T47" fmla="*/ 22 h 1104"/>
                  <a:gd name="T48" fmla="*/ 57 w 925"/>
                  <a:gd name="T49" fmla="*/ 29 h 1104"/>
                  <a:gd name="T50" fmla="*/ 55 w 925"/>
                  <a:gd name="T51" fmla="*/ 34 h 1104"/>
                  <a:gd name="T52" fmla="*/ 53 w 925"/>
                  <a:gd name="T53" fmla="*/ 39 h 1104"/>
                  <a:gd name="T54" fmla="*/ 51 w 925"/>
                  <a:gd name="T55" fmla="*/ 45 h 1104"/>
                  <a:gd name="T56" fmla="*/ 48 w 925"/>
                  <a:gd name="T57" fmla="*/ 50 h 1104"/>
                  <a:gd name="T58" fmla="*/ 45 w 925"/>
                  <a:gd name="T59" fmla="*/ 54 h 1104"/>
                  <a:gd name="T60" fmla="*/ 42 w 925"/>
                  <a:gd name="T61" fmla="*/ 58 h 1104"/>
                  <a:gd name="T62" fmla="*/ 39 w 925"/>
                  <a:gd name="T63" fmla="*/ 61 h 1104"/>
                  <a:gd name="T64" fmla="*/ 36 w 925"/>
                  <a:gd name="T65" fmla="*/ 64 h 1104"/>
                  <a:gd name="T66" fmla="*/ 32 w 925"/>
                  <a:gd name="T67" fmla="*/ 65 h 1104"/>
                  <a:gd name="T68" fmla="*/ 30 w 925"/>
                  <a:gd name="T69" fmla="*/ 66 h 1104"/>
                  <a:gd name="T70" fmla="*/ 26 w 925"/>
                  <a:gd name="T71" fmla="*/ 68 h 1104"/>
                  <a:gd name="T72" fmla="*/ 23 w 925"/>
                  <a:gd name="T73" fmla="*/ 67 h 1104"/>
                  <a:gd name="T74" fmla="*/ 21 w 925"/>
                  <a:gd name="T75" fmla="*/ 65 h 1104"/>
                  <a:gd name="T76" fmla="*/ 18 w 925"/>
                  <a:gd name="T77" fmla="*/ 64 h 1104"/>
                  <a:gd name="T78" fmla="*/ 16 w 925"/>
                  <a:gd name="T79" fmla="*/ 61 h 1104"/>
                  <a:gd name="T80" fmla="*/ 13 w 925"/>
                  <a:gd name="T81" fmla="*/ 60 h 1104"/>
                  <a:gd name="T82" fmla="*/ 11 w 925"/>
                  <a:gd name="T83" fmla="*/ 59 h 1104"/>
                  <a:gd name="T84" fmla="*/ 8 w 925"/>
                  <a:gd name="T85" fmla="*/ 58 h 1104"/>
                  <a:gd name="T86" fmla="*/ 5 w 925"/>
                  <a:gd name="T87" fmla="*/ 5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25" h="1104">
                    <a:moveTo>
                      <a:pt x="61" y="901"/>
                    </a:moveTo>
                    <a:lnTo>
                      <a:pt x="50" y="901"/>
                    </a:lnTo>
                    <a:lnTo>
                      <a:pt x="43" y="901"/>
                    </a:lnTo>
                    <a:lnTo>
                      <a:pt x="43" y="893"/>
                    </a:lnTo>
                    <a:lnTo>
                      <a:pt x="32" y="893"/>
                    </a:lnTo>
                    <a:lnTo>
                      <a:pt x="25" y="893"/>
                    </a:lnTo>
                    <a:lnTo>
                      <a:pt x="14" y="893"/>
                    </a:lnTo>
                    <a:lnTo>
                      <a:pt x="7" y="883"/>
                    </a:lnTo>
                    <a:lnTo>
                      <a:pt x="0" y="883"/>
                    </a:lnTo>
                    <a:lnTo>
                      <a:pt x="7" y="838"/>
                    </a:lnTo>
                    <a:lnTo>
                      <a:pt x="14" y="795"/>
                    </a:lnTo>
                    <a:lnTo>
                      <a:pt x="14" y="751"/>
                    </a:lnTo>
                    <a:lnTo>
                      <a:pt x="25" y="708"/>
                    </a:lnTo>
                    <a:lnTo>
                      <a:pt x="32" y="660"/>
                    </a:lnTo>
                    <a:lnTo>
                      <a:pt x="43" y="617"/>
                    </a:lnTo>
                    <a:lnTo>
                      <a:pt x="43" y="574"/>
                    </a:lnTo>
                    <a:lnTo>
                      <a:pt x="50" y="530"/>
                    </a:lnTo>
                    <a:lnTo>
                      <a:pt x="68" y="487"/>
                    </a:lnTo>
                    <a:lnTo>
                      <a:pt x="86" y="443"/>
                    </a:lnTo>
                    <a:lnTo>
                      <a:pt x="104" y="396"/>
                    </a:lnTo>
                    <a:lnTo>
                      <a:pt x="123" y="352"/>
                    </a:lnTo>
                    <a:lnTo>
                      <a:pt x="137" y="309"/>
                    </a:lnTo>
                    <a:lnTo>
                      <a:pt x="155" y="258"/>
                    </a:lnTo>
                    <a:lnTo>
                      <a:pt x="174" y="211"/>
                    </a:lnTo>
                    <a:lnTo>
                      <a:pt x="192" y="167"/>
                    </a:lnTo>
                    <a:lnTo>
                      <a:pt x="218" y="149"/>
                    </a:lnTo>
                    <a:lnTo>
                      <a:pt x="246" y="134"/>
                    </a:lnTo>
                    <a:lnTo>
                      <a:pt x="272" y="106"/>
                    </a:lnTo>
                    <a:lnTo>
                      <a:pt x="297" y="88"/>
                    </a:lnTo>
                    <a:lnTo>
                      <a:pt x="327" y="62"/>
                    </a:lnTo>
                    <a:lnTo>
                      <a:pt x="340" y="44"/>
                    </a:lnTo>
                    <a:lnTo>
                      <a:pt x="370" y="19"/>
                    </a:lnTo>
                    <a:lnTo>
                      <a:pt x="395" y="0"/>
                    </a:lnTo>
                    <a:lnTo>
                      <a:pt x="439" y="0"/>
                    </a:lnTo>
                    <a:lnTo>
                      <a:pt x="475" y="7"/>
                    </a:lnTo>
                    <a:lnTo>
                      <a:pt x="518" y="7"/>
                    </a:lnTo>
                    <a:lnTo>
                      <a:pt x="563" y="19"/>
                    </a:lnTo>
                    <a:lnTo>
                      <a:pt x="599" y="25"/>
                    </a:lnTo>
                    <a:lnTo>
                      <a:pt x="642" y="25"/>
                    </a:lnTo>
                    <a:lnTo>
                      <a:pt x="685" y="37"/>
                    </a:lnTo>
                    <a:lnTo>
                      <a:pt x="721" y="37"/>
                    </a:lnTo>
                    <a:lnTo>
                      <a:pt x="747" y="80"/>
                    </a:lnTo>
                    <a:lnTo>
                      <a:pt x="777" y="134"/>
                    </a:lnTo>
                    <a:lnTo>
                      <a:pt x="802" y="178"/>
                    </a:lnTo>
                    <a:lnTo>
                      <a:pt x="827" y="222"/>
                    </a:lnTo>
                    <a:lnTo>
                      <a:pt x="853" y="273"/>
                    </a:lnTo>
                    <a:lnTo>
                      <a:pt x="871" y="320"/>
                    </a:lnTo>
                    <a:lnTo>
                      <a:pt x="899" y="363"/>
                    </a:lnTo>
                    <a:lnTo>
                      <a:pt x="925" y="414"/>
                    </a:lnTo>
                    <a:lnTo>
                      <a:pt x="907" y="461"/>
                    </a:lnTo>
                    <a:lnTo>
                      <a:pt x="899" y="505"/>
                    </a:lnTo>
                    <a:lnTo>
                      <a:pt x="881" y="548"/>
                    </a:lnTo>
                    <a:lnTo>
                      <a:pt x="863" y="592"/>
                    </a:lnTo>
                    <a:lnTo>
                      <a:pt x="845" y="635"/>
                    </a:lnTo>
                    <a:lnTo>
                      <a:pt x="827" y="678"/>
                    </a:lnTo>
                    <a:lnTo>
                      <a:pt x="820" y="723"/>
                    </a:lnTo>
                    <a:lnTo>
                      <a:pt x="802" y="769"/>
                    </a:lnTo>
                    <a:lnTo>
                      <a:pt x="777" y="802"/>
                    </a:lnTo>
                    <a:lnTo>
                      <a:pt x="747" y="831"/>
                    </a:lnTo>
                    <a:lnTo>
                      <a:pt x="721" y="864"/>
                    </a:lnTo>
                    <a:lnTo>
                      <a:pt x="696" y="893"/>
                    </a:lnTo>
                    <a:lnTo>
                      <a:pt x="678" y="926"/>
                    </a:lnTo>
                    <a:lnTo>
                      <a:pt x="649" y="955"/>
                    </a:lnTo>
                    <a:lnTo>
                      <a:pt x="624" y="987"/>
                    </a:lnTo>
                    <a:lnTo>
                      <a:pt x="599" y="1016"/>
                    </a:lnTo>
                    <a:lnTo>
                      <a:pt x="573" y="1034"/>
                    </a:lnTo>
                    <a:lnTo>
                      <a:pt x="544" y="1041"/>
                    </a:lnTo>
                    <a:lnTo>
                      <a:pt x="518" y="1049"/>
                    </a:lnTo>
                    <a:lnTo>
                      <a:pt x="500" y="1059"/>
                    </a:lnTo>
                    <a:lnTo>
                      <a:pt x="475" y="1067"/>
                    </a:lnTo>
                    <a:lnTo>
                      <a:pt x="449" y="1085"/>
                    </a:lnTo>
                    <a:lnTo>
                      <a:pt x="421" y="1096"/>
                    </a:lnTo>
                    <a:lnTo>
                      <a:pt x="395" y="1104"/>
                    </a:lnTo>
                    <a:lnTo>
                      <a:pt x="377" y="1085"/>
                    </a:lnTo>
                    <a:lnTo>
                      <a:pt x="358" y="1067"/>
                    </a:lnTo>
                    <a:lnTo>
                      <a:pt x="340" y="1049"/>
                    </a:lnTo>
                    <a:lnTo>
                      <a:pt x="315" y="1041"/>
                    </a:lnTo>
                    <a:lnTo>
                      <a:pt x="297" y="1023"/>
                    </a:lnTo>
                    <a:lnTo>
                      <a:pt x="279" y="1005"/>
                    </a:lnTo>
                    <a:lnTo>
                      <a:pt x="261" y="987"/>
                    </a:lnTo>
                    <a:lnTo>
                      <a:pt x="246" y="973"/>
                    </a:lnTo>
                    <a:lnTo>
                      <a:pt x="218" y="962"/>
                    </a:lnTo>
                    <a:lnTo>
                      <a:pt x="200" y="955"/>
                    </a:lnTo>
                    <a:lnTo>
                      <a:pt x="174" y="944"/>
                    </a:lnTo>
                    <a:lnTo>
                      <a:pt x="149" y="937"/>
                    </a:lnTo>
                    <a:lnTo>
                      <a:pt x="131" y="926"/>
                    </a:lnTo>
                    <a:lnTo>
                      <a:pt x="104" y="919"/>
                    </a:lnTo>
                    <a:lnTo>
                      <a:pt x="86" y="911"/>
                    </a:lnTo>
                    <a:lnTo>
                      <a:pt x="61" y="901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0" name="Freeform 167"/>
              <p:cNvSpPr>
                <a:spLocks/>
              </p:cNvSpPr>
              <p:nvPr/>
            </p:nvSpPr>
            <p:spPr bwMode="auto">
              <a:xfrm>
                <a:off x="3756" y="1228"/>
                <a:ext cx="208" cy="249"/>
              </a:xfrm>
              <a:custGeom>
                <a:avLst/>
                <a:gdLst>
                  <a:gd name="T0" fmla="*/ 3 w 831"/>
                  <a:gd name="T1" fmla="*/ 51 h 998"/>
                  <a:gd name="T2" fmla="*/ 2 w 831"/>
                  <a:gd name="T3" fmla="*/ 50 h 998"/>
                  <a:gd name="T4" fmla="*/ 1 w 831"/>
                  <a:gd name="T5" fmla="*/ 49 h 998"/>
                  <a:gd name="T6" fmla="*/ 1 w 831"/>
                  <a:gd name="T7" fmla="*/ 47 h 998"/>
                  <a:gd name="T8" fmla="*/ 1 w 831"/>
                  <a:gd name="T9" fmla="*/ 42 h 998"/>
                  <a:gd name="T10" fmla="*/ 2 w 831"/>
                  <a:gd name="T11" fmla="*/ 37 h 998"/>
                  <a:gd name="T12" fmla="*/ 2 w 831"/>
                  <a:gd name="T13" fmla="*/ 32 h 998"/>
                  <a:gd name="T14" fmla="*/ 4 w 831"/>
                  <a:gd name="T15" fmla="*/ 27 h 998"/>
                  <a:gd name="T16" fmla="*/ 6 w 831"/>
                  <a:gd name="T17" fmla="*/ 22 h 998"/>
                  <a:gd name="T18" fmla="*/ 8 w 831"/>
                  <a:gd name="T19" fmla="*/ 17 h 998"/>
                  <a:gd name="T20" fmla="*/ 10 w 831"/>
                  <a:gd name="T21" fmla="*/ 12 h 998"/>
                  <a:gd name="T22" fmla="*/ 12 w 831"/>
                  <a:gd name="T23" fmla="*/ 8 h 998"/>
                  <a:gd name="T24" fmla="*/ 16 w 831"/>
                  <a:gd name="T25" fmla="*/ 6 h 998"/>
                  <a:gd name="T26" fmla="*/ 19 w 831"/>
                  <a:gd name="T27" fmla="*/ 3 h 998"/>
                  <a:gd name="T28" fmla="*/ 21 w 831"/>
                  <a:gd name="T29" fmla="*/ 1 h 998"/>
                  <a:gd name="T30" fmla="*/ 25 w 831"/>
                  <a:gd name="T31" fmla="*/ 0 h 998"/>
                  <a:gd name="T32" fmla="*/ 29 w 831"/>
                  <a:gd name="T33" fmla="*/ 0 h 998"/>
                  <a:gd name="T34" fmla="*/ 34 w 831"/>
                  <a:gd name="T35" fmla="*/ 1 h 998"/>
                  <a:gd name="T36" fmla="*/ 39 w 831"/>
                  <a:gd name="T37" fmla="*/ 1 h 998"/>
                  <a:gd name="T38" fmla="*/ 42 w 831"/>
                  <a:gd name="T39" fmla="*/ 5 h 998"/>
                  <a:gd name="T40" fmla="*/ 45 w 831"/>
                  <a:gd name="T41" fmla="*/ 10 h 998"/>
                  <a:gd name="T42" fmla="*/ 48 w 831"/>
                  <a:gd name="T43" fmla="*/ 15 h 998"/>
                  <a:gd name="T44" fmla="*/ 51 w 831"/>
                  <a:gd name="T45" fmla="*/ 20 h 998"/>
                  <a:gd name="T46" fmla="*/ 52 w 831"/>
                  <a:gd name="T47" fmla="*/ 26 h 998"/>
                  <a:gd name="T48" fmla="*/ 50 w 831"/>
                  <a:gd name="T49" fmla="*/ 31 h 998"/>
                  <a:gd name="T50" fmla="*/ 48 w 831"/>
                  <a:gd name="T51" fmla="*/ 36 h 998"/>
                  <a:gd name="T52" fmla="*/ 46 w 831"/>
                  <a:gd name="T53" fmla="*/ 41 h 998"/>
                  <a:gd name="T54" fmla="*/ 44 w 831"/>
                  <a:gd name="T55" fmla="*/ 45 h 998"/>
                  <a:gd name="T56" fmla="*/ 41 w 831"/>
                  <a:gd name="T57" fmla="*/ 48 h 998"/>
                  <a:gd name="T58" fmla="*/ 38 w 831"/>
                  <a:gd name="T59" fmla="*/ 52 h 998"/>
                  <a:gd name="T60" fmla="*/ 36 w 831"/>
                  <a:gd name="T61" fmla="*/ 55 h 998"/>
                  <a:gd name="T62" fmla="*/ 32 w 831"/>
                  <a:gd name="T63" fmla="*/ 58 h 998"/>
                  <a:gd name="T64" fmla="*/ 29 w 831"/>
                  <a:gd name="T65" fmla="*/ 59 h 998"/>
                  <a:gd name="T66" fmla="*/ 27 w 831"/>
                  <a:gd name="T67" fmla="*/ 60 h 998"/>
                  <a:gd name="T68" fmla="*/ 24 w 831"/>
                  <a:gd name="T69" fmla="*/ 61 h 998"/>
                  <a:gd name="T70" fmla="*/ 21 w 831"/>
                  <a:gd name="T71" fmla="*/ 61 h 998"/>
                  <a:gd name="T72" fmla="*/ 20 w 831"/>
                  <a:gd name="T73" fmla="*/ 59 h 998"/>
                  <a:gd name="T74" fmla="*/ 17 w 831"/>
                  <a:gd name="T75" fmla="*/ 57 h 998"/>
                  <a:gd name="T76" fmla="*/ 15 w 831"/>
                  <a:gd name="T77" fmla="*/ 55 h 998"/>
                  <a:gd name="T78" fmla="*/ 12 w 831"/>
                  <a:gd name="T79" fmla="*/ 54 h 998"/>
                  <a:gd name="T80" fmla="*/ 10 w 831"/>
                  <a:gd name="T81" fmla="*/ 53 h 998"/>
                  <a:gd name="T82" fmla="*/ 7 w 831"/>
                  <a:gd name="T83" fmla="*/ 52 h 998"/>
                  <a:gd name="T84" fmla="*/ 5 w 831"/>
                  <a:gd name="T85" fmla="*/ 51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31" h="998">
                    <a:moveTo>
                      <a:pt x="54" y="813"/>
                    </a:moveTo>
                    <a:lnTo>
                      <a:pt x="47" y="813"/>
                    </a:lnTo>
                    <a:lnTo>
                      <a:pt x="36" y="803"/>
                    </a:lnTo>
                    <a:lnTo>
                      <a:pt x="29" y="803"/>
                    </a:lnTo>
                    <a:lnTo>
                      <a:pt x="18" y="803"/>
                    </a:lnTo>
                    <a:lnTo>
                      <a:pt x="11" y="795"/>
                    </a:lnTo>
                    <a:lnTo>
                      <a:pt x="0" y="795"/>
                    </a:lnTo>
                    <a:lnTo>
                      <a:pt x="11" y="758"/>
                    </a:lnTo>
                    <a:lnTo>
                      <a:pt x="11" y="715"/>
                    </a:lnTo>
                    <a:lnTo>
                      <a:pt x="18" y="671"/>
                    </a:lnTo>
                    <a:lnTo>
                      <a:pt x="29" y="635"/>
                    </a:lnTo>
                    <a:lnTo>
                      <a:pt x="29" y="592"/>
                    </a:lnTo>
                    <a:lnTo>
                      <a:pt x="36" y="556"/>
                    </a:lnTo>
                    <a:lnTo>
                      <a:pt x="36" y="512"/>
                    </a:lnTo>
                    <a:lnTo>
                      <a:pt x="47" y="476"/>
                    </a:lnTo>
                    <a:lnTo>
                      <a:pt x="62" y="432"/>
                    </a:lnTo>
                    <a:lnTo>
                      <a:pt x="80" y="396"/>
                    </a:lnTo>
                    <a:lnTo>
                      <a:pt x="98" y="353"/>
                    </a:lnTo>
                    <a:lnTo>
                      <a:pt x="109" y="316"/>
                    </a:lnTo>
                    <a:lnTo>
                      <a:pt x="123" y="272"/>
                    </a:lnTo>
                    <a:lnTo>
                      <a:pt x="141" y="236"/>
                    </a:lnTo>
                    <a:lnTo>
                      <a:pt x="160" y="193"/>
                    </a:lnTo>
                    <a:lnTo>
                      <a:pt x="178" y="160"/>
                    </a:lnTo>
                    <a:lnTo>
                      <a:pt x="196" y="131"/>
                    </a:lnTo>
                    <a:lnTo>
                      <a:pt x="222" y="113"/>
                    </a:lnTo>
                    <a:lnTo>
                      <a:pt x="247" y="99"/>
                    </a:lnTo>
                    <a:lnTo>
                      <a:pt x="265" y="80"/>
                    </a:lnTo>
                    <a:lnTo>
                      <a:pt x="295" y="51"/>
                    </a:lnTo>
                    <a:lnTo>
                      <a:pt x="313" y="36"/>
                    </a:lnTo>
                    <a:lnTo>
                      <a:pt x="338" y="18"/>
                    </a:lnTo>
                    <a:lnTo>
                      <a:pt x="356" y="0"/>
                    </a:lnTo>
                    <a:lnTo>
                      <a:pt x="399" y="0"/>
                    </a:lnTo>
                    <a:lnTo>
                      <a:pt x="435" y="8"/>
                    </a:lnTo>
                    <a:lnTo>
                      <a:pt x="468" y="8"/>
                    </a:lnTo>
                    <a:lnTo>
                      <a:pt x="504" y="18"/>
                    </a:lnTo>
                    <a:lnTo>
                      <a:pt x="541" y="18"/>
                    </a:lnTo>
                    <a:lnTo>
                      <a:pt x="573" y="26"/>
                    </a:lnTo>
                    <a:lnTo>
                      <a:pt x="621" y="26"/>
                    </a:lnTo>
                    <a:lnTo>
                      <a:pt x="653" y="36"/>
                    </a:lnTo>
                    <a:lnTo>
                      <a:pt x="671" y="80"/>
                    </a:lnTo>
                    <a:lnTo>
                      <a:pt x="700" y="113"/>
                    </a:lnTo>
                    <a:lnTo>
                      <a:pt x="715" y="160"/>
                    </a:lnTo>
                    <a:lnTo>
                      <a:pt x="745" y="204"/>
                    </a:lnTo>
                    <a:lnTo>
                      <a:pt x="770" y="247"/>
                    </a:lnTo>
                    <a:lnTo>
                      <a:pt x="788" y="283"/>
                    </a:lnTo>
                    <a:lnTo>
                      <a:pt x="813" y="326"/>
                    </a:lnTo>
                    <a:lnTo>
                      <a:pt x="831" y="371"/>
                    </a:lnTo>
                    <a:lnTo>
                      <a:pt x="824" y="414"/>
                    </a:lnTo>
                    <a:lnTo>
                      <a:pt x="806" y="450"/>
                    </a:lnTo>
                    <a:lnTo>
                      <a:pt x="795" y="494"/>
                    </a:lnTo>
                    <a:lnTo>
                      <a:pt x="776" y="531"/>
                    </a:lnTo>
                    <a:lnTo>
                      <a:pt x="763" y="574"/>
                    </a:lnTo>
                    <a:lnTo>
                      <a:pt x="751" y="610"/>
                    </a:lnTo>
                    <a:lnTo>
                      <a:pt x="733" y="653"/>
                    </a:lnTo>
                    <a:lnTo>
                      <a:pt x="725" y="686"/>
                    </a:lnTo>
                    <a:lnTo>
                      <a:pt x="700" y="722"/>
                    </a:lnTo>
                    <a:lnTo>
                      <a:pt x="671" y="752"/>
                    </a:lnTo>
                    <a:lnTo>
                      <a:pt x="653" y="777"/>
                    </a:lnTo>
                    <a:lnTo>
                      <a:pt x="628" y="803"/>
                    </a:lnTo>
                    <a:lnTo>
                      <a:pt x="610" y="828"/>
                    </a:lnTo>
                    <a:lnTo>
                      <a:pt x="585" y="857"/>
                    </a:lnTo>
                    <a:lnTo>
                      <a:pt x="567" y="889"/>
                    </a:lnTo>
                    <a:lnTo>
                      <a:pt x="541" y="918"/>
                    </a:lnTo>
                    <a:lnTo>
                      <a:pt x="512" y="925"/>
                    </a:lnTo>
                    <a:lnTo>
                      <a:pt x="497" y="936"/>
                    </a:lnTo>
                    <a:lnTo>
                      <a:pt x="468" y="943"/>
                    </a:lnTo>
                    <a:lnTo>
                      <a:pt x="450" y="951"/>
                    </a:lnTo>
                    <a:lnTo>
                      <a:pt x="425" y="961"/>
                    </a:lnTo>
                    <a:lnTo>
                      <a:pt x="407" y="969"/>
                    </a:lnTo>
                    <a:lnTo>
                      <a:pt x="381" y="987"/>
                    </a:lnTo>
                    <a:lnTo>
                      <a:pt x="356" y="998"/>
                    </a:lnTo>
                    <a:lnTo>
                      <a:pt x="338" y="980"/>
                    </a:lnTo>
                    <a:lnTo>
                      <a:pt x="319" y="961"/>
                    </a:lnTo>
                    <a:lnTo>
                      <a:pt x="313" y="951"/>
                    </a:lnTo>
                    <a:lnTo>
                      <a:pt x="295" y="936"/>
                    </a:lnTo>
                    <a:lnTo>
                      <a:pt x="276" y="918"/>
                    </a:lnTo>
                    <a:lnTo>
                      <a:pt x="258" y="900"/>
                    </a:lnTo>
                    <a:lnTo>
                      <a:pt x="240" y="889"/>
                    </a:lnTo>
                    <a:lnTo>
                      <a:pt x="222" y="875"/>
                    </a:lnTo>
                    <a:lnTo>
                      <a:pt x="196" y="864"/>
                    </a:lnTo>
                    <a:lnTo>
                      <a:pt x="178" y="857"/>
                    </a:lnTo>
                    <a:lnTo>
                      <a:pt x="160" y="846"/>
                    </a:lnTo>
                    <a:lnTo>
                      <a:pt x="135" y="846"/>
                    </a:lnTo>
                    <a:lnTo>
                      <a:pt x="117" y="839"/>
                    </a:lnTo>
                    <a:lnTo>
                      <a:pt x="98" y="828"/>
                    </a:lnTo>
                    <a:lnTo>
                      <a:pt x="72" y="821"/>
                    </a:lnTo>
                    <a:lnTo>
                      <a:pt x="54" y="81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1" name="Freeform 168"/>
              <p:cNvSpPr>
                <a:spLocks/>
              </p:cNvSpPr>
              <p:nvPr/>
            </p:nvSpPr>
            <p:spPr bwMode="auto">
              <a:xfrm>
                <a:off x="3761" y="1253"/>
                <a:ext cx="186" cy="220"/>
              </a:xfrm>
              <a:custGeom>
                <a:avLst/>
                <a:gdLst>
                  <a:gd name="T0" fmla="*/ 2 w 745"/>
                  <a:gd name="T1" fmla="*/ 44 h 881"/>
                  <a:gd name="T2" fmla="*/ 1 w 745"/>
                  <a:gd name="T3" fmla="*/ 44 h 881"/>
                  <a:gd name="T4" fmla="*/ 1 w 745"/>
                  <a:gd name="T5" fmla="*/ 44 h 881"/>
                  <a:gd name="T6" fmla="*/ 0 w 745"/>
                  <a:gd name="T7" fmla="*/ 42 h 881"/>
                  <a:gd name="T8" fmla="*/ 1 w 745"/>
                  <a:gd name="T9" fmla="*/ 37 h 881"/>
                  <a:gd name="T10" fmla="*/ 2 w 745"/>
                  <a:gd name="T11" fmla="*/ 33 h 881"/>
                  <a:gd name="T12" fmla="*/ 2 w 745"/>
                  <a:gd name="T13" fmla="*/ 28 h 881"/>
                  <a:gd name="T14" fmla="*/ 3 w 745"/>
                  <a:gd name="T15" fmla="*/ 24 h 881"/>
                  <a:gd name="T16" fmla="*/ 5 w 745"/>
                  <a:gd name="T17" fmla="*/ 20 h 881"/>
                  <a:gd name="T18" fmla="*/ 6 w 745"/>
                  <a:gd name="T19" fmla="*/ 15 h 881"/>
                  <a:gd name="T20" fmla="*/ 9 w 745"/>
                  <a:gd name="T21" fmla="*/ 11 h 881"/>
                  <a:gd name="T22" fmla="*/ 11 w 745"/>
                  <a:gd name="T23" fmla="*/ 8 h 881"/>
                  <a:gd name="T24" fmla="*/ 13 w 745"/>
                  <a:gd name="T25" fmla="*/ 5 h 881"/>
                  <a:gd name="T26" fmla="*/ 16 w 745"/>
                  <a:gd name="T27" fmla="*/ 3 h 881"/>
                  <a:gd name="T28" fmla="*/ 18 w 745"/>
                  <a:gd name="T29" fmla="*/ 1 h 881"/>
                  <a:gd name="T30" fmla="*/ 21 w 745"/>
                  <a:gd name="T31" fmla="*/ 0 h 881"/>
                  <a:gd name="T32" fmla="*/ 26 w 745"/>
                  <a:gd name="T33" fmla="*/ 0 h 881"/>
                  <a:gd name="T34" fmla="*/ 30 w 745"/>
                  <a:gd name="T35" fmla="*/ 1 h 881"/>
                  <a:gd name="T36" fmla="*/ 34 w 745"/>
                  <a:gd name="T37" fmla="*/ 1 h 881"/>
                  <a:gd name="T38" fmla="*/ 38 w 745"/>
                  <a:gd name="T39" fmla="*/ 4 h 881"/>
                  <a:gd name="T40" fmla="*/ 40 w 745"/>
                  <a:gd name="T41" fmla="*/ 8 h 881"/>
                  <a:gd name="T42" fmla="*/ 42 w 745"/>
                  <a:gd name="T43" fmla="*/ 13 h 881"/>
                  <a:gd name="T44" fmla="*/ 45 w 745"/>
                  <a:gd name="T45" fmla="*/ 18 h 881"/>
                  <a:gd name="T46" fmla="*/ 45 w 745"/>
                  <a:gd name="T47" fmla="*/ 22 h 881"/>
                  <a:gd name="T48" fmla="*/ 43 w 745"/>
                  <a:gd name="T49" fmla="*/ 27 h 881"/>
                  <a:gd name="T50" fmla="*/ 42 w 745"/>
                  <a:gd name="T51" fmla="*/ 32 h 881"/>
                  <a:gd name="T52" fmla="*/ 41 w 745"/>
                  <a:gd name="T53" fmla="*/ 36 h 881"/>
                  <a:gd name="T54" fmla="*/ 38 w 745"/>
                  <a:gd name="T55" fmla="*/ 40 h 881"/>
                  <a:gd name="T56" fmla="*/ 36 w 745"/>
                  <a:gd name="T57" fmla="*/ 43 h 881"/>
                  <a:gd name="T58" fmla="*/ 34 w 745"/>
                  <a:gd name="T59" fmla="*/ 46 h 881"/>
                  <a:gd name="T60" fmla="*/ 31 w 745"/>
                  <a:gd name="T61" fmla="*/ 49 h 881"/>
                  <a:gd name="T62" fmla="*/ 29 w 745"/>
                  <a:gd name="T63" fmla="*/ 51 h 881"/>
                  <a:gd name="T64" fmla="*/ 26 w 745"/>
                  <a:gd name="T65" fmla="*/ 52 h 881"/>
                  <a:gd name="T66" fmla="*/ 24 w 745"/>
                  <a:gd name="T67" fmla="*/ 53 h 881"/>
                  <a:gd name="T68" fmla="*/ 21 w 745"/>
                  <a:gd name="T69" fmla="*/ 54 h 881"/>
                  <a:gd name="T70" fmla="*/ 19 w 745"/>
                  <a:gd name="T71" fmla="*/ 54 h 881"/>
                  <a:gd name="T72" fmla="*/ 16 w 745"/>
                  <a:gd name="T73" fmla="*/ 53 h 881"/>
                  <a:gd name="T74" fmla="*/ 15 w 745"/>
                  <a:gd name="T75" fmla="*/ 51 h 881"/>
                  <a:gd name="T76" fmla="*/ 13 w 745"/>
                  <a:gd name="T77" fmla="*/ 49 h 881"/>
                  <a:gd name="T78" fmla="*/ 11 w 745"/>
                  <a:gd name="T79" fmla="*/ 48 h 881"/>
                  <a:gd name="T80" fmla="*/ 9 w 745"/>
                  <a:gd name="T81" fmla="*/ 47 h 881"/>
                  <a:gd name="T82" fmla="*/ 6 w 745"/>
                  <a:gd name="T83" fmla="*/ 46 h 881"/>
                  <a:gd name="T84" fmla="*/ 4 w 745"/>
                  <a:gd name="T85" fmla="*/ 45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45" h="881">
                    <a:moveTo>
                      <a:pt x="44" y="722"/>
                    </a:moveTo>
                    <a:lnTo>
                      <a:pt x="36" y="714"/>
                    </a:lnTo>
                    <a:lnTo>
                      <a:pt x="29" y="714"/>
                    </a:lnTo>
                    <a:lnTo>
                      <a:pt x="18" y="714"/>
                    </a:lnTo>
                    <a:lnTo>
                      <a:pt x="11" y="714"/>
                    </a:lnTo>
                    <a:lnTo>
                      <a:pt x="11" y="704"/>
                    </a:lnTo>
                    <a:lnTo>
                      <a:pt x="0" y="704"/>
                    </a:lnTo>
                    <a:lnTo>
                      <a:pt x="0" y="667"/>
                    </a:lnTo>
                    <a:lnTo>
                      <a:pt x="11" y="634"/>
                    </a:lnTo>
                    <a:lnTo>
                      <a:pt x="18" y="598"/>
                    </a:lnTo>
                    <a:lnTo>
                      <a:pt x="18" y="562"/>
                    </a:lnTo>
                    <a:lnTo>
                      <a:pt x="29" y="526"/>
                    </a:lnTo>
                    <a:lnTo>
                      <a:pt x="29" y="493"/>
                    </a:lnTo>
                    <a:lnTo>
                      <a:pt x="36" y="457"/>
                    </a:lnTo>
                    <a:lnTo>
                      <a:pt x="36" y="420"/>
                    </a:lnTo>
                    <a:lnTo>
                      <a:pt x="54" y="387"/>
                    </a:lnTo>
                    <a:lnTo>
                      <a:pt x="72" y="351"/>
                    </a:lnTo>
                    <a:lnTo>
                      <a:pt x="80" y="315"/>
                    </a:lnTo>
                    <a:lnTo>
                      <a:pt x="99" y="279"/>
                    </a:lnTo>
                    <a:lnTo>
                      <a:pt x="105" y="246"/>
                    </a:lnTo>
                    <a:lnTo>
                      <a:pt x="123" y="209"/>
                    </a:lnTo>
                    <a:lnTo>
                      <a:pt x="142" y="173"/>
                    </a:lnTo>
                    <a:lnTo>
                      <a:pt x="153" y="137"/>
                    </a:lnTo>
                    <a:lnTo>
                      <a:pt x="178" y="123"/>
                    </a:lnTo>
                    <a:lnTo>
                      <a:pt x="196" y="105"/>
                    </a:lnTo>
                    <a:lnTo>
                      <a:pt x="214" y="87"/>
                    </a:lnTo>
                    <a:lnTo>
                      <a:pt x="240" y="69"/>
                    </a:lnTo>
                    <a:lnTo>
                      <a:pt x="258" y="51"/>
                    </a:lnTo>
                    <a:lnTo>
                      <a:pt x="277" y="32"/>
                    </a:lnTo>
                    <a:lnTo>
                      <a:pt x="295" y="14"/>
                    </a:lnTo>
                    <a:lnTo>
                      <a:pt x="320" y="0"/>
                    </a:lnTo>
                    <a:lnTo>
                      <a:pt x="345" y="0"/>
                    </a:lnTo>
                    <a:lnTo>
                      <a:pt x="381" y="6"/>
                    </a:lnTo>
                    <a:lnTo>
                      <a:pt x="417" y="6"/>
                    </a:lnTo>
                    <a:lnTo>
                      <a:pt x="450" y="14"/>
                    </a:lnTo>
                    <a:lnTo>
                      <a:pt x="479" y="14"/>
                    </a:lnTo>
                    <a:lnTo>
                      <a:pt x="512" y="25"/>
                    </a:lnTo>
                    <a:lnTo>
                      <a:pt x="549" y="25"/>
                    </a:lnTo>
                    <a:lnTo>
                      <a:pt x="574" y="25"/>
                    </a:lnTo>
                    <a:lnTo>
                      <a:pt x="603" y="69"/>
                    </a:lnTo>
                    <a:lnTo>
                      <a:pt x="617" y="105"/>
                    </a:lnTo>
                    <a:lnTo>
                      <a:pt x="635" y="137"/>
                    </a:lnTo>
                    <a:lnTo>
                      <a:pt x="653" y="173"/>
                    </a:lnTo>
                    <a:lnTo>
                      <a:pt x="682" y="217"/>
                    </a:lnTo>
                    <a:lnTo>
                      <a:pt x="697" y="254"/>
                    </a:lnTo>
                    <a:lnTo>
                      <a:pt x="715" y="290"/>
                    </a:lnTo>
                    <a:lnTo>
                      <a:pt x="745" y="326"/>
                    </a:lnTo>
                    <a:lnTo>
                      <a:pt x="727" y="359"/>
                    </a:lnTo>
                    <a:lnTo>
                      <a:pt x="715" y="395"/>
                    </a:lnTo>
                    <a:lnTo>
                      <a:pt x="697" y="438"/>
                    </a:lnTo>
                    <a:lnTo>
                      <a:pt x="689" y="475"/>
                    </a:lnTo>
                    <a:lnTo>
                      <a:pt x="682" y="511"/>
                    </a:lnTo>
                    <a:lnTo>
                      <a:pt x="664" y="544"/>
                    </a:lnTo>
                    <a:lnTo>
                      <a:pt x="653" y="580"/>
                    </a:lnTo>
                    <a:lnTo>
                      <a:pt x="635" y="616"/>
                    </a:lnTo>
                    <a:lnTo>
                      <a:pt x="617" y="641"/>
                    </a:lnTo>
                    <a:lnTo>
                      <a:pt x="603" y="659"/>
                    </a:lnTo>
                    <a:lnTo>
                      <a:pt x="574" y="686"/>
                    </a:lnTo>
                    <a:lnTo>
                      <a:pt x="555" y="714"/>
                    </a:lnTo>
                    <a:lnTo>
                      <a:pt x="541" y="740"/>
                    </a:lnTo>
                    <a:lnTo>
                      <a:pt x="523" y="765"/>
                    </a:lnTo>
                    <a:lnTo>
                      <a:pt x="494" y="790"/>
                    </a:lnTo>
                    <a:lnTo>
                      <a:pt x="479" y="808"/>
                    </a:lnTo>
                    <a:lnTo>
                      <a:pt x="461" y="819"/>
                    </a:lnTo>
                    <a:lnTo>
                      <a:pt x="432" y="826"/>
                    </a:lnTo>
                    <a:lnTo>
                      <a:pt x="417" y="837"/>
                    </a:lnTo>
                    <a:lnTo>
                      <a:pt x="399" y="844"/>
                    </a:lnTo>
                    <a:lnTo>
                      <a:pt x="381" y="852"/>
                    </a:lnTo>
                    <a:lnTo>
                      <a:pt x="356" y="862"/>
                    </a:lnTo>
                    <a:lnTo>
                      <a:pt x="338" y="870"/>
                    </a:lnTo>
                    <a:lnTo>
                      <a:pt x="320" y="881"/>
                    </a:lnTo>
                    <a:lnTo>
                      <a:pt x="301" y="870"/>
                    </a:lnTo>
                    <a:lnTo>
                      <a:pt x="283" y="852"/>
                    </a:lnTo>
                    <a:lnTo>
                      <a:pt x="265" y="844"/>
                    </a:lnTo>
                    <a:lnTo>
                      <a:pt x="258" y="826"/>
                    </a:lnTo>
                    <a:lnTo>
                      <a:pt x="240" y="819"/>
                    </a:lnTo>
                    <a:lnTo>
                      <a:pt x="222" y="801"/>
                    </a:lnTo>
                    <a:lnTo>
                      <a:pt x="204" y="790"/>
                    </a:lnTo>
                    <a:lnTo>
                      <a:pt x="196" y="776"/>
                    </a:lnTo>
                    <a:lnTo>
                      <a:pt x="178" y="765"/>
                    </a:lnTo>
                    <a:lnTo>
                      <a:pt x="160" y="758"/>
                    </a:lnTo>
                    <a:lnTo>
                      <a:pt x="142" y="758"/>
                    </a:lnTo>
                    <a:lnTo>
                      <a:pt x="117" y="747"/>
                    </a:lnTo>
                    <a:lnTo>
                      <a:pt x="99" y="740"/>
                    </a:lnTo>
                    <a:lnTo>
                      <a:pt x="80" y="729"/>
                    </a:lnTo>
                    <a:lnTo>
                      <a:pt x="62" y="729"/>
                    </a:lnTo>
                    <a:lnTo>
                      <a:pt x="44" y="72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2" name="Freeform 169"/>
              <p:cNvSpPr>
                <a:spLocks/>
              </p:cNvSpPr>
              <p:nvPr/>
            </p:nvSpPr>
            <p:spPr bwMode="auto">
              <a:xfrm>
                <a:off x="3766" y="1276"/>
                <a:ext cx="161" cy="194"/>
              </a:xfrm>
              <a:custGeom>
                <a:avLst/>
                <a:gdLst>
                  <a:gd name="T0" fmla="*/ 1 w 646"/>
                  <a:gd name="T1" fmla="*/ 39 h 776"/>
                  <a:gd name="T2" fmla="*/ 1 w 646"/>
                  <a:gd name="T3" fmla="*/ 39 h 776"/>
                  <a:gd name="T4" fmla="*/ 0 w 646"/>
                  <a:gd name="T5" fmla="*/ 37 h 776"/>
                  <a:gd name="T6" fmla="*/ 1 w 646"/>
                  <a:gd name="T7" fmla="*/ 33 h 776"/>
                  <a:gd name="T8" fmla="*/ 1 w 646"/>
                  <a:gd name="T9" fmla="*/ 29 h 776"/>
                  <a:gd name="T10" fmla="*/ 1 w 646"/>
                  <a:gd name="T11" fmla="*/ 25 h 776"/>
                  <a:gd name="T12" fmla="*/ 3 w 646"/>
                  <a:gd name="T13" fmla="*/ 21 h 776"/>
                  <a:gd name="T14" fmla="*/ 4 w 646"/>
                  <a:gd name="T15" fmla="*/ 17 h 776"/>
                  <a:gd name="T16" fmla="*/ 6 w 646"/>
                  <a:gd name="T17" fmla="*/ 14 h 776"/>
                  <a:gd name="T18" fmla="*/ 7 w 646"/>
                  <a:gd name="T19" fmla="*/ 10 h 776"/>
                  <a:gd name="T20" fmla="*/ 9 w 646"/>
                  <a:gd name="T21" fmla="*/ 7 h 776"/>
                  <a:gd name="T22" fmla="*/ 11 w 646"/>
                  <a:gd name="T23" fmla="*/ 5 h 776"/>
                  <a:gd name="T24" fmla="*/ 14 w 646"/>
                  <a:gd name="T25" fmla="*/ 3 h 776"/>
                  <a:gd name="T26" fmla="*/ 16 w 646"/>
                  <a:gd name="T27" fmla="*/ 1 h 776"/>
                  <a:gd name="T28" fmla="*/ 19 w 646"/>
                  <a:gd name="T29" fmla="*/ 0 h 776"/>
                  <a:gd name="T30" fmla="*/ 22 w 646"/>
                  <a:gd name="T31" fmla="*/ 1 h 776"/>
                  <a:gd name="T32" fmla="*/ 26 w 646"/>
                  <a:gd name="T33" fmla="*/ 1 h 776"/>
                  <a:gd name="T34" fmla="*/ 30 w 646"/>
                  <a:gd name="T35" fmla="*/ 2 h 776"/>
                  <a:gd name="T36" fmla="*/ 32 w 646"/>
                  <a:gd name="T37" fmla="*/ 4 h 776"/>
                  <a:gd name="T38" fmla="*/ 35 w 646"/>
                  <a:gd name="T39" fmla="*/ 8 h 776"/>
                  <a:gd name="T40" fmla="*/ 37 w 646"/>
                  <a:gd name="T41" fmla="*/ 12 h 776"/>
                  <a:gd name="T42" fmla="*/ 39 w 646"/>
                  <a:gd name="T43" fmla="*/ 16 h 776"/>
                  <a:gd name="T44" fmla="*/ 39 w 646"/>
                  <a:gd name="T45" fmla="*/ 20 h 776"/>
                  <a:gd name="T46" fmla="*/ 38 w 646"/>
                  <a:gd name="T47" fmla="*/ 24 h 776"/>
                  <a:gd name="T48" fmla="*/ 37 w 646"/>
                  <a:gd name="T49" fmla="*/ 28 h 776"/>
                  <a:gd name="T50" fmla="*/ 35 w 646"/>
                  <a:gd name="T51" fmla="*/ 32 h 776"/>
                  <a:gd name="T52" fmla="*/ 33 w 646"/>
                  <a:gd name="T53" fmla="*/ 35 h 776"/>
                  <a:gd name="T54" fmla="*/ 31 w 646"/>
                  <a:gd name="T55" fmla="*/ 38 h 776"/>
                  <a:gd name="T56" fmla="*/ 29 w 646"/>
                  <a:gd name="T57" fmla="*/ 41 h 776"/>
                  <a:gd name="T58" fmla="*/ 27 w 646"/>
                  <a:gd name="T59" fmla="*/ 43 h 776"/>
                  <a:gd name="T60" fmla="*/ 25 w 646"/>
                  <a:gd name="T61" fmla="*/ 45 h 776"/>
                  <a:gd name="T62" fmla="*/ 22 w 646"/>
                  <a:gd name="T63" fmla="*/ 46 h 776"/>
                  <a:gd name="T64" fmla="*/ 20 w 646"/>
                  <a:gd name="T65" fmla="*/ 47 h 776"/>
                  <a:gd name="T66" fmla="*/ 18 w 646"/>
                  <a:gd name="T67" fmla="*/ 48 h 776"/>
                  <a:gd name="T68" fmla="*/ 16 w 646"/>
                  <a:gd name="T69" fmla="*/ 48 h 776"/>
                  <a:gd name="T70" fmla="*/ 14 w 646"/>
                  <a:gd name="T71" fmla="*/ 47 h 776"/>
                  <a:gd name="T72" fmla="*/ 13 w 646"/>
                  <a:gd name="T73" fmla="*/ 45 h 776"/>
                  <a:gd name="T74" fmla="*/ 11 w 646"/>
                  <a:gd name="T75" fmla="*/ 43 h 776"/>
                  <a:gd name="T76" fmla="*/ 9 w 646"/>
                  <a:gd name="T77" fmla="*/ 42 h 776"/>
                  <a:gd name="T78" fmla="*/ 7 w 646"/>
                  <a:gd name="T79" fmla="*/ 42 h 776"/>
                  <a:gd name="T80" fmla="*/ 5 w 646"/>
                  <a:gd name="T81" fmla="*/ 41 h 776"/>
                  <a:gd name="T82" fmla="*/ 3 w 646"/>
                  <a:gd name="T83" fmla="*/ 40 h 7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46" h="776">
                    <a:moveTo>
                      <a:pt x="36" y="635"/>
                    </a:moveTo>
                    <a:lnTo>
                      <a:pt x="26" y="628"/>
                    </a:lnTo>
                    <a:lnTo>
                      <a:pt x="18" y="628"/>
                    </a:lnTo>
                    <a:lnTo>
                      <a:pt x="11" y="628"/>
                    </a:lnTo>
                    <a:lnTo>
                      <a:pt x="0" y="620"/>
                    </a:lnTo>
                    <a:lnTo>
                      <a:pt x="0" y="592"/>
                    </a:lnTo>
                    <a:lnTo>
                      <a:pt x="11" y="559"/>
                    </a:lnTo>
                    <a:lnTo>
                      <a:pt x="11" y="529"/>
                    </a:lnTo>
                    <a:lnTo>
                      <a:pt x="18" y="493"/>
                    </a:lnTo>
                    <a:lnTo>
                      <a:pt x="18" y="468"/>
                    </a:lnTo>
                    <a:lnTo>
                      <a:pt x="26" y="432"/>
                    </a:lnTo>
                    <a:lnTo>
                      <a:pt x="26" y="399"/>
                    </a:lnTo>
                    <a:lnTo>
                      <a:pt x="26" y="369"/>
                    </a:lnTo>
                    <a:lnTo>
                      <a:pt x="44" y="338"/>
                    </a:lnTo>
                    <a:lnTo>
                      <a:pt x="54" y="308"/>
                    </a:lnTo>
                    <a:lnTo>
                      <a:pt x="73" y="275"/>
                    </a:lnTo>
                    <a:lnTo>
                      <a:pt x="81" y="247"/>
                    </a:lnTo>
                    <a:lnTo>
                      <a:pt x="99" y="214"/>
                    </a:lnTo>
                    <a:lnTo>
                      <a:pt x="105" y="185"/>
                    </a:lnTo>
                    <a:lnTo>
                      <a:pt x="117" y="152"/>
                    </a:lnTo>
                    <a:lnTo>
                      <a:pt x="135" y="123"/>
                    </a:lnTo>
                    <a:lnTo>
                      <a:pt x="150" y="105"/>
                    </a:lnTo>
                    <a:lnTo>
                      <a:pt x="168" y="90"/>
                    </a:lnTo>
                    <a:lnTo>
                      <a:pt x="186" y="79"/>
                    </a:lnTo>
                    <a:lnTo>
                      <a:pt x="204" y="61"/>
                    </a:lnTo>
                    <a:lnTo>
                      <a:pt x="222" y="43"/>
                    </a:lnTo>
                    <a:lnTo>
                      <a:pt x="240" y="29"/>
                    </a:lnTo>
                    <a:lnTo>
                      <a:pt x="259" y="18"/>
                    </a:lnTo>
                    <a:lnTo>
                      <a:pt x="277" y="0"/>
                    </a:lnTo>
                    <a:lnTo>
                      <a:pt x="302" y="0"/>
                    </a:lnTo>
                    <a:lnTo>
                      <a:pt x="327" y="11"/>
                    </a:lnTo>
                    <a:lnTo>
                      <a:pt x="363" y="11"/>
                    </a:lnTo>
                    <a:lnTo>
                      <a:pt x="389" y="18"/>
                    </a:lnTo>
                    <a:lnTo>
                      <a:pt x="414" y="18"/>
                    </a:lnTo>
                    <a:lnTo>
                      <a:pt x="443" y="18"/>
                    </a:lnTo>
                    <a:lnTo>
                      <a:pt x="476" y="29"/>
                    </a:lnTo>
                    <a:lnTo>
                      <a:pt x="505" y="29"/>
                    </a:lnTo>
                    <a:lnTo>
                      <a:pt x="523" y="61"/>
                    </a:lnTo>
                    <a:lnTo>
                      <a:pt x="537" y="90"/>
                    </a:lnTo>
                    <a:lnTo>
                      <a:pt x="556" y="123"/>
                    </a:lnTo>
                    <a:lnTo>
                      <a:pt x="574" y="160"/>
                    </a:lnTo>
                    <a:lnTo>
                      <a:pt x="592" y="196"/>
                    </a:lnTo>
                    <a:lnTo>
                      <a:pt x="610" y="221"/>
                    </a:lnTo>
                    <a:lnTo>
                      <a:pt x="628" y="257"/>
                    </a:lnTo>
                    <a:lnTo>
                      <a:pt x="646" y="293"/>
                    </a:lnTo>
                    <a:lnTo>
                      <a:pt x="635" y="319"/>
                    </a:lnTo>
                    <a:lnTo>
                      <a:pt x="617" y="356"/>
                    </a:lnTo>
                    <a:lnTo>
                      <a:pt x="610" y="381"/>
                    </a:lnTo>
                    <a:lnTo>
                      <a:pt x="599" y="417"/>
                    </a:lnTo>
                    <a:lnTo>
                      <a:pt x="592" y="442"/>
                    </a:lnTo>
                    <a:lnTo>
                      <a:pt x="574" y="478"/>
                    </a:lnTo>
                    <a:lnTo>
                      <a:pt x="567" y="504"/>
                    </a:lnTo>
                    <a:lnTo>
                      <a:pt x="556" y="540"/>
                    </a:lnTo>
                    <a:lnTo>
                      <a:pt x="537" y="565"/>
                    </a:lnTo>
                    <a:lnTo>
                      <a:pt x="523" y="584"/>
                    </a:lnTo>
                    <a:lnTo>
                      <a:pt x="505" y="602"/>
                    </a:lnTo>
                    <a:lnTo>
                      <a:pt x="486" y="628"/>
                    </a:lnTo>
                    <a:lnTo>
                      <a:pt x="468" y="646"/>
                    </a:lnTo>
                    <a:lnTo>
                      <a:pt x="450" y="671"/>
                    </a:lnTo>
                    <a:lnTo>
                      <a:pt x="432" y="689"/>
                    </a:lnTo>
                    <a:lnTo>
                      <a:pt x="414" y="714"/>
                    </a:lnTo>
                    <a:lnTo>
                      <a:pt x="399" y="725"/>
                    </a:lnTo>
                    <a:lnTo>
                      <a:pt x="381" y="732"/>
                    </a:lnTo>
                    <a:lnTo>
                      <a:pt x="363" y="732"/>
                    </a:lnTo>
                    <a:lnTo>
                      <a:pt x="345" y="743"/>
                    </a:lnTo>
                    <a:lnTo>
                      <a:pt x="327" y="750"/>
                    </a:lnTo>
                    <a:lnTo>
                      <a:pt x="308" y="758"/>
                    </a:lnTo>
                    <a:lnTo>
                      <a:pt x="290" y="768"/>
                    </a:lnTo>
                    <a:lnTo>
                      <a:pt x="277" y="776"/>
                    </a:lnTo>
                    <a:lnTo>
                      <a:pt x="259" y="758"/>
                    </a:lnTo>
                    <a:lnTo>
                      <a:pt x="247" y="750"/>
                    </a:lnTo>
                    <a:lnTo>
                      <a:pt x="229" y="743"/>
                    </a:lnTo>
                    <a:lnTo>
                      <a:pt x="222" y="725"/>
                    </a:lnTo>
                    <a:lnTo>
                      <a:pt x="204" y="714"/>
                    </a:lnTo>
                    <a:lnTo>
                      <a:pt x="196" y="707"/>
                    </a:lnTo>
                    <a:lnTo>
                      <a:pt x="178" y="689"/>
                    </a:lnTo>
                    <a:lnTo>
                      <a:pt x="168" y="682"/>
                    </a:lnTo>
                    <a:lnTo>
                      <a:pt x="150" y="671"/>
                    </a:lnTo>
                    <a:lnTo>
                      <a:pt x="135" y="671"/>
                    </a:lnTo>
                    <a:lnTo>
                      <a:pt x="117" y="664"/>
                    </a:lnTo>
                    <a:lnTo>
                      <a:pt x="99" y="653"/>
                    </a:lnTo>
                    <a:lnTo>
                      <a:pt x="87" y="653"/>
                    </a:lnTo>
                    <a:lnTo>
                      <a:pt x="73" y="646"/>
                    </a:lnTo>
                    <a:lnTo>
                      <a:pt x="54" y="635"/>
                    </a:lnTo>
                    <a:lnTo>
                      <a:pt x="36" y="63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3" name="Freeform 170"/>
              <p:cNvSpPr>
                <a:spLocks/>
              </p:cNvSpPr>
              <p:nvPr/>
            </p:nvSpPr>
            <p:spPr bwMode="auto">
              <a:xfrm>
                <a:off x="3768" y="1301"/>
                <a:ext cx="139" cy="165"/>
              </a:xfrm>
              <a:custGeom>
                <a:avLst/>
                <a:gdLst>
                  <a:gd name="T0" fmla="*/ 2 w 556"/>
                  <a:gd name="T1" fmla="*/ 33 h 661"/>
                  <a:gd name="T2" fmla="*/ 1 w 556"/>
                  <a:gd name="T3" fmla="*/ 33 h 661"/>
                  <a:gd name="T4" fmla="*/ 1 w 556"/>
                  <a:gd name="T5" fmla="*/ 33 h 661"/>
                  <a:gd name="T6" fmla="*/ 1 w 556"/>
                  <a:gd name="T7" fmla="*/ 31 h 661"/>
                  <a:gd name="T8" fmla="*/ 1 w 556"/>
                  <a:gd name="T9" fmla="*/ 28 h 661"/>
                  <a:gd name="T10" fmla="*/ 1 w 556"/>
                  <a:gd name="T11" fmla="*/ 25 h 661"/>
                  <a:gd name="T12" fmla="*/ 2 w 556"/>
                  <a:gd name="T13" fmla="*/ 21 h 661"/>
                  <a:gd name="T14" fmla="*/ 3 w 556"/>
                  <a:gd name="T15" fmla="*/ 18 h 661"/>
                  <a:gd name="T16" fmla="*/ 4 w 556"/>
                  <a:gd name="T17" fmla="*/ 15 h 661"/>
                  <a:gd name="T18" fmla="*/ 6 w 556"/>
                  <a:gd name="T19" fmla="*/ 11 h 661"/>
                  <a:gd name="T20" fmla="*/ 7 w 556"/>
                  <a:gd name="T21" fmla="*/ 8 h 661"/>
                  <a:gd name="T22" fmla="*/ 8 w 556"/>
                  <a:gd name="T23" fmla="*/ 5 h 661"/>
                  <a:gd name="T24" fmla="*/ 11 w 556"/>
                  <a:gd name="T25" fmla="*/ 4 h 661"/>
                  <a:gd name="T26" fmla="*/ 12 w 556"/>
                  <a:gd name="T27" fmla="*/ 2 h 661"/>
                  <a:gd name="T28" fmla="*/ 14 w 556"/>
                  <a:gd name="T29" fmla="*/ 1 h 661"/>
                  <a:gd name="T30" fmla="*/ 17 w 556"/>
                  <a:gd name="T31" fmla="*/ 0 h 661"/>
                  <a:gd name="T32" fmla="*/ 20 w 556"/>
                  <a:gd name="T33" fmla="*/ 0 h 661"/>
                  <a:gd name="T34" fmla="*/ 23 w 556"/>
                  <a:gd name="T35" fmla="*/ 1 h 661"/>
                  <a:gd name="T36" fmla="*/ 26 w 556"/>
                  <a:gd name="T37" fmla="*/ 1 h 661"/>
                  <a:gd name="T38" fmla="*/ 28 w 556"/>
                  <a:gd name="T39" fmla="*/ 3 h 661"/>
                  <a:gd name="T40" fmla="*/ 30 w 556"/>
                  <a:gd name="T41" fmla="*/ 6 h 661"/>
                  <a:gd name="T42" fmla="*/ 32 w 556"/>
                  <a:gd name="T43" fmla="*/ 10 h 661"/>
                  <a:gd name="T44" fmla="*/ 34 w 556"/>
                  <a:gd name="T45" fmla="*/ 14 h 661"/>
                  <a:gd name="T46" fmla="*/ 34 w 556"/>
                  <a:gd name="T47" fmla="*/ 17 h 661"/>
                  <a:gd name="T48" fmla="*/ 33 w 556"/>
                  <a:gd name="T49" fmla="*/ 20 h 661"/>
                  <a:gd name="T50" fmla="*/ 32 w 556"/>
                  <a:gd name="T51" fmla="*/ 24 h 661"/>
                  <a:gd name="T52" fmla="*/ 31 w 556"/>
                  <a:gd name="T53" fmla="*/ 27 h 661"/>
                  <a:gd name="T54" fmla="*/ 29 w 556"/>
                  <a:gd name="T55" fmla="*/ 30 h 661"/>
                  <a:gd name="T56" fmla="*/ 28 w 556"/>
                  <a:gd name="T57" fmla="*/ 33 h 661"/>
                  <a:gd name="T58" fmla="*/ 25 w 556"/>
                  <a:gd name="T59" fmla="*/ 35 h 661"/>
                  <a:gd name="T60" fmla="*/ 24 w 556"/>
                  <a:gd name="T61" fmla="*/ 37 h 661"/>
                  <a:gd name="T62" fmla="*/ 22 w 556"/>
                  <a:gd name="T63" fmla="*/ 38 h 661"/>
                  <a:gd name="T64" fmla="*/ 20 w 556"/>
                  <a:gd name="T65" fmla="*/ 40 h 661"/>
                  <a:gd name="T66" fmla="*/ 18 w 556"/>
                  <a:gd name="T67" fmla="*/ 40 h 661"/>
                  <a:gd name="T68" fmla="*/ 16 w 556"/>
                  <a:gd name="T69" fmla="*/ 41 h 661"/>
                  <a:gd name="T70" fmla="*/ 14 w 556"/>
                  <a:gd name="T71" fmla="*/ 41 h 661"/>
                  <a:gd name="T72" fmla="*/ 13 w 556"/>
                  <a:gd name="T73" fmla="*/ 40 h 661"/>
                  <a:gd name="T74" fmla="*/ 12 w 556"/>
                  <a:gd name="T75" fmla="*/ 38 h 661"/>
                  <a:gd name="T76" fmla="*/ 10 w 556"/>
                  <a:gd name="T77" fmla="*/ 37 h 661"/>
                  <a:gd name="T78" fmla="*/ 8 w 556"/>
                  <a:gd name="T79" fmla="*/ 36 h 661"/>
                  <a:gd name="T80" fmla="*/ 7 w 556"/>
                  <a:gd name="T81" fmla="*/ 35 h 661"/>
                  <a:gd name="T82" fmla="*/ 5 w 556"/>
                  <a:gd name="T83" fmla="*/ 35 h 661"/>
                  <a:gd name="T84" fmla="*/ 3 w 556"/>
                  <a:gd name="T85" fmla="*/ 34 h 6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661">
                    <a:moveTo>
                      <a:pt x="33" y="549"/>
                    </a:moveTo>
                    <a:lnTo>
                      <a:pt x="33" y="538"/>
                    </a:lnTo>
                    <a:lnTo>
                      <a:pt x="25" y="538"/>
                    </a:lnTo>
                    <a:lnTo>
                      <a:pt x="15" y="538"/>
                    </a:lnTo>
                    <a:lnTo>
                      <a:pt x="7" y="538"/>
                    </a:lnTo>
                    <a:lnTo>
                      <a:pt x="7" y="531"/>
                    </a:lnTo>
                    <a:lnTo>
                      <a:pt x="0" y="531"/>
                    </a:lnTo>
                    <a:lnTo>
                      <a:pt x="7" y="505"/>
                    </a:lnTo>
                    <a:lnTo>
                      <a:pt x="7" y="476"/>
                    </a:lnTo>
                    <a:lnTo>
                      <a:pt x="15" y="450"/>
                    </a:lnTo>
                    <a:lnTo>
                      <a:pt x="15" y="425"/>
                    </a:lnTo>
                    <a:lnTo>
                      <a:pt x="15" y="396"/>
                    </a:lnTo>
                    <a:lnTo>
                      <a:pt x="25" y="371"/>
                    </a:lnTo>
                    <a:lnTo>
                      <a:pt x="25" y="345"/>
                    </a:lnTo>
                    <a:lnTo>
                      <a:pt x="33" y="320"/>
                    </a:lnTo>
                    <a:lnTo>
                      <a:pt x="43" y="290"/>
                    </a:lnTo>
                    <a:lnTo>
                      <a:pt x="51" y="266"/>
                    </a:lnTo>
                    <a:lnTo>
                      <a:pt x="62" y="241"/>
                    </a:lnTo>
                    <a:lnTo>
                      <a:pt x="76" y="211"/>
                    </a:lnTo>
                    <a:lnTo>
                      <a:pt x="88" y="186"/>
                    </a:lnTo>
                    <a:lnTo>
                      <a:pt x="94" y="160"/>
                    </a:lnTo>
                    <a:lnTo>
                      <a:pt x="106" y="135"/>
                    </a:lnTo>
                    <a:lnTo>
                      <a:pt x="113" y="106"/>
                    </a:lnTo>
                    <a:lnTo>
                      <a:pt x="131" y="88"/>
                    </a:lnTo>
                    <a:lnTo>
                      <a:pt x="149" y="81"/>
                    </a:lnTo>
                    <a:lnTo>
                      <a:pt x="167" y="63"/>
                    </a:lnTo>
                    <a:lnTo>
                      <a:pt x="175" y="55"/>
                    </a:lnTo>
                    <a:lnTo>
                      <a:pt x="193" y="36"/>
                    </a:lnTo>
                    <a:lnTo>
                      <a:pt x="211" y="26"/>
                    </a:lnTo>
                    <a:lnTo>
                      <a:pt x="229" y="18"/>
                    </a:lnTo>
                    <a:lnTo>
                      <a:pt x="236" y="0"/>
                    </a:lnTo>
                    <a:lnTo>
                      <a:pt x="266" y="0"/>
                    </a:lnTo>
                    <a:lnTo>
                      <a:pt x="291" y="8"/>
                    </a:lnTo>
                    <a:lnTo>
                      <a:pt x="316" y="8"/>
                    </a:lnTo>
                    <a:lnTo>
                      <a:pt x="334" y="8"/>
                    </a:lnTo>
                    <a:lnTo>
                      <a:pt x="360" y="18"/>
                    </a:lnTo>
                    <a:lnTo>
                      <a:pt x="388" y="18"/>
                    </a:lnTo>
                    <a:lnTo>
                      <a:pt x="414" y="18"/>
                    </a:lnTo>
                    <a:lnTo>
                      <a:pt x="432" y="26"/>
                    </a:lnTo>
                    <a:lnTo>
                      <a:pt x="450" y="55"/>
                    </a:lnTo>
                    <a:lnTo>
                      <a:pt x="465" y="81"/>
                    </a:lnTo>
                    <a:lnTo>
                      <a:pt x="483" y="106"/>
                    </a:lnTo>
                    <a:lnTo>
                      <a:pt x="494" y="135"/>
                    </a:lnTo>
                    <a:lnTo>
                      <a:pt x="512" y="168"/>
                    </a:lnTo>
                    <a:lnTo>
                      <a:pt x="526" y="196"/>
                    </a:lnTo>
                    <a:lnTo>
                      <a:pt x="538" y="222"/>
                    </a:lnTo>
                    <a:lnTo>
                      <a:pt x="556" y="247"/>
                    </a:lnTo>
                    <a:lnTo>
                      <a:pt x="545" y="272"/>
                    </a:lnTo>
                    <a:lnTo>
                      <a:pt x="538" y="302"/>
                    </a:lnTo>
                    <a:lnTo>
                      <a:pt x="526" y="327"/>
                    </a:lnTo>
                    <a:lnTo>
                      <a:pt x="520" y="353"/>
                    </a:lnTo>
                    <a:lnTo>
                      <a:pt x="512" y="381"/>
                    </a:lnTo>
                    <a:lnTo>
                      <a:pt x="502" y="407"/>
                    </a:lnTo>
                    <a:lnTo>
                      <a:pt x="494" y="432"/>
                    </a:lnTo>
                    <a:lnTo>
                      <a:pt x="483" y="462"/>
                    </a:lnTo>
                    <a:lnTo>
                      <a:pt x="465" y="476"/>
                    </a:lnTo>
                    <a:lnTo>
                      <a:pt x="450" y="505"/>
                    </a:lnTo>
                    <a:lnTo>
                      <a:pt x="439" y="523"/>
                    </a:lnTo>
                    <a:lnTo>
                      <a:pt x="421" y="538"/>
                    </a:lnTo>
                    <a:lnTo>
                      <a:pt x="403" y="556"/>
                    </a:lnTo>
                    <a:lnTo>
                      <a:pt x="388" y="574"/>
                    </a:lnTo>
                    <a:lnTo>
                      <a:pt x="378" y="592"/>
                    </a:lnTo>
                    <a:lnTo>
                      <a:pt x="360" y="610"/>
                    </a:lnTo>
                    <a:lnTo>
                      <a:pt x="342" y="617"/>
                    </a:lnTo>
                    <a:lnTo>
                      <a:pt x="334" y="628"/>
                    </a:lnTo>
                    <a:lnTo>
                      <a:pt x="316" y="635"/>
                    </a:lnTo>
                    <a:lnTo>
                      <a:pt x="297" y="635"/>
                    </a:lnTo>
                    <a:lnTo>
                      <a:pt x="279" y="646"/>
                    </a:lnTo>
                    <a:lnTo>
                      <a:pt x="272" y="653"/>
                    </a:lnTo>
                    <a:lnTo>
                      <a:pt x="254" y="661"/>
                    </a:lnTo>
                    <a:lnTo>
                      <a:pt x="236" y="661"/>
                    </a:lnTo>
                    <a:lnTo>
                      <a:pt x="229" y="653"/>
                    </a:lnTo>
                    <a:lnTo>
                      <a:pt x="218" y="646"/>
                    </a:lnTo>
                    <a:lnTo>
                      <a:pt x="200" y="635"/>
                    </a:lnTo>
                    <a:lnTo>
                      <a:pt x="193" y="628"/>
                    </a:lnTo>
                    <a:lnTo>
                      <a:pt x="185" y="617"/>
                    </a:lnTo>
                    <a:lnTo>
                      <a:pt x="167" y="599"/>
                    </a:lnTo>
                    <a:lnTo>
                      <a:pt x="157" y="592"/>
                    </a:lnTo>
                    <a:lnTo>
                      <a:pt x="149" y="585"/>
                    </a:lnTo>
                    <a:lnTo>
                      <a:pt x="131" y="585"/>
                    </a:lnTo>
                    <a:lnTo>
                      <a:pt x="124" y="574"/>
                    </a:lnTo>
                    <a:lnTo>
                      <a:pt x="106" y="567"/>
                    </a:lnTo>
                    <a:lnTo>
                      <a:pt x="94" y="567"/>
                    </a:lnTo>
                    <a:lnTo>
                      <a:pt x="76" y="556"/>
                    </a:lnTo>
                    <a:lnTo>
                      <a:pt x="62" y="556"/>
                    </a:lnTo>
                    <a:lnTo>
                      <a:pt x="51" y="549"/>
                    </a:lnTo>
                    <a:lnTo>
                      <a:pt x="33" y="54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4" name="Freeform 171"/>
              <p:cNvSpPr>
                <a:spLocks/>
              </p:cNvSpPr>
              <p:nvPr/>
            </p:nvSpPr>
            <p:spPr bwMode="auto">
              <a:xfrm>
                <a:off x="3772" y="1325"/>
                <a:ext cx="115" cy="139"/>
              </a:xfrm>
              <a:custGeom>
                <a:avLst/>
                <a:gdLst>
                  <a:gd name="T0" fmla="*/ 1 w 460"/>
                  <a:gd name="T1" fmla="*/ 28 h 554"/>
                  <a:gd name="T2" fmla="*/ 1 w 460"/>
                  <a:gd name="T3" fmla="*/ 28 h 554"/>
                  <a:gd name="T4" fmla="*/ 0 w 460"/>
                  <a:gd name="T5" fmla="*/ 27 h 554"/>
                  <a:gd name="T6" fmla="*/ 1 w 460"/>
                  <a:gd name="T7" fmla="*/ 24 h 554"/>
                  <a:gd name="T8" fmla="*/ 1 w 460"/>
                  <a:gd name="T9" fmla="*/ 21 h 554"/>
                  <a:gd name="T10" fmla="*/ 2 w 460"/>
                  <a:gd name="T11" fmla="*/ 18 h 554"/>
                  <a:gd name="T12" fmla="*/ 2 w 460"/>
                  <a:gd name="T13" fmla="*/ 16 h 554"/>
                  <a:gd name="T14" fmla="*/ 4 w 460"/>
                  <a:gd name="T15" fmla="*/ 13 h 554"/>
                  <a:gd name="T16" fmla="*/ 5 w 460"/>
                  <a:gd name="T17" fmla="*/ 9 h 554"/>
                  <a:gd name="T18" fmla="*/ 6 w 460"/>
                  <a:gd name="T19" fmla="*/ 7 h 554"/>
                  <a:gd name="T20" fmla="*/ 7 w 460"/>
                  <a:gd name="T21" fmla="*/ 5 h 554"/>
                  <a:gd name="T22" fmla="*/ 9 w 460"/>
                  <a:gd name="T23" fmla="*/ 3 h 554"/>
                  <a:gd name="T24" fmla="*/ 10 w 460"/>
                  <a:gd name="T25" fmla="*/ 2 h 554"/>
                  <a:gd name="T26" fmla="*/ 12 w 460"/>
                  <a:gd name="T27" fmla="*/ 1 h 554"/>
                  <a:gd name="T28" fmla="*/ 14 w 460"/>
                  <a:gd name="T29" fmla="*/ 0 h 554"/>
                  <a:gd name="T30" fmla="*/ 16 w 460"/>
                  <a:gd name="T31" fmla="*/ 1 h 554"/>
                  <a:gd name="T32" fmla="*/ 19 w 460"/>
                  <a:gd name="T33" fmla="*/ 1 h 554"/>
                  <a:gd name="T34" fmla="*/ 22 w 460"/>
                  <a:gd name="T35" fmla="*/ 1 h 554"/>
                  <a:gd name="T36" fmla="*/ 23 w 460"/>
                  <a:gd name="T37" fmla="*/ 3 h 554"/>
                  <a:gd name="T38" fmla="*/ 25 w 460"/>
                  <a:gd name="T39" fmla="*/ 6 h 554"/>
                  <a:gd name="T40" fmla="*/ 27 w 460"/>
                  <a:gd name="T41" fmla="*/ 9 h 554"/>
                  <a:gd name="T42" fmla="*/ 28 w 460"/>
                  <a:gd name="T43" fmla="*/ 12 h 554"/>
                  <a:gd name="T44" fmla="*/ 29 w 460"/>
                  <a:gd name="T45" fmla="*/ 14 h 554"/>
                  <a:gd name="T46" fmla="*/ 28 w 460"/>
                  <a:gd name="T47" fmla="*/ 17 h 554"/>
                  <a:gd name="T48" fmla="*/ 27 w 460"/>
                  <a:gd name="T49" fmla="*/ 20 h 554"/>
                  <a:gd name="T50" fmla="*/ 26 w 460"/>
                  <a:gd name="T51" fmla="*/ 23 h 554"/>
                  <a:gd name="T52" fmla="*/ 24 w 460"/>
                  <a:gd name="T53" fmla="*/ 25 h 554"/>
                  <a:gd name="T54" fmla="*/ 23 w 460"/>
                  <a:gd name="T55" fmla="*/ 27 h 554"/>
                  <a:gd name="T56" fmla="*/ 21 w 460"/>
                  <a:gd name="T57" fmla="*/ 29 h 554"/>
                  <a:gd name="T58" fmla="*/ 20 w 460"/>
                  <a:gd name="T59" fmla="*/ 31 h 554"/>
                  <a:gd name="T60" fmla="*/ 19 w 460"/>
                  <a:gd name="T61" fmla="*/ 32 h 554"/>
                  <a:gd name="T62" fmla="*/ 17 w 460"/>
                  <a:gd name="T63" fmla="*/ 33 h 554"/>
                  <a:gd name="T64" fmla="*/ 15 w 460"/>
                  <a:gd name="T65" fmla="*/ 34 h 554"/>
                  <a:gd name="T66" fmla="*/ 14 w 460"/>
                  <a:gd name="T67" fmla="*/ 34 h 554"/>
                  <a:gd name="T68" fmla="*/ 12 w 460"/>
                  <a:gd name="T69" fmla="*/ 34 h 554"/>
                  <a:gd name="T70" fmla="*/ 11 w 460"/>
                  <a:gd name="T71" fmla="*/ 33 h 554"/>
                  <a:gd name="T72" fmla="*/ 10 w 460"/>
                  <a:gd name="T73" fmla="*/ 32 h 554"/>
                  <a:gd name="T74" fmla="*/ 9 w 460"/>
                  <a:gd name="T75" fmla="*/ 31 h 554"/>
                  <a:gd name="T76" fmla="*/ 7 w 460"/>
                  <a:gd name="T77" fmla="*/ 31 h 554"/>
                  <a:gd name="T78" fmla="*/ 6 w 460"/>
                  <a:gd name="T79" fmla="*/ 30 h 554"/>
                  <a:gd name="T80" fmla="*/ 4 w 460"/>
                  <a:gd name="T81" fmla="*/ 29 h 554"/>
                  <a:gd name="T82" fmla="*/ 3 w 460"/>
                  <a:gd name="T83" fmla="*/ 29 h 5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0" h="554">
                    <a:moveTo>
                      <a:pt x="28" y="450"/>
                    </a:moveTo>
                    <a:lnTo>
                      <a:pt x="18" y="450"/>
                    </a:lnTo>
                    <a:lnTo>
                      <a:pt x="10" y="450"/>
                    </a:lnTo>
                    <a:lnTo>
                      <a:pt x="10" y="439"/>
                    </a:lnTo>
                    <a:lnTo>
                      <a:pt x="0" y="439"/>
                    </a:lnTo>
                    <a:lnTo>
                      <a:pt x="0" y="424"/>
                    </a:lnTo>
                    <a:lnTo>
                      <a:pt x="10" y="396"/>
                    </a:lnTo>
                    <a:lnTo>
                      <a:pt x="10" y="377"/>
                    </a:lnTo>
                    <a:lnTo>
                      <a:pt x="18" y="351"/>
                    </a:lnTo>
                    <a:lnTo>
                      <a:pt x="18" y="333"/>
                    </a:lnTo>
                    <a:lnTo>
                      <a:pt x="18" y="308"/>
                    </a:lnTo>
                    <a:lnTo>
                      <a:pt x="28" y="290"/>
                    </a:lnTo>
                    <a:lnTo>
                      <a:pt x="28" y="264"/>
                    </a:lnTo>
                    <a:lnTo>
                      <a:pt x="36" y="246"/>
                    </a:lnTo>
                    <a:lnTo>
                      <a:pt x="47" y="221"/>
                    </a:lnTo>
                    <a:lnTo>
                      <a:pt x="55" y="203"/>
                    </a:lnTo>
                    <a:lnTo>
                      <a:pt x="61" y="173"/>
                    </a:lnTo>
                    <a:lnTo>
                      <a:pt x="73" y="148"/>
                    </a:lnTo>
                    <a:lnTo>
                      <a:pt x="79" y="130"/>
                    </a:lnTo>
                    <a:lnTo>
                      <a:pt x="91" y="105"/>
                    </a:lnTo>
                    <a:lnTo>
                      <a:pt x="98" y="87"/>
                    </a:lnTo>
                    <a:lnTo>
                      <a:pt x="109" y="79"/>
                    </a:lnTo>
                    <a:lnTo>
                      <a:pt x="124" y="61"/>
                    </a:lnTo>
                    <a:lnTo>
                      <a:pt x="134" y="51"/>
                    </a:lnTo>
                    <a:lnTo>
                      <a:pt x="152" y="43"/>
                    </a:lnTo>
                    <a:lnTo>
                      <a:pt x="160" y="36"/>
                    </a:lnTo>
                    <a:lnTo>
                      <a:pt x="178" y="25"/>
                    </a:lnTo>
                    <a:lnTo>
                      <a:pt x="185" y="7"/>
                    </a:lnTo>
                    <a:lnTo>
                      <a:pt x="203" y="0"/>
                    </a:lnTo>
                    <a:lnTo>
                      <a:pt x="221" y="0"/>
                    </a:lnTo>
                    <a:lnTo>
                      <a:pt x="239" y="7"/>
                    </a:lnTo>
                    <a:lnTo>
                      <a:pt x="257" y="7"/>
                    </a:lnTo>
                    <a:lnTo>
                      <a:pt x="282" y="7"/>
                    </a:lnTo>
                    <a:lnTo>
                      <a:pt x="301" y="7"/>
                    </a:lnTo>
                    <a:lnTo>
                      <a:pt x="319" y="18"/>
                    </a:lnTo>
                    <a:lnTo>
                      <a:pt x="345" y="18"/>
                    </a:lnTo>
                    <a:lnTo>
                      <a:pt x="363" y="18"/>
                    </a:lnTo>
                    <a:lnTo>
                      <a:pt x="373" y="43"/>
                    </a:lnTo>
                    <a:lnTo>
                      <a:pt x="388" y="69"/>
                    </a:lnTo>
                    <a:lnTo>
                      <a:pt x="399" y="87"/>
                    </a:lnTo>
                    <a:lnTo>
                      <a:pt x="417" y="112"/>
                    </a:lnTo>
                    <a:lnTo>
                      <a:pt x="424" y="142"/>
                    </a:lnTo>
                    <a:lnTo>
                      <a:pt x="442" y="160"/>
                    </a:lnTo>
                    <a:lnTo>
                      <a:pt x="450" y="185"/>
                    </a:lnTo>
                    <a:lnTo>
                      <a:pt x="460" y="210"/>
                    </a:lnTo>
                    <a:lnTo>
                      <a:pt x="460" y="228"/>
                    </a:lnTo>
                    <a:lnTo>
                      <a:pt x="450" y="254"/>
                    </a:lnTo>
                    <a:lnTo>
                      <a:pt x="442" y="272"/>
                    </a:lnTo>
                    <a:lnTo>
                      <a:pt x="435" y="297"/>
                    </a:lnTo>
                    <a:lnTo>
                      <a:pt x="424" y="315"/>
                    </a:lnTo>
                    <a:lnTo>
                      <a:pt x="417" y="344"/>
                    </a:lnTo>
                    <a:lnTo>
                      <a:pt x="406" y="363"/>
                    </a:lnTo>
                    <a:lnTo>
                      <a:pt x="399" y="388"/>
                    </a:lnTo>
                    <a:lnTo>
                      <a:pt x="388" y="396"/>
                    </a:lnTo>
                    <a:lnTo>
                      <a:pt x="381" y="414"/>
                    </a:lnTo>
                    <a:lnTo>
                      <a:pt x="363" y="432"/>
                    </a:lnTo>
                    <a:lnTo>
                      <a:pt x="355" y="450"/>
                    </a:lnTo>
                    <a:lnTo>
                      <a:pt x="337" y="468"/>
                    </a:lnTo>
                    <a:lnTo>
                      <a:pt x="327" y="475"/>
                    </a:lnTo>
                    <a:lnTo>
                      <a:pt x="312" y="493"/>
                    </a:lnTo>
                    <a:lnTo>
                      <a:pt x="301" y="511"/>
                    </a:lnTo>
                    <a:lnTo>
                      <a:pt x="294" y="511"/>
                    </a:lnTo>
                    <a:lnTo>
                      <a:pt x="276" y="518"/>
                    </a:lnTo>
                    <a:lnTo>
                      <a:pt x="264" y="529"/>
                    </a:lnTo>
                    <a:lnTo>
                      <a:pt x="251" y="529"/>
                    </a:lnTo>
                    <a:lnTo>
                      <a:pt x="239" y="536"/>
                    </a:lnTo>
                    <a:lnTo>
                      <a:pt x="221" y="547"/>
                    </a:lnTo>
                    <a:lnTo>
                      <a:pt x="214" y="547"/>
                    </a:lnTo>
                    <a:lnTo>
                      <a:pt x="203" y="554"/>
                    </a:lnTo>
                    <a:lnTo>
                      <a:pt x="185" y="547"/>
                    </a:lnTo>
                    <a:lnTo>
                      <a:pt x="178" y="536"/>
                    </a:lnTo>
                    <a:lnTo>
                      <a:pt x="170" y="529"/>
                    </a:lnTo>
                    <a:lnTo>
                      <a:pt x="160" y="518"/>
                    </a:lnTo>
                    <a:lnTo>
                      <a:pt x="152" y="511"/>
                    </a:lnTo>
                    <a:lnTo>
                      <a:pt x="142" y="500"/>
                    </a:lnTo>
                    <a:lnTo>
                      <a:pt x="134" y="493"/>
                    </a:lnTo>
                    <a:lnTo>
                      <a:pt x="124" y="486"/>
                    </a:lnTo>
                    <a:lnTo>
                      <a:pt x="109" y="486"/>
                    </a:lnTo>
                    <a:lnTo>
                      <a:pt x="98" y="475"/>
                    </a:lnTo>
                    <a:lnTo>
                      <a:pt x="91" y="475"/>
                    </a:lnTo>
                    <a:lnTo>
                      <a:pt x="79" y="468"/>
                    </a:lnTo>
                    <a:lnTo>
                      <a:pt x="61" y="468"/>
                    </a:lnTo>
                    <a:lnTo>
                      <a:pt x="55" y="457"/>
                    </a:lnTo>
                    <a:lnTo>
                      <a:pt x="47" y="457"/>
                    </a:lnTo>
                    <a:lnTo>
                      <a:pt x="28" y="450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5" name="Freeform 172"/>
              <p:cNvSpPr>
                <a:spLocks/>
              </p:cNvSpPr>
              <p:nvPr/>
            </p:nvSpPr>
            <p:spPr bwMode="auto">
              <a:xfrm>
                <a:off x="3777" y="1350"/>
                <a:ext cx="92" cy="109"/>
              </a:xfrm>
              <a:custGeom>
                <a:avLst/>
                <a:gdLst>
                  <a:gd name="T0" fmla="*/ 1 w 370"/>
                  <a:gd name="T1" fmla="*/ 22 h 439"/>
                  <a:gd name="T2" fmla="*/ 0 w 370"/>
                  <a:gd name="T3" fmla="*/ 22 h 439"/>
                  <a:gd name="T4" fmla="*/ 0 w 370"/>
                  <a:gd name="T5" fmla="*/ 20 h 439"/>
                  <a:gd name="T6" fmla="*/ 0 w 370"/>
                  <a:gd name="T7" fmla="*/ 17 h 439"/>
                  <a:gd name="T8" fmla="*/ 1 w 370"/>
                  <a:gd name="T9" fmla="*/ 15 h 439"/>
                  <a:gd name="T10" fmla="*/ 1 w 370"/>
                  <a:gd name="T11" fmla="*/ 13 h 439"/>
                  <a:gd name="T12" fmla="*/ 2 w 370"/>
                  <a:gd name="T13" fmla="*/ 11 h 439"/>
                  <a:gd name="T14" fmla="*/ 3 w 370"/>
                  <a:gd name="T15" fmla="*/ 9 h 439"/>
                  <a:gd name="T16" fmla="*/ 4 w 370"/>
                  <a:gd name="T17" fmla="*/ 6 h 439"/>
                  <a:gd name="T18" fmla="*/ 5 w 370"/>
                  <a:gd name="T19" fmla="*/ 4 h 439"/>
                  <a:gd name="T20" fmla="*/ 6 w 370"/>
                  <a:gd name="T21" fmla="*/ 3 h 439"/>
                  <a:gd name="T22" fmla="*/ 7 w 370"/>
                  <a:gd name="T23" fmla="*/ 2 h 439"/>
                  <a:gd name="T24" fmla="*/ 8 w 370"/>
                  <a:gd name="T25" fmla="*/ 1 h 439"/>
                  <a:gd name="T26" fmla="*/ 10 w 370"/>
                  <a:gd name="T27" fmla="*/ 0 h 439"/>
                  <a:gd name="T28" fmla="*/ 11 w 370"/>
                  <a:gd name="T29" fmla="*/ 0 h 439"/>
                  <a:gd name="T30" fmla="*/ 14 w 370"/>
                  <a:gd name="T31" fmla="*/ 0 h 439"/>
                  <a:gd name="T32" fmla="*/ 16 w 370"/>
                  <a:gd name="T33" fmla="*/ 0 h 439"/>
                  <a:gd name="T34" fmla="*/ 18 w 370"/>
                  <a:gd name="T35" fmla="*/ 1 h 439"/>
                  <a:gd name="T36" fmla="*/ 19 w 370"/>
                  <a:gd name="T37" fmla="*/ 3 h 439"/>
                  <a:gd name="T38" fmla="*/ 20 w 370"/>
                  <a:gd name="T39" fmla="*/ 5 h 439"/>
                  <a:gd name="T40" fmla="*/ 21 w 370"/>
                  <a:gd name="T41" fmla="*/ 8 h 439"/>
                  <a:gd name="T42" fmla="*/ 23 w 370"/>
                  <a:gd name="T43" fmla="*/ 10 h 439"/>
                  <a:gd name="T44" fmla="*/ 22 w 370"/>
                  <a:gd name="T45" fmla="*/ 12 h 439"/>
                  <a:gd name="T46" fmla="*/ 21 w 370"/>
                  <a:gd name="T47" fmla="*/ 15 h 439"/>
                  <a:gd name="T48" fmla="*/ 21 w 370"/>
                  <a:gd name="T49" fmla="*/ 17 h 439"/>
                  <a:gd name="T50" fmla="*/ 20 w 370"/>
                  <a:gd name="T51" fmla="*/ 19 h 439"/>
                  <a:gd name="T52" fmla="*/ 19 w 370"/>
                  <a:gd name="T53" fmla="*/ 21 h 439"/>
                  <a:gd name="T54" fmla="*/ 17 w 370"/>
                  <a:gd name="T55" fmla="*/ 22 h 439"/>
                  <a:gd name="T56" fmla="*/ 16 w 370"/>
                  <a:gd name="T57" fmla="*/ 24 h 439"/>
                  <a:gd name="T58" fmla="*/ 15 w 370"/>
                  <a:gd name="T59" fmla="*/ 25 h 439"/>
                  <a:gd name="T60" fmla="*/ 14 w 370"/>
                  <a:gd name="T61" fmla="*/ 26 h 439"/>
                  <a:gd name="T62" fmla="*/ 12 w 370"/>
                  <a:gd name="T63" fmla="*/ 26 h 439"/>
                  <a:gd name="T64" fmla="*/ 11 w 370"/>
                  <a:gd name="T65" fmla="*/ 27 h 439"/>
                  <a:gd name="T66" fmla="*/ 10 w 370"/>
                  <a:gd name="T67" fmla="*/ 27 h 439"/>
                  <a:gd name="T68" fmla="*/ 9 w 370"/>
                  <a:gd name="T69" fmla="*/ 27 h 439"/>
                  <a:gd name="T70" fmla="*/ 8 w 370"/>
                  <a:gd name="T71" fmla="*/ 26 h 439"/>
                  <a:gd name="T72" fmla="*/ 7 w 370"/>
                  <a:gd name="T73" fmla="*/ 25 h 439"/>
                  <a:gd name="T74" fmla="*/ 6 w 370"/>
                  <a:gd name="T75" fmla="*/ 24 h 439"/>
                  <a:gd name="T76" fmla="*/ 5 w 370"/>
                  <a:gd name="T77" fmla="*/ 23 h 439"/>
                  <a:gd name="T78" fmla="*/ 4 w 370"/>
                  <a:gd name="T79" fmla="*/ 23 h 439"/>
                  <a:gd name="T80" fmla="*/ 3 w 370"/>
                  <a:gd name="T81" fmla="*/ 23 h 439"/>
                  <a:gd name="T82" fmla="*/ 2 w 370"/>
                  <a:gd name="T83" fmla="*/ 22 h 4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0" h="439">
                    <a:moveTo>
                      <a:pt x="29" y="360"/>
                    </a:moveTo>
                    <a:lnTo>
                      <a:pt x="18" y="360"/>
                    </a:lnTo>
                    <a:lnTo>
                      <a:pt x="10" y="360"/>
                    </a:lnTo>
                    <a:lnTo>
                      <a:pt x="0" y="353"/>
                    </a:lnTo>
                    <a:lnTo>
                      <a:pt x="0" y="335"/>
                    </a:lnTo>
                    <a:lnTo>
                      <a:pt x="0" y="317"/>
                    </a:lnTo>
                    <a:lnTo>
                      <a:pt x="10" y="299"/>
                    </a:lnTo>
                    <a:lnTo>
                      <a:pt x="10" y="280"/>
                    </a:lnTo>
                    <a:lnTo>
                      <a:pt x="10" y="266"/>
                    </a:lnTo>
                    <a:lnTo>
                      <a:pt x="18" y="247"/>
                    </a:lnTo>
                    <a:lnTo>
                      <a:pt x="18" y="229"/>
                    </a:lnTo>
                    <a:lnTo>
                      <a:pt x="18" y="211"/>
                    </a:lnTo>
                    <a:lnTo>
                      <a:pt x="29" y="193"/>
                    </a:lnTo>
                    <a:lnTo>
                      <a:pt x="37" y="175"/>
                    </a:lnTo>
                    <a:lnTo>
                      <a:pt x="43" y="157"/>
                    </a:lnTo>
                    <a:lnTo>
                      <a:pt x="43" y="139"/>
                    </a:lnTo>
                    <a:lnTo>
                      <a:pt x="55" y="124"/>
                    </a:lnTo>
                    <a:lnTo>
                      <a:pt x="61" y="106"/>
                    </a:lnTo>
                    <a:lnTo>
                      <a:pt x="73" y="88"/>
                    </a:lnTo>
                    <a:lnTo>
                      <a:pt x="80" y="70"/>
                    </a:lnTo>
                    <a:lnTo>
                      <a:pt x="91" y="63"/>
                    </a:lnTo>
                    <a:lnTo>
                      <a:pt x="98" y="51"/>
                    </a:lnTo>
                    <a:lnTo>
                      <a:pt x="106" y="45"/>
                    </a:lnTo>
                    <a:lnTo>
                      <a:pt x="116" y="33"/>
                    </a:lnTo>
                    <a:lnTo>
                      <a:pt x="124" y="26"/>
                    </a:lnTo>
                    <a:lnTo>
                      <a:pt x="134" y="15"/>
                    </a:lnTo>
                    <a:lnTo>
                      <a:pt x="152" y="8"/>
                    </a:lnTo>
                    <a:lnTo>
                      <a:pt x="160" y="0"/>
                    </a:lnTo>
                    <a:lnTo>
                      <a:pt x="178" y="0"/>
                    </a:lnTo>
                    <a:lnTo>
                      <a:pt x="185" y="8"/>
                    </a:lnTo>
                    <a:lnTo>
                      <a:pt x="203" y="8"/>
                    </a:lnTo>
                    <a:lnTo>
                      <a:pt x="221" y="8"/>
                    </a:lnTo>
                    <a:lnTo>
                      <a:pt x="239" y="8"/>
                    </a:lnTo>
                    <a:lnTo>
                      <a:pt x="258" y="8"/>
                    </a:lnTo>
                    <a:lnTo>
                      <a:pt x="276" y="15"/>
                    </a:lnTo>
                    <a:lnTo>
                      <a:pt x="294" y="15"/>
                    </a:lnTo>
                    <a:lnTo>
                      <a:pt x="301" y="33"/>
                    </a:lnTo>
                    <a:lnTo>
                      <a:pt x="309" y="51"/>
                    </a:lnTo>
                    <a:lnTo>
                      <a:pt x="319" y="70"/>
                    </a:lnTo>
                    <a:lnTo>
                      <a:pt x="327" y="88"/>
                    </a:lnTo>
                    <a:lnTo>
                      <a:pt x="337" y="113"/>
                    </a:lnTo>
                    <a:lnTo>
                      <a:pt x="345" y="131"/>
                    </a:lnTo>
                    <a:lnTo>
                      <a:pt x="363" y="149"/>
                    </a:lnTo>
                    <a:lnTo>
                      <a:pt x="370" y="167"/>
                    </a:lnTo>
                    <a:lnTo>
                      <a:pt x="363" y="185"/>
                    </a:lnTo>
                    <a:lnTo>
                      <a:pt x="355" y="200"/>
                    </a:lnTo>
                    <a:lnTo>
                      <a:pt x="355" y="218"/>
                    </a:lnTo>
                    <a:lnTo>
                      <a:pt x="345" y="236"/>
                    </a:lnTo>
                    <a:lnTo>
                      <a:pt x="337" y="254"/>
                    </a:lnTo>
                    <a:lnTo>
                      <a:pt x="337" y="272"/>
                    </a:lnTo>
                    <a:lnTo>
                      <a:pt x="327" y="291"/>
                    </a:lnTo>
                    <a:lnTo>
                      <a:pt x="319" y="309"/>
                    </a:lnTo>
                    <a:lnTo>
                      <a:pt x="309" y="317"/>
                    </a:lnTo>
                    <a:lnTo>
                      <a:pt x="301" y="335"/>
                    </a:lnTo>
                    <a:lnTo>
                      <a:pt x="294" y="342"/>
                    </a:lnTo>
                    <a:lnTo>
                      <a:pt x="283" y="360"/>
                    </a:lnTo>
                    <a:lnTo>
                      <a:pt x="264" y="371"/>
                    </a:lnTo>
                    <a:lnTo>
                      <a:pt x="258" y="389"/>
                    </a:lnTo>
                    <a:lnTo>
                      <a:pt x="246" y="396"/>
                    </a:lnTo>
                    <a:lnTo>
                      <a:pt x="239" y="403"/>
                    </a:lnTo>
                    <a:lnTo>
                      <a:pt x="233" y="414"/>
                    </a:lnTo>
                    <a:lnTo>
                      <a:pt x="221" y="414"/>
                    </a:lnTo>
                    <a:lnTo>
                      <a:pt x="215" y="421"/>
                    </a:lnTo>
                    <a:lnTo>
                      <a:pt x="196" y="421"/>
                    </a:lnTo>
                    <a:lnTo>
                      <a:pt x="185" y="432"/>
                    </a:lnTo>
                    <a:lnTo>
                      <a:pt x="178" y="432"/>
                    </a:lnTo>
                    <a:lnTo>
                      <a:pt x="167" y="439"/>
                    </a:lnTo>
                    <a:lnTo>
                      <a:pt x="160" y="439"/>
                    </a:lnTo>
                    <a:lnTo>
                      <a:pt x="152" y="439"/>
                    </a:lnTo>
                    <a:lnTo>
                      <a:pt x="142" y="432"/>
                    </a:lnTo>
                    <a:lnTo>
                      <a:pt x="134" y="421"/>
                    </a:lnTo>
                    <a:lnTo>
                      <a:pt x="124" y="414"/>
                    </a:lnTo>
                    <a:lnTo>
                      <a:pt x="116" y="414"/>
                    </a:lnTo>
                    <a:lnTo>
                      <a:pt x="116" y="403"/>
                    </a:lnTo>
                    <a:lnTo>
                      <a:pt x="106" y="396"/>
                    </a:lnTo>
                    <a:lnTo>
                      <a:pt x="98" y="389"/>
                    </a:lnTo>
                    <a:lnTo>
                      <a:pt x="91" y="389"/>
                    </a:lnTo>
                    <a:lnTo>
                      <a:pt x="80" y="378"/>
                    </a:lnTo>
                    <a:lnTo>
                      <a:pt x="73" y="378"/>
                    </a:lnTo>
                    <a:lnTo>
                      <a:pt x="61" y="378"/>
                    </a:lnTo>
                    <a:lnTo>
                      <a:pt x="55" y="371"/>
                    </a:lnTo>
                    <a:lnTo>
                      <a:pt x="43" y="371"/>
                    </a:lnTo>
                    <a:lnTo>
                      <a:pt x="37" y="371"/>
                    </a:lnTo>
                    <a:lnTo>
                      <a:pt x="29" y="360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6" name="Freeform 173"/>
              <p:cNvSpPr>
                <a:spLocks/>
              </p:cNvSpPr>
              <p:nvPr/>
            </p:nvSpPr>
            <p:spPr bwMode="auto">
              <a:xfrm>
                <a:off x="3781" y="1373"/>
                <a:ext cx="69" cy="85"/>
              </a:xfrm>
              <a:custGeom>
                <a:avLst/>
                <a:gdLst>
                  <a:gd name="T0" fmla="*/ 1 w 276"/>
                  <a:gd name="T1" fmla="*/ 18 h 338"/>
                  <a:gd name="T2" fmla="*/ 0 w 276"/>
                  <a:gd name="T3" fmla="*/ 17 h 338"/>
                  <a:gd name="T4" fmla="*/ 1 w 276"/>
                  <a:gd name="T5" fmla="*/ 10 h 338"/>
                  <a:gd name="T6" fmla="*/ 4 w 276"/>
                  <a:gd name="T7" fmla="*/ 4 h 338"/>
                  <a:gd name="T8" fmla="*/ 7 w 276"/>
                  <a:gd name="T9" fmla="*/ 0 h 338"/>
                  <a:gd name="T10" fmla="*/ 14 w 276"/>
                  <a:gd name="T11" fmla="*/ 1 h 338"/>
                  <a:gd name="T12" fmla="*/ 17 w 276"/>
                  <a:gd name="T13" fmla="*/ 8 h 338"/>
                  <a:gd name="T14" fmla="*/ 15 w 276"/>
                  <a:gd name="T15" fmla="*/ 15 h 338"/>
                  <a:gd name="T16" fmla="*/ 11 w 276"/>
                  <a:gd name="T17" fmla="*/ 20 h 338"/>
                  <a:gd name="T18" fmla="*/ 7 w 276"/>
                  <a:gd name="T19" fmla="*/ 21 h 338"/>
                  <a:gd name="T20" fmla="*/ 5 w 276"/>
                  <a:gd name="T21" fmla="*/ 19 h 338"/>
                  <a:gd name="T22" fmla="*/ 1 w 276"/>
                  <a:gd name="T23" fmla="*/ 18 h 3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6" h="338">
                    <a:moveTo>
                      <a:pt x="19" y="277"/>
                    </a:moveTo>
                    <a:lnTo>
                      <a:pt x="0" y="266"/>
                    </a:lnTo>
                    <a:lnTo>
                      <a:pt x="11" y="160"/>
                    </a:lnTo>
                    <a:lnTo>
                      <a:pt x="55" y="55"/>
                    </a:lnTo>
                    <a:lnTo>
                      <a:pt x="116" y="0"/>
                    </a:lnTo>
                    <a:lnTo>
                      <a:pt x="215" y="19"/>
                    </a:lnTo>
                    <a:lnTo>
                      <a:pt x="276" y="124"/>
                    </a:lnTo>
                    <a:lnTo>
                      <a:pt x="240" y="233"/>
                    </a:lnTo>
                    <a:lnTo>
                      <a:pt x="178" y="309"/>
                    </a:lnTo>
                    <a:lnTo>
                      <a:pt x="116" y="338"/>
                    </a:lnTo>
                    <a:lnTo>
                      <a:pt x="73" y="295"/>
                    </a:lnTo>
                    <a:lnTo>
                      <a:pt x="19" y="27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7" name="Freeform 174"/>
              <p:cNvSpPr>
                <a:spLocks/>
              </p:cNvSpPr>
              <p:nvPr/>
            </p:nvSpPr>
            <p:spPr bwMode="auto">
              <a:xfrm>
                <a:off x="3856" y="1749"/>
                <a:ext cx="329" cy="293"/>
              </a:xfrm>
              <a:custGeom>
                <a:avLst/>
                <a:gdLst>
                  <a:gd name="T0" fmla="*/ 18 w 1314"/>
                  <a:gd name="T1" fmla="*/ 4 h 1172"/>
                  <a:gd name="T2" fmla="*/ 20 w 1314"/>
                  <a:gd name="T3" fmla="*/ 0 h 1172"/>
                  <a:gd name="T4" fmla="*/ 46 w 1314"/>
                  <a:gd name="T5" fmla="*/ 7 h 1172"/>
                  <a:gd name="T6" fmla="*/ 71 w 1314"/>
                  <a:gd name="T7" fmla="*/ 21 h 1172"/>
                  <a:gd name="T8" fmla="*/ 82 w 1314"/>
                  <a:gd name="T9" fmla="*/ 38 h 1172"/>
                  <a:gd name="T10" fmla="*/ 76 w 1314"/>
                  <a:gd name="T11" fmla="*/ 62 h 1172"/>
                  <a:gd name="T12" fmla="*/ 46 w 1314"/>
                  <a:gd name="T13" fmla="*/ 73 h 1172"/>
                  <a:gd name="T14" fmla="*/ 21 w 1314"/>
                  <a:gd name="T15" fmla="*/ 61 h 1172"/>
                  <a:gd name="T16" fmla="*/ 4 w 1314"/>
                  <a:gd name="T17" fmla="*/ 44 h 1172"/>
                  <a:gd name="T18" fmla="*/ 0 w 1314"/>
                  <a:gd name="T19" fmla="*/ 28 h 1172"/>
                  <a:gd name="T20" fmla="*/ 12 w 1314"/>
                  <a:gd name="T21" fmla="*/ 17 h 1172"/>
                  <a:gd name="T22" fmla="*/ 18 w 1314"/>
                  <a:gd name="T23" fmla="*/ 4 h 11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4" h="1172">
                    <a:moveTo>
                      <a:pt x="290" y="69"/>
                    </a:moveTo>
                    <a:lnTo>
                      <a:pt x="316" y="0"/>
                    </a:lnTo>
                    <a:lnTo>
                      <a:pt x="740" y="112"/>
                    </a:lnTo>
                    <a:lnTo>
                      <a:pt x="1139" y="334"/>
                    </a:lnTo>
                    <a:lnTo>
                      <a:pt x="1314" y="610"/>
                    </a:lnTo>
                    <a:lnTo>
                      <a:pt x="1216" y="987"/>
                    </a:lnTo>
                    <a:lnTo>
                      <a:pt x="740" y="1172"/>
                    </a:lnTo>
                    <a:lnTo>
                      <a:pt x="334" y="969"/>
                    </a:lnTo>
                    <a:lnTo>
                      <a:pt x="69" y="697"/>
                    </a:lnTo>
                    <a:lnTo>
                      <a:pt x="0" y="438"/>
                    </a:lnTo>
                    <a:lnTo>
                      <a:pt x="186" y="272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8" name="Freeform 175"/>
              <p:cNvSpPr>
                <a:spLocks/>
              </p:cNvSpPr>
              <p:nvPr/>
            </p:nvSpPr>
            <p:spPr bwMode="auto">
              <a:xfrm>
                <a:off x="3861" y="1753"/>
                <a:ext cx="299" cy="269"/>
              </a:xfrm>
              <a:custGeom>
                <a:avLst/>
                <a:gdLst>
                  <a:gd name="T0" fmla="*/ 16 w 1198"/>
                  <a:gd name="T1" fmla="*/ 3 h 1073"/>
                  <a:gd name="T2" fmla="*/ 17 w 1198"/>
                  <a:gd name="T3" fmla="*/ 2 h 1073"/>
                  <a:gd name="T4" fmla="*/ 18 w 1198"/>
                  <a:gd name="T5" fmla="*/ 2 h 1073"/>
                  <a:gd name="T6" fmla="*/ 18 w 1198"/>
                  <a:gd name="T7" fmla="*/ 1 h 1073"/>
                  <a:gd name="T8" fmla="*/ 21 w 1198"/>
                  <a:gd name="T9" fmla="*/ 1 h 1073"/>
                  <a:gd name="T10" fmla="*/ 27 w 1198"/>
                  <a:gd name="T11" fmla="*/ 2 h 1073"/>
                  <a:gd name="T12" fmla="*/ 33 w 1198"/>
                  <a:gd name="T13" fmla="*/ 4 h 1073"/>
                  <a:gd name="T14" fmla="*/ 39 w 1198"/>
                  <a:gd name="T15" fmla="*/ 6 h 1073"/>
                  <a:gd name="T16" fmla="*/ 45 w 1198"/>
                  <a:gd name="T17" fmla="*/ 8 h 1073"/>
                  <a:gd name="T18" fmla="*/ 50 w 1198"/>
                  <a:gd name="T19" fmla="*/ 11 h 1073"/>
                  <a:gd name="T20" fmla="*/ 57 w 1198"/>
                  <a:gd name="T21" fmla="*/ 14 h 1073"/>
                  <a:gd name="T22" fmla="*/ 62 w 1198"/>
                  <a:gd name="T23" fmla="*/ 18 h 1073"/>
                  <a:gd name="T24" fmla="*/ 66 w 1198"/>
                  <a:gd name="T25" fmla="*/ 21 h 1073"/>
                  <a:gd name="T26" fmla="*/ 69 w 1198"/>
                  <a:gd name="T27" fmla="*/ 25 h 1073"/>
                  <a:gd name="T28" fmla="*/ 71 w 1198"/>
                  <a:gd name="T29" fmla="*/ 29 h 1073"/>
                  <a:gd name="T30" fmla="*/ 74 w 1198"/>
                  <a:gd name="T31" fmla="*/ 33 h 1073"/>
                  <a:gd name="T32" fmla="*/ 74 w 1198"/>
                  <a:gd name="T33" fmla="*/ 37 h 1073"/>
                  <a:gd name="T34" fmla="*/ 73 w 1198"/>
                  <a:gd name="T35" fmla="*/ 43 h 1073"/>
                  <a:gd name="T36" fmla="*/ 71 w 1198"/>
                  <a:gd name="T37" fmla="*/ 48 h 1073"/>
                  <a:gd name="T38" fmla="*/ 70 w 1198"/>
                  <a:gd name="T39" fmla="*/ 54 h 1073"/>
                  <a:gd name="T40" fmla="*/ 66 w 1198"/>
                  <a:gd name="T41" fmla="*/ 58 h 1073"/>
                  <a:gd name="T42" fmla="*/ 59 w 1198"/>
                  <a:gd name="T43" fmla="*/ 61 h 1073"/>
                  <a:gd name="T44" fmla="*/ 53 w 1198"/>
                  <a:gd name="T45" fmla="*/ 63 h 1073"/>
                  <a:gd name="T46" fmla="*/ 46 w 1198"/>
                  <a:gd name="T47" fmla="*/ 66 h 1073"/>
                  <a:gd name="T48" fmla="*/ 40 w 1198"/>
                  <a:gd name="T49" fmla="*/ 66 h 1073"/>
                  <a:gd name="T50" fmla="*/ 33 w 1198"/>
                  <a:gd name="T51" fmla="*/ 63 h 1073"/>
                  <a:gd name="T52" fmla="*/ 28 w 1198"/>
                  <a:gd name="T53" fmla="*/ 60 h 1073"/>
                  <a:gd name="T54" fmla="*/ 22 w 1198"/>
                  <a:gd name="T55" fmla="*/ 57 h 1073"/>
                  <a:gd name="T56" fmla="*/ 18 w 1198"/>
                  <a:gd name="T57" fmla="*/ 54 h 1073"/>
                  <a:gd name="T58" fmla="*/ 13 w 1198"/>
                  <a:gd name="T59" fmla="*/ 50 h 1073"/>
                  <a:gd name="T60" fmla="*/ 10 w 1198"/>
                  <a:gd name="T61" fmla="*/ 46 h 1073"/>
                  <a:gd name="T62" fmla="*/ 6 w 1198"/>
                  <a:gd name="T63" fmla="*/ 42 h 1073"/>
                  <a:gd name="T64" fmla="*/ 3 w 1198"/>
                  <a:gd name="T65" fmla="*/ 38 h 1073"/>
                  <a:gd name="T66" fmla="*/ 2 w 1198"/>
                  <a:gd name="T67" fmla="*/ 34 h 1073"/>
                  <a:gd name="T68" fmla="*/ 1 w 1198"/>
                  <a:gd name="T69" fmla="*/ 30 h 1073"/>
                  <a:gd name="T70" fmla="*/ 0 w 1198"/>
                  <a:gd name="T71" fmla="*/ 27 h 1073"/>
                  <a:gd name="T72" fmla="*/ 1 w 1198"/>
                  <a:gd name="T73" fmla="*/ 24 h 1073"/>
                  <a:gd name="T74" fmla="*/ 4 w 1198"/>
                  <a:gd name="T75" fmla="*/ 21 h 1073"/>
                  <a:gd name="T76" fmla="*/ 6 w 1198"/>
                  <a:gd name="T77" fmla="*/ 19 h 1073"/>
                  <a:gd name="T78" fmla="*/ 9 w 1198"/>
                  <a:gd name="T79" fmla="*/ 17 h 1073"/>
                  <a:gd name="T80" fmla="*/ 11 w 1198"/>
                  <a:gd name="T81" fmla="*/ 14 h 1073"/>
                  <a:gd name="T82" fmla="*/ 13 w 1198"/>
                  <a:gd name="T83" fmla="*/ 11 h 1073"/>
                  <a:gd name="T84" fmla="*/ 14 w 1198"/>
                  <a:gd name="T85" fmla="*/ 8 h 1073"/>
                  <a:gd name="T86" fmla="*/ 15 w 1198"/>
                  <a:gd name="T87" fmla="*/ 6 h 10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98" h="1073">
                    <a:moveTo>
                      <a:pt x="265" y="62"/>
                    </a:moveTo>
                    <a:lnTo>
                      <a:pt x="265" y="51"/>
                    </a:lnTo>
                    <a:lnTo>
                      <a:pt x="272" y="44"/>
                    </a:lnTo>
                    <a:lnTo>
                      <a:pt x="272" y="33"/>
                    </a:lnTo>
                    <a:lnTo>
                      <a:pt x="272" y="26"/>
                    </a:lnTo>
                    <a:lnTo>
                      <a:pt x="283" y="26"/>
                    </a:lnTo>
                    <a:lnTo>
                      <a:pt x="283" y="15"/>
                    </a:lnTo>
                    <a:lnTo>
                      <a:pt x="290" y="8"/>
                    </a:lnTo>
                    <a:lnTo>
                      <a:pt x="290" y="0"/>
                    </a:lnTo>
                    <a:lnTo>
                      <a:pt x="346" y="8"/>
                    </a:lnTo>
                    <a:lnTo>
                      <a:pt x="389" y="26"/>
                    </a:lnTo>
                    <a:lnTo>
                      <a:pt x="432" y="33"/>
                    </a:lnTo>
                    <a:lnTo>
                      <a:pt x="483" y="51"/>
                    </a:lnTo>
                    <a:lnTo>
                      <a:pt x="531" y="62"/>
                    </a:lnTo>
                    <a:lnTo>
                      <a:pt x="582" y="76"/>
                    </a:lnTo>
                    <a:lnTo>
                      <a:pt x="625" y="87"/>
                    </a:lnTo>
                    <a:lnTo>
                      <a:pt x="672" y="94"/>
                    </a:lnTo>
                    <a:lnTo>
                      <a:pt x="722" y="123"/>
                    </a:lnTo>
                    <a:lnTo>
                      <a:pt x="766" y="148"/>
                    </a:lnTo>
                    <a:lnTo>
                      <a:pt x="809" y="174"/>
                    </a:lnTo>
                    <a:lnTo>
                      <a:pt x="857" y="203"/>
                    </a:lnTo>
                    <a:lnTo>
                      <a:pt x="908" y="229"/>
                    </a:lnTo>
                    <a:lnTo>
                      <a:pt x="951" y="254"/>
                    </a:lnTo>
                    <a:lnTo>
                      <a:pt x="999" y="280"/>
                    </a:lnTo>
                    <a:lnTo>
                      <a:pt x="1042" y="308"/>
                    </a:lnTo>
                    <a:lnTo>
                      <a:pt x="1060" y="334"/>
                    </a:lnTo>
                    <a:lnTo>
                      <a:pt x="1085" y="371"/>
                    </a:lnTo>
                    <a:lnTo>
                      <a:pt x="1103" y="395"/>
                    </a:lnTo>
                    <a:lnTo>
                      <a:pt x="1121" y="432"/>
                    </a:lnTo>
                    <a:lnTo>
                      <a:pt x="1147" y="457"/>
                    </a:lnTo>
                    <a:lnTo>
                      <a:pt x="1165" y="493"/>
                    </a:lnTo>
                    <a:lnTo>
                      <a:pt x="1184" y="519"/>
                    </a:lnTo>
                    <a:lnTo>
                      <a:pt x="1198" y="544"/>
                    </a:lnTo>
                    <a:lnTo>
                      <a:pt x="1190" y="592"/>
                    </a:lnTo>
                    <a:lnTo>
                      <a:pt x="1184" y="635"/>
                    </a:lnTo>
                    <a:lnTo>
                      <a:pt x="1172" y="679"/>
                    </a:lnTo>
                    <a:lnTo>
                      <a:pt x="1165" y="722"/>
                    </a:lnTo>
                    <a:lnTo>
                      <a:pt x="1147" y="765"/>
                    </a:lnTo>
                    <a:lnTo>
                      <a:pt x="1136" y="809"/>
                    </a:lnTo>
                    <a:lnTo>
                      <a:pt x="1129" y="852"/>
                    </a:lnTo>
                    <a:lnTo>
                      <a:pt x="1121" y="900"/>
                    </a:lnTo>
                    <a:lnTo>
                      <a:pt x="1060" y="925"/>
                    </a:lnTo>
                    <a:lnTo>
                      <a:pt x="1006" y="943"/>
                    </a:lnTo>
                    <a:lnTo>
                      <a:pt x="951" y="969"/>
                    </a:lnTo>
                    <a:lnTo>
                      <a:pt x="900" y="987"/>
                    </a:lnTo>
                    <a:lnTo>
                      <a:pt x="846" y="1005"/>
                    </a:lnTo>
                    <a:lnTo>
                      <a:pt x="795" y="1030"/>
                    </a:lnTo>
                    <a:lnTo>
                      <a:pt x="734" y="1049"/>
                    </a:lnTo>
                    <a:lnTo>
                      <a:pt x="679" y="1073"/>
                    </a:lnTo>
                    <a:lnTo>
                      <a:pt x="636" y="1049"/>
                    </a:lnTo>
                    <a:lnTo>
                      <a:pt x="592" y="1024"/>
                    </a:lnTo>
                    <a:lnTo>
                      <a:pt x="537" y="1005"/>
                    </a:lnTo>
                    <a:lnTo>
                      <a:pt x="494" y="979"/>
                    </a:lnTo>
                    <a:lnTo>
                      <a:pt x="450" y="951"/>
                    </a:lnTo>
                    <a:lnTo>
                      <a:pt x="407" y="933"/>
                    </a:lnTo>
                    <a:lnTo>
                      <a:pt x="353" y="907"/>
                    </a:lnTo>
                    <a:lnTo>
                      <a:pt x="308" y="889"/>
                    </a:lnTo>
                    <a:lnTo>
                      <a:pt x="283" y="852"/>
                    </a:lnTo>
                    <a:lnTo>
                      <a:pt x="247" y="820"/>
                    </a:lnTo>
                    <a:lnTo>
                      <a:pt x="218" y="791"/>
                    </a:lnTo>
                    <a:lnTo>
                      <a:pt x="186" y="758"/>
                    </a:lnTo>
                    <a:lnTo>
                      <a:pt x="156" y="729"/>
                    </a:lnTo>
                    <a:lnTo>
                      <a:pt x="124" y="697"/>
                    </a:lnTo>
                    <a:lnTo>
                      <a:pt x="95" y="661"/>
                    </a:lnTo>
                    <a:lnTo>
                      <a:pt x="62" y="635"/>
                    </a:lnTo>
                    <a:lnTo>
                      <a:pt x="51" y="598"/>
                    </a:lnTo>
                    <a:lnTo>
                      <a:pt x="44" y="573"/>
                    </a:lnTo>
                    <a:lnTo>
                      <a:pt x="33" y="544"/>
                    </a:lnTo>
                    <a:lnTo>
                      <a:pt x="26" y="519"/>
                    </a:lnTo>
                    <a:lnTo>
                      <a:pt x="18" y="483"/>
                    </a:lnTo>
                    <a:lnTo>
                      <a:pt x="18" y="457"/>
                    </a:lnTo>
                    <a:lnTo>
                      <a:pt x="8" y="432"/>
                    </a:lnTo>
                    <a:lnTo>
                      <a:pt x="0" y="395"/>
                    </a:lnTo>
                    <a:lnTo>
                      <a:pt x="18" y="377"/>
                    </a:lnTo>
                    <a:lnTo>
                      <a:pt x="33" y="359"/>
                    </a:lnTo>
                    <a:lnTo>
                      <a:pt x="62" y="341"/>
                    </a:lnTo>
                    <a:lnTo>
                      <a:pt x="80" y="326"/>
                    </a:lnTo>
                    <a:lnTo>
                      <a:pt x="105" y="308"/>
                    </a:lnTo>
                    <a:lnTo>
                      <a:pt x="124" y="290"/>
                    </a:lnTo>
                    <a:lnTo>
                      <a:pt x="142" y="272"/>
                    </a:lnTo>
                    <a:lnTo>
                      <a:pt x="168" y="247"/>
                    </a:lnTo>
                    <a:lnTo>
                      <a:pt x="175" y="229"/>
                    </a:lnTo>
                    <a:lnTo>
                      <a:pt x="186" y="203"/>
                    </a:lnTo>
                    <a:lnTo>
                      <a:pt x="204" y="174"/>
                    </a:lnTo>
                    <a:lnTo>
                      <a:pt x="211" y="156"/>
                    </a:lnTo>
                    <a:lnTo>
                      <a:pt x="229" y="130"/>
                    </a:lnTo>
                    <a:lnTo>
                      <a:pt x="236" y="105"/>
                    </a:lnTo>
                    <a:lnTo>
                      <a:pt x="247" y="87"/>
                    </a:lnTo>
                    <a:lnTo>
                      <a:pt x="265" y="62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19" name="Freeform 176"/>
              <p:cNvSpPr>
                <a:spLocks/>
              </p:cNvSpPr>
              <p:nvPr/>
            </p:nvSpPr>
            <p:spPr bwMode="auto">
              <a:xfrm>
                <a:off x="3863" y="1757"/>
                <a:ext cx="276" cy="243"/>
              </a:xfrm>
              <a:custGeom>
                <a:avLst/>
                <a:gdLst>
                  <a:gd name="T0" fmla="*/ 16 w 1103"/>
                  <a:gd name="T1" fmla="*/ 3 h 972"/>
                  <a:gd name="T2" fmla="*/ 16 w 1103"/>
                  <a:gd name="T3" fmla="*/ 2 h 972"/>
                  <a:gd name="T4" fmla="*/ 17 w 1103"/>
                  <a:gd name="T5" fmla="*/ 1 h 972"/>
                  <a:gd name="T6" fmla="*/ 17 w 1103"/>
                  <a:gd name="T7" fmla="*/ 0 h 972"/>
                  <a:gd name="T8" fmla="*/ 23 w 1103"/>
                  <a:gd name="T9" fmla="*/ 1 h 972"/>
                  <a:gd name="T10" fmla="*/ 28 w 1103"/>
                  <a:gd name="T11" fmla="*/ 3 h 972"/>
                  <a:gd name="T12" fmla="*/ 33 w 1103"/>
                  <a:gd name="T13" fmla="*/ 4 h 972"/>
                  <a:gd name="T14" fmla="*/ 39 w 1103"/>
                  <a:gd name="T15" fmla="*/ 6 h 972"/>
                  <a:gd name="T16" fmla="*/ 44 w 1103"/>
                  <a:gd name="T17" fmla="*/ 8 h 972"/>
                  <a:gd name="T18" fmla="*/ 49 w 1103"/>
                  <a:gd name="T19" fmla="*/ 12 h 972"/>
                  <a:gd name="T20" fmla="*/ 55 w 1103"/>
                  <a:gd name="T21" fmla="*/ 15 h 972"/>
                  <a:gd name="T22" fmla="*/ 60 w 1103"/>
                  <a:gd name="T23" fmla="*/ 17 h 972"/>
                  <a:gd name="T24" fmla="*/ 62 w 1103"/>
                  <a:gd name="T25" fmla="*/ 21 h 972"/>
                  <a:gd name="T26" fmla="*/ 65 w 1103"/>
                  <a:gd name="T27" fmla="*/ 24 h 972"/>
                  <a:gd name="T28" fmla="*/ 67 w 1103"/>
                  <a:gd name="T29" fmla="*/ 28 h 972"/>
                  <a:gd name="T30" fmla="*/ 69 w 1103"/>
                  <a:gd name="T31" fmla="*/ 31 h 972"/>
                  <a:gd name="T32" fmla="*/ 68 w 1103"/>
                  <a:gd name="T33" fmla="*/ 36 h 972"/>
                  <a:gd name="T34" fmla="*/ 66 w 1103"/>
                  <a:gd name="T35" fmla="*/ 41 h 972"/>
                  <a:gd name="T36" fmla="*/ 65 w 1103"/>
                  <a:gd name="T37" fmla="*/ 47 h 972"/>
                  <a:gd name="T38" fmla="*/ 64 w 1103"/>
                  <a:gd name="T39" fmla="*/ 52 h 972"/>
                  <a:gd name="T40" fmla="*/ 58 w 1103"/>
                  <a:gd name="T41" fmla="*/ 54 h 972"/>
                  <a:gd name="T42" fmla="*/ 51 w 1103"/>
                  <a:gd name="T43" fmla="*/ 56 h 972"/>
                  <a:gd name="T44" fmla="*/ 46 w 1103"/>
                  <a:gd name="T45" fmla="*/ 59 h 972"/>
                  <a:gd name="T46" fmla="*/ 39 w 1103"/>
                  <a:gd name="T47" fmla="*/ 61 h 972"/>
                  <a:gd name="T48" fmla="*/ 34 w 1103"/>
                  <a:gd name="T49" fmla="*/ 58 h 972"/>
                  <a:gd name="T50" fmla="*/ 29 w 1103"/>
                  <a:gd name="T51" fmla="*/ 56 h 972"/>
                  <a:gd name="T52" fmla="*/ 23 w 1103"/>
                  <a:gd name="T53" fmla="*/ 53 h 972"/>
                  <a:gd name="T54" fmla="*/ 18 w 1103"/>
                  <a:gd name="T55" fmla="*/ 50 h 972"/>
                  <a:gd name="T56" fmla="*/ 14 w 1103"/>
                  <a:gd name="T57" fmla="*/ 47 h 972"/>
                  <a:gd name="T58" fmla="*/ 11 w 1103"/>
                  <a:gd name="T59" fmla="*/ 43 h 972"/>
                  <a:gd name="T60" fmla="*/ 8 w 1103"/>
                  <a:gd name="T61" fmla="*/ 39 h 972"/>
                  <a:gd name="T62" fmla="*/ 4 w 1103"/>
                  <a:gd name="T63" fmla="*/ 36 h 972"/>
                  <a:gd name="T64" fmla="*/ 4 w 1103"/>
                  <a:gd name="T65" fmla="*/ 33 h 972"/>
                  <a:gd name="T66" fmla="*/ 2 w 1103"/>
                  <a:gd name="T67" fmla="*/ 29 h 972"/>
                  <a:gd name="T68" fmla="*/ 1 w 1103"/>
                  <a:gd name="T69" fmla="*/ 26 h 972"/>
                  <a:gd name="T70" fmla="*/ 0 w 1103"/>
                  <a:gd name="T71" fmla="*/ 23 h 972"/>
                  <a:gd name="T72" fmla="*/ 3 w 1103"/>
                  <a:gd name="T73" fmla="*/ 21 h 972"/>
                  <a:gd name="T74" fmla="*/ 5 w 1103"/>
                  <a:gd name="T75" fmla="*/ 18 h 972"/>
                  <a:gd name="T76" fmla="*/ 7 w 1103"/>
                  <a:gd name="T77" fmla="*/ 16 h 972"/>
                  <a:gd name="T78" fmla="*/ 10 w 1103"/>
                  <a:gd name="T79" fmla="*/ 14 h 972"/>
                  <a:gd name="T80" fmla="*/ 11 w 1103"/>
                  <a:gd name="T81" fmla="*/ 12 h 972"/>
                  <a:gd name="T82" fmla="*/ 13 w 1103"/>
                  <a:gd name="T83" fmla="*/ 9 h 972"/>
                  <a:gd name="T84" fmla="*/ 14 w 1103"/>
                  <a:gd name="T85" fmla="*/ 6 h 972"/>
                  <a:gd name="T86" fmla="*/ 16 w 1103"/>
                  <a:gd name="T87" fmla="*/ 4 h 9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3" h="972">
                    <a:moveTo>
                      <a:pt x="246" y="54"/>
                    </a:moveTo>
                    <a:lnTo>
                      <a:pt x="246" y="47"/>
                    </a:lnTo>
                    <a:lnTo>
                      <a:pt x="257" y="36"/>
                    </a:lnTo>
                    <a:lnTo>
                      <a:pt x="257" y="29"/>
                    </a:lnTo>
                    <a:lnTo>
                      <a:pt x="264" y="18"/>
                    </a:lnTo>
                    <a:lnTo>
                      <a:pt x="264" y="11"/>
                    </a:lnTo>
                    <a:lnTo>
                      <a:pt x="264" y="0"/>
                    </a:lnTo>
                    <a:lnTo>
                      <a:pt x="275" y="0"/>
                    </a:lnTo>
                    <a:lnTo>
                      <a:pt x="320" y="11"/>
                    </a:lnTo>
                    <a:lnTo>
                      <a:pt x="363" y="18"/>
                    </a:lnTo>
                    <a:lnTo>
                      <a:pt x="406" y="36"/>
                    </a:lnTo>
                    <a:lnTo>
                      <a:pt x="450" y="47"/>
                    </a:lnTo>
                    <a:lnTo>
                      <a:pt x="486" y="54"/>
                    </a:lnTo>
                    <a:lnTo>
                      <a:pt x="529" y="61"/>
                    </a:lnTo>
                    <a:lnTo>
                      <a:pt x="574" y="79"/>
                    </a:lnTo>
                    <a:lnTo>
                      <a:pt x="617" y="90"/>
                    </a:lnTo>
                    <a:lnTo>
                      <a:pt x="664" y="115"/>
                    </a:lnTo>
                    <a:lnTo>
                      <a:pt x="707" y="133"/>
                    </a:lnTo>
                    <a:lnTo>
                      <a:pt x="740" y="159"/>
                    </a:lnTo>
                    <a:lnTo>
                      <a:pt x="787" y="188"/>
                    </a:lnTo>
                    <a:lnTo>
                      <a:pt x="831" y="202"/>
                    </a:lnTo>
                    <a:lnTo>
                      <a:pt x="874" y="232"/>
                    </a:lnTo>
                    <a:lnTo>
                      <a:pt x="910" y="257"/>
                    </a:lnTo>
                    <a:lnTo>
                      <a:pt x="955" y="275"/>
                    </a:lnTo>
                    <a:lnTo>
                      <a:pt x="973" y="301"/>
                    </a:lnTo>
                    <a:lnTo>
                      <a:pt x="991" y="337"/>
                    </a:lnTo>
                    <a:lnTo>
                      <a:pt x="1004" y="362"/>
                    </a:lnTo>
                    <a:lnTo>
                      <a:pt x="1034" y="387"/>
                    </a:lnTo>
                    <a:lnTo>
                      <a:pt x="1052" y="417"/>
                    </a:lnTo>
                    <a:lnTo>
                      <a:pt x="1067" y="442"/>
                    </a:lnTo>
                    <a:lnTo>
                      <a:pt x="1085" y="468"/>
                    </a:lnTo>
                    <a:lnTo>
                      <a:pt x="1103" y="496"/>
                    </a:lnTo>
                    <a:lnTo>
                      <a:pt x="1095" y="540"/>
                    </a:lnTo>
                    <a:lnTo>
                      <a:pt x="1085" y="577"/>
                    </a:lnTo>
                    <a:lnTo>
                      <a:pt x="1067" y="620"/>
                    </a:lnTo>
                    <a:lnTo>
                      <a:pt x="1059" y="653"/>
                    </a:lnTo>
                    <a:lnTo>
                      <a:pt x="1052" y="700"/>
                    </a:lnTo>
                    <a:lnTo>
                      <a:pt x="1041" y="743"/>
                    </a:lnTo>
                    <a:lnTo>
                      <a:pt x="1034" y="776"/>
                    </a:lnTo>
                    <a:lnTo>
                      <a:pt x="1023" y="823"/>
                    </a:lnTo>
                    <a:lnTo>
                      <a:pt x="973" y="837"/>
                    </a:lnTo>
                    <a:lnTo>
                      <a:pt x="925" y="856"/>
                    </a:lnTo>
                    <a:lnTo>
                      <a:pt x="874" y="874"/>
                    </a:lnTo>
                    <a:lnTo>
                      <a:pt x="820" y="892"/>
                    </a:lnTo>
                    <a:lnTo>
                      <a:pt x="777" y="918"/>
                    </a:lnTo>
                    <a:lnTo>
                      <a:pt x="726" y="936"/>
                    </a:lnTo>
                    <a:lnTo>
                      <a:pt x="678" y="954"/>
                    </a:lnTo>
                    <a:lnTo>
                      <a:pt x="628" y="972"/>
                    </a:lnTo>
                    <a:lnTo>
                      <a:pt x="584" y="954"/>
                    </a:lnTo>
                    <a:lnTo>
                      <a:pt x="537" y="928"/>
                    </a:lnTo>
                    <a:lnTo>
                      <a:pt x="504" y="910"/>
                    </a:lnTo>
                    <a:lnTo>
                      <a:pt x="460" y="892"/>
                    </a:lnTo>
                    <a:lnTo>
                      <a:pt x="414" y="867"/>
                    </a:lnTo>
                    <a:lnTo>
                      <a:pt x="370" y="849"/>
                    </a:lnTo>
                    <a:lnTo>
                      <a:pt x="326" y="823"/>
                    </a:lnTo>
                    <a:lnTo>
                      <a:pt x="290" y="805"/>
                    </a:lnTo>
                    <a:lnTo>
                      <a:pt x="257" y="776"/>
                    </a:lnTo>
                    <a:lnTo>
                      <a:pt x="228" y="743"/>
                    </a:lnTo>
                    <a:lnTo>
                      <a:pt x="203" y="714"/>
                    </a:lnTo>
                    <a:lnTo>
                      <a:pt x="178" y="689"/>
                    </a:lnTo>
                    <a:lnTo>
                      <a:pt x="148" y="664"/>
                    </a:lnTo>
                    <a:lnTo>
                      <a:pt x="124" y="628"/>
                    </a:lnTo>
                    <a:lnTo>
                      <a:pt x="87" y="602"/>
                    </a:lnTo>
                    <a:lnTo>
                      <a:pt x="61" y="577"/>
                    </a:lnTo>
                    <a:lnTo>
                      <a:pt x="54" y="547"/>
                    </a:lnTo>
                    <a:lnTo>
                      <a:pt x="54" y="522"/>
                    </a:lnTo>
                    <a:lnTo>
                      <a:pt x="43" y="496"/>
                    </a:lnTo>
                    <a:lnTo>
                      <a:pt x="36" y="468"/>
                    </a:lnTo>
                    <a:lnTo>
                      <a:pt x="25" y="442"/>
                    </a:lnTo>
                    <a:lnTo>
                      <a:pt x="18" y="417"/>
                    </a:lnTo>
                    <a:lnTo>
                      <a:pt x="10" y="387"/>
                    </a:lnTo>
                    <a:lnTo>
                      <a:pt x="0" y="362"/>
                    </a:lnTo>
                    <a:lnTo>
                      <a:pt x="25" y="344"/>
                    </a:lnTo>
                    <a:lnTo>
                      <a:pt x="43" y="326"/>
                    </a:lnTo>
                    <a:lnTo>
                      <a:pt x="61" y="311"/>
                    </a:lnTo>
                    <a:lnTo>
                      <a:pt x="79" y="293"/>
                    </a:lnTo>
                    <a:lnTo>
                      <a:pt x="97" y="275"/>
                    </a:lnTo>
                    <a:lnTo>
                      <a:pt x="116" y="257"/>
                    </a:lnTo>
                    <a:lnTo>
                      <a:pt x="142" y="239"/>
                    </a:lnTo>
                    <a:lnTo>
                      <a:pt x="160" y="221"/>
                    </a:lnTo>
                    <a:lnTo>
                      <a:pt x="167" y="202"/>
                    </a:lnTo>
                    <a:lnTo>
                      <a:pt x="178" y="188"/>
                    </a:lnTo>
                    <a:lnTo>
                      <a:pt x="196" y="159"/>
                    </a:lnTo>
                    <a:lnTo>
                      <a:pt x="203" y="141"/>
                    </a:lnTo>
                    <a:lnTo>
                      <a:pt x="210" y="115"/>
                    </a:lnTo>
                    <a:lnTo>
                      <a:pt x="221" y="97"/>
                    </a:lnTo>
                    <a:lnTo>
                      <a:pt x="239" y="72"/>
                    </a:lnTo>
                    <a:lnTo>
                      <a:pt x="246" y="54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0" name="Freeform 177"/>
              <p:cNvSpPr>
                <a:spLocks/>
              </p:cNvSpPr>
              <p:nvPr/>
            </p:nvSpPr>
            <p:spPr bwMode="auto">
              <a:xfrm>
                <a:off x="3867" y="1760"/>
                <a:ext cx="247" cy="220"/>
              </a:xfrm>
              <a:custGeom>
                <a:avLst/>
                <a:gdLst>
                  <a:gd name="T0" fmla="*/ 14 w 986"/>
                  <a:gd name="T1" fmla="*/ 3 h 881"/>
                  <a:gd name="T2" fmla="*/ 14 w 986"/>
                  <a:gd name="T3" fmla="*/ 1 h 881"/>
                  <a:gd name="T4" fmla="*/ 15 w 986"/>
                  <a:gd name="T5" fmla="*/ 0 h 881"/>
                  <a:gd name="T6" fmla="*/ 18 w 986"/>
                  <a:gd name="T7" fmla="*/ 0 h 881"/>
                  <a:gd name="T8" fmla="*/ 23 w 986"/>
                  <a:gd name="T9" fmla="*/ 2 h 881"/>
                  <a:gd name="T10" fmla="*/ 28 w 986"/>
                  <a:gd name="T11" fmla="*/ 3 h 881"/>
                  <a:gd name="T12" fmla="*/ 33 w 986"/>
                  <a:gd name="T13" fmla="*/ 4 h 881"/>
                  <a:gd name="T14" fmla="*/ 37 w 986"/>
                  <a:gd name="T15" fmla="*/ 6 h 881"/>
                  <a:gd name="T16" fmla="*/ 42 w 986"/>
                  <a:gd name="T17" fmla="*/ 9 h 881"/>
                  <a:gd name="T18" fmla="*/ 46 w 986"/>
                  <a:gd name="T19" fmla="*/ 12 h 881"/>
                  <a:gd name="T20" fmla="*/ 51 w 986"/>
                  <a:gd name="T21" fmla="*/ 14 h 881"/>
                  <a:gd name="T22" fmla="*/ 55 w 986"/>
                  <a:gd name="T23" fmla="*/ 17 h 881"/>
                  <a:gd name="T24" fmla="*/ 57 w 986"/>
                  <a:gd name="T25" fmla="*/ 20 h 881"/>
                  <a:gd name="T26" fmla="*/ 59 w 986"/>
                  <a:gd name="T27" fmla="*/ 23 h 881"/>
                  <a:gd name="T28" fmla="*/ 61 w 986"/>
                  <a:gd name="T29" fmla="*/ 26 h 881"/>
                  <a:gd name="T30" fmla="*/ 61 w 986"/>
                  <a:gd name="T31" fmla="*/ 30 h 881"/>
                  <a:gd name="T32" fmla="*/ 60 w 986"/>
                  <a:gd name="T33" fmla="*/ 35 h 881"/>
                  <a:gd name="T34" fmla="*/ 59 w 986"/>
                  <a:gd name="T35" fmla="*/ 40 h 881"/>
                  <a:gd name="T36" fmla="*/ 58 w 986"/>
                  <a:gd name="T37" fmla="*/ 44 h 881"/>
                  <a:gd name="T38" fmla="*/ 55 w 986"/>
                  <a:gd name="T39" fmla="*/ 47 h 881"/>
                  <a:gd name="T40" fmla="*/ 49 w 986"/>
                  <a:gd name="T41" fmla="*/ 49 h 881"/>
                  <a:gd name="T42" fmla="*/ 44 w 986"/>
                  <a:gd name="T43" fmla="*/ 51 h 881"/>
                  <a:gd name="T44" fmla="*/ 38 w 986"/>
                  <a:gd name="T45" fmla="*/ 54 h 881"/>
                  <a:gd name="T46" fmla="*/ 33 w 986"/>
                  <a:gd name="T47" fmla="*/ 53 h 881"/>
                  <a:gd name="T48" fmla="*/ 28 w 986"/>
                  <a:gd name="T49" fmla="*/ 51 h 881"/>
                  <a:gd name="T50" fmla="*/ 23 w 986"/>
                  <a:gd name="T51" fmla="*/ 49 h 881"/>
                  <a:gd name="T52" fmla="*/ 19 w 986"/>
                  <a:gd name="T53" fmla="*/ 47 h 881"/>
                  <a:gd name="T54" fmla="*/ 14 w 986"/>
                  <a:gd name="T55" fmla="*/ 44 h 881"/>
                  <a:gd name="T56" fmla="*/ 12 w 986"/>
                  <a:gd name="T57" fmla="*/ 41 h 881"/>
                  <a:gd name="T58" fmla="*/ 8 w 986"/>
                  <a:gd name="T59" fmla="*/ 37 h 881"/>
                  <a:gd name="T60" fmla="*/ 5 w 986"/>
                  <a:gd name="T61" fmla="*/ 34 h 881"/>
                  <a:gd name="T62" fmla="*/ 4 w 986"/>
                  <a:gd name="T63" fmla="*/ 31 h 881"/>
                  <a:gd name="T64" fmla="*/ 2 w 986"/>
                  <a:gd name="T65" fmla="*/ 28 h 881"/>
                  <a:gd name="T66" fmla="*/ 2 w 986"/>
                  <a:gd name="T67" fmla="*/ 24 h 881"/>
                  <a:gd name="T68" fmla="*/ 1 w 986"/>
                  <a:gd name="T69" fmla="*/ 22 h 881"/>
                  <a:gd name="T70" fmla="*/ 1 w 986"/>
                  <a:gd name="T71" fmla="*/ 20 h 881"/>
                  <a:gd name="T72" fmla="*/ 4 w 986"/>
                  <a:gd name="T73" fmla="*/ 17 h 881"/>
                  <a:gd name="T74" fmla="*/ 6 w 986"/>
                  <a:gd name="T75" fmla="*/ 16 h 881"/>
                  <a:gd name="T76" fmla="*/ 8 w 986"/>
                  <a:gd name="T77" fmla="*/ 14 h 881"/>
                  <a:gd name="T78" fmla="*/ 9 w 986"/>
                  <a:gd name="T79" fmla="*/ 11 h 881"/>
                  <a:gd name="T80" fmla="*/ 11 w 986"/>
                  <a:gd name="T81" fmla="*/ 9 h 881"/>
                  <a:gd name="T82" fmla="*/ 12 w 986"/>
                  <a:gd name="T83" fmla="*/ 6 h 881"/>
                  <a:gd name="T84" fmla="*/ 13 w 986"/>
                  <a:gd name="T85" fmla="*/ 4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6" h="881">
                    <a:moveTo>
                      <a:pt x="221" y="50"/>
                    </a:moveTo>
                    <a:lnTo>
                      <a:pt x="221" y="43"/>
                    </a:lnTo>
                    <a:lnTo>
                      <a:pt x="228" y="36"/>
                    </a:lnTo>
                    <a:lnTo>
                      <a:pt x="228" y="25"/>
                    </a:lnTo>
                    <a:lnTo>
                      <a:pt x="239" y="18"/>
                    </a:lnTo>
                    <a:lnTo>
                      <a:pt x="239" y="7"/>
                    </a:lnTo>
                    <a:lnTo>
                      <a:pt x="246" y="0"/>
                    </a:lnTo>
                    <a:lnTo>
                      <a:pt x="282" y="7"/>
                    </a:lnTo>
                    <a:lnTo>
                      <a:pt x="320" y="25"/>
                    </a:lnTo>
                    <a:lnTo>
                      <a:pt x="363" y="36"/>
                    </a:lnTo>
                    <a:lnTo>
                      <a:pt x="396" y="43"/>
                    </a:lnTo>
                    <a:lnTo>
                      <a:pt x="442" y="50"/>
                    </a:lnTo>
                    <a:lnTo>
                      <a:pt x="475" y="61"/>
                    </a:lnTo>
                    <a:lnTo>
                      <a:pt x="519" y="68"/>
                    </a:lnTo>
                    <a:lnTo>
                      <a:pt x="556" y="86"/>
                    </a:lnTo>
                    <a:lnTo>
                      <a:pt x="592" y="104"/>
                    </a:lnTo>
                    <a:lnTo>
                      <a:pt x="635" y="122"/>
                    </a:lnTo>
                    <a:lnTo>
                      <a:pt x="671" y="148"/>
                    </a:lnTo>
                    <a:lnTo>
                      <a:pt x="708" y="167"/>
                    </a:lnTo>
                    <a:lnTo>
                      <a:pt x="740" y="191"/>
                    </a:lnTo>
                    <a:lnTo>
                      <a:pt x="783" y="210"/>
                    </a:lnTo>
                    <a:lnTo>
                      <a:pt x="820" y="228"/>
                    </a:lnTo>
                    <a:lnTo>
                      <a:pt x="856" y="254"/>
                    </a:lnTo>
                    <a:lnTo>
                      <a:pt x="874" y="272"/>
                    </a:lnTo>
                    <a:lnTo>
                      <a:pt x="892" y="300"/>
                    </a:lnTo>
                    <a:lnTo>
                      <a:pt x="907" y="326"/>
                    </a:lnTo>
                    <a:lnTo>
                      <a:pt x="925" y="351"/>
                    </a:lnTo>
                    <a:lnTo>
                      <a:pt x="943" y="376"/>
                    </a:lnTo>
                    <a:lnTo>
                      <a:pt x="955" y="406"/>
                    </a:lnTo>
                    <a:lnTo>
                      <a:pt x="973" y="424"/>
                    </a:lnTo>
                    <a:lnTo>
                      <a:pt x="986" y="449"/>
                    </a:lnTo>
                    <a:lnTo>
                      <a:pt x="980" y="485"/>
                    </a:lnTo>
                    <a:lnTo>
                      <a:pt x="973" y="518"/>
                    </a:lnTo>
                    <a:lnTo>
                      <a:pt x="961" y="566"/>
                    </a:lnTo>
                    <a:lnTo>
                      <a:pt x="955" y="598"/>
                    </a:lnTo>
                    <a:lnTo>
                      <a:pt x="943" y="635"/>
                    </a:lnTo>
                    <a:lnTo>
                      <a:pt x="937" y="671"/>
                    </a:lnTo>
                    <a:lnTo>
                      <a:pt x="925" y="703"/>
                    </a:lnTo>
                    <a:lnTo>
                      <a:pt x="918" y="739"/>
                    </a:lnTo>
                    <a:lnTo>
                      <a:pt x="874" y="757"/>
                    </a:lnTo>
                    <a:lnTo>
                      <a:pt x="831" y="775"/>
                    </a:lnTo>
                    <a:lnTo>
                      <a:pt x="783" y="794"/>
                    </a:lnTo>
                    <a:lnTo>
                      <a:pt x="740" y="812"/>
                    </a:lnTo>
                    <a:lnTo>
                      <a:pt x="696" y="826"/>
                    </a:lnTo>
                    <a:lnTo>
                      <a:pt x="653" y="845"/>
                    </a:lnTo>
                    <a:lnTo>
                      <a:pt x="610" y="863"/>
                    </a:lnTo>
                    <a:lnTo>
                      <a:pt x="566" y="881"/>
                    </a:lnTo>
                    <a:lnTo>
                      <a:pt x="519" y="856"/>
                    </a:lnTo>
                    <a:lnTo>
                      <a:pt x="486" y="838"/>
                    </a:lnTo>
                    <a:lnTo>
                      <a:pt x="450" y="820"/>
                    </a:lnTo>
                    <a:lnTo>
                      <a:pt x="406" y="801"/>
                    </a:lnTo>
                    <a:lnTo>
                      <a:pt x="370" y="783"/>
                    </a:lnTo>
                    <a:lnTo>
                      <a:pt x="333" y="765"/>
                    </a:lnTo>
                    <a:lnTo>
                      <a:pt x="302" y="750"/>
                    </a:lnTo>
                    <a:lnTo>
                      <a:pt x="257" y="721"/>
                    </a:lnTo>
                    <a:lnTo>
                      <a:pt x="228" y="703"/>
                    </a:lnTo>
                    <a:lnTo>
                      <a:pt x="210" y="678"/>
                    </a:lnTo>
                    <a:lnTo>
                      <a:pt x="185" y="653"/>
                    </a:lnTo>
                    <a:lnTo>
                      <a:pt x="160" y="627"/>
                    </a:lnTo>
                    <a:lnTo>
                      <a:pt x="130" y="598"/>
                    </a:lnTo>
                    <a:lnTo>
                      <a:pt x="106" y="572"/>
                    </a:lnTo>
                    <a:lnTo>
                      <a:pt x="79" y="547"/>
                    </a:lnTo>
                    <a:lnTo>
                      <a:pt x="54" y="518"/>
                    </a:lnTo>
                    <a:lnTo>
                      <a:pt x="54" y="493"/>
                    </a:lnTo>
                    <a:lnTo>
                      <a:pt x="43" y="467"/>
                    </a:lnTo>
                    <a:lnTo>
                      <a:pt x="36" y="449"/>
                    </a:lnTo>
                    <a:lnTo>
                      <a:pt x="25" y="424"/>
                    </a:lnTo>
                    <a:lnTo>
                      <a:pt x="25" y="394"/>
                    </a:lnTo>
                    <a:lnTo>
                      <a:pt x="18" y="376"/>
                    </a:lnTo>
                    <a:lnTo>
                      <a:pt x="7" y="351"/>
                    </a:lnTo>
                    <a:lnTo>
                      <a:pt x="0" y="326"/>
                    </a:lnTo>
                    <a:lnTo>
                      <a:pt x="18" y="315"/>
                    </a:lnTo>
                    <a:lnTo>
                      <a:pt x="36" y="300"/>
                    </a:lnTo>
                    <a:lnTo>
                      <a:pt x="54" y="282"/>
                    </a:lnTo>
                    <a:lnTo>
                      <a:pt x="69" y="264"/>
                    </a:lnTo>
                    <a:lnTo>
                      <a:pt x="87" y="254"/>
                    </a:lnTo>
                    <a:lnTo>
                      <a:pt x="106" y="239"/>
                    </a:lnTo>
                    <a:lnTo>
                      <a:pt x="124" y="221"/>
                    </a:lnTo>
                    <a:lnTo>
                      <a:pt x="142" y="203"/>
                    </a:lnTo>
                    <a:lnTo>
                      <a:pt x="149" y="185"/>
                    </a:lnTo>
                    <a:lnTo>
                      <a:pt x="160" y="167"/>
                    </a:lnTo>
                    <a:lnTo>
                      <a:pt x="167" y="148"/>
                    </a:lnTo>
                    <a:lnTo>
                      <a:pt x="178" y="130"/>
                    </a:lnTo>
                    <a:lnTo>
                      <a:pt x="192" y="104"/>
                    </a:lnTo>
                    <a:lnTo>
                      <a:pt x="203" y="86"/>
                    </a:lnTo>
                    <a:lnTo>
                      <a:pt x="210" y="68"/>
                    </a:lnTo>
                    <a:lnTo>
                      <a:pt x="221" y="5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1" name="Freeform 178"/>
              <p:cNvSpPr>
                <a:spLocks/>
              </p:cNvSpPr>
              <p:nvPr/>
            </p:nvSpPr>
            <p:spPr bwMode="auto">
              <a:xfrm>
                <a:off x="3872" y="1764"/>
                <a:ext cx="220" cy="194"/>
              </a:xfrm>
              <a:custGeom>
                <a:avLst/>
                <a:gdLst>
                  <a:gd name="T0" fmla="*/ 12 w 882"/>
                  <a:gd name="T1" fmla="*/ 2 h 776"/>
                  <a:gd name="T2" fmla="*/ 13 w 882"/>
                  <a:gd name="T3" fmla="*/ 2 h 776"/>
                  <a:gd name="T4" fmla="*/ 13 w 882"/>
                  <a:gd name="T5" fmla="*/ 1 h 776"/>
                  <a:gd name="T6" fmla="*/ 15 w 882"/>
                  <a:gd name="T7" fmla="*/ 1 h 776"/>
                  <a:gd name="T8" fmla="*/ 20 w 882"/>
                  <a:gd name="T9" fmla="*/ 2 h 776"/>
                  <a:gd name="T10" fmla="*/ 24 w 882"/>
                  <a:gd name="T11" fmla="*/ 3 h 776"/>
                  <a:gd name="T12" fmla="*/ 28 w 882"/>
                  <a:gd name="T13" fmla="*/ 4 h 776"/>
                  <a:gd name="T14" fmla="*/ 33 w 882"/>
                  <a:gd name="T15" fmla="*/ 6 h 776"/>
                  <a:gd name="T16" fmla="*/ 37 w 882"/>
                  <a:gd name="T17" fmla="*/ 8 h 776"/>
                  <a:gd name="T18" fmla="*/ 41 w 882"/>
                  <a:gd name="T19" fmla="*/ 11 h 776"/>
                  <a:gd name="T20" fmla="*/ 45 w 882"/>
                  <a:gd name="T21" fmla="*/ 13 h 776"/>
                  <a:gd name="T22" fmla="*/ 48 w 882"/>
                  <a:gd name="T23" fmla="*/ 16 h 776"/>
                  <a:gd name="T24" fmla="*/ 50 w 882"/>
                  <a:gd name="T25" fmla="*/ 18 h 776"/>
                  <a:gd name="T26" fmla="*/ 52 w 882"/>
                  <a:gd name="T27" fmla="*/ 21 h 776"/>
                  <a:gd name="T28" fmla="*/ 54 w 882"/>
                  <a:gd name="T29" fmla="*/ 24 h 776"/>
                  <a:gd name="T30" fmla="*/ 54 w 882"/>
                  <a:gd name="T31" fmla="*/ 27 h 776"/>
                  <a:gd name="T32" fmla="*/ 53 w 882"/>
                  <a:gd name="T33" fmla="*/ 31 h 776"/>
                  <a:gd name="T34" fmla="*/ 52 w 882"/>
                  <a:gd name="T35" fmla="*/ 35 h 776"/>
                  <a:gd name="T36" fmla="*/ 51 w 882"/>
                  <a:gd name="T37" fmla="*/ 39 h 776"/>
                  <a:gd name="T38" fmla="*/ 48 w 882"/>
                  <a:gd name="T39" fmla="*/ 42 h 776"/>
                  <a:gd name="T40" fmla="*/ 43 w 882"/>
                  <a:gd name="T41" fmla="*/ 44 h 776"/>
                  <a:gd name="T42" fmla="*/ 38 w 882"/>
                  <a:gd name="T43" fmla="*/ 46 h 776"/>
                  <a:gd name="T44" fmla="*/ 33 w 882"/>
                  <a:gd name="T45" fmla="*/ 47 h 776"/>
                  <a:gd name="T46" fmla="*/ 29 w 882"/>
                  <a:gd name="T47" fmla="*/ 47 h 776"/>
                  <a:gd name="T48" fmla="*/ 25 w 882"/>
                  <a:gd name="T49" fmla="*/ 45 h 776"/>
                  <a:gd name="T50" fmla="*/ 20 w 882"/>
                  <a:gd name="T51" fmla="*/ 44 h 776"/>
                  <a:gd name="T52" fmla="*/ 16 w 882"/>
                  <a:gd name="T53" fmla="*/ 41 h 776"/>
                  <a:gd name="T54" fmla="*/ 13 w 882"/>
                  <a:gd name="T55" fmla="*/ 39 h 776"/>
                  <a:gd name="T56" fmla="*/ 10 w 882"/>
                  <a:gd name="T57" fmla="*/ 36 h 776"/>
                  <a:gd name="T58" fmla="*/ 7 w 882"/>
                  <a:gd name="T59" fmla="*/ 33 h 776"/>
                  <a:gd name="T60" fmla="*/ 4 w 882"/>
                  <a:gd name="T61" fmla="*/ 30 h 776"/>
                  <a:gd name="T62" fmla="*/ 3 w 882"/>
                  <a:gd name="T63" fmla="*/ 28 h 776"/>
                  <a:gd name="T64" fmla="*/ 1 w 882"/>
                  <a:gd name="T65" fmla="*/ 25 h 776"/>
                  <a:gd name="T66" fmla="*/ 1 w 882"/>
                  <a:gd name="T67" fmla="*/ 22 h 776"/>
                  <a:gd name="T68" fmla="*/ 0 w 882"/>
                  <a:gd name="T69" fmla="*/ 19 h 776"/>
                  <a:gd name="T70" fmla="*/ 1 w 882"/>
                  <a:gd name="T71" fmla="*/ 17 h 776"/>
                  <a:gd name="T72" fmla="*/ 3 w 882"/>
                  <a:gd name="T73" fmla="*/ 16 h 776"/>
                  <a:gd name="T74" fmla="*/ 5 w 882"/>
                  <a:gd name="T75" fmla="*/ 14 h 776"/>
                  <a:gd name="T76" fmla="*/ 6 w 882"/>
                  <a:gd name="T77" fmla="*/ 12 h 776"/>
                  <a:gd name="T78" fmla="*/ 8 w 882"/>
                  <a:gd name="T79" fmla="*/ 11 h 776"/>
                  <a:gd name="T80" fmla="*/ 9 w 882"/>
                  <a:gd name="T81" fmla="*/ 8 h 776"/>
                  <a:gd name="T82" fmla="*/ 10 w 882"/>
                  <a:gd name="T83" fmla="*/ 6 h 776"/>
                  <a:gd name="T84" fmla="*/ 11 w 882"/>
                  <a:gd name="T85" fmla="*/ 4 h 7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2" h="776">
                    <a:moveTo>
                      <a:pt x="192" y="43"/>
                    </a:moveTo>
                    <a:lnTo>
                      <a:pt x="192" y="32"/>
                    </a:lnTo>
                    <a:lnTo>
                      <a:pt x="203" y="32"/>
                    </a:lnTo>
                    <a:lnTo>
                      <a:pt x="203" y="25"/>
                    </a:lnTo>
                    <a:lnTo>
                      <a:pt x="203" y="18"/>
                    </a:lnTo>
                    <a:lnTo>
                      <a:pt x="210" y="7"/>
                    </a:lnTo>
                    <a:lnTo>
                      <a:pt x="210" y="0"/>
                    </a:lnTo>
                    <a:lnTo>
                      <a:pt x="246" y="7"/>
                    </a:lnTo>
                    <a:lnTo>
                      <a:pt x="284" y="18"/>
                    </a:lnTo>
                    <a:lnTo>
                      <a:pt x="315" y="25"/>
                    </a:lnTo>
                    <a:lnTo>
                      <a:pt x="352" y="32"/>
                    </a:lnTo>
                    <a:lnTo>
                      <a:pt x="388" y="43"/>
                    </a:lnTo>
                    <a:lnTo>
                      <a:pt x="424" y="50"/>
                    </a:lnTo>
                    <a:lnTo>
                      <a:pt x="457" y="61"/>
                    </a:lnTo>
                    <a:lnTo>
                      <a:pt x="493" y="68"/>
                    </a:lnTo>
                    <a:lnTo>
                      <a:pt x="530" y="86"/>
                    </a:lnTo>
                    <a:lnTo>
                      <a:pt x="556" y="104"/>
                    </a:lnTo>
                    <a:lnTo>
                      <a:pt x="592" y="130"/>
                    </a:lnTo>
                    <a:lnTo>
                      <a:pt x="628" y="149"/>
                    </a:lnTo>
                    <a:lnTo>
                      <a:pt x="660" y="167"/>
                    </a:lnTo>
                    <a:lnTo>
                      <a:pt x="696" y="185"/>
                    </a:lnTo>
                    <a:lnTo>
                      <a:pt x="722" y="203"/>
                    </a:lnTo>
                    <a:lnTo>
                      <a:pt x="759" y="221"/>
                    </a:lnTo>
                    <a:lnTo>
                      <a:pt x="777" y="246"/>
                    </a:lnTo>
                    <a:lnTo>
                      <a:pt x="795" y="264"/>
                    </a:lnTo>
                    <a:lnTo>
                      <a:pt x="802" y="290"/>
                    </a:lnTo>
                    <a:lnTo>
                      <a:pt x="820" y="308"/>
                    </a:lnTo>
                    <a:lnTo>
                      <a:pt x="838" y="333"/>
                    </a:lnTo>
                    <a:lnTo>
                      <a:pt x="846" y="351"/>
                    </a:lnTo>
                    <a:lnTo>
                      <a:pt x="864" y="376"/>
                    </a:lnTo>
                    <a:lnTo>
                      <a:pt x="882" y="395"/>
                    </a:lnTo>
                    <a:lnTo>
                      <a:pt x="874" y="431"/>
                    </a:lnTo>
                    <a:lnTo>
                      <a:pt x="864" y="457"/>
                    </a:lnTo>
                    <a:lnTo>
                      <a:pt x="856" y="493"/>
                    </a:lnTo>
                    <a:lnTo>
                      <a:pt x="846" y="529"/>
                    </a:lnTo>
                    <a:lnTo>
                      <a:pt x="838" y="554"/>
                    </a:lnTo>
                    <a:lnTo>
                      <a:pt x="828" y="591"/>
                    </a:lnTo>
                    <a:lnTo>
                      <a:pt x="820" y="624"/>
                    </a:lnTo>
                    <a:lnTo>
                      <a:pt x="813" y="653"/>
                    </a:lnTo>
                    <a:lnTo>
                      <a:pt x="777" y="671"/>
                    </a:lnTo>
                    <a:lnTo>
                      <a:pt x="733" y="685"/>
                    </a:lnTo>
                    <a:lnTo>
                      <a:pt x="696" y="696"/>
                    </a:lnTo>
                    <a:lnTo>
                      <a:pt x="653" y="714"/>
                    </a:lnTo>
                    <a:lnTo>
                      <a:pt x="617" y="732"/>
                    </a:lnTo>
                    <a:lnTo>
                      <a:pt x="574" y="747"/>
                    </a:lnTo>
                    <a:lnTo>
                      <a:pt x="538" y="757"/>
                    </a:lnTo>
                    <a:lnTo>
                      <a:pt x="493" y="776"/>
                    </a:lnTo>
                    <a:lnTo>
                      <a:pt x="468" y="757"/>
                    </a:lnTo>
                    <a:lnTo>
                      <a:pt x="432" y="739"/>
                    </a:lnTo>
                    <a:lnTo>
                      <a:pt x="396" y="721"/>
                    </a:lnTo>
                    <a:lnTo>
                      <a:pt x="363" y="714"/>
                    </a:lnTo>
                    <a:lnTo>
                      <a:pt x="327" y="696"/>
                    </a:lnTo>
                    <a:lnTo>
                      <a:pt x="290" y="678"/>
                    </a:lnTo>
                    <a:lnTo>
                      <a:pt x="264" y="660"/>
                    </a:lnTo>
                    <a:lnTo>
                      <a:pt x="228" y="642"/>
                    </a:lnTo>
                    <a:lnTo>
                      <a:pt x="203" y="617"/>
                    </a:lnTo>
                    <a:lnTo>
                      <a:pt x="185" y="599"/>
                    </a:lnTo>
                    <a:lnTo>
                      <a:pt x="160" y="573"/>
                    </a:lnTo>
                    <a:lnTo>
                      <a:pt x="142" y="548"/>
                    </a:lnTo>
                    <a:lnTo>
                      <a:pt x="112" y="529"/>
                    </a:lnTo>
                    <a:lnTo>
                      <a:pt x="98" y="500"/>
                    </a:lnTo>
                    <a:lnTo>
                      <a:pt x="69" y="485"/>
                    </a:lnTo>
                    <a:lnTo>
                      <a:pt x="51" y="457"/>
                    </a:lnTo>
                    <a:lnTo>
                      <a:pt x="43" y="439"/>
                    </a:lnTo>
                    <a:lnTo>
                      <a:pt x="36" y="413"/>
                    </a:lnTo>
                    <a:lnTo>
                      <a:pt x="25" y="395"/>
                    </a:lnTo>
                    <a:lnTo>
                      <a:pt x="25" y="370"/>
                    </a:lnTo>
                    <a:lnTo>
                      <a:pt x="18" y="351"/>
                    </a:lnTo>
                    <a:lnTo>
                      <a:pt x="7" y="333"/>
                    </a:lnTo>
                    <a:lnTo>
                      <a:pt x="7" y="308"/>
                    </a:lnTo>
                    <a:lnTo>
                      <a:pt x="0" y="290"/>
                    </a:lnTo>
                    <a:lnTo>
                      <a:pt x="18" y="272"/>
                    </a:lnTo>
                    <a:lnTo>
                      <a:pt x="25" y="264"/>
                    </a:lnTo>
                    <a:lnTo>
                      <a:pt x="43" y="246"/>
                    </a:lnTo>
                    <a:lnTo>
                      <a:pt x="61" y="236"/>
                    </a:lnTo>
                    <a:lnTo>
                      <a:pt x="80" y="221"/>
                    </a:lnTo>
                    <a:lnTo>
                      <a:pt x="88" y="210"/>
                    </a:lnTo>
                    <a:lnTo>
                      <a:pt x="106" y="192"/>
                    </a:lnTo>
                    <a:lnTo>
                      <a:pt x="124" y="173"/>
                    </a:lnTo>
                    <a:lnTo>
                      <a:pt x="131" y="167"/>
                    </a:lnTo>
                    <a:lnTo>
                      <a:pt x="142" y="149"/>
                    </a:lnTo>
                    <a:lnTo>
                      <a:pt x="149" y="130"/>
                    </a:lnTo>
                    <a:lnTo>
                      <a:pt x="160" y="112"/>
                    </a:lnTo>
                    <a:lnTo>
                      <a:pt x="167" y="98"/>
                    </a:lnTo>
                    <a:lnTo>
                      <a:pt x="174" y="79"/>
                    </a:lnTo>
                    <a:lnTo>
                      <a:pt x="185" y="61"/>
                    </a:lnTo>
                    <a:lnTo>
                      <a:pt x="192" y="4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2" name="Freeform 179"/>
              <p:cNvSpPr>
                <a:spLocks/>
              </p:cNvSpPr>
              <p:nvPr/>
            </p:nvSpPr>
            <p:spPr bwMode="auto">
              <a:xfrm>
                <a:off x="3876" y="1766"/>
                <a:ext cx="192" cy="172"/>
              </a:xfrm>
              <a:custGeom>
                <a:avLst/>
                <a:gdLst>
                  <a:gd name="T0" fmla="*/ 11 w 766"/>
                  <a:gd name="T1" fmla="*/ 2 h 689"/>
                  <a:gd name="T2" fmla="*/ 11 w 766"/>
                  <a:gd name="T3" fmla="*/ 1 h 689"/>
                  <a:gd name="T4" fmla="*/ 12 w 766"/>
                  <a:gd name="T5" fmla="*/ 1 h 689"/>
                  <a:gd name="T6" fmla="*/ 12 w 766"/>
                  <a:gd name="T7" fmla="*/ 0 h 689"/>
                  <a:gd name="T8" fmla="*/ 16 w 766"/>
                  <a:gd name="T9" fmla="*/ 1 h 689"/>
                  <a:gd name="T10" fmla="*/ 19 w 766"/>
                  <a:gd name="T11" fmla="*/ 2 h 689"/>
                  <a:gd name="T12" fmla="*/ 23 w 766"/>
                  <a:gd name="T13" fmla="*/ 3 h 689"/>
                  <a:gd name="T14" fmla="*/ 27 w 766"/>
                  <a:gd name="T15" fmla="*/ 4 h 689"/>
                  <a:gd name="T16" fmla="*/ 30 w 766"/>
                  <a:gd name="T17" fmla="*/ 6 h 689"/>
                  <a:gd name="T18" fmla="*/ 34 w 766"/>
                  <a:gd name="T19" fmla="*/ 8 h 689"/>
                  <a:gd name="T20" fmla="*/ 38 w 766"/>
                  <a:gd name="T21" fmla="*/ 10 h 689"/>
                  <a:gd name="T22" fmla="*/ 41 w 766"/>
                  <a:gd name="T23" fmla="*/ 13 h 689"/>
                  <a:gd name="T24" fmla="*/ 43 w 766"/>
                  <a:gd name="T25" fmla="*/ 15 h 689"/>
                  <a:gd name="T26" fmla="*/ 45 w 766"/>
                  <a:gd name="T27" fmla="*/ 17 h 689"/>
                  <a:gd name="T28" fmla="*/ 47 w 766"/>
                  <a:gd name="T29" fmla="*/ 20 h 689"/>
                  <a:gd name="T30" fmla="*/ 48 w 766"/>
                  <a:gd name="T31" fmla="*/ 22 h 689"/>
                  <a:gd name="T32" fmla="*/ 47 w 766"/>
                  <a:gd name="T33" fmla="*/ 25 h 689"/>
                  <a:gd name="T34" fmla="*/ 47 w 766"/>
                  <a:gd name="T35" fmla="*/ 29 h 689"/>
                  <a:gd name="T36" fmla="*/ 45 w 766"/>
                  <a:gd name="T37" fmla="*/ 32 h 689"/>
                  <a:gd name="T38" fmla="*/ 45 w 766"/>
                  <a:gd name="T39" fmla="*/ 36 h 689"/>
                  <a:gd name="T40" fmla="*/ 40 w 766"/>
                  <a:gd name="T41" fmla="*/ 38 h 689"/>
                  <a:gd name="T42" fmla="*/ 36 w 766"/>
                  <a:gd name="T43" fmla="*/ 40 h 689"/>
                  <a:gd name="T44" fmla="*/ 32 w 766"/>
                  <a:gd name="T45" fmla="*/ 41 h 689"/>
                  <a:gd name="T46" fmla="*/ 27 w 766"/>
                  <a:gd name="T47" fmla="*/ 43 h 689"/>
                  <a:gd name="T48" fmla="*/ 23 w 766"/>
                  <a:gd name="T49" fmla="*/ 41 h 689"/>
                  <a:gd name="T50" fmla="*/ 20 w 766"/>
                  <a:gd name="T51" fmla="*/ 39 h 689"/>
                  <a:gd name="T52" fmla="*/ 16 w 766"/>
                  <a:gd name="T53" fmla="*/ 37 h 689"/>
                  <a:gd name="T54" fmla="*/ 12 w 766"/>
                  <a:gd name="T55" fmla="*/ 35 h 689"/>
                  <a:gd name="T56" fmla="*/ 10 w 766"/>
                  <a:gd name="T57" fmla="*/ 33 h 689"/>
                  <a:gd name="T58" fmla="*/ 8 w 766"/>
                  <a:gd name="T59" fmla="*/ 30 h 689"/>
                  <a:gd name="T60" fmla="*/ 5 w 766"/>
                  <a:gd name="T61" fmla="*/ 28 h 689"/>
                  <a:gd name="T62" fmla="*/ 3 w 766"/>
                  <a:gd name="T63" fmla="*/ 25 h 689"/>
                  <a:gd name="T64" fmla="*/ 2 w 766"/>
                  <a:gd name="T65" fmla="*/ 23 h 689"/>
                  <a:gd name="T66" fmla="*/ 1 w 766"/>
                  <a:gd name="T67" fmla="*/ 21 h 689"/>
                  <a:gd name="T68" fmla="*/ 1 w 766"/>
                  <a:gd name="T69" fmla="*/ 18 h 689"/>
                  <a:gd name="T70" fmla="*/ 0 w 766"/>
                  <a:gd name="T71" fmla="*/ 16 h 689"/>
                  <a:gd name="T72" fmla="*/ 2 w 766"/>
                  <a:gd name="T73" fmla="*/ 15 h 689"/>
                  <a:gd name="T74" fmla="*/ 3 w 766"/>
                  <a:gd name="T75" fmla="*/ 13 h 689"/>
                  <a:gd name="T76" fmla="*/ 5 w 766"/>
                  <a:gd name="T77" fmla="*/ 11 h 689"/>
                  <a:gd name="T78" fmla="*/ 7 w 766"/>
                  <a:gd name="T79" fmla="*/ 10 h 689"/>
                  <a:gd name="T80" fmla="*/ 8 w 766"/>
                  <a:gd name="T81" fmla="*/ 8 h 689"/>
                  <a:gd name="T82" fmla="*/ 8 w 766"/>
                  <a:gd name="T83" fmla="*/ 6 h 689"/>
                  <a:gd name="T84" fmla="*/ 9 w 766"/>
                  <a:gd name="T85" fmla="*/ 4 h 689"/>
                  <a:gd name="T86" fmla="*/ 11 w 766"/>
                  <a:gd name="T87" fmla="*/ 3 h 68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66" h="689">
                    <a:moveTo>
                      <a:pt x="167" y="43"/>
                    </a:moveTo>
                    <a:lnTo>
                      <a:pt x="167" y="36"/>
                    </a:lnTo>
                    <a:lnTo>
                      <a:pt x="174" y="36"/>
                    </a:lnTo>
                    <a:lnTo>
                      <a:pt x="174" y="25"/>
                    </a:lnTo>
                    <a:lnTo>
                      <a:pt x="174" y="18"/>
                    </a:lnTo>
                    <a:lnTo>
                      <a:pt x="185" y="18"/>
                    </a:lnTo>
                    <a:lnTo>
                      <a:pt x="185" y="11"/>
                    </a:lnTo>
                    <a:lnTo>
                      <a:pt x="185" y="0"/>
                    </a:lnTo>
                    <a:lnTo>
                      <a:pt x="221" y="11"/>
                    </a:lnTo>
                    <a:lnTo>
                      <a:pt x="246" y="18"/>
                    </a:lnTo>
                    <a:lnTo>
                      <a:pt x="272" y="25"/>
                    </a:lnTo>
                    <a:lnTo>
                      <a:pt x="309" y="36"/>
                    </a:lnTo>
                    <a:lnTo>
                      <a:pt x="334" y="43"/>
                    </a:lnTo>
                    <a:lnTo>
                      <a:pt x="370" y="54"/>
                    </a:lnTo>
                    <a:lnTo>
                      <a:pt x="396" y="61"/>
                    </a:lnTo>
                    <a:lnTo>
                      <a:pt x="432" y="72"/>
                    </a:lnTo>
                    <a:lnTo>
                      <a:pt x="457" y="91"/>
                    </a:lnTo>
                    <a:lnTo>
                      <a:pt x="483" y="97"/>
                    </a:lnTo>
                    <a:lnTo>
                      <a:pt x="520" y="115"/>
                    </a:lnTo>
                    <a:lnTo>
                      <a:pt x="548" y="134"/>
                    </a:lnTo>
                    <a:lnTo>
                      <a:pt x="574" y="152"/>
                    </a:lnTo>
                    <a:lnTo>
                      <a:pt x="610" y="166"/>
                    </a:lnTo>
                    <a:lnTo>
                      <a:pt x="635" y="185"/>
                    </a:lnTo>
                    <a:lnTo>
                      <a:pt x="660" y="203"/>
                    </a:lnTo>
                    <a:lnTo>
                      <a:pt x="678" y="221"/>
                    </a:lnTo>
                    <a:lnTo>
                      <a:pt x="686" y="239"/>
                    </a:lnTo>
                    <a:lnTo>
                      <a:pt x="704" y="257"/>
                    </a:lnTo>
                    <a:lnTo>
                      <a:pt x="715" y="275"/>
                    </a:lnTo>
                    <a:lnTo>
                      <a:pt x="733" y="301"/>
                    </a:lnTo>
                    <a:lnTo>
                      <a:pt x="741" y="320"/>
                    </a:lnTo>
                    <a:lnTo>
                      <a:pt x="747" y="338"/>
                    </a:lnTo>
                    <a:lnTo>
                      <a:pt x="766" y="351"/>
                    </a:lnTo>
                    <a:lnTo>
                      <a:pt x="759" y="381"/>
                    </a:lnTo>
                    <a:lnTo>
                      <a:pt x="747" y="406"/>
                    </a:lnTo>
                    <a:lnTo>
                      <a:pt x="747" y="442"/>
                    </a:lnTo>
                    <a:lnTo>
                      <a:pt x="741" y="468"/>
                    </a:lnTo>
                    <a:lnTo>
                      <a:pt x="733" y="493"/>
                    </a:lnTo>
                    <a:lnTo>
                      <a:pt x="723" y="522"/>
                    </a:lnTo>
                    <a:lnTo>
                      <a:pt x="715" y="547"/>
                    </a:lnTo>
                    <a:lnTo>
                      <a:pt x="715" y="584"/>
                    </a:lnTo>
                    <a:lnTo>
                      <a:pt x="678" y="592"/>
                    </a:lnTo>
                    <a:lnTo>
                      <a:pt x="642" y="610"/>
                    </a:lnTo>
                    <a:lnTo>
                      <a:pt x="610" y="617"/>
                    </a:lnTo>
                    <a:lnTo>
                      <a:pt x="574" y="635"/>
                    </a:lnTo>
                    <a:lnTo>
                      <a:pt x="538" y="646"/>
                    </a:lnTo>
                    <a:lnTo>
                      <a:pt x="501" y="664"/>
                    </a:lnTo>
                    <a:lnTo>
                      <a:pt x="469" y="671"/>
                    </a:lnTo>
                    <a:lnTo>
                      <a:pt x="432" y="689"/>
                    </a:lnTo>
                    <a:lnTo>
                      <a:pt x="406" y="671"/>
                    </a:lnTo>
                    <a:lnTo>
                      <a:pt x="370" y="653"/>
                    </a:lnTo>
                    <a:lnTo>
                      <a:pt x="345" y="646"/>
                    </a:lnTo>
                    <a:lnTo>
                      <a:pt x="316" y="628"/>
                    </a:lnTo>
                    <a:lnTo>
                      <a:pt x="284" y="610"/>
                    </a:lnTo>
                    <a:lnTo>
                      <a:pt x="254" y="602"/>
                    </a:lnTo>
                    <a:lnTo>
                      <a:pt x="228" y="584"/>
                    </a:lnTo>
                    <a:lnTo>
                      <a:pt x="192" y="566"/>
                    </a:lnTo>
                    <a:lnTo>
                      <a:pt x="174" y="547"/>
                    </a:lnTo>
                    <a:lnTo>
                      <a:pt x="156" y="529"/>
                    </a:lnTo>
                    <a:lnTo>
                      <a:pt x="142" y="511"/>
                    </a:lnTo>
                    <a:lnTo>
                      <a:pt x="124" y="486"/>
                    </a:lnTo>
                    <a:lnTo>
                      <a:pt x="94" y="468"/>
                    </a:lnTo>
                    <a:lnTo>
                      <a:pt x="80" y="450"/>
                    </a:lnTo>
                    <a:lnTo>
                      <a:pt x="62" y="424"/>
                    </a:lnTo>
                    <a:lnTo>
                      <a:pt x="43" y="406"/>
                    </a:lnTo>
                    <a:lnTo>
                      <a:pt x="33" y="388"/>
                    </a:lnTo>
                    <a:lnTo>
                      <a:pt x="25" y="369"/>
                    </a:lnTo>
                    <a:lnTo>
                      <a:pt x="25" y="351"/>
                    </a:lnTo>
                    <a:lnTo>
                      <a:pt x="18" y="338"/>
                    </a:lnTo>
                    <a:lnTo>
                      <a:pt x="18" y="320"/>
                    </a:lnTo>
                    <a:lnTo>
                      <a:pt x="7" y="290"/>
                    </a:lnTo>
                    <a:lnTo>
                      <a:pt x="0" y="275"/>
                    </a:lnTo>
                    <a:lnTo>
                      <a:pt x="0" y="257"/>
                    </a:lnTo>
                    <a:lnTo>
                      <a:pt x="7" y="247"/>
                    </a:lnTo>
                    <a:lnTo>
                      <a:pt x="25" y="239"/>
                    </a:lnTo>
                    <a:lnTo>
                      <a:pt x="33" y="221"/>
                    </a:lnTo>
                    <a:lnTo>
                      <a:pt x="51" y="214"/>
                    </a:lnTo>
                    <a:lnTo>
                      <a:pt x="62" y="203"/>
                    </a:lnTo>
                    <a:lnTo>
                      <a:pt x="80" y="185"/>
                    </a:lnTo>
                    <a:lnTo>
                      <a:pt x="88" y="178"/>
                    </a:lnTo>
                    <a:lnTo>
                      <a:pt x="106" y="160"/>
                    </a:lnTo>
                    <a:lnTo>
                      <a:pt x="113" y="152"/>
                    </a:lnTo>
                    <a:lnTo>
                      <a:pt x="124" y="134"/>
                    </a:lnTo>
                    <a:lnTo>
                      <a:pt x="131" y="115"/>
                    </a:lnTo>
                    <a:lnTo>
                      <a:pt x="131" y="105"/>
                    </a:lnTo>
                    <a:lnTo>
                      <a:pt x="142" y="91"/>
                    </a:lnTo>
                    <a:lnTo>
                      <a:pt x="149" y="72"/>
                    </a:lnTo>
                    <a:lnTo>
                      <a:pt x="156" y="54"/>
                    </a:lnTo>
                    <a:lnTo>
                      <a:pt x="167" y="43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3" name="Freeform 180"/>
              <p:cNvSpPr>
                <a:spLocks/>
              </p:cNvSpPr>
              <p:nvPr/>
            </p:nvSpPr>
            <p:spPr bwMode="auto">
              <a:xfrm>
                <a:off x="3881" y="1770"/>
                <a:ext cx="163" cy="146"/>
              </a:xfrm>
              <a:custGeom>
                <a:avLst/>
                <a:gdLst>
                  <a:gd name="T0" fmla="*/ 8 w 654"/>
                  <a:gd name="T1" fmla="*/ 2 h 584"/>
                  <a:gd name="T2" fmla="*/ 9 w 654"/>
                  <a:gd name="T3" fmla="*/ 1 h 584"/>
                  <a:gd name="T4" fmla="*/ 10 w 654"/>
                  <a:gd name="T5" fmla="*/ 0 h 584"/>
                  <a:gd name="T6" fmla="*/ 13 w 654"/>
                  <a:gd name="T7" fmla="*/ 1 h 584"/>
                  <a:gd name="T8" fmla="*/ 16 w 654"/>
                  <a:gd name="T9" fmla="*/ 2 h 584"/>
                  <a:gd name="T10" fmla="*/ 20 w 654"/>
                  <a:gd name="T11" fmla="*/ 3 h 584"/>
                  <a:gd name="T12" fmla="*/ 22 w 654"/>
                  <a:gd name="T13" fmla="*/ 4 h 584"/>
                  <a:gd name="T14" fmla="*/ 26 w 654"/>
                  <a:gd name="T15" fmla="*/ 5 h 584"/>
                  <a:gd name="T16" fmla="*/ 29 w 654"/>
                  <a:gd name="T17" fmla="*/ 7 h 584"/>
                  <a:gd name="T18" fmla="*/ 32 w 654"/>
                  <a:gd name="T19" fmla="*/ 9 h 584"/>
                  <a:gd name="T20" fmla="*/ 35 w 654"/>
                  <a:gd name="T21" fmla="*/ 11 h 584"/>
                  <a:gd name="T22" fmla="*/ 37 w 654"/>
                  <a:gd name="T23" fmla="*/ 13 h 584"/>
                  <a:gd name="T24" fmla="*/ 38 w 654"/>
                  <a:gd name="T25" fmla="*/ 15 h 584"/>
                  <a:gd name="T26" fmla="*/ 39 w 654"/>
                  <a:gd name="T27" fmla="*/ 17 h 584"/>
                  <a:gd name="T28" fmla="*/ 41 w 654"/>
                  <a:gd name="T29" fmla="*/ 19 h 584"/>
                  <a:gd name="T30" fmla="*/ 40 w 654"/>
                  <a:gd name="T31" fmla="*/ 22 h 584"/>
                  <a:gd name="T32" fmla="*/ 39 w 654"/>
                  <a:gd name="T33" fmla="*/ 25 h 584"/>
                  <a:gd name="T34" fmla="*/ 38 w 654"/>
                  <a:gd name="T35" fmla="*/ 28 h 584"/>
                  <a:gd name="T36" fmla="*/ 38 w 654"/>
                  <a:gd name="T37" fmla="*/ 31 h 584"/>
                  <a:gd name="T38" fmla="*/ 34 w 654"/>
                  <a:gd name="T39" fmla="*/ 32 h 584"/>
                  <a:gd name="T40" fmla="*/ 30 w 654"/>
                  <a:gd name="T41" fmla="*/ 34 h 584"/>
                  <a:gd name="T42" fmla="*/ 27 w 654"/>
                  <a:gd name="T43" fmla="*/ 36 h 584"/>
                  <a:gd name="T44" fmla="*/ 23 w 654"/>
                  <a:gd name="T45" fmla="*/ 37 h 584"/>
                  <a:gd name="T46" fmla="*/ 20 w 654"/>
                  <a:gd name="T47" fmla="*/ 35 h 584"/>
                  <a:gd name="T48" fmla="*/ 16 w 654"/>
                  <a:gd name="T49" fmla="*/ 34 h 584"/>
                  <a:gd name="T50" fmla="*/ 13 w 654"/>
                  <a:gd name="T51" fmla="*/ 32 h 584"/>
                  <a:gd name="T52" fmla="*/ 10 w 654"/>
                  <a:gd name="T53" fmla="*/ 31 h 584"/>
                  <a:gd name="T54" fmla="*/ 8 w 654"/>
                  <a:gd name="T55" fmla="*/ 28 h 584"/>
                  <a:gd name="T56" fmla="*/ 6 w 654"/>
                  <a:gd name="T57" fmla="*/ 26 h 584"/>
                  <a:gd name="T58" fmla="*/ 4 w 654"/>
                  <a:gd name="T59" fmla="*/ 24 h 584"/>
                  <a:gd name="T60" fmla="*/ 2 w 654"/>
                  <a:gd name="T61" fmla="*/ 22 h 584"/>
                  <a:gd name="T62" fmla="*/ 1 w 654"/>
                  <a:gd name="T63" fmla="*/ 20 h 584"/>
                  <a:gd name="T64" fmla="*/ 1 w 654"/>
                  <a:gd name="T65" fmla="*/ 18 h 584"/>
                  <a:gd name="T66" fmla="*/ 0 w 654"/>
                  <a:gd name="T67" fmla="*/ 16 h 584"/>
                  <a:gd name="T68" fmla="*/ 0 w 654"/>
                  <a:gd name="T69" fmla="*/ 14 h 584"/>
                  <a:gd name="T70" fmla="*/ 1 w 654"/>
                  <a:gd name="T71" fmla="*/ 12 h 584"/>
                  <a:gd name="T72" fmla="*/ 3 w 654"/>
                  <a:gd name="T73" fmla="*/ 11 h 584"/>
                  <a:gd name="T74" fmla="*/ 4 w 654"/>
                  <a:gd name="T75" fmla="*/ 10 h 584"/>
                  <a:gd name="T76" fmla="*/ 5 w 654"/>
                  <a:gd name="T77" fmla="*/ 9 h 584"/>
                  <a:gd name="T78" fmla="*/ 6 w 654"/>
                  <a:gd name="T79" fmla="*/ 7 h 584"/>
                  <a:gd name="T80" fmla="*/ 7 w 654"/>
                  <a:gd name="T81" fmla="*/ 6 h 584"/>
                  <a:gd name="T82" fmla="*/ 8 w 654"/>
                  <a:gd name="T83" fmla="*/ 4 h 584"/>
                  <a:gd name="T84" fmla="*/ 8 w 654"/>
                  <a:gd name="T85" fmla="*/ 2 h 58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54" h="584">
                    <a:moveTo>
                      <a:pt x="138" y="36"/>
                    </a:moveTo>
                    <a:lnTo>
                      <a:pt x="138" y="25"/>
                    </a:lnTo>
                    <a:lnTo>
                      <a:pt x="149" y="25"/>
                    </a:lnTo>
                    <a:lnTo>
                      <a:pt x="149" y="18"/>
                    </a:lnTo>
                    <a:lnTo>
                      <a:pt x="149" y="7"/>
                    </a:lnTo>
                    <a:lnTo>
                      <a:pt x="156" y="0"/>
                    </a:lnTo>
                    <a:lnTo>
                      <a:pt x="185" y="7"/>
                    </a:lnTo>
                    <a:lnTo>
                      <a:pt x="210" y="18"/>
                    </a:lnTo>
                    <a:lnTo>
                      <a:pt x="236" y="18"/>
                    </a:lnTo>
                    <a:lnTo>
                      <a:pt x="266" y="25"/>
                    </a:lnTo>
                    <a:lnTo>
                      <a:pt x="291" y="36"/>
                    </a:lnTo>
                    <a:lnTo>
                      <a:pt x="316" y="43"/>
                    </a:lnTo>
                    <a:lnTo>
                      <a:pt x="342" y="43"/>
                    </a:lnTo>
                    <a:lnTo>
                      <a:pt x="360" y="54"/>
                    </a:lnTo>
                    <a:lnTo>
                      <a:pt x="388" y="73"/>
                    </a:lnTo>
                    <a:lnTo>
                      <a:pt x="414" y="79"/>
                    </a:lnTo>
                    <a:lnTo>
                      <a:pt x="439" y="97"/>
                    </a:lnTo>
                    <a:lnTo>
                      <a:pt x="465" y="116"/>
                    </a:lnTo>
                    <a:lnTo>
                      <a:pt x="494" y="124"/>
                    </a:lnTo>
                    <a:lnTo>
                      <a:pt x="520" y="142"/>
                    </a:lnTo>
                    <a:lnTo>
                      <a:pt x="538" y="148"/>
                    </a:lnTo>
                    <a:lnTo>
                      <a:pt x="563" y="167"/>
                    </a:lnTo>
                    <a:lnTo>
                      <a:pt x="581" y="185"/>
                    </a:lnTo>
                    <a:lnTo>
                      <a:pt x="592" y="203"/>
                    </a:lnTo>
                    <a:lnTo>
                      <a:pt x="599" y="221"/>
                    </a:lnTo>
                    <a:lnTo>
                      <a:pt x="606" y="239"/>
                    </a:lnTo>
                    <a:lnTo>
                      <a:pt x="624" y="247"/>
                    </a:lnTo>
                    <a:lnTo>
                      <a:pt x="635" y="265"/>
                    </a:lnTo>
                    <a:lnTo>
                      <a:pt x="642" y="283"/>
                    </a:lnTo>
                    <a:lnTo>
                      <a:pt x="654" y="302"/>
                    </a:lnTo>
                    <a:lnTo>
                      <a:pt x="654" y="326"/>
                    </a:lnTo>
                    <a:lnTo>
                      <a:pt x="642" y="351"/>
                    </a:lnTo>
                    <a:lnTo>
                      <a:pt x="635" y="370"/>
                    </a:lnTo>
                    <a:lnTo>
                      <a:pt x="635" y="396"/>
                    </a:lnTo>
                    <a:lnTo>
                      <a:pt x="624" y="424"/>
                    </a:lnTo>
                    <a:lnTo>
                      <a:pt x="617" y="442"/>
                    </a:lnTo>
                    <a:lnTo>
                      <a:pt x="617" y="468"/>
                    </a:lnTo>
                    <a:lnTo>
                      <a:pt x="606" y="493"/>
                    </a:lnTo>
                    <a:lnTo>
                      <a:pt x="581" y="504"/>
                    </a:lnTo>
                    <a:lnTo>
                      <a:pt x="545" y="511"/>
                    </a:lnTo>
                    <a:lnTo>
                      <a:pt x="520" y="529"/>
                    </a:lnTo>
                    <a:lnTo>
                      <a:pt x="483" y="537"/>
                    </a:lnTo>
                    <a:lnTo>
                      <a:pt x="457" y="548"/>
                    </a:lnTo>
                    <a:lnTo>
                      <a:pt x="432" y="566"/>
                    </a:lnTo>
                    <a:lnTo>
                      <a:pt x="396" y="574"/>
                    </a:lnTo>
                    <a:lnTo>
                      <a:pt x="370" y="584"/>
                    </a:lnTo>
                    <a:lnTo>
                      <a:pt x="342" y="574"/>
                    </a:lnTo>
                    <a:lnTo>
                      <a:pt x="316" y="555"/>
                    </a:lnTo>
                    <a:lnTo>
                      <a:pt x="291" y="548"/>
                    </a:lnTo>
                    <a:lnTo>
                      <a:pt x="266" y="537"/>
                    </a:lnTo>
                    <a:lnTo>
                      <a:pt x="248" y="523"/>
                    </a:lnTo>
                    <a:lnTo>
                      <a:pt x="218" y="511"/>
                    </a:lnTo>
                    <a:lnTo>
                      <a:pt x="192" y="493"/>
                    </a:lnTo>
                    <a:lnTo>
                      <a:pt x="167" y="486"/>
                    </a:lnTo>
                    <a:lnTo>
                      <a:pt x="149" y="468"/>
                    </a:lnTo>
                    <a:lnTo>
                      <a:pt x="131" y="450"/>
                    </a:lnTo>
                    <a:lnTo>
                      <a:pt x="113" y="432"/>
                    </a:lnTo>
                    <a:lnTo>
                      <a:pt x="95" y="414"/>
                    </a:lnTo>
                    <a:lnTo>
                      <a:pt x="76" y="396"/>
                    </a:lnTo>
                    <a:lnTo>
                      <a:pt x="70" y="381"/>
                    </a:lnTo>
                    <a:lnTo>
                      <a:pt x="52" y="363"/>
                    </a:lnTo>
                    <a:lnTo>
                      <a:pt x="33" y="345"/>
                    </a:lnTo>
                    <a:lnTo>
                      <a:pt x="25" y="326"/>
                    </a:lnTo>
                    <a:lnTo>
                      <a:pt x="25" y="320"/>
                    </a:lnTo>
                    <a:lnTo>
                      <a:pt x="15" y="302"/>
                    </a:lnTo>
                    <a:lnTo>
                      <a:pt x="15" y="283"/>
                    </a:lnTo>
                    <a:lnTo>
                      <a:pt x="7" y="265"/>
                    </a:lnTo>
                    <a:lnTo>
                      <a:pt x="7" y="247"/>
                    </a:lnTo>
                    <a:lnTo>
                      <a:pt x="0" y="239"/>
                    </a:lnTo>
                    <a:lnTo>
                      <a:pt x="0" y="221"/>
                    </a:lnTo>
                    <a:lnTo>
                      <a:pt x="7" y="211"/>
                    </a:lnTo>
                    <a:lnTo>
                      <a:pt x="15" y="196"/>
                    </a:lnTo>
                    <a:lnTo>
                      <a:pt x="33" y="185"/>
                    </a:lnTo>
                    <a:lnTo>
                      <a:pt x="44" y="178"/>
                    </a:lnTo>
                    <a:lnTo>
                      <a:pt x="52" y="167"/>
                    </a:lnTo>
                    <a:lnTo>
                      <a:pt x="62" y="160"/>
                    </a:lnTo>
                    <a:lnTo>
                      <a:pt x="76" y="148"/>
                    </a:lnTo>
                    <a:lnTo>
                      <a:pt x="88" y="142"/>
                    </a:lnTo>
                    <a:lnTo>
                      <a:pt x="95" y="124"/>
                    </a:lnTo>
                    <a:lnTo>
                      <a:pt x="106" y="116"/>
                    </a:lnTo>
                    <a:lnTo>
                      <a:pt x="106" y="97"/>
                    </a:lnTo>
                    <a:lnTo>
                      <a:pt x="113" y="87"/>
                    </a:lnTo>
                    <a:lnTo>
                      <a:pt x="124" y="73"/>
                    </a:lnTo>
                    <a:lnTo>
                      <a:pt x="131" y="61"/>
                    </a:lnTo>
                    <a:lnTo>
                      <a:pt x="131" y="43"/>
                    </a:lnTo>
                    <a:lnTo>
                      <a:pt x="138" y="3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4" name="Freeform 181"/>
              <p:cNvSpPr>
                <a:spLocks/>
              </p:cNvSpPr>
              <p:nvPr/>
            </p:nvSpPr>
            <p:spPr bwMode="auto">
              <a:xfrm>
                <a:off x="3883" y="1775"/>
                <a:ext cx="138" cy="122"/>
              </a:xfrm>
              <a:custGeom>
                <a:avLst/>
                <a:gdLst>
                  <a:gd name="T0" fmla="*/ 8 w 556"/>
                  <a:gd name="T1" fmla="*/ 1 h 486"/>
                  <a:gd name="T2" fmla="*/ 8 w 556"/>
                  <a:gd name="T3" fmla="*/ 1 h 486"/>
                  <a:gd name="T4" fmla="*/ 9 w 556"/>
                  <a:gd name="T5" fmla="*/ 0 h 486"/>
                  <a:gd name="T6" fmla="*/ 11 w 556"/>
                  <a:gd name="T7" fmla="*/ 1 h 486"/>
                  <a:gd name="T8" fmla="*/ 14 w 556"/>
                  <a:gd name="T9" fmla="*/ 1 h 486"/>
                  <a:gd name="T10" fmla="*/ 16 w 556"/>
                  <a:gd name="T11" fmla="*/ 2 h 486"/>
                  <a:gd name="T12" fmla="*/ 19 w 556"/>
                  <a:gd name="T13" fmla="*/ 3 h 486"/>
                  <a:gd name="T14" fmla="*/ 22 w 556"/>
                  <a:gd name="T15" fmla="*/ 4 h 486"/>
                  <a:gd name="T16" fmla="*/ 24 w 556"/>
                  <a:gd name="T17" fmla="*/ 6 h 486"/>
                  <a:gd name="T18" fmla="*/ 27 w 556"/>
                  <a:gd name="T19" fmla="*/ 7 h 486"/>
                  <a:gd name="T20" fmla="*/ 29 w 556"/>
                  <a:gd name="T21" fmla="*/ 8 h 486"/>
                  <a:gd name="T22" fmla="*/ 31 w 556"/>
                  <a:gd name="T23" fmla="*/ 11 h 486"/>
                  <a:gd name="T24" fmla="*/ 32 w 556"/>
                  <a:gd name="T25" fmla="*/ 12 h 486"/>
                  <a:gd name="T26" fmla="*/ 33 w 556"/>
                  <a:gd name="T27" fmla="*/ 14 h 486"/>
                  <a:gd name="T28" fmla="*/ 34 w 556"/>
                  <a:gd name="T29" fmla="*/ 16 h 486"/>
                  <a:gd name="T30" fmla="*/ 34 w 556"/>
                  <a:gd name="T31" fmla="*/ 18 h 486"/>
                  <a:gd name="T32" fmla="*/ 33 w 556"/>
                  <a:gd name="T33" fmla="*/ 21 h 486"/>
                  <a:gd name="T34" fmla="*/ 32 w 556"/>
                  <a:gd name="T35" fmla="*/ 23 h 486"/>
                  <a:gd name="T36" fmla="*/ 32 w 556"/>
                  <a:gd name="T37" fmla="*/ 26 h 486"/>
                  <a:gd name="T38" fmla="*/ 29 w 556"/>
                  <a:gd name="T39" fmla="*/ 27 h 486"/>
                  <a:gd name="T40" fmla="*/ 26 w 556"/>
                  <a:gd name="T41" fmla="*/ 28 h 486"/>
                  <a:gd name="T42" fmla="*/ 22 w 556"/>
                  <a:gd name="T43" fmla="*/ 29 h 486"/>
                  <a:gd name="T44" fmla="*/ 20 w 556"/>
                  <a:gd name="T45" fmla="*/ 31 h 486"/>
                  <a:gd name="T46" fmla="*/ 17 w 556"/>
                  <a:gd name="T47" fmla="*/ 29 h 486"/>
                  <a:gd name="T48" fmla="*/ 14 w 556"/>
                  <a:gd name="T49" fmla="*/ 28 h 486"/>
                  <a:gd name="T50" fmla="*/ 11 w 556"/>
                  <a:gd name="T51" fmla="*/ 27 h 486"/>
                  <a:gd name="T52" fmla="*/ 9 w 556"/>
                  <a:gd name="T53" fmla="*/ 25 h 486"/>
                  <a:gd name="T54" fmla="*/ 7 w 556"/>
                  <a:gd name="T55" fmla="*/ 23 h 486"/>
                  <a:gd name="T56" fmla="*/ 5 w 556"/>
                  <a:gd name="T57" fmla="*/ 22 h 486"/>
                  <a:gd name="T58" fmla="*/ 4 w 556"/>
                  <a:gd name="T59" fmla="*/ 19 h 486"/>
                  <a:gd name="T60" fmla="*/ 2 w 556"/>
                  <a:gd name="T61" fmla="*/ 18 h 486"/>
                  <a:gd name="T62" fmla="*/ 1 w 556"/>
                  <a:gd name="T63" fmla="*/ 16 h 486"/>
                  <a:gd name="T64" fmla="*/ 1 w 556"/>
                  <a:gd name="T65" fmla="*/ 14 h 486"/>
                  <a:gd name="T66" fmla="*/ 0 w 556"/>
                  <a:gd name="T67" fmla="*/ 13 h 486"/>
                  <a:gd name="T68" fmla="*/ 0 w 556"/>
                  <a:gd name="T69" fmla="*/ 11 h 486"/>
                  <a:gd name="T70" fmla="*/ 1 w 556"/>
                  <a:gd name="T71" fmla="*/ 10 h 486"/>
                  <a:gd name="T72" fmla="*/ 3 w 556"/>
                  <a:gd name="T73" fmla="*/ 9 h 486"/>
                  <a:gd name="T74" fmla="*/ 4 w 556"/>
                  <a:gd name="T75" fmla="*/ 8 h 486"/>
                  <a:gd name="T76" fmla="*/ 5 w 556"/>
                  <a:gd name="T77" fmla="*/ 7 h 486"/>
                  <a:gd name="T78" fmla="*/ 5 w 556"/>
                  <a:gd name="T79" fmla="*/ 6 h 486"/>
                  <a:gd name="T80" fmla="*/ 6 w 556"/>
                  <a:gd name="T81" fmla="*/ 4 h 486"/>
                  <a:gd name="T82" fmla="*/ 7 w 556"/>
                  <a:gd name="T83" fmla="*/ 3 h 486"/>
                  <a:gd name="T84" fmla="*/ 8 w 556"/>
                  <a:gd name="T85" fmla="*/ 2 h 4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486">
                    <a:moveTo>
                      <a:pt x="124" y="25"/>
                    </a:moveTo>
                    <a:lnTo>
                      <a:pt x="124" y="18"/>
                    </a:lnTo>
                    <a:lnTo>
                      <a:pt x="131" y="18"/>
                    </a:lnTo>
                    <a:lnTo>
                      <a:pt x="131" y="7"/>
                    </a:lnTo>
                    <a:lnTo>
                      <a:pt x="131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85" y="7"/>
                    </a:lnTo>
                    <a:lnTo>
                      <a:pt x="203" y="18"/>
                    </a:lnTo>
                    <a:lnTo>
                      <a:pt x="221" y="18"/>
                    </a:lnTo>
                    <a:lnTo>
                      <a:pt x="247" y="25"/>
                    </a:lnTo>
                    <a:lnTo>
                      <a:pt x="266" y="36"/>
                    </a:lnTo>
                    <a:lnTo>
                      <a:pt x="291" y="36"/>
                    </a:lnTo>
                    <a:lnTo>
                      <a:pt x="309" y="43"/>
                    </a:lnTo>
                    <a:lnTo>
                      <a:pt x="335" y="55"/>
                    </a:lnTo>
                    <a:lnTo>
                      <a:pt x="353" y="61"/>
                    </a:lnTo>
                    <a:lnTo>
                      <a:pt x="371" y="79"/>
                    </a:lnTo>
                    <a:lnTo>
                      <a:pt x="396" y="87"/>
                    </a:lnTo>
                    <a:lnTo>
                      <a:pt x="414" y="98"/>
                    </a:lnTo>
                    <a:lnTo>
                      <a:pt x="444" y="116"/>
                    </a:lnTo>
                    <a:lnTo>
                      <a:pt x="458" y="124"/>
                    </a:lnTo>
                    <a:lnTo>
                      <a:pt x="476" y="130"/>
                    </a:lnTo>
                    <a:lnTo>
                      <a:pt x="487" y="149"/>
                    </a:lnTo>
                    <a:lnTo>
                      <a:pt x="495" y="167"/>
                    </a:lnTo>
                    <a:lnTo>
                      <a:pt x="505" y="178"/>
                    </a:lnTo>
                    <a:lnTo>
                      <a:pt x="513" y="193"/>
                    </a:lnTo>
                    <a:lnTo>
                      <a:pt x="531" y="203"/>
                    </a:lnTo>
                    <a:lnTo>
                      <a:pt x="538" y="221"/>
                    </a:lnTo>
                    <a:lnTo>
                      <a:pt x="549" y="229"/>
                    </a:lnTo>
                    <a:lnTo>
                      <a:pt x="556" y="247"/>
                    </a:lnTo>
                    <a:lnTo>
                      <a:pt x="549" y="265"/>
                    </a:lnTo>
                    <a:lnTo>
                      <a:pt x="549" y="290"/>
                    </a:lnTo>
                    <a:lnTo>
                      <a:pt x="538" y="308"/>
                    </a:lnTo>
                    <a:lnTo>
                      <a:pt x="531" y="327"/>
                    </a:lnTo>
                    <a:lnTo>
                      <a:pt x="531" y="345"/>
                    </a:lnTo>
                    <a:lnTo>
                      <a:pt x="523" y="370"/>
                    </a:lnTo>
                    <a:lnTo>
                      <a:pt x="523" y="388"/>
                    </a:lnTo>
                    <a:lnTo>
                      <a:pt x="513" y="406"/>
                    </a:lnTo>
                    <a:lnTo>
                      <a:pt x="487" y="414"/>
                    </a:lnTo>
                    <a:lnTo>
                      <a:pt x="469" y="424"/>
                    </a:lnTo>
                    <a:lnTo>
                      <a:pt x="444" y="432"/>
                    </a:lnTo>
                    <a:lnTo>
                      <a:pt x="414" y="442"/>
                    </a:lnTo>
                    <a:lnTo>
                      <a:pt x="389" y="457"/>
                    </a:lnTo>
                    <a:lnTo>
                      <a:pt x="363" y="468"/>
                    </a:lnTo>
                    <a:lnTo>
                      <a:pt x="335" y="475"/>
                    </a:lnTo>
                    <a:lnTo>
                      <a:pt x="320" y="486"/>
                    </a:lnTo>
                    <a:lnTo>
                      <a:pt x="291" y="475"/>
                    </a:lnTo>
                    <a:lnTo>
                      <a:pt x="272" y="457"/>
                    </a:lnTo>
                    <a:lnTo>
                      <a:pt x="247" y="450"/>
                    </a:lnTo>
                    <a:lnTo>
                      <a:pt x="229" y="442"/>
                    </a:lnTo>
                    <a:lnTo>
                      <a:pt x="211" y="432"/>
                    </a:lnTo>
                    <a:lnTo>
                      <a:pt x="185" y="424"/>
                    </a:lnTo>
                    <a:lnTo>
                      <a:pt x="167" y="414"/>
                    </a:lnTo>
                    <a:lnTo>
                      <a:pt x="149" y="396"/>
                    </a:lnTo>
                    <a:lnTo>
                      <a:pt x="131" y="388"/>
                    </a:lnTo>
                    <a:lnTo>
                      <a:pt x="117" y="370"/>
                    </a:lnTo>
                    <a:lnTo>
                      <a:pt x="106" y="352"/>
                    </a:lnTo>
                    <a:lnTo>
                      <a:pt x="88" y="345"/>
                    </a:lnTo>
                    <a:lnTo>
                      <a:pt x="81" y="327"/>
                    </a:lnTo>
                    <a:lnTo>
                      <a:pt x="63" y="308"/>
                    </a:lnTo>
                    <a:lnTo>
                      <a:pt x="45" y="302"/>
                    </a:lnTo>
                    <a:lnTo>
                      <a:pt x="37" y="284"/>
                    </a:lnTo>
                    <a:lnTo>
                      <a:pt x="26" y="272"/>
                    </a:lnTo>
                    <a:lnTo>
                      <a:pt x="26" y="254"/>
                    </a:lnTo>
                    <a:lnTo>
                      <a:pt x="26" y="247"/>
                    </a:lnTo>
                    <a:lnTo>
                      <a:pt x="18" y="229"/>
                    </a:lnTo>
                    <a:lnTo>
                      <a:pt x="18" y="221"/>
                    </a:lnTo>
                    <a:lnTo>
                      <a:pt x="8" y="203"/>
                    </a:lnTo>
                    <a:lnTo>
                      <a:pt x="8" y="193"/>
                    </a:lnTo>
                    <a:lnTo>
                      <a:pt x="0" y="178"/>
                    </a:lnTo>
                    <a:lnTo>
                      <a:pt x="18" y="167"/>
                    </a:lnTo>
                    <a:lnTo>
                      <a:pt x="26" y="160"/>
                    </a:lnTo>
                    <a:lnTo>
                      <a:pt x="37" y="149"/>
                    </a:lnTo>
                    <a:lnTo>
                      <a:pt x="45" y="142"/>
                    </a:lnTo>
                    <a:lnTo>
                      <a:pt x="55" y="130"/>
                    </a:lnTo>
                    <a:lnTo>
                      <a:pt x="63" y="124"/>
                    </a:lnTo>
                    <a:lnTo>
                      <a:pt x="69" y="116"/>
                    </a:lnTo>
                    <a:lnTo>
                      <a:pt x="81" y="116"/>
                    </a:lnTo>
                    <a:lnTo>
                      <a:pt x="88" y="98"/>
                    </a:lnTo>
                    <a:lnTo>
                      <a:pt x="88" y="87"/>
                    </a:lnTo>
                    <a:lnTo>
                      <a:pt x="99" y="79"/>
                    </a:lnTo>
                    <a:lnTo>
                      <a:pt x="106" y="69"/>
                    </a:lnTo>
                    <a:lnTo>
                      <a:pt x="106" y="55"/>
                    </a:lnTo>
                    <a:lnTo>
                      <a:pt x="117" y="43"/>
                    </a:lnTo>
                    <a:lnTo>
                      <a:pt x="124" y="36"/>
                    </a:lnTo>
                    <a:lnTo>
                      <a:pt x="124" y="25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5" name="Freeform 182"/>
              <p:cNvSpPr>
                <a:spLocks/>
              </p:cNvSpPr>
              <p:nvPr/>
            </p:nvSpPr>
            <p:spPr bwMode="auto">
              <a:xfrm>
                <a:off x="3887" y="1777"/>
                <a:ext cx="110" cy="97"/>
              </a:xfrm>
              <a:custGeom>
                <a:avLst/>
                <a:gdLst>
                  <a:gd name="T0" fmla="*/ 6 w 440"/>
                  <a:gd name="T1" fmla="*/ 1 h 389"/>
                  <a:gd name="T2" fmla="*/ 7 w 440"/>
                  <a:gd name="T3" fmla="*/ 1 h 389"/>
                  <a:gd name="T4" fmla="*/ 8 w 440"/>
                  <a:gd name="T5" fmla="*/ 1 h 389"/>
                  <a:gd name="T6" fmla="*/ 10 w 440"/>
                  <a:gd name="T7" fmla="*/ 1 h 389"/>
                  <a:gd name="T8" fmla="*/ 12 w 440"/>
                  <a:gd name="T9" fmla="*/ 2 h 389"/>
                  <a:gd name="T10" fmla="*/ 14 w 440"/>
                  <a:gd name="T11" fmla="*/ 2 h 389"/>
                  <a:gd name="T12" fmla="*/ 17 w 440"/>
                  <a:gd name="T13" fmla="*/ 3 h 389"/>
                  <a:gd name="T14" fmla="*/ 19 w 440"/>
                  <a:gd name="T15" fmla="*/ 4 h 389"/>
                  <a:gd name="T16" fmla="*/ 21 w 440"/>
                  <a:gd name="T17" fmla="*/ 6 h 389"/>
                  <a:gd name="T18" fmla="*/ 23 w 440"/>
                  <a:gd name="T19" fmla="*/ 7 h 389"/>
                  <a:gd name="T20" fmla="*/ 24 w 440"/>
                  <a:gd name="T21" fmla="*/ 8 h 389"/>
                  <a:gd name="T22" fmla="*/ 26 w 440"/>
                  <a:gd name="T23" fmla="*/ 9 h 389"/>
                  <a:gd name="T24" fmla="*/ 26 w 440"/>
                  <a:gd name="T25" fmla="*/ 11 h 389"/>
                  <a:gd name="T26" fmla="*/ 27 w 440"/>
                  <a:gd name="T27" fmla="*/ 12 h 389"/>
                  <a:gd name="T28" fmla="*/ 28 w 440"/>
                  <a:gd name="T29" fmla="*/ 14 h 389"/>
                  <a:gd name="T30" fmla="*/ 27 w 440"/>
                  <a:gd name="T31" fmla="*/ 15 h 389"/>
                  <a:gd name="T32" fmla="*/ 27 w 440"/>
                  <a:gd name="T33" fmla="*/ 18 h 389"/>
                  <a:gd name="T34" fmla="*/ 26 w 440"/>
                  <a:gd name="T35" fmla="*/ 20 h 389"/>
                  <a:gd name="T36" fmla="*/ 24 w 440"/>
                  <a:gd name="T37" fmla="*/ 21 h 389"/>
                  <a:gd name="T38" fmla="*/ 22 w 440"/>
                  <a:gd name="T39" fmla="*/ 22 h 389"/>
                  <a:gd name="T40" fmla="*/ 19 w 440"/>
                  <a:gd name="T41" fmla="*/ 23 h 389"/>
                  <a:gd name="T42" fmla="*/ 17 w 440"/>
                  <a:gd name="T43" fmla="*/ 24 h 389"/>
                  <a:gd name="T44" fmla="*/ 14 w 440"/>
                  <a:gd name="T45" fmla="*/ 24 h 389"/>
                  <a:gd name="T46" fmla="*/ 13 w 440"/>
                  <a:gd name="T47" fmla="*/ 23 h 389"/>
                  <a:gd name="T48" fmla="*/ 11 w 440"/>
                  <a:gd name="T49" fmla="*/ 22 h 389"/>
                  <a:gd name="T50" fmla="*/ 8 w 440"/>
                  <a:gd name="T51" fmla="*/ 21 h 389"/>
                  <a:gd name="T52" fmla="*/ 7 w 440"/>
                  <a:gd name="T53" fmla="*/ 19 h 389"/>
                  <a:gd name="T54" fmla="*/ 5 w 440"/>
                  <a:gd name="T55" fmla="*/ 18 h 389"/>
                  <a:gd name="T56" fmla="*/ 4 w 440"/>
                  <a:gd name="T57" fmla="*/ 16 h 389"/>
                  <a:gd name="T58" fmla="*/ 2 w 440"/>
                  <a:gd name="T59" fmla="*/ 15 h 389"/>
                  <a:gd name="T60" fmla="*/ 2 w 440"/>
                  <a:gd name="T61" fmla="*/ 14 h 389"/>
                  <a:gd name="T62" fmla="*/ 1 w 440"/>
                  <a:gd name="T63" fmla="*/ 13 h 389"/>
                  <a:gd name="T64" fmla="*/ 1 w 440"/>
                  <a:gd name="T65" fmla="*/ 11 h 389"/>
                  <a:gd name="T66" fmla="*/ 1 w 440"/>
                  <a:gd name="T67" fmla="*/ 10 h 389"/>
                  <a:gd name="T68" fmla="*/ 1 w 440"/>
                  <a:gd name="T69" fmla="*/ 9 h 389"/>
                  <a:gd name="T70" fmla="*/ 2 w 440"/>
                  <a:gd name="T71" fmla="*/ 8 h 389"/>
                  <a:gd name="T72" fmla="*/ 3 w 440"/>
                  <a:gd name="T73" fmla="*/ 7 h 389"/>
                  <a:gd name="T74" fmla="*/ 3 w 440"/>
                  <a:gd name="T75" fmla="*/ 6 h 389"/>
                  <a:gd name="T76" fmla="*/ 5 w 440"/>
                  <a:gd name="T77" fmla="*/ 6 h 389"/>
                  <a:gd name="T78" fmla="*/ 5 w 440"/>
                  <a:gd name="T79" fmla="*/ 4 h 389"/>
                  <a:gd name="T80" fmla="*/ 6 w 440"/>
                  <a:gd name="T81" fmla="*/ 3 h 389"/>
                  <a:gd name="T82" fmla="*/ 6 w 440"/>
                  <a:gd name="T83" fmla="*/ 2 h 38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0" h="389">
                    <a:moveTo>
                      <a:pt x="99" y="29"/>
                    </a:moveTo>
                    <a:lnTo>
                      <a:pt x="99" y="18"/>
                    </a:lnTo>
                    <a:lnTo>
                      <a:pt x="106" y="18"/>
                    </a:lnTo>
                    <a:lnTo>
                      <a:pt x="106" y="11"/>
                    </a:lnTo>
                    <a:lnTo>
                      <a:pt x="106" y="0"/>
                    </a:lnTo>
                    <a:lnTo>
                      <a:pt x="124" y="11"/>
                    </a:lnTo>
                    <a:lnTo>
                      <a:pt x="142" y="11"/>
                    </a:lnTo>
                    <a:lnTo>
                      <a:pt x="160" y="18"/>
                    </a:lnTo>
                    <a:lnTo>
                      <a:pt x="178" y="18"/>
                    </a:lnTo>
                    <a:lnTo>
                      <a:pt x="193" y="29"/>
                    </a:lnTo>
                    <a:lnTo>
                      <a:pt x="211" y="29"/>
                    </a:lnTo>
                    <a:lnTo>
                      <a:pt x="229" y="36"/>
                    </a:lnTo>
                    <a:lnTo>
                      <a:pt x="248" y="36"/>
                    </a:lnTo>
                    <a:lnTo>
                      <a:pt x="266" y="48"/>
                    </a:lnTo>
                    <a:lnTo>
                      <a:pt x="284" y="62"/>
                    </a:lnTo>
                    <a:lnTo>
                      <a:pt x="302" y="72"/>
                    </a:lnTo>
                    <a:lnTo>
                      <a:pt x="317" y="80"/>
                    </a:lnTo>
                    <a:lnTo>
                      <a:pt x="335" y="91"/>
                    </a:lnTo>
                    <a:lnTo>
                      <a:pt x="353" y="99"/>
                    </a:lnTo>
                    <a:lnTo>
                      <a:pt x="363" y="109"/>
                    </a:lnTo>
                    <a:lnTo>
                      <a:pt x="378" y="117"/>
                    </a:lnTo>
                    <a:lnTo>
                      <a:pt x="389" y="123"/>
                    </a:lnTo>
                    <a:lnTo>
                      <a:pt x="396" y="135"/>
                    </a:lnTo>
                    <a:lnTo>
                      <a:pt x="407" y="153"/>
                    </a:lnTo>
                    <a:lnTo>
                      <a:pt x="414" y="160"/>
                    </a:lnTo>
                    <a:lnTo>
                      <a:pt x="414" y="171"/>
                    </a:lnTo>
                    <a:lnTo>
                      <a:pt x="426" y="178"/>
                    </a:lnTo>
                    <a:lnTo>
                      <a:pt x="432" y="196"/>
                    </a:lnTo>
                    <a:lnTo>
                      <a:pt x="440" y="204"/>
                    </a:lnTo>
                    <a:lnTo>
                      <a:pt x="440" y="222"/>
                    </a:lnTo>
                    <a:lnTo>
                      <a:pt x="432" y="240"/>
                    </a:lnTo>
                    <a:lnTo>
                      <a:pt x="432" y="247"/>
                    </a:lnTo>
                    <a:lnTo>
                      <a:pt x="426" y="265"/>
                    </a:lnTo>
                    <a:lnTo>
                      <a:pt x="426" y="283"/>
                    </a:lnTo>
                    <a:lnTo>
                      <a:pt x="414" y="301"/>
                    </a:lnTo>
                    <a:lnTo>
                      <a:pt x="414" y="320"/>
                    </a:lnTo>
                    <a:lnTo>
                      <a:pt x="407" y="326"/>
                    </a:lnTo>
                    <a:lnTo>
                      <a:pt x="389" y="338"/>
                    </a:lnTo>
                    <a:lnTo>
                      <a:pt x="371" y="345"/>
                    </a:lnTo>
                    <a:lnTo>
                      <a:pt x="353" y="356"/>
                    </a:lnTo>
                    <a:lnTo>
                      <a:pt x="327" y="363"/>
                    </a:lnTo>
                    <a:lnTo>
                      <a:pt x="309" y="371"/>
                    </a:lnTo>
                    <a:lnTo>
                      <a:pt x="291" y="381"/>
                    </a:lnTo>
                    <a:lnTo>
                      <a:pt x="273" y="389"/>
                    </a:lnTo>
                    <a:lnTo>
                      <a:pt x="248" y="389"/>
                    </a:lnTo>
                    <a:lnTo>
                      <a:pt x="229" y="381"/>
                    </a:lnTo>
                    <a:lnTo>
                      <a:pt x="223" y="381"/>
                    </a:lnTo>
                    <a:lnTo>
                      <a:pt x="203" y="371"/>
                    </a:lnTo>
                    <a:lnTo>
                      <a:pt x="185" y="363"/>
                    </a:lnTo>
                    <a:lnTo>
                      <a:pt x="167" y="356"/>
                    </a:lnTo>
                    <a:lnTo>
                      <a:pt x="149" y="345"/>
                    </a:lnTo>
                    <a:lnTo>
                      <a:pt x="131" y="338"/>
                    </a:lnTo>
                    <a:lnTo>
                      <a:pt x="113" y="326"/>
                    </a:lnTo>
                    <a:lnTo>
                      <a:pt x="106" y="308"/>
                    </a:lnTo>
                    <a:lnTo>
                      <a:pt x="99" y="301"/>
                    </a:lnTo>
                    <a:lnTo>
                      <a:pt x="81" y="295"/>
                    </a:lnTo>
                    <a:lnTo>
                      <a:pt x="70" y="283"/>
                    </a:lnTo>
                    <a:lnTo>
                      <a:pt x="63" y="265"/>
                    </a:lnTo>
                    <a:lnTo>
                      <a:pt x="51" y="258"/>
                    </a:lnTo>
                    <a:lnTo>
                      <a:pt x="37" y="247"/>
                    </a:lnTo>
                    <a:lnTo>
                      <a:pt x="27" y="232"/>
                    </a:lnTo>
                    <a:lnTo>
                      <a:pt x="27" y="222"/>
                    </a:lnTo>
                    <a:lnTo>
                      <a:pt x="19" y="214"/>
                    </a:lnTo>
                    <a:lnTo>
                      <a:pt x="19" y="204"/>
                    </a:lnTo>
                    <a:lnTo>
                      <a:pt x="19" y="196"/>
                    </a:lnTo>
                    <a:lnTo>
                      <a:pt x="8" y="178"/>
                    </a:lnTo>
                    <a:lnTo>
                      <a:pt x="8" y="171"/>
                    </a:lnTo>
                    <a:lnTo>
                      <a:pt x="8" y="160"/>
                    </a:lnTo>
                    <a:lnTo>
                      <a:pt x="0" y="153"/>
                    </a:lnTo>
                    <a:lnTo>
                      <a:pt x="8" y="142"/>
                    </a:lnTo>
                    <a:lnTo>
                      <a:pt x="19" y="135"/>
                    </a:lnTo>
                    <a:lnTo>
                      <a:pt x="27" y="123"/>
                    </a:lnTo>
                    <a:lnTo>
                      <a:pt x="37" y="123"/>
                    </a:lnTo>
                    <a:lnTo>
                      <a:pt x="45" y="117"/>
                    </a:lnTo>
                    <a:lnTo>
                      <a:pt x="45" y="109"/>
                    </a:lnTo>
                    <a:lnTo>
                      <a:pt x="51" y="99"/>
                    </a:lnTo>
                    <a:lnTo>
                      <a:pt x="63" y="99"/>
                    </a:lnTo>
                    <a:lnTo>
                      <a:pt x="70" y="91"/>
                    </a:lnTo>
                    <a:lnTo>
                      <a:pt x="70" y="80"/>
                    </a:lnTo>
                    <a:lnTo>
                      <a:pt x="81" y="72"/>
                    </a:lnTo>
                    <a:lnTo>
                      <a:pt x="81" y="62"/>
                    </a:lnTo>
                    <a:lnTo>
                      <a:pt x="88" y="54"/>
                    </a:lnTo>
                    <a:lnTo>
                      <a:pt x="88" y="48"/>
                    </a:lnTo>
                    <a:lnTo>
                      <a:pt x="99" y="36"/>
                    </a:lnTo>
                    <a:lnTo>
                      <a:pt x="99" y="29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6" name="Freeform 183"/>
              <p:cNvSpPr>
                <a:spLocks/>
              </p:cNvSpPr>
              <p:nvPr/>
            </p:nvSpPr>
            <p:spPr bwMode="auto">
              <a:xfrm>
                <a:off x="3892" y="1781"/>
                <a:ext cx="81" cy="73"/>
              </a:xfrm>
              <a:custGeom>
                <a:avLst/>
                <a:gdLst>
                  <a:gd name="T0" fmla="*/ 4 w 326"/>
                  <a:gd name="T1" fmla="*/ 1 h 290"/>
                  <a:gd name="T2" fmla="*/ 5 w 326"/>
                  <a:gd name="T3" fmla="*/ 0 h 290"/>
                  <a:gd name="T4" fmla="*/ 11 w 326"/>
                  <a:gd name="T5" fmla="*/ 2 h 290"/>
                  <a:gd name="T6" fmla="*/ 17 w 326"/>
                  <a:gd name="T7" fmla="*/ 5 h 290"/>
                  <a:gd name="T8" fmla="*/ 20 w 326"/>
                  <a:gd name="T9" fmla="*/ 10 h 290"/>
                  <a:gd name="T10" fmla="*/ 19 w 326"/>
                  <a:gd name="T11" fmla="*/ 16 h 290"/>
                  <a:gd name="T12" fmla="*/ 11 w 326"/>
                  <a:gd name="T13" fmla="*/ 18 h 290"/>
                  <a:gd name="T14" fmla="*/ 5 w 326"/>
                  <a:gd name="T15" fmla="*/ 15 h 290"/>
                  <a:gd name="T16" fmla="*/ 1 w 326"/>
                  <a:gd name="T17" fmla="*/ 11 h 290"/>
                  <a:gd name="T18" fmla="*/ 0 w 326"/>
                  <a:gd name="T19" fmla="*/ 7 h 290"/>
                  <a:gd name="T20" fmla="*/ 3 w 326"/>
                  <a:gd name="T21" fmla="*/ 5 h 290"/>
                  <a:gd name="T22" fmla="*/ 4 w 326"/>
                  <a:gd name="T23" fmla="*/ 1 h 2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6" h="290">
                    <a:moveTo>
                      <a:pt x="69" y="18"/>
                    </a:moveTo>
                    <a:lnTo>
                      <a:pt x="80" y="0"/>
                    </a:lnTo>
                    <a:lnTo>
                      <a:pt x="184" y="30"/>
                    </a:lnTo>
                    <a:lnTo>
                      <a:pt x="283" y="81"/>
                    </a:lnTo>
                    <a:lnTo>
                      <a:pt x="326" y="153"/>
                    </a:lnTo>
                    <a:lnTo>
                      <a:pt x="308" y="247"/>
                    </a:lnTo>
                    <a:lnTo>
                      <a:pt x="184" y="290"/>
                    </a:lnTo>
                    <a:lnTo>
                      <a:pt x="87" y="240"/>
                    </a:lnTo>
                    <a:lnTo>
                      <a:pt x="18" y="168"/>
                    </a:lnTo>
                    <a:lnTo>
                      <a:pt x="0" y="105"/>
                    </a:lnTo>
                    <a:lnTo>
                      <a:pt x="44" y="73"/>
                    </a:lnTo>
                    <a:lnTo>
                      <a:pt x="69" y="1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7" name="Freeform 184"/>
              <p:cNvSpPr>
                <a:spLocks/>
              </p:cNvSpPr>
              <p:nvPr/>
            </p:nvSpPr>
            <p:spPr bwMode="auto">
              <a:xfrm>
                <a:off x="3547" y="1901"/>
                <a:ext cx="239" cy="332"/>
              </a:xfrm>
              <a:custGeom>
                <a:avLst/>
                <a:gdLst>
                  <a:gd name="T0" fmla="*/ 47 w 955"/>
                  <a:gd name="T1" fmla="*/ 3 h 1327"/>
                  <a:gd name="T2" fmla="*/ 51 w 955"/>
                  <a:gd name="T3" fmla="*/ 3 h 1327"/>
                  <a:gd name="T4" fmla="*/ 59 w 955"/>
                  <a:gd name="T5" fmla="*/ 29 h 1327"/>
                  <a:gd name="T6" fmla="*/ 60 w 955"/>
                  <a:gd name="T7" fmla="*/ 57 h 1327"/>
                  <a:gd name="T8" fmla="*/ 52 w 955"/>
                  <a:gd name="T9" fmla="*/ 75 h 1327"/>
                  <a:gd name="T10" fmla="*/ 28 w 955"/>
                  <a:gd name="T11" fmla="*/ 83 h 1327"/>
                  <a:gd name="T12" fmla="*/ 2 w 955"/>
                  <a:gd name="T13" fmla="*/ 64 h 1327"/>
                  <a:gd name="T14" fmla="*/ 0 w 955"/>
                  <a:gd name="T15" fmla="*/ 35 h 1327"/>
                  <a:gd name="T16" fmla="*/ 6 w 955"/>
                  <a:gd name="T17" fmla="*/ 12 h 1327"/>
                  <a:gd name="T18" fmla="*/ 17 w 955"/>
                  <a:gd name="T19" fmla="*/ 0 h 1327"/>
                  <a:gd name="T20" fmla="*/ 32 w 955"/>
                  <a:gd name="T21" fmla="*/ 4 h 1327"/>
                  <a:gd name="T22" fmla="*/ 47 w 955"/>
                  <a:gd name="T23" fmla="*/ 3 h 13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55" h="1327">
                    <a:moveTo>
                      <a:pt x="744" y="51"/>
                    </a:moveTo>
                    <a:lnTo>
                      <a:pt x="813" y="43"/>
                    </a:lnTo>
                    <a:lnTo>
                      <a:pt x="936" y="457"/>
                    </a:lnTo>
                    <a:lnTo>
                      <a:pt x="955" y="913"/>
                    </a:lnTo>
                    <a:lnTo>
                      <a:pt x="824" y="1204"/>
                    </a:lnTo>
                    <a:lnTo>
                      <a:pt x="450" y="1327"/>
                    </a:lnTo>
                    <a:lnTo>
                      <a:pt x="36" y="1022"/>
                    </a:lnTo>
                    <a:lnTo>
                      <a:pt x="0" y="562"/>
                    </a:lnTo>
                    <a:lnTo>
                      <a:pt x="99" y="191"/>
                    </a:lnTo>
                    <a:lnTo>
                      <a:pt x="275" y="0"/>
                    </a:lnTo>
                    <a:lnTo>
                      <a:pt x="511" y="69"/>
                    </a:lnTo>
                    <a:lnTo>
                      <a:pt x="744" y="5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8" name="Freeform 185"/>
              <p:cNvSpPr>
                <a:spLocks/>
              </p:cNvSpPr>
              <p:nvPr/>
            </p:nvSpPr>
            <p:spPr bwMode="auto">
              <a:xfrm>
                <a:off x="3561" y="1901"/>
                <a:ext cx="218" cy="303"/>
              </a:xfrm>
              <a:custGeom>
                <a:avLst/>
                <a:gdLst>
                  <a:gd name="T0" fmla="*/ 43 w 874"/>
                  <a:gd name="T1" fmla="*/ 3 h 1212"/>
                  <a:gd name="T2" fmla="*/ 44 w 874"/>
                  <a:gd name="T3" fmla="*/ 3 h 1212"/>
                  <a:gd name="T4" fmla="*/ 45 w 874"/>
                  <a:gd name="T5" fmla="*/ 3 h 1212"/>
                  <a:gd name="T6" fmla="*/ 46 w 874"/>
                  <a:gd name="T7" fmla="*/ 3 h 1212"/>
                  <a:gd name="T8" fmla="*/ 48 w 874"/>
                  <a:gd name="T9" fmla="*/ 9 h 1212"/>
                  <a:gd name="T10" fmla="*/ 50 w 874"/>
                  <a:gd name="T11" fmla="*/ 14 h 1212"/>
                  <a:gd name="T12" fmla="*/ 52 w 874"/>
                  <a:gd name="T13" fmla="*/ 21 h 1212"/>
                  <a:gd name="T14" fmla="*/ 53 w 874"/>
                  <a:gd name="T15" fmla="*/ 26 h 1212"/>
                  <a:gd name="T16" fmla="*/ 54 w 874"/>
                  <a:gd name="T17" fmla="*/ 33 h 1212"/>
                  <a:gd name="T18" fmla="*/ 54 w 874"/>
                  <a:gd name="T19" fmla="*/ 40 h 1212"/>
                  <a:gd name="T20" fmla="*/ 54 w 874"/>
                  <a:gd name="T21" fmla="*/ 46 h 1212"/>
                  <a:gd name="T22" fmla="*/ 54 w 874"/>
                  <a:gd name="T23" fmla="*/ 53 h 1212"/>
                  <a:gd name="T24" fmla="*/ 53 w 874"/>
                  <a:gd name="T25" fmla="*/ 57 h 1212"/>
                  <a:gd name="T26" fmla="*/ 51 w 874"/>
                  <a:gd name="T27" fmla="*/ 61 h 1212"/>
                  <a:gd name="T28" fmla="*/ 49 w 874"/>
                  <a:gd name="T29" fmla="*/ 65 h 1212"/>
                  <a:gd name="T30" fmla="*/ 47 w 874"/>
                  <a:gd name="T31" fmla="*/ 69 h 1212"/>
                  <a:gd name="T32" fmla="*/ 41 w 874"/>
                  <a:gd name="T33" fmla="*/ 71 h 1212"/>
                  <a:gd name="T34" fmla="*/ 36 w 874"/>
                  <a:gd name="T35" fmla="*/ 73 h 1212"/>
                  <a:gd name="T36" fmla="*/ 31 w 874"/>
                  <a:gd name="T37" fmla="*/ 74 h 1212"/>
                  <a:gd name="T38" fmla="*/ 25 w 874"/>
                  <a:gd name="T39" fmla="*/ 76 h 1212"/>
                  <a:gd name="T40" fmla="*/ 19 w 874"/>
                  <a:gd name="T41" fmla="*/ 72 h 1212"/>
                  <a:gd name="T42" fmla="*/ 14 w 874"/>
                  <a:gd name="T43" fmla="*/ 67 h 1212"/>
                  <a:gd name="T44" fmla="*/ 8 w 874"/>
                  <a:gd name="T45" fmla="*/ 63 h 1212"/>
                  <a:gd name="T46" fmla="*/ 2 w 874"/>
                  <a:gd name="T47" fmla="*/ 58 h 1212"/>
                  <a:gd name="T48" fmla="*/ 1 w 874"/>
                  <a:gd name="T49" fmla="*/ 52 h 1212"/>
                  <a:gd name="T50" fmla="*/ 1 w 874"/>
                  <a:gd name="T51" fmla="*/ 46 h 1212"/>
                  <a:gd name="T52" fmla="*/ 0 w 874"/>
                  <a:gd name="T53" fmla="*/ 39 h 1212"/>
                  <a:gd name="T54" fmla="*/ 0 w 874"/>
                  <a:gd name="T55" fmla="*/ 33 h 1212"/>
                  <a:gd name="T56" fmla="*/ 1 w 874"/>
                  <a:gd name="T57" fmla="*/ 28 h 1212"/>
                  <a:gd name="T58" fmla="*/ 3 w 874"/>
                  <a:gd name="T59" fmla="*/ 22 h 1212"/>
                  <a:gd name="T60" fmla="*/ 4 w 874"/>
                  <a:gd name="T61" fmla="*/ 16 h 1212"/>
                  <a:gd name="T62" fmla="*/ 5 w 874"/>
                  <a:gd name="T63" fmla="*/ 11 h 1212"/>
                  <a:gd name="T64" fmla="*/ 8 w 874"/>
                  <a:gd name="T65" fmla="*/ 8 h 1212"/>
                  <a:gd name="T66" fmla="*/ 10 w 874"/>
                  <a:gd name="T67" fmla="*/ 6 h 1212"/>
                  <a:gd name="T68" fmla="*/ 13 w 874"/>
                  <a:gd name="T69" fmla="*/ 3 h 1212"/>
                  <a:gd name="T70" fmla="*/ 15 w 874"/>
                  <a:gd name="T71" fmla="*/ 0 h 1212"/>
                  <a:gd name="T72" fmla="*/ 19 w 874"/>
                  <a:gd name="T73" fmla="*/ 1 h 1212"/>
                  <a:gd name="T74" fmla="*/ 22 w 874"/>
                  <a:gd name="T75" fmla="*/ 2 h 1212"/>
                  <a:gd name="T76" fmla="*/ 25 w 874"/>
                  <a:gd name="T77" fmla="*/ 3 h 1212"/>
                  <a:gd name="T78" fmla="*/ 28 w 874"/>
                  <a:gd name="T79" fmla="*/ 4 h 1212"/>
                  <a:gd name="T80" fmla="*/ 32 w 874"/>
                  <a:gd name="T81" fmla="*/ 4 h 1212"/>
                  <a:gd name="T82" fmla="*/ 36 w 874"/>
                  <a:gd name="T83" fmla="*/ 4 h 1212"/>
                  <a:gd name="T84" fmla="*/ 39 w 874"/>
                  <a:gd name="T85" fmla="*/ 3 h 1212"/>
                  <a:gd name="T86" fmla="*/ 42 w 874"/>
                  <a:gd name="T87" fmla="*/ 3 h 12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74" h="1212">
                    <a:moveTo>
                      <a:pt x="679" y="51"/>
                    </a:moveTo>
                    <a:lnTo>
                      <a:pt x="690" y="51"/>
                    </a:lnTo>
                    <a:lnTo>
                      <a:pt x="698" y="43"/>
                    </a:lnTo>
                    <a:lnTo>
                      <a:pt x="708" y="43"/>
                    </a:lnTo>
                    <a:lnTo>
                      <a:pt x="716" y="43"/>
                    </a:lnTo>
                    <a:lnTo>
                      <a:pt x="723" y="43"/>
                    </a:lnTo>
                    <a:lnTo>
                      <a:pt x="734" y="43"/>
                    </a:lnTo>
                    <a:lnTo>
                      <a:pt x="741" y="43"/>
                    </a:lnTo>
                    <a:lnTo>
                      <a:pt x="759" y="87"/>
                    </a:lnTo>
                    <a:lnTo>
                      <a:pt x="770" y="137"/>
                    </a:lnTo>
                    <a:lnTo>
                      <a:pt x="784" y="184"/>
                    </a:lnTo>
                    <a:lnTo>
                      <a:pt x="802" y="228"/>
                    </a:lnTo>
                    <a:lnTo>
                      <a:pt x="813" y="279"/>
                    </a:lnTo>
                    <a:lnTo>
                      <a:pt x="831" y="326"/>
                    </a:lnTo>
                    <a:lnTo>
                      <a:pt x="838" y="369"/>
                    </a:lnTo>
                    <a:lnTo>
                      <a:pt x="856" y="420"/>
                    </a:lnTo>
                    <a:lnTo>
                      <a:pt x="856" y="475"/>
                    </a:lnTo>
                    <a:lnTo>
                      <a:pt x="864" y="526"/>
                    </a:lnTo>
                    <a:lnTo>
                      <a:pt x="864" y="580"/>
                    </a:lnTo>
                    <a:lnTo>
                      <a:pt x="864" y="635"/>
                    </a:lnTo>
                    <a:lnTo>
                      <a:pt x="864" y="686"/>
                    </a:lnTo>
                    <a:lnTo>
                      <a:pt x="874" y="740"/>
                    </a:lnTo>
                    <a:lnTo>
                      <a:pt x="874" y="790"/>
                    </a:lnTo>
                    <a:lnTo>
                      <a:pt x="874" y="844"/>
                    </a:lnTo>
                    <a:lnTo>
                      <a:pt x="856" y="870"/>
                    </a:lnTo>
                    <a:lnTo>
                      <a:pt x="846" y="907"/>
                    </a:lnTo>
                    <a:lnTo>
                      <a:pt x="831" y="943"/>
                    </a:lnTo>
                    <a:lnTo>
                      <a:pt x="813" y="976"/>
                    </a:lnTo>
                    <a:lnTo>
                      <a:pt x="795" y="1004"/>
                    </a:lnTo>
                    <a:lnTo>
                      <a:pt x="784" y="1037"/>
                    </a:lnTo>
                    <a:lnTo>
                      <a:pt x="770" y="1070"/>
                    </a:lnTo>
                    <a:lnTo>
                      <a:pt x="752" y="1106"/>
                    </a:lnTo>
                    <a:lnTo>
                      <a:pt x="708" y="1113"/>
                    </a:lnTo>
                    <a:lnTo>
                      <a:pt x="661" y="1131"/>
                    </a:lnTo>
                    <a:lnTo>
                      <a:pt x="617" y="1142"/>
                    </a:lnTo>
                    <a:lnTo>
                      <a:pt x="581" y="1161"/>
                    </a:lnTo>
                    <a:lnTo>
                      <a:pt x="538" y="1175"/>
                    </a:lnTo>
                    <a:lnTo>
                      <a:pt x="494" y="1186"/>
                    </a:lnTo>
                    <a:lnTo>
                      <a:pt x="450" y="1204"/>
                    </a:lnTo>
                    <a:lnTo>
                      <a:pt x="407" y="1212"/>
                    </a:lnTo>
                    <a:lnTo>
                      <a:pt x="363" y="1175"/>
                    </a:lnTo>
                    <a:lnTo>
                      <a:pt x="309" y="1142"/>
                    </a:lnTo>
                    <a:lnTo>
                      <a:pt x="266" y="1106"/>
                    </a:lnTo>
                    <a:lnTo>
                      <a:pt x="221" y="1070"/>
                    </a:lnTo>
                    <a:lnTo>
                      <a:pt x="178" y="1037"/>
                    </a:lnTo>
                    <a:lnTo>
                      <a:pt x="124" y="1004"/>
                    </a:lnTo>
                    <a:lnTo>
                      <a:pt x="81" y="968"/>
                    </a:lnTo>
                    <a:lnTo>
                      <a:pt x="37" y="932"/>
                    </a:lnTo>
                    <a:lnTo>
                      <a:pt x="26" y="881"/>
                    </a:lnTo>
                    <a:lnTo>
                      <a:pt x="26" y="826"/>
                    </a:lnTo>
                    <a:lnTo>
                      <a:pt x="19" y="783"/>
                    </a:lnTo>
                    <a:lnTo>
                      <a:pt x="19" y="729"/>
                    </a:lnTo>
                    <a:lnTo>
                      <a:pt x="8" y="678"/>
                    </a:lnTo>
                    <a:lnTo>
                      <a:pt x="8" y="623"/>
                    </a:lnTo>
                    <a:lnTo>
                      <a:pt x="0" y="572"/>
                    </a:lnTo>
                    <a:lnTo>
                      <a:pt x="0" y="518"/>
                    </a:lnTo>
                    <a:lnTo>
                      <a:pt x="8" y="475"/>
                    </a:lnTo>
                    <a:lnTo>
                      <a:pt x="19" y="438"/>
                    </a:lnTo>
                    <a:lnTo>
                      <a:pt x="26" y="395"/>
                    </a:lnTo>
                    <a:lnTo>
                      <a:pt x="45" y="351"/>
                    </a:lnTo>
                    <a:lnTo>
                      <a:pt x="55" y="308"/>
                    </a:lnTo>
                    <a:lnTo>
                      <a:pt x="63" y="260"/>
                    </a:lnTo>
                    <a:lnTo>
                      <a:pt x="70" y="217"/>
                    </a:lnTo>
                    <a:lnTo>
                      <a:pt x="88" y="173"/>
                    </a:lnTo>
                    <a:lnTo>
                      <a:pt x="106" y="155"/>
                    </a:lnTo>
                    <a:lnTo>
                      <a:pt x="124" y="130"/>
                    </a:lnTo>
                    <a:lnTo>
                      <a:pt x="142" y="112"/>
                    </a:lnTo>
                    <a:lnTo>
                      <a:pt x="167" y="87"/>
                    </a:lnTo>
                    <a:lnTo>
                      <a:pt x="185" y="69"/>
                    </a:lnTo>
                    <a:lnTo>
                      <a:pt x="203" y="43"/>
                    </a:lnTo>
                    <a:lnTo>
                      <a:pt x="229" y="25"/>
                    </a:lnTo>
                    <a:lnTo>
                      <a:pt x="248" y="0"/>
                    </a:lnTo>
                    <a:lnTo>
                      <a:pt x="272" y="6"/>
                    </a:lnTo>
                    <a:lnTo>
                      <a:pt x="302" y="14"/>
                    </a:lnTo>
                    <a:lnTo>
                      <a:pt x="327" y="25"/>
                    </a:lnTo>
                    <a:lnTo>
                      <a:pt x="353" y="32"/>
                    </a:lnTo>
                    <a:lnTo>
                      <a:pt x="381" y="43"/>
                    </a:lnTo>
                    <a:lnTo>
                      <a:pt x="407" y="51"/>
                    </a:lnTo>
                    <a:lnTo>
                      <a:pt x="432" y="61"/>
                    </a:lnTo>
                    <a:lnTo>
                      <a:pt x="457" y="69"/>
                    </a:lnTo>
                    <a:lnTo>
                      <a:pt x="487" y="61"/>
                    </a:lnTo>
                    <a:lnTo>
                      <a:pt x="512" y="61"/>
                    </a:lnTo>
                    <a:lnTo>
                      <a:pt x="538" y="61"/>
                    </a:lnTo>
                    <a:lnTo>
                      <a:pt x="574" y="61"/>
                    </a:lnTo>
                    <a:lnTo>
                      <a:pt x="599" y="51"/>
                    </a:lnTo>
                    <a:lnTo>
                      <a:pt x="628" y="51"/>
                    </a:lnTo>
                    <a:lnTo>
                      <a:pt x="653" y="51"/>
                    </a:lnTo>
                    <a:lnTo>
                      <a:pt x="679" y="51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29" name="Freeform 186"/>
              <p:cNvSpPr>
                <a:spLocks/>
              </p:cNvSpPr>
              <p:nvPr/>
            </p:nvSpPr>
            <p:spPr bwMode="auto">
              <a:xfrm>
                <a:off x="3572" y="1901"/>
                <a:ext cx="200" cy="277"/>
              </a:xfrm>
              <a:custGeom>
                <a:avLst/>
                <a:gdLst>
                  <a:gd name="T0" fmla="*/ 39 w 801"/>
                  <a:gd name="T1" fmla="*/ 3 h 1106"/>
                  <a:gd name="T2" fmla="*/ 40 w 801"/>
                  <a:gd name="T3" fmla="*/ 3 h 1106"/>
                  <a:gd name="T4" fmla="*/ 41 w 801"/>
                  <a:gd name="T5" fmla="*/ 3 h 1106"/>
                  <a:gd name="T6" fmla="*/ 42 w 801"/>
                  <a:gd name="T7" fmla="*/ 3 h 1106"/>
                  <a:gd name="T8" fmla="*/ 44 w 801"/>
                  <a:gd name="T9" fmla="*/ 8 h 1106"/>
                  <a:gd name="T10" fmla="*/ 46 w 801"/>
                  <a:gd name="T11" fmla="*/ 13 h 1106"/>
                  <a:gd name="T12" fmla="*/ 47 w 801"/>
                  <a:gd name="T13" fmla="*/ 19 h 1106"/>
                  <a:gd name="T14" fmla="*/ 49 w 801"/>
                  <a:gd name="T15" fmla="*/ 24 h 1106"/>
                  <a:gd name="T16" fmla="*/ 49 w 801"/>
                  <a:gd name="T17" fmla="*/ 30 h 1106"/>
                  <a:gd name="T18" fmla="*/ 49 w 801"/>
                  <a:gd name="T19" fmla="*/ 36 h 1106"/>
                  <a:gd name="T20" fmla="*/ 49 w 801"/>
                  <a:gd name="T21" fmla="*/ 42 h 1106"/>
                  <a:gd name="T22" fmla="*/ 50 w 801"/>
                  <a:gd name="T23" fmla="*/ 48 h 1106"/>
                  <a:gd name="T24" fmla="*/ 48 w 801"/>
                  <a:gd name="T25" fmla="*/ 52 h 1106"/>
                  <a:gd name="T26" fmla="*/ 46 w 801"/>
                  <a:gd name="T27" fmla="*/ 56 h 1106"/>
                  <a:gd name="T28" fmla="*/ 44 w 801"/>
                  <a:gd name="T29" fmla="*/ 60 h 1106"/>
                  <a:gd name="T30" fmla="*/ 43 w 801"/>
                  <a:gd name="T31" fmla="*/ 63 h 1106"/>
                  <a:gd name="T32" fmla="*/ 38 w 801"/>
                  <a:gd name="T33" fmla="*/ 65 h 1106"/>
                  <a:gd name="T34" fmla="*/ 33 w 801"/>
                  <a:gd name="T35" fmla="*/ 66 h 1106"/>
                  <a:gd name="T36" fmla="*/ 28 w 801"/>
                  <a:gd name="T37" fmla="*/ 68 h 1106"/>
                  <a:gd name="T38" fmla="*/ 23 w 801"/>
                  <a:gd name="T39" fmla="*/ 69 h 1106"/>
                  <a:gd name="T40" fmla="*/ 18 w 801"/>
                  <a:gd name="T41" fmla="*/ 65 h 1106"/>
                  <a:gd name="T42" fmla="*/ 13 w 801"/>
                  <a:gd name="T43" fmla="*/ 61 h 1106"/>
                  <a:gd name="T44" fmla="*/ 7 w 801"/>
                  <a:gd name="T45" fmla="*/ 57 h 1106"/>
                  <a:gd name="T46" fmla="*/ 2 w 801"/>
                  <a:gd name="T47" fmla="*/ 53 h 1106"/>
                  <a:gd name="T48" fmla="*/ 1 w 801"/>
                  <a:gd name="T49" fmla="*/ 48 h 1106"/>
                  <a:gd name="T50" fmla="*/ 1 w 801"/>
                  <a:gd name="T51" fmla="*/ 41 h 1106"/>
                  <a:gd name="T52" fmla="*/ 0 w 801"/>
                  <a:gd name="T53" fmla="*/ 36 h 1106"/>
                  <a:gd name="T54" fmla="*/ 0 w 801"/>
                  <a:gd name="T55" fmla="*/ 30 h 1106"/>
                  <a:gd name="T56" fmla="*/ 1 w 801"/>
                  <a:gd name="T57" fmla="*/ 25 h 1106"/>
                  <a:gd name="T58" fmla="*/ 3 w 801"/>
                  <a:gd name="T59" fmla="*/ 20 h 1106"/>
                  <a:gd name="T60" fmla="*/ 4 w 801"/>
                  <a:gd name="T61" fmla="*/ 16 h 1106"/>
                  <a:gd name="T62" fmla="*/ 5 w 801"/>
                  <a:gd name="T63" fmla="*/ 11 h 1106"/>
                  <a:gd name="T64" fmla="*/ 7 w 801"/>
                  <a:gd name="T65" fmla="*/ 8 h 1106"/>
                  <a:gd name="T66" fmla="*/ 10 w 801"/>
                  <a:gd name="T67" fmla="*/ 6 h 1106"/>
                  <a:gd name="T68" fmla="*/ 12 w 801"/>
                  <a:gd name="T69" fmla="*/ 3 h 1106"/>
                  <a:gd name="T70" fmla="*/ 14 w 801"/>
                  <a:gd name="T71" fmla="*/ 0 h 1106"/>
                  <a:gd name="T72" fmla="*/ 17 w 801"/>
                  <a:gd name="T73" fmla="*/ 1 h 1106"/>
                  <a:gd name="T74" fmla="*/ 20 w 801"/>
                  <a:gd name="T75" fmla="*/ 2 h 1106"/>
                  <a:gd name="T76" fmla="*/ 24 w 801"/>
                  <a:gd name="T77" fmla="*/ 3 h 1106"/>
                  <a:gd name="T78" fmla="*/ 26 w 801"/>
                  <a:gd name="T79" fmla="*/ 4 h 1106"/>
                  <a:gd name="T80" fmla="*/ 30 w 801"/>
                  <a:gd name="T81" fmla="*/ 4 h 1106"/>
                  <a:gd name="T82" fmla="*/ 32 w 801"/>
                  <a:gd name="T83" fmla="*/ 3 h 1106"/>
                  <a:gd name="T84" fmla="*/ 36 w 801"/>
                  <a:gd name="T85" fmla="*/ 3 h 1106"/>
                  <a:gd name="T86" fmla="*/ 38 w 801"/>
                  <a:gd name="T87" fmla="*/ 3 h 1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01" h="1106">
                    <a:moveTo>
                      <a:pt x="616" y="43"/>
                    </a:moveTo>
                    <a:lnTo>
                      <a:pt x="627" y="43"/>
                    </a:lnTo>
                    <a:lnTo>
                      <a:pt x="634" y="43"/>
                    </a:lnTo>
                    <a:lnTo>
                      <a:pt x="645" y="43"/>
                    </a:lnTo>
                    <a:lnTo>
                      <a:pt x="653" y="43"/>
                    </a:lnTo>
                    <a:lnTo>
                      <a:pt x="663" y="43"/>
                    </a:lnTo>
                    <a:lnTo>
                      <a:pt x="671" y="43"/>
                    </a:lnTo>
                    <a:lnTo>
                      <a:pt x="678" y="43"/>
                    </a:lnTo>
                    <a:lnTo>
                      <a:pt x="696" y="87"/>
                    </a:lnTo>
                    <a:lnTo>
                      <a:pt x="707" y="123"/>
                    </a:lnTo>
                    <a:lnTo>
                      <a:pt x="725" y="166"/>
                    </a:lnTo>
                    <a:lnTo>
                      <a:pt x="732" y="209"/>
                    </a:lnTo>
                    <a:lnTo>
                      <a:pt x="739" y="254"/>
                    </a:lnTo>
                    <a:lnTo>
                      <a:pt x="757" y="297"/>
                    </a:lnTo>
                    <a:lnTo>
                      <a:pt x="768" y="341"/>
                    </a:lnTo>
                    <a:lnTo>
                      <a:pt x="786" y="387"/>
                    </a:lnTo>
                    <a:lnTo>
                      <a:pt x="786" y="432"/>
                    </a:lnTo>
                    <a:lnTo>
                      <a:pt x="786" y="481"/>
                    </a:lnTo>
                    <a:lnTo>
                      <a:pt x="793" y="526"/>
                    </a:lnTo>
                    <a:lnTo>
                      <a:pt x="793" y="572"/>
                    </a:lnTo>
                    <a:lnTo>
                      <a:pt x="793" y="623"/>
                    </a:lnTo>
                    <a:lnTo>
                      <a:pt x="793" y="667"/>
                    </a:lnTo>
                    <a:lnTo>
                      <a:pt x="793" y="722"/>
                    </a:lnTo>
                    <a:lnTo>
                      <a:pt x="801" y="765"/>
                    </a:lnTo>
                    <a:lnTo>
                      <a:pt x="786" y="801"/>
                    </a:lnTo>
                    <a:lnTo>
                      <a:pt x="775" y="826"/>
                    </a:lnTo>
                    <a:lnTo>
                      <a:pt x="757" y="852"/>
                    </a:lnTo>
                    <a:lnTo>
                      <a:pt x="739" y="888"/>
                    </a:lnTo>
                    <a:lnTo>
                      <a:pt x="732" y="913"/>
                    </a:lnTo>
                    <a:lnTo>
                      <a:pt x="714" y="950"/>
                    </a:lnTo>
                    <a:lnTo>
                      <a:pt x="707" y="976"/>
                    </a:lnTo>
                    <a:lnTo>
                      <a:pt x="689" y="1012"/>
                    </a:lnTo>
                    <a:lnTo>
                      <a:pt x="653" y="1022"/>
                    </a:lnTo>
                    <a:lnTo>
                      <a:pt x="608" y="1030"/>
                    </a:lnTo>
                    <a:lnTo>
                      <a:pt x="572" y="1044"/>
                    </a:lnTo>
                    <a:lnTo>
                      <a:pt x="529" y="1052"/>
                    </a:lnTo>
                    <a:lnTo>
                      <a:pt x="493" y="1070"/>
                    </a:lnTo>
                    <a:lnTo>
                      <a:pt x="449" y="1080"/>
                    </a:lnTo>
                    <a:lnTo>
                      <a:pt x="412" y="1088"/>
                    </a:lnTo>
                    <a:lnTo>
                      <a:pt x="369" y="1106"/>
                    </a:lnTo>
                    <a:lnTo>
                      <a:pt x="336" y="1070"/>
                    </a:lnTo>
                    <a:lnTo>
                      <a:pt x="290" y="1044"/>
                    </a:lnTo>
                    <a:lnTo>
                      <a:pt x="246" y="1012"/>
                    </a:lnTo>
                    <a:lnTo>
                      <a:pt x="203" y="976"/>
                    </a:lnTo>
                    <a:lnTo>
                      <a:pt x="158" y="950"/>
                    </a:lnTo>
                    <a:lnTo>
                      <a:pt x="122" y="913"/>
                    </a:lnTo>
                    <a:lnTo>
                      <a:pt x="79" y="881"/>
                    </a:lnTo>
                    <a:lnTo>
                      <a:pt x="36" y="852"/>
                    </a:lnTo>
                    <a:lnTo>
                      <a:pt x="36" y="801"/>
                    </a:lnTo>
                    <a:lnTo>
                      <a:pt x="25" y="758"/>
                    </a:lnTo>
                    <a:lnTo>
                      <a:pt x="25" y="714"/>
                    </a:lnTo>
                    <a:lnTo>
                      <a:pt x="18" y="659"/>
                    </a:lnTo>
                    <a:lnTo>
                      <a:pt x="18" y="616"/>
                    </a:lnTo>
                    <a:lnTo>
                      <a:pt x="10" y="572"/>
                    </a:lnTo>
                    <a:lnTo>
                      <a:pt x="10" y="518"/>
                    </a:lnTo>
                    <a:lnTo>
                      <a:pt x="0" y="475"/>
                    </a:lnTo>
                    <a:lnTo>
                      <a:pt x="10" y="438"/>
                    </a:lnTo>
                    <a:lnTo>
                      <a:pt x="18" y="395"/>
                    </a:lnTo>
                    <a:lnTo>
                      <a:pt x="36" y="359"/>
                    </a:lnTo>
                    <a:lnTo>
                      <a:pt x="43" y="315"/>
                    </a:lnTo>
                    <a:lnTo>
                      <a:pt x="54" y="279"/>
                    </a:lnTo>
                    <a:lnTo>
                      <a:pt x="61" y="246"/>
                    </a:lnTo>
                    <a:lnTo>
                      <a:pt x="72" y="199"/>
                    </a:lnTo>
                    <a:lnTo>
                      <a:pt x="79" y="166"/>
                    </a:lnTo>
                    <a:lnTo>
                      <a:pt x="97" y="148"/>
                    </a:lnTo>
                    <a:lnTo>
                      <a:pt x="115" y="123"/>
                    </a:lnTo>
                    <a:lnTo>
                      <a:pt x="140" y="105"/>
                    </a:lnTo>
                    <a:lnTo>
                      <a:pt x="158" y="87"/>
                    </a:lnTo>
                    <a:lnTo>
                      <a:pt x="176" y="61"/>
                    </a:lnTo>
                    <a:lnTo>
                      <a:pt x="195" y="43"/>
                    </a:lnTo>
                    <a:lnTo>
                      <a:pt x="209" y="25"/>
                    </a:lnTo>
                    <a:lnTo>
                      <a:pt x="227" y="0"/>
                    </a:lnTo>
                    <a:lnTo>
                      <a:pt x="257" y="6"/>
                    </a:lnTo>
                    <a:lnTo>
                      <a:pt x="282" y="14"/>
                    </a:lnTo>
                    <a:lnTo>
                      <a:pt x="300" y="25"/>
                    </a:lnTo>
                    <a:lnTo>
                      <a:pt x="326" y="32"/>
                    </a:lnTo>
                    <a:lnTo>
                      <a:pt x="351" y="43"/>
                    </a:lnTo>
                    <a:lnTo>
                      <a:pt x="381" y="43"/>
                    </a:lnTo>
                    <a:lnTo>
                      <a:pt x="399" y="51"/>
                    </a:lnTo>
                    <a:lnTo>
                      <a:pt x="424" y="61"/>
                    </a:lnTo>
                    <a:lnTo>
                      <a:pt x="449" y="61"/>
                    </a:lnTo>
                    <a:lnTo>
                      <a:pt x="475" y="61"/>
                    </a:lnTo>
                    <a:lnTo>
                      <a:pt x="503" y="51"/>
                    </a:lnTo>
                    <a:lnTo>
                      <a:pt x="521" y="51"/>
                    </a:lnTo>
                    <a:lnTo>
                      <a:pt x="547" y="51"/>
                    </a:lnTo>
                    <a:lnTo>
                      <a:pt x="572" y="51"/>
                    </a:lnTo>
                    <a:lnTo>
                      <a:pt x="598" y="51"/>
                    </a:lnTo>
                    <a:lnTo>
                      <a:pt x="616" y="43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0" name="Freeform 187"/>
              <p:cNvSpPr>
                <a:spLocks/>
              </p:cNvSpPr>
              <p:nvPr/>
            </p:nvSpPr>
            <p:spPr bwMode="auto">
              <a:xfrm>
                <a:off x="3585" y="1903"/>
                <a:ext cx="179" cy="249"/>
              </a:xfrm>
              <a:custGeom>
                <a:avLst/>
                <a:gdLst>
                  <a:gd name="T0" fmla="*/ 35 w 714"/>
                  <a:gd name="T1" fmla="*/ 2 h 998"/>
                  <a:gd name="T2" fmla="*/ 36 w 714"/>
                  <a:gd name="T3" fmla="*/ 2 h 998"/>
                  <a:gd name="T4" fmla="*/ 38 w 714"/>
                  <a:gd name="T5" fmla="*/ 2 h 998"/>
                  <a:gd name="T6" fmla="*/ 39 w 714"/>
                  <a:gd name="T7" fmla="*/ 4 h 998"/>
                  <a:gd name="T8" fmla="*/ 40 w 714"/>
                  <a:gd name="T9" fmla="*/ 9 h 998"/>
                  <a:gd name="T10" fmla="*/ 42 w 714"/>
                  <a:gd name="T11" fmla="*/ 14 h 998"/>
                  <a:gd name="T12" fmla="*/ 43 w 714"/>
                  <a:gd name="T13" fmla="*/ 19 h 998"/>
                  <a:gd name="T14" fmla="*/ 44 w 714"/>
                  <a:gd name="T15" fmla="*/ 24 h 998"/>
                  <a:gd name="T16" fmla="*/ 44 w 714"/>
                  <a:gd name="T17" fmla="*/ 29 h 998"/>
                  <a:gd name="T18" fmla="*/ 45 w 714"/>
                  <a:gd name="T19" fmla="*/ 35 h 998"/>
                  <a:gd name="T20" fmla="*/ 45 w 714"/>
                  <a:gd name="T21" fmla="*/ 40 h 998"/>
                  <a:gd name="T22" fmla="*/ 44 w 714"/>
                  <a:gd name="T23" fmla="*/ 45 h 998"/>
                  <a:gd name="T24" fmla="*/ 43 w 714"/>
                  <a:gd name="T25" fmla="*/ 48 h 998"/>
                  <a:gd name="T26" fmla="*/ 41 w 714"/>
                  <a:gd name="T27" fmla="*/ 51 h 998"/>
                  <a:gd name="T28" fmla="*/ 39 w 714"/>
                  <a:gd name="T29" fmla="*/ 54 h 998"/>
                  <a:gd name="T30" fmla="*/ 36 w 714"/>
                  <a:gd name="T31" fmla="*/ 57 h 998"/>
                  <a:gd name="T32" fmla="*/ 32 w 714"/>
                  <a:gd name="T33" fmla="*/ 58 h 998"/>
                  <a:gd name="T34" fmla="*/ 28 w 714"/>
                  <a:gd name="T35" fmla="*/ 60 h 998"/>
                  <a:gd name="T36" fmla="*/ 23 w 714"/>
                  <a:gd name="T37" fmla="*/ 61 h 998"/>
                  <a:gd name="T38" fmla="*/ 19 w 714"/>
                  <a:gd name="T39" fmla="*/ 60 h 998"/>
                  <a:gd name="T40" fmla="*/ 14 w 714"/>
                  <a:gd name="T41" fmla="*/ 56 h 998"/>
                  <a:gd name="T42" fmla="*/ 9 w 714"/>
                  <a:gd name="T43" fmla="*/ 53 h 998"/>
                  <a:gd name="T44" fmla="*/ 4 w 714"/>
                  <a:gd name="T45" fmla="*/ 49 h 998"/>
                  <a:gd name="T46" fmla="*/ 2 w 714"/>
                  <a:gd name="T47" fmla="*/ 45 h 998"/>
                  <a:gd name="T48" fmla="*/ 1 w 714"/>
                  <a:gd name="T49" fmla="*/ 39 h 998"/>
                  <a:gd name="T50" fmla="*/ 1 w 714"/>
                  <a:gd name="T51" fmla="*/ 34 h 998"/>
                  <a:gd name="T52" fmla="*/ 0 w 714"/>
                  <a:gd name="T53" fmla="*/ 29 h 998"/>
                  <a:gd name="T54" fmla="*/ 1 w 714"/>
                  <a:gd name="T55" fmla="*/ 24 h 998"/>
                  <a:gd name="T56" fmla="*/ 2 w 714"/>
                  <a:gd name="T57" fmla="*/ 20 h 998"/>
                  <a:gd name="T58" fmla="*/ 3 w 714"/>
                  <a:gd name="T59" fmla="*/ 15 h 998"/>
                  <a:gd name="T60" fmla="*/ 4 w 714"/>
                  <a:gd name="T61" fmla="*/ 11 h 998"/>
                  <a:gd name="T62" fmla="*/ 6 w 714"/>
                  <a:gd name="T63" fmla="*/ 8 h 998"/>
                  <a:gd name="T64" fmla="*/ 8 w 714"/>
                  <a:gd name="T65" fmla="*/ 5 h 998"/>
                  <a:gd name="T66" fmla="*/ 10 w 714"/>
                  <a:gd name="T67" fmla="*/ 3 h 998"/>
                  <a:gd name="T68" fmla="*/ 12 w 714"/>
                  <a:gd name="T69" fmla="*/ 1 h 998"/>
                  <a:gd name="T70" fmla="*/ 14 w 714"/>
                  <a:gd name="T71" fmla="*/ 0 h 998"/>
                  <a:gd name="T72" fmla="*/ 17 w 714"/>
                  <a:gd name="T73" fmla="*/ 1 h 998"/>
                  <a:gd name="T74" fmla="*/ 20 w 714"/>
                  <a:gd name="T75" fmla="*/ 1 h 998"/>
                  <a:gd name="T76" fmla="*/ 23 w 714"/>
                  <a:gd name="T77" fmla="*/ 3 h 998"/>
                  <a:gd name="T78" fmla="*/ 26 w 714"/>
                  <a:gd name="T79" fmla="*/ 3 h 998"/>
                  <a:gd name="T80" fmla="*/ 28 w 714"/>
                  <a:gd name="T81" fmla="*/ 3 h 998"/>
                  <a:gd name="T82" fmla="*/ 31 w 714"/>
                  <a:gd name="T83" fmla="*/ 3 h 998"/>
                  <a:gd name="T84" fmla="*/ 33 w 714"/>
                  <a:gd name="T85" fmla="*/ 2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14" h="998">
                    <a:moveTo>
                      <a:pt x="554" y="37"/>
                    </a:moveTo>
                    <a:lnTo>
                      <a:pt x="562" y="37"/>
                    </a:lnTo>
                    <a:lnTo>
                      <a:pt x="573" y="37"/>
                    </a:lnTo>
                    <a:lnTo>
                      <a:pt x="580" y="37"/>
                    </a:lnTo>
                    <a:lnTo>
                      <a:pt x="591" y="37"/>
                    </a:lnTo>
                    <a:lnTo>
                      <a:pt x="599" y="37"/>
                    </a:lnTo>
                    <a:lnTo>
                      <a:pt x="609" y="37"/>
                    </a:lnTo>
                    <a:lnTo>
                      <a:pt x="617" y="70"/>
                    </a:lnTo>
                    <a:lnTo>
                      <a:pt x="635" y="106"/>
                    </a:lnTo>
                    <a:lnTo>
                      <a:pt x="642" y="149"/>
                    </a:lnTo>
                    <a:lnTo>
                      <a:pt x="653" y="185"/>
                    </a:lnTo>
                    <a:lnTo>
                      <a:pt x="671" y="222"/>
                    </a:lnTo>
                    <a:lnTo>
                      <a:pt x="678" y="266"/>
                    </a:lnTo>
                    <a:lnTo>
                      <a:pt x="685" y="302"/>
                    </a:lnTo>
                    <a:lnTo>
                      <a:pt x="703" y="345"/>
                    </a:lnTo>
                    <a:lnTo>
                      <a:pt x="703" y="381"/>
                    </a:lnTo>
                    <a:lnTo>
                      <a:pt x="703" y="426"/>
                    </a:lnTo>
                    <a:lnTo>
                      <a:pt x="703" y="469"/>
                    </a:lnTo>
                    <a:lnTo>
                      <a:pt x="714" y="512"/>
                    </a:lnTo>
                    <a:lnTo>
                      <a:pt x="714" y="556"/>
                    </a:lnTo>
                    <a:lnTo>
                      <a:pt x="714" y="599"/>
                    </a:lnTo>
                    <a:lnTo>
                      <a:pt x="714" y="643"/>
                    </a:lnTo>
                    <a:lnTo>
                      <a:pt x="714" y="690"/>
                    </a:lnTo>
                    <a:lnTo>
                      <a:pt x="703" y="716"/>
                    </a:lnTo>
                    <a:lnTo>
                      <a:pt x="685" y="741"/>
                    </a:lnTo>
                    <a:lnTo>
                      <a:pt x="678" y="770"/>
                    </a:lnTo>
                    <a:lnTo>
                      <a:pt x="671" y="795"/>
                    </a:lnTo>
                    <a:lnTo>
                      <a:pt x="653" y="820"/>
                    </a:lnTo>
                    <a:lnTo>
                      <a:pt x="642" y="846"/>
                    </a:lnTo>
                    <a:lnTo>
                      <a:pt x="624" y="875"/>
                    </a:lnTo>
                    <a:lnTo>
                      <a:pt x="617" y="901"/>
                    </a:lnTo>
                    <a:lnTo>
                      <a:pt x="580" y="919"/>
                    </a:lnTo>
                    <a:lnTo>
                      <a:pt x="544" y="926"/>
                    </a:lnTo>
                    <a:lnTo>
                      <a:pt x="511" y="937"/>
                    </a:lnTo>
                    <a:lnTo>
                      <a:pt x="475" y="944"/>
                    </a:lnTo>
                    <a:lnTo>
                      <a:pt x="439" y="962"/>
                    </a:lnTo>
                    <a:lnTo>
                      <a:pt x="406" y="970"/>
                    </a:lnTo>
                    <a:lnTo>
                      <a:pt x="370" y="980"/>
                    </a:lnTo>
                    <a:lnTo>
                      <a:pt x="333" y="998"/>
                    </a:lnTo>
                    <a:lnTo>
                      <a:pt x="297" y="962"/>
                    </a:lnTo>
                    <a:lnTo>
                      <a:pt x="254" y="937"/>
                    </a:lnTo>
                    <a:lnTo>
                      <a:pt x="221" y="907"/>
                    </a:lnTo>
                    <a:lnTo>
                      <a:pt x="185" y="875"/>
                    </a:lnTo>
                    <a:lnTo>
                      <a:pt x="141" y="846"/>
                    </a:lnTo>
                    <a:lnTo>
                      <a:pt x="104" y="820"/>
                    </a:lnTo>
                    <a:lnTo>
                      <a:pt x="68" y="795"/>
                    </a:lnTo>
                    <a:lnTo>
                      <a:pt x="25" y="759"/>
                    </a:lnTo>
                    <a:lnTo>
                      <a:pt x="25" y="716"/>
                    </a:lnTo>
                    <a:lnTo>
                      <a:pt x="18" y="680"/>
                    </a:lnTo>
                    <a:lnTo>
                      <a:pt x="18" y="635"/>
                    </a:lnTo>
                    <a:lnTo>
                      <a:pt x="18" y="592"/>
                    </a:lnTo>
                    <a:lnTo>
                      <a:pt x="7" y="548"/>
                    </a:lnTo>
                    <a:lnTo>
                      <a:pt x="7" y="512"/>
                    </a:lnTo>
                    <a:lnTo>
                      <a:pt x="0" y="469"/>
                    </a:lnTo>
                    <a:lnTo>
                      <a:pt x="0" y="426"/>
                    </a:lnTo>
                    <a:lnTo>
                      <a:pt x="7" y="389"/>
                    </a:lnTo>
                    <a:lnTo>
                      <a:pt x="18" y="353"/>
                    </a:lnTo>
                    <a:lnTo>
                      <a:pt x="25" y="320"/>
                    </a:lnTo>
                    <a:lnTo>
                      <a:pt x="32" y="284"/>
                    </a:lnTo>
                    <a:lnTo>
                      <a:pt x="43" y="248"/>
                    </a:lnTo>
                    <a:lnTo>
                      <a:pt x="50" y="211"/>
                    </a:lnTo>
                    <a:lnTo>
                      <a:pt x="61" y="178"/>
                    </a:lnTo>
                    <a:lnTo>
                      <a:pt x="68" y="142"/>
                    </a:lnTo>
                    <a:lnTo>
                      <a:pt x="86" y="124"/>
                    </a:lnTo>
                    <a:lnTo>
                      <a:pt x="104" y="106"/>
                    </a:lnTo>
                    <a:lnTo>
                      <a:pt x="122" y="88"/>
                    </a:lnTo>
                    <a:lnTo>
                      <a:pt x="141" y="70"/>
                    </a:lnTo>
                    <a:lnTo>
                      <a:pt x="155" y="55"/>
                    </a:lnTo>
                    <a:lnTo>
                      <a:pt x="167" y="37"/>
                    </a:lnTo>
                    <a:lnTo>
                      <a:pt x="185" y="19"/>
                    </a:lnTo>
                    <a:lnTo>
                      <a:pt x="203" y="0"/>
                    </a:lnTo>
                    <a:lnTo>
                      <a:pt x="228" y="0"/>
                    </a:lnTo>
                    <a:lnTo>
                      <a:pt x="246" y="8"/>
                    </a:lnTo>
                    <a:lnTo>
                      <a:pt x="272" y="19"/>
                    </a:lnTo>
                    <a:lnTo>
                      <a:pt x="290" y="26"/>
                    </a:lnTo>
                    <a:lnTo>
                      <a:pt x="315" y="26"/>
                    </a:lnTo>
                    <a:lnTo>
                      <a:pt x="333" y="37"/>
                    </a:lnTo>
                    <a:lnTo>
                      <a:pt x="358" y="45"/>
                    </a:lnTo>
                    <a:lnTo>
                      <a:pt x="376" y="55"/>
                    </a:lnTo>
                    <a:lnTo>
                      <a:pt x="406" y="45"/>
                    </a:lnTo>
                    <a:lnTo>
                      <a:pt x="421" y="45"/>
                    </a:lnTo>
                    <a:lnTo>
                      <a:pt x="449" y="45"/>
                    </a:lnTo>
                    <a:lnTo>
                      <a:pt x="467" y="45"/>
                    </a:lnTo>
                    <a:lnTo>
                      <a:pt x="493" y="45"/>
                    </a:lnTo>
                    <a:lnTo>
                      <a:pt x="511" y="45"/>
                    </a:lnTo>
                    <a:lnTo>
                      <a:pt x="529" y="37"/>
                    </a:lnTo>
                    <a:lnTo>
                      <a:pt x="554" y="37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1" name="Freeform 188"/>
              <p:cNvSpPr>
                <a:spLocks/>
              </p:cNvSpPr>
              <p:nvPr/>
            </p:nvSpPr>
            <p:spPr bwMode="auto">
              <a:xfrm>
                <a:off x="3598" y="1903"/>
                <a:ext cx="158" cy="220"/>
              </a:xfrm>
              <a:custGeom>
                <a:avLst/>
                <a:gdLst>
                  <a:gd name="T0" fmla="*/ 31 w 635"/>
                  <a:gd name="T1" fmla="*/ 2 h 882"/>
                  <a:gd name="T2" fmla="*/ 32 w 635"/>
                  <a:gd name="T3" fmla="*/ 2 h 882"/>
                  <a:gd name="T4" fmla="*/ 34 w 635"/>
                  <a:gd name="T5" fmla="*/ 1 h 882"/>
                  <a:gd name="T6" fmla="*/ 35 w 635"/>
                  <a:gd name="T7" fmla="*/ 6 h 882"/>
                  <a:gd name="T8" fmla="*/ 36 w 635"/>
                  <a:gd name="T9" fmla="*/ 10 h 882"/>
                  <a:gd name="T10" fmla="*/ 37 w 635"/>
                  <a:gd name="T11" fmla="*/ 15 h 882"/>
                  <a:gd name="T12" fmla="*/ 39 w 635"/>
                  <a:gd name="T13" fmla="*/ 19 h 882"/>
                  <a:gd name="T14" fmla="*/ 39 w 635"/>
                  <a:gd name="T15" fmla="*/ 24 h 882"/>
                  <a:gd name="T16" fmla="*/ 39 w 635"/>
                  <a:gd name="T17" fmla="*/ 28 h 882"/>
                  <a:gd name="T18" fmla="*/ 39 w 635"/>
                  <a:gd name="T19" fmla="*/ 33 h 882"/>
                  <a:gd name="T20" fmla="*/ 39 w 635"/>
                  <a:gd name="T21" fmla="*/ 38 h 882"/>
                  <a:gd name="T22" fmla="*/ 38 w 635"/>
                  <a:gd name="T23" fmla="*/ 41 h 882"/>
                  <a:gd name="T24" fmla="*/ 37 w 635"/>
                  <a:gd name="T25" fmla="*/ 44 h 882"/>
                  <a:gd name="T26" fmla="*/ 35 w 635"/>
                  <a:gd name="T27" fmla="*/ 47 h 882"/>
                  <a:gd name="T28" fmla="*/ 34 w 635"/>
                  <a:gd name="T29" fmla="*/ 50 h 882"/>
                  <a:gd name="T30" fmla="*/ 30 w 635"/>
                  <a:gd name="T31" fmla="*/ 51 h 882"/>
                  <a:gd name="T32" fmla="*/ 26 w 635"/>
                  <a:gd name="T33" fmla="*/ 53 h 882"/>
                  <a:gd name="T34" fmla="*/ 22 w 635"/>
                  <a:gd name="T35" fmla="*/ 54 h 882"/>
                  <a:gd name="T36" fmla="*/ 18 w 635"/>
                  <a:gd name="T37" fmla="*/ 55 h 882"/>
                  <a:gd name="T38" fmla="*/ 14 w 635"/>
                  <a:gd name="T39" fmla="*/ 52 h 882"/>
                  <a:gd name="T40" fmla="*/ 10 w 635"/>
                  <a:gd name="T41" fmla="*/ 49 h 882"/>
                  <a:gd name="T42" fmla="*/ 6 w 635"/>
                  <a:gd name="T43" fmla="*/ 46 h 882"/>
                  <a:gd name="T44" fmla="*/ 2 w 635"/>
                  <a:gd name="T45" fmla="*/ 42 h 882"/>
                  <a:gd name="T46" fmla="*/ 1 w 635"/>
                  <a:gd name="T47" fmla="*/ 37 h 882"/>
                  <a:gd name="T48" fmla="*/ 1 w 635"/>
                  <a:gd name="T49" fmla="*/ 33 h 882"/>
                  <a:gd name="T50" fmla="*/ 0 w 635"/>
                  <a:gd name="T51" fmla="*/ 28 h 882"/>
                  <a:gd name="T52" fmla="*/ 0 w 635"/>
                  <a:gd name="T53" fmla="*/ 24 h 882"/>
                  <a:gd name="T54" fmla="*/ 1 w 635"/>
                  <a:gd name="T55" fmla="*/ 20 h 882"/>
                  <a:gd name="T56" fmla="*/ 2 w 635"/>
                  <a:gd name="T57" fmla="*/ 16 h 882"/>
                  <a:gd name="T58" fmla="*/ 3 w 635"/>
                  <a:gd name="T59" fmla="*/ 12 h 882"/>
                  <a:gd name="T60" fmla="*/ 4 w 635"/>
                  <a:gd name="T61" fmla="*/ 8 h 882"/>
                  <a:gd name="T62" fmla="*/ 6 w 635"/>
                  <a:gd name="T63" fmla="*/ 6 h 882"/>
                  <a:gd name="T64" fmla="*/ 8 w 635"/>
                  <a:gd name="T65" fmla="*/ 4 h 882"/>
                  <a:gd name="T66" fmla="*/ 9 w 635"/>
                  <a:gd name="T67" fmla="*/ 2 h 882"/>
                  <a:gd name="T68" fmla="*/ 11 w 635"/>
                  <a:gd name="T69" fmla="*/ 0 h 882"/>
                  <a:gd name="T70" fmla="*/ 14 w 635"/>
                  <a:gd name="T71" fmla="*/ 0 h 882"/>
                  <a:gd name="T72" fmla="*/ 16 w 635"/>
                  <a:gd name="T73" fmla="*/ 1 h 882"/>
                  <a:gd name="T74" fmla="*/ 19 w 635"/>
                  <a:gd name="T75" fmla="*/ 2 h 882"/>
                  <a:gd name="T76" fmla="*/ 21 w 635"/>
                  <a:gd name="T77" fmla="*/ 3 h 882"/>
                  <a:gd name="T78" fmla="*/ 23 w 635"/>
                  <a:gd name="T79" fmla="*/ 3 h 882"/>
                  <a:gd name="T80" fmla="*/ 26 w 635"/>
                  <a:gd name="T81" fmla="*/ 3 h 882"/>
                  <a:gd name="T82" fmla="*/ 28 w 635"/>
                  <a:gd name="T83" fmla="*/ 2 h 882"/>
                  <a:gd name="T84" fmla="*/ 31 w 635"/>
                  <a:gd name="T85" fmla="*/ 2 h 8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35" h="882">
                    <a:moveTo>
                      <a:pt x="494" y="37"/>
                    </a:moveTo>
                    <a:lnTo>
                      <a:pt x="504" y="37"/>
                    </a:lnTo>
                    <a:lnTo>
                      <a:pt x="512" y="37"/>
                    </a:lnTo>
                    <a:lnTo>
                      <a:pt x="523" y="37"/>
                    </a:lnTo>
                    <a:lnTo>
                      <a:pt x="530" y="26"/>
                    </a:lnTo>
                    <a:lnTo>
                      <a:pt x="541" y="26"/>
                    </a:lnTo>
                    <a:lnTo>
                      <a:pt x="549" y="63"/>
                    </a:lnTo>
                    <a:lnTo>
                      <a:pt x="559" y="99"/>
                    </a:lnTo>
                    <a:lnTo>
                      <a:pt x="574" y="131"/>
                    </a:lnTo>
                    <a:lnTo>
                      <a:pt x="585" y="167"/>
                    </a:lnTo>
                    <a:lnTo>
                      <a:pt x="592" y="203"/>
                    </a:lnTo>
                    <a:lnTo>
                      <a:pt x="603" y="240"/>
                    </a:lnTo>
                    <a:lnTo>
                      <a:pt x="610" y="273"/>
                    </a:lnTo>
                    <a:lnTo>
                      <a:pt x="628" y="302"/>
                    </a:lnTo>
                    <a:lnTo>
                      <a:pt x="628" y="345"/>
                    </a:lnTo>
                    <a:lnTo>
                      <a:pt x="628" y="381"/>
                    </a:lnTo>
                    <a:lnTo>
                      <a:pt x="628" y="426"/>
                    </a:lnTo>
                    <a:lnTo>
                      <a:pt x="628" y="457"/>
                    </a:lnTo>
                    <a:lnTo>
                      <a:pt x="628" y="494"/>
                    </a:lnTo>
                    <a:lnTo>
                      <a:pt x="635" y="538"/>
                    </a:lnTo>
                    <a:lnTo>
                      <a:pt x="635" y="574"/>
                    </a:lnTo>
                    <a:lnTo>
                      <a:pt x="635" y="610"/>
                    </a:lnTo>
                    <a:lnTo>
                      <a:pt x="628" y="635"/>
                    </a:lnTo>
                    <a:lnTo>
                      <a:pt x="610" y="661"/>
                    </a:lnTo>
                    <a:lnTo>
                      <a:pt x="603" y="680"/>
                    </a:lnTo>
                    <a:lnTo>
                      <a:pt x="592" y="708"/>
                    </a:lnTo>
                    <a:lnTo>
                      <a:pt x="585" y="734"/>
                    </a:lnTo>
                    <a:lnTo>
                      <a:pt x="567" y="759"/>
                    </a:lnTo>
                    <a:lnTo>
                      <a:pt x="559" y="777"/>
                    </a:lnTo>
                    <a:lnTo>
                      <a:pt x="549" y="802"/>
                    </a:lnTo>
                    <a:lnTo>
                      <a:pt x="512" y="813"/>
                    </a:lnTo>
                    <a:lnTo>
                      <a:pt x="486" y="820"/>
                    </a:lnTo>
                    <a:lnTo>
                      <a:pt x="450" y="838"/>
                    </a:lnTo>
                    <a:lnTo>
                      <a:pt x="425" y="846"/>
                    </a:lnTo>
                    <a:lnTo>
                      <a:pt x="389" y="856"/>
                    </a:lnTo>
                    <a:lnTo>
                      <a:pt x="356" y="864"/>
                    </a:lnTo>
                    <a:lnTo>
                      <a:pt x="326" y="875"/>
                    </a:lnTo>
                    <a:lnTo>
                      <a:pt x="295" y="882"/>
                    </a:lnTo>
                    <a:lnTo>
                      <a:pt x="265" y="856"/>
                    </a:lnTo>
                    <a:lnTo>
                      <a:pt x="232" y="831"/>
                    </a:lnTo>
                    <a:lnTo>
                      <a:pt x="196" y="802"/>
                    </a:lnTo>
                    <a:lnTo>
                      <a:pt x="160" y="784"/>
                    </a:lnTo>
                    <a:lnTo>
                      <a:pt x="123" y="759"/>
                    </a:lnTo>
                    <a:lnTo>
                      <a:pt x="91" y="734"/>
                    </a:lnTo>
                    <a:lnTo>
                      <a:pt x="54" y="708"/>
                    </a:lnTo>
                    <a:lnTo>
                      <a:pt x="29" y="680"/>
                    </a:lnTo>
                    <a:lnTo>
                      <a:pt x="18" y="643"/>
                    </a:lnTo>
                    <a:lnTo>
                      <a:pt x="18" y="599"/>
                    </a:lnTo>
                    <a:lnTo>
                      <a:pt x="11" y="566"/>
                    </a:lnTo>
                    <a:lnTo>
                      <a:pt x="11" y="530"/>
                    </a:lnTo>
                    <a:lnTo>
                      <a:pt x="11" y="494"/>
                    </a:lnTo>
                    <a:lnTo>
                      <a:pt x="0" y="451"/>
                    </a:lnTo>
                    <a:lnTo>
                      <a:pt x="0" y="414"/>
                    </a:lnTo>
                    <a:lnTo>
                      <a:pt x="0" y="381"/>
                    </a:lnTo>
                    <a:lnTo>
                      <a:pt x="0" y="345"/>
                    </a:lnTo>
                    <a:lnTo>
                      <a:pt x="11" y="320"/>
                    </a:lnTo>
                    <a:lnTo>
                      <a:pt x="18" y="284"/>
                    </a:lnTo>
                    <a:lnTo>
                      <a:pt x="29" y="254"/>
                    </a:lnTo>
                    <a:lnTo>
                      <a:pt x="36" y="222"/>
                    </a:lnTo>
                    <a:lnTo>
                      <a:pt x="44" y="193"/>
                    </a:lnTo>
                    <a:lnTo>
                      <a:pt x="54" y="160"/>
                    </a:lnTo>
                    <a:lnTo>
                      <a:pt x="62" y="131"/>
                    </a:lnTo>
                    <a:lnTo>
                      <a:pt x="80" y="117"/>
                    </a:lnTo>
                    <a:lnTo>
                      <a:pt x="91" y="99"/>
                    </a:lnTo>
                    <a:lnTo>
                      <a:pt x="105" y="81"/>
                    </a:lnTo>
                    <a:lnTo>
                      <a:pt x="123" y="63"/>
                    </a:lnTo>
                    <a:lnTo>
                      <a:pt x="135" y="45"/>
                    </a:lnTo>
                    <a:lnTo>
                      <a:pt x="153" y="37"/>
                    </a:lnTo>
                    <a:lnTo>
                      <a:pt x="171" y="19"/>
                    </a:lnTo>
                    <a:lnTo>
                      <a:pt x="178" y="0"/>
                    </a:lnTo>
                    <a:lnTo>
                      <a:pt x="196" y="8"/>
                    </a:lnTo>
                    <a:lnTo>
                      <a:pt x="222" y="8"/>
                    </a:lnTo>
                    <a:lnTo>
                      <a:pt x="240" y="19"/>
                    </a:lnTo>
                    <a:lnTo>
                      <a:pt x="258" y="26"/>
                    </a:lnTo>
                    <a:lnTo>
                      <a:pt x="277" y="26"/>
                    </a:lnTo>
                    <a:lnTo>
                      <a:pt x="301" y="37"/>
                    </a:lnTo>
                    <a:lnTo>
                      <a:pt x="320" y="45"/>
                    </a:lnTo>
                    <a:lnTo>
                      <a:pt x="338" y="45"/>
                    </a:lnTo>
                    <a:lnTo>
                      <a:pt x="356" y="45"/>
                    </a:lnTo>
                    <a:lnTo>
                      <a:pt x="371" y="45"/>
                    </a:lnTo>
                    <a:lnTo>
                      <a:pt x="399" y="45"/>
                    </a:lnTo>
                    <a:lnTo>
                      <a:pt x="417" y="45"/>
                    </a:lnTo>
                    <a:lnTo>
                      <a:pt x="432" y="37"/>
                    </a:lnTo>
                    <a:lnTo>
                      <a:pt x="450" y="37"/>
                    </a:lnTo>
                    <a:lnTo>
                      <a:pt x="468" y="37"/>
                    </a:lnTo>
                    <a:lnTo>
                      <a:pt x="494" y="37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2" name="Freeform 189"/>
              <p:cNvSpPr>
                <a:spLocks/>
              </p:cNvSpPr>
              <p:nvPr/>
            </p:nvSpPr>
            <p:spPr bwMode="auto">
              <a:xfrm>
                <a:off x="3609" y="1903"/>
                <a:ext cx="141" cy="194"/>
              </a:xfrm>
              <a:custGeom>
                <a:avLst/>
                <a:gdLst>
                  <a:gd name="T0" fmla="*/ 27 w 566"/>
                  <a:gd name="T1" fmla="*/ 2 h 777"/>
                  <a:gd name="T2" fmla="*/ 28 w 566"/>
                  <a:gd name="T3" fmla="*/ 1 h 777"/>
                  <a:gd name="T4" fmla="*/ 29 w 566"/>
                  <a:gd name="T5" fmla="*/ 1 h 777"/>
                  <a:gd name="T6" fmla="*/ 30 w 566"/>
                  <a:gd name="T7" fmla="*/ 3 h 777"/>
                  <a:gd name="T8" fmla="*/ 31 w 566"/>
                  <a:gd name="T9" fmla="*/ 7 h 777"/>
                  <a:gd name="T10" fmla="*/ 32 w 566"/>
                  <a:gd name="T11" fmla="*/ 11 h 777"/>
                  <a:gd name="T12" fmla="*/ 34 w 566"/>
                  <a:gd name="T13" fmla="*/ 15 h 777"/>
                  <a:gd name="T14" fmla="*/ 34 w 566"/>
                  <a:gd name="T15" fmla="*/ 19 h 777"/>
                  <a:gd name="T16" fmla="*/ 35 w 566"/>
                  <a:gd name="T17" fmla="*/ 23 h 777"/>
                  <a:gd name="T18" fmla="*/ 35 w 566"/>
                  <a:gd name="T19" fmla="*/ 27 h 777"/>
                  <a:gd name="T20" fmla="*/ 35 w 566"/>
                  <a:gd name="T21" fmla="*/ 31 h 777"/>
                  <a:gd name="T22" fmla="*/ 34 w 566"/>
                  <a:gd name="T23" fmla="*/ 35 h 777"/>
                  <a:gd name="T24" fmla="*/ 33 w 566"/>
                  <a:gd name="T25" fmla="*/ 37 h 777"/>
                  <a:gd name="T26" fmla="*/ 32 w 566"/>
                  <a:gd name="T27" fmla="*/ 40 h 777"/>
                  <a:gd name="T28" fmla="*/ 31 w 566"/>
                  <a:gd name="T29" fmla="*/ 43 h 777"/>
                  <a:gd name="T30" fmla="*/ 29 w 566"/>
                  <a:gd name="T31" fmla="*/ 45 h 777"/>
                  <a:gd name="T32" fmla="*/ 25 w 566"/>
                  <a:gd name="T33" fmla="*/ 46 h 777"/>
                  <a:gd name="T34" fmla="*/ 21 w 566"/>
                  <a:gd name="T35" fmla="*/ 47 h 777"/>
                  <a:gd name="T36" fmla="*/ 18 w 566"/>
                  <a:gd name="T37" fmla="*/ 48 h 777"/>
                  <a:gd name="T38" fmla="*/ 14 w 566"/>
                  <a:gd name="T39" fmla="*/ 47 h 777"/>
                  <a:gd name="T40" fmla="*/ 11 w 566"/>
                  <a:gd name="T41" fmla="*/ 44 h 777"/>
                  <a:gd name="T42" fmla="*/ 7 w 566"/>
                  <a:gd name="T43" fmla="*/ 41 h 777"/>
                  <a:gd name="T44" fmla="*/ 3 w 566"/>
                  <a:gd name="T45" fmla="*/ 38 h 777"/>
                  <a:gd name="T46" fmla="*/ 2 w 566"/>
                  <a:gd name="T47" fmla="*/ 35 h 777"/>
                  <a:gd name="T48" fmla="*/ 1 w 566"/>
                  <a:gd name="T49" fmla="*/ 31 h 777"/>
                  <a:gd name="T50" fmla="*/ 0 w 566"/>
                  <a:gd name="T51" fmla="*/ 27 h 777"/>
                  <a:gd name="T52" fmla="*/ 0 w 566"/>
                  <a:gd name="T53" fmla="*/ 23 h 777"/>
                  <a:gd name="T54" fmla="*/ 0 w 566"/>
                  <a:gd name="T55" fmla="*/ 19 h 777"/>
                  <a:gd name="T56" fmla="*/ 2 w 566"/>
                  <a:gd name="T57" fmla="*/ 15 h 777"/>
                  <a:gd name="T58" fmla="*/ 2 w 566"/>
                  <a:gd name="T59" fmla="*/ 12 h 777"/>
                  <a:gd name="T60" fmla="*/ 3 w 566"/>
                  <a:gd name="T61" fmla="*/ 9 h 777"/>
                  <a:gd name="T62" fmla="*/ 4 w 566"/>
                  <a:gd name="T63" fmla="*/ 6 h 777"/>
                  <a:gd name="T64" fmla="*/ 6 w 566"/>
                  <a:gd name="T65" fmla="*/ 4 h 777"/>
                  <a:gd name="T66" fmla="*/ 8 w 566"/>
                  <a:gd name="T67" fmla="*/ 3 h 777"/>
                  <a:gd name="T68" fmla="*/ 9 w 566"/>
                  <a:gd name="T69" fmla="*/ 1 h 777"/>
                  <a:gd name="T70" fmla="*/ 11 w 566"/>
                  <a:gd name="T71" fmla="*/ 0 h 777"/>
                  <a:gd name="T72" fmla="*/ 13 w 566"/>
                  <a:gd name="T73" fmla="*/ 1 h 777"/>
                  <a:gd name="T74" fmla="*/ 16 w 566"/>
                  <a:gd name="T75" fmla="*/ 1 h 777"/>
                  <a:gd name="T76" fmla="*/ 17 w 566"/>
                  <a:gd name="T77" fmla="*/ 2 h 777"/>
                  <a:gd name="T78" fmla="*/ 20 w 566"/>
                  <a:gd name="T79" fmla="*/ 3 h 777"/>
                  <a:gd name="T80" fmla="*/ 22 w 566"/>
                  <a:gd name="T81" fmla="*/ 2 h 777"/>
                  <a:gd name="T82" fmla="*/ 24 w 566"/>
                  <a:gd name="T83" fmla="*/ 2 h 777"/>
                  <a:gd name="T84" fmla="*/ 26 w 566"/>
                  <a:gd name="T85" fmla="*/ 2 h 7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6" h="777">
                    <a:moveTo>
                      <a:pt x="435" y="37"/>
                    </a:moveTo>
                    <a:lnTo>
                      <a:pt x="442" y="37"/>
                    </a:lnTo>
                    <a:lnTo>
                      <a:pt x="442" y="26"/>
                    </a:lnTo>
                    <a:lnTo>
                      <a:pt x="450" y="26"/>
                    </a:lnTo>
                    <a:lnTo>
                      <a:pt x="460" y="26"/>
                    </a:lnTo>
                    <a:lnTo>
                      <a:pt x="468" y="26"/>
                    </a:lnTo>
                    <a:lnTo>
                      <a:pt x="479" y="26"/>
                    </a:lnTo>
                    <a:lnTo>
                      <a:pt x="486" y="55"/>
                    </a:lnTo>
                    <a:lnTo>
                      <a:pt x="497" y="88"/>
                    </a:lnTo>
                    <a:lnTo>
                      <a:pt x="505" y="117"/>
                    </a:lnTo>
                    <a:lnTo>
                      <a:pt x="515" y="149"/>
                    </a:lnTo>
                    <a:lnTo>
                      <a:pt x="523" y="178"/>
                    </a:lnTo>
                    <a:lnTo>
                      <a:pt x="530" y="211"/>
                    </a:lnTo>
                    <a:lnTo>
                      <a:pt x="541" y="240"/>
                    </a:lnTo>
                    <a:lnTo>
                      <a:pt x="548" y="266"/>
                    </a:lnTo>
                    <a:lnTo>
                      <a:pt x="548" y="302"/>
                    </a:lnTo>
                    <a:lnTo>
                      <a:pt x="559" y="335"/>
                    </a:lnTo>
                    <a:lnTo>
                      <a:pt x="559" y="371"/>
                    </a:lnTo>
                    <a:lnTo>
                      <a:pt x="559" y="407"/>
                    </a:lnTo>
                    <a:lnTo>
                      <a:pt x="559" y="432"/>
                    </a:lnTo>
                    <a:lnTo>
                      <a:pt x="559" y="469"/>
                    </a:lnTo>
                    <a:lnTo>
                      <a:pt x="559" y="505"/>
                    </a:lnTo>
                    <a:lnTo>
                      <a:pt x="566" y="538"/>
                    </a:lnTo>
                    <a:lnTo>
                      <a:pt x="548" y="556"/>
                    </a:lnTo>
                    <a:lnTo>
                      <a:pt x="541" y="581"/>
                    </a:lnTo>
                    <a:lnTo>
                      <a:pt x="530" y="599"/>
                    </a:lnTo>
                    <a:lnTo>
                      <a:pt x="523" y="617"/>
                    </a:lnTo>
                    <a:lnTo>
                      <a:pt x="515" y="643"/>
                    </a:lnTo>
                    <a:lnTo>
                      <a:pt x="505" y="661"/>
                    </a:lnTo>
                    <a:lnTo>
                      <a:pt x="497" y="690"/>
                    </a:lnTo>
                    <a:lnTo>
                      <a:pt x="486" y="708"/>
                    </a:lnTo>
                    <a:lnTo>
                      <a:pt x="460" y="716"/>
                    </a:lnTo>
                    <a:lnTo>
                      <a:pt x="424" y="723"/>
                    </a:lnTo>
                    <a:lnTo>
                      <a:pt x="399" y="734"/>
                    </a:lnTo>
                    <a:lnTo>
                      <a:pt x="373" y="741"/>
                    </a:lnTo>
                    <a:lnTo>
                      <a:pt x="345" y="752"/>
                    </a:lnTo>
                    <a:lnTo>
                      <a:pt x="319" y="759"/>
                    </a:lnTo>
                    <a:lnTo>
                      <a:pt x="294" y="770"/>
                    </a:lnTo>
                    <a:lnTo>
                      <a:pt x="264" y="777"/>
                    </a:lnTo>
                    <a:lnTo>
                      <a:pt x="233" y="752"/>
                    </a:lnTo>
                    <a:lnTo>
                      <a:pt x="203" y="734"/>
                    </a:lnTo>
                    <a:lnTo>
                      <a:pt x="178" y="708"/>
                    </a:lnTo>
                    <a:lnTo>
                      <a:pt x="142" y="690"/>
                    </a:lnTo>
                    <a:lnTo>
                      <a:pt x="116" y="661"/>
                    </a:lnTo>
                    <a:lnTo>
                      <a:pt x="91" y="643"/>
                    </a:lnTo>
                    <a:lnTo>
                      <a:pt x="55" y="617"/>
                    </a:lnTo>
                    <a:lnTo>
                      <a:pt x="28" y="592"/>
                    </a:lnTo>
                    <a:lnTo>
                      <a:pt x="28" y="566"/>
                    </a:lnTo>
                    <a:lnTo>
                      <a:pt x="18" y="530"/>
                    </a:lnTo>
                    <a:lnTo>
                      <a:pt x="18" y="494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396"/>
                    </a:lnTo>
                    <a:lnTo>
                      <a:pt x="10" y="363"/>
                    </a:lnTo>
                    <a:lnTo>
                      <a:pt x="0" y="335"/>
                    </a:lnTo>
                    <a:lnTo>
                      <a:pt x="10" y="309"/>
                    </a:lnTo>
                    <a:lnTo>
                      <a:pt x="18" y="273"/>
                    </a:lnTo>
                    <a:lnTo>
                      <a:pt x="28" y="248"/>
                    </a:lnTo>
                    <a:lnTo>
                      <a:pt x="28" y="222"/>
                    </a:lnTo>
                    <a:lnTo>
                      <a:pt x="36" y="193"/>
                    </a:lnTo>
                    <a:lnTo>
                      <a:pt x="47" y="167"/>
                    </a:lnTo>
                    <a:lnTo>
                      <a:pt x="55" y="142"/>
                    </a:lnTo>
                    <a:lnTo>
                      <a:pt x="61" y="117"/>
                    </a:lnTo>
                    <a:lnTo>
                      <a:pt x="73" y="99"/>
                    </a:lnTo>
                    <a:lnTo>
                      <a:pt x="91" y="88"/>
                    </a:lnTo>
                    <a:lnTo>
                      <a:pt x="98" y="70"/>
                    </a:lnTo>
                    <a:lnTo>
                      <a:pt x="109" y="55"/>
                    </a:lnTo>
                    <a:lnTo>
                      <a:pt x="127" y="45"/>
                    </a:lnTo>
                    <a:lnTo>
                      <a:pt x="134" y="26"/>
                    </a:lnTo>
                    <a:lnTo>
                      <a:pt x="152" y="19"/>
                    </a:lnTo>
                    <a:lnTo>
                      <a:pt x="160" y="0"/>
                    </a:lnTo>
                    <a:lnTo>
                      <a:pt x="178" y="8"/>
                    </a:lnTo>
                    <a:lnTo>
                      <a:pt x="196" y="8"/>
                    </a:lnTo>
                    <a:lnTo>
                      <a:pt x="214" y="19"/>
                    </a:lnTo>
                    <a:lnTo>
                      <a:pt x="233" y="19"/>
                    </a:lnTo>
                    <a:lnTo>
                      <a:pt x="251" y="26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1" y="45"/>
                    </a:lnTo>
                    <a:lnTo>
                      <a:pt x="319" y="45"/>
                    </a:lnTo>
                    <a:lnTo>
                      <a:pt x="337" y="37"/>
                    </a:lnTo>
                    <a:lnTo>
                      <a:pt x="355" y="37"/>
                    </a:lnTo>
                    <a:lnTo>
                      <a:pt x="373" y="37"/>
                    </a:lnTo>
                    <a:lnTo>
                      <a:pt x="388" y="37"/>
                    </a:lnTo>
                    <a:lnTo>
                      <a:pt x="399" y="37"/>
                    </a:lnTo>
                    <a:lnTo>
                      <a:pt x="417" y="37"/>
                    </a:lnTo>
                    <a:lnTo>
                      <a:pt x="435" y="37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3" name="Freeform 190"/>
              <p:cNvSpPr>
                <a:spLocks/>
              </p:cNvSpPr>
              <p:nvPr/>
            </p:nvSpPr>
            <p:spPr bwMode="auto">
              <a:xfrm>
                <a:off x="3622" y="1903"/>
                <a:ext cx="119" cy="168"/>
              </a:xfrm>
              <a:custGeom>
                <a:avLst/>
                <a:gdLst>
                  <a:gd name="T0" fmla="*/ 24 w 475"/>
                  <a:gd name="T1" fmla="*/ 2 h 672"/>
                  <a:gd name="T2" fmla="*/ 25 w 475"/>
                  <a:gd name="T3" fmla="*/ 2 h 672"/>
                  <a:gd name="T4" fmla="*/ 26 w 475"/>
                  <a:gd name="T5" fmla="*/ 4 h 672"/>
                  <a:gd name="T6" fmla="*/ 27 w 475"/>
                  <a:gd name="T7" fmla="*/ 7 h 672"/>
                  <a:gd name="T8" fmla="*/ 28 w 475"/>
                  <a:gd name="T9" fmla="*/ 9 h 672"/>
                  <a:gd name="T10" fmla="*/ 29 w 475"/>
                  <a:gd name="T11" fmla="*/ 13 h 672"/>
                  <a:gd name="T12" fmla="*/ 29 w 475"/>
                  <a:gd name="T13" fmla="*/ 16 h 672"/>
                  <a:gd name="T14" fmla="*/ 30 w 475"/>
                  <a:gd name="T15" fmla="*/ 20 h 672"/>
                  <a:gd name="T16" fmla="*/ 30 w 475"/>
                  <a:gd name="T17" fmla="*/ 24 h 672"/>
                  <a:gd name="T18" fmla="*/ 30 w 475"/>
                  <a:gd name="T19" fmla="*/ 27 h 672"/>
                  <a:gd name="T20" fmla="*/ 29 w 475"/>
                  <a:gd name="T21" fmla="*/ 30 h 672"/>
                  <a:gd name="T22" fmla="*/ 28 w 475"/>
                  <a:gd name="T23" fmla="*/ 32 h 672"/>
                  <a:gd name="T24" fmla="*/ 27 w 475"/>
                  <a:gd name="T25" fmla="*/ 35 h 672"/>
                  <a:gd name="T26" fmla="*/ 27 w 475"/>
                  <a:gd name="T27" fmla="*/ 37 h 672"/>
                  <a:gd name="T28" fmla="*/ 24 w 475"/>
                  <a:gd name="T29" fmla="*/ 39 h 672"/>
                  <a:gd name="T30" fmla="*/ 22 w 475"/>
                  <a:gd name="T31" fmla="*/ 39 h 672"/>
                  <a:gd name="T32" fmla="*/ 18 w 475"/>
                  <a:gd name="T33" fmla="*/ 40 h 672"/>
                  <a:gd name="T34" fmla="*/ 16 w 475"/>
                  <a:gd name="T35" fmla="*/ 41 h 672"/>
                  <a:gd name="T36" fmla="*/ 12 w 475"/>
                  <a:gd name="T37" fmla="*/ 40 h 672"/>
                  <a:gd name="T38" fmla="*/ 9 w 475"/>
                  <a:gd name="T39" fmla="*/ 38 h 672"/>
                  <a:gd name="T40" fmla="*/ 6 w 475"/>
                  <a:gd name="T41" fmla="*/ 36 h 672"/>
                  <a:gd name="T42" fmla="*/ 3 w 475"/>
                  <a:gd name="T43" fmla="*/ 33 h 672"/>
                  <a:gd name="T44" fmla="*/ 1 w 475"/>
                  <a:gd name="T45" fmla="*/ 31 h 672"/>
                  <a:gd name="T46" fmla="*/ 1 w 475"/>
                  <a:gd name="T47" fmla="*/ 27 h 672"/>
                  <a:gd name="T48" fmla="*/ 1 w 475"/>
                  <a:gd name="T49" fmla="*/ 23 h 672"/>
                  <a:gd name="T50" fmla="*/ 0 w 475"/>
                  <a:gd name="T51" fmla="*/ 20 h 672"/>
                  <a:gd name="T52" fmla="*/ 1 w 475"/>
                  <a:gd name="T53" fmla="*/ 17 h 672"/>
                  <a:gd name="T54" fmla="*/ 1 w 475"/>
                  <a:gd name="T55" fmla="*/ 14 h 672"/>
                  <a:gd name="T56" fmla="*/ 2 w 475"/>
                  <a:gd name="T57" fmla="*/ 11 h 672"/>
                  <a:gd name="T58" fmla="*/ 3 w 475"/>
                  <a:gd name="T59" fmla="*/ 8 h 672"/>
                  <a:gd name="T60" fmla="*/ 4 w 475"/>
                  <a:gd name="T61" fmla="*/ 6 h 672"/>
                  <a:gd name="T62" fmla="*/ 5 w 475"/>
                  <a:gd name="T63" fmla="*/ 4 h 672"/>
                  <a:gd name="T64" fmla="*/ 7 w 475"/>
                  <a:gd name="T65" fmla="*/ 2 h 672"/>
                  <a:gd name="T66" fmla="*/ 8 w 475"/>
                  <a:gd name="T67" fmla="*/ 1 h 672"/>
                  <a:gd name="T68" fmla="*/ 9 w 475"/>
                  <a:gd name="T69" fmla="*/ 1 h 672"/>
                  <a:gd name="T70" fmla="*/ 11 w 475"/>
                  <a:gd name="T71" fmla="*/ 1 h 672"/>
                  <a:gd name="T72" fmla="*/ 13 w 475"/>
                  <a:gd name="T73" fmla="*/ 2 h 672"/>
                  <a:gd name="T74" fmla="*/ 15 w 475"/>
                  <a:gd name="T75" fmla="*/ 2 h 672"/>
                  <a:gd name="T76" fmla="*/ 17 w 475"/>
                  <a:gd name="T77" fmla="*/ 2 h 672"/>
                  <a:gd name="T78" fmla="*/ 19 w 475"/>
                  <a:gd name="T79" fmla="*/ 2 h 672"/>
                  <a:gd name="T80" fmla="*/ 21 w 475"/>
                  <a:gd name="T81" fmla="*/ 2 h 672"/>
                  <a:gd name="T82" fmla="*/ 22 w 475"/>
                  <a:gd name="T83" fmla="*/ 2 h 6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75" h="672">
                    <a:moveTo>
                      <a:pt x="369" y="26"/>
                    </a:moveTo>
                    <a:lnTo>
                      <a:pt x="380" y="26"/>
                    </a:lnTo>
                    <a:lnTo>
                      <a:pt x="387" y="26"/>
                    </a:lnTo>
                    <a:lnTo>
                      <a:pt x="395" y="26"/>
                    </a:lnTo>
                    <a:lnTo>
                      <a:pt x="405" y="26"/>
                    </a:lnTo>
                    <a:lnTo>
                      <a:pt x="413" y="55"/>
                    </a:lnTo>
                    <a:lnTo>
                      <a:pt x="424" y="81"/>
                    </a:lnTo>
                    <a:lnTo>
                      <a:pt x="431" y="106"/>
                    </a:lnTo>
                    <a:lnTo>
                      <a:pt x="442" y="131"/>
                    </a:lnTo>
                    <a:lnTo>
                      <a:pt x="442" y="149"/>
                    </a:lnTo>
                    <a:lnTo>
                      <a:pt x="450" y="178"/>
                    </a:lnTo>
                    <a:lnTo>
                      <a:pt x="460" y="203"/>
                    </a:lnTo>
                    <a:lnTo>
                      <a:pt x="468" y="229"/>
                    </a:lnTo>
                    <a:lnTo>
                      <a:pt x="468" y="254"/>
                    </a:lnTo>
                    <a:lnTo>
                      <a:pt x="468" y="291"/>
                    </a:lnTo>
                    <a:lnTo>
                      <a:pt x="475" y="320"/>
                    </a:lnTo>
                    <a:lnTo>
                      <a:pt x="475" y="345"/>
                    </a:lnTo>
                    <a:lnTo>
                      <a:pt x="475" y="381"/>
                    </a:lnTo>
                    <a:lnTo>
                      <a:pt x="475" y="407"/>
                    </a:lnTo>
                    <a:lnTo>
                      <a:pt x="475" y="432"/>
                    </a:lnTo>
                    <a:lnTo>
                      <a:pt x="475" y="457"/>
                    </a:lnTo>
                    <a:lnTo>
                      <a:pt x="468" y="475"/>
                    </a:lnTo>
                    <a:lnTo>
                      <a:pt x="460" y="494"/>
                    </a:lnTo>
                    <a:lnTo>
                      <a:pt x="450" y="512"/>
                    </a:lnTo>
                    <a:lnTo>
                      <a:pt x="442" y="538"/>
                    </a:lnTo>
                    <a:lnTo>
                      <a:pt x="431" y="556"/>
                    </a:lnTo>
                    <a:lnTo>
                      <a:pt x="424" y="574"/>
                    </a:lnTo>
                    <a:lnTo>
                      <a:pt x="424" y="592"/>
                    </a:lnTo>
                    <a:lnTo>
                      <a:pt x="413" y="610"/>
                    </a:lnTo>
                    <a:lnTo>
                      <a:pt x="387" y="617"/>
                    </a:lnTo>
                    <a:lnTo>
                      <a:pt x="362" y="617"/>
                    </a:lnTo>
                    <a:lnTo>
                      <a:pt x="344" y="629"/>
                    </a:lnTo>
                    <a:lnTo>
                      <a:pt x="318" y="635"/>
                    </a:lnTo>
                    <a:lnTo>
                      <a:pt x="290" y="643"/>
                    </a:lnTo>
                    <a:lnTo>
                      <a:pt x="272" y="653"/>
                    </a:lnTo>
                    <a:lnTo>
                      <a:pt x="246" y="661"/>
                    </a:lnTo>
                    <a:lnTo>
                      <a:pt x="221" y="672"/>
                    </a:lnTo>
                    <a:lnTo>
                      <a:pt x="196" y="643"/>
                    </a:lnTo>
                    <a:lnTo>
                      <a:pt x="166" y="629"/>
                    </a:lnTo>
                    <a:lnTo>
                      <a:pt x="148" y="610"/>
                    </a:lnTo>
                    <a:lnTo>
                      <a:pt x="123" y="592"/>
                    </a:lnTo>
                    <a:lnTo>
                      <a:pt x="97" y="574"/>
                    </a:lnTo>
                    <a:lnTo>
                      <a:pt x="72" y="548"/>
                    </a:lnTo>
                    <a:lnTo>
                      <a:pt x="43" y="530"/>
                    </a:lnTo>
                    <a:lnTo>
                      <a:pt x="18" y="512"/>
                    </a:lnTo>
                    <a:lnTo>
                      <a:pt x="18" y="487"/>
                    </a:lnTo>
                    <a:lnTo>
                      <a:pt x="18" y="457"/>
                    </a:lnTo>
                    <a:lnTo>
                      <a:pt x="6" y="426"/>
                    </a:lnTo>
                    <a:lnTo>
                      <a:pt x="6" y="396"/>
                    </a:lnTo>
                    <a:lnTo>
                      <a:pt x="6" y="371"/>
                    </a:lnTo>
                    <a:lnTo>
                      <a:pt x="0" y="345"/>
                    </a:lnTo>
                    <a:lnTo>
                      <a:pt x="0" y="320"/>
                    </a:lnTo>
                    <a:lnTo>
                      <a:pt x="0" y="284"/>
                    </a:lnTo>
                    <a:lnTo>
                      <a:pt x="6" y="266"/>
                    </a:lnTo>
                    <a:lnTo>
                      <a:pt x="6" y="240"/>
                    </a:lnTo>
                    <a:lnTo>
                      <a:pt x="18" y="222"/>
                    </a:lnTo>
                    <a:lnTo>
                      <a:pt x="24" y="193"/>
                    </a:lnTo>
                    <a:lnTo>
                      <a:pt x="24" y="167"/>
                    </a:lnTo>
                    <a:lnTo>
                      <a:pt x="36" y="149"/>
                    </a:lnTo>
                    <a:lnTo>
                      <a:pt x="43" y="124"/>
                    </a:lnTo>
                    <a:lnTo>
                      <a:pt x="43" y="99"/>
                    </a:lnTo>
                    <a:lnTo>
                      <a:pt x="61" y="88"/>
                    </a:lnTo>
                    <a:lnTo>
                      <a:pt x="72" y="81"/>
                    </a:lnTo>
                    <a:lnTo>
                      <a:pt x="79" y="63"/>
                    </a:lnTo>
                    <a:lnTo>
                      <a:pt x="87" y="55"/>
                    </a:lnTo>
                    <a:lnTo>
                      <a:pt x="105" y="37"/>
                    </a:lnTo>
                    <a:lnTo>
                      <a:pt x="115" y="26"/>
                    </a:lnTo>
                    <a:lnTo>
                      <a:pt x="123" y="19"/>
                    </a:lnTo>
                    <a:lnTo>
                      <a:pt x="133" y="0"/>
                    </a:lnTo>
                    <a:lnTo>
                      <a:pt x="148" y="8"/>
                    </a:lnTo>
                    <a:lnTo>
                      <a:pt x="166" y="8"/>
                    </a:lnTo>
                    <a:lnTo>
                      <a:pt x="178" y="19"/>
                    </a:lnTo>
                    <a:lnTo>
                      <a:pt x="196" y="19"/>
                    </a:lnTo>
                    <a:lnTo>
                      <a:pt x="209" y="26"/>
                    </a:lnTo>
                    <a:lnTo>
                      <a:pt x="221" y="26"/>
                    </a:lnTo>
                    <a:lnTo>
                      <a:pt x="239" y="37"/>
                    </a:lnTo>
                    <a:lnTo>
                      <a:pt x="257" y="37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0" y="37"/>
                    </a:lnTo>
                    <a:lnTo>
                      <a:pt x="308" y="37"/>
                    </a:lnTo>
                    <a:lnTo>
                      <a:pt x="326" y="37"/>
                    </a:lnTo>
                    <a:lnTo>
                      <a:pt x="344" y="37"/>
                    </a:lnTo>
                    <a:lnTo>
                      <a:pt x="351" y="26"/>
                    </a:lnTo>
                    <a:lnTo>
                      <a:pt x="369" y="2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4" name="Freeform 191"/>
              <p:cNvSpPr>
                <a:spLocks/>
              </p:cNvSpPr>
              <p:nvPr/>
            </p:nvSpPr>
            <p:spPr bwMode="auto">
              <a:xfrm>
                <a:off x="3636" y="1903"/>
                <a:ext cx="99" cy="139"/>
              </a:xfrm>
              <a:custGeom>
                <a:avLst/>
                <a:gdLst>
                  <a:gd name="T0" fmla="*/ 20 w 396"/>
                  <a:gd name="T1" fmla="*/ 2 h 556"/>
                  <a:gd name="T2" fmla="*/ 21 w 396"/>
                  <a:gd name="T3" fmla="*/ 2 h 556"/>
                  <a:gd name="T4" fmla="*/ 22 w 396"/>
                  <a:gd name="T5" fmla="*/ 4 h 556"/>
                  <a:gd name="T6" fmla="*/ 23 w 396"/>
                  <a:gd name="T7" fmla="*/ 7 h 556"/>
                  <a:gd name="T8" fmla="*/ 23 w 396"/>
                  <a:gd name="T9" fmla="*/ 9 h 556"/>
                  <a:gd name="T10" fmla="*/ 24 w 396"/>
                  <a:gd name="T11" fmla="*/ 12 h 556"/>
                  <a:gd name="T12" fmla="*/ 24 w 396"/>
                  <a:gd name="T13" fmla="*/ 16 h 556"/>
                  <a:gd name="T14" fmla="*/ 24 w 396"/>
                  <a:gd name="T15" fmla="*/ 18 h 556"/>
                  <a:gd name="T16" fmla="*/ 25 w 396"/>
                  <a:gd name="T17" fmla="*/ 21 h 556"/>
                  <a:gd name="T18" fmla="*/ 25 w 396"/>
                  <a:gd name="T19" fmla="*/ 24 h 556"/>
                  <a:gd name="T20" fmla="*/ 24 w 396"/>
                  <a:gd name="T21" fmla="*/ 26 h 556"/>
                  <a:gd name="T22" fmla="*/ 23 w 396"/>
                  <a:gd name="T23" fmla="*/ 28 h 556"/>
                  <a:gd name="T24" fmla="*/ 22 w 396"/>
                  <a:gd name="T25" fmla="*/ 30 h 556"/>
                  <a:gd name="T26" fmla="*/ 21 w 396"/>
                  <a:gd name="T27" fmla="*/ 32 h 556"/>
                  <a:gd name="T28" fmla="*/ 19 w 396"/>
                  <a:gd name="T29" fmla="*/ 33 h 556"/>
                  <a:gd name="T30" fmla="*/ 17 w 396"/>
                  <a:gd name="T31" fmla="*/ 33 h 556"/>
                  <a:gd name="T32" fmla="*/ 14 w 396"/>
                  <a:gd name="T33" fmla="*/ 34 h 556"/>
                  <a:gd name="T34" fmla="*/ 12 w 396"/>
                  <a:gd name="T35" fmla="*/ 35 h 556"/>
                  <a:gd name="T36" fmla="*/ 9 w 396"/>
                  <a:gd name="T37" fmla="*/ 33 h 556"/>
                  <a:gd name="T38" fmla="*/ 6 w 396"/>
                  <a:gd name="T39" fmla="*/ 31 h 556"/>
                  <a:gd name="T40" fmla="*/ 3 w 396"/>
                  <a:gd name="T41" fmla="*/ 29 h 556"/>
                  <a:gd name="T42" fmla="*/ 1 w 396"/>
                  <a:gd name="T43" fmla="*/ 27 h 556"/>
                  <a:gd name="T44" fmla="*/ 1 w 396"/>
                  <a:gd name="T45" fmla="*/ 24 h 556"/>
                  <a:gd name="T46" fmla="*/ 1 w 396"/>
                  <a:gd name="T47" fmla="*/ 21 h 556"/>
                  <a:gd name="T48" fmla="*/ 0 w 396"/>
                  <a:gd name="T49" fmla="*/ 18 h 556"/>
                  <a:gd name="T50" fmla="*/ 0 w 396"/>
                  <a:gd name="T51" fmla="*/ 15 h 556"/>
                  <a:gd name="T52" fmla="*/ 1 w 396"/>
                  <a:gd name="T53" fmla="*/ 13 h 556"/>
                  <a:gd name="T54" fmla="*/ 1 w 396"/>
                  <a:gd name="T55" fmla="*/ 10 h 556"/>
                  <a:gd name="T56" fmla="*/ 2 w 396"/>
                  <a:gd name="T57" fmla="*/ 8 h 556"/>
                  <a:gd name="T58" fmla="*/ 2 w 396"/>
                  <a:gd name="T59" fmla="*/ 6 h 556"/>
                  <a:gd name="T60" fmla="*/ 3 w 396"/>
                  <a:gd name="T61" fmla="*/ 4 h 556"/>
                  <a:gd name="T62" fmla="*/ 4 w 396"/>
                  <a:gd name="T63" fmla="*/ 3 h 556"/>
                  <a:gd name="T64" fmla="*/ 6 w 396"/>
                  <a:gd name="T65" fmla="*/ 2 h 556"/>
                  <a:gd name="T66" fmla="*/ 7 w 396"/>
                  <a:gd name="T67" fmla="*/ 0 h 556"/>
                  <a:gd name="T68" fmla="*/ 8 w 396"/>
                  <a:gd name="T69" fmla="*/ 1 h 556"/>
                  <a:gd name="T70" fmla="*/ 10 w 396"/>
                  <a:gd name="T71" fmla="*/ 1 h 556"/>
                  <a:gd name="T72" fmla="*/ 12 w 396"/>
                  <a:gd name="T73" fmla="*/ 2 h 556"/>
                  <a:gd name="T74" fmla="*/ 13 w 396"/>
                  <a:gd name="T75" fmla="*/ 2 h 556"/>
                  <a:gd name="T76" fmla="*/ 14 w 396"/>
                  <a:gd name="T77" fmla="*/ 2 h 556"/>
                  <a:gd name="T78" fmla="*/ 16 w 396"/>
                  <a:gd name="T79" fmla="*/ 2 h 556"/>
                  <a:gd name="T80" fmla="*/ 18 w 396"/>
                  <a:gd name="T81" fmla="*/ 2 h 556"/>
                  <a:gd name="T82" fmla="*/ 19 w 396"/>
                  <a:gd name="T83" fmla="*/ 2 h 5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6" h="556">
                    <a:moveTo>
                      <a:pt x="308" y="26"/>
                    </a:moveTo>
                    <a:lnTo>
                      <a:pt x="315" y="26"/>
                    </a:lnTo>
                    <a:lnTo>
                      <a:pt x="326" y="26"/>
                    </a:lnTo>
                    <a:lnTo>
                      <a:pt x="333" y="26"/>
                    </a:lnTo>
                    <a:lnTo>
                      <a:pt x="341" y="45"/>
                    </a:lnTo>
                    <a:lnTo>
                      <a:pt x="351" y="63"/>
                    </a:lnTo>
                    <a:lnTo>
                      <a:pt x="351" y="88"/>
                    </a:lnTo>
                    <a:lnTo>
                      <a:pt x="359" y="106"/>
                    </a:lnTo>
                    <a:lnTo>
                      <a:pt x="370" y="131"/>
                    </a:lnTo>
                    <a:lnTo>
                      <a:pt x="370" y="149"/>
                    </a:lnTo>
                    <a:lnTo>
                      <a:pt x="377" y="178"/>
                    </a:lnTo>
                    <a:lnTo>
                      <a:pt x="388" y="193"/>
                    </a:lnTo>
                    <a:lnTo>
                      <a:pt x="388" y="222"/>
                    </a:lnTo>
                    <a:lnTo>
                      <a:pt x="388" y="248"/>
                    </a:lnTo>
                    <a:lnTo>
                      <a:pt x="388" y="266"/>
                    </a:lnTo>
                    <a:lnTo>
                      <a:pt x="388" y="291"/>
                    </a:lnTo>
                    <a:lnTo>
                      <a:pt x="396" y="320"/>
                    </a:lnTo>
                    <a:lnTo>
                      <a:pt x="396" y="335"/>
                    </a:lnTo>
                    <a:lnTo>
                      <a:pt x="396" y="363"/>
                    </a:lnTo>
                    <a:lnTo>
                      <a:pt x="396" y="389"/>
                    </a:lnTo>
                    <a:lnTo>
                      <a:pt x="388" y="407"/>
                    </a:lnTo>
                    <a:lnTo>
                      <a:pt x="377" y="414"/>
                    </a:lnTo>
                    <a:lnTo>
                      <a:pt x="370" y="432"/>
                    </a:lnTo>
                    <a:lnTo>
                      <a:pt x="370" y="451"/>
                    </a:lnTo>
                    <a:lnTo>
                      <a:pt x="359" y="457"/>
                    </a:lnTo>
                    <a:lnTo>
                      <a:pt x="351" y="475"/>
                    </a:lnTo>
                    <a:lnTo>
                      <a:pt x="341" y="494"/>
                    </a:lnTo>
                    <a:lnTo>
                      <a:pt x="333" y="512"/>
                    </a:lnTo>
                    <a:lnTo>
                      <a:pt x="315" y="512"/>
                    </a:lnTo>
                    <a:lnTo>
                      <a:pt x="297" y="520"/>
                    </a:lnTo>
                    <a:lnTo>
                      <a:pt x="279" y="530"/>
                    </a:lnTo>
                    <a:lnTo>
                      <a:pt x="264" y="530"/>
                    </a:lnTo>
                    <a:lnTo>
                      <a:pt x="236" y="538"/>
                    </a:lnTo>
                    <a:lnTo>
                      <a:pt x="218" y="548"/>
                    </a:lnTo>
                    <a:lnTo>
                      <a:pt x="203" y="556"/>
                    </a:lnTo>
                    <a:lnTo>
                      <a:pt x="185" y="556"/>
                    </a:lnTo>
                    <a:lnTo>
                      <a:pt x="155" y="538"/>
                    </a:lnTo>
                    <a:lnTo>
                      <a:pt x="142" y="530"/>
                    </a:lnTo>
                    <a:lnTo>
                      <a:pt x="124" y="512"/>
                    </a:lnTo>
                    <a:lnTo>
                      <a:pt x="94" y="494"/>
                    </a:lnTo>
                    <a:lnTo>
                      <a:pt x="79" y="475"/>
                    </a:lnTo>
                    <a:lnTo>
                      <a:pt x="51" y="457"/>
                    </a:lnTo>
                    <a:lnTo>
                      <a:pt x="33" y="444"/>
                    </a:lnTo>
                    <a:lnTo>
                      <a:pt x="7" y="432"/>
                    </a:lnTo>
                    <a:lnTo>
                      <a:pt x="7" y="407"/>
                    </a:lnTo>
                    <a:lnTo>
                      <a:pt x="7" y="381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0" y="309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0"/>
                    </a:lnTo>
                    <a:lnTo>
                      <a:pt x="0" y="222"/>
                    </a:lnTo>
                    <a:lnTo>
                      <a:pt x="7" y="203"/>
                    </a:lnTo>
                    <a:lnTo>
                      <a:pt x="7" y="185"/>
                    </a:lnTo>
                    <a:lnTo>
                      <a:pt x="18" y="160"/>
                    </a:lnTo>
                    <a:lnTo>
                      <a:pt x="18" y="142"/>
                    </a:lnTo>
                    <a:lnTo>
                      <a:pt x="25" y="124"/>
                    </a:lnTo>
                    <a:lnTo>
                      <a:pt x="33" y="106"/>
                    </a:lnTo>
                    <a:lnTo>
                      <a:pt x="33" y="88"/>
                    </a:lnTo>
                    <a:lnTo>
                      <a:pt x="43" y="81"/>
                    </a:lnTo>
                    <a:lnTo>
                      <a:pt x="51" y="63"/>
                    </a:lnTo>
                    <a:lnTo>
                      <a:pt x="61" y="55"/>
                    </a:lnTo>
                    <a:lnTo>
                      <a:pt x="69" y="45"/>
                    </a:lnTo>
                    <a:lnTo>
                      <a:pt x="79" y="37"/>
                    </a:lnTo>
                    <a:lnTo>
                      <a:pt x="87" y="26"/>
                    </a:lnTo>
                    <a:lnTo>
                      <a:pt x="94" y="19"/>
                    </a:lnTo>
                    <a:lnTo>
                      <a:pt x="112" y="0"/>
                    </a:lnTo>
                    <a:lnTo>
                      <a:pt x="124" y="8"/>
                    </a:lnTo>
                    <a:lnTo>
                      <a:pt x="130" y="8"/>
                    </a:lnTo>
                    <a:lnTo>
                      <a:pt x="148" y="19"/>
                    </a:lnTo>
                    <a:lnTo>
                      <a:pt x="155" y="19"/>
                    </a:lnTo>
                    <a:lnTo>
                      <a:pt x="167" y="26"/>
                    </a:lnTo>
                    <a:lnTo>
                      <a:pt x="185" y="26"/>
                    </a:lnTo>
                    <a:lnTo>
                      <a:pt x="192" y="26"/>
                    </a:lnTo>
                    <a:lnTo>
                      <a:pt x="210" y="37"/>
                    </a:lnTo>
                    <a:lnTo>
                      <a:pt x="218" y="37"/>
                    </a:lnTo>
                    <a:lnTo>
                      <a:pt x="228" y="37"/>
                    </a:lnTo>
                    <a:lnTo>
                      <a:pt x="246" y="26"/>
                    </a:lnTo>
                    <a:lnTo>
                      <a:pt x="254" y="26"/>
                    </a:lnTo>
                    <a:lnTo>
                      <a:pt x="272" y="26"/>
                    </a:lnTo>
                    <a:lnTo>
                      <a:pt x="279" y="26"/>
                    </a:lnTo>
                    <a:lnTo>
                      <a:pt x="290" y="26"/>
                    </a:lnTo>
                    <a:lnTo>
                      <a:pt x="308" y="2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5" name="Freeform 192"/>
              <p:cNvSpPr>
                <a:spLocks/>
              </p:cNvSpPr>
              <p:nvPr/>
            </p:nvSpPr>
            <p:spPr bwMode="auto">
              <a:xfrm>
                <a:off x="3647" y="1905"/>
                <a:ext cx="79" cy="110"/>
              </a:xfrm>
              <a:custGeom>
                <a:avLst/>
                <a:gdLst>
                  <a:gd name="T0" fmla="*/ 16 w 316"/>
                  <a:gd name="T1" fmla="*/ 1 h 443"/>
                  <a:gd name="T2" fmla="*/ 17 w 316"/>
                  <a:gd name="T3" fmla="*/ 1 h 443"/>
                  <a:gd name="T4" fmla="*/ 18 w 316"/>
                  <a:gd name="T5" fmla="*/ 2 h 443"/>
                  <a:gd name="T6" fmla="*/ 18 w 316"/>
                  <a:gd name="T7" fmla="*/ 4 h 443"/>
                  <a:gd name="T8" fmla="*/ 19 w 316"/>
                  <a:gd name="T9" fmla="*/ 6 h 443"/>
                  <a:gd name="T10" fmla="*/ 19 w 316"/>
                  <a:gd name="T11" fmla="*/ 8 h 443"/>
                  <a:gd name="T12" fmla="*/ 20 w 316"/>
                  <a:gd name="T13" fmla="*/ 10 h 443"/>
                  <a:gd name="T14" fmla="*/ 20 w 316"/>
                  <a:gd name="T15" fmla="*/ 13 h 443"/>
                  <a:gd name="T16" fmla="*/ 20 w 316"/>
                  <a:gd name="T17" fmla="*/ 15 h 443"/>
                  <a:gd name="T18" fmla="*/ 20 w 316"/>
                  <a:gd name="T19" fmla="*/ 17 h 443"/>
                  <a:gd name="T20" fmla="*/ 20 w 316"/>
                  <a:gd name="T21" fmla="*/ 20 h 443"/>
                  <a:gd name="T22" fmla="*/ 19 w 316"/>
                  <a:gd name="T23" fmla="*/ 21 h 443"/>
                  <a:gd name="T24" fmla="*/ 18 w 316"/>
                  <a:gd name="T25" fmla="*/ 22 h 443"/>
                  <a:gd name="T26" fmla="*/ 18 w 316"/>
                  <a:gd name="T27" fmla="*/ 24 h 443"/>
                  <a:gd name="T28" fmla="*/ 17 w 316"/>
                  <a:gd name="T29" fmla="*/ 25 h 443"/>
                  <a:gd name="T30" fmla="*/ 14 w 316"/>
                  <a:gd name="T31" fmla="*/ 26 h 443"/>
                  <a:gd name="T32" fmla="*/ 13 w 316"/>
                  <a:gd name="T33" fmla="*/ 26 h 443"/>
                  <a:gd name="T34" fmla="*/ 11 w 316"/>
                  <a:gd name="T35" fmla="*/ 27 h 443"/>
                  <a:gd name="T36" fmla="*/ 8 w 316"/>
                  <a:gd name="T37" fmla="*/ 26 h 443"/>
                  <a:gd name="T38" fmla="*/ 6 w 316"/>
                  <a:gd name="T39" fmla="*/ 25 h 443"/>
                  <a:gd name="T40" fmla="*/ 4 w 316"/>
                  <a:gd name="T41" fmla="*/ 24 h 443"/>
                  <a:gd name="T42" fmla="*/ 2 w 316"/>
                  <a:gd name="T43" fmla="*/ 22 h 443"/>
                  <a:gd name="T44" fmla="*/ 1 w 316"/>
                  <a:gd name="T45" fmla="*/ 20 h 443"/>
                  <a:gd name="T46" fmla="*/ 1 w 316"/>
                  <a:gd name="T47" fmla="*/ 17 h 443"/>
                  <a:gd name="T48" fmla="*/ 1 w 316"/>
                  <a:gd name="T49" fmla="*/ 15 h 443"/>
                  <a:gd name="T50" fmla="*/ 0 w 316"/>
                  <a:gd name="T51" fmla="*/ 12 h 443"/>
                  <a:gd name="T52" fmla="*/ 1 w 316"/>
                  <a:gd name="T53" fmla="*/ 10 h 443"/>
                  <a:gd name="T54" fmla="*/ 1 w 316"/>
                  <a:gd name="T55" fmla="*/ 9 h 443"/>
                  <a:gd name="T56" fmla="*/ 2 w 316"/>
                  <a:gd name="T57" fmla="*/ 7 h 443"/>
                  <a:gd name="T58" fmla="*/ 2 w 316"/>
                  <a:gd name="T59" fmla="*/ 5 h 443"/>
                  <a:gd name="T60" fmla="*/ 3 w 316"/>
                  <a:gd name="T61" fmla="*/ 3 h 443"/>
                  <a:gd name="T62" fmla="*/ 3 w 316"/>
                  <a:gd name="T63" fmla="*/ 2 h 443"/>
                  <a:gd name="T64" fmla="*/ 4 w 316"/>
                  <a:gd name="T65" fmla="*/ 1 h 443"/>
                  <a:gd name="T66" fmla="*/ 6 w 316"/>
                  <a:gd name="T67" fmla="*/ 1 h 443"/>
                  <a:gd name="T68" fmla="*/ 7 w 316"/>
                  <a:gd name="T69" fmla="*/ 0 h 443"/>
                  <a:gd name="T70" fmla="*/ 8 w 316"/>
                  <a:gd name="T71" fmla="*/ 1 h 443"/>
                  <a:gd name="T72" fmla="*/ 9 w 316"/>
                  <a:gd name="T73" fmla="*/ 1 h 443"/>
                  <a:gd name="T74" fmla="*/ 10 w 316"/>
                  <a:gd name="T75" fmla="*/ 1 h 443"/>
                  <a:gd name="T76" fmla="*/ 12 w 316"/>
                  <a:gd name="T77" fmla="*/ 1 h 443"/>
                  <a:gd name="T78" fmla="*/ 13 w 316"/>
                  <a:gd name="T79" fmla="*/ 1 h 443"/>
                  <a:gd name="T80" fmla="*/ 14 w 316"/>
                  <a:gd name="T81" fmla="*/ 1 h 443"/>
                  <a:gd name="T82" fmla="*/ 15 w 316"/>
                  <a:gd name="T83" fmla="*/ 1 h 4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16" h="443">
                    <a:moveTo>
                      <a:pt x="247" y="18"/>
                    </a:moveTo>
                    <a:lnTo>
                      <a:pt x="254" y="18"/>
                    </a:lnTo>
                    <a:lnTo>
                      <a:pt x="265" y="18"/>
                    </a:lnTo>
                    <a:lnTo>
                      <a:pt x="265" y="11"/>
                    </a:lnTo>
                    <a:lnTo>
                      <a:pt x="272" y="11"/>
                    </a:lnTo>
                    <a:lnTo>
                      <a:pt x="283" y="29"/>
                    </a:lnTo>
                    <a:lnTo>
                      <a:pt x="283" y="47"/>
                    </a:lnTo>
                    <a:lnTo>
                      <a:pt x="290" y="62"/>
                    </a:lnTo>
                    <a:lnTo>
                      <a:pt x="290" y="80"/>
                    </a:lnTo>
                    <a:lnTo>
                      <a:pt x="298" y="98"/>
                    </a:lnTo>
                    <a:lnTo>
                      <a:pt x="308" y="116"/>
                    </a:lnTo>
                    <a:lnTo>
                      <a:pt x="308" y="134"/>
                    </a:lnTo>
                    <a:lnTo>
                      <a:pt x="316" y="152"/>
                    </a:lnTo>
                    <a:lnTo>
                      <a:pt x="316" y="170"/>
                    </a:lnTo>
                    <a:lnTo>
                      <a:pt x="316" y="185"/>
                    </a:lnTo>
                    <a:lnTo>
                      <a:pt x="316" y="214"/>
                    </a:lnTo>
                    <a:lnTo>
                      <a:pt x="316" y="232"/>
                    </a:lnTo>
                    <a:lnTo>
                      <a:pt x="316" y="246"/>
                    </a:lnTo>
                    <a:lnTo>
                      <a:pt x="316" y="265"/>
                    </a:lnTo>
                    <a:lnTo>
                      <a:pt x="316" y="283"/>
                    </a:lnTo>
                    <a:lnTo>
                      <a:pt x="316" y="301"/>
                    </a:lnTo>
                    <a:lnTo>
                      <a:pt x="316" y="319"/>
                    </a:lnTo>
                    <a:lnTo>
                      <a:pt x="308" y="327"/>
                    </a:lnTo>
                    <a:lnTo>
                      <a:pt x="308" y="337"/>
                    </a:lnTo>
                    <a:lnTo>
                      <a:pt x="298" y="355"/>
                    </a:lnTo>
                    <a:lnTo>
                      <a:pt x="290" y="363"/>
                    </a:lnTo>
                    <a:lnTo>
                      <a:pt x="290" y="381"/>
                    </a:lnTo>
                    <a:lnTo>
                      <a:pt x="283" y="388"/>
                    </a:lnTo>
                    <a:lnTo>
                      <a:pt x="272" y="399"/>
                    </a:lnTo>
                    <a:lnTo>
                      <a:pt x="265" y="406"/>
                    </a:lnTo>
                    <a:lnTo>
                      <a:pt x="247" y="406"/>
                    </a:lnTo>
                    <a:lnTo>
                      <a:pt x="229" y="418"/>
                    </a:lnTo>
                    <a:lnTo>
                      <a:pt x="211" y="424"/>
                    </a:lnTo>
                    <a:lnTo>
                      <a:pt x="203" y="424"/>
                    </a:lnTo>
                    <a:lnTo>
                      <a:pt x="185" y="436"/>
                    </a:lnTo>
                    <a:lnTo>
                      <a:pt x="167" y="436"/>
                    </a:lnTo>
                    <a:lnTo>
                      <a:pt x="149" y="443"/>
                    </a:lnTo>
                    <a:lnTo>
                      <a:pt x="130" y="424"/>
                    </a:lnTo>
                    <a:lnTo>
                      <a:pt x="112" y="418"/>
                    </a:lnTo>
                    <a:lnTo>
                      <a:pt x="99" y="399"/>
                    </a:lnTo>
                    <a:lnTo>
                      <a:pt x="81" y="388"/>
                    </a:lnTo>
                    <a:lnTo>
                      <a:pt x="69" y="381"/>
                    </a:lnTo>
                    <a:lnTo>
                      <a:pt x="51" y="363"/>
                    </a:lnTo>
                    <a:lnTo>
                      <a:pt x="36" y="355"/>
                    </a:lnTo>
                    <a:lnTo>
                      <a:pt x="18" y="337"/>
                    </a:lnTo>
                    <a:lnTo>
                      <a:pt x="18" y="319"/>
                    </a:lnTo>
                    <a:lnTo>
                      <a:pt x="8" y="301"/>
                    </a:lnTo>
                    <a:lnTo>
                      <a:pt x="8" y="283"/>
                    </a:lnTo>
                    <a:lnTo>
                      <a:pt x="8" y="265"/>
                    </a:lnTo>
                    <a:lnTo>
                      <a:pt x="8" y="246"/>
                    </a:lnTo>
                    <a:lnTo>
                      <a:pt x="8" y="221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8" y="170"/>
                    </a:lnTo>
                    <a:lnTo>
                      <a:pt x="8" y="159"/>
                    </a:lnTo>
                    <a:lnTo>
                      <a:pt x="18" y="141"/>
                    </a:lnTo>
                    <a:lnTo>
                      <a:pt x="18" y="123"/>
                    </a:lnTo>
                    <a:lnTo>
                      <a:pt x="26" y="109"/>
                    </a:lnTo>
                    <a:lnTo>
                      <a:pt x="26" y="98"/>
                    </a:lnTo>
                    <a:lnTo>
                      <a:pt x="26" y="80"/>
                    </a:lnTo>
                    <a:lnTo>
                      <a:pt x="36" y="62"/>
                    </a:lnTo>
                    <a:lnTo>
                      <a:pt x="44" y="55"/>
                    </a:lnTo>
                    <a:lnTo>
                      <a:pt x="51" y="47"/>
                    </a:lnTo>
                    <a:lnTo>
                      <a:pt x="51" y="37"/>
                    </a:lnTo>
                    <a:lnTo>
                      <a:pt x="62" y="29"/>
                    </a:lnTo>
                    <a:lnTo>
                      <a:pt x="69" y="18"/>
                    </a:lnTo>
                    <a:lnTo>
                      <a:pt x="81" y="18"/>
                    </a:lnTo>
                    <a:lnTo>
                      <a:pt x="87" y="11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24" y="11"/>
                    </a:lnTo>
                    <a:lnTo>
                      <a:pt x="130" y="11"/>
                    </a:lnTo>
                    <a:lnTo>
                      <a:pt x="142" y="11"/>
                    </a:lnTo>
                    <a:lnTo>
                      <a:pt x="149" y="18"/>
                    </a:lnTo>
                    <a:lnTo>
                      <a:pt x="160" y="18"/>
                    </a:lnTo>
                    <a:lnTo>
                      <a:pt x="167" y="18"/>
                    </a:lnTo>
                    <a:lnTo>
                      <a:pt x="185" y="18"/>
                    </a:lnTo>
                    <a:lnTo>
                      <a:pt x="193" y="18"/>
                    </a:lnTo>
                    <a:lnTo>
                      <a:pt x="203" y="18"/>
                    </a:lnTo>
                    <a:lnTo>
                      <a:pt x="211" y="18"/>
                    </a:lnTo>
                    <a:lnTo>
                      <a:pt x="221" y="18"/>
                    </a:lnTo>
                    <a:lnTo>
                      <a:pt x="229" y="18"/>
                    </a:lnTo>
                    <a:lnTo>
                      <a:pt x="236" y="18"/>
                    </a:lnTo>
                    <a:lnTo>
                      <a:pt x="247" y="1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6" name="Freeform 193"/>
              <p:cNvSpPr>
                <a:spLocks/>
              </p:cNvSpPr>
              <p:nvPr/>
            </p:nvSpPr>
            <p:spPr bwMode="auto">
              <a:xfrm>
                <a:off x="3660" y="1905"/>
                <a:ext cx="59" cy="84"/>
              </a:xfrm>
              <a:custGeom>
                <a:avLst/>
                <a:gdLst>
                  <a:gd name="T0" fmla="*/ 11 w 239"/>
                  <a:gd name="T1" fmla="*/ 1 h 337"/>
                  <a:gd name="T2" fmla="*/ 12 w 239"/>
                  <a:gd name="T3" fmla="*/ 1 h 337"/>
                  <a:gd name="T4" fmla="*/ 15 w 239"/>
                  <a:gd name="T5" fmla="*/ 7 h 337"/>
                  <a:gd name="T6" fmla="*/ 15 w 239"/>
                  <a:gd name="T7" fmla="*/ 14 h 337"/>
                  <a:gd name="T8" fmla="*/ 12 w 239"/>
                  <a:gd name="T9" fmla="*/ 19 h 337"/>
                  <a:gd name="T10" fmla="*/ 7 w 239"/>
                  <a:gd name="T11" fmla="*/ 21 h 337"/>
                  <a:gd name="T12" fmla="*/ 1 w 239"/>
                  <a:gd name="T13" fmla="*/ 16 h 337"/>
                  <a:gd name="T14" fmla="*/ 0 w 239"/>
                  <a:gd name="T15" fmla="*/ 9 h 337"/>
                  <a:gd name="T16" fmla="*/ 2 w 239"/>
                  <a:gd name="T17" fmla="*/ 3 h 337"/>
                  <a:gd name="T18" fmla="*/ 4 w 239"/>
                  <a:gd name="T19" fmla="*/ 0 h 337"/>
                  <a:gd name="T20" fmla="*/ 8 w 239"/>
                  <a:gd name="T21" fmla="*/ 1 h 337"/>
                  <a:gd name="T22" fmla="*/ 11 w 239"/>
                  <a:gd name="T23" fmla="*/ 1 h 3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9" h="337">
                    <a:moveTo>
                      <a:pt x="185" y="11"/>
                    </a:moveTo>
                    <a:lnTo>
                      <a:pt x="203" y="11"/>
                    </a:lnTo>
                    <a:lnTo>
                      <a:pt x="239" y="116"/>
                    </a:lnTo>
                    <a:lnTo>
                      <a:pt x="239" y="232"/>
                    </a:lnTo>
                    <a:lnTo>
                      <a:pt x="203" y="301"/>
                    </a:lnTo>
                    <a:lnTo>
                      <a:pt x="116" y="337"/>
                    </a:lnTo>
                    <a:lnTo>
                      <a:pt x="11" y="258"/>
                    </a:lnTo>
                    <a:lnTo>
                      <a:pt x="0" y="141"/>
                    </a:lnTo>
                    <a:lnTo>
                      <a:pt x="30" y="47"/>
                    </a:lnTo>
                    <a:lnTo>
                      <a:pt x="73" y="0"/>
                    </a:lnTo>
                    <a:lnTo>
                      <a:pt x="124" y="18"/>
                    </a:lnTo>
                    <a:lnTo>
                      <a:pt x="185" y="11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7" name="Freeform 194"/>
              <p:cNvSpPr>
                <a:spLocks/>
              </p:cNvSpPr>
              <p:nvPr/>
            </p:nvSpPr>
            <p:spPr bwMode="auto">
              <a:xfrm>
                <a:off x="3183" y="1751"/>
                <a:ext cx="312" cy="302"/>
              </a:xfrm>
              <a:custGeom>
                <a:avLst/>
                <a:gdLst>
                  <a:gd name="T0" fmla="*/ 75 w 1245"/>
                  <a:gd name="T1" fmla="*/ 25 h 1207"/>
                  <a:gd name="T2" fmla="*/ 78 w 1245"/>
                  <a:gd name="T3" fmla="*/ 28 h 1207"/>
                  <a:gd name="T4" fmla="*/ 63 w 1245"/>
                  <a:gd name="T5" fmla="*/ 51 h 1207"/>
                  <a:gd name="T6" fmla="*/ 41 w 1245"/>
                  <a:gd name="T7" fmla="*/ 70 h 1207"/>
                  <a:gd name="T8" fmla="*/ 22 w 1245"/>
                  <a:gd name="T9" fmla="*/ 76 h 1207"/>
                  <a:gd name="T10" fmla="*/ 2 w 1245"/>
                  <a:gd name="T11" fmla="*/ 62 h 1207"/>
                  <a:gd name="T12" fmla="*/ 0 w 1245"/>
                  <a:gd name="T13" fmla="*/ 30 h 1207"/>
                  <a:gd name="T14" fmla="*/ 20 w 1245"/>
                  <a:gd name="T15" fmla="*/ 10 h 1207"/>
                  <a:gd name="T16" fmla="*/ 41 w 1245"/>
                  <a:gd name="T17" fmla="*/ 0 h 1207"/>
                  <a:gd name="T18" fmla="*/ 58 w 1245"/>
                  <a:gd name="T19" fmla="*/ 1 h 1207"/>
                  <a:gd name="T20" fmla="*/ 64 w 1245"/>
                  <a:gd name="T21" fmla="*/ 14 h 1207"/>
                  <a:gd name="T22" fmla="*/ 75 w 1245"/>
                  <a:gd name="T23" fmla="*/ 25 h 1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5" h="1207">
                    <a:moveTo>
                      <a:pt x="1191" y="399"/>
                    </a:moveTo>
                    <a:lnTo>
                      <a:pt x="1245" y="449"/>
                    </a:lnTo>
                    <a:lnTo>
                      <a:pt x="1005" y="811"/>
                    </a:lnTo>
                    <a:lnTo>
                      <a:pt x="660" y="1120"/>
                    </a:lnTo>
                    <a:lnTo>
                      <a:pt x="352" y="1207"/>
                    </a:lnTo>
                    <a:lnTo>
                      <a:pt x="25" y="997"/>
                    </a:lnTo>
                    <a:lnTo>
                      <a:pt x="0" y="485"/>
                    </a:lnTo>
                    <a:lnTo>
                      <a:pt x="320" y="158"/>
                    </a:lnTo>
                    <a:lnTo>
                      <a:pt x="660" y="0"/>
                    </a:lnTo>
                    <a:lnTo>
                      <a:pt x="925" y="10"/>
                    </a:lnTo>
                    <a:lnTo>
                      <a:pt x="1023" y="227"/>
                    </a:lnTo>
                    <a:lnTo>
                      <a:pt x="1191" y="39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8" name="Freeform 195"/>
              <p:cNvSpPr>
                <a:spLocks/>
              </p:cNvSpPr>
              <p:nvPr/>
            </p:nvSpPr>
            <p:spPr bwMode="auto">
              <a:xfrm>
                <a:off x="3205" y="1755"/>
                <a:ext cx="288" cy="278"/>
              </a:xfrm>
              <a:custGeom>
                <a:avLst/>
                <a:gdLst>
                  <a:gd name="T0" fmla="*/ 69 w 1149"/>
                  <a:gd name="T1" fmla="*/ 24 h 1110"/>
                  <a:gd name="T2" fmla="*/ 70 w 1149"/>
                  <a:gd name="T3" fmla="*/ 25 h 1110"/>
                  <a:gd name="T4" fmla="*/ 71 w 1149"/>
                  <a:gd name="T5" fmla="*/ 26 h 1110"/>
                  <a:gd name="T6" fmla="*/ 70 w 1149"/>
                  <a:gd name="T7" fmla="*/ 29 h 1110"/>
                  <a:gd name="T8" fmla="*/ 66 w 1149"/>
                  <a:gd name="T9" fmla="*/ 34 h 1110"/>
                  <a:gd name="T10" fmla="*/ 63 w 1149"/>
                  <a:gd name="T11" fmla="*/ 39 h 1110"/>
                  <a:gd name="T12" fmla="*/ 60 w 1149"/>
                  <a:gd name="T13" fmla="*/ 44 h 1110"/>
                  <a:gd name="T14" fmla="*/ 56 w 1149"/>
                  <a:gd name="T15" fmla="*/ 49 h 1110"/>
                  <a:gd name="T16" fmla="*/ 51 w 1149"/>
                  <a:gd name="T17" fmla="*/ 54 h 1110"/>
                  <a:gd name="T18" fmla="*/ 46 w 1149"/>
                  <a:gd name="T19" fmla="*/ 58 h 1110"/>
                  <a:gd name="T20" fmla="*/ 41 w 1149"/>
                  <a:gd name="T21" fmla="*/ 63 h 1110"/>
                  <a:gd name="T22" fmla="*/ 37 w 1149"/>
                  <a:gd name="T23" fmla="*/ 65 h 1110"/>
                  <a:gd name="T24" fmla="*/ 32 w 1149"/>
                  <a:gd name="T25" fmla="*/ 66 h 1110"/>
                  <a:gd name="T26" fmla="*/ 28 w 1149"/>
                  <a:gd name="T27" fmla="*/ 68 h 1110"/>
                  <a:gd name="T28" fmla="*/ 23 w 1149"/>
                  <a:gd name="T29" fmla="*/ 69 h 1110"/>
                  <a:gd name="T30" fmla="*/ 18 w 1149"/>
                  <a:gd name="T31" fmla="*/ 68 h 1110"/>
                  <a:gd name="T32" fmla="*/ 14 w 1149"/>
                  <a:gd name="T33" fmla="*/ 65 h 1110"/>
                  <a:gd name="T34" fmla="*/ 9 w 1149"/>
                  <a:gd name="T35" fmla="*/ 62 h 1110"/>
                  <a:gd name="T36" fmla="*/ 4 w 1149"/>
                  <a:gd name="T37" fmla="*/ 59 h 1110"/>
                  <a:gd name="T38" fmla="*/ 2 w 1149"/>
                  <a:gd name="T39" fmla="*/ 54 h 1110"/>
                  <a:gd name="T40" fmla="*/ 1 w 1149"/>
                  <a:gd name="T41" fmla="*/ 46 h 1110"/>
                  <a:gd name="T42" fmla="*/ 1 w 1149"/>
                  <a:gd name="T43" fmla="*/ 39 h 1110"/>
                  <a:gd name="T44" fmla="*/ 1 w 1149"/>
                  <a:gd name="T45" fmla="*/ 32 h 1110"/>
                  <a:gd name="T46" fmla="*/ 2 w 1149"/>
                  <a:gd name="T47" fmla="*/ 26 h 1110"/>
                  <a:gd name="T48" fmla="*/ 7 w 1149"/>
                  <a:gd name="T49" fmla="*/ 21 h 1110"/>
                  <a:gd name="T50" fmla="*/ 12 w 1149"/>
                  <a:gd name="T51" fmla="*/ 17 h 1110"/>
                  <a:gd name="T52" fmla="*/ 16 w 1149"/>
                  <a:gd name="T53" fmla="*/ 12 h 1110"/>
                  <a:gd name="T54" fmla="*/ 21 w 1149"/>
                  <a:gd name="T55" fmla="*/ 9 h 1110"/>
                  <a:gd name="T56" fmla="*/ 26 w 1149"/>
                  <a:gd name="T57" fmla="*/ 6 h 1110"/>
                  <a:gd name="T58" fmla="*/ 31 w 1149"/>
                  <a:gd name="T59" fmla="*/ 4 h 1110"/>
                  <a:gd name="T60" fmla="*/ 36 w 1149"/>
                  <a:gd name="T61" fmla="*/ 1 h 1110"/>
                  <a:gd name="T62" fmla="*/ 41 w 1149"/>
                  <a:gd name="T63" fmla="*/ 0 h 1110"/>
                  <a:gd name="T64" fmla="*/ 44 w 1149"/>
                  <a:gd name="T65" fmla="*/ 1 h 1110"/>
                  <a:gd name="T66" fmla="*/ 48 w 1149"/>
                  <a:gd name="T67" fmla="*/ 1 h 1110"/>
                  <a:gd name="T68" fmla="*/ 52 w 1149"/>
                  <a:gd name="T69" fmla="*/ 1 h 1110"/>
                  <a:gd name="T70" fmla="*/ 54 w 1149"/>
                  <a:gd name="T71" fmla="*/ 2 h 1110"/>
                  <a:gd name="T72" fmla="*/ 56 w 1149"/>
                  <a:gd name="T73" fmla="*/ 6 h 1110"/>
                  <a:gd name="T74" fmla="*/ 57 w 1149"/>
                  <a:gd name="T75" fmla="*/ 9 h 1110"/>
                  <a:gd name="T76" fmla="*/ 59 w 1149"/>
                  <a:gd name="T77" fmla="*/ 12 h 1110"/>
                  <a:gd name="T78" fmla="*/ 61 w 1149"/>
                  <a:gd name="T79" fmla="*/ 15 h 1110"/>
                  <a:gd name="T80" fmla="*/ 63 w 1149"/>
                  <a:gd name="T81" fmla="*/ 17 h 1110"/>
                  <a:gd name="T82" fmla="*/ 65 w 1149"/>
                  <a:gd name="T83" fmla="*/ 20 h 1110"/>
                  <a:gd name="T84" fmla="*/ 68 w 1149"/>
                  <a:gd name="T85" fmla="*/ 22 h 11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49" h="1110">
                    <a:moveTo>
                      <a:pt x="1095" y="369"/>
                    </a:moveTo>
                    <a:lnTo>
                      <a:pt x="1103" y="381"/>
                    </a:lnTo>
                    <a:lnTo>
                      <a:pt x="1113" y="387"/>
                    </a:lnTo>
                    <a:lnTo>
                      <a:pt x="1121" y="394"/>
                    </a:lnTo>
                    <a:lnTo>
                      <a:pt x="1131" y="406"/>
                    </a:lnTo>
                    <a:lnTo>
                      <a:pt x="1139" y="412"/>
                    </a:lnTo>
                    <a:lnTo>
                      <a:pt x="1149" y="412"/>
                    </a:lnTo>
                    <a:lnTo>
                      <a:pt x="1113" y="457"/>
                    </a:lnTo>
                    <a:lnTo>
                      <a:pt x="1088" y="503"/>
                    </a:lnTo>
                    <a:lnTo>
                      <a:pt x="1059" y="536"/>
                    </a:lnTo>
                    <a:lnTo>
                      <a:pt x="1034" y="584"/>
                    </a:lnTo>
                    <a:lnTo>
                      <a:pt x="1008" y="627"/>
                    </a:lnTo>
                    <a:lnTo>
                      <a:pt x="979" y="660"/>
                    </a:lnTo>
                    <a:lnTo>
                      <a:pt x="953" y="707"/>
                    </a:lnTo>
                    <a:lnTo>
                      <a:pt x="928" y="750"/>
                    </a:lnTo>
                    <a:lnTo>
                      <a:pt x="892" y="783"/>
                    </a:lnTo>
                    <a:lnTo>
                      <a:pt x="849" y="819"/>
                    </a:lnTo>
                    <a:lnTo>
                      <a:pt x="813" y="856"/>
                    </a:lnTo>
                    <a:lnTo>
                      <a:pt x="768" y="892"/>
                    </a:lnTo>
                    <a:lnTo>
                      <a:pt x="732" y="925"/>
                    </a:lnTo>
                    <a:lnTo>
                      <a:pt x="699" y="961"/>
                    </a:lnTo>
                    <a:lnTo>
                      <a:pt x="653" y="997"/>
                    </a:lnTo>
                    <a:lnTo>
                      <a:pt x="620" y="1034"/>
                    </a:lnTo>
                    <a:lnTo>
                      <a:pt x="584" y="1041"/>
                    </a:lnTo>
                    <a:lnTo>
                      <a:pt x="547" y="1047"/>
                    </a:lnTo>
                    <a:lnTo>
                      <a:pt x="511" y="1059"/>
                    </a:lnTo>
                    <a:lnTo>
                      <a:pt x="478" y="1065"/>
                    </a:lnTo>
                    <a:lnTo>
                      <a:pt x="442" y="1077"/>
                    </a:lnTo>
                    <a:lnTo>
                      <a:pt x="406" y="1095"/>
                    </a:lnTo>
                    <a:lnTo>
                      <a:pt x="373" y="1102"/>
                    </a:lnTo>
                    <a:lnTo>
                      <a:pt x="336" y="1110"/>
                    </a:lnTo>
                    <a:lnTo>
                      <a:pt x="293" y="1084"/>
                    </a:lnTo>
                    <a:lnTo>
                      <a:pt x="257" y="1059"/>
                    </a:lnTo>
                    <a:lnTo>
                      <a:pt x="221" y="1041"/>
                    </a:lnTo>
                    <a:lnTo>
                      <a:pt x="178" y="1016"/>
                    </a:lnTo>
                    <a:lnTo>
                      <a:pt x="141" y="986"/>
                    </a:lnTo>
                    <a:lnTo>
                      <a:pt x="108" y="961"/>
                    </a:lnTo>
                    <a:lnTo>
                      <a:pt x="61" y="943"/>
                    </a:lnTo>
                    <a:lnTo>
                      <a:pt x="28" y="917"/>
                    </a:lnTo>
                    <a:lnTo>
                      <a:pt x="28" y="856"/>
                    </a:lnTo>
                    <a:lnTo>
                      <a:pt x="18" y="801"/>
                    </a:lnTo>
                    <a:lnTo>
                      <a:pt x="18" y="739"/>
                    </a:lnTo>
                    <a:lnTo>
                      <a:pt x="18" y="678"/>
                    </a:lnTo>
                    <a:lnTo>
                      <a:pt x="10" y="627"/>
                    </a:lnTo>
                    <a:lnTo>
                      <a:pt x="10" y="565"/>
                    </a:lnTo>
                    <a:lnTo>
                      <a:pt x="10" y="503"/>
                    </a:lnTo>
                    <a:lnTo>
                      <a:pt x="0" y="449"/>
                    </a:lnTo>
                    <a:lnTo>
                      <a:pt x="36" y="412"/>
                    </a:lnTo>
                    <a:lnTo>
                      <a:pt x="79" y="369"/>
                    </a:lnTo>
                    <a:lnTo>
                      <a:pt x="115" y="333"/>
                    </a:lnTo>
                    <a:lnTo>
                      <a:pt x="152" y="300"/>
                    </a:lnTo>
                    <a:lnTo>
                      <a:pt x="184" y="264"/>
                    </a:lnTo>
                    <a:lnTo>
                      <a:pt x="221" y="228"/>
                    </a:lnTo>
                    <a:lnTo>
                      <a:pt x="257" y="195"/>
                    </a:lnTo>
                    <a:lnTo>
                      <a:pt x="300" y="148"/>
                    </a:lnTo>
                    <a:lnTo>
                      <a:pt x="336" y="134"/>
                    </a:lnTo>
                    <a:lnTo>
                      <a:pt x="381" y="115"/>
                    </a:lnTo>
                    <a:lnTo>
                      <a:pt x="417" y="97"/>
                    </a:lnTo>
                    <a:lnTo>
                      <a:pt x="460" y="79"/>
                    </a:lnTo>
                    <a:lnTo>
                      <a:pt x="496" y="61"/>
                    </a:lnTo>
                    <a:lnTo>
                      <a:pt x="540" y="36"/>
                    </a:lnTo>
                    <a:lnTo>
                      <a:pt x="572" y="18"/>
                    </a:lnTo>
                    <a:lnTo>
                      <a:pt x="620" y="0"/>
                    </a:lnTo>
                    <a:lnTo>
                      <a:pt x="645" y="0"/>
                    </a:lnTo>
                    <a:lnTo>
                      <a:pt x="681" y="0"/>
                    </a:lnTo>
                    <a:lnTo>
                      <a:pt x="707" y="7"/>
                    </a:lnTo>
                    <a:lnTo>
                      <a:pt x="732" y="7"/>
                    </a:lnTo>
                    <a:lnTo>
                      <a:pt x="768" y="7"/>
                    </a:lnTo>
                    <a:lnTo>
                      <a:pt x="794" y="7"/>
                    </a:lnTo>
                    <a:lnTo>
                      <a:pt x="831" y="7"/>
                    </a:lnTo>
                    <a:lnTo>
                      <a:pt x="856" y="7"/>
                    </a:lnTo>
                    <a:lnTo>
                      <a:pt x="867" y="36"/>
                    </a:lnTo>
                    <a:lnTo>
                      <a:pt x="885" y="61"/>
                    </a:lnTo>
                    <a:lnTo>
                      <a:pt x="892" y="86"/>
                    </a:lnTo>
                    <a:lnTo>
                      <a:pt x="899" y="115"/>
                    </a:lnTo>
                    <a:lnTo>
                      <a:pt x="910" y="140"/>
                    </a:lnTo>
                    <a:lnTo>
                      <a:pt x="928" y="166"/>
                    </a:lnTo>
                    <a:lnTo>
                      <a:pt x="935" y="195"/>
                    </a:lnTo>
                    <a:lnTo>
                      <a:pt x="946" y="221"/>
                    </a:lnTo>
                    <a:lnTo>
                      <a:pt x="964" y="239"/>
                    </a:lnTo>
                    <a:lnTo>
                      <a:pt x="979" y="257"/>
                    </a:lnTo>
                    <a:lnTo>
                      <a:pt x="997" y="272"/>
                    </a:lnTo>
                    <a:lnTo>
                      <a:pt x="1026" y="290"/>
                    </a:lnTo>
                    <a:lnTo>
                      <a:pt x="1040" y="318"/>
                    </a:lnTo>
                    <a:lnTo>
                      <a:pt x="1059" y="333"/>
                    </a:lnTo>
                    <a:lnTo>
                      <a:pt x="1077" y="351"/>
                    </a:lnTo>
                    <a:lnTo>
                      <a:pt x="1095" y="369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39" name="Freeform 196"/>
              <p:cNvSpPr>
                <a:spLocks/>
              </p:cNvSpPr>
              <p:nvPr/>
            </p:nvSpPr>
            <p:spPr bwMode="auto">
              <a:xfrm>
                <a:off x="3230" y="1761"/>
                <a:ext cx="258" cy="253"/>
              </a:xfrm>
              <a:custGeom>
                <a:avLst/>
                <a:gdLst>
                  <a:gd name="T0" fmla="*/ 62 w 1034"/>
                  <a:gd name="T1" fmla="*/ 21 h 1009"/>
                  <a:gd name="T2" fmla="*/ 63 w 1034"/>
                  <a:gd name="T3" fmla="*/ 22 h 1009"/>
                  <a:gd name="T4" fmla="*/ 64 w 1034"/>
                  <a:gd name="T5" fmla="*/ 23 h 1009"/>
                  <a:gd name="T6" fmla="*/ 64 w 1034"/>
                  <a:gd name="T7" fmla="*/ 24 h 1009"/>
                  <a:gd name="T8" fmla="*/ 62 w 1034"/>
                  <a:gd name="T9" fmla="*/ 28 h 1009"/>
                  <a:gd name="T10" fmla="*/ 58 w 1034"/>
                  <a:gd name="T11" fmla="*/ 33 h 1009"/>
                  <a:gd name="T12" fmla="*/ 56 w 1034"/>
                  <a:gd name="T13" fmla="*/ 38 h 1009"/>
                  <a:gd name="T14" fmla="*/ 52 w 1034"/>
                  <a:gd name="T15" fmla="*/ 43 h 1009"/>
                  <a:gd name="T16" fmla="*/ 48 w 1034"/>
                  <a:gd name="T17" fmla="*/ 47 h 1009"/>
                  <a:gd name="T18" fmla="*/ 43 w 1034"/>
                  <a:gd name="T19" fmla="*/ 51 h 1009"/>
                  <a:gd name="T20" fmla="*/ 39 w 1034"/>
                  <a:gd name="T21" fmla="*/ 55 h 1009"/>
                  <a:gd name="T22" fmla="*/ 35 w 1034"/>
                  <a:gd name="T23" fmla="*/ 59 h 1009"/>
                  <a:gd name="T24" fmla="*/ 31 w 1034"/>
                  <a:gd name="T25" fmla="*/ 60 h 1009"/>
                  <a:gd name="T26" fmla="*/ 26 w 1034"/>
                  <a:gd name="T27" fmla="*/ 61 h 1009"/>
                  <a:gd name="T28" fmla="*/ 23 w 1034"/>
                  <a:gd name="T29" fmla="*/ 62 h 1009"/>
                  <a:gd name="T30" fmla="*/ 19 w 1034"/>
                  <a:gd name="T31" fmla="*/ 63 h 1009"/>
                  <a:gd name="T32" fmla="*/ 14 w 1034"/>
                  <a:gd name="T33" fmla="*/ 60 h 1009"/>
                  <a:gd name="T34" fmla="*/ 10 w 1034"/>
                  <a:gd name="T35" fmla="*/ 58 h 1009"/>
                  <a:gd name="T36" fmla="*/ 5 w 1034"/>
                  <a:gd name="T37" fmla="*/ 55 h 1009"/>
                  <a:gd name="T38" fmla="*/ 1 w 1034"/>
                  <a:gd name="T39" fmla="*/ 52 h 1009"/>
                  <a:gd name="T40" fmla="*/ 1 w 1034"/>
                  <a:gd name="T41" fmla="*/ 46 h 1009"/>
                  <a:gd name="T42" fmla="*/ 1 w 1034"/>
                  <a:gd name="T43" fmla="*/ 39 h 1009"/>
                  <a:gd name="T44" fmla="*/ 1 w 1034"/>
                  <a:gd name="T45" fmla="*/ 32 h 1009"/>
                  <a:gd name="T46" fmla="*/ 0 w 1034"/>
                  <a:gd name="T47" fmla="*/ 26 h 1009"/>
                  <a:gd name="T48" fmla="*/ 4 w 1034"/>
                  <a:gd name="T49" fmla="*/ 21 h 1009"/>
                  <a:gd name="T50" fmla="*/ 8 w 1034"/>
                  <a:gd name="T51" fmla="*/ 17 h 1009"/>
                  <a:gd name="T52" fmla="*/ 13 w 1034"/>
                  <a:gd name="T53" fmla="*/ 13 h 1009"/>
                  <a:gd name="T54" fmla="*/ 16 w 1034"/>
                  <a:gd name="T55" fmla="*/ 8 h 1009"/>
                  <a:gd name="T56" fmla="*/ 21 w 1034"/>
                  <a:gd name="T57" fmla="*/ 7 h 1009"/>
                  <a:gd name="T58" fmla="*/ 26 w 1034"/>
                  <a:gd name="T59" fmla="*/ 5 h 1009"/>
                  <a:gd name="T60" fmla="*/ 30 w 1034"/>
                  <a:gd name="T61" fmla="*/ 2 h 1009"/>
                  <a:gd name="T62" fmla="*/ 35 w 1034"/>
                  <a:gd name="T63" fmla="*/ 0 h 1009"/>
                  <a:gd name="T64" fmla="*/ 38 w 1034"/>
                  <a:gd name="T65" fmla="*/ 0 h 1009"/>
                  <a:gd name="T66" fmla="*/ 41 w 1034"/>
                  <a:gd name="T67" fmla="*/ 0 h 1009"/>
                  <a:gd name="T68" fmla="*/ 45 w 1034"/>
                  <a:gd name="T69" fmla="*/ 1 h 1009"/>
                  <a:gd name="T70" fmla="*/ 48 w 1034"/>
                  <a:gd name="T71" fmla="*/ 1 h 1009"/>
                  <a:gd name="T72" fmla="*/ 49 w 1034"/>
                  <a:gd name="T73" fmla="*/ 4 h 1009"/>
                  <a:gd name="T74" fmla="*/ 51 w 1034"/>
                  <a:gd name="T75" fmla="*/ 6 h 1009"/>
                  <a:gd name="T76" fmla="*/ 52 w 1034"/>
                  <a:gd name="T77" fmla="*/ 10 h 1009"/>
                  <a:gd name="T78" fmla="*/ 53 w 1034"/>
                  <a:gd name="T79" fmla="*/ 12 h 1009"/>
                  <a:gd name="T80" fmla="*/ 56 w 1034"/>
                  <a:gd name="T81" fmla="*/ 15 h 1009"/>
                  <a:gd name="T82" fmla="*/ 58 w 1034"/>
                  <a:gd name="T83" fmla="*/ 17 h 1009"/>
                  <a:gd name="T84" fmla="*/ 60 w 1034"/>
                  <a:gd name="T85" fmla="*/ 19 h 1009"/>
                  <a:gd name="T86" fmla="*/ 62 w 1034"/>
                  <a:gd name="T87" fmla="*/ 21 h 10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34" h="1009">
                    <a:moveTo>
                      <a:pt x="991" y="338"/>
                    </a:moveTo>
                    <a:lnTo>
                      <a:pt x="998" y="338"/>
                    </a:lnTo>
                    <a:lnTo>
                      <a:pt x="1006" y="344"/>
                    </a:lnTo>
                    <a:lnTo>
                      <a:pt x="1006" y="356"/>
                    </a:lnTo>
                    <a:lnTo>
                      <a:pt x="1016" y="356"/>
                    </a:lnTo>
                    <a:lnTo>
                      <a:pt x="1024" y="362"/>
                    </a:lnTo>
                    <a:lnTo>
                      <a:pt x="1034" y="369"/>
                    </a:lnTo>
                    <a:lnTo>
                      <a:pt x="1034" y="381"/>
                    </a:lnTo>
                    <a:lnTo>
                      <a:pt x="1016" y="417"/>
                    </a:lnTo>
                    <a:lnTo>
                      <a:pt x="991" y="450"/>
                    </a:lnTo>
                    <a:lnTo>
                      <a:pt x="962" y="486"/>
                    </a:lnTo>
                    <a:lnTo>
                      <a:pt x="937" y="529"/>
                    </a:lnTo>
                    <a:lnTo>
                      <a:pt x="911" y="565"/>
                    </a:lnTo>
                    <a:lnTo>
                      <a:pt x="892" y="602"/>
                    </a:lnTo>
                    <a:lnTo>
                      <a:pt x="867" y="635"/>
                    </a:lnTo>
                    <a:lnTo>
                      <a:pt x="838" y="682"/>
                    </a:lnTo>
                    <a:lnTo>
                      <a:pt x="802" y="707"/>
                    </a:lnTo>
                    <a:lnTo>
                      <a:pt x="770" y="743"/>
                    </a:lnTo>
                    <a:lnTo>
                      <a:pt x="734" y="776"/>
                    </a:lnTo>
                    <a:lnTo>
                      <a:pt x="697" y="805"/>
                    </a:lnTo>
                    <a:lnTo>
                      <a:pt x="665" y="838"/>
                    </a:lnTo>
                    <a:lnTo>
                      <a:pt x="628" y="874"/>
                    </a:lnTo>
                    <a:lnTo>
                      <a:pt x="592" y="900"/>
                    </a:lnTo>
                    <a:lnTo>
                      <a:pt x="556" y="936"/>
                    </a:lnTo>
                    <a:lnTo>
                      <a:pt x="523" y="946"/>
                    </a:lnTo>
                    <a:lnTo>
                      <a:pt x="493" y="954"/>
                    </a:lnTo>
                    <a:lnTo>
                      <a:pt x="462" y="961"/>
                    </a:lnTo>
                    <a:lnTo>
                      <a:pt x="425" y="972"/>
                    </a:lnTo>
                    <a:lnTo>
                      <a:pt x="399" y="979"/>
                    </a:lnTo>
                    <a:lnTo>
                      <a:pt x="363" y="991"/>
                    </a:lnTo>
                    <a:lnTo>
                      <a:pt x="338" y="997"/>
                    </a:lnTo>
                    <a:lnTo>
                      <a:pt x="302" y="1009"/>
                    </a:lnTo>
                    <a:lnTo>
                      <a:pt x="265" y="979"/>
                    </a:lnTo>
                    <a:lnTo>
                      <a:pt x="229" y="961"/>
                    </a:lnTo>
                    <a:lnTo>
                      <a:pt x="196" y="936"/>
                    </a:lnTo>
                    <a:lnTo>
                      <a:pt x="160" y="918"/>
                    </a:lnTo>
                    <a:lnTo>
                      <a:pt x="124" y="892"/>
                    </a:lnTo>
                    <a:lnTo>
                      <a:pt x="87" y="874"/>
                    </a:lnTo>
                    <a:lnTo>
                      <a:pt x="55" y="856"/>
                    </a:lnTo>
                    <a:lnTo>
                      <a:pt x="18" y="831"/>
                    </a:lnTo>
                    <a:lnTo>
                      <a:pt x="18" y="776"/>
                    </a:lnTo>
                    <a:lnTo>
                      <a:pt x="18" y="725"/>
                    </a:lnTo>
                    <a:lnTo>
                      <a:pt x="11" y="671"/>
                    </a:lnTo>
                    <a:lnTo>
                      <a:pt x="11" y="620"/>
                    </a:lnTo>
                    <a:lnTo>
                      <a:pt x="11" y="565"/>
                    </a:lnTo>
                    <a:lnTo>
                      <a:pt x="11" y="511"/>
                    </a:lnTo>
                    <a:lnTo>
                      <a:pt x="0" y="460"/>
                    </a:lnTo>
                    <a:lnTo>
                      <a:pt x="0" y="406"/>
                    </a:lnTo>
                    <a:lnTo>
                      <a:pt x="36" y="369"/>
                    </a:lnTo>
                    <a:lnTo>
                      <a:pt x="63" y="338"/>
                    </a:lnTo>
                    <a:lnTo>
                      <a:pt x="99" y="301"/>
                    </a:lnTo>
                    <a:lnTo>
                      <a:pt x="135" y="275"/>
                    </a:lnTo>
                    <a:lnTo>
                      <a:pt x="167" y="239"/>
                    </a:lnTo>
                    <a:lnTo>
                      <a:pt x="203" y="203"/>
                    </a:lnTo>
                    <a:lnTo>
                      <a:pt x="229" y="170"/>
                    </a:lnTo>
                    <a:lnTo>
                      <a:pt x="265" y="133"/>
                    </a:lnTo>
                    <a:lnTo>
                      <a:pt x="302" y="123"/>
                    </a:lnTo>
                    <a:lnTo>
                      <a:pt x="338" y="109"/>
                    </a:lnTo>
                    <a:lnTo>
                      <a:pt x="371" y="90"/>
                    </a:lnTo>
                    <a:lnTo>
                      <a:pt x="414" y="72"/>
                    </a:lnTo>
                    <a:lnTo>
                      <a:pt x="450" y="54"/>
                    </a:lnTo>
                    <a:lnTo>
                      <a:pt x="487" y="36"/>
                    </a:lnTo>
                    <a:lnTo>
                      <a:pt x="523" y="18"/>
                    </a:lnTo>
                    <a:lnTo>
                      <a:pt x="556" y="0"/>
                    </a:lnTo>
                    <a:lnTo>
                      <a:pt x="584" y="0"/>
                    </a:lnTo>
                    <a:lnTo>
                      <a:pt x="610" y="0"/>
                    </a:lnTo>
                    <a:lnTo>
                      <a:pt x="635" y="0"/>
                    </a:lnTo>
                    <a:lnTo>
                      <a:pt x="665" y="0"/>
                    </a:lnTo>
                    <a:lnTo>
                      <a:pt x="697" y="0"/>
                    </a:lnTo>
                    <a:lnTo>
                      <a:pt x="726" y="11"/>
                    </a:lnTo>
                    <a:lnTo>
                      <a:pt x="752" y="11"/>
                    </a:lnTo>
                    <a:lnTo>
                      <a:pt x="777" y="11"/>
                    </a:lnTo>
                    <a:lnTo>
                      <a:pt x="788" y="29"/>
                    </a:lnTo>
                    <a:lnTo>
                      <a:pt x="795" y="54"/>
                    </a:lnTo>
                    <a:lnTo>
                      <a:pt x="802" y="79"/>
                    </a:lnTo>
                    <a:lnTo>
                      <a:pt x="813" y="97"/>
                    </a:lnTo>
                    <a:lnTo>
                      <a:pt x="831" y="123"/>
                    </a:lnTo>
                    <a:lnTo>
                      <a:pt x="838" y="152"/>
                    </a:lnTo>
                    <a:lnTo>
                      <a:pt x="849" y="170"/>
                    </a:lnTo>
                    <a:lnTo>
                      <a:pt x="856" y="196"/>
                    </a:lnTo>
                    <a:lnTo>
                      <a:pt x="874" y="214"/>
                    </a:lnTo>
                    <a:lnTo>
                      <a:pt x="892" y="232"/>
                    </a:lnTo>
                    <a:lnTo>
                      <a:pt x="911" y="247"/>
                    </a:lnTo>
                    <a:lnTo>
                      <a:pt x="929" y="265"/>
                    </a:lnTo>
                    <a:lnTo>
                      <a:pt x="943" y="283"/>
                    </a:lnTo>
                    <a:lnTo>
                      <a:pt x="962" y="301"/>
                    </a:lnTo>
                    <a:lnTo>
                      <a:pt x="980" y="319"/>
                    </a:lnTo>
                    <a:lnTo>
                      <a:pt x="991" y="33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0" name="Freeform 197"/>
              <p:cNvSpPr>
                <a:spLocks/>
              </p:cNvSpPr>
              <p:nvPr/>
            </p:nvSpPr>
            <p:spPr bwMode="auto">
              <a:xfrm>
                <a:off x="3254" y="1766"/>
                <a:ext cx="231" cy="228"/>
              </a:xfrm>
              <a:custGeom>
                <a:avLst/>
                <a:gdLst>
                  <a:gd name="T0" fmla="*/ 56 w 925"/>
                  <a:gd name="T1" fmla="*/ 20 h 910"/>
                  <a:gd name="T2" fmla="*/ 57 w 925"/>
                  <a:gd name="T3" fmla="*/ 21 h 910"/>
                  <a:gd name="T4" fmla="*/ 58 w 925"/>
                  <a:gd name="T5" fmla="*/ 21 h 910"/>
                  <a:gd name="T6" fmla="*/ 57 w 925"/>
                  <a:gd name="T7" fmla="*/ 24 h 910"/>
                  <a:gd name="T8" fmla="*/ 54 w 925"/>
                  <a:gd name="T9" fmla="*/ 28 h 910"/>
                  <a:gd name="T10" fmla="*/ 51 w 925"/>
                  <a:gd name="T11" fmla="*/ 32 h 910"/>
                  <a:gd name="T12" fmla="*/ 48 w 925"/>
                  <a:gd name="T13" fmla="*/ 37 h 910"/>
                  <a:gd name="T14" fmla="*/ 45 w 925"/>
                  <a:gd name="T15" fmla="*/ 41 h 910"/>
                  <a:gd name="T16" fmla="*/ 41 w 925"/>
                  <a:gd name="T17" fmla="*/ 44 h 910"/>
                  <a:gd name="T18" fmla="*/ 37 w 925"/>
                  <a:gd name="T19" fmla="*/ 48 h 910"/>
                  <a:gd name="T20" fmla="*/ 33 w 925"/>
                  <a:gd name="T21" fmla="*/ 51 h 910"/>
                  <a:gd name="T22" fmla="*/ 29 w 925"/>
                  <a:gd name="T23" fmla="*/ 54 h 910"/>
                  <a:gd name="T24" fmla="*/ 25 w 925"/>
                  <a:gd name="T25" fmla="*/ 55 h 910"/>
                  <a:gd name="T26" fmla="*/ 22 w 925"/>
                  <a:gd name="T27" fmla="*/ 55 h 910"/>
                  <a:gd name="T28" fmla="*/ 18 w 925"/>
                  <a:gd name="T29" fmla="*/ 56 h 910"/>
                  <a:gd name="T30" fmla="*/ 15 w 925"/>
                  <a:gd name="T31" fmla="*/ 56 h 910"/>
                  <a:gd name="T32" fmla="*/ 10 w 925"/>
                  <a:gd name="T33" fmla="*/ 53 h 910"/>
                  <a:gd name="T34" fmla="*/ 6 w 925"/>
                  <a:gd name="T35" fmla="*/ 51 h 910"/>
                  <a:gd name="T36" fmla="*/ 3 w 925"/>
                  <a:gd name="T37" fmla="*/ 48 h 910"/>
                  <a:gd name="T38" fmla="*/ 0 w 925"/>
                  <a:gd name="T39" fmla="*/ 44 h 910"/>
                  <a:gd name="T40" fmla="*/ 0 w 925"/>
                  <a:gd name="T41" fmla="*/ 38 h 910"/>
                  <a:gd name="T42" fmla="*/ 0 w 925"/>
                  <a:gd name="T43" fmla="*/ 32 h 910"/>
                  <a:gd name="T44" fmla="*/ 0 w 925"/>
                  <a:gd name="T45" fmla="*/ 26 h 910"/>
                  <a:gd name="T46" fmla="*/ 1 w 925"/>
                  <a:gd name="T47" fmla="*/ 21 h 910"/>
                  <a:gd name="T48" fmla="*/ 5 w 925"/>
                  <a:gd name="T49" fmla="*/ 18 h 910"/>
                  <a:gd name="T50" fmla="*/ 9 w 925"/>
                  <a:gd name="T51" fmla="*/ 14 h 910"/>
                  <a:gd name="T52" fmla="*/ 13 w 925"/>
                  <a:gd name="T53" fmla="*/ 10 h 910"/>
                  <a:gd name="T54" fmla="*/ 16 w 925"/>
                  <a:gd name="T55" fmla="*/ 7 h 910"/>
                  <a:gd name="T56" fmla="*/ 21 w 925"/>
                  <a:gd name="T57" fmla="*/ 5 h 910"/>
                  <a:gd name="T58" fmla="*/ 24 w 925"/>
                  <a:gd name="T59" fmla="*/ 4 h 910"/>
                  <a:gd name="T60" fmla="*/ 29 w 925"/>
                  <a:gd name="T61" fmla="*/ 1 h 910"/>
                  <a:gd name="T62" fmla="*/ 32 w 925"/>
                  <a:gd name="T63" fmla="*/ 0 h 910"/>
                  <a:gd name="T64" fmla="*/ 36 w 925"/>
                  <a:gd name="T65" fmla="*/ 1 h 910"/>
                  <a:gd name="T66" fmla="*/ 38 w 925"/>
                  <a:gd name="T67" fmla="*/ 1 h 910"/>
                  <a:gd name="T68" fmla="*/ 42 w 925"/>
                  <a:gd name="T69" fmla="*/ 1 h 910"/>
                  <a:gd name="T70" fmla="*/ 44 w 925"/>
                  <a:gd name="T71" fmla="*/ 2 h 910"/>
                  <a:gd name="T72" fmla="*/ 45 w 925"/>
                  <a:gd name="T73" fmla="*/ 5 h 910"/>
                  <a:gd name="T74" fmla="*/ 46 w 925"/>
                  <a:gd name="T75" fmla="*/ 7 h 910"/>
                  <a:gd name="T76" fmla="*/ 47 w 925"/>
                  <a:gd name="T77" fmla="*/ 10 h 910"/>
                  <a:gd name="T78" fmla="*/ 49 w 925"/>
                  <a:gd name="T79" fmla="*/ 12 h 910"/>
                  <a:gd name="T80" fmla="*/ 51 w 925"/>
                  <a:gd name="T81" fmla="*/ 14 h 910"/>
                  <a:gd name="T82" fmla="*/ 53 w 925"/>
                  <a:gd name="T83" fmla="*/ 16 h 910"/>
                  <a:gd name="T84" fmla="*/ 54 w 925"/>
                  <a:gd name="T85" fmla="*/ 18 h 9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25" h="910">
                    <a:moveTo>
                      <a:pt x="892" y="308"/>
                    </a:moveTo>
                    <a:lnTo>
                      <a:pt x="899" y="320"/>
                    </a:lnTo>
                    <a:lnTo>
                      <a:pt x="907" y="326"/>
                    </a:lnTo>
                    <a:lnTo>
                      <a:pt x="917" y="326"/>
                    </a:lnTo>
                    <a:lnTo>
                      <a:pt x="917" y="338"/>
                    </a:lnTo>
                    <a:lnTo>
                      <a:pt x="925" y="338"/>
                    </a:lnTo>
                    <a:lnTo>
                      <a:pt x="925" y="344"/>
                    </a:lnTo>
                    <a:lnTo>
                      <a:pt x="907" y="381"/>
                    </a:lnTo>
                    <a:lnTo>
                      <a:pt x="881" y="414"/>
                    </a:lnTo>
                    <a:lnTo>
                      <a:pt x="863" y="442"/>
                    </a:lnTo>
                    <a:lnTo>
                      <a:pt x="838" y="478"/>
                    </a:lnTo>
                    <a:lnTo>
                      <a:pt x="819" y="511"/>
                    </a:lnTo>
                    <a:lnTo>
                      <a:pt x="793" y="547"/>
                    </a:lnTo>
                    <a:lnTo>
                      <a:pt x="775" y="584"/>
                    </a:lnTo>
                    <a:lnTo>
                      <a:pt x="750" y="617"/>
                    </a:lnTo>
                    <a:lnTo>
                      <a:pt x="721" y="646"/>
                    </a:lnTo>
                    <a:lnTo>
                      <a:pt x="689" y="671"/>
                    </a:lnTo>
                    <a:lnTo>
                      <a:pt x="653" y="707"/>
                    </a:lnTo>
                    <a:lnTo>
                      <a:pt x="627" y="732"/>
                    </a:lnTo>
                    <a:lnTo>
                      <a:pt x="590" y="758"/>
                    </a:lnTo>
                    <a:lnTo>
                      <a:pt x="566" y="787"/>
                    </a:lnTo>
                    <a:lnTo>
                      <a:pt x="529" y="820"/>
                    </a:lnTo>
                    <a:lnTo>
                      <a:pt x="493" y="849"/>
                    </a:lnTo>
                    <a:lnTo>
                      <a:pt x="467" y="856"/>
                    </a:lnTo>
                    <a:lnTo>
                      <a:pt x="442" y="867"/>
                    </a:lnTo>
                    <a:lnTo>
                      <a:pt x="406" y="874"/>
                    </a:lnTo>
                    <a:lnTo>
                      <a:pt x="376" y="882"/>
                    </a:lnTo>
                    <a:lnTo>
                      <a:pt x="351" y="882"/>
                    </a:lnTo>
                    <a:lnTo>
                      <a:pt x="326" y="892"/>
                    </a:lnTo>
                    <a:lnTo>
                      <a:pt x="290" y="900"/>
                    </a:lnTo>
                    <a:lnTo>
                      <a:pt x="264" y="910"/>
                    </a:lnTo>
                    <a:lnTo>
                      <a:pt x="239" y="892"/>
                    </a:lnTo>
                    <a:lnTo>
                      <a:pt x="203" y="874"/>
                    </a:lnTo>
                    <a:lnTo>
                      <a:pt x="166" y="849"/>
                    </a:lnTo>
                    <a:lnTo>
                      <a:pt x="140" y="831"/>
                    </a:lnTo>
                    <a:lnTo>
                      <a:pt x="104" y="813"/>
                    </a:lnTo>
                    <a:lnTo>
                      <a:pt x="79" y="795"/>
                    </a:lnTo>
                    <a:lnTo>
                      <a:pt x="43" y="769"/>
                    </a:lnTo>
                    <a:lnTo>
                      <a:pt x="18" y="750"/>
                    </a:lnTo>
                    <a:lnTo>
                      <a:pt x="7" y="707"/>
                    </a:lnTo>
                    <a:lnTo>
                      <a:pt x="7" y="653"/>
                    </a:lnTo>
                    <a:lnTo>
                      <a:pt x="7" y="610"/>
                    </a:lnTo>
                    <a:lnTo>
                      <a:pt x="7" y="555"/>
                    </a:lnTo>
                    <a:lnTo>
                      <a:pt x="0" y="511"/>
                    </a:lnTo>
                    <a:lnTo>
                      <a:pt x="0" y="468"/>
                    </a:lnTo>
                    <a:lnTo>
                      <a:pt x="0" y="414"/>
                    </a:lnTo>
                    <a:lnTo>
                      <a:pt x="0" y="369"/>
                    </a:lnTo>
                    <a:lnTo>
                      <a:pt x="25" y="338"/>
                    </a:lnTo>
                    <a:lnTo>
                      <a:pt x="54" y="308"/>
                    </a:lnTo>
                    <a:lnTo>
                      <a:pt x="86" y="283"/>
                    </a:lnTo>
                    <a:lnTo>
                      <a:pt x="115" y="247"/>
                    </a:lnTo>
                    <a:lnTo>
                      <a:pt x="148" y="221"/>
                    </a:lnTo>
                    <a:lnTo>
                      <a:pt x="177" y="185"/>
                    </a:lnTo>
                    <a:lnTo>
                      <a:pt x="203" y="160"/>
                    </a:lnTo>
                    <a:lnTo>
                      <a:pt x="239" y="134"/>
                    </a:lnTo>
                    <a:lnTo>
                      <a:pt x="264" y="115"/>
                    </a:lnTo>
                    <a:lnTo>
                      <a:pt x="300" y="97"/>
                    </a:lnTo>
                    <a:lnTo>
                      <a:pt x="333" y="79"/>
                    </a:lnTo>
                    <a:lnTo>
                      <a:pt x="369" y="61"/>
                    </a:lnTo>
                    <a:lnTo>
                      <a:pt x="394" y="54"/>
                    </a:lnTo>
                    <a:lnTo>
                      <a:pt x="431" y="36"/>
                    </a:lnTo>
                    <a:lnTo>
                      <a:pt x="467" y="18"/>
                    </a:lnTo>
                    <a:lnTo>
                      <a:pt x="493" y="0"/>
                    </a:lnTo>
                    <a:lnTo>
                      <a:pt x="518" y="0"/>
                    </a:lnTo>
                    <a:lnTo>
                      <a:pt x="547" y="11"/>
                    </a:lnTo>
                    <a:lnTo>
                      <a:pt x="572" y="11"/>
                    </a:lnTo>
                    <a:lnTo>
                      <a:pt x="598" y="11"/>
                    </a:lnTo>
                    <a:lnTo>
                      <a:pt x="617" y="11"/>
                    </a:lnTo>
                    <a:lnTo>
                      <a:pt x="641" y="11"/>
                    </a:lnTo>
                    <a:lnTo>
                      <a:pt x="671" y="11"/>
                    </a:lnTo>
                    <a:lnTo>
                      <a:pt x="696" y="11"/>
                    </a:lnTo>
                    <a:lnTo>
                      <a:pt x="703" y="36"/>
                    </a:lnTo>
                    <a:lnTo>
                      <a:pt x="714" y="54"/>
                    </a:lnTo>
                    <a:lnTo>
                      <a:pt x="721" y="72"/>
                    </a:lnTo>
                    <a:lnTo>
                      <a:pt x="732" y="97"/>
                    </a:lnTo>
                    <a:lnTo>
                      <a:pt x="739" y="115"/>
                    </a:lnTo>
                    <a:lnTo>
                      <a:pt x="750" y="142"/>
                    </a:lnTo>
                    <a:lnTo>
                      <a:pt x="757" y="160"/>
                    </a:lnTo>
                    <a:lnTo>
                      <a:pt x="768" y="178"/>
                    </a:lnTo>
                    <a:lnTo>
                      <a:pt x="783" y="196"/>
                    </a:lnTo>
                    <a:lnTo>
                      <a:pt x="793" y="214"/>
                    </a:lnTo>
                    <a:lnTo>
                      <a:pt x="812" y="229"/>
                    </a:lnTo>
                    <a:lnTo>
                      <a:pt x="830" y="247"/>
                    </a:lnTo>
                    <a:lnTo>
                      <a:pt x="844" y="257"/>
                    </a:lnTo>
                    <a:lnTo>
                      <a:pt x="856" y="275"/>
                    </a:lnTo>
                    <a:lnTo>
                      <a:pt x="874" y="290"/>
                    </a:lnTo>
                    <a:lnTo>
                      <a:pt x="892" y="308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1" name="Freeform 198"/>
              <p:cNvSpPr>
                <a:spLocks/>
              </p:cNvSpPr>
              <p:nvPr/>
            </p:nvSpPr>
            <p:spPr bwMode="auto">
              <a:xfrm>
                <a:off x="3276" y="1772"/>
                <a:ext cx="207" cy="202"/>
              </a:xfrm>
              <a:custGeom>
                <a:avLst/>
                <a:gdLst>
                  <a:gd name="T0" fmla="*/ 50 w 831"/>
                  <a:gd name="T1" fmla="*/ 17 h 806"/>
                  <a:gd name="T2" fmla="*/ 51 w 831"/>
                  <a:gd name="T3" fmla="*/ 19 h 806"/>
                  <a:gd name="T4" fmla="*/ 51 w 831"/>
                  <a:gd name="T5" fmla="*/ 21 h 806"/>
                  <a:gd name="T6" fmla="*/ 48 w 831"/>
                  <a:gd name="T7" fmla="*/ 24 h 806"/>
                  <a:gd name="T8" fmla="*/ 46 w 831"/>
                  <a:gd name="T9" fmla="*/ 29 h 806"/>
                  <a:gd name="T10" fmla="*/ 43 w 831"/>
                  <a:gd name="T11" fmla="*/ 32 h 806"/>
                  <a:gd name="T12" fmla="*/ 40 w 831"/>
                  <a:gd name="T13" fmla="*/ 36 h 806"/>
                  <a:gd name="T14" fmla="*/ 37 w 831"/>
                  <a:gd name="T15" fmla="*/ 39 h 806"/>
                  <a:gd name="T16" fmla="*/ 33 w 831"/>
                  <a:gd name="T17" fmla="*/ 42 h 806"/>
                  <a:gd name="T18" fmla="*/ 30 w 831"/>
                  <a:gd name="T19" fmla="*/ 46 h 806"/>
                  <a:gd name="T20" fmla="*/ 26 w 831"/>
                  <a:gd name="T21" fmla="*/ 48 h 806"/>
                  <a:gd name="T22" fmla="*/ 23 w 831"/>
                  <a:gd name="T23" fmla="*/ 48 h 806"/>
                  <a:gd name="T24" fmla="*/ 20 w 831"/>
                  <a:gd name="T25" fmla="*/ 49 h 806"/>
                  <a:gd name="T26" fmla="*/ 16 w 831"/>
                  <a:gd name="T27" fmla="*/ 51 h 806"/>
                  <a:gd name="T28" fmla="*/ 13 w 831"/>
                  <a:gd name="T29" fmla="*/ 49 h 806"/>
                  <a:gd name="T30" fmla="*/ 10 w 831"/>
                  <a:gd name="T31" fmla="*/ 47 h 806"/>
                  <a:gd name="T32" fmla="*/ 6 w 831"/>
                  <a:gd name="T33" fmla="*/ 45 h 806"/>
                  <a:gd name="T34" fmla="*/ 3 w 831"/>
                  <a:gd name="T35" fmla="*/ 43 h 806"/>
                  <a:gd name="T36" fmla="*/ 1 w 831"/>
                  <a:gd name="T37" fmla="*/ 39 h 806"/>
                  <a:gd name="T38" fmla="*/ 1 w 831"/>
                  <a:gd name="T39" fmla="*/ 34 h 806"/>
                  <a:gd name="T40" fmla="*/ 1 w 831"/>
                  <a:gd name="T41" fmla="*/ 29 h 806"/>
                  <a:gd name="T42" fmla="*/ 0 w 831"/>
                  <a:gd name="T43" fmla="*/ 24 h 806"/>
                  <a:gd name="T44" fmla="*/ 2 w 831"/>
                  <a:gd name="T45" fmla="*/ 19 h 806"/>
                  <a:gd name="T46" fmla="*/ 5 w 831"/>
                  <a:gd name="T47" fmla="*/ 16 h 806"/>
                  <a:gd name="T48" fmla="*/ 8 w 831"/>
                  <a:gd name="T49" fmla="*/ 12 h 806"/>
                  <a:gd name="T50" fmla="*/ 11 w 831"/>
                  <a:gd name="T51" fmla="*/ 9 h 806"/>
                  <a:gd name="T52" fmla="*/ 15 w 831"/>
                  <a:gd name="T53" fmla="*/ 6 h 806"/>
                  <a:gd name="T54" fmla="*/ 19 w 831"/>
                  <a:gd name="T55" fmla="*/ 5 h 806"/>
                  <a:gd name="T56" fmla="*/ 22 w 831"/>
                  <a:gd name="T57" fmla="*/ 3 h 806"/>
                  <a:gd name="T58" fmla="*/ 26 w 831"/>
                  <a:gd name="T59" fmla="*/ 1 h 806"/>
                  <a:gd name="T60" fmla="*/ 29 w 831"/>
                  <a:gd name="T61" fmla="*/ 0 h 806"/>
                  <a:gd name="T62" fmla="*/ 32 w 831"/>
                  <a:gd name="T63" fmla="*/ 0 h 806"/>
                  <a:gd name="T64" fmla="*/ 34 w 831"/>
                  <a:gd name="T65" fmla="*/ 0 h 806"/>
                  <a:gd name="T66" fmla="*/ 37 w 831"/>
                  <a:gd name="T67" fmla="*/ 1 h 806"/>
                  <a:gd name="T68" fmla="*/ 39 w 831"/>
                  <a:gd name="T69" fmla="*/ 2 h 806"/>
                  <a:gd name="T70" fmla="*/ 40 w 831"/>
                  <a:gd name="T71" fmla="*/ 4 h 806"/>
                  <a:gd name="T72" fmla="*/ 41 w 831"/>
                  <a:gd name="T73" fmla="*/ 6 h 806"/>
                  <a:gd name="T74" fmla="*/ 42 w 831"/>
                  <a:gd name="T75" fmla="*/ 9 h 806"/>
                  <a:gd name="T76" fmla="*/ 43 w 831"/>
                  <a:gd name="T77" fmla="*/ 11 h 806"/>
                  <a:gd name="T78" fmla="*/ 45 w 831"/>
                  <a:gd name="T79" fmla="*/ 13 h 806"/>
                  <a:gd name="T80" fmla="*/ 47 w 831"/>
                  <a:gd name="T81" fmla="*/ 15 h 806"/>
                  <a:gd name="T82" fmla="*/ 49 w 831"/>
                  <a:gd name="T83" fmla="*/ 16 h 8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31" h="806">
                    <a:moveTo>
                      <a:pt x="795" y="265"/>
                    </a:moveTo>
                    <a:lnTo>
                      <a:pt x="806" y="276"/>
                    </a:lnTo>
                    <a:lnTo>
                      <a:pt x="813" y="283"/>
                    </a:lnTo>
                    <a:lnTo>
                      <a:pt x="821" y="295"/>
                    </a:lnTo>
                    <a:lnTo>
                      <a:pt x="831" y="301"/>
                    </a:lnTo>
                    <a:lnTo>
                      <a:pt x="813" y="338"/>
                    </a:lnTo>
                    <a:lnTo>
                      <a:pt x="795" y="363"/>
                    </a:lnTo>
                    <a:lnTo>
                      <a:pt x="770" y="389"/>
                    </a:lnTo>
                    <a:lnTo>
                      <a:pt x="752" y="425"/>
                    </a:lnTo>
                    <a:lnTo>
                      <a:pt x="733" y="453"/>
                    </a:lnTo>
                    <a:lnTo>
                      <a:pt x="715" y="486"/>
                    </a:lnTo>
                    <a:lnTo>
                      <a:pt x="697" y="516"/>
                    </a:lnTo>
                    <a:lnTo>
                      <a:pt x="671" y="548"/>
                    </a:lnTo>
                    <a:lnTo>
                      <a:pt x="646" y="567"/>
                    </a:lnTo>
                    <a:lnTo>
                      <a:pt x="617" y="592"/>
                    </a:lnTo>
                    <a:lnTo>
                      <a:pt x="592" y="621"/>
                    </a:lnTo>
                    <a:lnTo>
                      <a:pt x="555" y="646"/>
                    </a:lnTo>
                    <a:lnTo>
                      <a:pt x="531" y="671"/>
                    </a:lnTo>
                    <a:lnTo>
                      <a:pt x="504" y="700"/>
                    </a:lnTo>
                    <a:lnTo>
                      <a:pt x="480" y="725"/>
                    </a:lnTo>
                    <a:lnTo>
                      <a:pt x="450" y="751"/>
                    </a:lnTo>
                    <a:lnTo>
                      <a:pt x="425" y="762"/>
                    </a:lnTo>
                    <a:lnTo>
                      <a:pt x="399" y="770"/>
                    </a:lnTo>
                    <a:lnTo>
                      <a:pt x="371" y="770"/>
                    </a:lnTo>
                    <a:lnTo>
                      <a:pt x="345" y="776"/>
                    </a:lnTo>
                    <a:lnTo>
                      <a:pt x="320" y="788"/>
                    </a:lnTo>
                    <a:lnTo>
                      <a:pt x="290" y="795"/>
                    </a:lnTo>
                    <a:lnTo>
                      <a:pt x="265" y="806"/>
                    </a:lnTo>
                    <a:lnTo>
                      <a:pt x="240" y="806"/>
                    </a:lnTo>
                    <a:lnTo>
                      <a:pt x="214" y="788"/>
                    </a:lnTo>
                    <a:lnTo>
                      <a:pt x="186" y="770"/>
                    </a:lnTo>
                    <a:lnTo>
                      <a:pt x="160" y="751"/>
                    </a:lnTo>
                    <a:lnTo>
                      <a:pt x="135" y="733"/>
                    </a:lnTo>
                    <a:lnTo>
                      <a:pt x="105" y="715"/>
                    </a:lnTo>
                    <a:lnTo>
                      <a:pt x="73" y="700"/>
                    </a:lnTo>
                    <a:lnTo>
                      <a:pt x="44" y="682"/>
                    </a:lnTo>
                    <a:lnTo>
                      <a:pt x="18" y="664"/>
                    </a:lnTo>
                    <a:lnTo>
                      <a:pt x="18" y="628"/>
                    </a:lnTo>
                    <a:lnTo>
                      <a:pt x="18" y="585"/>
                    </a:lnTo>
                    <a:lnTo>
                      <a:pt x="11" y="541"/>
                    </a:lnTo>
                    <a:lnTo>
                      <a:pt x="11" y="497"/>
                    </a:lnTo>
                    <a:lnTo>
                      <a:pt x="11" y="453"/>
                    </a:lnTo>
                    <a:lnTo>
                      <a:pt x="11" y="407"/>
                    </a:lnTo>
                    <a:lnTo>
                      <a:pt x="0" y="374"/>
                    </a:lnTo>
                    <a:lnTo>
                      <a:pt x="0" y="326"/>
                    </a:lnTo>
                    <a:lnTo>
                      <a:pt x="29" y="301"/>
                    </a:lnTo>
                    <a:lnTo>
                      <a:pt x="54" y="276"/>
                    </a:lnTo>
                    <a:lnTo>
                      <a:pt x="80" y="250"/>
                    </a:lnTo>
                    <a:lnTo>
                      <a:pt x="105" y="222"/>
                    </a:lnTo>
                    <a:lnTo>
                      <a:pt x="135" y="196"/>
                    </a:lnTo>
                    <a:lnTo>
                      <a:pt x="160" y="171"/>
                    </a:lnTo>
                    <a:lnTo>
                      <a:pt x="186" y="141"/>
                    </a:lnTo>
                    <a:lnTo>
                      <a:pt x="214" y="117"/>
                    </a:lnTo>
                    <a:lnTo>
                      <a:pt x="247" y="98"/>
                    </a:lnTo>
                    <a:lnTo>
                      <a:pt x="277" y="80"/>
                    </a:lnTo>
                    <a:lnTo>
                      <a:pt x="302" y="72"/>
                    </a:lnTo>
                    <a:lnTo>
                      <a:pt x="326" y="54"/>
                    </a:lnTo>
                    <a:lnTo>
                      <a:pt x="363" y="47"/>
                    </a:lnTo>
                    <a:lnTo>
                      <a:pt x="389" y="29"/>
                    </a:lnTo>
                    <a:lnTo>
                      <a:pt x="417" y="18"/>
                    </a:lnTo>
                    <a:lnTo>
                      <a:pt x="450" y="0"/>
                    </a:lnTo>
                    <a:lnTo>
                      <a:pt x="468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41" y="0"/>
                    </a:lnTo>
                    <a:lnTo>
                      <a:pt x="555" y="0"/>
                    </a:lnTo>
                    <a:lnTo>
                      <a:pt x="585" y="11"/>
                    </a:lnTo>
                    <a:lnTo>
                      <a:pt x="603" y="11"/>
                    </a:lnTo>
                    <a:lnTo>
                      <a:pt x="628" y="11"/>
                    </a:lnTo>
                    <a:lnTo>
                      <a:pt x="628" y="29"/>
                    </a:lnTo>
                    <a:lnTo>
                      <a:pt x="635" y="47"/>
                    </a:lnTo>
                    <a:lnTo>
                      <a:pt x="646" y="66"/>
                    </a:lnTo>
                    <a:lnTo>
                      <a:pt x="653" y="80"/>
                    </a:lnTo>
                    <a:lnTo>
                      <a:pt x="664" y="98"/>
                    </a:lnTo>
                    <a:lnTo>
                      <a:pt x="671" y="127"/>
                    </a:lnTo>
                    <a:lnTo>
                      <a:pt x="682" y="141"/>
                    </a:lnTo>
                    <a:lnTo>
                      <a:pt x="689" y="160"/>
                    </a:lnTo>
                    <a:lnTo>
                      <a:pt x="697" y="171"/>
                    </a:lnTo>
                    <a:lnTo>
                      <a:pt x="715" y="189"/>
                    </a:lnTo>
                    <a:lnTo>
                      <a:pt x="726" y="204"/>
                    </a:lnTo>
                    <a:lnTo>
                      <a:pt x="744" y="214"/>
                    </a:lnTo>
                    <a:lnTo>
                      <a:pt x="758" y="232"/>
                    </a:lnTo>
                    <a:lnTo>
                      <a:pt x="770" y="240"/>
                    </a:lnTo>
                    <a:lnTo>
                      <a:pt x="788" y="258"/>
                    </a:lnTo>
                    <a:lnTo>
                      <a:pt x="795" y="265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2" name="Freeform 199"/>
              <p:cNvSpPr>
                <a:spLocks/>
              </p:cNvSpPr>
              <p:nvPr/>
            </p:nvSpPr>
            <p:spPr bwMode="auto">
              <a:xfrm>
                <a:off x="3300" y="1780"/>
                <a:ext cx="181" cy="174"/>
              </a:xfrm>
              <a:custGeom>
                <a:avLst/>
                <a:gdLst>
                  <a:gd name="T0" fmla="*/ 44 w 722"/>
                  <a:gd name="T1" fmla="*/ 15 h 696"/>
                  <a:gd name="T2" fmla="*/ 44 w 722"/>
                  <a:gd name="T3" fmla="*/ 16 h 696"/>
                  <a:gd name="T4" fmla="*/ 45 w 722"/>
                  <a:gd name="T5" fmla="*/ 16 h 696"/>
                  <a:gd name="T6" fmla="*/ 45 w 722"/>
                  <a:gd name="T7" fmla="*/ 17 h 696"/>
                  <a:gd name="T8" fmla="*/ 43 w 722"/>
                  <a:gd name="T9" fmla="*/ 20 h 696"/>
                  <a:gd name="T10" fmla="*/ 41 w 722"/>
                  <a:gd name="T11" fmla="*/ 23 h 696"/>
                  <a:gd name="T12" fmla="*/ 39 w 722"/>
                  <a:gd name="T13" fmla="*/ 26 h 696"/>
                  <a:gd name="T14" fmla="*/ 37 w 722"/>
                  <a:gd name="T15" fmla="*/ 29 h 696"/>
                  <a:gd name="T16" fmla="*/ 34 w 722"/>
                  <a:gd name="T17" fmla="*/ 33 h 696"/>
                  <a:gd name="T18" fmla="*/ 31 w 722"/>
                  <a:gd name="T19" fmla="*/ 35 h 696"/>
                  <a:gd name="T20" fmla="*/ 28 w 722"/>
                  <a:gd name="T21" fmla="*/ 38 h 696"/>
                  <a:gd name="T22" fmla="*/ 24 w 722"/>
                  <a:gd name="T23" fmla="*/ 41 h 696"/>
                  <a:gd name="T24" fmla="*/ 22 w 722"/>
                  <a:gd name="T25" fmla="*/ 41 h 696"/>
                  <a:gd name="T26" fmla="*/ 19 w 722"/>
                  <a:gd name="T27" fmla="*/ 43 h 696"/>
                  <a:gd name="T28" fmla="*/ 16 w 722"/>
                  <a:gd name="T29" fmla="*/ 43 h 696"/>
                  <a:gd name="T30" fmla="*/ 13 w 722"/>
                  <a:gd name="T31" fmla="*/ 44 h 696"/>
                  <a:gd name="T32" fmla="*/ 10 w 722"/>
                  <a:gd name="T33" fmla="*/ 42 h 696"/>
                  <a:gd name="T34" fmla="*/ 7 w 722"/>
                  <a:gd name="T35" fmla="*/ 40 h 696"/>
                  <a:gd name="T36" fmla="*/ 4 w 722"/>
                  <a:gd name="T37" fmla="*/ 38 h 696"/>
                  <a:gd name="T38" fmla="*/ 1 w 722"/>
                  <a:gd name="T39" fmla="*/ 36 h 696"/>
                  <a:gd name="T40" fmla="*/ 1 w 722"/>
                  <a:gd name="T41" fmla="*/ 31 h 696"/>
                  <a:gd name="T42" fmla="*/ 1 w 722"/>
                  <a:gd name="T43" fmla="*/ 27 h 696"/>
                  <a:gd name="T44" fmla="*/ 0 w 722"/>
                  <a:gd name="T45" fmla="*/ 22 h 696"/>
                  <a:gd name="T46" fmla="*/ 0 w 722"/>
                  <a:gd name="T47" fmla="*/ 18 h 696"/>
                  <a:gd name="T48" fmla="*/ 3 w 722"/>
                  <a:gd name="T49" fmla="*/ 14 h 696"/>
                  <a:gd name="T50" fmla="*/ 6 w 722"/>
                  <a:gd name="T51" fmla="*/ 12 h 696"/>
                  <a:gd name="T52" fmla="*/ 9 w 722"/>
                  <a:gd name="T53" fmla="*/ 9 h 696"/>
                  <a:gd name="T54" fmla="*/ 12 w 722"/>
                  <a:gd name="T55" fmla="*/ 6 h 696"/>
                  <a:gd name="T56" fmla="*/ 15 w 722"/>
                  <a:gd name="T57" fmla="*/ 4 h 696"/>
                  <a:gd name="T58" fmla="*/ 18 w 722"/>
                  <a:gd name="T59" fmla="*/ 3 h 696"/>
                  <a:gd name="T60" fmla="*/ 21 w 722"/>
                  <a:gd name="T61" fmla="*/ 1 h 696"/>
                  <a:gd name="T62" fmla="*/ 24 w 722"/>
                  <a:gd name="T63" fmla="*/ 0 h 696"/>
                  <a:gd name="T64" fmla="*/ 27 w 722"/>
                  <a:gd name="T65" fmla="*/ 0 h 696"/>
                  <a:gd name="T66" fmla="*/ 29 w 722"/>
                  <a:gd name="T67" fmla="*/ 0 h 696"/>
                  <a:gd name="T68" fmla="*/ 32 w 722"/>
                  <a:gd name="T69" fmla="*/ 0 h 696"/>
                  <a:gd name="T70" fmla="*/ 34 w 722"/>
                  <a:gd name="T71" fmla="*/ 0 h 696"/>
                  <a:gd name="T72" fmla="*/ 35 w 722"/>
                  <a:gd name="T73" fmla="*/ 2 h 696"/>
                  <a:gd name="T74" fmla="*/ 36 w 722"/>
                  <a:gd name="T75" fmla="*/ 4 h 696"/>
                  <a:gd name="T76" fmla="*/ 37 w 722"/>
                  <a:gd name="T77" fmla="*/ 6 h 696"/>
                  <a:gd name="T78" fmla="*/ 38 w 722"/>
                  <a:gd name="T79" fmla="*/ 8 h 696"/>
                  <a:gd name="T80" fmla="*/ 39 w 722"/>
                  <a:gd name="T81" fmla="*/ 10 h 696"/>
                  <a:gd name="T82" fmla="*/ 41 w 722"/>
                  <a:gd name="T83" fmla="*/ 12 h 696"/>
                  <a:gd name="T84" fmla="*/ 42 w 722"/>
                  <a:gd name="T85" fmla="*/ 13 h 696"/>
                  <a:gd name="T86" fmla="*/ 44 w 722"/>
                  <a:gd name="T87" fmla="*/ 14 h 6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2" h="696">
                    <a:moveTo>
                      <a:pt x="696" y="229"/>
                    </a:moveTo>
                    <a:lnTo>
                      <a:pt x="696" y="236"/>
                    </a:lnTo>
                    <a:lnTo>
                      <a:pt x="707" y="236"/>
                    </a:lnTo>
                    <a:lnTo>
                      <a:pt x="707" y="247"/>
                    </a:lnTo>
                    <a:lnTo>
                      <a:pt x="714" y="247"/>
                    </a:lnTo>
                    <a:lnTo>
                      <a:pt x="714" y="254"/>
                    </a:lnTo>
                    <a:lnTo>
                      <a:pt x="722" y="254"/>
                    </a:lnTo>
                    <a:lnTo>
                      <a:pt x="722" y="266"/>
                    </a:lnTo>
                    <a:lnTo>
                      <a:pt x="707" y="290"/>
                    </a:lnTo>
                    <a:lnTo>
                      <a:pt x="689" y="315"/>
                    </a:lnTo>
                    <a:lnTo>
                      <a:pt x="671" y="345"/>
                    </a:lnTo>
                    <a:lnTo>
                      <a:pt x="653" y="370"/>
                    </a:lnTo>
                    <a:lnTo>
                      <a:pt x="634" y="388"/>
                    </a:lnTo>
                    <a:lnTo>
                      <a:pt x="616" y="414"/>
                    </a:lnTo>
                    <a:lnTo>
                      <a:pt x="598" y="439"/>
                    </a:lnTo>
                    <a:lnTo>
                      <a:pt x="583" y="468"/>
                    </a:lnTo>
                    <a:lnTo>
                      <a:pt x="565" y="493"/>
                    </a:lnTo>
                    <a:lnTo>
                      <a:pt x="536" y="519"/>
                    </a:lnTo>
                    <a:lnTo>
                      <a:pt x="511" y="538"/>
                    </a:lnTo>
                    <a:lnTo>
                      <a:pt x="486" y="563"/>
                    </a:lnTo>
                    <a:lnTo>
                      <a:pt x="456" y="581"/>
                    </a:lnTo>
                    <a:lnTo>
                      <a:pt x="442" y="610"/>
                    </a:lnTo>
                    <a:lnTo>
                      <a:pt x="413" y="624"/>
                    </a:lnTo>
                    <a:lnTo>
                      <a:pt x="387" y="653"/>
                    </a:lnTo>
                    <a:lnTo>
                      <a:pt x="362" y="660"/>
                    </a:lnTo>
                    <a:lnTo>
                      <a:pt x="344" y="660"/>
                    </a:lnTo>
                    <a:lnTo>
                      <a:pt x="318" y="671"/>
                    </a:lnTo>
                    <a:lnTo>
                      <a:pt x="300" y="678"/>
                    </a:lnTo>
                    <a:lnTo>
                      <a:pt x="272" y="678"/>
                    </a:lnTo>
                    <a:lnTo>
                      <a:pt x="257" y="686"/>
                    </a:lnTo>
                    <a:lnTo>
                      <a:pt x="227" y="696"/>
                    </a:lnTo>
                    <a:lnTo>
                      <a:pt x="209" y="696"/>
                    </a:lnTo>
                    <a:lnTo>
                      <a:pt x="184" y="686"/>
                    </a:lnTo>
                    <a:lnTo>
                      <a:pt x="159" y="671"/>
                    </a:lnTo>
                    <a:lnTo>
                      <a:pt x="130" y="653"/>
                    </a:lnTo>
                    <a:lnTo>
                      <a:pt x="115" y="642"/>
                    </a:lnTo>
                    <a:lnTo>
                      <a:pt x="87" y="624"/>
                    </a:lnTo>
                    <a:lnTo>
                      <a:pt x="61" y="610"/>
                    </a:lnTo>
                    <a:lnTo>
                      <a:pt x="36" y="592"/>
                    </a:lnTo>
                    <a:lnTo>
                      <a:pt x="6" y="581"/>
                    </a:lnTo>
                    <a:lnTo>
                      <a:pt x="6" y="538"/>
                    </a:lnTo>
                    <a:lnTo>
                      <a:pt x="6" y="501"/>
                    </a:lnTo>
                    <a:lnTo>
                      <a:pt x="6" y="468"/>
                    </a:lnTo>
                    <a:lnTo>
                      <a:pt x="6" y="432"/>
                    </a:lnTo>
                    <a:lnTo>
                      <a:pt x="0" y="388"/>
                    </a:lnTo>
                    <a:lnTo>
                      <a:pt x="0" y="352"/>
                    </a:lnTo>
                    <a:lnTo>
                      <a:pt x="0" y="315"/>
                    </a:lnTo>
                    <a:lnTo>
                      <a:pt x="0" y="284"/>
                    </a:lnTo>
                    <a:lnTo>
                      <a:pt x="18" y="254"/>
                    </a:lnTo>
                    <a:lnTo>
                      <a:pt x="43" y="229"/>
                    </a:lnTo>
                    <a:lnTo>
                      <a:pt x="69" y="211"/>
                    </a:lnTo>
                    <a:lnTo>
                      <a:pt x="87" y="185"/>
                    </a:lnTo>
                    <a:lnTo>
                      <a:pt x="115" y="167"/>
                    </a:lnTo>
                    <a:lnTo>
                      <a:pt x="141" y="142"/>
                    </a:lnTo>
                    <a:lnTo>
                      <a:pt x="159" y="112"/>
                    </a:lnTo>
                    <a:lnTo>
                      <a:pt x="184" y="98"/>
                    </a:lnTo>
                    <a:lnTo>
                      <a:pt x="209" y="80"/>
                    </a:lnTo>
                    <a:lnTo>
                      <a:pt x="239" y="69"/>
                    </a:lnTo>
                    <a:lnTo>
                      <a:pt x="264" y="51"/>
                    </a:lnTo>
                    <a:lnTo>
                      <a:pt x="282" y="43"/>
                    </a:lnTo>
                    <a:lnTo>
                      <a:pt x="308" y="37"/>
                    </a:lnTo>
                    <a:lnTo>
                      <a:pt x="333" y="18"/>
                    </a:lnTo>
                    <a:lnTo>
                      <a:pt x="362" y="7"/>
                    </a:lnTo>
                    <a:lnTo>
                      <a:pt x="387" y="0"/>
                    </a:lnTo>
                    <a:lnTo>
                      <a:pt x="405" y="0"/>
                    </a:lnTo>
                    <a:lnTo>
                      <a:pt x="424" y="0"/>
                    </a:lnTo>
                    <a:lnTo>
                      <a:pt x="442" y="0"/>
                    </a:lnTo>
                    <a:lnTo>
                      <a:pt x="468" y="0"/>
                    </a:lnTo>
                    <a:lnTo>
                      <a:pt x="486" y="0"/>
                    </a:lnTo>
                    <a:lnTo>
                      <a:pt x="504" y="0"/>
                    </a:lnTo>
                    <a:lnTo>
                      <a:pt x="518" y="0"/>
                    </a:lnTo>
                    <a:lnTo>
                      <a:pt x="536" y="0"/>
                    </a:lnTo>
                    <a:lnTo>
                      <a:pt x="547" y="18"/>
                    </a:lnTo>
                    <a:lnTo>
                      <a:pt x="554" y="37"/>
                    </a:lnTo>
                    <a:lnTo>
                      <a:pt x="565" y="51"/>
                    </a:lnTo>
                    <a:lnTo>
                      <a:pt x="572" y="69"/>
                    </a:lnTo>
                    <a:lnTo>
                      <a:pt x="572" y="88"/>
                    </a:lnTo>
                    <a:lnTo>
                      <a:pt x="583" y="98"/>
                    </a:lnTo>
                    <a:lnTo>
                      <a:pt x="590" y="112"/>
                    </a:lnTo>
                    <a:lnTo>
                      <a:pt x="598" y="131"/>
                    </a:lnTo>
                    <a:lnTo>
                      <a:pt x="608" y="149"/>
                    </a:lnTo>
                    <a:lnTo>
                      <a:pt x="616" y="160"/>
                    </a:lnTo>
                    <a:lnTo>
                      <a:pt x="634" y="167"/>
                    </a:lnTo>
                    <a:lnTo>
                      <a:pt x="645" y="185"/>
                    </a:lnTo>
                    <a:lnTo>
                      <a:pt x="659" y="193"/>
                    </a:lnTo>
                    <a:lnTo>
                      <a:pt x="671" y="203"/>
                    </a:lnTo>
                    <a:lnTo>
                      <a:pt x="678" y="221"/>
                    </a:lnTo>
                    <a:lnTo>
                      <a:pt x="696" y="229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3" name="Freeform 200"/>
              <p:cNvSpPr>
                <a:spLocks/>
              </p:cNvSpPr>
              <p:nvPr/>
            </p:nvSpPr>
            <p:spPr bwMode="auto">
              <a:xfrm>
                <a:off x="3322" y="1784"/>
                <a:ext cx="157" cy="151"/>
              </a:xfrm>
              <a:custGeom>
                <a:avLst/>
                <a:gdLst>
                  <a:gd name="T0" fmla="*/ 38 w 627"/>
                  <a:gd name="T1" fmla="*/ 13 h 606"/>
                  <a:gd name="T2" fmla="*/ 39 w 627"/>
                  <a:gd name="T3" fmla="*/ 14 h 606"/>
                  <a:gd name="T4" fmla="*/ 38 w 627"/>
                  <a:gd name="T5" fmla="*/ 17 h 606"/>
                  <a:gd name="T6" fmla="*/ 36 w 627"/>
                  <a:gd name="T7" fmla="*/ 20 h 606"/>
                  <a:gd name="T8" fmla="*/ 34 w 627"/>
                  <a:gd name="T9" fmla="*/ 22 h 606"/>
                  <a:gd name="T10" fmla="*/ 32 w 627"/>
                  <a:gd name="T11" fmla="*/ 25 h 606"/>
                  <a:gd name="T12" fmla="*/ 29 w 627"/>
                  <a:gd name="T13" fmla="*/ 28 h 606"/>
                  <a:gd name="T14" fmla="*/ 27 w 627"/>
                  <a:gd name="T15" fmla="*/ 30 h 606"/>
                  <a:gd name="T16" fmla="*/ 24 w 627"/>
                  <a:gd name="T17" fmla="*/ 33 h 606"/>
                  <a:gd name="T18" fmla="*/ 21 w 627"/>
                  <a:gd name="T19" fmla="*/ 35 h 606"/>
                  <a:gd name="T20" fmla="*/ 19 w 627"/>
                  <a:gd name="T21" fmla="*/ 36 h 606"/>
                  <a:gd name="T22" fmla="*/ 17 w 627"/>
                  <a:gd name="T23" fmla="*/ 36 h 606"/>
                  <a:gd name="T24" fmla="*/ 14 w 627"/>
                  <a:gd name="T25" fmla="*/ 37 h 606"/>
                  <a:gd name="T26" fmla="*/ 12 w 627"/>
                  <a:gd name="T27" fmla="*/ 38 h 606"/>
                  <a:gd name="T28" fmla="*/ 9 w 627"/>
                  <a:gd name="T29" fmla="*/ 36 h 606"/>
                  <a:gd name="T30" fmla="*/ 6 w 627"/>
                  <a:gd name="T31" fmla="*/ 35 h 606"/>
                  <a:gd name="T32" fmla="*/ 4 w 627"/>
                  <a:gd name="T33" fmla="*/ 33 h 606"/>
                  <a:gd name="T34" fmla="*/ 1 w 627"/>
                  <a:gd name="T35" fmla="*/ 31 h 606"/>
                  <a:gd name="T36" fmla="*/ 1 w 627"/>
                  <a:gd name="T37" fmla="*/ 27 h 606"/>
                  <a:gd name="T38" fmla="*/ 1 w 627"/>
                  <a:gd name="T39" fmla="*/ 23 h 606"/>
                  <a:gd name="T40" fmla="*/ 1 w 627"/>
                  <a:gd name="T41" fmla="*/ 19 h 606"/>
                  <a:gd name="T42" fmla="*/ 0 w 627"/>
                  <a:gd name="T43" fmla="*/ 15 h 606"/>
                  <a:gd name="T44" fmla="*/ 3 w 627"/>
                  <a:gd name="T45" fmla="*/ 13 h 606"/>
                  <a:gd name="T46" fmla="*/ 5 w 627"/>
                  <a:gd name="T47" fmla="*/ 10 h 606"/>
                  <a:gd name="T48" fmla="*/ 8 w 627"/>
                  <a:gd name="T49" fmla="*/ 8 h 606"/>
                  <a:gd name="T50" fmla="*/ 11 w 627"/>
                  <a:gd name="T51" fmla="*/ 5 h 606"/>
                  <a:gd name="T52" fmla="*/ 13 w 627"/>
                  <a:gd name="T53" fmla="*/ 4 h 606"/>
                  <a:gd name="T54" fmla="*/ 16 w 627"/>
                  <a:gd name="T55" fmla="*/ 3 h 606"/>
                  <a:gd name="T56" fmla="*/ 19 w 627"/>
                  <a:gd name="T57" fmla="*/ 1 h 606"/>
                  <a:gd name="T58" fmla="*/ 21 w 627"/>
                  <a:gd name="T59" fmla="*/ 0 h 606"/>
                  <a:gd name="T60" fmla="*/ 23 w 627"/>
                  <a:gd name="T61" fmla="*/ 0 h 606"/>
                  <a:gd name="T62" fmla="*/ 26 w 627"/>
                  <a:gd name="T63" fmla="*/ 0 h 606"/>
                  <a:gd name="T64" fmla="*/ 27 w 627"/>
                  <a:gd name="T65" fmla="*/ 0 h 606"/>
                  <a:gd name="T66" fmla="*/ 29 w 627"/>
                  <a:gd name="T67" fmla="*/ 0 h 606"/>
                  <a:gd name="T68" fmla="*/ 30 w 627"/>
                  <a:gd name="T69" fmla="*/ 2 h 606"/>
                  <a:gd name="T70" fmla="*/ 31 w 627"/>
                  <a:gd name="T71" fmla="*/ 4 h 606"/>
                  <a:gd name="T72" fmla="*/ 32 w 627"/>
                  <a:gd name="T73" fmla="*/ 5 h 606"/>
                  <a:gd name="T74" fmla="*/ 33 w 627"/>
                  <a:gd name="T75" fmla="*/ 8 h 606"/>
                  <a:gd name="T76" fmla="*/ 34 w 627"/>
                  <a:gd name="T77" fmla="*/ 9 h 606"/>
                  <a:gd name="T78" fmla="*/ 35 w 627"/>
                  <a:gd name="T79" fmla="*/ 10 h 606"/>
                  <a:gd name="T80" fmla="*/ 37 w 627"/>
                  <a:gd name="T81" fmla="*/ 11 h 606"/>
                  <a:gd name="T82" fmla="*/ 38 w 627"/>
                  <a:gd name="T83" fmla="*/ 13 h 6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27" h="606">
                    <a:moveTo>
                      <a:pt x="602" y="203"/>
                    </a:moveTo>
                    <a:lnTo>
                      <a:pt x="609" y="211"/>
                    </a:lnTo>
                    <a:lnTo>
                      <a:pt x="620" y="218"/>
                    </a:lnTo>
                    <a:lnTo>
                      <a:pt x="627" y="229"/>
                    </a:lnTo>
                    <a:lnTo>
                      <a:pt x="609" y="248"/>
                    </a:lnTo>
                    <a:lnTo>
                      <a:pt x="602" y="272"/>
                    </a:lnTo>
                    <a:lnTo>
                      <a:pt x="584" y="297"/>
                    </a:lnTo>
                    <a:lnTo>
                      <a:pt x="566" y="316"/>
                    </a:lnTo>
                    <a:lnTo>
                      <a:pt x="558" y="342"/>
                    </a:lnTo>
                    <a:lnTo>
                      <a:pt x="540" y="360"/>
                    </a:lnTo>
                    <a:lnTo>
                      <a:pt x="521" y="388"/>
                    </a:lnTo>
                    <a:lnTo>
                      <a:pt x="511" y="406"/>
                    </a:lnTo>
                    <a:lnTo>
                      <a:pt x="485" y="432"/>
                    </a:lnTo>
                    <a:lnTo>
                      <a:pt x="467" y="450"/>
                    </a:lnTo>
                    <a:lnTo>
                      <a:pt x="442" y="469"/>
                    </a:lnTo>
                    <a:lnTo>
                      <a:pt x="424" y="483"/>
                    </a:lnTo>
                    <a:lnTo>
                      <a:pt x="399" y="501"/>
                    </a:lnTo>
                    <a:lnTo>
                      <a:pt x="381" y="530"/>
                    </a:lnTo>
                    <a:lnTo>
                      <a:pt x="363" y="545"/>
                    </a:lnTo>
                    <a:lnTo>
                      <a:pt x="337" y="563"/>
                    </a:lnTo>
                    <a:lnTo>
                      <a:pt x="318" y="574"/>
                    </a:lnTo>
                    <a:lnTo>
                      <a:pt x="300" y="574"/>
                    </a:lnTo>
                    <a:lnTo>
                      <a:pt x="282" y="581"/>
                    </a:lnTo>
                    <a:lnTo>
                      <a:pt x="264" y="581"/>
                    </a:lnTo>
                    <a:lnTo>
                      <a:pt x="239" y="592"/>
                    </a:lnTo>
                    <a:lnTo>
                      <a:pt x="221" y="592"/>
                    </a:lnTo>
                    <a:lnTo>
                      <a:pt x="203" y="599"/>
                    </a:lnTo>
                    <a:lnTo>
                      <a:pt x="185" y="606"/>
                    </a:lnTo>
                    <a:lnTo>
                      <a:pt x="159" y="592"/>
                    </a:lnTo>
                    <a:lnTo>
                      <a:pt x="140" y="581"/>
                    </a:lnTo>
                    <a:lnTo>
                      <a:pt x="122" y="563"/>
                    </a:lnTo>
                    <a:lnTo>
                      <a:pt x="97" y="556"/>
                    </a:lnTo>
                    <a:lnTo>
                      <a:pt x="79" y="538"/>
                    </a:lnTo>
                    <a:lnTo>
                      <a:pt x="61" y="530"/>
                    </a:lnTo>
                    <a:lnTo>
                      <a:pt x="36" y="512"/>
                    </a:lnTo>
                    <a:lnTo>
                      <a:pt x="18" y="501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406"/>
                    </a:lnTo>
                    <a:lnTo>
                      <a:pt x="10" y="370"/>
                    </a:lnTo>
                    <a:lnTo>
                      <a:pt x="10" y="342"/>
                    </a:lnTo>
                    <a:lnTo>
                      <a:pt x="10" y="309"/>
                    </a:lnTo>
                    <a:lnTo>
                      <a:pt x="10" y="272"/>
                    </a:lnTo>
                    <a:lnTo>
                      <a:pt x="0" y="248"/>
                    </a:lnTo>
                    <a:lnTo>
                      <a:pt x="28" y="229"/>
                    </a:lnTo>
                    <a:lnTo>
                      <a:pt x="43" y="203"/>
                    </a:lnTo>
                    <a:lnTo>
                      <a:pt x="61" y="185"/>
                    </a:lnTo>
                    <a:lnTo>
                      <a:pt x="79" y="167"/>
                    </a:lnTo>
                    <a:lnTo>
                      <a:pt x="104" y="142"/>
                    </a:lnTo>
                    <a:lnTo>
                      <a:pt x="122" y="124"/>
                    </a:lnTo>
                    <a:lnTo>
                      <a:pt x="140" y="106"/>
                    </a:lnTo>
                    <a:lnTo>
                      <a:pt x="170" y="88"/>
                    </a:lnTo>
                    <a:lnTo>
                      <a:pt x="185" y="70"/>
                    </a:lnTo>
                    <a:lnTo>
                      <a:pt x="203" y="62"/>
                    </a:lnTo>
                    <a:lnTo>
                      <a:pt x="231" y="51"/>
                    </a:lnTo>
                    <a:lnTo>
                      <a:pt x="246" y="43"/>
                    </a:lnTo>
                    <a:lnTo>
                      <a:pt x="275" y="33"/>
                    </a:lnTo>
                    <a:lnTo>
                      <a:pt x="294" y="25"/>
                    </a:lnTo>
                    <a:lnTo>
                      <a:pt x="318" y="7"/>
                    </a:lnTo>
                    <a:lnTo>
                      <a:pt x="337" y="0"/>
                    </a:lnTo>
                    <a:lnTo>
                      <a:pt x="355" y="0"/>
                    </a:lnTo>
                    <a:lnTo>
                      <a:pt x="369" y="0"/>
                    </a:lnTo>
                    <a:lnTo>
                      <a:pt x="388" y="0"/>
                    </a:lnTo>
                    <a:lnTo>
                      <a:pt x="406" y="0"/>
                    </a:lnTo>
                    <a:lnTo>
                      <a:pt x="424" y="7"/>
                    </a:lnTo>
                    <a:lnTo>
                      <a:pt x="431" y="7"/>
                    </a:lnTo>
                    <a:lnTo>
                      <a:pt x="449" y="7"/>
                    </a:lnTo>
                    <a:lnTo>
                      <a:pt x="467" y="7"/>
                    </a:lnTo>
                    <a:lnTo>
                      <a:pt x="478" y="19"/>
                    </a:lnTo>
                    <a:lnTo>
                      <a:pt x="485" y="33"/>
                    </a:lnTo>
                    <a:lnTo>
                      <a:pt x="485" y="51"/>
                    </a:lnTo>
                    <a:lnTo>
                      <a:pt x="496" y="62"/>
                    </a:lnTo>
                    <a:lnTo>
                      <a:pt x="503" y="80"/>
                    </a:lnTo>
                    <a:lnTo>
                      <a:pt x="503" y="88"/>
                    </a:lnTo>
                    <a:lnTo>
                      <a:pt x="511" y="106"/>
                    </a:lnTo>
                    <a:lnTo>
                      <a:pt x="521" y="124"/>
                    </a:lnTo>
                    <a:lnTo>
                      <a:pt x="529" y="131"/>
                    </a:lnTo>
                    <a:lnTo>
                      <a:pt x="540" y="142"/>
                    </a:lnTo>
                    <a:lnTo>
                      <a:pt x="547" y="149"/>
                    </a:lnTo>
                    <a:lnTo>
                      <a:pt x="558" y="157"/>
                    </a:lnTo>
                    <a:lnTo>
                      <a:pt x="566" y="167"/>
                    </a:lnTo>
                    <a:lnTo>
                      <a:pt x="584" y="185"/>
                    </a:lnTo>
                    <a:lnTo>
                      <a:pt x="591" y="193"/>
                    </a:lnTo>
                    <a:lnTo>
                      <a:pt x="602" y="20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4" name="Freeform 201"/>
              <p:cNvSpPr>
                <a:spLocks/>
              </p:cNvSpPr>
              <p:nvPr/>
            </p:nvSpPr>
            <p:spPr bwMode="auto">
              <a:xfrm>
                <a:off x="3347" y="1790"/>
                <a:ext cx="130" cy="126"/>
              </a:xfrm>
              <a:custGeom>
                <a:avLst/>
                <a:gdLst>
                  <a:gd name="T0" fmla="*/ 31 w 523"/>
                  <a:gd name="T1" fmla="*/ 10 h 505"/>
                  <a:gd name="T2" fmla="*/ 32 w 523"/>
                  <a:gd name="T3" fmla="*/ 11 h 505"/>
                  <a:gd name="T4" fmla="*/ 32 w 523"/>
                  <a:gd name="T5" fmla="*/ 11 h 505"/>
                  <a:gd name="T6" fmla="*/ 31 w 523"/>
                  <a:gd name="T7" fmla="*/ 14 h 505"/>
                  <a:gd name="T8" fmla="*/ 29 w 523"/>
                  <a:gd name="T9" fmla="*/ 16 h 505"/>
                  <a:gd name="T10" fmla="*/ 27 w 523"/>
                  <a:gd name="T11" fmla="*/ 19 h 505"/>
                  <a:gd name="T12" fmla="*/ 26 w 523"/>
                  <a:gd name="T13" fmla="*/ 21 h 505"/>
                  <a:gd name="T14" fmla="*/ 24 w 523"/>
                  <a:gd name="T15" fmla="*/ 23 h 505"/>
                  <a:gd name="T16" fmla="*/ 22 w 523"/>
                  <a:gd name="T17" fmla="*/ 25 h 505"/>
                  <a:gd name="T18" fmla="*/ 20 w 523"/>
                  <a:gd name="T19" fmla="*/ 27 h 505"/>
                  <a:gd name="T20" fmla="*/ 18 w 523"/>
                  <a:gd name="T21" fmla="*/ 29 h 505"/>
                  <a:gd name="T22" fmla="*/ 15 w 523"/>
                  <a:gd name="T23" fmla="*/ 30 h 505"/>
                  <a:gd name="T24" fmla="*/ 13 w 523"/>
                  <a:gd name="T25" fmla="*/ 30 h 505"/>
                  <a:gd name="T26" fmla="*/ 11 w 523"/>
                  <a:gd name="T27" fmla="*/ 31 h 505"/>
                  <a:gd name="T28" fmla="*/ 9 w 523"/>
                  <a:gd name="T29" fmla="*/ 31 h 505"/>
                  <a:gd name="T30" fmla="*/ 7 w 523"/>
                  <a:gd name="T31" fmla="*/ 30 h 505"/>
                  <a:gd name="T32" fmla="*/ 5 w 523"/>
                  <a:gd name="T33" fmla="*/ 28 h 505"/>
                  <a:gd name="T34" fmla="*/ 3 w 523"/>
                  <a:gd name="T35" fmla="*/ 27 h 505"/>
                  <a:gd name="T36" fmla="*/ 0 w 523"/>
                  <a:gd name="T37" fmla="*/ 26 h 505"/>
                  <a:gd name="T38" fmla="*/ 0 w 523"/>
                  <a:gd name="T39" fmla="*/ 23 h 505"/>
                  <a:gd name="T40" fmla="*/ 0 w 523"/>
                  <a:gd name="T41" fmla="*/ 19 h 505"/>
                  <a:gd name="T42" fmla="*/ 0 w 523"/>
                  <a:gd name="T43" fmla="*/ 16 h 505"/>
                  <a:gd name="T44" fmla="*/ 0 w 523"/>
                  <a:gd name="T45" fmla="*/ 13 h 505"/>
                  <a:gd name="T46" fmla="*/ 2 w 523"/>
                  <a:gd name="T47" fmla="*/ 10 h 505"/>
                  <a:gd name="T48" fmla="*/ 4 w 523"/>
                  <a:gd name="T49" fmla="*/ 8 h 505"/>
                  <a:gd name="T50" fmla="*/ 6 w 523"/>
                  <a:gd name="T51" fmla="*/ 6 h 505"/>
                  <a:gd name="T52" fmla="*/ 8 w 523"/>
                  <a:gd name="T53" fmla="*/ 4 h 505"/>
                  <a:gd name="T54" fmla="*/ 10 w 523"/>
                  <a:gd name="T55" fmla="*/ 3 h 505"/>
                  <a:gd name="T56" fmla="*/ 12 w 523"/>
                  <a:gd name="T57" fmla="*/ 2 h 505"/>
                  <a:gd name="T58" fmla="*/ 15 w 523"/>
                  <a:gd name="T59" fmla="*/ 1 h 505"/>
                  <a:gd name="T60" fmla="*/ 18 w 523"/>
                  <a:gd name="T61" fmla="*/ 0 h 505"/>
                  <a:gd name="T62" fmla="*/ 19 w 523"/>
                  <a:gd name="T63" fmla="*/ 0 h 505"/>
                  <a:gd name="T64" fmla="*/ 21 w 523"/>
                  <a:gd name="T65" fmla="*/ 0 h 505"/>
                  <a:gd name="T66" fmla="*/ 22 w 523"/>
                  <a:gd name="T67" fmla="*/ 0 h 505"/>
                  <a:gd name="T68" fmla="*/ 24 w 523"/>
                  <a:gd name="T69" fmla="*/ 0 h 505"/>
                  <a:gd name="T70" fmla="*/ 25 w 523"/>
                  <a:gd name="T71" fmla="*/ 1 h 505"/>
                  <a:gd name="T72" fmla="*/ 25 w 523"/>
                  <a:gd name="T73" fmla="*/ 3 h 505"/>
                  <a:gd name="T74" fmla="*/ 26 w 523"/>
                  <a:gd name="T75" fmla="*/ 4 h 505"/>
                  <a:gd name="T76" fmla="*/ 27 w 523"/>
                  <a:gd name="T77" fmla="*/ 6 h 505"/>
                  <a:gd name="T78" fmla="*/ 28 w 523"/>
                  <a:gd name="T79" fmla="*/ 7 h 505"/>
                  <a:gd name="T80" fmla="*/ 29 w 523"/>
                  <a:gd name="T81" fmla="*/ 8 h 505"/>
                  <a:gd name="T82" fmla="*/ 29 w 523"/>
                  <a:gd name="T83" fmla="*/ 9 h 505"/>
                  <a:gd name="T84" fmla="*/ 31 w 523"/>
                  <a:gd name="T85" fmla="*/ 10 h 5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23" h="505">
                    <a:moveTo>
                      <a:pt x="494" y="168"/>
                    </a:moveTo>
                    <a:lnTo>
                      <a:pt x="505" y="168"/>
                    </a:lnTo>
                    <a:lnTo>
                      <a:pt x="505" y="178"/>
                    </a:lnTo>
                    <a:lnTo>
                      <a:pt x="512" y="178"/>
                    </a:lnTo>
                    <a:lnTo>
                      <a:pt x="512" y="186"/>
                    </a:lnTo>
                    <a:lnTo>
                      <a:pt x="523" y="186"/>
                    </a:lnTo>
                    <a:lnTo>
                      <a:pt x="505" y="204"/>
                    </a:lnTo>
                    <a:lnTo>
                      <a:pt x="494" y="223"/>
                    </a:lnTo>
                    <a:lnTo>
                      <a:pt x="487" y="247"/>
                    </a:lnTo>
                    <a:lnTo>
                      <a:pt x="469" y="266"/>
                    </a:lnTo>
                    <a:lnTo>
                      <a:pt x="461" y="284"/>
                    </a:lnTo>
                    <a:lnTo>
                      <a:pt x="443" y="302"/>
                    </a:lnTo>
                    <a:lnTo>
                      <a:pt x="432" y="317"/>
                    </a:lnTo>
                    <a:lnTo>
                      <a:pt x="424" y="335"/>
                    </a:lnTo>
                    <a:lnTo>
                      <a:pt x="406" y="353"/>
                    </a:lnTo>
                    <a:lnTo>
                      <a:pt x="388" y="371"/>
                    </a:lnTo>
                    <a:lnTo>
                      <a:pt x="370" y="389"/>
                    </a:lnTo>
                    <a:lnTo>
                      <a:pt x="352" y="407"/>
                    </a:lnTo>
                    <a:lnTo>
                      <a:pt x="334" y="414"/>
                    </a:lnTo>
                    <a:lnTo>
                      <a:pt x="320" y="432"/>
                    </a:lnTo>
                    <a:lnTo>
                      <a:pt x="302" y="450"/>
                    </a:lnTo>
                    <a:lnTo>
                      <a:pt x="284" y="469"/>
                    </a:lnTo>
                    <a:lnTo>
                      <a:pt x="266" y="469"/>
                    </a:lnTo>
                    <a:lnTo>
                      <a:pt x="248" y="476"/>
                    </a:lnTo>
                    <a:lnTo>
                      <a:pt x="229" y="476"/>
                    </a:lnTo>
                    <a:lnTo>
                      <a:pt x="211" y="487"/>
                    </a:lnTo>
                    <a:lnTo>
                      <a:pt x="197" y="487"/>
                    </a:lnTo>
                    <a:lnTo>
                      <a:pt x="185" y="495"/>
                    </a:lnTo>
                    <a:lnTo>
                      <a:pt x="167" y="495"/>
                    </a:lnTo>
                    <a:lnTo>
                      <a:pt x="149" y="505"/>
                    </a:lnTo>
                    <a:lnTo>
                      <a:pt x="134" y="495"/>
                    </a:lnTo>
                    <a:lnTo>
                      <a:pt x="116" y="476"/>
                    </a:lnTo>
                    <a:lnTo>
                      <a:pt x="98" y="469"/>
                    </a:lnTo>
                    <a:lnTo>
                      <a:pt x="80" y="458"/>
                    </a:lnTo>
                    <a:lnTo>
                      <a:pt x="62" y="450"/>
                    </a:lnTo>
                    <a:lnTo>
                      <a:pt x="43" y="432"/>
                    </a:lnTo>
                    <a:lnTo>
                      <a:pt x="25" y="425"/>
                    </a:lnTo>
                    <a:lnTo>
                      <a:pt x="7" y="414"/>
                    </a:lnTo>
                    <a:lnTo>
                      <a:pt x="7" y="389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7" y="309"/>
                    </a:lnTo>
                    <a:lnTo>
                      <a:pt x="0" y="284"/>
                    </a:lnTo>
                    <a:lnTo>
                      <a:pt x="0" y="254"/>
                    </a:lnTo>
                    <a:lnTo>
                      <a:pt x="0" y="229"/>
                    </a:lnTo>
                    <a:lnTo>
                      <a:pt x="0" y="204"/>
                    </a:lnTo>
                    <a:lnTo>
                      <a:pt x="19" y="186"/>
                    </a:lnTo>
                    <a:lnTo>
                      <a:pt x="37" y="168"/>
                    </a:lnTo>
                    <a:lnTo>
                      <a:pt x="55" y="150"/>
                    </a:lnTo>
                    <a:lnTo>
                      <a:pt x="73" y="132"/>
                    </a:lnTo>
                    <a:lnTo>
                      <a:pt x="80" y="117"/>
                    </a:lnTo>
                    <a:lnTo>
                      <a:pt x="98" y="99"/>
                    </a:lnTo>
                    <a:lnTo>
                      <a:pt x="116" y="88"/>
                    </a:lnTo>
                    <a:lnTo>
                      <a:pt x="134" y="69"/>
                    </a:lnTo>
                    <a:lnTo>
                      <a:pt x="149" y="63"/>
                    </a:lnTo>
                    <a:lnTo>
                      <a:pt x="167" y="55"/>
                    </a:lnTo>
                    <a:lnTo>
                      <a:pt x="185" y="45"/>
                    </a:lnTo>
                    <a:lnTo>
                      <a:pt x="203" y="37"/>
                    </a:lnTo>
                    <a:lnTo>
                      <a:pt x="221" y="26"/>
                    </a:lnTo>
                    <a:lnTo>
                      <a:pt x="240" y="18"/>
                    </a:lnTo>
                    <a:lnTo>
                      <a:pt x="266" y="8"/>
                    </a:lnTo>
                    <a:lnTo>
                      <a:pt x="284" y="0"/>
                    </a:lnTo>
                    <a:lnTo>
                      <a:pt x="291" y="0"/>
                    </a:lnTo>
                    <a:lnTo>
                      <a:pt x="309" y="0"/>
                    </a:lnTo>
                    <a:lnTo>
                      <a:pt x="320" y="0"/>
                    </a:lnTo>
                    <a:lnTo>
                      <a:pt x="334" y="0"/>
                    </a:lnTo>
                    <a:lnTo>
                      <a:pt x="345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88" y="0"/>
                    </a:lnTo>
                    <a:lnTo>
                      <a:pt x="399" y="18"/>
                    </a:lnTo>
                    <a:lnTo>
                      <a:pt x="399" y="26"/>
                    </a:lnTo>
                    <a:lnTo>
                      <a:pt x="406" y="37"/>
                    </a:lnTo>
                    <a:lnTo>
                      <a:pt x="406" y="55"/>
                    </a:lnTo>
                    <a:lnTo>
                      <a:pt x="414" y="63"/>
                    </a:lnTo>
                    <a:lnTo>
                      <a:pt x="414" y="69"/>
                    </a:lnTo>
                    <a:lnTo>
                      <a:pt x="424" y="88"/>
                    </a:lnTo>
                    <a:lnTo>
                      <a:pt x="432" y="99"/>
                    </a:lnTo>
                    <a:lnTo>
                      <a:pt x="443" y="106"/>
                    </a:lnTo>
                    <a:lnTo>
                      <a:pt x="450" y="117"/>
                    </a:lnTo>
                    <a:lnTo>
                      <a:pt x="450" y="124"/>
                    </a:lnTo>
                    <a:lnTo>
                      <a:pt x="461" y="132"/>
                    </a:lnTo>
                    <a:lnTo>
                      <a:pt x="469" y="142"/>
                    </a:lnTo>
                    <a:lnTo>
                      <a:pt x="475" y="150"/>
                    </a:lnTo>
                    <a:lnTo>
                      <a:pt x="487" y="160"/>
                    </a:lnTo>
                    <a:lnTo>
                      <a:pt x="494" y="168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5" name="Freeform 202"/>
              <p:cNvSpPr>
                <a:spLocks/>
              </p:cNvSpPr>
              <p:nvPr/>
            </p:nvSpPr>
            <p:spPr bwMode="auto">
              <a:xfrm>
                <a:off x="3371" y="1795"/>
                <a:ext cx="103" cy="102"/>
              </a:xfrm>
              <a:custGeom>
                <a:avLst/>
                <a:gdLst>
                  <a:gd name="T0" fmla="*/ 25 w 414"/>
                  <a:gd name="T1" fmla="*/ 10 h 407"/>
                  <a:gd name="T2" fmla="*/ 25 w 414"/>
                  <a:gd name="T3" fmla="*/ 11 h 407"/>
                  <a:gd name="T4" fmla="*/ 23 w 414"/>
                  <a:gd name="T5" fmla="*/ 13 h 407"/>
                  <a:gd name="T6" fmla="*/ 22 w 414"/>
                  <a:gd name="T7" fmla="*/ 14 h 407"/>
                  <a:gd name="T8" fmla="*/ 21 w 414"/>
                  <a:gd name="T9" fmla="*/ 16 h 407"/>
                  <a:gd name="T10" fmla="*/ 20 w 414"/>
                  <a:gd name="T11" fmla="*/ 18 h 407"/>
                  <a:gd name="T12" fmla="*/ 18 w 414"/>
                  <a:gd name="T13" fmla="*/ 20 h 407"/>
                  <a:gd name="T14" fmla="*/ 16 w 414"/>
                  <a:gd name="T15" fmla="*/ 21 h 407"/>
                  <a:gd name="T16" fmla="*/ 14 w 414"/>
                  <a:gd name="T17" fmla="*/ 23 h 407"/>
                  <a:gd name="T18" fmla="*/ 13 w 414"/>
                  <a:gd name="T19" fmla="*/ 24 h 407"/>
                  <a:gd name="T20" fmla="*/ 11 w 414"/>
                  <a:gd name="T21" fmla="*/ 24 h 407"/>
                  <a:gd name="T22" fmla="*/ 10 w 414"/>
                  <a:gd name="T23" fmla="*/ 25 h 407"/>
                  <a:gd name="T24" fmla="*/ 8 w 414"/>
                  <a:gd name="T25" fmla="*/ 26 h 407"/>
                  <a:gd name="T26" fmla="*/ 6 w 414"/>
                  <a:gd name="T27" fmla="*/ 25 h 407"/>
                  <a:gd name="T28" fmla="*/ 5 w 414"/>
                  <a:gd name="T29" fmla="*/ 24 h 407"/>
                  <a:gd name="T30" fmla="*/ 3 w 414"/>
                  <a:gd name="T31" fmla="*/ 23 h 407"/>
                  <a:gd name="T32" fmla="*/ 1 w 414"/>
                  <a:gd name="T33" fmla="*/ 22 h 407"/>
                  <a:gd name="T34" fmla="*/ 0 w 414"/>
                  <a:gd name="T35" fmla="*/ 20 h 407"/>
                  <a:gd name="T36" fmla="*/ 0 w 414"/>
                  <a:gd name="T37" fmla="*/ 17 h 407"/>
                  <a:gd name="T38" fmla="*/ 0 w 414"/>
                  <a:gd name="T39" fmla="*/ 14 h 407"/>
                  <a:gd name="T40" fmla="*/ 0 w 414"/>
                  <a:gd name="T41" fmla="*/ 12 h 407"/>
                  <a:gd name="T42" fmla="*/ 0 w 414"/>
                  <a:gd name="T43" fmla="*/ 10 h 407"/>
                  <a:gd name="T44" fmla="*/ 2 w 414"/>
                  <a:gd name="T45" fmla="*/ 8 h 407"/>
                  <a:gd name="T46" fmla="*/ 4 w 414"/>
                  <a:gd name="T47" fmla="*/ 6 h 407"/>
                  <a:gd name="T48" fmla="*/ 5 w 414"/>
                  <a:gd name="T49" fmla="*/ 5 h 407"/>
                  <a:gd name="T50" fmla="*/ 7 w 414"/>
                  <a:gd name="T51" fmla="*/ 3 h 407"/>
                  <a:gd name="T52" fmla="*/ 9 w 414"/>
                  <a:gd name="T53" fmla="*/ 2 h 407"/>
                  <a:gd name="T54" fmla="*/ 11 w 414"/>
                  <a:gd name="T55" fmla="*/ 2 h 407"/>
                  <a:gd name="T56" fmla="*/ 13 w 414"/>
                  <a:gd name="T57" fmla="*/ 1 h 407"/>
                  <a:gd name="T58" fmla="*/ 14 w 414"/>
                  <a:gd name="T59" fmla="*/ 0 h 407"/>
                  <a:gd name="T60" fmla="*/ 16 w 414"/>
                  <a:gd name="T61" fmla="*/ 1 h 407"/>
                  <a:gd name="T62" fmla="*/ 17 w 414"/>
                  <a:gd name="T63" fmla="*/ 1 h 407"/>
                  <a:gd name="T64" fmla="*/ 19 w 414"/>
                  <a:gd name="T65" fmla="*/ 1 h 407"/>
                  <a:gd name="T66" fmla="*/ 19 w 414"/>
                  <a:gd name="T67" fmla="*/ 1 h 407"/>
                  <a:gd name="T68" fmla="*/ 20 w 414"/>
                  <a:gd name="T69" fmla="*/ 2 h 407"/>
                  <a:gd name="T70" fmla="*/ 20 w 414"/>
                  <a:gd name="T71" fmla="*/ 3 h 407"/>
                  <a:gd name="T72" fmla="*/ 21 w 414"/>
                  <a:gd name="T73" fmla="*/ 5 h 407"/>
                  <a:gd name="T74" fmla="*/ 21 w 414"/>
                  <a:gd name="T75" fmla="*/ 6 h 407"/>
                  <a:gd name="T76" fmla="*/ 22 w 414"/>
                  <a:gd name="T77" fmla="*/ 7 h 407"/>
                  <a:gd name="T78" fmla="*/ 23 w 414"/>
                  <a:gd name="T79" fmla="*/ 7 h 407"/>
                  <a:gd name="T80" fmla="*/ 24 w 414"/>
                  <a:gd name="T81" fmla="*/ 8 h 4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14" h="407">
                    <a:moveTo>
                      <a:pt x="396" y="142"/>
                    </a:moveTo>
                    <a:lnTo>
                      <a:pt x="407" y="150"/>
                    </a:lnTo>
                    <a:lnTo>
                      <a:pt x="414" y="160"/>
                    </a:lnTo>
                    <a:lnTo>
                      <a:pt x="407" y="168"/>
                    </a:lnTo>
                    <a:lnTo>
                      <a:pt x="389" y="186"/>
                    </a:lnTo>
                    <a:lnTo>
                      <a:pt x="377" y="205"/>
                    </a:lnTo>
                    <a:lnTo>
                      <a:pt x="371" y="211"/>
                    </a:lnTo>
                    <a:lnTo>
                      <a:pt x="363" y="229"/>
                    </a:lnTo>
                    <a:lnTo>
                      <a:pt x="352" y="248"/>
                    </a:lnTo>
                    <a:lnTo>
                      <a:pt x="345" y="254"/>
                    </a:lnTo>
                    <a:lnTo>
                      <a:pt x="334" y="273"/>
                    </a:lnTo>
                    <a:lnTo>
                      <a:pt x="316" y="291"/>
                    </a:lnTo>
                    <a:lnTo>
                      <a:pt x="308" y="299"/>
                    </a:lnTo>
                    <a:lnTo>
                      <a:pt x="290" y="317"/>
                    </a:lnTo>
                    <a:lnTo>
                      <a:pt x="272" y="327"/>
                    </a:lnTo>
                    <a:lnTo>
                      <a:pt x="265" y="335"/>
                    </a:lnTo>
                    <a:lnTo>
                      <a:pt x="247" y="353"/>
                    </a:lnTo>
                    <a:lnTo>
                      <a:pt x="229" y="363"/>
                    </a:lnTo>
                    <a:lnTo>
                      <a:pt x="222" y="378"/>
                    </a:lnTo>
                    <a:lnTo>
                      <a:pt x="204" y="378"/>
                    </a:lnTo>
                    <a:lnTo>
                      <a:pt x="193" y="389"/>
                    </a:lnTo>
                    <a:lnTo>
                      <a:pt x="186" y="389"/>
                    </a:lnTo>
                    <a:lnTo>
                      <a:pt x="168" y="389"/>
                    </a:lnTo>
                    <a:lnTo>
                      <a:pt x="160" y="396"/>
                    </a:lnTo>
                    <a:lnTo>
                      <a:pt x="142" y="396"/>
                    </a:lnTo>
                    <a:lnTo>
                      <a:pt x="131" y="407"/>
                    </a:lnTo>
                    <a:lnTo>
                      <a:pt x="113" y="407"/>
                    </a:lnTo>
                    <a:lnTo>
                      <a:pt x="105" y="396"/>
                    </a:lnTo>
                    <a:lnTo>
                      <a:pt x="87" y="389"/>
                    </a:lnTo>
                    <a:lnTo>
                      <a:pt x="80" y="378"/>
                    </a:lnTo>
                    <a:lnTo>
                      <a:pt x="62" y="371"/>
                    </a:lnTo>
                    <a:lnTo>
                      <a:pt x="44" y="363"/>
                    </a:lnTo>
                    <a:lnTo>
                      <a:pt x="36" y="353"/>
                    </a:lnTo>
                    <a:lnTo>
                      <a:pt x="18" y="345"/>
                    </a:lnTo>
                    <a:lnTo>
                      <a:pt x="8" y="335"/>
                    </a:lnTo>
                    <a:lnTo>
                      <a:pt x="0" y="317"/>
                    </a:lnTo>
                    <a:lnTo>
                      <a:pt x="0" y="291"/>
                    </a:lnTo>
                    <a:lnTo>
                      <a:pt x="0" y="273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86"/>
                    </a:lnTo>
                    <a:lnTo>
                      <a:pt x="0" y="168"/>
                    </a:lnTo>
                    <a:lnTo>
                      <a:pt x="8" y="150"/>
                    </a:lnTo>
                    <a:lnTo>
                      <a:pt x="26" y="142"/>
                    </a:lnTo>
                    <a:lnTo>
                      <a:pt x="36" y="124"/>
                    </a:lnTo>
                    <a:lnTo>
                      <a:pt x="51" y="114"/>
                    </a:lnTo>
                    <a:lnTo>
                      <a:pt x="62" y="99"/>
                    </a:lnTo>
                    <a:lnTo>
                      <a:pt x="80" y="88"/>
                    </a:lnTo>
                    <a:lnTo>
                      <a:pt x="87" y="70"/>
                    </a:lnTo>
                    <a:lnTo>
                      <a:pt x="105" y="63"/>
                    </a:lnTo>
                    <a:lnTo>
                      <a:pt x="113" y="51"/>
                    </a:lnTo>
                    <a:lnTo>
                      <a:pt x="131" y="45"/>
                    </a:lnTo>
                    <a:lnTo>
                      <a:pt x="150" y="37"/>
                    </a:lnTo>
                    <a:lnTo>
                      <a:pt x="160" y="37"/>
                    </a:lnTo>
                    <a:lnTo>
                      <a:pt x="174" y="27"/>
                    </a:lnTo>
                    <a:lnTo>
                      <a:pt x="193" y="19"/>
                    </a:lnTo>
                    <a:lnTo>
                      <a:pt x="204" y="8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6" y="0"/>
                    </a:lnTo>
                    <a:lnTo>
                      <a:pt x="254" y="8"/>
                    </a:lnTo>
                    <a:lnTo>
                      <a:pt x="265" y="8"/>
                    </a:lnTo>
                    <a:lnTo>
                      <a:pt x="272" y="8"/>
                    </a:lnTo>
                    <a:lnTo>
                      <a:pt x="283" y="8"/>
                    </a:lnTo>
                    <a:lnTo>
                      <a:pt x="301" y="8"/>
                    </a:lnTo>
                    <a:lnTo>
                      <a:pt x="308" y="8"/>
                    </a:lnTo>
                    <a:lnTo>
                      <a:pt x="308" y="19"/>
                    </a:lnTo>
                    <a:lnTo>
                      <a:pt x="316" y="27"/>
                    </a:lnTo>
                    <a:lnTo>
                      <a:pt x="316" y="37"/>
                    </a:lnTo>
                    <a:lnTo>
                      <a:pt x="326" y="45"/>
                    </a:lnTo>
                    <a:lnTo>
                      <a:pt x="326" y="51"/>
                    </a:lnTo>
                    <a:lnTo>
                      <a:pt x="334" y="63"/>
                    </a:lnTo>
                    <a:lnTo>
                      <a:pt x="334" y="70"/>
                    </a:lnTo>
                    <a:lnTo>
                      <a:pt x="345" y="81"/>
                    </a:lnTo>
                    <a:lnTo>
                      <a:pt x="345" y="88"/>
                    </a:lnTo>
                    <a:lnTo>
                      <a:pt x="352" y="99"/>
                    </a:lnTo>
                    <a:lnTo>
                      <a:pt x="363" y="106"/>
                    </a:lnTo>
                    <a:lnTo>
                      <a:pt x="371" y="106"/>
                    </a:lnTo>
                    <a:lnTo>
                      <a:pt x="371" y="114"/>
                    </a:lnTo>
                    <a:lnTo>
                      <a:pt x="377" y="124"/>
                    </a:lnTo>
                    <a:lnTo>
                      <a:pt x="389" y="132"/>
                    </a:lnTo>
                    <a:lnTo>
                      <a:pt x="396" y="142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6" name="Freeform 203"/>
              <p:cNvSpPr>
                <a:spLocks/>
              </p:cNvSpPr>
              <p:nvPr/>
            </p:nvSpPr>
            <p:spPr bwMode="auto">
              <a:xfrm>
                <a:off x="3393" y="1801"/>
                <a:ext cx="80" cy="75"/>
              </a:xfrm>
              <a:custGeom>
                <a:avLst/>
                <a:gdLst>
                  <a:gd name="T0" fmla="*/ 19 w 320"/>
                  <a:gd name="T1" fmla="*/ 6 h 300"/>
                  <a:gd name="T2" fmla="*/ 20 w 320"/>
                  <a:gd name="T3" fmla="*/ 7 h 300"/>
                  <a:gd name="T4" fmla="*/ 16 w 320"/>
                  <a:gd name="T5" fmla="*/ 13 h 300"/>
                  <a:gd name="T6" fmla="*/ 11 w 320"/>
                  <a:gd name="T7" fmla="*/ 18 h 300"/>
                  <a:gd name="T8" fmla="*/ 6 w 320"/>
                  <a:gd name="T9" fmla="*/ 19 h 300"/>
                  <a:gd name="T10" fmla="*/ 1 w 320"/>
                  <a:gd name="T11" fmla="*/ 16 h 300"/>
                  <a:gd name="T12" fmla="*/ 0 w 320"/>
                  <a:gd name="T13" fmla="*/ 8 h 300"/>
                  <a:gd name="T14" fmla="*/ 5 w 320"/>
                  <a:gd name="T15" fmla="*/ 3 h 300"/>
                  <a:gd name="T16" fmla="*/ 11 w 320"/>
                  <a:gd name="T17" fmla="*/ 0 h 300"/>
                  <a:gd name="T18" fmla="*/ 15 w 320"/>
                  <a:gd name="T19" fmla="*/ 0 h 300"/>
                  <a:gd name="T20" fmla="*/ 16 w 320"/>
                  <a:gd name="T21" fmla="*/ 4 h 300"/>
                  <a:gd name="T22" fmla="*/ 19 w 320"/>
                  <a:gd name="T23" fmla="*/ 6 h 3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0" h="300">
                    <a:moveTo>
                      <a:pt x="302" y="97"/>
                    </a:moveTo>
                    <a:lnTo>
                      <a:pt x="320" y="115"/>
                    </a:lnTo>
                    <a:lnTo>
                      <a:pt x="258" y="202"/>
                    </a:lnTo>
                    <a:lnTo>
                      <a:pt x="167" y="282"/>
                    </a:lnTo>
                    <a:lnTo>
                      <a:pt x="87" y="300"/>
                    </a:lnTo>
                    <a:lnTo>
                      <a:pt x="12" y="246"/>
                    </a:lnTo>
                    <a:lnTo>
                      <a:pt x="0" y="123"/>
                    </a:lnTo>
                    <a:lnTo>
                      <a:pt x="81" y="43"/>
                    </a:lnTo>
                    <a:lnTo>
                      <a:pt x="167" y="0"/>
                    </a:lnTo>
                    <a:lnTo>
                      <a:pt x="239" y="0"/>
                    </a:lnTo>
                    <a:lnTo>
                      <a:pt x="258" y="61"/>
                    </a:lnTo>
                    <a:lnTo>
                      <a:pt x="302" y="9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7" name="Freeform 204"/>
              <p:cNvSpPr>
                <a:spLocks/>
              </p:cNvSpPr>
              <p:nvPr/>
            </p:nvSpPr>
            <p:spPr bwMode="auto">
              <a:xfrm>
                <a:off x="3128" y="1402"/>
                <a:ext cx="329" cy="261"/>
              </a:xfrm>
              <a:custGeom>
                <a:avLst/>
                <a:gdLst>
                  <a:gd name="T0" fmla="*/ 70 w 1317"/>
                  <a:gd name="T1" fmla="*/ 61 h 1041"/>
                  <a:gd name="T2" fmla="*/ 69 w 1317"/>
                  <a:gd name="T3" fmla="*/ 65 h 1041"/>
                  <a:gd name="T4" fmla="*/ 42 w 1317"/>
                  <a:gd name="T5" fmla="*/ 65 h 1041"/>
                  <a:gd name="T6" fmla="*/ 14 w 1317"/>
                  <a:gd name="T7" fmla="*/ 57 h 1041"/>
                  <a:gd name="T8" fmla="*/ 0 w 1317"/>
                  <a:gd name="T9" fmla="*/ 43 h 1041"/>
                  <a:gd name="T10" fmla="*/ 0 w 1317"/>
                  <a:gd name="T11" fmla="*/ 18 h 1041"/>
                  <a:gd name="T12" fmla="*/ 26 w 1317"/>
                  <a:gd name="T13" fmla="*/ 0 h 1041"/>
                  <a:gd name="T14" fmla="*/ 54 w 1317"/>
                  <a:gd name="T15" fmla="*/ 7 h 1041"/>
                  <a:gd name="T16" fmla="*/ 74 w 1317"/>
                  <a:gd name="T17" fmla="*/ 20 h 1041"/>
                  <a:gd name="T18" fmla="*/ 82 w 1317"/>
                  <a:gd name="T19" fmla="*/ 34 h 1041"/>
                  <a:gd name="T20" fmla="*/ 73 w 1317"/>
                  <a:gd name="T21" fmla="*/ 47 h 1041"/>
                  <a:gd name="T22" fmla="*/ 70 w 1317"/>
                  <a:gd name="T23" fmla="*/ 61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7" h="1041">
                    <a:moveTo>
                      <a:pt x="1122" y="968"/>
                    </a:moveTo>
                    <a:lnTo>
                      <a:pt x="1103" y="1041"/>
                    </a:lnTo>
                    <a:lnTo>
                      <a:pt x="671" y="1031"/>
                    </a:lnTo>
                    <a:lnTo>
                      <a:pt x="233" y="907"/>
                    </a:lnTo>
                    <a:lnTo>
                      <a:pt x="0" y="690"/>
                    </a:lnTo>
                    <a:lnTo>
                      <a:pt x="0" y="290"/>
                    </a:lnTo>
                    <a:lnTo>
                      <a:pt x="424" y="0"/>
                    </a:lnTo>
                    <a:lnTo>
                      <a:pt x="868" y="106"/>
                    </a:lnTo>
                    <a:lnTo>
                      <a:pt x="1183" y="315"/>
                    </a:lnTo>
                    <a:lnTo>
                      <a:pt x="1317" y="548"/>
                    </a:lnTo>
                    <a:lnTo>
                      <a:pt x="1176" y="741"/>
                    </a:lnTo>
                    <a:lnTo>
                      <a:pt x="1122" y="968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8" name="Freeform 205"/>
              <p:cNvSpPr>
                <a:spLocks/>
              </p:cNvSpPr>
              <p:nvPr/>
            </p:nvSpPr>
            <p:spPr bwMode="auto">
              <a:xfrm>
                <a:off x="3152" y="1420"/>
                <a:ext cx="303" cy="238"/>
              </a:xfrm>
              <a:custGeom>
                <a:avLst/>
                <a:gdLst>
                  <a:gd name="T0" fmla="*/ 64 w 1208"/>
                  <a:gd name="T1" fmla="*/ 56 h 954"/>
                  <a:gd name="T2" fmla="*/ 64 w 1208"/>
                  <a:gd name="T3" fmla="*/ 57 h 954"/>
                  <a:gd name="T4" fmla="*/ 64 w 1208"/>
                  <a:gd name="T5" fmla="*/ 58 h 954"/>
                  <a:gd name="T6" fmla="*/ 64 w 1208"/>
                  <a:gd name="T7" fmla="*/ 59 h 954"/>
                  <a:gd name="T8" fmla="*/ 58 w 1208"/>
                  <a:gd name="T9" fmla="*/ 59 h 954"/>
                  <a:gd name="T10" fmla="*/ 51 w 1208"/>
                  <a:gd name="T11" fmla="*/ 59 h 954"/>
                  <a:gd name="T12" fmla="*/ 45 w 1208"/>
                  <a:gd name="T13" fmla="*/ 59 h 954"/>
                  <a:gd name="T14" fmla="*/ 39 w 1208"/>
                  <a:gd name="T15" fmla="*/ 59 h 954"/>
                  <a:gd name="T16" fmla="*/ 33 w 1208"/>
                  <a:gd name="T17" fmla="*/ 57 h 954"/>
                  <a:gd name="T18" fmla="*/ 26 w 1208"/>
                  <a:gd name="T19" fmla="*/ 56 h 954"/>
                  <a:gd name="T20" fmla="*/ 20 w 1208"/>
                  <a:gd name="T21" fmla="*/ 53 h 954"/>
                  <a:gd name="T22" fmla="*/ 13 w 1208"/>
                  <a:gd name="T23" fmla="*/ 52 h 954"/>
                  <a:gd name="T24" fmla="*/ 10 w 1208"/>
                  <a:gd name="T25" fmla="*/ 49 h 954"/>
                  <a:gd name="T26" fmla="*/ 7 w 1208"/>
                  <a:gd name="T27" fmla="*/ 46 h 954"/>
                  <a:gd name="T28" fmla="*/ 4 w 1208"/>
                  <a:gd name="T29" fmla="*/ 42 h 954"/>
                  <a:gd name="T30" fmla="*/ 0 w 1208"/>
                  <a:gd name="T31" fmla="*/ 39 h 954"/>
                  <a:gd name="T32" fmla="*/ 0 w 1208"/>
                  <a:gd name="T33" fmla="*/ 34 h 954"/>
                  <a:gd name="T34" fmla="*/ 0 w 1208"/>
                  <a:gd name="T35" fmla="*/ 28 h 954"/>
                  <a:gd name="T36" fmla="*/ 0 w 1208"/>
                  <a:gd name="T37" fmla="*/ 23 h 954"/>
                  <a:gd name="T38" fmla="*/ 0 w 1208"/>
                  <a:gd name="T39" fmla="*/ 16 h 954"/>
                  <a:gd name="T40" fmla="*/ 6 w 1208"/>
                  <a:gd name="T41" fmla="*/ 13 h 954"/>
                  <a:gd name="T42" fmla="*/ 12 w 1208"/>
                  <a:gd name="T43" fmla="*/ 8 h 954"/>
                  <a:gd name="T44" fmla="*/ 18 w 1208"/>
                  <a:gd name="T45" fmla="*/ 4 h 954"/>
                  <a:gd name="T46" fmla="*/ 25 w 1208"/>
                  <a:gd name="T47" fmla="*/ 0 h 954"/>
                  <a:gd name="T48" fmla="*/ 31 w 1208"/>
                  <a:gd name="T49" fmla="*/ 2 h 954"/>
                  <a:gd name="T50" fmla="*/ 37 w 1208"/>
                  <a:gd name="T51" fmla="*/ 3 h 954"/>
                  <a:gd name="T52" fmla="*/ 43 w 1208"/>
                  <a:gd name="T53" fmla="*/ 4 h 954"/>
                  <a:gd name="T54" fmla="*/ 50 w 1208"/>
                  <a:gd name="T55" fmla="*/ 6 h 954"/>
                  <a:gd name="T56" fmla="*/ 54 w 1208"/>
                  <a:gd name="T57" fmla="*/ 9 h 954"/>
                  <a:gd name="T58" fmla="*/ 59 w 1208"/>
                  <a:gd name="T59" fmla="*/ 12 h 954"/>
                  <a:gd name="T60" fmla="*/ 64 w 1208"/>
                  <a:gd name="T61" fmla="*/ 15 h 954"/>
                  <a:gd name="T62" fmla="*/ 68 w 1208"/>
                  <a:gd name="T63" fmla="*/ 18 h 954"/>
                  <a:gd name="T64" fmla="*/ 70 w 1208"/>
                  <a:gd name="T65" fmla="*/ 21 h 954"/>
                  <a:gd name="T66" fmla="*/ 72 w 1208"/>
                  <a:gd name="T67" fmla="*/ 25 h 954"/>
                  <a:gd name="T68" fmla="*/ 74 w 1208"/>
                  <a:gd name="T69" fmla="*/ 28 h 954"/>
                  <a:gd name="T70" fmla="*/ 76 w 1208"/>
                  <a:gd name="T71" fmla="*/ 31 h 954"/>
                  <a:gd name="T72" fmla="*/ 74 w 1208"/>
                  <a:gd name="T73" fmla="*/ 34 h 954"/>
                  <a:gd name="T74" fmla="*/ 72 w 1208"/>
                  <a:gd name="T75" fmla="*/ 37 h 954"/>
                  <a:gd name="T76" fmla="*/ 70 w 1208"/>
                  <a:gd name="T77" fmla="*/ 39 h 954"/>
                  <a:gd name="T78" fmla="*/ 68 w 1208"/>
                  <a:gd name="T79" fmla="*/ 42 h 954"/>
                  <a:gd name="T80" fmla="*/ 67 w 1208"/>
                  <a:gd name="T81" fmla="*/ 46 h 954"/>
                  <a:gd name="T82" fmla="*/ 66 w 1208"/>
                  <a:gd name="T83" fmla="*/ 49 h 954"/>
                  <a:gd name="T84" fmla="*/ 65 w 1208"/>
                  <a:gd name="T85" fmla="*/ 52 h 954"/>
                  <a:gd name="T86" fmla="*/ 64 w 1208"/>
                  <a:gd name="T87" fmla="*/ 56 h 9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08" h="954">
                    <a:moveTo>
                      <a:pt x="1024" y="893"/>
                    </a:moveTo>
                    <a:lnTo>
                      <a:pt x="1024" y="899"/>
                    </a:lnTo>
                    <a:lnTo>
                      <a:pt x="1024" y="911"/>
                    </a:lnTo>
                    <a:lnTo>
                      <a:pt x="1024" y="918"/>
                    </a:lnTo>
                    <a:lnTo>
                      <a:pt x="1024" y="929"/>
                    </a:lnTo>
                    <a:lnTo>
                      <a:pt x="1016" y="936"/>
                    </a:lnTo>
                    <a:lnTo>
                      <a:pt x="1016" y="947"/>
                    </a:lnTo>
                    <a:lnTo>
                      <a:pt x="1016" y="954"/>
                    </a:lnTo>
                    <a:lnTo>
                      <a:pt x="961" y="954"/>
                    </a:lnTo>
                    <a:lnTo>
                      <a:pt x="918" y="954"/>
                    </a:lnTo>
                    <a:lnTo>
                      <a:pt x="864" y="954"/>
                    </a:lnTo>
                    <a:lnTo>
                      <a:pt x="813" y="954"/>
                    </a:lnTo>
                    <a:lnTo>
                      <a:pt x="770" y="954"/>
                    </a:lnTo>
                    <a:lnTo>
                      <a:pt x="715" y="954"/>
                    </a:lnTo>
                    <a:lnTo>
                      <a:pt x="671" y="947"/>
                    </a:lnTo>
                    <a:lnTo>
                      <a:pt x="617" y="947"/>
                    </a:lnTo>
                    <a:lnTo>
                      <a:pt x="566" y="936"/>
                    </a:lnTo>
                    <a:lnTo>
                      <a:pt x="522" y="918"/>
                    </a:lnTo>
                    <a:lnTo>
                      <a:pt x="468" y="899"/>
                    </a:lnTo>
                    <a:lnTo>
                      <a:pt x="414" y="893"/>
                    </a:lnTo>
                    <a:lnTo>
                      <a:pt x="363" y="874"/>
                    </a:lnTo>
                    <a:lnTo>
                      <a:pt x="319" y="856"/>
                    </a:lnTo>
                    <a:lnTo>
                      <a:pt x="265" y="848"/>
                    </a:lnTo>
                    <a:lnTo>
                      <a:pt x="211" y="830"/>
                    </a:lnTo>
                    <a:lnTo>
                      <a:pt x="185" y="805"/>
                    </a:lnTo>
                    <a:lnTo>
                      <a:pt x="160" y="787"/>
                    </a:lnTo>
                    <a:lnTo>
                      <a:pt x="135" y="762"/>
                    </a:lnTo>
                    <a:lnTo>
                      <a:pt x="105" y="733"/>
                    </a:lnTo>
                    <a:lnTo>
                      <a:pt x="80" y="708"/>
                    </a:lnTo>
                    <a:lnTo>
                      <a:pt x="54" y="682"/>
                    </a:lnTo>
                    <a:lnTo>
                      <a:pt x="26" y="653"/>
                    </a:lnTo>
                    <a:lnTo>
                      <a:pt x="0" y="635"/>
                    </a:lnTo>
                    <a:lnTo>
                      <a:pt x="0" y="584"/>
                    </a:lnTo>
                    <a:lnTo>
                      <a:pt x="0" y="540"/>
                    </a:lnTo>
                    <a:lnTo>
                      <a:pt x="0" y="497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63"/>
                    </a:lnTo>
                    <a:lnTo>
                      <a:pt x="0" y="319"/>
                    </a:lnTo>
                    <a:lnTo>
                      <a:pt x="0" y="265"/>
                    </a:lnTo>
                    <a:lnTo>
                      <a:pt x="54" y="240"/>
                    </a:lnTo>
                    <a:lnTo>
                      <a:pt x="98" y="203"/>
                    </a:lnTo>
                    <a:lnTo>
                      <a:pt x="148" y="170"/>
                    </a:lnTo>
                    <a:lnTo>
                      <a:pt x="196" y="134"/>
                    </a:lnTo>
                    <a:lnTo>
                      <a:pt x="239" y="109"/>
                    </a:lnTo>
                    <a:lnTo>
                      <a:pt x="290" y="73"/>
                    </a:lnTo>
                    <a:lnTo>
                      <a:pt x="334" y="37"/>
                    </a:lnTo>
                    <a:lnTo>
                      <a:pt x="389" y="0"/>
                    </a:lnTo>
                    <a:lnTo>
                      <a:pt x="443" y="19"/>
                    </a:lnTo>
                    <a:lnTo>
                      <a:pt x="486" y="29"/>
                    </a:lnTo>
                    <a:lnTo>
                      <a:pt x="537" y="37"/>
                    </a:lnTo>
                    <a:lnTo>
                      <a:pt x="592" y="55"/>
                    </a:lnTo>
                    <a:lnTo>
                      <a:pt x="646" y="62"/>
                    </a:lnTo>
                    <a:lnTo>
                      <a:pt x="689" y="73"/>
                    </a:lnTo>
                    <a:lnTo>
                      <a:pt x="740" y="91"/>
                    </a:lnTo>
                    <a:lnTo>
                      <a:pt x="795" y="98"/>
                    </a:lnTo>
                    <a:lnTo>
                      <a:pt x="831" y="123"/>
                    </a:lnTo>
                    <a:lnTo>
                      <a:pt x="864" y="141"/>
                    </a:lnTo>
                    <a:lnTo>
                      <a:pt x="900" y="170"/>
                    </a:lnTo>
                    <a:lnTo>
                      <a:pt x="943" y="195"/>
                    </a:lnTo>
                    <a:lnTo>
                      <a:pt x="979" y="221"/>
                    </a:lnTo>
                    <a:lnTo>
                      <a:pt x="1016" y="240"/>
                    </a:lnTo>
                    <a:lnTo>
                      <a:pt x="1048" y="265"/>
                    </a:lnTo>
                    <a:lnTo>
                      <a:pt x="1085" y="294"/>
                    </a:lnTo>
                    <a:lnTo>
                      <a:pt x="1103" y="319"/>
                    </a:lnTo>
                    <a:lnTo>
                      <a:pt x="1121" y="345"/>
                    </a:lnTo>
                    <a:lnTo>
                      <a:pt x="1128" y="373"/>
                    </a:lnTo>
                    <a:lnTo>
                      <a:pt x="1146" y="399"/>
                    </a:lnTo>
                    <a:lnTo>
                      <a:pt x="1164" y="424"/>
                    </a:lnTo>
                    <a:lnTo>
                      <a:pt x="1182" y="449"/>
                    </a:lnTo>
                    <a:lnTo>
                      <a:pt x="1190" y="479"/>
                    </a:lnTo>
                    <a:lnTo>
                      <a:pt x="1208" y="504"/>
                    </a:lnTo>
                    <a:lnTo>
                      <a:pt x="1190" y="522"/>
                    </a:lnTo>
                    <a:lnTo>
                      <a:pt x="1175" y="548"/>
                    </a:lnTo>
                    <a:lnTo>
                      <a:pt x="1157" y="566"/>
                    </a:lnTo>
                    <a:lnTo>
                      <a:pt x="1146" y="591"/>
                    </a:lnTo>
                    <a:lnTo>
                      <a:pt x="1128" y="621"/>
                    </a:lnTo>
                    <a:lnTo>
                      <a:pt x="1110" y="635"/>
                    </a:lnTo>
                    <a:lnTo>
                      <a:pt x="1096" y="664"/>
                    </a:lnTo>
                    <a:lnTo>
                      <a:pt x="1078" y="682"/>
                    </a:lnTo>
                    <a:lnTo>
                      <a:pt x="1078" y="708"/>
                    </a:lnTo>
                    <a:lnTo>
                      <a:pt x="1067" y="733"/>
                    </a:lnTo>
                    <a:lnTo>
                      <a:pt x="1060" y="762"/>
                    </a:lnTo>
                    <a:lnTo>
                      <a:pt x="1048" y="787"/>
                    </a:lnTo>
                    <a:lnTo>
                      <a:pt x="1048" y="812"/>
                    </a:lnTo>
                    <a:lnTo>
                      <a:pt x="1042" y="838"/>
                    </a:lnTo>
                    <a:lnTo>
                      <a:pt x="1034" y="867"/>
                    </a:lnTo>
                    <a:lnTo>
                      <a:pt x="1024" y="893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49" name="Freeform 206"/>
              <p:cNvSpPr>
                <a:spLocks/>
              </p:cNvSpPr>
              <p:nvPr/>
            </p:nvSpPr>
            <p:spPr bwMode="auto">
              <a:xfrm>
                <a:off x="3177" y="1438"/>
                <a:ext cx="276" cy="218"/>
              </a:xfrm>
              <a:custGeom>
                <a:avLst/>
                <a:gdLst>
                  <a:gd name="T0" fmla="*/ 59 w 1102"/>
                  <a:gd name="T1" fmla="*/ 51 h 874"/>
                  <a:gd name="T2" fmla="*/ 58 w 1102"/>
                  <a:gd name="T3" fmla="*/ 52 h 874"/>
                  <a:gd name="T4" fmla="*/ 58 w 1102"/>
                  <a:gd name="T5" fmla="*/ 53 h 874"/>
                  <a:gd name="T6" fmla="*/ 58 w 1102"/>
                  <a:gd name="T7" fmla="*/ 54 h 874"/>
                  <a:gd name="T8" fmla="*/ 53 w 1102"/>
                  <a:gd name="T9" fmla="*/ 54 h 874"/>
                  <a:gd name="T10" fmla="*/ 46 w 1102"/>
                  <a:gd name="T11" fmla="*/ 54 h 874"/>
                  <a:gd name="T12" fmla="*/ 41 w 1102"/>
                  <a:gd name="T13" fmla="*/ 54 h 874"/>
                  <a:gd name="T14" fmla="*/ 35 w 1102"/>
                  <a:gd name="T15" fmla="*/ 54 h 874"/>
                  <a:gd name="T16" fmla="*/ 30 w 1102"/>
                  <a:gd name="T17" fmla="*/ 52 h 874"/>
                  <a:gd name="T18" fmla="*/ 24 w 1102"/>
                  <a:gd name="T19" fmla="*/ 51 h 874"/>
                  <a:gd name="T20" fmla="*/ 18 w 1102"/>
                  <a:gd name="T21" fmla="*/ 49 h 874"/>
                  <a:gd name="T22" fmla="*/ 12 w 1102"/>
                  <a:gd name="T23" fmla="*/ 47 h 874"/>
                  <a:gd name="T24" fmla="*/ 9 w 1102"/>
                  <a:gd name="T25" fmla="*/ 44 h 874"/>
                  <a:gd name="T26" fmla="*/ 6 w 1102"/>
                  <a:gd name="T27" fmla="*/ 41 h 874"/>
                  <a:gd name="T28" fmla="*/ 3 w 1102"/>
                  <a:gd name="T29" fmla="*/ 38 h 874"/>
                  <a:gd name="T30" fmla="*/ 0 w 1102"/>
                  <a:gd name="T31" fmla="*/ 36 h 874"/>
                  <a:gd name="T32" fmla="*/ 0 w 1102"/>
                  <a:gd name="T33" fmla="*/ 31 h 874"/>
                  <a:gd name="T34" fmla="*/ 0 w 1102"/>
                  <a:gd name="T35" fmla="*/ 25 h 874"/>
                  <a:gd name="T36" fmla="*/ 0 w 1102"/>
                  <a:gd name="T37" fmla="*/ 20 h 874"/>
                  <a:gd name="T38" fmla="*/ 0 w 1102"/>
                  <a:gd name="T39" fmla="*/ 15 h 874"/>
                  <a:gd name="T40" fmla="*/ 6 w 1102"/>
                  <a:gd name="T41" fmla="*/ 11 h 874"/>
                  <a:gd name="T42" fmla="*/ 11 w 1102"/>
                  <a:gd name="T43" fmla="*/ 7 h 874"/>
                  <a:gd name="T44" fmla="*/ 17 w 1102"/>
                  <a:gd name="T45" fmla="*/ 4 h 874"/>
                  <a:gd name="T46" fmla="*/ 22 w 1102"/>
                  <a:gd name="T47" fmla="*/ 0 h 874"/>
                  <a:gd name="T48" fmla="*/ 28 w 1102"/>
                  <a:gd name="T49" fmla="*/ 1 h 874"/>
                  <a:gd name="T50" fmla="*/ 34 w 1102"/>
                  <a:gd name="T51" fmla="*/ 3 h 874"/>
                  <a:gd name="T52" fmla="*/ 39 w 1102"/>
                  <a:gd name="T53" fmla="*/ 4 h 874"/>
                  <a:gd name="T54" fmla="*/ 45 w 1102"/>
                  <a:gd name="T55" fmla="*/ 5 h 874"/>
                  <a:gd name="T56" fmla="*/ 50 w 1102"/>
                  <a:gd name="T57" fmla="*/ 8 h 874"/>
                  <a:gd name="T58" fmla="*/ 54 w 1102"/>
                  <a:gd name="T59" fmla="*/ 11 h 874"/>
                  <a:gd name="T60" fmla="*/ 58 w 1102"/>
                  <a:gd name="T61" fmla="*/ 14 h 874"/>
                  <a:gd name="T62" fmla="*/ 63 w 1102"/>
                  <a:gd name="T63" fmla="*/ 16 h 874"/>
                  <a:gd name="T64" fmla="*/ 64 w 1102"/>
                  <a:gd name="T65" fmla="*/ 19 h 874"/>
                  <a:gd name="T66" fmla="*/ 66 w 1102"/>
                  <a:gd name="T67" fmla="*/ 23 h 874"/>
                  <a:gd name="T68" fmla="*/ 68 w 1102"/>
                  <a:gd name="T69" fmla="*/ 25 h 874"/>
                  <a:gd name="T70" fmla="*/ 69 w 1102"/>
                  <a:gd name="T71" fmla="*/ 28 h 874"/>
                  <a:gd name="T72" fmla="*/ 67 w 1102"/>
                  <a:gd name="T73" fmla="*/ 31 h 874"/>
                  <a:gd name="T74" fmla="*/ 65 w 1102"/>
                  <a:gd name="T75" fmla="*/ 33 h 874"/>
                  <a:gd name="T76" fmla="*/ 63 w 1102"/>
                  <a:gd name="T77" fmla="*/ 36 h 874"/>
                  <a:gd name="T78" fmla="*/ 61 w 1102"/>
                  <a:gd name="T79" fmla="*/ 38 h 874"/>
                  <a:gd name="T80" fmla="*/ 61 w 1102"/>
                  <a:gd name="T81" fmla="*/ 42 h 874"/>
                  <a:gd name="T82" fmla="*/ 60 w 1102"/>
                  <a:gd name="T83" fmla="*/ 44 h 874"/>
                  <a:gd name="T84" fmla="*/ 59 w 1102"/>
                  <a:gd name="T85" fmla="*/ 47 h 874"/>
                  <a:gd name="T86" fmla="*/ 59 w 1102"/>
                  <a:gd name="T87" fmla="*/ 51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2" h="874">
                    <a:moveTo>
                      <a:pt x="936" y="812"/>
                    </a:moveTo>
                    <a:lnTo>
                      <a:pt x="936" y="820"/>
                    </a:lnTo>
                    <a:lnTo>
                      <a:pt x="936" y="826"/>
                    </a:lnTo>
                    <a:lnTo>
                      <a:pt x="926" y="838"/>
                    </a:lnTo>
                    <a:lnTo>
                      <a:pt x="926" y="845"/>
                    </a:lnTo>
                    <a:lnTo>
                      <a:pt x="926" y="856"/>
                    </a:lnTo>
                    <a:lnTo>
                      <a:pt x="926" y="863"/>
                    </a:lnTo>
                    <a:lnTo>
                      <a:pt x="926" y="874"/>
                    </a:lnTo>
                    <a:lnTo>
                      <a:pt x="881" y="863"/>
                    </a:lnTo>
                    <a:lnTo>
                      <a:pt x="838" y="863"/>
                    </a:lnTo>
                    <a:lnTo>
                      <a:pt x="784" y="863"/>
                    </a:lnTo>
                    <a:lnTo>
                      <a:pt x="740" y="863"/>
                    </a:lnTo>
                    <a:lnTo>
                      <a:pt x="697" y="863"/>
                    </a:lnTo>
                    <a:lnTo>
                      <a:pt x="653" y="863"/>
                    </a:lnTo>
                    <a:lnTo>
                      <a:pt x="609" y="863"/>
                    </a:lnTo>
                    <a:lnTo>
                      <a:pt x="563" y="863"/>
                    </a:lnTo>
                    <a:lnTo>
                      <a:pt x="519" y="845"/>
                    </a:lnTo>
                    <a:lnTo>
                      <a:pt x="475" y="838"/>
                    </a:lnTo>
                    <a:lnTo>
                      <a:pt x="424" y="820"/>
                    </a:lnTo>
                    <a:lnTo>
                      <a:pt x="377" y="812"/>
                    </a:lnTo>
                    <a:lnTo>
                      <a:pt x="334" y="794"/>
                    </a:lnTo>
                    <a:lnTo>
                      <a:pt x="291" y="783"/>
                    </a:lnTo>
                    <a:lnTo>
                      <a:pt x="236" y="765"/>
                    </a:lnTo>
                    <a:lnTo>
                      <a:pt x="192" y="757"/>
                    </a:lnTo>
                    <a:lnTo>
                      <a:pt x="167" y="732"/>
                    </a:lnTo>
                    <a:lnTo>
                      <a:pt x="149" y="714"/>
                    </a:lnTo>
                    <a:lnTo>
                      <a:pt x="123" y="689"/>
                    </a:lnTo>
                    <a:lnTo>
                      <a:pt x="98" y="660"/>
                    </a:lnTo>
                    <a:lnTo>
                      <a:pt x="68" y="642"/>
                    </a:lnTo>
                    <a:lnTo>
                      <a:pt x="50" y="617"/>
                    </a:lnTo>
                    <a:lnTo>
                      <a:pt x="25" y="599"/>
                    </a:lnTo>
                    <a:lnTo>
                      <a:pt x="0" y="572"/>
                    </a:lnTo>
                    <a:lnTo>
                      <a:pt x="0" y="529"/>
                    </a:lnTo>
                    <a:lnTo>
                      <a:pt x="0" y="493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70"/>
                    </a:lnTo>
                    <a:lnTo>
                      <a:pt x="0" y="326"/>
                    </a:lnTo>
                    <a:lnTo>
                      <a:pt x="0" y="282"/>
                    </a:lnTo>
                    <a:lnTo>
                      <a:pt x="0" y="246"/>
                    </a:lnTo>
                    <a:lnTo>
                      <a:pt x="44" y="210"/>
                    </a:lnTo>
                    <a:lnTo>
                      <a:pt x="87" y="185"/>
                    </a:lnTo>
                    <a:lnTo>
                      <a:pt x="131" y="148"/>
                    </a:lnTo>
                    <a:lnTo>
                      <a:pt x="174" y="122"/>
                    </a:lnTo>
                    <a:lnTo>
                      <a:pt x="221" y="97"/>
                    </a:lnTo>
                    <a:lnTo>
                      <a:pt x="265" y="61"/>
                    </a:lnTo>
                    <a:lnTo>
                      <a:pt x="309" y="36"/>
                    </a:lnTo>
                    <a:lnTo>
                      <a:pt x="352" y="0"/>
                    </a:lnTo>
                    <a:lnTo>
                      <a:pt x="395" y="18"/>
                    </a:lnTo>
                    <a:lnTo>
                      <a:pt x="449" y="25"/>
                    </a:lnTo>
                    <a:lnTo>
                      <a:pt x="494" y="36"/>
                    </a:lnTo>
                    <a:lnTo>
                      <a:pt x="537" y="43"/>
                    </a:lnTo>
                    <a:lnTo>
                      <a:pt x="581" y="50"/>
                    </a:lnTo>
                    <a:lnTo>
                      <a:pt x="624" y="68"/>
                    </a:lnTo>
                    <a:lnTo>
                      <a:pt x="678" y="79"/>
                    </a:lnTo>
                    <a:lnTo>
                      <a:pt x="721" y="86"/>
                    </a:lnTo>
                    <a:lnTo>
                      <a:pt x="758" y="104"/>
                    </a:lnTo>
                    <a:lnTo>
                      <a:pt x="794" y="130"/>
                    </a:lnTo>
                    <a:lnTo>
                      <a:pt x="820" y="148"/>
                    </a:lnTo>
                    <a:lnTo>
                      <a:pt x="856" y="173"/>
                    </a:lnTo>
                    <a:lnTo>
                      <a:pt x="889" y="192"/>
                    </a:lnTo>
                    <a:lnTo>
                      <a:pt x="926" y="221"/>
                    </a:lnTo>
                    <a:lnTo>
                      <a:pt x="962" y="236"/>
                    </a:lnTo>
                    <a:lnTo>
                      <a:pt x="998" y="264"/>
                    </a:lnTo>
                    <a:lnTo>
                      <a:pt x="1005" y="282"/>
                    </a:lnTo>
                    <a:lnTo>
                      <a:pt x="1023" y="308"/>
                    </a:lnTo>
                    <a:lnTo>
                      <a:pt x="1030" y="333"/>
                    </a:lnTo>
                    <a:lnTo>
                      <a:pt x="1048" y="363"/>
                    </a:lnTo>
                    <a:lnTo>
                      <a:pt x="1059" y="376"/>
                    </a:lnTo>
                    <a:lnTo>
                      <a:pt x="1077" y="406"/>
                    </a:lnTo>
                    <a:lnTo>
                      <a:pt x="1084" y="431"/>
                    </a:lnTo>
                    <a:lnTo>
                      <a:pt x="1102" y="449"/>
                    </a:lnTo>
                    <a:lnTo>
                      <a:pt x="1084" y="475"/>
                    </a:lnTo>
                    <a:lnTo>
                      <a:pt x="1066" y="493"/>
                    </a:lnTo>
                    <a:lnTo>
                      <a:pt x="1059" y="518"/>
                    </a:lnTo>
                    <a:lnTo>
                      <a:pt x="1041" y="536"/>
                    </a:lnTo>
                    <a:lnTo>
                      <a:pt x="1023" y="554"/>
                    </a:lnTo>
                    <a:lnTo>
                      <a:pt x="1012" y="580"/>
                    </a:lnTo>
                    <a:lnTo>
                      <a:pt x="998" y="599"/>
                    </a:lnTo>
                    <a:lnTo>
                      <a:pt x="980" y="617"/>
                    </a:lnTo>
                    <a:lnTo>
                      <a:pt x="980" y="642"/>
                    </a:lnTo>
                    <a:lnTo>
                      <a:pt x="969" y="671"/>
                    </a:lnTo>
                    <a:lnTo>
                      <a:pt x="962" y="689"/>
                    </a:lnTo>
                    <a:lnTo>
                      <a:pt x="962" y="714"/>
                    </a:lnTo>
                    <a:lnTo>
                      <a:pt x="950" y="739"/>
                    </a:lnTo>
                    <a:lnTo>
                      <a:pt x="944" y="757"/>
                    </a:lnTo>
                    <a:lnTo>
                      <a:pt x="944" y="783"/>
                    </a:lnTo>
                    <a:lnTo>
                      <a:pt x="936" y="812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0" name="Freeform 207"/>
              <p:cNvSpPr>
                <a:spLocks/>
              </p:cNvSpPr>
              <p:nvPr/>
            </p:nvSpPr>
            <p:spPr bwMode="auto">
              <a:xfrm>
                <a:off x="3201" y="1455"/>
                <a:ext cx="249" cy="197"/>
              </a:xfrm>
              <a:custGeom>
                <a:avLst/>
                <a:gdLst>
                  <a:gd name="T0" fmla="*/ 53 w 994"/>
                  <a:gd name="T1" fmla="*/ 47 h 788"/>
                  <a:gd name="T2" fmla="*/ 53 w 994"/>
                  <a:gd name="T3" fmla="*/ 48 h 788"/>
                  <a:gd name="T4" fmla="*/ 53 w 994"/>
                  <a:gd name="T5" fmla="*/ 49 h 788"/>
                  <a:gd name="T6" fmla="*/ 50 w 994"/>
                  <a:gd name="T7" fmla="*/ 49 h 788"/>
                  <a:gd name="T8" fmla="*/ 45 w 994"/>
                  <a:gd name="T9" fmla="*/ 49 h 788"/>
                  <a:gd name="T10" fmla="*/ 40 w 994"/>
                  <a:gd name="T11" fmla="*/ 49 h 788"/>
                  <a:gd name="T12" fmla="*/ 34 w 994"/>
                  <a:gd name="T13" fmla="*/ 49 h 788"/>
                  <a:gd name="T14" fmla="*/ 29 w 994"/>
                  <a:gd name="T15" fmla="*/ 48 h 788"/>
                  <a:gd name="T16" fmla="*/ 24 w 994"/>
                  <a:gd name="T17" fmla="*/ 47 h 788"/>
                  <a:gd name="T18" fmla="*/ 19 w 994"/>
                  <a:gd name="T19" fmla="*/ 45 h 788"/>
                  <a:gd name="T20" fmla="*/ 14 w 994"/>
                  <a:gd name="T21" fmla="*/ 43 h 788"/>
                  <a:gd name="T22" fmla="*/ 10 w 994"/>
                  <a:gd name="T23" fmla="*/ 42 h 788"/>
                  <a:gd name="T24" fmla="*/ 7 w 994"/>
                  <a:gd name="T25" fmla="*/ 39 h 788"/>
                  <a:gd name="T26" fmla="*/ 4 w 994"/>
                  <a:gd name="T27" fmla="*/ 37 h 788"/>
                  <a:gd name="T28" fmla="*/ 2 w 994"/>
                  <a:gd name="T29" fmla="*/ 34 h 788"/>
                  <a:gd name="T30" fmla="*/ 0 w 994"/>
                  <a:gd name="T31" fmla="*/ 30 h 788"/>
                  <a:gd name="T32" fmla="*/ 1 w 994"/>
                  <a:gd name="T33" fmla="*/ 26 h 788"/>
                  <a:gd name="T34" fmla="*/ 1 w 994"/>
                  <a:gd name="T35" fmla="*/ 21 h 788"/>
                  <a:gd name="T36" fmla="*/ 1 w 994"/>
                  <a:gd name="T37" fmla="*/ 16 h 788"/>
                  <a:gd name="T38" fmla="*/ 3 w 994"/>
                  <a:gd name="T39" fmla="*/ 12 h 788"/>
                  <a:gd name="T40" fmla="*/ 8 w 994"/>
                  <a:gd name="T41" fmla="*/ 9 h 788"/>
                  <a:gd name="T42" fmla="*/ 13 w 994"/>
                  <a:gd name="T43" fmla="*/ 6 h 788"/>
                  <a:gd name="T44" fmla="*/ 18 w 994"/>
                  <a:gd name="T45" fmla="*/ 2 h 788"/>
                  <a:gd name="T46" fmla="*/ 23 w 994"/>
                  <a:gd name="T47" fmla="*/ 1 h 788"/>
                  <a:gd name="T48" fmla="*/ 28 w 994"/>
                  <a:gd name="T49" fmla="*/ 2 h 788"/>
                  <a:gd name="T50" fmla="*/ 33 w 994"/>
                  <a:gd name="T51" fmla="*/ 4 h 788"/>
                  <a:gd name="T52" fmla="*/ 38 w 994"/>
                  <a:gd name="T53" fmla="*/ 5 h 788"/>
                  <a:gd name="T54" fmla="*/ 43 w 994"/>
                  <a:gd name="T55" fmla="*/ 6 h 788"/>
                  <a:gd name="T56" fmla="*/ 46 w 994"/>
                  <a:gd name="T57" fmla="*/ 9 h 788"/>
                  <a:gd name="T58" fmla="*/ 50 w 994"/>
                  <a:gd name="T59" fmla="*/ 11 h 788"/>
                  <a:gd name="T60" fmla="*/ 54 w 994"/>
                  <a:gd name="T61" fmla="*/ 14 h 788"/>
                  <a:gd name="T62" fmla="*/ 57 w 994"/>
                  <a:gd name="T63" fmla="*/ 16 h 788"/>
                  <a:gd name="T64" fmla="*/ 58 w 994"/>
                  <a:gd name="T65" fmla="*/ 19 h 788"/>
                  <a:gd name="T66" fmla="*/ 60 w 994"/>
                  <a:gd name="T67" fmla="*/ 22 h 788"/>
                  <a:gd name="T68" fmla="*/ 61 w 994"/>
                  <a:gd name="T69" fmla="*/ 24 h 788"/>
                  <a:gd name="T70" fmla="*/ 61 w 994"/>
                  <a:gd name="T71" fmla="*/ 27 h 788"/>
                  <a:gd name="T72" fmla="*/ 60 w 994"/>
                  <a:gd name="T73" fmla="*/ 29 h 788"/>
                  <a:gd name="T74" fmla="*/ 58 w 994"/>
                  <a:gd name="T75" fmla="*/ 32 h 788"/>
                  <a:gd name="T76" fmla="*/ 56 w 994"/>
                  <a:gd name="T77" fmla="*/ 34 h 788"/>
                  <a:gd name="T78" fmla="*/ 55 w 994"/>
                  <a:gd name="T79" fmla="*/ 37 h 788"/>
                  <a:gd name="T80" fmla="*/ 55 w 994"/>
                  <a:gd name="T81" fmla="*/ 39 h 788"/>
                  <a:gd name="T82" fmla="*/ 54 w 994"/>
                  <a:gd name="T83" fmla="*/ 42 h 788"/>
                  <a:gd name="T84" fmla="*/ 53 w 994"/>
                  <a:gd name="T85" fmla="*/ 44 h 7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94" h="788">
                    <a:moveTo>
                      <a:pt x="846" y="733"/>
                    </a:moveTo>
                    <a:lnTo>
                      <a:pt x="846" y="744"/>
                    </a:lnTo>
                    <a:lnTo>
                      <a:pt x="838" y="752"/>
                    </a:lnTo>
                    <a:lnTo>
                      <a:pt x="838" y="758"/>
                    </a:lnTo>
                    <a:lnTo>
                      <a:pt x="838" y="770"/>
                    </a:lnTo>
                    <a:lnTo>
                      <a:pt x="838" y="777"/>
                    </a:lnTo>
                    <a:lnTo>
                      <a:pt x="838" y="788"/>
                    </a:lnTo>
                    <a:lnTo>
                      <a:pt x="791" y="788"/>
                    </a:lnTo>
                    <a:lnTo>
                      <a:pt x="747" y="777"/>
                    </a:lnTo>
                    <a:lnTo>
                      <a:pt x="714" y="777"/>
                    </a:lnTo>
                    <a:lnTo>
                      <a:pt x="668" y="777"/>
                    </a:lnTo>
                    <a:lnTo>
                      <a:pt x="635" y="777"/>
                    </a:lnTo>
                    <a:lnTo>
                      <a:pt x="587" y="777"/>
                    </a:lnTo>
                    <a:lnTo>
                      <a:pt x="544" y="777"/>
                    </a:lnTo>
                    <a:lnTo>
                      <a:pt x="511" y="777"/>
                    </a:lnTo>
                    <a:lnTo>
                      <a:pt x="465" y="758"/>
                    </a:lnTo>
                    <a:lnTo>
                      <a:pt x="421" y="752"/>
                    </a:lnTo>
                    <a:lnTo>
                      <a:pt x="388" y="744"/>
                    </a:lnTo>
                    <a:lnTo>
                      <a:pt x="341" y="726"/>
                    </a:lnTo>
                    <a:lnTo>
                      <a:pt x="297" y="715"/>
                    </a:lnTo>
                    <a:lnTo>
                      <a:pt x="265" y="707"/>
                    </a:lnTo>
                    <a:lnTo>
                      <a:pt x="218" y="689"/>
                    </a:lnTo>
                    <a:lnTo>
                      <a:pt x="175" y="682"/>
                    </a:lnTo>
                    <a:lnTo>
                      <a:pt x="156" y="664"/>
                    </a:lnTo>
                    <a:lnTo>
                      <a:pt x="130" y="635"/>
                    </a:lnTo>
                    <a:lnTo>
                      <a:pt x="112" y="621"/>
                    </a:lnTo>
                    <a:lnTo>
                      <a:pt x="87" y="603"/>
                    </a:lnTo>
                    <a:lnTo>
                      <a:pt x="69" y="585"/>
                    </a:lnTo>
                    <a:lnTo>
                      <a:pt x="43" y="556"/>
                    </a:lnTo>
                    <a:lnTo>
                      <a:pt x="25" y="541"/>
                    </a:lnTo>
                    <a:lnTo>
                      <a:pt x="0" y="523"/>
                    </a:lnTo>
                    <a:lnTo>
                      <a:pt x="0" y="480"/>
                    </a:lnTo>
                    <a:lnTo>
                      <a:pt x="0" y="443"/>
                    </a:lnTo>
                    <a:lnTo>
                      <a:pt x="7" y="407"/>
                    </a:lnTo>
                    <a:lnTo>
                      <a:pt x="7" y="371"/>
                    </a:lnTo>
                    <a:lnTo>
                      <a:pt x="7" y="338"/>
                    </a:lnTo>
                    <a:lnTo>
                      <a:pt x="7" y="295"/>
                    </a:lnTo>
                    <a:lnTo>
                      <a:pt x="7" y="258"/>
                    </a:lnTo>
                    <a:lnTo>
                      <a:pt x="7" y="222"/>
                    </a:lnTo>
                    <a:lnTo>
                      <a:pt x="43" y="196"/>
                    </a:lnTo>
                    <a:lnTo>
                      <a:pt x="87" y="168"/>
                    </a:lnTo>
                    <a:lnTo>
                      <a:pt x="123" y="142"/>
                    </a:lnTo>
                    <a:lnTo>
                      <a:pt x="167" y="117"/>
                    </a:lnTo>
                    <a:lnTo>
                      <a:pt x="199" y="91"/>
                    </a:lnTo>
                    <a:lnTo>
                      <a:pt x="247" y="54"/>
                    </a:lnTo>
                    <a:lnTo>
                      <a:pt x="279" y="29"/>
                    </a:lnTo>
                    <a:lnTo>
                      <a:pt x="315" y="0"/>
                    </a:lnTo>
                    <a:lnTo>
                      <a:pt x="359" y="11"/>
                    </a:lnTo>
                    <a:lnTo>
                      <a:pt x="402" y="29"/>
                    </a:lnTo>
                    <a:lnTo>
                      <a:pt x="450" y="36"/>
                    </a:lnTo>
                    <a:lnTo>
                      <a:pt x="483" y="44"/>
                    </a:lnTo>
                    <a:lnTo>
                      <a:pt x="526" y="54"/>
                    </a:lnTo>
                    <a:lnTo>
                      <a:pt x="574" y="62"/>
                    </a:lnTo>
                    <a:lnTo>
                      <a:pt x="605" y="73"/>
                    </a:lnTo>
                    <a:lnTo>
                      <a:pt x="653" y="80"/>
                    </a:lnTo>
                    <a:lnTo>
                      <a:pt x="678" y="99"/>
                    </a:lnTo>
                    <a:lnTo>
                      <a:pt x="714" y="117"/>
                    </a:lnTo>
                    <a:lnTo>
                      <a:pt x="740" y="142"/>
                    </a:lnTo>
                    <a:lnTo>
                      <a:pt x="777" y="160"/>
                    </a:lnTo>
                    <a:lnTo>
                      <a:pt x="801" y="178"/>
                    </a:lnTo>
                    <a:lnTo>
                      <a:pt x="838" y="196"/>
                    </a:lnTo>
                    <a:lnTo>
                      <a:pt x="864" y="222"/>
                    </a:lnTo>
                    <a:lnTo>
                      <a:pt x="900" y="240"/>
                    </a:lnTo>
                    <a:lnTo>
                      <a:pt x="907" y="258"/>
                    </a:lnTo>
                    <a:lnTo>
                      <a:pt x="914" y="283"/>
                    </a:lnTo>
                    <a:lnTo>
                      <a:pt x="932" y="302"/>
                    </a:lnTo>
                    <a:lnTo>
                      <a:pt x="943" y="326"/>
                    </a:lnTo>
                    <a:lnTo>
                      <a:pt x="950" y="345"/>
                    </a:lnTo>
                    <a:lnTo>
                      <a:pt x="968" y="363"/>
                    </a:lnTo>
                    <a:lnTo>
                      <a:pt x="979" y="389"/>
                    </a:lnTo>
                    <a:lnTo>
                      <a:pt x="994" y="407"/>
                    </a:lnTo>
                    <a:lnTo>
                      <a:pt x="979" y="425"/>
                    </a:lnTo>
                    <a:lnTo>
                      <a:pt x="968" y="450"/>
                    </a:lnTo>
                    <a:lnTo>
                      <a:pt x="950" y="468"/>
                    </a:lnTo>
                    <a:lnTo>
                      <a:pt x="943" y="486"/>
                    </a:lnTo>
                    <a:lnTo>
                      <a:pt x="925" y="504"/>
                    </a:lnTo>
                    <a:lnTo>
                      <a:pt x="914" y="523"/>
                    </a:lnTo>
                    <a:lnTo>
                      <a:pt x="900" y="541"/>
                    </a:lnTo>
                    <a:lnTo>
                      <a:pt x="889" y="556"/>
                    </a:lnTo>
                    <a:lnTo>
                      <a:pt x="882" y="585"/>
                    </a:lnTo>
                    <a:lnTo>
                      <a:pt x="871" y="603"/>
                    </a:lnTo>
                    <a:lnTo>
                      <a:pt x="871" y="628"/>
                    </a:lnTo>
                    <a:lnTo>
                      <a:pt x="864" y="646"/>
                    </a:lnTo>
                    <a:lnTo>
                      <a:pt x="864" y="664"/>
                    </a:lnTo>
                    <a:lnTo>
                      <a:pt x="852" y="689"/>
                    </a:lnTo>
                    <a:lnTo>
                      <a:pt x="846" y="707"/>
                    </a:lnTo>
                    <a:lnTo>
                      <a:pt x="846" y="73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1" name="Freeform 208"/>
              <p:cNvSpPr>
                <a:spLocks/>
              </p:cNvSpPr>
              <p:nvPr/>
            </p:nvSpPr>
            <p:spPr bwMode="auto">
              <a:xfrm>
                <a:off x="3228" y="1473"/>
                <a:ext cx="218" cy="174"/>
              </a:xfrm>
              <a:custGeom>
                <a:avLst/>
                <a:gdLst>
                  <a:gd name="T0" fmla="*/ 46 w 874"/>
                  <a:gd name="T1" fmla="*/ 41 h 697"/>
                  <a:gd name="T2" fmla="*/ 46 w 874"/>
                  <a:gd name="T3" fmla="*/ 42 h 697"/>
                  <a:gd name="T4" fmla="*/ 46 w 874"/>
                  <a:gd name="T5" fmla="*/ 43 h 697"/>
                  <a:gd name="T6" fmla="*/ 43 w 874"/>
                  <a:gd name="T7" fmla="*/ 43 h 697"/>
                  <a:gd name="T8" fmla="*/ 39 w 874"/>
                  <a:gd name="T9" fmla="*/ 43 h 697"/>
                  <a:gd name="T10" fmla="*/ 34 w 874"/>
                  <a:gd name="T11" fmla="*/ 43 h 697"/>
                  <a:gd name="T12" fmla="*/ 30 w 874"/>
                  <a:gd name="T13" fmla="*/ 43 h 697"/>
                  <a:gd name="T14" fmla="*/ 26 w 874"/>
                  <a:gd name="T15" fmla="*/ 42 h 697"/>
                  <a:gd name="T16" fmla="*/ 21 w 874"/>
                  <a:gd name="T17" fmla="*/ 41 h 697"/>
                  <a:gd name="T18" fmla="*/ 16 w 874"/>
                  <a:gd name="T19" fmla="*/ 39 h 697"/>
                  <a:gd name="T20" fmla="*/ 12 w 874"/>
                  <a:gd name="T21" fmla="*/ 38 h 697"/>
                  <a:gd name="T22" fmla="*/ 8 w 874"/>
                  <a:gd name="T23" fmla="*/ 36 h 697"/>
                  <a:gd name="T24" fmla="*/ 6 w 874"/>
                  <a:gd name="T25" fmla="*/ 34 h 697"/>
                  <a:gd name="T26" fmla="*/ 3 w 874"/>
                  <a:gd name="T27" fmla="*/ 32 h 697"/>
                  <a:gd name="T28" fmla="*/ 1 w 874"/>
                  <a:gd name="T29" fmla="*/ 30 h 697"/>
                  <a:gd name="T30" fmla="*/ 0 w 874"/>
                  <a:gd name="T31" fmla="*/ 26 h 697"/>
                  <a:gd name="T32" fmla="*/ 0 w 874"/>
                  <a:gd name="T33" fmla="*/ 22 h 697"/>
                  <a:gd name="T34" fmla="*/ 0 w 874"/>
                  <a:gd name="T35" fmla="*/ 18 h 697"/>
                  <a:gd name="T36" fmla="*/ 0 w 874"/>
                  <a:gd name="T37" fmla="*/ 14 h 697"/>
                  <a:gd name="T38" fmla="*/ 2 w 874"/>
                  <a:gd name="T39" fmla="*/ 10 h 697"/>
                  <a:gd name="T40" fmla="*/ 6 w 874"/>
                  <a:gd name="T41" fmla="*/ 8 h 697"/>
                  <a:gd name="T42" fmla="*/ 11 w 874"/>
                  <a:gd name="T43" fmla="*/ 5 h 697"/>
                  <a:gd name="T44" fmla="*/ 15 w 874"/>
                  <a:gd name="T45" fmla="*/ 1 h 697"/>
                  <a:gd name="T46" fmla="*/ 20 w 874"/>
                  <a:gd name="T47" fmla="*/ 0 h 697"/>
                  <a:gd name="T48" fmla="*/ 24 w 874"/>
                  <a:gd name="T49" fmla="*/ 1 h 697"/>
                  <a:gd name="T50" fmla="*/ 29 w 874"/>
                  <a:gd name="T51" fmla="*/ 3 h 697"/>
                  <a:gd name="T52" fmla="*/ 33 w 874"/>
                  <a:gd name="T53" fmla="*/ 4 h 697"/>
                  <a:gd name="T54" fmla="*/ 37 w 874"/>
                  <a:gd name="T55" fmla="*/ 5 h 697"/>
                  <a:gd name="T56" fmla="*/ 41 w 874"/>
                  <a:gd name="T57" fmla="*/ 8 h 697"/>
                  <a:gd name="T58" fmla="*/ 44 w 874"/>
                  <a:gd name="T59" fmla="*/ 10 h 697"/>
                  <a:gd name="T60" fmla="*/ 48 w 874"/>
                  <a:gd name="T61" fmla="*/ 12 h 697"/>
                  <a:gd name="T62" fmla="*/ 50 w 874"/>
                  <a:gd name="T63" fmla="*/ 14 h 697"/>
                  <a:gd name="T64" fmla="*/ 51 w 874"/>
                  <a:gd name="T65" fmla="*/ 16 h 697"/>
                  <a:gd name="T66" fmla="*/ 53 w 874"/>
                  <a:gd name="T67" fmla="*/ 19 h 697"/>
                  <a:gd name="T68" fmla="*/ 54 w 874"/>
                  <a:gd name="T69" fmla="*/ 21 h 697"/>
                  <a:gd name="T70" fmla="*/ 54 w 874"/>
                  <a:gd name="T71" fmla="*/ 23 h 697"/>
                  <a:gd name="T72" fmla="*/ 52 w 874"/>
                  <a:gd name="T73" fmla="*/ 26 h 697"/>
                  <a:gd name="T74" fmla="*/ 51 w 874"/>
                  <a:gd name="T75" fmla="*/ 28 h 697"/>
                  <a:gd name="T76" fmla="*/ 49 w 874"/>
                  <a:gd name="T77" fmla="*/ 30 h 697"/>
                  <a:gd name="T78" fmla="*/ 48 w 874"/>
                  <a:gd name="T79" fmla="*/ 32 h 697"/>
                  <a:gd name="T80" fmla="*/ 48 w 874"/>
                  <a:gd name="T81" fmla="*/ 35 h 697"/>
                  <a:gd name="T82" fmla="*/ 47 w 874"/>
                  <a:gd name="T83" fmla="*/ 37 h 697"/>
                  <a:gd name="T84" fmla="*/ 46 w 874"/>
                  <a:gd name="T85" fmla="*/ 39 h 6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74" h="697">
                    <a:moveTo>
                      <a:pt x="747" y="642"/>
                    </a:moveTo>
                    <a:lnTo>
                      <a:pt x="741" y="653"/>
                    </a:lnTo>
                    <a:lnTo>
                      <a:pt x="741" y="660"/>
                    </a:lnTo>
                    <a:lnTo>
                      <a:pt x="741" y="671"/>
                    </a:lnTo>
                    <a:lnTo>
                      <a:pt x="741" y="679"/>
                    </a:lnTo>
                    <a:lnTo>
                      <a:pt x="741" y="685"/>
                    </a:lnTo>
                    <a:lnTo>
                      <a:pt x="733" y="697"/>
                    </a:lnTo>
                    <a:lnTo>
                      <a:pt x="696" y="697"/>
                    </a:lnTo>
                    <a:lnTo>
                      <a:pt x="660" y="697"/>
                    </a:lnTo>
                    <a:lnTo>
                      <a:pt x="624" y="697"/>
                    </a:lnTo>
                    <a:lnTo>
                      <a:pt x="591" y="685"/>
                    </a:lnTo>
                    <a:lnTo>
                      <a:pt x="555" y="685"/>
                    </a:lnTo>
                    <a:lnTo>
                      <a:pt x="518" y="685"/>
                    </a:lnTo>
                    <a:lnTo>
                      <a:pt x="482" y="685"/>
                    </a:lnTo>
                    <a:lnTo>
                      <a:pt x="450" y="685"/>
                    </a:lnTo>
                    <a:lnTo>
                      <a:pt x="414" y="679"/>
                    </a:lnTo>
                    <a:lnTo>
                      <a:pt x="370" y="671"/>
                    </a:lnTo>
                    <a:lnTo>
                      <a:pt x="334" y="653"/>
                    </a:lnTo>
                    <a:lnTo>
                      <a:pt x="297" y="642"/>
                    </a:lnTo>
                    <a:lnTo>
                      <a:pt x="265" y="634"/>
                    </a:lnTo>
                    <a:lnTo>
                      <a:pt x="228" y="624"/>
                    </a:lnTo>
                    <a:lnTo>
                      <a:pt x="192" y="616"/>
                    </a:lnTo>
                    <a:lnTo>
                      <a:pt x="149" y="609"/>
                    </a:lnTo>
                    <a:lnTo>
                      <a:pt x="131" y="580"/>
                    </a:lnTo>
                    <a:lnTo>
                      <a:pt x="113" y="562"/>
                    </a:lnTo>
                    <a:lnTo>
                      <a:pt x="94" y="548"/>
                    </a:lnTo>
                    <a:lnTo>
                      <a:pt x="80" y="530"/>
                    </a:lnTo>
                    <a:lnTo>
                      <a:pt x="51" y="512"/>
                    </a:lnTo>
                    <a:lnTo>
                      <a:pt x="33" y="494"/>
                    </a:lnTo>
                    <a:lnTo>
                      <a:pt x="18" y="476"/>
                    </a:lnTo>
                    <a:lnTo>
                      <a:pt x="0" y="458"/>
                    </a:lnTo>
                    <a:lnTo>
                      <a:pt x="0" y="421"/>
                    </a:lnTo>
                    <a:lnTo>
                      <a:pt x="0" y="395"/>
                    </a:lnTo>
                    <a:lnTo>
                      <a:pt x="0" y="359"/>
                    </a:lnTo>
                    <a:lnTo>
                      <a:pt x="0" y="326"/>
                    </a:lnTo>
                    <a:lnTo>
                      <a:pt x="0" y="290"/>
                    </a:lnTo>
                    <a:lnTo>
                      <a:pt x="0" y="265"/>
                    </a:lnTo>
                    <a:lnTo>
                      <a:pt x="0" y="229"/>
                    </a:lnTo>
                    <a:lnTo>
                      <a:pt x="0" y="192"/>
                    </a:lnTo>
                    <a:lnTo>
                      <a:pt x="33" y="167"/>
                    </a:lnTo>
                    <a:lnTo>
                      <a:pt x="70" y="149"/>
                    </a:lnTo>
                    <a:lnTo>
                      <a:pt x="106" y="123"/>
                    </a:lnTo>
                    <a:lnTo>
                      <a:pt x="142" y="95"/>
                    </a:lnTo>
                    <a:lnTo>
                      <a:pt x="174" y="80"/>
                    </a:lnTo>
                    <a:lnTo>
                      <a:pt x="210" y="51"/>
                    </a:lnTo>
                    <a:lnTo>
                      <a:pt x="246" y="26"/>
                    </a:lnTo>
                    <a:lnTo>
                      <a:pt x="283" y="0"/>
                    </a:lnTo>
                    <a:lnTo>
                      <a:pt x="316" y="7"/>
                    </a:lnTo>
                    <a:lnTo>
                      <a:pt x="352" y="18"/>
                    </a:lnTo>
                    <a:lnTo>
                      <a:pt x="388" y="26"/>
                    </a:lnTo>
                    <a:lnTo>
                      <a:pt x="421" y="32"/>
                    </a:lnTo>
                    <a:lnTo>
                      <a:pt x="469" y="44"/>
                    </a:lnTo>
                    <a:lnTo>
                      <a:pt x="500" y="51"/>
                    </a:lnTo>
                    <a:lnTo>
                      <a:pt x="537" y="62"/>
                    </a:lnTo>
                    <a:lnTo>
                      <a:pt x="573" y="69"/>
                    </a:lnTo>
                    <a:lnTo>
                      <a:pt x="599" y="87"/>
                    </a:lnTo>
                    <a:lnTo>
                      <a:pt x="624" y="105"/>
                    </a:lnTo>
                    <a:lnTo>
                      <a:pt x="653" y="123"/>
                    </a:lnTo>
                    <a:lnTo>
                      <a:pt x="678" y="141"/>
                    </a:lnTo>
                    <a:lnTo>
                      <a:pt x="704" y="159"/>
                    </a:lnTo>
                    <a:lnTo>
                      <a:pt x="733" y="174"/>
                    </a:lnTo>
                    <a:lnTo>
                      <a:pt x="766" y="192"/>
                    </a:lnTo>
                    <a:lnTo>
                      <a:pt x="795" y="210"/>
                    </a:lnTo>
                    <a:lnTo>
                      <a:pt x="802" y="229"/>
                    </a:lnTo>
                    <a:lnTo>
                      <a:pt x="809" y="247"/>
                    </a:lnTo>
                    <a:lnTo>
                      <a:pt x="820" y="265"/>
                    </a:lnTo>
                    <a:lnTo>
                      <a:pt x="838" y="283"/>
                    </a:lnTo>
                    <a:lnTo>
                      <a:pt x="845" y="308"/>
                    </a:lnTo>
                    <a:lnTo>
                      <a:pt x="856" y="326"/>
                    </a:lnTo>
                    <a:lnTo>
                      <a:pt x="863" y="344"/>
                    </a:lnTo>
                    <a:lnTo>
                      <a:pt x="874" y="359"/>
                    </a:lnTo>
                    <a:lnTo>
                      <a:pt x="863" y="377"/>
                    </a:lnTo>
                    <a:lnTo>
                      <a:pt x="856" y="395"/>
                    </a:lnTo>
                    <a:lnTo>
                      <a:pt x="838" y="413"/>
                    </a:lnTo>
                    <a:lnTo>
                      <a:pt x="827" y="431"/>
                    </a:lnTo>
                    <a:lnTo>
                      <a:pt x="820" y="450"/>
                    </a:lnTo>
                    <a:lnTo>
                      <a:pt x="802" y="468"/>
                    </a:lnTo>
                    <a:lnTo>
                      <a:pt x="795" y="476"/>
                    </a:lnTo>
                    <a:lnTo>
                      <a:pt x="784" y="494"/>
                    </a:lnTo>
                    <a:lnTo>
                      <a:pt x="777" y="512"/>
                    </a:lnTo>
                    <a:lnTo>
                      <a:pt x="777" y="537"/>
                    </a:lnTo>
                    <a:lnTo>
                      <a:pt x="766" y="555"/>
                    </a:lnTo>
                    <a:lnTo>
                      <a:pt x="766" y="573"/>
                    </a:lnTo>
                    <a:lnTo>
                      <a:pt x="759" y="591"/>
                    </a:lnTo>
                    <a:lnTo>
                      <a:pt x="759" y="609"/>
                    </a:lnTo>
                    <a:lnTo>
                      <a:pt x="747" y="624"/>
                    </a:lnTo>
                    <a:lnTo>
                      <a:pt x="747" y="64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2" name="Freeform 209"/>
              <p:cNvSpPr>
                <a:spLocks/>
              </p:cNvSpPr>
              <p:nvPr/>
            </p:nvSpPr>
            <p:spPr bwMode="auto">
              <a:xfrm>
                <a:off x="3251" y="1490"/>
                <a:ext cx="193" cy="153"/>
              </a:xfrm>
              <a:custGeom>
                <a:avLst/>
                <a:gdLst>
                  <a:gd name="T0" fmla="*/ 41 w 769"/>
                  <a:gd name="T1" fmla="*/ 36 h 610"/>
                  <a:gd name="T2" fmla="*/ 41 w 769"/>
                  <a:gd name="T3" fmla="*/ 37 h 610"/>
                  <a:gd name="T4" fmla="*/ 41 w 769"/>
                  <a:gd name="T5" fmla="*/ 38 h 610"/>
                  <a:gd name="T6" fmla="*/ 37 w 769"/>
                  <a:gd name="T7" fmla="*/ 38 h 610"/>
                  <a:gd name="T8" fmla="*/ 33 w 769"/>
                  <a:gd name="T9" fmla="*/ 38 h 610"/>
                  <a:gd name="T10" fmla="*/ 29 w 769"/>
                  <a:gd name="T11" fmla="*/ 38 h 610"/>
                  <a:gd name="T12" fmla="*/ 25 w 769"/>
                  <a:gd name="T13" fmla="*/ 38 h 610"/>
                  <a:gd name="T14" fmla="*/ 21 w 769"/>
                  <a:gd name="T15" fmla="*/ 37 h 610"/>
                  <a:gd name="T16" fmla="*/ 17 w 769"/>
                  <a:gd name="T17" fmla="*/ 36 h 610"/>
                  <a:gd name="T18" fmla="*/ 13 w 769"/>
                  <a:gd name="T19" fmla="*/ 34 h 610"/>
                  <a:gd name="T20" fmla="*/ 9 w 769"/>
                  <a:gd name="T21" fmla="*/ 33 h 610"/>
                  <a:gd name="T22" fmla="*/ 7 w 769"/>
                  <a:gd name="T23" fmla="*/ 31 h 610"/>
                  <a:gd name="T24" fmla="*/ 5 w 769"/>
                  <a:gd name="T25" fmla="*/ 29 h 610"/>
                  <a:gd name="T26" fmla="*/ 2 w 769"/>
                  <a:gd name="T27" fmla="*/ 27 h 610"/>
                  <a:gd name="T28" fmla="*/ 0 w 769"/>
                  <a:gd name="T29" fmla="*/ 26 h 610"/>
                  <a:gd name="T30" fmla="*/ 0 w 769"/>
                  <a:gd name="T31" fmla="*/ 22 h 610"/>
                  <a:gd name="T32" fmla="*/ 0 w 769"/>
                  <a:gd name="T33" fmla="*/ 18 h 610"/>
                  <a:gd name="T34" fmla="*/ 0 w 769"/>
                  <a:gd name="T35" fmla="*/ 14 h 610"/>
                  <a:gd name="T36" fmla="*/ 0 w 769"/>
                  <a:gd name="T37" fmla="*/ 11 h 610"/>
                  <a:gd name="T38" fmla="*/ 4 w 769"/>
                  <a:gd name="T39" fmla="*/ 9 h 610"/>
                  <a:gd name="T40" fmla="*/ 8 w 769"/>
                  <a:gd name="T41" fmla="*/ 6 h 610"/>
                  <a:gd name="T42" fmla="*/ 12 w 769"/>
                  <a:gd name="T43" fmla="*/ 3 h 610"/>
                  <a:gd name="T44" fmla="*/ 16 w 769"/>
                  <a:gd name="T45" fmla="*/ 0 h 610"/>
                  <a:gd name="T46" fmla="*/ 20 w 769"/>
                  <a:gd name="T47" fmla="*/ 1 h 610"/>
                  <a:gd name="T48" fmla="*/ 24 w 769"/>
                  <a:gd name="T49" fmla="*/ 2 h 610"/>
                  <a:gd name="T50" fmla="*/ 28 w 769"/>
                  <a:gd name="T51" fmla="*/ 3 h 610"/>
                  <a:gd name="T52" fmla="*/ 32 w 769"/>
                  <a:gd name="T53" fmla="*/ 4 h 610"/>
                  <a:gd name="T54" fmla="*/ 35 w 769"/>
                  <a:gd name="T55" fmla="*/ 6 h 610"/>
                  <a:gd name="T56" fmla="*/ 38 w 769"/>
                  <a:gd name="T57" fmla="*/ 8 h 610"/>
                  <a:gd name="T58" fmla="*/ 41 w 769"/>
                  <a:gd name="T59" fmla="*/ 10 h 610"/>
                  <a:gd name="T60" fmla="*/ 44 w 769"/>
                  <a:gd name="T61" fmla="*/ 12 h 610"/>
                  <a:gd name="T62" fmla="*/ 45 w 769"/>
                  <a:gd name="T63" fmla="*/ 14 h 610"/>
                  <a:gd name="T64" fmla="*/ 46 w 769"/>
                  <a:gd name="T65" fmla="*/ 16 h 610"/>
                  <a:gd name="T66" fmla="*/ 47 w 769"/>
                  <a:gd name="T67" fmla="*/ 18 h 610"/>
                  <a:gd name="T68" fmla="*/ 48 w 769"/>
                  <a:gd name="T69" fmla="*/ 20 h 610"/>
                  <a:gd name="T70" fmla="*/ 47 w 769"/>
                  <a:gd name="T71" fmla="*/ 22 h 610"/>
                  <a:gd name="T72" fmla="*/ 46 w 769"/>
                  <a:gd name="T73" fmla="*/ 24 h 610"/>
                  <a:gd name="T74" fmla="*/ 45 w 769"/>
                  <a:gd name="T75" fmla="*/ 26 h 610"/>
                  <a:gd name="T76" fmla="*/ 43 w 769"/>
                  <a:gd name="T77" fmla="*/ 27 h 610"/>
                  <a:gd name="T78" fmla="*/ 43 w 769"/>
                  <a:gd name="T79" fmla="*/ 29 h 610"/>
                  <a:gd name="T80" fmla="*/ 42 w 769"/>
                  <a:gd name="T81" fmla="*/ 32 h 610"/>
                  <a:gd name="T82" fmla="*/ 42 w 769"/>
                  <a:gd name="T83" fmla="*/ 34 h 610"/>
                  <a:gd name="T84" fmla="*/ 41 w 769"/>
                  <a:gd name="T85" fmla="*/ 36 h 6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69" h="610">
                    <a:moveTo>
                      <a:pt x="653" y="565"/>
                    </a:moveTo>
                    <a:lnTo>
                      <a:pt x="653" y="573"/>
                    </a:lnTo>
                    <a:lnTo>
                      <a:pt x="653" y="584"/>
                    </a:lnTo>
                    <a:lnTo>
                      <a:pt x="653" y="591"/>
                    </a:lnTo>
                    <a:lnTo>
                      <a:pt x="647" y="602"/>
                    </a:lnTo>
                    <a:lnTo>
                      <a:pt x="647" y="610"/>
                    </a:lnTo>
                    <a:lnTo>
                      <a:pt x="621" y="610"/>
                    </a:lnTo>
                    <a:lnTo>
                      <a:pt x="584" y="610"/>
                    </a:lnTo>
                    <a:lnTo>
                      <a:pt x="559" y="610"/>
                    </a:lnTo>
                    <a:lnTo>
                      <a:pt x="523" y="610"/>
                    </a:lnTo>
                    <a:lnTo>
                      <a:pt x="487" y="610"/>
                    </a:lnTo>
                    <a:lnTo>
                      <a:pt x="461" y="602"/>
                    </a:lnTo>
                    <a:lnTo>
                      <a:pt x="424" y="602"/>
                    </a:lnTo>
                    <a:lnTo>
                      <a:pt x="400" y="602"/>
                    </a:lnTo>
                    <a:lnTo>
                      <a:pt x="363" y="591"/>
                    </a:lnTo>
                    <a:lnTo>
                      <a:pt x="327" y="584"/>
                    </a:lnTo>
                    <a:lnTo>
                      <a:pt x="302" y="573"/>
                    </a:lnTo>
                    <a:lnTo>
                      <a:pt x="266" y="565"/>
                    </a:lnTo>
                    <a:lnTo>
                      <a:pt x="233" y="555"/>
                    </a:lnTo>
                    <a:lnTo>
                      <a:pt x="203" y="547"/>
                    </a:lnTo>
                    <a:lnTo>
                      <a:pt x="171" y="540"/>
                    </a:lnTo>
                    <a:lnTo>
                      <a:pt x="134" y="529"/>
                    </a:lnTo>
                    <a:lnTo>
                      <a:pt x="116" y="511"/>
                    </a:lnTo>
                    <a:lnTo>
                      <a:pt x="109" y="493"/>
                    </a:lnTo>
                    <a:lnTo>
                      <a:pt x="91" y="486"/>
                    </a:lnTo>
                    <a:lnTo>
                      <a:pt x="73" y="468"/>
                    </a:lnTo>
                    <a:lnTo>
                      <a:pt x="55" y="450"/>
                    </a:lnTo>
                    <a:lnTo>
                      <a:pt x="37" y="432"/>
                    </a:lnTo>
                    <a:lnTo>
                      <a:pt x="19" y="414"/>
                    </a:lnTo>
                    <a:lnTo>
                      <a:pt x="0" y="407"/>
                    </a:lnTo>
                    <a:lnTo>
                      <a:pt x="0" y="370"/>
                    </a:lnTo>
                    <a:lnTo>
                      <a:pt x="0" y="344"/>
                    </a:lnTo>
                    <a:lnTo>
                      <a:pt x="0" y="319"/>
                    </a:lnTo>
                    <a:lnTo>
                      <a:pt x="0" y="290"/>
                    </a:lnTo>
                    <a:lnTo>
                      <a:pt x="0" y="257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66"/>
                    </a:lnTo>
                    <a:lnTo>
                      <a:pt x="37" y="153"/>
                    </a:lnTo>
                    <a:lnTo>
                      <a:pt x="66" y="135"/>
                    </a:lnTo>
                    <a:lnTo>
                      <a:pt x="98" y="105"/>
                    </a:lnTo>
                    <a:lnTo>
                      <a:pt x="127" y="90"/>
                    </a:lnTo>
                    <a:lnTo>
                      <a:pt x="160" y="62"/>
                    </a:lnTo>
                    <a:lnTo>
                      <a:pt x="189" y="44"/>
                    </a:lnTo>
                    <a:lnTo>
                      <a:pt x="222" y="26"/>
                    </a:lnTo>
                    <a:lnTo>
                      <a:pt x="251" y="0"/>
                    </a:lnTo>
                    <a:lnTo>
                      <a:pt x="284" y="11"/>
                    </a:lnTo>
                    <a:lnTo>
                      <a:pt x="312" y="18"/>
                    </a:lnTo>
                    <a:lnTo>
                      <a:pt x="345" y="26"/>
                    </a:lnTo>
                    <a:lnTo>
                      <a:pt x="381" y="36"/>
                    </a:lnTo>
                    <a:lnTo>
                      <a:pt x="406" y="44"/>
                    </a:lnTo>
                    <a:lnTo>
                      <a:pt x="443" y="44"/>
                    </a:lnTo>
                    <a:lnTo>
                      <a:pt x="479" y="54"/>
                    </a:lnTo>
                    <a:lnTo>
                      <a:pt x="505" y="62"/>
                    </a:lnTo>
                    <a:lnTo>
                      <a:pt x="530" y="80"/>
                    </a:lnTo>
                    <a:lnTo>
                      <a:pt x="559" y="90"/>
                    </a:lnTo>
                    <a:lnTo>
                      <a:pt x="578" y="105"/>
                    </a:lnTo>
                    <a:lnTo>
                      <a:pt x="602" y="123"/>
                    </a:lnTo>
                    <a:lnTo>
                      <a:pt x="629" y="141"/>
                    </a:lnTo>
                    <a:lnTo>
                      <a:pt x="647" y="153"/>
                    </a:lnTo>
                    <a:lnTo>
                      <a:pt x="672" y="166"/>
                    </a:lnTo>
                    <a:lnTo>
                      <a:pt x="701" y="184"/>
                    </a:lnTo>
                    <a:lnTo>
                      <a:pt x="708" y="203"/>
                    </a:lnTo>
                    <a:lnTo>
                      <a:pt x="715" y="221"/>
                    </a:lnTo>
                    <a:lnTo>
                      <a:pt x="726" y="239"/>
                    </a:lnTo>
                    <a:lnTo>
                      <a:pt x="733" y="247"/>
                    </a:lnTo>
                    <a:lnTo>
                      <a:pt x="744" y="265"/>
                    </a:lnTo>
                    <a:lnTo>
                      <a:pt x="751" y="283"/>
                    </a:lnTo>
                    <a:lnTo>
                      <a:pt x="762" y="301"/>
                    </a:lnTo>
                    <a:lnTo>
                      <a:pt x="769" y="319"/>
                    </a:lnTo>
                    <a:lnTo>
                      <a:pt x="762" y="338"/>
                    </a:lnTo>
                    <a:lnTo>
                      <a:pt x="751" y="344"/>
                    </a:lnTo>
                    <a:lnTo>
                      <a:pt x="744" y="362"/>
                    </a:lnTo>
                    <a:lnTo>
                      <a:pt x="733" y="381"/>
                    </a:lnTo>
                    <a:lnTo>
                      <a:pt x="715" y="389"/>
                    </a:lnTo>
                    <a:lnTo>
                      <a:pt x="708" y="407"/>
                    </a:lnTo>
                    <a:lnTo>
                      <a:pt x="701" y="425"/>
                    </a:lnTo>
                    <a:lnTo>
                      <a:pt x="690" y="432"/>
                    </a:lnTo>
                    <a:lnTo>
                      <a:pt x="683" y="450"/>
                    </a:lnTo>
                    <a:lnTo>
                      <a:pt x="683" y="468"/>
                    </a:lnTo>
                    <a:lnTo>
                      <a:pt x="683" y="486"/>
                    </a:lnTo>
                    <a:lnTo>
                      <a:pt x="672" y="504"/>
                    </a:lnTo>
                    <a:lnTo>
                      <a:pt x="672" y="522"/>
                    </a:lnTo>
                    <a:lnTo>
                      <a:pt x="665" y="540"/>
                    </a:lnTo>
                    <a:lnTo>
                      <a:pt x="665" y="547"/>
                    </a:lnTo>
                    <a:lnTo>
                      <a:pt x="653" y="56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3" name="Freeform 210"/>
              <p:cNvSpPr>
                <a:spLocks/>
              </p:cNvSpPr>
              <p:nvPr/>
            </p:nvSpPr>
            <p:spPr bwMode="auto">
              <a:xfrm>
                <a:off x="3276" y="1508"/>
                <a:ext cx="166" cy="130"/>
              </a:xfrm>
              <a:custGeom>
                <a:avLst/>
                <a:gdLst>
                  <a:gd name="T0" fmla="*/ 36 w 664"/>
                  <a:gd name="T1" fmla="*/ 31 h 519"/>
                  <a:gd name="T2" fmla="*/ 35 w 664"/>
                  <a:gd name="T3" fmla="*/ 31 h 519"/>
                  <a:gd name="T4" fmla="*/ 35 w 664"/>
                  <a:gd name="T5" fmla="*/ 33 h 519"/>
                  <a:gd name="T6" fmla="*/ 32 w 664"/>
                  <a:gd name="T7" fmla="*/ 33 h 519"/>
                  <a:gd name="T8" fmla="*/ 28 w 664"/>
                  <a:gd name="T9" fmla="*/ 33 h 519"/>
                  <a:gd name="T10" fmla="*/ 25 w 664"/>
                  <a:gd name="T11" fmla="*/ 33 h 519"/>
                  <a:gd name="T12" fmla="*/ 22 w 664"/>
                  <a:gd name="T13" fmla="*/ 33 h 519"/>
                  <a:gd name="T14" fmla="*/ 18 w 664"/>
                  <a:gd name="T15" fmla="*/ 31 h 519"/>
                  <a:gd name="T16" fmla="*/ 14 w 664"/>
                  <a:gd name="T17" fmla="*/ 30 h 519"/>
                  <a:gd name="T18" fmla="*/ 11 w 664"/>
                  <a:gd name="T19" fmla="*/ 29 h 519"/>
                  <a:gd name="T20" fmla="*/ 8 w 664"/>
                  <a:gd name="T21" fmla="*/ 28 h 519"/>
                  <a:gd name="T22" fmla="*/ 6 w 664"/>
                  <a:gd name="T23" fmla="*/ 26 h 519"/>
                  <a:gd name="T24" fmla="*/ 4 w 664"/>
                  <a:gd name="T25" fmla="*/ 25 h 519"/>
                  <a:gd name="T26" fmla="*/ 2 w 664"/>
                  <a:gd name="T27" fmla="*/ 23 h 519"/>
                  <a:gd name="T28" fmla="*/ 0 w 664"/>
                  <a:gd name="T29" fmla="*/ 22 h 519"/>
                  <a:gd name="T30" fmla="*/ 0 w 664"/>
                  <a:gd name="T31" fmla="*/ 18 h 519"/>
                  <a:gd name="T32" fmla="*/ 0 w 664"/>
                  <a:gd name="T33" fmla="*/ 16 h 519"/>
                  <a:gd name="T34" fmla="*/ 0 w 664"/>
                  <a:gd name="T35" fmla="*/ 12 h 519"/>
                  <a:gd name="T36" fmla="*/ 0 w 664"/>
                  <a:gd name="T37" fmla="*/ 9 h 519"/>
                  <a:gd name="T38" fmla="*/ 4 w 664"/>
                  <a:gd name="T39" fmla="*/ 7 h 519"/>
                  <a:gd name="T40" fmla="*/ 7 w 664"/>
                  <a:gd name="T41" fmla="*/ 4 h 519"/>
                  <a:gd name="T42" fmla="*/ 10 w 664"/>
                  <a:gd name="T43" fmla="*/ 2 h 519"/>
                  <a:gd name="T44" fmla="*/ 14 w 664"/>
                  <a:gd name="T45" fmla="*/ 0 h 519"/>
                  <a:gd name="T46" fmla="*/ 17 w 664"/>
                  <a:gd name="T47" fmla="*/ 1 h 519"/>
                  <a:gd name="T48" fmla="*/ 21 w 664"/>
                  <a:gd name="T49" fmla="*/ 2 h 519"/>
                  <a:gd name="T50" fmla="*/ 24 w 664"/>
                  <a:gd name="T51" fmla="*/ 3 h 519"/>
                  <a:gd name="T52" fmla="*/ 27 w 664"/>
                  <a:gd name="T53" fmla="*/ 3 h 519"/>
                  <a:gd name="T54" fmla="*/ 30 w 664"/>
                  <a:gd name="T55" fmla="*/ 5 h 519"/>
                  <a:gd name="T56" fmla="*/ 33 w 664"/>
                  <a:gd name="T57" fmla="*/ 7 h 519"/>
                  <a:gd name="T58" fmla="*/ 35 w 664"/>
                  <a:gd name="T59" fmla="*/ 8 h 519"/>
                  <a:gd name="T60" fmla="*/ 38 w 664"/>
                  <a:gd name="T61" fmla="*/ 10 h 519"/>
                  <a:gd name="T62" fmla="*/ 39 w 664"/>
                  <a:gd name="T63" fmla="*/ 12 h 519"/>
                  <a:gd name="T64" fmla="*/ 39 w 664"/>
                  <a:gd name="T65" fmla="*/ 13 h 519"/>
                  <a:gd name="T66" fmla="*/ 41 w 664"/>
                  <a:gd name="T67" fmla="*/ 16 h 519"/>
                  <a:gd name="T68" fmla="*/ 42 w 664"/>
                  <a:gd name="T69" fmla="*/ 17 h 519"/>
                  <a:gd name="T70" fmla="*/ 41 w 664"/>
                  <a:gd name="T71" fmla="*/ 19 h 519"/>
                  <a:gd name="T72" fmla="*/ 39 w 664"/>
                  <a:gd name="T73" fmla="*/ 21 h 519"/>
                  <a:gd name="T74" fmla="*/ 38 w 664"/>
                  <a:gd name="T75" fmla="*/ 22 h 519"/>
                  <a:gd name="T76" fmla="*/ 37 w 664"/>
                  <a:gd name="T77" fmla="*/ 23 h 519"/>
                  <a:gd name="T78" fmla="*/ 37 w 664"/>
                  <a:gd name="T79" fmla="*/ 25 h 519"/>
                  <a:gd name="T80" fmla="*/ 37 w 664"/>
                  <a:gd name="T81" fmla="*/ 27 h 519"/>
                  <a:gd name="T82" fmla="*/ 36 w 664"/>
                  <a:gd name="T83" fmla="*/ 29 h 519"/>
                  <a:gd name="T84" fmla="*/ 36 w 664"/>
                  <a:gd name="T85" fmla="*/ 30 h 5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64" h="519">
                    <a:moveTo>
                      <a:pt x="567" y="483"/>
                    </a:moveTo>
                    <a:lnTo>
                      <a:pt x="567" y="493"/>
                    </a:lnTo>
                    <a:lnTo>
                      <a:pt x="567" y="501"/>
                    </a:lnTo>
                    <a:lnTo>
                      <a:pt x="555" y="501"/>
                    </a:lnTo>
                    <a:lnTo>
                      <a:pt x="555" y="512"/>
                    </a:lnTo>
                    <a:lnTo>
                      <a:pt x="555" y="519"/>
                    </a:lnTo>
                    <a:lnTo>
                      <a:pt x="531" y="519"/>
                    </a:lnTo>
                    <a:lnTo>
                      <a:pt x="504" y="519"/>
                    </a:lnTo>
                    <a:lnTo>
                      <a:pt x="480" y="519"/>
                    </a:lnTo>
                    <a:lnTo>
                      <a:pt x="450" y="519"/>
                    </a:lnTo>
                    <a:lnTo>
                      <a:pt x="425" y="519"/>
                    </a:lnTo>
                    <a:lnTo>
                      <a:pt x="399" y="519"/>
                    </a:lnTo>
                    <a:lnTo>
                      <a:pt x="371" y="519"/>
                    </a:lnTo>
                    <a:lnTo>
                      <a:pt x="345" y="519"/>
                    </a:lnTo>
                    <a:lnTo>
                      <a:pt x="308" y="512"/>
                    </a:lnTo>
                    <a:lnTo>
                      <a:pt x="283" y="501"/>
                    </a:lnTo>
                    <a:lnTo>
                      <a:pt x="258" y="493"/>
                    </a:lnTo>
                    <a:lnTo>
                      <a:pt x="229" y="483"/>
                    </a:lnTo>
                    <a:lnTo>
                      <a:pt x="204" y="475"/>
                    </a:lnTo>
                    <a:lnTo>
                      <a:pt x="178" y="468"/>
                    </a:lnTo>
                    <a:lnTo>
                      <a:pt x="153" y="457"/>
                    </a:lnTo>
                    <a:lnTo>
                      <a:pt x="124" y="450"/>
                    </a:lnTo>
                    <a:lnTo>
                      <a:pt x="105" y="439"/>
                    </a:lnTo>
                    <a:lnTo>
                      <a:pt x="91" y="421"/>
                    </a:lnTo>
                    <a:lnTo>
                      <a:pt x="80" y="414"/>
                    </a:lnTo>
                    <a:lnTo>
                      <a:pt x="62" y="396"/>
                    </a:lnTo>
                    <a:lnTo>
                      <a:pt x="44" y="389"/>
                    </a:lnTo>
                    <a:lnTo>
                      <a:pt x="36" y="371"/>
                    </a:lnTo>
                    <a:lnTo>
                      <a:pt x="18" y="360"/>
                    </a:lnTo>
                    <a:lnTo>
                      <a:pt x="0" y="342"/>
                    </a:lnTo>
                    <a:lnTo>
                      <a:pt x="0" y="317"/>
                    </a:lnTo>
                    <a:lnTo>
                      <a:pt x="0" y="290"/>
                    </a:lnTo>
                    <a:lnTo>
                      <a:pt x="0" y="272"/>
                    </a:lnTo>
                    <a:lnTo>
                      <a:pt x="0" y="247"/>
                    </a:lnTo>
                    <a:lnTo>
                      <a:pt x="0" y="218"/>
                    </a:lnTo>
                    <a:lnTo>
                      <a:pt x="0" y="193"/>
                    </a:lnTo>
                    <a:lnTo>
                      <a:pt x="0" y="167"/>
                    </a:lnTo>
                    <a:lnTo>
                      <a:pt x="0" y="149"/>
                    </a:lnTo>
                    <a:lnTo>
                      <a:pt x="29" y="131"/>
                    </a:lnTo>
                    <a:lnTo>
                      <a:pt x="54" y="112"/>
                    </a:lnTo>
                    <a:lnTo>
                      <a:pt x="80" y="94"/>
                    </a:lnTo>
                    <a:lnTo>
                      <a:pt x="105" y="69"/>
                    </a:lnTo>
                    <a:lnTo>
                      <a:pt x="135" y="51"/>
                    </a:lnTo>
                    <a:lnTo>
                      <a:pt x="160" y="33"/>
                    </a:lnTo>
                    <a:lnTo>
                      <a:pt x="186" y="18"/>
                    </a:lnTo>
                    <a:lnTo>
                      <a:pt x="214" y="0"/>
                    </a:lnTo>
                    <a:lnTo>
                      <a:pt x="240" y="8"/>
                    </a:lnTo>
                    <a:lnTo>
                      <a:pt x="277" y="18"/>
                    </a:lnTo>
                    <a:lnTo>
                      <a:pt x="302" y="18"/>
                    </a:lnTo>
                    <a:lnTo>
                      <a:pt x="326" y="26"/>
                    </a:lnTo>
                    <a:lnTo>
                      <a:pt x="356" y="33"/>
                    </a:lnTo>
                    <a:lnTo>
                      <a:pt x="381" y="44"/>
                    </a:lnTo>
                    <a:lnTo>
                      <a:pt x="407" y="44"/>
                    </a:lnTo>
                    <a:lnTo>
                      <a:pt x="432" y="51"/>
                    </a:lnTo>
                    <a:lnTo>
                      <a:pt x="461" y="69"/>
                    </a:lnTo>
                    <a:lnTo>
                      <a:pt x="480" y="81"/>
                    </a:lnTo>
                    <a:lnTo>
                      <a:pt x="494" y="88"/>
                    </a:lnTo>
                    <a:lnTo>
                      <a:pt x="523" y="106"/>
                    </a:lnTo>
                    <a:lnTo>
                      <a:pt x="541" y="112"/>
                    </a:lnTo>
                    <a:lnTo>
                      <a:pt x="555" y="131"/>
                    </a:lnTo>
                    <a:lnTo>
                      <a:pt x="574" y="142"/>
                    </a:lnTo>
                    <a:lnTo>
                      <a:pt x="603" y="157"/>
                    </a:lnTo>
                    <a:lnTo>
                      <a:pt x="610" y="167"/>
                    </a:lnTo>
                    <a:lnTo>
                      <a:pt x="617" y="185"/>
                    </a:lnTo>
                    <a:lnTo>
                      <a:pt x="617" y="203"/>
                    </a:lnTo>
                    <a:lnTo>
                      <a:pt x="628" y="211"/>
                    </a:lnTo>
                    <a:lnTo>
                      <a:pt x="635" y="229"/>
                    </a:lnTo>
                    <a:lnTo>
                      <a:pt x="646" y="247"/>
                    </a:lnTo>
                    <a:lnTo>
                      <a:pt x="653" y="254"/>
                    </a:lnTo>
                    <a:lnTo>
                      <a:pt x="664" y="272"/>
                    </a:lnTo>
                    <a:lnTo>
                      <a:pt x="653" y="280"/>
                    </a:lnTo>
                    <a:lnTo>
                      <a:pt x="646" y="298"/>
                    </a:lnTo>
                    <a:lnTo>
                      <a:pt x="635" y="309"/>
                    </a:lnTo>
                    <a:lnTo>
                      <a:pt x="628" y="327"/>
                    </a:lnTo>
                    <a:lnTo>
                      <a:pt x="617" y="335"/>
                    </a:lnTo>
                    <a:lnTo>
                      <a:pt x="610" y="342"/>
                    </a:lnTo>
                    <a:lnTo>
                      <a:pt x="603" y="360"/>
                    </a:lnTo>
                    <a:lnTo>
                      <a:pt x="592" y="371"/>
                    </a:lnTo>
                    <a:lnTo>
                      <a:pt x="592" y="389"/>
                    </a:lnTo>
                    <a:lnTo>
                      <a:pt x="585" y="396"/>
                    </a:lnTo>
                    <a:lnTo>
                      <a:pt x="585" y="414"/>
                    </a:lnTo>
                    <a:lnTo>
                      <a:pt x="585" y="432"/>
                    </a:lnTo>
                    <a:lnTo>
                      <a:pt x="574" y="439"/>
                    </a:lnTo>
                    <a:lnTo>
                      <a:pt x="574" y="457"/>
                    </a:lnTo>
                    <a:lnTo>
                      <a:pt x="567" y="475"/>
                    </a:lnTo>
                    <a:lnTo>
                      <a:pt x="567" y="48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4" name="Freeform 211"/>
              <p:cNvSpPr>
                <a:spLocks/>
              </p:cNvSpPr>
              <p:nvPr/>
            </p:nvSpPr>
            <p:spPr bwMode="auto">
              <a:xfrm>
                <a:off x="3302" y="1526"/>
                <a:ext cx="137" cy="108"/>
              </a:xfrm>
              <a:custGeom>
                <a:avLst/>
                <a:gdLst>
                  <a:gd name="T0" fmla="*/ 29 w 548"/>
                  <a:gd name="T1" fmla="*/ 26 h 432"/>
                  <a:gd name="T2" fmla="*/ 29 w 548"/>
                  <a:gd name="T3" fmla="*/ 27 h 432"/>
                  <a:gd name="T4" fmla="*/ 26 w 548"/>
                  <a:gd name="T5" fmla="*/ 27 h 432"/>
                  <a:gd name="T6" fmla="*/ 24 w 548"/>
                  <a:gd name="T7" fmla="*/ 27 h 432"/>
                  <a:gd name="T8" fmla="*/ 21 w 548"/>
                  <a:gd name="T9" fmla="*/ 27 h 432"/>
                  <a:gd name="T10" fmla="*/ 18 w 548"/>
                  <a:gd name="T11" fmla="*/ 27 h 432"/>
                  <a:gd name="T12" fmla="*/ 15 w 548"/>
                  <a:gd name="T13" fmla="*/ 26 h 432"/>
                  <a:gd name="T14" fmla="*/ 12 w 548"/>
                  <a:gd name="T15" fmla="*/ 26 h 432"/>
                  <a:gd name="T16" fmla="*/ 9 w 548"/>
                  <a:gd name="T17" fmla="*/ 24 h 432"/>
                  <a:gd name="T18" fmla="*/ 6 w 548"/>
                  <a:gd name="T19" fmla="*/ 24 h 432"/>
                  <a:gd name="T20" fmla="*/ 5 w 548"/>
                  <a:gd name="T21" fmla="*/ 22 h 432"/>
                  <a:gd name="T22" fmla="*/ 3 w 548"/>
                  <a:gd name="T23" fmla="*/ 21 h 432"/>
                  <a:gd name="T24" fmla="*/ 1 w 548"/>
                  <a:gd name="T25" fmla="*/ 19 h 432"/>
                  <a:gd name="T26" fmla="*/ 0 w 548"/>
                  <a:gd name="T27" fmla="*/ 18 h 432"/>
                  <a:gd name="T28" fmla="*/ 0 w 548"/>
                  <a:gd name="T29" fmla="*/ 16 h 432"/>
                  <a:gd name="T30" fmla="*/ 0 w 548"/>
                  <a:gd name="T31" fmla="*/ 13 h 432"/>
                  <a:gd name="T32" fmla="*/ 0 w 548"/>
                  <a:gd name="T33" fmla="*/ 11 h 432"/>
                  <a:gd name="T34" fmla="*/ 0 w 548"/>
                  <a:gd name="T35" fmla="*/ 8 h 432"/>
                  <a:gd name="T36" fmla="*/ 3 w 548"/>
                  <a:gd name="T37" fmla="*/ 6 h 432"/>
                  <a:gd name="T38" fmla="*/ 6 w 548"/>
                  <a:gd name="T39" fmla="*/ 4 h 432"/>
                  <a:gd name="T40" fmla="*/ 9 w 548"/>
                  <a:gd name="T41" fmla="*/ 2 h 432"/>
                  <a:gd name="T42" fmla="*/ 11 w 548"/>
                  <a:gd name="T43" fmla="*/ 0 h 432"/>
                  <a:gd name="T44" fmla="*/ 14 w 548"/>
                  <a:gd name="T45" fmla="*/ 1 h 432"/>
                  <a:gd name="T46" fmla="*/ 17 w 548"/>
                  <a:gd name="T47" fmla="*/ 2 h 432"/>
                  <a:gd name="T48" fmla="*/ 20 w 548"/>
                  <a:gd name="T49" fmla="*/ 2 h 432"/>
                  <a:gd name="T50" fmla="*/ 22 w 548"/>
                  <a:gd name="T51" fmla="*/ 3 h 432"/>
                  <a:gd name="T52" fmla="*/ 24 w 548"/>
                  <a:gd name="T53" fmla="*/ 5 h 432"/>
                  <a:gd name="T54" fmla="*/ 27 w 548"/>
                  <a:gd name="T55" fmla="*/ 6 h 432"/>
                  <a:gd name="T56" fmla="*/ 29 w 548"/>
                  <a:gd name="T57" fmla="*/ 7 h 432"/>
                  <a:gd name="T58" fmla="*/ 31 w 548"/>
                  <a:gd name="T59" fmla="*/ 9 h 432"/>
                  <a:gd name="T60" fmla="*/ 32 w 548"/>
                  <a:gd name="T61" fmla="*/ 10 h 432"/>
                  <a:gd name="T62" fmla="*/ 33 w 548"/>
                  <a:gd name="T63" fmla="*/ 11 h 432"/>
                  <a:gd name="T64" fmla="*/ 33 w 548"/>
                  <a:gd name="T65" fmla="*/ 13 h 432"/>
                  <a:gd name="T66" fmla="*/ 34 w 548"/>
                  <a:gd name="T67" fmla="*/ 14 h 432"/>
                  <a:gd name="T68" fmla="*/ 33 w 548"/>
                  <a:gd name="T69" fmla="*/ 16 h 432"/>
                  <a:gd name="T70" fmla="*/ 33 w 548"/>
                  <a:gd name="T71" fmla="*/ 17 h 432"/>
                  <a:gd name="T72" fmla="*/ 32 w 548"/>
                  <a:gd name="T73" fmla="*/ 18 h 432"/>
                  <a:gd name="T74" fmla="*/ 31 w 548"/>
                  <a:gd name="T75" fmla="*/ 19 h 432"/>
                  <a:gd name="T76" fmla="*/ 31 w 548"/>
                  <a:gd name="T77" fmla="*/ 21 h 432"/>
                  <a:gd name="T78" fmla="*/ 30 w 548"/>
                  <a:gd name="T79" fmla="*/ 23 h 432"/>
                  <a:gd name="T80" fmla="*/ 29 w 548"/>
                  <a:gd name="T81" fmla="*/ 24 h 432"/>
                  <a:gd name="T82" fmla="*/ 29 w 548"/>
                  <a:gd name="T83" fmla="*/ 26 h 4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48" h="432">
                    <a:moveTo>
                      <a:pt x="469" y="406"/>
                    </a:moveTo>
                    <a:lnTo>
                      <a:pt x="462" y="414"/>
                    </a:lnTo>
                    <a:lnTo>
                      <a:pt x="462" y="424"/>
                    </a:lnTo>
                    <a:lnTo>
                      <a:pt x="462" y="432"/>
                    </a:lnTo>
                    <a:lnTo>
                      <a:pt x="436" y="432"/>
                    </a:lnTo>
                    <a:lnTo>
                      <a:pt x="418" y="432"/>
                    </a:lnTo>
                    <a:lnTo>
                      <a:pt x="389" y="432"/>
                    </a:lnTo>
                    <a:lnTo>
                      <a:pt x="375" y="432"/>
                    </a:lnTo>
                    <a:lnTo>
                      <a:pt x="345" y="432"/>
                    </a:lnTo>
                    <a:lnTo>
                      <a:pt x="327" y="432"/>
                    </a:lnTo>
                    <a:lnTo>
                      <a:pt x="302" y="432"/>
                    </a:lnTo>
                    <a:lnTo>
                      <a:pt x="284" y="432"/>
                    </a:lnTo>
                    <a:lnTo>
                      <a:pt x="258" y="424"/>
                    </a:lnTo>
                    <a:lnTo>
                      <a:pt x="233" y="414"/>
                    </a:lnTo>
                    <a:lnTo>
                      <a:pt x="215" y="414"/>
                    </a:lnTo>
                    <a:lnTo>
                      <a:pt x="185" y="406"/>
                    </a:lnTo>
                    <a:lnTo>
                      <a:pt x="160" y="399"/>
                    </a:lnTo>
                    <a:lnTo>
                      <a:pt x="142" y="388"/>
                    </a:lnTo>
                    <a:lnTo>
                      <a:pt x="117" y="388"/>
                    </a:lnTo>
                    <a:lnTo>
                      <a:pt x="99" y="381"/>
                    </a:lnTo>
                    <a:lnTo>
                      <a:pt x="81" y="370"/>
                    </a:lnTo>
                    <a:lnTo>
                      <a:pt x="73" y="352"/>
                    </a:lnTo>
                    <a:lnTo>
                      <a:pt x="55" y="345"/>
                    </a:lnTo>
                    <a:lnTo>
                      <a:pt x="48" y="338"/>
                    </a:lnTo>
                    <a:lnTo>
                      <a:pt x="37" y="320"/>
                    </a:lnTo>
                    <a:lnTo>
                      <a:pt x="19" y="309"/>
                    </a:lnTo>
                    <a:lnTo>
                      <a:pt x="12" y="302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0" y="124"/>
                    </a:lnTo>
                    <a:lnTo>
                      <a:pt x="19" y="106"/>
                    </a:lnTo>
                    <a:lnTo>
                      <a:pt x="48" y="88"/>
                    </a:lnTo>
                    <a:lnTo>
                      <a:pt x="63" y="80"/>
                    </a:lnTo>
                    <a:lnTo>
                      <a:pt x="91" y="62"/>
                    </a:lnTo>
                    <a:lnTo>
                      <a:pt x="109" y="43"/>
                    </a:lnTo>
                    <a:lnTo>
                      <a:pt x="135" y="37"/>
                    </a:lnTo>
                    <a:lnTo>
                      <a:pt x="153" y="19"/>
                    </a:lnTo>
                    <a:lnTo>
                      <a:pt x="178" y="0"/>
                    </a:lnTo>
                    <a:lnTo>
                      <a:pt x="197" y="12"/>
                    </a:lnTo>
                    <a:lnTo>
                      <a:pt x="221" y="12"/>
                    </a:lnTo>
                    <a:lnTo>
                      <a:pt x="240" y="19"/>
                    </a:lnTo>
                    <a:lnTo>
                      <a:pt x="266" y="25"/>
                    </a:lnTo>
                    <a:lnTo>
                      <a:pt x="294" y="25"/>
                    </a:lnTo>
                    <a:lnTo>
                      <a:pt x="312" y="37"/>
                    </a:lnTo>
                    <a:lnTo>
                      <a:pt x="338" y="37"/>
                    </a:lnTo>
                    <a:lnTo>
                      <a:pt x="356" y="43"/>
                    </a:lnTo>
                    <a:lnTo>
                      <a:pt x="375" y="55"/>
                    </a:lnTo>
                    <a:lnTo>
                      <a:pt x="389" y="73"/>
                    </a:lnTo>
                    <a:lnTo>
                      <a:pt x="407" y="80"/>
                    </a:lnTo>
                    <a:lnTo>
                      <a:pt x="426" y="88"/>
                    </a:lnTo>
                    <a:lnTo>
                      <a:pt x="444" y="98"/>
                    </a:lnTo>
                    <a:lnTo>
                      <a:pt x="462" y="106"/>
                    </a:lnTo>
                    <a:lnTo>
                      <a:pt x="480" y="124"/>
                    </a:lnTo>
                    <a:lnTo>
                      <a:pt x="498" y="134"/>
                    </a:lnTo>
                    <a:lnTo>
                      <a:pt x="505" y="142"/>
                    </a:lnTo>
                    <a:lnTo>
                      <a:pt x="505" y="160"/>
                    </a:lnTo>
                    <a:lnTo>
                      <a:pt x="512" y="167"/>
                    </a:lnTo>
                    <a:lnTo>
                      <a:pt x="523" y="178"/>
                    </a:lnTo>
                    <a:lnTo>
                      <a:pt x="530" y="197"/>
                    </a:lnTo>
                    <a:lnTo>
                      <a:pt x="530" y="203"/>
                    </a:lnTo>
                    <a:lnTo>
                      <a:pt x="541" y="211"/>
                    </a:lnTo>
                    <a:lnTo>
                      <a:pt x="548" y="229"/>
                    </a:lnTo>
                    <a:lnTo>
                      <a:pt x="541" y="240"/>
                    </a:lnTo>
                    <a:lnTo>
                      <a:pt x="530" y="248"/>
                    </a:lnTo>
                    <a:lnTo>
                      <a:pt x="523" y="258"/>
                    </a:lnTo>
                    <a:lnTo>
                      <a:pt x="523" y="266"/>
                    </a:lnTo>
                    <a:lnTo>
                      <a:pt x="512" y="284"/>
                    </a:lnTo>
                    <a:lnTo>
                      <a:pt x="505" y="291"/>
                    </a:lnTo>
                    <a:lnTo>
                      <a:pt x="498" y="302"/>
                    </a:lnTo>
                    <a:lnTo>
                      <a:pt x="487" y="309"/>
                    </a:lnTo>
                    <a:lnTo>
                      <a:pt x="487" y="327"/>
                    </a:lnTo>
                    <a:lnTo>
                      <a:pt x="487" y="338"/>
                    </a:lnTo>
                    <a:lnTo>
                      <a:pt x="480" y="345"/>
                    </a:lnTo>
                    <a:lnTo>
                      <a:pt x="480" y="363"/>
                    </a:lnTo>
                    <a:lnTo>
                      <a:pt x="480" y="370"/>
                    </a:lnTo>
                    <a:lnTo>
                      <a:pt x="469" y="381"/>
                    </a:lnTo>
                    <a:lnTo>
                      <a:pt x="469" y="399"/>
                    </a:lnTo>
                    <a:lnTo>
                      <a:pt x="469" y="40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5" name="Freeform 212"/>
              <p:cNvSpPr>
                <a:spLocks/>
              </p:cNvSpPr>
              <p:nvPr/>
            </p:nvSpPr>
            <p:spPr bwMode="auto">
              <a:xfrm>
                <a:off x="3327" y="1544"/>
                <a:ext cx="110" cy="85"/>
              </a:xfrm>
              <a:custGeom>
                <a:avLst/>
                <a:gdLst>
                  <a:gd name="T0" fmla="*/ 23 w 442"/>
                  <a:gd name="T1" fmla="*/ 21 h 341"/>
                  <a:gd name="T2" fmla="*/ 22 w 442"/>
                  <a:gd name="T3" fmla="*/ 21 h 341"/>
                  <a:gd name="T4" fmla="*/ 20 w 442"/>
                  <a:gd name="T5" fmla="*/ 21 h 341"/>
                  <a:gd name="T6" fmla="*/ 17 w 442"/>
                  <a:gd name="T7" fmla="*/ 21 h 341"/>
                  <a:gd name="T8" fmla="*/ 15 w 442"/>
                  <a:gd name="T9" fmla="*/ 21 h 341"/>
                  <a:gd name="T10" fmla="*/ 13 w 442"/>
                  <a:gd name="T11" fmla="*/ 21 h 341"/>
                  <a:gd name="T12" fmla="*/ 10 w 442"/>
                  <a:gd name="T13" fmla="*/ 20 h 341"/>
                  <a:gd name="T14" fmla="*/ 8 w 442"/>
                  <a:gd name="T15" fmla="*/ 20 h 341"/>
                  <a:gd name="T16" fmla="*/ 6 w 442"/>
                  <a:gd name="T17" fmla="*/ 19 h 341"/>
                  <a:gd name="T18" fmla="*/ 4 w 442"/>
                  <a:gd name="T19" fmla="*/ 18 h 341"/>
                  <a:gd name="T20" fmla="*/ 3 w 442"/>
                  <a:gd name="T21" fmla="*/ 17 h 341"/>
                  <a:gd name="T22" fmla="*/ 1 w 442"/>
                  <a:gd name="T23" fmla="*/ 16 h 341"/>
                  <a:gd name="T24" fmla="*/ 0 w 442"/>
                  <a:gd name="T25" fmla="*/ 15 h 341"/>
                  <a:gd name="T26" fmla="*/ 0 w 442"/>
                  <a:gd name="T27" fmla="*/ 13 h 341"/>
                  <a:gd name="T28" fmla="*/ 0 w 442"/>
                  <a:gd name="T29" fmla="*/ 11 h 341"/>
                  <a:gd name="T30" fmla="*/ 0 w 442"/>
                  <a:gd name="T31" fmla="*/ 9 h 341"/>
                  <a:gd name="T32" fmla="*/ 0 w 442"/>
                  <a:gd name="T33" fmla="*/ 7 h 341"/>
                  <a:gd name="T34" fmla="*/ 1 w 442"/>
                  <a:gd name="T35" fmla="*/ 5 h 341"/>
                  <a:gd name="T36" fmla="*/ 3 w 442"/>
                  <a:gd name="T37" fmla="*/ 4 h 341"/>
                  <a:gd name="T38" fmla="*/ 5 w 442"/>
                  <a:gd name="T39" fmla="*/ 2 h 341"/>
                  <a:gd name="T40" fmla="*/ 7 w 442"/>
                  <a:gd name="T41" fmla="*/ 1 h 341"/>
                  <a:gd name="T42" fmla="*/ 10 w 442"/>
                  <a:gd name="T43" fmla="*/ 0 h 341"/>
                  <a:gd name="T44" fmla="*/ 12 w 442"/>
                  <a:gd name="T45" fmla="*/ 1 h 341"/>
                  <a:gd name="T46" fmla="*/ 14 w 442"/>
                  <a:gd name="T47" fmla="*/ 1 h 341"/>
                  <a:gd name="T48" fmla="*/ 17 w 442"/>
                  <a:gd name="T49" fmla="*/ 2 h 341"/>
                  <a:gd name="T50" fmla="*/ 19 w 442"/>
                  <a:gd name="T51" fmla="*/ 3 h 341"/>
                  <a:gd name="T52" fmla="*/ 20 w 442"/>
                  <a:gd name="T53" fmla="*/ 4 h 341"/>
                  <a:gd name="T54" fmla="*/ 22 w 442"/>
                  <a:gd name="T55" fmla="*/ 5 h 341"/>
                  <a:gd name="T56" fmla="*/ 24 w 442"/>
                  <a:gd name="T57" fmla="*/ 6 h 341"/>
                  <a:gd name="T58" fmla="*/ 25 w 442"/>
                  <a:gd name="T59" fmla="*/ 7 h 341"/>
                  <a:gd name="T60" fmla="*/ 26 w 442"/>
                  <a:gd name="T61" fmla="*/ 8 h 341"/>
                  <a:gd name="T62" fmla="*/ 26 w 442"/>
                  <a:gd name="T63" fmla="*/ 9 h 341"/>
                  <a:gd name="T64" fmla="*/ 27 w 442"/>
                  <a:gd name="T65" fmla="*/ 11 h 341"/>
                  <a:gd name="T66" fmla="*/ 27 w 442"/>
                  <a:gd name="T67" fmla="*/ 12 h 341"/>
                  <a:gd name="T68" fmla="*/ 26 w 442"/>
                  <a:gd name="T69" fmla="*/ 13 h 341"/>
                  <a:gd name="T70" fmla="*/ 25 w 442"/>
                  <a:gd name="T71" fmla="*/ 14 h 341"/>
                  <a:gd name="T72" fmla="*/ 24 w 442"/>
                  <a:gd name="T73" fmla="*/ 15 h 341"/>
                  <a:gd name="T74" fmla="*/ 24 w 442"/>
                  <a:gd name="T75" fmla="*/ 16 h 341"/>
                  <a:gd name="T76" fmla="*/ 24 w 442"/>
                  <a:gd name="T77" fmla="*/ 17 h 341"/>
                  <a:gd name="T78" fmla="*/ 24 w 442"/>
                  <a:gd name="T79" fmla="*/ 19 h 341"/>
                  <a:gd name="T80" fmla="*/ 23 w 442"/>
                  <a:gd name="T81" fmla="*/ 20 h 3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42" h="341">
                    <a:moveTo>
                      <a:pt x="370" y="326"/>
                    </a:moveTo>
                    <a:lnTo>
                      <a:pt x="370" y="333"/>
                    </a:lnTo>
                    <a:lnTo>
                      <a:pt x="370" y="341"/>
                    </a:lnTo>
                    <a:lnTo>
                      <a:pt x="351" y="341"/>
                    </a:lnTo>
                    <a:lnTo>
                      <a:pt x="337" y="341"/>
                    </a:lnTo>
                    <a:lnTo>
                      <a:pt x="319" y="341"/>
                    </a:lnTo>
                    <a:lnTo>
                      <a:pt x="300" y="341"/>
                    </a:lnTo>
                    <a:lnTo>
                      <a:pt x="282" y="341"/>
                    </a:lnTo>
                    <a:lnTo>
                      <a:pt x="264" y="341"/>
                    </a:lnTo>
                    <a:lnTo>
                      <a:pt x="239" y="341"/>
                    </a:lnTo>
                    <a:lnTo>
                      <a:pt x="221" y="341"/>
                    </a:lnTo>
                    <a:lnTo>
                      <a:pt x="203" y="333"/>
                    </a:lnTo>
                    <a:lnTo>
                      <a:pt x="185" y="333"/>
                    </a:lnTo>
                    <a:lnTo>
                      <a:pt x="167" y="326"/>
                    </a:lnTo>
                    <a:lnTo>
                      <a:pt x="152" y="326"/>
                    </a:lnTo>
                    <a:lnTo>
                      <a:pt x="134" y="315"/>
                    </a:lnTo>
                    <a:lnTo>
                      <a:pt x="116" y="315"/>
                    </a:lnTo>
                    <a:lnTo>
                      <a:pt x="98" y="308"/>
                    </a:lnTo>
                    <a:lnTo>
                      <a:pt x="79" y="297"/>
                    </a:lnTo>
                    <a:lnTo>
                      <a:pt x="73" y="290"/>
                    </a:lnTo>
                    <a:lnTo>
                      <a:pt x="61" y="279"/>
                    </a:lnTo>
                    <a:lnTo>
                      <a:pt x="43" y="272"/>
                    </a:lnTo>
                    <a:lnTo>
                      <a:pt x="36" y="265"/>
                    </a:lnTo>
                    <a:lnTo>
                      <a:pt x="25" y="254"/>
                    </a:lnTo>
                    <a:lnTo>
                      <a:pt x="18" y="247"/>
                    </a:lnTo>
                    <a:lnTo>
                      <a:pt x="10" y="236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93"/>
                    </a:lnTo>
                    <a:lnTo>
                      <a:pt x="0" y="175"/>
                    </a:lnTo>
                    <a:lnTo>
                      <a:pt x="0" y="167"/>
                    </a:lnTo>
                    <a:lnTo>
                      <a:pt x="0" y="148"/>
                    </a:lnTo>
                    <a:lnTo>
                      <a:pt x="0" y="130"/>
                    </a:lnTo>
                    <a:lnTo>
                      <a:pt x="0" y="112"/>
                    </a:lnTo>
                    <a:lnTo>
                      <a:pt x="0" y="94"/>
                    </a:lnTo>
                    <a:lnTo>
                      <a:pt x="18" y="87"/>
                    </a:lnTo>
                    <a:lnTo>
                      <a:pt x="36" y="69"/>
                    </a:lnTo>
                    <a:lnTo>
                      <a:pt x="54" y="61"/>
                    </a:lnTo>
                    <a:lnTo>
                      <a:pt x="73" y="51"/>
                    </a:lnTo>
                    <a:lnTo>
                      <a:pt x="86" y="33"/>
                    </a:lnTo>
                    <a:lnTo>
                      <a:pt x="104" y="25"/>
                    </a:lnTo>
                    <a:lnTo>
                      <a:pt x="122" y="15"/>
                    </a:lnTo>
                    <a:lnTo>
                      <a:pt x="141" y="0"/>
                    </a:lnTo>
                    <a:lnTo>
                      <a:pt x="159" y="7"/>
                    </a:lnTo>
                    <a:lnTo>
                      <a:pt x="177" y="7"/>
                    </a:lnTo>
                    <a:lnTo>
                      <a:pt x="195" y="15"/>
                    </a:lnTo>
                    <a:lnTo>
                      <a:pt x="213" y="15"/>
                    </a:lnTo>
                    <a:lnTo>
                      <a:pt x="228" y="25"/>
                    </a:lnTo>
                    <a:lnTo>
                      <a:pt x="246" y="25"/>
                    </a:lnTo>
                    <a:lnTo>
                      <a:pt x="276" y="33"/>
                    </a:lnTo>
                    <a:lnTo>
                      <a:pt x="290" y="33"/>
                    </a:lnTo>
                    <a:lnTo>
                      <a:pt x="300" y="43"/>
                    </a:lnTo>
                    <a:lnTo>
                      <a:pt x="319" y="51"/>
                    </a:lnTo>
                    <a:lnTo>
                      <a:pt x="327" y="61"/>
                    </a:lnTo>
                    <a:lnTo>
                      <a:pt x="345" y="69"/>
                    </a:lnTo>
                    <a:lnTo>
                      <a:pt x="351" y="76"/>
                    </a:lnTo>
                    <a:lnTo>
                      <a:pt x="370" y="87"/>
                    </a:lnTo>
                    <a:lnTo>
                      <a:pt x="381" y="94"/>
                    </a:lnTo>
                    <a:lnTo>
                      <a:pt x="399" y="105"/>
                    </a:lnTo>
                    <a:lnTo>
                      <a:pt x="399" y="112"/>
                    </a:lnTo>
                    <a:lnTo>
                      <a:pt x="406" y="124"/>
                    </a:lnTo>
                    <a:lnTo>
                      <a:pt x="413" y="130"/>
                    </a:lnTo>
                    <a:lnTo>
                      <a:pt x="413" y="138"/>
                    </a:lnTo>
                    <a:lnTo>
                      <a:pt x="424" y="148"/>
                    </a:lnTo>
                    <a:lnTo>
                      <a:pt x="431" y="156"/>
                    </a:lnTo>
                    <a:lnTo>
                      <a:pt x="431" y="175"/>
                    </a:lnTo>
                    <a:lnTo>
                      <a:pt x="442" y="185"/>
                    </a:lnTo>
                    <a:lnTo>
                      <a:pt x="431" y="193"/>
                    </a:lnTo>
                    <a:lnTo>
                      <a:pt x="424" y="200"/>
                    </a:lnTo>
                    <a:lnTo>
                      <a:pt x="413" y="211"/>
                    </a:lnTo>
                    <a:lnTo>
                      <a:pt x="406" y="218"/>
                    </a:lnTo>
                    <a:lnTo>
                      <a:pt x="406" y="229"/>
                    </a:lnTo>
                    <a:lnTo>
                      <a:pt x="399" y="236"/>
                    </a:lnTo>
                    <a:lnTo>
                      <a:pt x="388" y="247"/>
                    </a:lnTo>
                    <a:lnTo>
                      <a:pt x="388" y="254"/>
                    </a:lnTo>
                    <a:lnTo>
                      <a:pt x="388" y="265"/>
                    </a:lnTo>
                    <a:lnTo>
                      <a:pt x="388" y="272"/>
                    </a:lnTo>
                    <a:lnTo>
                      <a:pt x="381" y="279"/>
                    </a:lnTo>
                    <a:lnTo>
                      <a:pt x="381" y="297"/>
                    </a:lnTo>
                    <a:lnTo>
                      <a:pt x="381" y="308"/>
                    </a:lnTo>
                    <a:lnTo>
                      <a:pt x="381" y="315"/>
                    </a:lnTo>
                    <a:lnTo>
                      <a:pt x="370" y="326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6" name="Freeform 213"/>
              <p:cNvSpPr>
                <a:spLocks/>
              </p:cNvSpPr>
              <p:nvPr/>
            </p:nvSpPr>
            <p:spPr bwMode="auto">
              <a:xfrm>
                <a:off x="3351" y="1561"/>
                <a:ext cx="83" cy="66"/>
              </a:xfrm>
              <a:custGeom>
                <a:avLst/>
                <a:gdLst>
                  <a:gd name="T0" fmla="*/ 18 w 333"/>
                  <a:gd name="T1" fmla="*/ 16 h 264"/>
                  <a:gd name="T2" fmla="*/ 18 w 333"/>
                  <a:gd name="T3" fmla="*/ 17 h 264"/>
                  <a:gd name="T4" fmla="*/ 10 w 333"/>
                  <a:gd name="T5" fmla="*/ 16 h 264"/>
                  <a:gd name="T6" fmla="*/ 4 w 333"/>
                  <a:gd name="T7" fmla="*/ 14 h 264"/>
                  <a:gd name="T8" fmla="*/ 0 w 333"/>
                  <a:gd name="T9" fmla="*/ 11 h 264"/>
                  <a:gd name="T10" fmla="*/ 0 w 333"/>
                  <a:gd name="T11" fmla="*/ 4 h 264"/>
                  <a:gd name="T12" fmla="*/ 6 w 333"/>
                  <a:gd name="T13" fmla="*/ 0 h 264"/>
                  <a:gd name="T14" fmla="*/ 14 w 333"/>
                  <a:gd name="T15" fmla="*/ 2 h 264"/>
                  <a:gd name="T16" fmla="*/ 19 w 333"/>
                  <a:gd name="T17" fmla="*/ 5 h 264"/>
                  <a:gd name="T18" fmla="*/ 21 w 333"/>
                  <a:gd name="T19" fmla="*/ 8 h 264"/>
                  <a:gd name="T20" fmla="*/ 19 w 333"/>
                  <a:gd name="T21" fmla="*/ 12 h 264"/>
                  <a:gd name="T22" fmla="*/ 18 w 333"/>
                  <a:gd name="T23" fmla="*/ 16 h 2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3" h="264">
                    <a:moveTo>
                      <a:pt x="283" y="246"/>
                    </a:moveTo>
                    <a:lnTo>
                      <a:pt x="283" y="264"/>
                    </a:lnTo>
                    <a:lnTo>
                      <a:pt x="166" y="257"/>
                    </a:lnTo>
                    <a:lnTo>
                      <a:pt x="61" y="228"/>
                    </a:lnTo>
                    <a:lnTo>
                      <a:pt x="0" y="178"/>
                    </a:lnTo>
                    <a:lnTo>
                      <a:pt x="0" y="69"/>
                    </a:lnTo>
                    <a:lnTo>
                      <a:pt x="105" y="0"/>
                    </a:lnTo>
                    <a:lnTo>
                      <a:pt x="221" y="25"/>
                    </a:lnTo>
                    <a:lnTo>
                      <a:pt x="301" y="79"/>
                    </a:lnTo>
                    <a:lnTo>
                      <a:pt x="333" y="131"/>
                    </a:lnTo>
                    <a:lnTo>
                      <a:pt x="301" y="185"/>
                    </a:lnTo>
                    <a:lnTo>
                      <a:pt x="283" y="24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7" name="Freeform 214"/>
              <p:cNvSpPr>
                <a:spLocks/>
              </p:cNvSpPr>
              <p:nvPr/>
            </p:nvSpPr>
            <p:spPr bwMode="auto">
              <a:xfrm>
                <a:off x="3417" y="1105"/>
                <a:ext cx="252" cy="342"/>
              </a:xfrm>
              <a:custGeom>
                <a:avLst/>
                <a:gdLst>
                  <a:gd name="T0" fmla="*/ 59 w 1004"/>
                  <a:gd name="T1" fmla="*/ 76 h 1368"/>
                  <a:gd name="T2" fmla="*/ 63 w 1004"/>
                  <a:gd name="T3" fmla="*/ 76 h 1368"/>
                  <a:gd name="T4" fmla="*/ 62 w 1004"/>
                  <a:gd name="T5" fmla="*/ 48 h 1368"/>
                  <a:gd name="T6" fmla="*/ 54 w 1004"/>
                  <a:gd name="T7" fmla="*/ 19 h 1368"/>
                  <a:gd name="T8" fmla="*/ 40 w 1004"/>
                  <a:gd name="T9" fmla="*/ 3 h 1368"/>
                  <a:gd name="T10" fmla="*/ 17 w 1004"/>
                  <a:gd name="T11" fmla="*/ 0 h 1368"/>
                  <a:gd name="T12" fmla="*/ 0 w 1004"/>
                  <a:gd name="T13" fmla="*/ 25 h 1368"/>
                  <a:gd name="T14" fmla="*/ 7 w 1004"/>
                  <a:gd name="T15" fmla="*/ 54 h 1368"/>
                  <a:gd name="T16" fmla="*/ 20 w 1004"/>
                  <a:gd name="T17" fmla="*/ 76 h 1368"/>
                  <a:gd name="T18" fmla="*/ 34 w 1004"/>
                  <a:gd name="T19" fmla="*/ 86 h 1368"/>
                  <a:gd name="T20" fmla="*/ 45 w 1004"/>
                  <a:gd name="T21" fmla="*/ 78 h 1368"/>
                  <a:gd name="T22" fmla="*/ 59 w 1004"/>
                  <a:gd name="T23" fmla="*/ 76 h 13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4" h="1368">
                    <a:moveTo>
                      <a:pt x="943" y="1215"/>
                    </a:moveTo>
                    <a:lnTo>
                      <a:pt x="1004" y="1208"/>
                    </a:lnTo>
                    <a:lnTo>
                      <a:pt x="986" y="765"/>
                    </a:lnTo>
                    <a:lnTo>
                      <a:pt x="856" y="298"/>
                    </a:lnTo>
                    <a:lnTo>
                      <a:pt x="642" y="44"/>
                    </a:lnTo>
                    <a:lnTo>
                      <a:pt x="272" y="0"/>
                    </a:lnTo>
                    <a:lnTo>
                      <a:pt x="0" y="395"/>
                    </a:lnTo>
                    <a:lnTo>
                      <a:pt x="104" y="856"/>
                    </a:lnTo>
                    <a:lnTo>
                      <a:pt x="315" y="1208"/>
                    </a:lnTo>
                    <a:lnTo>
                      <a:pt x="536" y="1368"/>
                    </a:lnTo>
                    <a:lnTo>
                      <a:pt x="721" y="1245"/>
                    </a:lnTo>
                    <a:lnTo>
                      <a:pt x="943" y="121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8" name="Freeform 215"/>
              <p:cNvSpPr>
                <a:spLocks/>
              </p:cNvSpPr>
              <p:nvPr/>
            </p:nvSpPr>
            <p:spPr bwMode="auto">
              <a:xfrm>
                <a:off x="3434" y="1131"/>
                <a:ext cx="230" cy="313"/>
              </a:xfrm>
              <a:custGeom>
                <a:avLst/>
                <a:gdLst>
                  <a:gd name="T0" fmla="*/ 54 w 918"/>
                  <a:gd name="T1" fmla="*/ 70 h 1252"/>
                  <a:gd name="T2" fmla="*/ 56 w 918"/>
                  <a:gd name="T3" fmla="*/ 70 h 1252"/>
                  <a:gd name="T4" fmla="*/ 56 w 918"/>
                  <a:gd name="T5" fmla="*/ 70 h 1252"/>
                  <a:gd name="T6" fmla="*/ 58 w 918"/>
                  <a:gd name="T7" fmla="*/ 69 h 1252"/>
                  <a:gd name="T8" fmla="*/ 58 w 918"/>
                  <a:gd name="T9" fmla="*/ 63 h 1252"/>
                  <a:gd name="T10" fmla="*/ 57 w 918"/>
                  <a:gd name="T11" fmla="*/ 57 h 1252"/>
                  <a:gd name="T12" fmla="*/ 57 w 918"/>
                  <a:gd name="T13" fmla="*/ 50 h 1252"/>
                  <a:gd name="T14" fmla="*/ 56 w 918"/>
                  <a:gd name="T15" fmla="*/ 44 h 1252"/>
                  <a:gd name="T16" fmla="*/ 55 w 918"/>
                  <a:gd name="T17" fmla="*/ 38 h 1252"/>
                  <a:gd name="T18" fmla="*/ 53 w 918"/>
                  <a:gd name="T19" fmla="*/ 31 h 1252"/>
                  <a:gd name="T20" fmla="*/ 51 w 918"/>
                  <a:gd name="T21" fmla="*/ 24 h 1252"/>
                  <a:gd name="T22" fmla="*/ 49 w 918"/>
                  <a:gd name="T23" fmla="*/ 18 h 1252"/>
                  <a:gd name="T24" fmla="*/ 47 w 918"/>
                  <a:gd name="T25" fmla="*/ 14 h 1252"/>
                  <a:gd name="T26" fmla="*/ 43 w 918"/>
                  <a:gd name="T27" fmla="*/ 10 h 1252"/>
                  <a:gd name="T28" fmla="*/ 40 w 918"/>
                  <a:gd name="T29" fmla="*/ 6 h 1252"/>
                  <a:gd name="T30" fmla="*/ 37 w 918"/>
                  <a:gd name="T31" fmla="*/ 2 h 1252"/>
                  <a:gd name="T32" fmla="*/ 32 w 918"/>
                  <a:gd name="T33" fmla="*/ 2 h 1252"/>
                  <a:gd name="T34" fmla="*/ 26 w 918"/>
                  <a:gd name="T35" fmla="*/ 1 h 1252"/>
                  <a:gd name="T36" fmla="*/ 21 w 918"/>
                  <a:gd name="T37" fmla="*/ 1 h 1252"/>
                  <a:gd name="T38" fmla="*/ 16 w 918"/>
                  <a:gd name="T39" fmla="*/ 0 h 1252"/>
                  <a:gd name="T40" fmla="*/ 12 w 918"/>
                  <a:gd name="T41" fmla="*/ 6 h 1252"/>
                  <a:gd name="T42" fmla="*/ 8 w 918"/>
                  <a:gd name="T43" fmla="*/ 12 h 1252"/>
                  <a:gd name="T44" fmla="*/ 4 w 918"/>
                  <a:gd name="T45" fmla="*/ 17 h 1252"/>
                  <a:gd name="T46" fmla="*/ 0 w 918"/>
                  <a:gd name="T47" fmla="*/ 23 h 1252"/>
                  <a:gd name="T48" fmla="*/ 2 w 918"/>
                  <a:gd name="T49" fmla="*/ 29 h 1252"/>
                  <a:gd name="T50" fmla="*/ 4 w 918"/>
                  <a:gd name="T51" fmla="*/ 36 h 1252"/>
                  <a:gd name="T52" fmla="*/ 5 w 918"/>
                  <a:gd name="T53" fmla="*/ 43 h 1252"/>
                  <a:gd name="T54" fmla="*/ 6 w 918"/>
                  <a:gd name="T55" fmla="*/ 49 h 1252"/>
                  <a:gd name="T56" fmla="*/ 9 w 918"/>
                  <a:gd name="T57" fmla="*/ 54 h 1252"/>
                  <a:gd name="T58" fmla="*/ 12 w 918"/>
                  <a:gd name="T59" fmla="*/ 59 h 1252"/>
                  <a:gd name="T60" fmla="*/ 15 w 918"/>
                  <a:gd name="T61" fmla="*/ 64 h 1252"/>
                  <a:gd name="T62" fmla="*/ 18 w 918"/>
                  <a:gd name="T63" fmla="*/ 69 h 1252"/>
                  <a:gd name="T64" fmla="*/ 21 w 918"/>
                  <a:gd name="T65" fmla="*/ 72 h 1252"/>
                  <a:gd name="T66" fmla="*/ 24 w 918"/>
                  <a:gd name="T67" fmla="*/ 74 h 1252"/>
                  <a:gd name="T68" fmla="*/ 28 w 918"/>
                  <a:gd name="T69" fmla="*/ 76 h 1252"/>
                  <a:gd name="T70" fmla="*/ 31 w 918"/>
                  <a:gd name="T71" fmla="*/ 78 h 1252"/>
                  <a:gd name="T72" fmla="*/ 33 w 918"/>
                  <a:gd name="T73" fmla="*/ 77 h 1252"/>
                  <a:gd name="T74" fmla="*/ 36 w 918"/>
                  <a:gd name="T75" fmla="*/ 75 h 1252"/>
                  <a:gd name="T76" fmla="*/ 39 w 918"/>
                  <a:gd name="T77" fmla="*/ 73 h 1252"/>
                  <a:gd name="T78" fmla="*/ 42 w 918"/>
                  <a:gd name="T79" fmla="*/ 71 h 1252"/>
                  <a:gd name="T80" fmla="*/ 45 w 918"/>
                  <a:gd name="T81" fmla="*/ 71 h 1252"/>
                  <a:gd name="T82" fmla="*/ 48 w 918"/>
                  <a:gd name="T83" fmla="*/ 71 h 1252"/>
                  <a:gd name="T84" fmla="*/ 51 w 918"/>
                  <a:gd name="T85" fmla="*/ 70 h 1252"/>
                  <a:gd name="T86" fmla="*/ 54 w 918"/>
                  <a:gd name="T87" fmla="*/ 70 h 125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18" h="1252">
                    <a:moveTo>
                      <a:pt x="857" y="1110"/>
                    </a:moveTo>
                    <a:lnTo>
                      <a:pt x="867" y="1110"/>
                    </a:lnTo>
                    <a:lnTo>
                      <a:pt x="875" y="1110"/>
                    </a:lnTo>
                    <a:lnTo>
                      <a:pt x="885" y="1110"/>
                    </a:lnTo>
                    <a:lnTo>
                      <a:pt x="893" y="1110"/>
                    </a:lnTo>
                    <a:lnTo>
                      <a:pt x="900" y="1110"/>
                    </a:lnTo>
                    <a:lnTo>
                      <a:pt x="911" y="1103"/>
                    </a:lnTo>
                    <a:lnTo>
                      <a:pt x="918" y="1103"/>
                    </a:lnTo>
                    <a:lnTo>
                      <a:pt x="918" y="1059"/>
                    </a:lnTo>
                    <a:lnTo>
                      <a:pt x="918" y="1005"/>
                    </a:lnTo>
                    <a:lnTo>
                      <a:pt x="918" y="950"/>
                    </a:lnTo>
                    <a:lnTo>
                      <a:pt x="911" y="907"/>
                    </a:lnTo>
                    <a:lnTo>
                      <a:pt x="911" y="856"/>
                    </a:lnTo>
                    <a:lnTo>
                      <a:pt x="911" y="802"/>
                    </a:lnTo>
                    <a:lnTo>
                      <a:pt x="911" y="751"/>
                    </a:lnTo>
                    <a:lnTo>
                      <a:pt x="900" y="704"/>
                    </a:lnTo>
                    <a:lnTo>
                      <a:pt x="893" y="653"/>
                    </a:lnTo>
                    <a:lnTo>
                      <a:pt x="875" y="599"/>
                    </a:lnTo>
                    <a:lnTo>
                      <a:pt x="857" y="548"/>
                    </a:lnTo>
                    <a:lnTo>
                      <a:pt x="849" y="493"/>
                    </a:lnTo>
                    <a:lnTo>
                      <a:pt x="831" y="439"/>
                    </a:lnTo>
                    <a:lnTo>
                      <a:pt x="813" y="388"/>
                    </a:lnTo>
                    <a:lnTo>
                      <a:pt x="806" y="334"/>
                    </a:lnTo>
                    <a:lnTo>
                      <a:pt x="788" y="284"/>
                    </a:lnTo>
                    <a:lnTo>
                      <a:pt x="758" y="247"/>
                    </a:lnTo>
                    <a:lnTo>
                      <a:pt x="744" y="221"/>
                    </a:lnTo>
                    <a:lnTo>
                      <a:pt x="715" y="185"/>
                    </a:lnTo>
                    <a:lnTo>
                      <a:pt x="689" y="160"/>
                    </a:lnTo>
                    <a:lnTo>
                      <a:pt x="664" y="131"/>
                    </a:lnTo>
                    <a:lnTo>
                      <a:pt x="635" y="98"/>
                    </a:lnTo>
                    <a:lnTo>
                      <a:pt x="621" y="69"/>
                    </a:lnTo>
                    <a:lnTo>
                      <a:pt x="592" y="37"/>
                    </a:lnTo>
                    <a:lnTo>
                      <a:pt x="549" y="37"/>
                    </a:lnTo>
                    <a:lnTo>
                      <a:pt x="504" y="25"/>
                    </a:lnTo>
                    <a:lnTo>
                      <a:pt x="461" y="25"/>
                    </a:lnTo>
                    <a:lnTo>
                      <a:pt x="417" y="18"/>
                    </a:lnTo>
                    <a:lnTo>
                      <a:pt x="371" y="18"/>
                    </a:lnTo>
                    <a:lnTo>
                      <a:pt x="338" y="7"/>
                    </a:lnTo>
                    <a:lnTo>
                      <a:pt x="295" y="7"/>
                    </a:lnTo>
                    <a:lnTo>
                      <a:pt x="247" y="0"/>
                    </a:lnTo>
                    <a:lnTo>
                      <a:pt x="214" y="43"/>
                    </a:lnTo>
                    <a:lnTo>
                      <a:pt x="186" y="88"/>
                    </a:lnTo>
                    <a:lnTo>
                      <a:pt x="153" y="131"/>
                    </a:lnTo>
                    <a:lnTo>
                      <a:pt x="123" y="185"/>
                    </a:lnTo>
                    <a:lnTo>
                      <a:pt x="91" y="229"/>
                    </a:lnTo>
                    <a:lnTo>
                      <a:pt x="62" y="272"/>
                    </a:lnTo>
                    <a:lnTo>
                      <a:pt x="29" y="315"/>
                    </a:lnTo>
                    <a:lnTo>
                      <a:pt x="0" y="363"/>
                    </a:lnTo>
                    <a:lnTo>
                      <a:pt x="11" y="414"/>
                    </a:lnTo>
                    <a:lnTo>
                      <a:pt x="29" y="468"/>
                    </a:lnTo>
                    <a:lnTo>
                      <a:pt x="36" y="519"/>
                    </a:lnTo>
                    <a:lnTo>
                      <a:pt x="54" y="574"/>
                    </a:lnTo>
                    <a:lnTo>
                      <a:pt x="62" y="624"/>
                    </a:lnTo>
                    <a:lnTo>
                      <a:pt x="72" y="678"/>
                    </a:lnTo>
                    <a:lnTo>
                      <a:pt x="91" y="733"/>
                    </a:lnTo>
                    <a:lnTo>
                      <a:pt x="98" y="784"/>
                    </a:lnTo>
                    <a:lnTo>
                      <a:pt x="123" y="820"/>
                    </a:lnTo>
                    <a:lnTo>
                      <a:pt x="142" y="864"/>
                    </a:lnTo>
                    <a:lnTo>
                      <a:pt x="171" y="900"/>
                    </a:lnTo>
                    <a:lnTo>
                      <a:pt x="196" y="944"/>
                    </a:lnTo>
                    <a:lnTo>
                      <a:pt x="214" y="987"/>
                    </a:lnTo>
                    <a:lnTo>
                      <a:pt x="240" y="1023"/>
                    </a:lnTo>
                    <a:lnTo>
                      <a:pt x="265" y="1067"/>
                    </a:lnTo>
                    <a:lnTo>
                      <a:pt x="283" y="1103"/>
                    </a:lnTo>
                    <a:lnTo>
                      <a:pt x="308" y="1121"/>
                    </a:lnTo>
                    <a:lnTo>
                      <a:pt x="338" y="1146"/>
                    </a:lnTo>
                    <a:lnTo>
                      <a:pt x="363" y="1165"/>
                    </a:lnTo>
                    <a:lnTo>
                      <a:pt x="389" y="1183"/>
                    </a:lnTo>
                    <a:lnTo>
                      <a:pt x="417" y="1201"/>
                    </a:lnTo>
                    <a:lnTo>
                      <a:pt x="443" y="1216"/>
                    </a:lnTo>
                    <a:lnTo>
                      <a:pt x="468" y="1234"/>
                    </a:lnTo>
                    <a:lnTo>
                      <a:pt x="498" y="1252"/>
                    </a:lnTo>
                    <a:lnTo>
                      <a:pt x="512" y="1234"/>
                    </a:lnTo>
                    <a:lnTo>
                      <a:pt x="530" y="1227"/>
                    </a:lnTo>
                    <a:lnTo>
                      <a:pt x="559" y="1209"/>
                    </a:lnTo>
                    <a:lnTo>
                      <a:pt x="574" y="1201"/>
                    </a:lnTo>
                    <a:lnTo>
                      <a:pt x="603" y="1183"/>
                    </a:lnTo>
                    <a:lnTo>
                      <a:pt x="621" y="1165"/>
                    </a:lnTo>
                    <a:lnTo>
                      <a:pt x="646" y="1154"/>
                    </a:lnTo>
                    <a:lnTo>
                      <a:pt x="664" y="1140"/>
                    </a:lnTo>
                    <a:lnTo>
                      <a:pt x="689" y="1140"/>
                    </a:lnTo>
                    <a:lnTo>
                      <a:pt x="715" y="1140"/>
                    </a:lnTo>
                    <a:lnTo>
                      <a:pt x="733" y="1128"/>
                    </a:lnTo>
                    <a:lnTo>
                      <a:pt x="758" y="1128"/>
                    </a:lnTo>
                    <a:lnTo>
                      <a:pt x="788" y="1121"/>
                    </a:lnTo>
                    <a:lnTo>
                      <a:pt x="813" y="1121"/>
                    </a:lnTo>
                    <a:lnTo>
                      <a:pt x="839" y="1110"/>
                    </a:lnTo>
                    <a:lnTo>
                      <a:pt x="857" y="111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59" name="Freeform 216"/>
              <p:cNvSpPr>
                <a:spLocks/>
              </p:cNvSpPr>
              <p:nvPr/>
            </p:nvSpPr>
            <p:spPr bwMode="auto">
              <a:xfrm>
                <a:off x="3453" y="1157"/>
                <a:ext cx="209" cy="285"/>
              </a:xfrm>
              <a:custGeom>
                <a:avLst/>
                <a:gdLst>
                  <a:gd name="T0" fmla="*/ 49 w 839"/>
                  <a:gd name="T1" fmla="*/ 64 h 1139"/>
                  <a:gd name="T2" fmla="*/ 50 w 839"/>
                  <a:gd name="T3" fmla="*/ 63 h 1139"/>
                  <a:gd name="T4" fmla="*/ 51 w 839"/>
                  <a:gd name="T5" fmla="*/ 63 h 1139"/>
                  <a:gd name="T6" fmla="*/ 52 w 839"/>
                  <a:gd name="T7" fmla="*/ 63 h 1139"/>
                  <a:gd name="T8" fmla="*/ 51 w 839"/>
                  <a:gd name="T9" fmla="*/ 57 h 1139"/>
                  <a:gd name="T10" fmla="*/ 51 w 839"/>
                  <a:gd name="T11" fmla="*/ 51 h 1139"/>
                  <a:gd name="T12" fmla="*/ 51 w 839"/>
                  <a:gd name="T13" fmla="*/ 46 h 1139"/>
                  <a:gd name="T14" fmla="*/ 51 w 839"/>
                  <a:gd name="T15" fmla="*/ 40 h 1139"/>
                  <a:gd name="T16" fmla="*/ 49 w 839"/>
                  <a:gd name="T17" fmla="*/ 34 h 1139"/>
                  <a:gd name="T18" fmla="*/ 48 w 839"/>
                  <a:gd name="T19" fmla="*/ 28 h 1139"/>
                  <a:gd name="T20" fmla="*/ 46 w 839"/>
                  <a:gd name="T21" fmla="*/ 22 h 1139"/>
                  <a:gd name="T22" fmla="*/ 44 w 839"/>
                  <a:gd name="T23" fmla="*/ 16 h 1139"/>
                  <a:gd name="T24" fmla="*/ 42 w 839"/>
                  <a:gd name="T25" fmla="*/ 13 h 1139"/>
                  <a:gd name="T26" fmla="*/ 39 w 839"/>
                  <a:gd name="T27" fmla="*/ 9 h 1139"/>
                  <a:gd name="T28" fmla="*/ 36 w 839"/>
                  <a:gd name="T29" fmla="*/ 6 h 1139"/>
                  <a:gd name="T30" fmla="*/ 33 w 839"/>
                  <a:gd name="T31" fmla="*/ 2 h 1139"/>
                  <a:gd name="T32" fmla="*/ 28 w 839"/>
                  <a:gd name="T33" fmla="*/ 2 h 1139"/>
                  <a:gd name="T34" fmla="*/ 23 w 839"/>
                  <a:gd name="T35" fmla="*/ 1 h 1139"/>
                  <a:gd name="T36" fmla="*/ 18 w 839"/>
                  <a:gd name="T37" fmla="*/ 1 h 1139"/>
                  <a:gd name="T38" fmla="*/ 14 w 839"/>
                  <a:gd name="T39" fmla="*/ 0 h 1139"/>
                  <a:gd name="T40" fmla="*/ 10 w 839"/>
                  <a:gd name="T41" fmla="*/ 5 h 1139"/>
                  <a:gd name="T42" fmla="*/ 6 w 839"/>
                  <a:gd name="T43" fmla="*/ 11 h 1139"/>
                  <a:gd name="T44" fmla="*/ 3 w 839"/>
                  <a:gd name="T45" fmla="*/ 16 h 1139"/>
                  <a:gd name="T46" fmla="*/ 0 w 839"/>
                  <a:gd name="T47" fmla="*/ 21 h 1139"/>
                  <a:gd name="T48" fmla="*/ 1 w 839"/>
                  <a:gd name="T49" fmla="*/ 27 h 1139"/>
                  <a:gd name="T50" fmla="*/ 3 w 839"/>
                  <a:gd name="T51" fmla="*/ 33 h 1139"/>
                  <a:gd name="T52" fmla="*/ 4 w 839"/>
                  <a:gd name="T53" fmla="*/ 39 h 1139"/>
                  <a:gd name="T54" fmla="*/ 5 w 839"/>
                  <a:gd name="T55" fmla="*/ 45 h 1139"/>
                  <a:gd name="T56" fmla="*/ 8 w 839"/>
                  <a:gd name="T57" fmla="*/ 49 h 1139"/>
                  <a:gd name="T58" fmla="*/ 11 w 839"/>
                  <a:gd name="T59" fmla="*/ 54 h 1139"/>
                  <a:gd name="T60" fmla="*/ 13 w 839"/>
                  <a:gd name="T61" fmla="*/ 59 h 1139"/>
                  <a:gd name="T62" fmla="*/ 16 w 839"/>
                  <a:gd name="T63" fmla="*/ 63 h 1139"/>
                  <a:gd name="T64" fmla="*/ 19 w 839"/>
                  <a:gd name="T65" fmla="*/ 65 h 1139"/>
                  <a:gd name="T66" fmla="*/ 22 w 839"/>
                  <a:gd name="T67" fmla="*/ 67 h 1139"/>
                  <a:gd name="T68" fmla="*/ 25 w 839"/>
                  <a:gd name="T69" fmla="*/ 69 h 1139"/>
                  <a:gd name="T70" fmla="*/ 27 w 839"/>
                  <a:gd name="T71" fmla="*/ 71 h 1139"/>
                  <a:gd name="T72" fmla="*/ 30 w 839"/>
                  <a:gd name="T73" fmla="*/ 70 h 1139"/>
                  <a:gd name="T74" fmla="*/ 32 w 839"/>
                  <a:gd name="T75" fmla="*/ 68 h 1139"/>
                  <a:gd name="T76" fmla="*/ 35 w 839"/>
                  <a:gd name="T77" fmla="*/ 66 h 1139"/>
                  <a:gd name="T78" fmla="*/ 37 w 839"/>
                  <a:gd name="T79" fmla="*/ 65 h 1139"/>
                  <a:gd name="T80" fmla="*/ 40 w 839"/>
                  <a:gd name="T81" fmla="*/ 65 h 1139"/>
                  <a:gd name="T82" fmla="*/ 43 w 839"/>
                  <a:gd name="T83" fmla="*/ 64 h 1139"/>
                  <a:gd name="T84" fmla="*/ 46 w 839"/>
                  <a:gd name="T85" fmla="*/ 64 h 1139"/>
                  <a:gd name="T86" fmla="*/ 48 w 839"/>
                  <a:gd name="T87" fmla="*/ 64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39" h="1139">
                    <a:moveTo>
                      <a:pt x="777" y="1015"/>
                    </a:moveTo>
                    <a:lnTo>
                      <a:pt x="785" y="1015"/>
                    </a:lnTo>
                    <a:lnTo>
                      <a:pt x="795" y="1004"/>
                    </a:lnTo>
                    <a:lnTo>
                      <a:pt x="803" y="1004"/>
                    </a:lnTo>
                    <a:lnTo>
                      <a:pt x="813" y="1004"/>
                    </a:lnTo>
                    <a:lnTo>
                      <a:pt x="821" y="1004"/>
                    </a:lnTo>
                    <a:lnTo>
                      <a:pt x="828" y="1004"/>
                    </a:lnTo>
                    <a:lnTo>
                      <a:pt x="839" y="1004"/>
                    </a:lnTo>
                    <a:lnTo>
                      <a:pt x="839" y="961"/>
                    </a:lnTo>
                    <a:lnTo>
                      <a:pt x="828" y="917"/>
                    </a:lnTo>
                    <a:lnTo>
                      <a:pt x="828" y="862"/>
                    </a:lnTo>
                    <a:lnTo>
                      <a:pt x="828" y="819"/>
                    </a:lnTo>
                    <a:lnTo>
                      <a:pt x="828" y="776"/>
                    </a:lnTo>
                    <a:lnTo>
                      <a:pt x="821" y="732"/>
                    </a:lnTo>
                    <a:lnTo>
                      <a:pt x="821" y="689"/>
                    </a:lnTo>
                    <a:lnTo>
                      <a:pt x="821" y="645"/>
                    </a:lnTo>
                    <a:lnTo>
                      <a:pt x="803" y="590"/>
                    </a:lnTo>
                    <a:lnTo>
                      <a:pt x="795" y="547"/>
                    </a:lnTo>
                    <a:lnTo>
                      <a:pt x="777" y="493"/>
                    </a:lnTo>
                    <a:lnTo>
                      <a:pt x="767" y="450"/>
                    </a:lnTo>
                    <a:lnTo>
                      <a:pt x="752" y="395"/>
                    </a:lnTo>
                    <a:lnTo>
                      <a:pt x="741" y="351"/>
                    </a:lnTo>
                    <a:lnTo>
                      <a:pt x="723" y="300"/>
                    </a:lnTo>
                    <a:lnTo>
                      <a:pt x="716" y="257"/>
                    </a:lnTo>
                    <a:lnTo>
                      <a:pt x="686" y="228"/>
                    </a:lnTo>
                    <a:lnTo>
                      <a:pt x="672" y="203"/>
                    </a:lnTo>
                    <a:lnTo>
                      <a:pt x="643" y="166"/>
                    </a:lnTo>
                    <a:lnTo>
                      <a:pt x="625" y="141"/>
                    </a:lnTo>
                    <a:lnTo>
                      <a:pt x="599" y="115"/>
                    </a:lnTo>
                    <a:lnTo>
                      <a:pt x="581" y="87"/>
                    </a:lnTo>
                    <a:lnTo>
                      <a:pt x="556" y="61"/>
                    </a:lnTo>
                    <a:lnTo>
                      <a:pt x="538" y="36"/>
                    </a:lnTo>
                    <a:lnTo>
                      <a:pt x="495" y="36"/>
                    </a:lnTo>
                    <a:lnTo>
                      <a:pt x="458" y="25"/>
                    </a:lnTo>
                    <a:lnTo>
                      <a:pt x="414" y="25"/>
                    </a:lnTo>
                    <a:lnTo>
                      <a:pt x="378" y="18"/>
                    </a:lnTo>
                    <a:lnTo>
                      <a:pt x="335" y="18"/>
                    </a:lnTo>
                    <a:lnTo>
                      <a:pt x="299" y="6"/>
                    </a:lnTo>
                    <a:lnTo>
                      <a:pt x="254" y="6"/>
                    </a:lnTo>
                    <a:lnTo>
                      <a:pt x="223" y="0"/>
                    </a:lnTo>
                    <a:lnTo>
                      <a:pt x="193" y="43"/>
                    </a:lnTo>
                    <a:lnTo>
                      <a:pt x="168" y="79"/>
                    </a:lnTo>
                    <a:lnTo>
                      <a:pt x="142" y="123"/>
                    </a:lnTo>
                    <a:lnTo>
                      <a:pt x="106" y="166"/>
                    </a:lnTo>
                    <a:lnTo>
                      <a:pt x="81" y="203"/>
                    </a:lnTo>
                    <a:lnTo>
                      <a:pt x="51" y="246"/>
                    </a:lnTo>
                    <a:lnTo>
                      <a:pt x="26" y="290"/>
                    </a:lnTo>
                    <a:lnTo>
                      <a:pt x="0" y="326"/>
                    </a:lnTo>
                    <a:lnTo>
                      <a:pt x="8" y="381"/>
                    </a:lnTo>
                    <a:lnTo>
                      <a:pt x="19" y="424"/>
                    </a:lnTo>
                    <a:lnTo>
                      <a:pt x="37" y="475"/>
                    </a:lnTo>
                    <a:lnTo>
                      <a:pt x="45" y="518"/>
                    </a:lnTo>
                    <a:lnTo>
                      <a:pt x="51" y="565"/>
                    </a:lnTo>
                    <a:lnTo>
                      <a:pt x="63" y="616"/>
                    </a:lnTo>
                    <a:lnTo>
                      <a:pt x="81" y="660"/>
                    </a:lnTo>
                    <a:lnTo>
                      <a:pt x="88" y="714"/>
                    </a:lnTo>
                    <a:lnTo>
                      <a:pt x="106" y="750"/>
                    </a:lnTo>
                    <a:lnTo>
                      <a:pt x="132" y="783"/>
                    </a:lnTo>
                    <a:lnTo>
                      <a:pt x="150" y="819"/>
                    </a:lnTo>
                    <a:lnTo>
                      <a:pt x="175" y="856"/>
                    </a:lnTo>
                    <a:lnTo>
                      <a:pt x="193" y="899"/>
                    </a:lnTo>
                    <a:lnTo>
                      <a:pt x="211" y="935"/>
                    </a:lnTo>
                    <a:lnTo>
                      <a:pt x="236" y="968"/>
                    </a:lnTo>
                    <a:lnTo>
                      <a:pt x="254" y="1004"/>
                    </a:lnTo>
                    <a:lnTo>
                      <a:pt x="284" y="1022"/>
                    </a:lnTo>
                    <a:lnTo>
                      <a:pt x="309" y="1040"/>
                    </a:lnTo>
                    <a:lnTo>
                      <a:pt x="327" y="1059"/>
                    </a:lnTo>
                    <a:lnTo>
                      <a:pt x="353" y="1077"/>
                    </a:lnTo>
                    <a:lnTo>
                      <a:pt x="371" y="1085"/>
                    </a:lnTo>
                    <a:lnTo>
                      <a:pt x="396" y="1103"/>
                    </a:lnTo>
                    <a:lnTo>
                      <a:pt x="426" y="1121"/>
                    </a:lnTo>
                    <a:lnTo>
                      <a:pt x="440" y="1139"/>
                    </a:lnTo>
                    <a:lnTo>
                      <a:pt x="458" y="1128"/>
                    </a:lnTo>
                    <a:lnTo>
                      <a:pt x="487" y="1110"/>
                    </a:lnTo>
                    <a:lnTo>
                      <a:pt x="502" y="1103"/>
                    </a:lnTo>
                    <a:lnTo>
                      <a:pt x="520" y="1085"/>
                    </a:lnTo>
                    <a:lnTo>
                      <a:pt x="538" y="1077"/>
                    </a:lnTo>
                    <a:lnTo>
                      <a:pt x="563" y="1059"/>
                    </a:lnTo>
                    <a:lnTo>
                      <a:pt x="581" y="1048"/>
                    </a:lnTo>
                    <a:lnTo>
                      <a:pt x="599" y="1040"/>
                    </a:lnTo>
                    <a:lnTo>
                      <a:pt x="625" y="1034"/>
                    </a:lnTo>
                    <a:lnTo>
                      <a:pt x="643" y="1034"/>
                    </a:lnTo>
                    <a:lnTo>
                      <a:pt x="672" y="1034"/>
                    </a:lnTo>
                    <a:lnTo>
                      <a:pt x="686" y="1022"/>
                    </a:lnTo>
                    <a:lnTo>
                      <a:pt x="716" y="1022"/>
                    </a:lnTo>
                    <a:lnTo>
                      <a:pt x="734" y="1015"/>
                    </a:lnTo>
                    <a:lnTo>
                      <a:pt x="759" y="1015"/>
                    </a:lnTo>
                    <a:lnTo>
                      <a:pt x="777" y="1015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0" name="Freeform 217"/>
              <p:cNvSpPr>
                <a:spLocks/>
              </p:cNvSpPr>
              <p:nvPr/>
            </p:nvSpPr>
            <p:spPr bwMode="auto">
              <a:xfrm>
                <a:off x="3470" y="1184"/>
                <a:ext cx="188" cy="255"/>
              </a:xfrm>
              <a:custGeom>
                <a:avLst/>
                <a:gdLst>
                  <a:gd name="T0" fmla="*/ 44 w 751"/>
                  <a:gd name="T1" fmla="*/ 57 h 1023"/>
                  <a:gd name="T2" fmla="*/ 45 w 751"/>
                  <a:gd name="T3" fmla="*/ 57 h 1023"/>
                  <a:gd name="T4" fmla="*/ 47 w 751"/>
                  <a:gd name="T5" fmla="*/ 57 h 1023"/>
                  <a:gd name="T6" fmla="*/ 47 w 751"/>
                  <a:gd name="T7" fmla="*/ 54 h 1023"/>
                  <a:gd name="T8" fmla="*/ 47 w 751"/>
                  <a:gd name="T9" fmla="*/ 49 h 1023"/>
                  <a:gd name="T10" fmla="*/ 47 w 751"/>
                  <a:gd name="T11" fmla="*/ 43 h 1023"/>
                  <a:gd name="T12" fmla="*/ 47 w 751"/>
                  <a:gd name="T13" fmla="*/ 38 h 1023"/>
                  <a:gd name="T14" fmla="*/ 45 w 751"/>
                  <a:gd name="T15" fmla="*/ 33 h 1023"/>
                  <a:gd name="T16" fmla="*/ 44 w 751"/>
                  <a:gd name="T17" fmla="*/ 28 h 1023"/>
                  <a:gd name="T18" fmla="*/ 42 w 751"/>
                  <a:gd name="T19" fmla="*/ 22 h 1023"/>
                  <a:gd name="T20" fmla="*/ 41 w 751"/>
                  <a:gd name="T21" fmla="*/ 17 h 1023"/>
                  <a:gd name="T22" fmla="*/ 39 w 751"/>
                  <a:gd name="T23" fmla="*/ 13 h 1023"/>
                  <a:gd name="T24" fmla="*/ 37 w 751"/>
                  <a:gd name="T25" fmla="*/ 10 h 1023"/>
                  <a:gd name="T26" fmla="*/ 34 w 751"/>
                  <a:gd name="T27" fmla="*/ 6 h 1023"/>
                  <a:gd name="T28" fmla="*/ 32 w 751"/>
                  <a:gd name="T29" fmla="*/ 3 h 1023"/>
                  <a:gd name="T30" fmla="*/ 28 w 751"/>
                  <a:gd name="T31" fmla="*/ 1 h 1023"/>
                  <a:gd name="T32" fmla="*/ 23 w 751"/>
                  <a:gd name="T33" fmla="*/ 1 h 1023"/>
                  <a:gd name="T34" fmla="*/ 19 w 751"/>
                  <a:gd name="T35" fmla="*/ 0 h 1023"/>
                  <a:gd name="T36" fmla="*/ 14 w 751"/>
                  <a:gd name="T37" fmla="*/ 0 h 1023"/>
                  <a:gd name="T38" fmla="*/ 11 w 751"/>
                  <a:gd name="T39" fmla="*/ 2 h 1023"/>
                  <a:gd name="T40" fmla="*/ 8 w 751"/>
                  <a:gd name="T41" fmla="*/ 7 h 1023"/>
                  <a:gd name="T42" fmla="*/ 5 w 751"/>
                  <a:gd name="T43" fmla="*/ 11 h 1023"/>
                  <a:gd name="T44" fmla="*/ 1 w 751"/>
                  <a:gd name="T45" fmla="*/ 16 h 1023"/>
                  <a:gd name="T46" fmla="*/ 1 w 751"/>
                  <a:gd name="T47" fmla="*/ 21 h 1023"/>
                  <a:gd name="T48" fmla="*/ 2 w 751"/>
                  <a:gd name="T49" fmla="*/ 26 h 1023"/>
                  <a:gd name="T50" fmla="*/ 3 w 751"/>
                  <a:gd name="T51" fmla="*/ 32 h 1023"/>
                  <a:gd name="T52" fmla="*/ 4 w 751"/>
                  <a:gd name="T53" fmla="*/ 37 h 1023"/>
                  <a:gd name="T54" fmla="*/ 6 w 751"/>
                  <a:gd name="T55" fmla="*/ 42 h 1023"/>
                  <a:gd name="T56" fmla="*/ 9 w 751"/>
                  <a:gd name="T57" fmla="*/ 46 h 1023"/>
                  <a:gd name="T58" fmla="*/ 11 w 751"/>
                  <a:gd name="T59" fmla="*/ 50 h 1023"/>
                  <a:gd name="T60" fmla="*/ 14 w 751"/>
                  <a:gd name="T61" fmla="*/ 54 h 1023"/>
                  <a:gd name="T62" fmla="*/ 16 w 751"/>
                  <a:gd name="T63" fmla="*/ 57 h 1023"/>
                  <a:gd name="T64" fmla="*/ 18 w 751"/>
                  <a:gd name="T65" fmla="*/ 59 h 1023"/>
                  <a:gd name="T66" fmla="*/ 21 w 751"/>
                  <a:gd name="T67" fmla="*/ 61 h 1023"/>
                  <a:gd name="T68" fmla="*/ 24 w 751"/>
                  <a:gd name="T69" fmla="*/ 63 h 1023"/>
                  <a:gd name="T70" fmla="*/ 26 w 751"/>
                  <a:gd name="T71" fmla="*/ 63 h 1023"/>
                  <a:gd name="T72" fmla="*/ 28 w 751"/>
                  <a:gd name="T73" fmla="*/ 62 h 1023"/>
                  <a:gd name="T74" fmla="*/ 31 w 751"/>
                  <a:gd name="T75" fmla="*/ 60 h 1023"/>
                  <a:gd name="T76" fmla="*/ 33 w 751"/>
                  <a:gd name="T77" fmla="*/ 59 h 1023"/>
                  <a:gd name="T78" fmla="*/ 35 w 751"/>
                  <a:gd name="T79" fmla="*/ 58 h 1023"/>
                  <a:gd name="T80" fmla="*/ 38 w 751"/>
                  <a:gd name="T81" fmla="*/ 58 h 1023"/>
                  <a:gd name="T82" fmla="*/ 40 w 751"/>
                  <a:gd name="T83" fmla="*/ 57 h 1023"/>
                  <a:gd name="T84" fmla="*/ 43 w 751"/>
                  <a:gd name="T85" fmla="*/ 57 h 10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1" h="1023">
                    <a:moveTo>
                      <a:pt x="697" y="910"/>
                    </a:moveTo>
                    <a:lnTo>
                      <a:pt x="707" y="910"/>
                    </a:lnTo>
                    <a:lnTo>
                      <a:pt x="715" y="910"/>
                    </a:lnTo>
                    <a:lnTo>
                      <a:pt x="725" y="910"/>
                    </a:lnTo>
                    <a:lnTo>
                      <a:pt x="733" y="910"/>
                    </a:lnTo>
                    <a:lnTo>
                      <a:pt x="743" y="910"/>
                    </a:lnTo>
                    <a:lnTo>
                      <a:pt x="751" y="910"/>
                    </a:lnTo>
                    <a:lnTo>
                      <a:pt x="751" y="863"/>
                    </a:lnTo>
                    <a:lnTo>
                      <a:pt x="751" y="820"/>
                    </a:lnTo>
                    <a:lnTo>
                      <a:pt x="743" y="787"/>
                    </a:lnTo>
                    <a:lnTo>
                      <a:pt x="743" y="739"/>
                    </a:lnTo>
                    <a:lnTo>
                      <a:pt x="743" y="696"/>
                    </a:lnTo>
                    <a:lnTo>
                      <a:pt x="743" y="663"/>
                    </a:lnTo>
                    <a:lnTo>
                      <a:pt x="743" y="617"/>
                    </a:lnTo>
                    <a:lnTo>
                      <a:pt x="733" y="573"/>
                    </a:lnTo>
                    <a:lnTo>
                      <a:pt x="725" y="530"/>
                    </a:lnTo>
                    <a:lnTo>
                      <a:pt x="715" y="485"/>
                    </a:lnTo>
                    <a:lnTo>
                      <a:pt x="697" y="449"/>
                    </a:lnTo>
                    <a:lnTo>
                      <a:pt x="689" y="406"/>
                    </a:lnTo>
                    <a:lnTo>
                      <a:pt x="671" y="363"/>
                    </a:lnTo>
                    <a:lnTo>
                      <a:pt x="664" y="319"/>
                    </a:lnTo>
                    <a:lnTo>
                      <a:pt x="653" y="276"/>
                    </a:lnTo>
                    <a:lnTo>
                      <a:pt x="634" y="228"/>
                    </a:lnTo>
                    <a:lnTo>
                      <a:pt x="616" y="203"/>
                    </a:lnTo>
                    <a:lnTo>
                      <a:pt x="602" y="177"/>
                    </a:lnTo>
                    <a:lnTo>
                      <a:pt x="583" y="159"/>
                    </a:lnTo>
                    <a:lnTo>
                      <a:pt x="555" y="134"/>
                    </a:lnTo>
                    <a:lnTo>
                      <a:pt x="540" y="104"/>
                    </a:lnTo>
                    <a:lnTo>
                      <a:pt x="522" y="79"/>
                    </a:lnTo>
                    <a:lnTo>
                      <a:pt x="504" y="55"/>
                    </a:lnTo>
                    <a:lnTo>
                      <a:pt x="479" y="36"/>
                    </a:lnTo>
                    <a:lnTo>
                      <a:pt x="443" y="25"/>
                    </a:lnTo>
                    <a:lnTo>
                      <a:pt x="407" y="25"/>
                    </a:lnTo>
                    <a:lnTo>
                      <a:pt x="370" y="18"/>
                    </a:lnTo>
                    <a:lnTo>
                      <a:pt x="337" y="18"/>
                    </a:lnTo>
                    <a:lnTo>
                      <a:pt x="301" y="10"/>
                    </a:lnTo>
                    <a:lnTo>
                      <a:pt x="265" y="10"/>
                    </a:lnTo>
                    <a:lnTo>
                      <a:pt x="229" y="10"/>
                    </a:lnTo>
                    <a:lnTo>
                      <a:pt x="196" y="0"/>
                    </a:lnTo>
                    <a:lnTo>
                      <a:pt x="166" y="36"/>
                    </a:lnTo>
                    <a:lnTo>
                      <a:pt x="153" y="73"/>
                    </a:lnTo>
                    <a:lnTo>
                      <a:pt x="123" y="116"/>
                    </a:lnTo>
                    <a:lnTo>
                      <a:pt x="98" y="152"/>
                    </a:lnTo>
                    <a:lnTo>
                      <a:pt x="72" y="185"/>
                    </a:lnTo>
                    <a:lnTo>
                      <a:pt x="44" y="221"/>
                    </a:lnTo>
                    <a:lnTo>
                      <a:pt x="18" y="257"/>
                    </a:lnTo>
                    <a:lnTo>
                      <a:pt x="0" y="301"/>
                    </a:lnTo>
                    <a:lnTo>
                      <a:pt x="11" y="345"/>
                    </a:lnTo>
                    <a:lnTo>
                      <a:pt x="18" y="381"/>
                    </a:lnTo>
                    <a:lnTo>
                      <a:pt x="29" y="424"/>
                    </a:lnTo>
                    <a:lnTo>
                      <a:pt x="36" y="467"/>
                    </a:lnTo>
                    <a:lnTo>
                      <a:pt x="44" y="511"/>
                    </a:lnTo>
                    <a:lnTo>
                      <a:pt x="54" y="555"/>
                    </a:lnTo>
                    <a:lnTo>
                      <a:pt x="62" y="602"/>
                    </a:lnTo>
                    <a:lnTo>
                      <a:pt x="80" y="645"/>
                    </a:lnTo>
                    <a:lnTo>
                      <a:pt x="98" y="671"/>
                    </a:lnTo>
                    <a:lnTo>
                      <a:pt x="116" y="708"/>
                    </a:lnTo>
                    <a:lnTo>
                      <a:pt x="134" y="739"/>
                    </a:lnTo>
                    <a:lnTo>
                      <a:pt x="153" y="776"/>
                    </a:lnTo>
                    <a:lnTo>
                      <a:pt x="178" y="802"/>
                    </a:lnTo>
                    <a:lnTo>
                      <a:pt x="196" y="838"/>
                    </a:lnTo>
                    <a:lnTo>
                      <a:pt x="214" y="874"/>
                    </a:lnTo>
                    <a:lnTo>
                      <a:pt x="229" y="910"/>
                    </a:lnTo>
                    <a:lnTo>
                      <a:pt x="247" y="917"/>
                    </a:lnTo>
                    <a:lnTo>
                      <a:pt x="275" y="935"/>
                    </a:lnTo>
                    <a:lnTo>
                      <a:pt x="293" y="954"/>
                    </a:lnTo>
                    <a:lnTo>
                      <a:pt x="319" y="962"/>
                    </a:lnTo>
                    <a:lnTo>
                      <a:pt x="337" y="980"/>
                    </a:lnTo>
                    <a:lnTo>
                      <a:pt x="356" y="998"/>
                    </a:lnTo>
                    <a:lnTo>
                      <a:pt x="381" y="1005"/>
                    </a:lnTo>
                    <a:lnTo>
                      <a:pt x="399" y="1023"/>
                    </a:lnTo>
                    <a:lnTo>
                      <a:pt x="417" y="1016"/>
                    </a:lnTo>
                    <a:lnTo>
                      <a:pt x="432" y="1005"/>
                    </a:lnTo>
                    <a:lnTo>
                      <a:pt x="450" y="990"/>
                    </a:lnTo>
                    <a:lnTo>
                      <a:pt x="468" y="980"/>
                    </a:lnTo>
                    <a:lnTo>
                      <a:pt x="486" y="972"/>
                    </a:lnTo>
                    <a:lnTo>
                      <a:pt x="504" y="954"/>
                    </a:lnTo>
                    <a:lnTo>
                      <a:pt x="522" y="943"/>
                    </a:lnTo>
                    <a:lnTo>
                      <a:pt x="540" y="935"/>
                    </a:lnTo>
                    <a:lnTo>
                      <a:pt x="555" y="935"/>
                    </a:lnTo>
                    <a:lnTo>
                      <a:pt x="583" y="929"/>
                    </a:lnTo>
                    <a:lnTo>
                      <a:pt x="602" y="929"/>
                    </a:lnTo>
                    <a:lnTo>
                      <a:pt x="616" y="929"/>
                    </a:lnTo>
                    <a:lnTo>
                      <a:pt x="634" y="917"/>
                    </a:lnTo>
                    <a:lnTo>
                      <a:pt x="664" y="917"/>
                    </a:lnTo>
                    <a:lnTo>
                      <a:pt x="682" y="917"/>
                    </a:lnTo>
                    <a:lnTo>
                      <a:pt x="697" y="91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1" name="Freeform 218"/>
              <p:cNvSpPr>
                <a:spLocks/>
              </p:cNvSpPr>
              <p:nvPr/>
            </p:nvSpPr>
            <p:spPr bwMode="auto">
              <a:xfrm>
                <a:off x="3485" y="1210"/>
                <a:ext cx="168" cy="228"/>
              </a:xfrm>
              <a:custGeom>
                <a:avLst/>
                <a:gdLst>
                  <a:gd name="T0" fmla="*/ 40 w 671"/>
                  <a:gd name="T1" fmla="*/ 51 h 912"/>
                  <a:gd name="T2" fmla="*/ 41 w 671"/>
                  <a:gd name="T3" fmla="*/ 51 h 912"/>
                  <a:gd name="T4" fmla="*/ 42 w 671"/>
                  <a:gd name="T5" fmla="*/ 51 h 912"/>
                  <a:gd name="T6" fmla="*/ 42 w 671"/>
                  <a:gd name="T7" fmla="*/ 48 h 912"/>
                  <a:gd name="T8" fmla="*/ 42 w 671"/>
                  <a:gd name="T9" fmla="*/ 44 h 912"/>
                  <a:gd name="T10" fmla="*/ 42 w 671"/>
                  <a:gd name="T11" fmla="*/ 39 h 912"/>
                  <a:gd name="T12" fmla="*/ 42 w 671"/>
                  <a:gd name="T13" fmla="*/ 34 h 912"/>
                  <a:gd name="T14" fmla="*/ 41 w 671"/>
                  <a:gd name="T15" fmla="*/ 30 h 912"/>
                  <a:gd name="T16" fmla="*/ 39 w 671"/>
                  <a:gd name="T17" fmla="*/ 25 h 912"/>
                  <a:gd name="T18" fmla="*/ 38 w 671"/>
                  <a:gd name="T19" fmla="*/ 20 h 912"/>
                  <a:gd name="T20" fmla="*/ 37 w 671"/>
                  <a:gd name="T21" fmla="*/ 15 h 912"/>
                  <a:gd name="T22" fmla="*/ 35 w 671"/>
                  <a:gd name="T23" fmla="*/ 12 h 912"/>
                  <a:gd name="T24" fmla="*/ 33 w 671"/>
                  <a:gd name="T25" fmla="*/ 9 h 912"/>
                  <a:gd name="T26" fmla="*/ 30 w 671"/>
                  <a:gd name="T27" fmla="*/ 6 h 912"/>
                  <a:gd name="T28" fmla="*/ 28 w 671"/>
                  <a:gd name="T29" fmla="*/ 4 h 912"/>
                  <a:gd name="T30" fmla="*/ 25 w 671"/>
                  <a:gd name="T31" fmla="*/ 2 h 912"/>
                  <a:gd name="T32" fmla="*/ 21 w 671"/>
                  <a:gd name="T33" fmla="*/ 1 h 912"/>
                  <a:gd name="T34" fmla="*/ 17 w 671"/>
                  <a:gd name="T35" fmla="*/ 1 h 912"/>
                  <a:gd name="T36" fmla="*/ 13 w 671"/>
                  <a:gd name="T37" fmla="*/ 1 h 912"/>
                  <a:gd name="T38" fmla="*/ 10 w 671"/>
                  <a:gd name="T39" fmla="*/ 2 h 912"/>
                  <a:gd name="T40" fmla="*/ 7 w 671"/>
                  <a:gd name="T41" fmla="*/ 6 h 912"/>
                  <a:gd name="T42" fmla="*/ 5 w 671"/>
                  <a:gd name="T43" fmla="*/ 11 h 912"/>
                  <a:gd name="T44" fmla="*/ 2 w 671"/>
                  <a:gd name="T45" fmla="*/ 15 h 912"/>
                  <a:gd name="T46" fmla="*/ 1 w 671"/>
                  <a:gd name="T47" fmla="*/ 19 h 912"/>
                  <a:gd name="T48" fmla="*/ 2 w 671"/>
                  <a:gd name="T49" fmla="*/ 24 h 912"/>
                  <a:gd name="T50" fmla="*/ 3 w 671"/>
                  <a:gd name="T51" fmla="*/ 29 h 912"/>
                  <a:gd name="T52" fmla="*/ 4 w 671"/>
                  <a:gd name="T53" fmla="*/ 33 h 912"/>
                  <a:gd name="T54" fmla="*/ 6 w 671"/>
                  <a:gd name="T55" fmla="*/ 38 h 912"/>
                  <a:gd name="T56" fmla="*/ 8 w 671"/>
                  <a:gd name="T57" fmla="*/ 42 h 912"/>
                  <a:gd name="T58" fmla="*/ 10 w 671"/>
                  <a:gd name="T59" fmla="*/ 45 h 912"/>
                  <a:gd name="T60" fmla="*/ 12 w 671"/>
                  <a:gd name="T61" fmla="*/ 49 h 912"/>
                  <a:gd name="T62" fmla="*/ 15 w 671"/>
                  <a:gd name="T63" fmla="*/ 52 h 912"/>
                  <a:gd name="T64" fmla="*/ 17 w 671"/>
                  <a:gd name="T65" fmla="*/ 53 h 912"/>
                  <a:gd name="T66" fmla="*/ 19 w 671"/>
                  <a:gd name="T67" fmla="*/ 55 h 912"/>
                  <a:gd name="T68" fmla="*/ 22 w 671"/>
                  <a:gd name="T69" fmla="*/ 56 h 912"/>
                  <a:gd name="T70" fmla="*/ 23 w 671"/>
                  <a:gd name="T71" fmla="*/ 56 h 912"/>
                  <a:gd name="T72" fmla="*/ 26 w 671"/>
                  <a:gd name="T73" fmla="*/ 56 h 912"/>
                  <a:gd name="T74" fmla="*/ 28 w 671"/>
                  <a:gd name="T75" fmla="*/ 54 h 912"/>
                  <a:gd name="T76" fmla="*/ 29 w 671"/>
                  <a:gd name="T77" fmla="*/ 53 h 912"/>
                  <a:gd name="T78" fmla="*/ 32 w 671"/>
                  <a:gd name="T79" fmla="*/ 52 h 912"/>
                  <a:gd name="T80" fmla="*/ 34 w 671"/>
                  <a:gd name="T81" fmla="*/ 52 h 912"/>
                  <a:gd name="T82" fmla="*/ 36 w 671"/>
                  <a:gd name="T83" fmla="*/ 52 h 912"/>
                  <a:gd name="T84" fmla="*/ 38 w 671"/>
                  <a:gd name="T85" fmla="*/ 51 h 9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71" h="912">
                    <a:moveTo>
                      <a:pt x="627" y="813"/>
                    </a:moveTo>
                    <a:lnTo>
                      <a:pt x="635" y="813"/>
                    </a:lnTo>
                    <a:lnTo>
                      <a:pt x="645" y="813"/>
                    </a:lnTo>
                    <a:lnTo>
                      <a:pt x="653" y="813"/>
                    </a:lnTo>
                    <a:lnTo>
                      <a:pt x="653" y="806"/>
                    </a:lnTo>
                    <a:lnTo>
                      <a:pt x="663" y="806"/>
                    </a:lnTo>
                    <a:lnTo>
                      <a:pt x="671" y="806"/>
                    </a:lnTo>
                    <a:lnTo>
                      <a:pt x="671" y="770"/>
                    </a:lnTo>
                    <a:lnTo>
                      <a:pt x="671" y="734"/>
                    </a:lnTo>
                    <a:lnTo>
                      <a:pt x="671" y="698"/>
                    </a:lnTo>
                    <a:lnTo>
                      <a:pt x="671" y="665"/>
                    </a:lnTo>
                    <a:lnTo>
                      <a:pt x="663" y="629"/>
                    </a:lnTo>
                    <a:lnTo>
                      <a:pt x="663" y="585"/>
                    </a:lnTo>
                    <a:lnTo>
                      <a:pt x="663" y="549"/>
                    </a:lnTo>
                    <a:lnTo>
                      <a:pt x="663" y="513"/>
                    </a:lnTo>
                    <a:lnTo>
                      <a:pt x="653" y="480"/>
                    </a:lnTo>
                    <a:lnTo>
                      <a:pt x="635" y="436"/>
                    </a:lnTo>
                    <a:lnTo>
                      <a:pt x="627" y="399"/>
                    </a:lnTo>
                    <a:lnTo>
                      <a:pt x="620" y="363"/>
                    </a:lnTo>
                    <a:lnTo>
                      <a:pt x="609" y="320"/>
                    </a:lnTo>
                    <a:lnTo>
                      <a:pt x="591" y="284"/>
                    </a:lnTo>
                    <a:lnTo>
                      <a:pt x="584" y="241"/>
                    </a:lnTo>
                    <a:lnTo>
                      <a:pt x="572" y="204"/>
                    </a:lnTo>
                    <a:lnTo>
                      <a:pt x="554" y="186"/>
                    </a:lnTo>
                    <a:lnTo>
                      <a:pt x="540" y="160"/>
                    </a:lnTo>
                    <a:lnTo>
                      <a:pt x="521" y="142"/>
                    </a:lnTo>
                    <a:lnTo>
                      <a:pt x="503" y="117"/>
                    </a:lnTo>
                    <a:lnTo>
                      <a:pt x="485" y="99"/>
                    </a:lnTo>
                    <a:lnTo>
                      <a:pt x="467" y="73"/>
                    </a:lnTo>
                    <a:lnTo>
                      <a:pt x="449" y="55"/>
                    </a:lnTo>
                    <a:lnTo>
                      <a:pt x="431" y="30"/>
                    </a:lnTo>
                    <a:lnTo>
                      <a:pt x="399" y="30"/>
                    </a:lnTo>
                    <a:lnTo>
                      <a:pt x="370" y="30"/>
                    </a:lnTo>
                    <a:lnTo>
                      <a:pt x="337" y="19"/>
                    </a:lnTo>
                    <a:lnTo>
                      <a:pt x="308" y="19"/>
                    </a:lnTo>
                    <a:lnTo>
                      <a:pt x="275" y="12"/>
                    </a:lnTo>
                    <a:lnTo>
                      <a:pt x="246" y="12"/>
                    </a:lnTo>
                    <a:lnTo>
                      <a:pt x="213" y="12"/>
                    </a:lnTo>
                    <a:lnTo>
                      <a:pt x="177" y="0"/>
                    </a:lnTo>
                    <a:lnTo>
                      <a:pt x="159" y="37"/>
                    </a:lnTo>
                    <a:lnTo>
                      <a:pt x="134" y="73"/>
                    </a:lnTo>
                    <a:lnTo>
                      <a:pt x="116" y="99"/>
                    </a:lnTo>
                    <a:lnTo>
                      <a:pt x="91" y="135"/>
                    </a:lnTo>
                    <a:lnTo>
                      <a:pt x="72" y="172"/>
                    </a:lnTo>
                    <a:lnTo>
                      <a:pt x="43" y="197"/>
                    </a:lnTo>
                    <a:lnTo>
                      <a:pt x="28" y="233"/>
                    </a:lnTo>
                    <a:lnTo>
                      <a:pt x="0" y="266"/>
                    </a:lnTo>
                    <a:lnTo>
                      <a:pt x="10" y="302"/>
                    </a:lnTo>
                    <a:lnTo>
                      <a:pt x="18" y="345"/>
                    </a:lnTo>
                    <a:lnTo>
                      <a:pt x="28" y="381"/>
                    </a:lnTo>
                    <a:lnTo>
                      <a:pt x="36" y="418"/>
                    </a:lnTo>
                    <a:lnTo>
                      <a:pt x="43" y="462"/>
                    </a:lnTo>
                    <a:lnTo>
                      <a:pt x="54" y="498"/>
                    </a:lnTo>
                    <a:lnTo>
                      <a:pt x="61" y="531"/>
                    </a:lnTo>
                    <a:lnTo>
                      <a:pt x="72" y="574"/>
                    </a:lnTo>
                    <a:lnTo>
                      <a:pt x="91" y="604"/>
                    </a:lnTo>
                    <a:lnTo>
                      <a:pt x="104" y="629"/>
                    </a:lnTo>
                    <a:lnTo>
                      <a:pt x="122" y="665"/>
                    </a:lnTo>
                    <a:lnTo>
                      <a:pt x="141" y="690"/>
                    </a:lnTo>
                    <a:lnTo>
                      <a:pt x="159" y="716"/>
                    </a:lnTo>
                    <a:lnTo>
                      <a:pt x="177" y="752"/>
                    </a:lnTo>
                    <a:lnTo>
                      <a:pt x="195" y="777"/>
                    </a:lnTo>
                    <a:lnTo>
                      <a:pt x="213" y="806"/>
                    </a:lnTo>
                    <a:lnTo>
                      <a:pt x="231" y="825"/>
                    </a:lnTo>
                    <a:lnTo>
                      <a:pt x="246" y="831"/>
                    </a:lnTo>
                    <a:lnTo>
                      <a:pt x="264" y="850"/>
                    </a:lnTo>
                    <a:lnTo>
                      <a:pt x="282" y="858"/>
                    </a:lnTo>
                    <a:lnTo>
                      <a:pt x="300" y="876"/>
                    </a:lnTo>
                    <a:lnTo>
                      <a:pt x="319" y="886"/>
                    </a:lnTo>
                    <a:lnTo>
                      <a:pt x="345" y="901"/>
                    </a:lnTo>
                    <a:lnTo>
                      <a:pt x="363" y="912"/>
                    </a:lnTo>
                    <a:lnTo>
                      <a:pt x="370" y="901"/>
                    </a:lnTo>
                    <a:lnTo>
                      <a:pt x="388" y="894"/>
                    </a:lnTo>
                    <a:lnTo>
                      <a:pt x="406" y="886"/>
                    </a:lnTo>
                    <a:lnTo>
                      <a:pt x="424" y="876"/>
                    </a:lnTo>
                    <a:lnTo>
                      <a:pt x="442" y="868"/>
                    </a:lnTo>
                    <a:lnTo>
                      <a:pt x="449" y="850"/>
                    </a:lnTo>
                    <a:lnTo>
                      <a:pt x="467" y="839"/>
                    </a:lnTo>
                    <a:lnTo>
                      <a:pt x="485" y="831"/>
                    </a:lnTo>
                    <a:lnTo>
                      <a:pt x="503" y="831"/>
                    </a:lnTo>
                    <a:lnTo>
                      <a:pt x="521" y="831"/>
                    </a:lnTo>
                    <a:lnTo>
                      <a:pt x="540" y="825"/>
                    </a:lnTo>
                    <a:lnTo>
                      <a:pt x="554" y="825"/>
                    </a:lnTo>
                    <a:lnTo>
                      <a:pt x="572" y="825"/>
                    </a:lnTo>
                    <a:lnTo>
                      <a:pt x="591" y="813"/>
                    </a:lnTo>
                    <a:lnTo>
                      <a:pt x="609" y="813"/>
                    </a:lnTo>
                    <a:lnTo>
                      <a:pt x="627" y="81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2" name="Freeform 219"/>
              <p:cNvSpPr>
                <a:spLocks/>
              </p:cNvSpPr>
              <p:nvPr/>
            </p:nvSpPr>
            <p:spPr bwMode="auto">
              <a:xfrm>
                <a:off x="3504" y="1237"/>
                <a:ext cx="147" cy="198"/>
              </a:xfrm>
              <a:custGeom>
                <a:avLst/>
                <a:gdLst>
                  <a:gd name="T0" fmla="*/ 34 w 591"/>
                  <a:gd name="T1" fmla="*/ 44 h 792"/>
                  <a:gd name="T2" fmla="*/ 36 w 591"/>
                  <a:gd name="T3" fmla="*/ 44 h 792"/>
                  <a:gd name="T4" fmla="*/ 37 w 591"/>
                  <a:gd name="T5" fmla="*/ 44 h 792"/>
                  <a:gd name="T6" fmla="*/ 36 w 591"/>
                  <a:gd name="T7" fmla="*/ 40 h 792"/>
                  <a:gd name="T8" fmla="*/ 36 w 591"/>
                  <a:gd name="T9" fmla="*/ 36 h 792"/>
                  <a:gd name="T10" fmla="*/ 36 w 591"/>
                  <a:gd name="T11" fmla="*/ 32 h 792"/>
                  <a:gd name="T12" fmla="*/ 36 w 591"/>
                  <a:gd name="T13" fmla="*/ 28 h 792"/>
                  <a:gd name="T14" fmla="*/ 34 w 591"/>
                  <a:gd name="T15" fmla="*/ 24 h 792"/>
                  <a:gd name="T16" fmla="*/ 33 w 591"/>
                  <a:gd name="T17" fmla="*/ 20 h 792"/>
                  <a:gd name="T18" fmla="*/ 32 w 591"/>
                  <a:gd name="T19" fmla="*/ 16 h 792"/>
                  <a:gd name="T20" fmla="*/ 31 w 591"/>
                  <a:gd name="T21" fmla="*/ 11 h 792"/>
                  <a:gd name="T22" fmla="*/ 29 w 591"/>
                  <a:gd name="T23" fmla="*/ 9 h 792"/>
                  <a:gd name="T24" fmla="*/ 27 w 591"/>
                  <a:gd name="T25" fmla="*/ 7 h 792"/>
                  <a:gd name="T26" fmla="*/ 25 w 591"/>
                  <a:gd name="T27" fmla="*/ 4 h 792"/>
                  <a:gd name="T28" fmla="*/ 23 w 591"/>
                  <a:gd name="T29" fmla="*/ 2 h 792"/>
                  <a:gd name="T30" fmla="*/ 20 w 591"/>
                  <a:gd name="T31" fmla="*/ 1 h 792"/>
                  <a:gd name="T32" fmla="*/ 16 w 591"/>
                  <a:gd name="T33" fmla="*/ 1 h 792"/>
                  <a:gd name="T34" fmla="*/ 13 w 591"/>
                  <a:gd name="T35" fmla="*/ 1 h 792"/>
                  <a:gd name="T36" fmla="*/ 10 w 591"/>
                  <a:gd name="T37" fmla="*/ 0 h 792"/>
                  <a:gd name="T38" fmla="*/ 7 w 591"/>
                  <a:gd name="T39" fmla="*/ 4 h 792"/>
                  <a:gd name="T40" fmla="*/ 5 w 591"/>
                  <a:gd name="T41" fmla="*/ 7 h 792"/>
                  <a:gd name="T42" fmla="*/ 2 w 591"/>
                  <a:gd name="T43" fmla="*/ 11 h 792"/>
                  <a:gd name="T44" fmla="*/ 0 w 591"/>
                  <a:gd name="T45" fmla="*/ 14 h 792"/>
                  <a:gd name="T46" fmla="*/ 1 w 591"/>
                  <a:gd name="T47" fmla="*/ 19 h 792"/>
                  <a:gd name="T48" fmla="*/ 2 w 591"/>
                  <a:gd name="T49" fmla="*/ 23 h 792"/>
                  <a:gd name="T50" fmla="*/ 3 w 591"/>
                  <a:gd name="T51" fmla="*/ 27 h 792"/>
                  <a:gd name="T52" fmla="*/ 4 w 591"/>
                  <a:gd name="T53" fmla="*/ 31 h 792"/>
                  <a:gd name="T54" fmla="*/ 6 w 591"/>
                  <a:gd name="T55" fmla="*/ 34 h 792"/>
                  <a:gd name="T56" fmla="*/ 8 w 591"/>
                  <a:gd name="T57" fmla="*/ 38 h 792"/>
                  <a:gd name="T58" fmla="*/ 9 w 591"/>
                  <a:gd name="T59" fmla="*/ 41 h 792"/>
                  <a:gd name="T60" fmla="*/ 11 w 591"/>
                  <a:gd name="T61" fmla="*/ 44 h 792"/>
                  <a:gd name="T62" fmla="*/ 13 w 591"/>
                  <a:gd name="T63" fmla="*/ 46 h 792"/>
                  <a:gd name="T64" fmla="*/ 15 w 591"/>
                  <a:gd name="T65" fmla="*/ 47 h 792"/>
                  <a:gd name="T66" fmla="*/ 17 w 591"/>
                  <a:gd name="T67" fmla="*/ 49 h 792"/>
                  <a:gd name="T68" fmla="*/ 19 w 591"/>
                  <a:gd name="T69" fmla="*/ 50 h 792"/>
                  <a:gd name="T70" fmla="*/ 21 w 591"/>
                  <a:gd name="T71" fmla="*/ 49 h 792"/>
                  <a:gd name="T72" fmla="*/ 23 w 591"/>
                  <a:gd name="T73" fmla="*/ 48 h 792"/>
                  <a:gd name="T74" fmla="*/ 24 w 591"/>
                  <a:gd name="T75" fmla="*/ 46 h 792"/>
                  <a:gd name="T76" fmla="*/ 26 w 591"/>
                  <a:gd name="T77" fmla="*/ 45 h 792"/>
                  <a:gd name="T78" fmla="*/ 28 w 591"/>
                  <a:gd name="T79" fmla="*/ 45 h 792"/>
                  <a:gd name="T80" fmla="*/ 30 w 591"/>
                  <a:gd name="T81" fmla="*/ 45 h 792"/>
                  <a:gd name="T82" fmla="*/ 32 w 591"/>
                  <a:gd name="T83" fmla="*/ 45 h 792"/>
                  <a:gd name="T84" fmla="*/ 34 w 591"/>
                  <a:gd name="T85" fmla="*/ 44 h 7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91" h="792">
                    <a:moveTo>
                      <a:pt x="548" y="704"/>
                    </a:moveTo>
                    <a:lnTo>
                      <a:pt x="555" y="704"/>
                    </a:lnTo>
                    <a:lnTo>
                      <a:pt x="563" y="704"/>
                    </a:lnTo>
                    <a:lnTo>
                      <a:pt x="573" y="704"/>
                    </a:lnTo>
                    <a:lnTo>
                      <a:pt x="581" y="704"/>
                    </a:lnTo>
                    <a:lnTo>
                      <a:pt x="591" y="704"/>
                    </a:lnTo>
                    <a:lnTo>
                      <a:pt x="581" y="668"/>
                    </a:lnTo>
                    <a:lnTo>
                      <a:pt x="581" y="643"/>
                    </a:lnTo>
                    <a:lnTo>
                      <a:pt x="581" y="607"/>
                    </a:lnTo>
                    <a:lnTo>
                      <a:pt x="581" y="574"/>
                    </a:lnTo>
                    <a:lnTo>
                      <a:pt x="581" y="544"/>
                    </a:lnTo>
                    <a:lnTo>
                      <a:pt x="581" y="513"/>
                    </a:lnTo>
                    <a:lnTo>
                      <a:pt x="573" y="483"/>
                    </a:lnTo>
                    <a:lnTo>
                      <a:pt x="573" y="450"/>
                    </a:lnTo>
                    <a:lnTo>
                      <a:pt x="563" y="414"/>
                    </a:lnTo>
                    <a:lnTo>
                      <a:pt x="555" y="378"/>
                    </a:lnTo>
                    <a:lnTo>
                      <a:pt x="548" y="342"/>
                    </a:lnTo>
                    <a:lnTo>
                      <a:pt x="537" y="317"/>
                    </a:lnTo>
                    <a:lnTo>
                      <a:pt x="530" y="280"/>
                    </a:lnTo>
                    <a:lnTo>
                      <a:pt x="519" y="247"/>
                    </a:lnTo>
                    <a:lnTo>
                      <a:pt x="512" y="211"/>
                    </a:lnTo>
                    <a:lnTo>
                      <a:pt x="500" y="175"/>
                    </a:lnTo>
                    <a:lnTo>
                      <a:pt x="482" y="157"/>
                    </a:lnTo>
                    <a:lnTo>
                      <a:pt x="468" y="139"/>
                    </a:lnTo>
                    <a:lnTo>
                      <a:pt x="449" y="124"/>
                    </a:lnTo>
                    <a:lnTo>
                      <a:pt x="439" y="106"/>
                    </a:lnTo>
                    <a:lnTo>
                      <a:pt x="421" y="77"/>
                    </a:lnTo>
                    <a:lnTo>
                      <a:pt x="406" y="63"/>
                    </a:lnTo>
                    <a:lnTo>
                      <a:pt x="388" y="44"/>
                    </a:lnTo>
                    <a:lnTo>
                      <a:pt x="377" y="26"/>
                    </a:lnTo>
                    <a:lnTo>
                      <a:pt x="345" y="26"/>
                    </a:lnTo>
                    <a:lnTo>
                      <a:pt x="316" y="15"/>
                    </a:lnTo>
                    <a:lnTo>
                      <a:pt x="291" y="15"/>
                    </a:lnTo>
                    <a:lnTo>
                      <a:pt x="265" y="15"/>
                    </a:lnTo>
                    <a:lnTo>
                      <a:pt x="236" y="8"/>
                    </a:lnTo>
                    <a:lnTo>
                      <a:pt x="210" y="8"/>
                    </a:lnTo>
                    <a:lnTo>
                      <a:pt x="185" y="8"/>
                    </a:lnTo>
                    <a:lnTo>
                      <a:pt x="159" y="0"/>
                    </a:lnTo>
                    <a:lnTo>
                      <a:pt x="141" y="26"/>
                    </a:lnTo>
                    <a:lnTo>
                      <a:pt x="113" y="63"/>
                    </a:lnTo>
                    <a:lnTo>
                      <a:pt x="95" y="88"/>
                    </a:lnTo>
                    <a:lnTo>
                      <a:pt x="80" y="114"/>
                    </a:lnTo>
                    <a:lnTo>
                      <a:pt x="62" y="139"/>
                    </a:lnTo>
                    <a:lnTo>
                      <a:pt x="32" y="175"/>
                    </a:lnTo>
                    <a:lnTo>
                      <a:pt x="19" y="200"/>
                    </a:lnTo>
                    <a:lnTo>
                      <a:pt x="0" y="229"/>
                    </a:lnTo>
                    <a:lnTo>
                      <a:pt x="7" y="262"/>
                    </a:lnTo>
                    <a:lnTo>
                      <a:pt x="19" y="298"/>
                    </a:lnTo>
                    <a:lnTo>
                      <a:pt x="25" y="335"/>
                    </a:lnTo>
                    <a:lnTo>
                      <a:pt x="32" y="360"/>
                    </a:lnTo>
                    <a:lnTo>
                      <a:pt x="32" y="396"/>
                    </a:lnTo>
                    <a:lnTo>
                      <a:pt x="44" y="432"/>
                    </a:lnTo>
                    <a:lnTo>
                      <a:pt x="50" y="465"/>
                    </a:lnTo>
                    <a:lnTo>
                      <a:pt x="62" y="501"/>
                    </a:lnTo>
                    <a:lnTo>
                      <a:pt x="80" y="526"/>
                    </a:lnTo>
                    <a:lnTo>
                      <a:pt x="95" y="544"/>
                    </a:lnTo>
                    <a:lnTo>
                      <a:pt x="105" y="574"/>
                    </a:lnTo>
                    <a:lnTo>
                      <a:pt x="123" y="599"/>
                    </a:lnTo>
                    <a:lnTo>
                      <a:pt x="141" y="625"/>
                    </a:lnTo>
                    <a:lnTo>
                      <a:pt x="149" y="650"/>
                    </a:lnTo>
                    <a:lnTo>
                      <a:pt x="167" y="679"/>
                    </a:lnTo>
                    <a:lnTo>
                      <a:pt x="185" y="704"/>
                    </a:lnTo>
                    <a:lnTo>
                      <a:pt x="203" y="716"/>
                    </a:lnTo>
                    <a:lnTo>
                      <a:pt x="210" y="730"/>
                    </a:lnTo>
                    <a:lnTo>
                      <a:pt x="228" y="741"/>
                    </a:lnTo>
                    <a:lnTo>
                      <a:pt x="247" y="749"/>
                    </a:lnTo>
                    <a:lnTo>
                      <a:pt x="265" y="759"/>
                    </a:lnTo>
                    <a:lnTo>
                      <a:pt x="283" y="777"/>
                    </a:lnTo>
                    <a:lnTo>
                      <a:pt x="298" y="785"/>
                    </a:lnTo>
                    <a:lnTo>
                      <a:pt x="309" y="792"/>
                    </a:lnTo>
                    <a:lnTo>
                      <a:pt x="327" y="785"/>
                    </a:lnTo>
                    <a:lnTo>
                      <a:pt x="334" y="777"/>
                    </a:lnTo>
                    <a:lnTo>
                      <a:pt x="352" y="767"/>
                    </a:lnTo>
                    <a:lnTo>
                      <a:pt x="370" y="759"/>
                    </a:lnTo>
                    <a:lnTo>
                      <a:pt x="377" y="749"/>
                    </a:lnTo>
                    <a:lnTo>
                      <a:pt x="395" y="741"/>
                    </a:lnTo>
                    <a:lnTo>
                      <a:pt x="406" y="730"/>
                    </a:lnTo>
                    <a:lnTo>
                      <a:pt x="421" y="722"/>
                    </a:lnTo>
                    <a:lnTo>
                      <a:pt x="439" y="722"/>
                    </a:lnTo>
                    <a:lnTo>
                      <a:pt x="449" y="722"/>
                    </a:lnTo>
                    <a:lnTo>
                      <a:pt x="468" y="722"/>
                    </a:lnTo>
                    <a:lnTo>
                      <a:pt x="482" y="716"/>
                    </a:lnTo>
                    <a:lnTo>
                      <a:pt x="500" y="716"/>
                    </a:lnTo>
                    <a:lnTo>
                      <a:pt x="512" y="716"/>
                    </a:lnTo>
                    <a:lnTo>
                      <a:pt x="530" y="716"/>
                    </a:lnTo>
                    <a:lnTo>
                      <a:pt x="548" y="70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3" name="Freeform 220"/>
              <p:cNvSpPr>
                <a:spLocks/>
              </p:cNvSpPr>
              <p:nvPr/>
            </p:nvSpPr>
            <p:spPr bwMode="auto">
              <a:xfrm>
                <a:off x="3521" y="1263"/>
                <a:ext cx="126" cy="172"/>
              </a:xfrm>
              <a:custGeom>
                <a:avLst/>
                <a:gdLst>
                  <a:gd name="T0" fmla="*/ 30 w 504"/>
                  <a:gd name="T1" fmla="*/ 38 h 686"/>
                  <a:gd name="T2" fmla="*/ 31 w 504"/>
                  <a:gd name="T3" fmla="*/ 38 h 686"/>
                  <a:gd name="T4" fmla="*/ 32 w 504"/>
                  <a:gd name="T5" fmla="*/ 36 h 686"/>
                  <a:gd name="T6" fmla="*/ 31 w 504"/>
                  <a:gd name="T7" fmla="*/ 33 h 686"/>
                  <a:gd name="T8" fmla="*/ 31 w 504"/>
                  <a:gd name="T9" fmla="*/ 29 h 686"/>
                  <a:gd name="T10" fmla="*/ 31 w 504"/>
                  <a:gd name="T11" fmla="*/ 26 h 686"/>
                  <a:gd name="T12" fmla="*/ 31 w 504"/>
                  <a:gd name="T13" fmla="*/ 22 h 686"/>
                  <a:gd name="T14" fmla="*/ 29 w 504"/>
                  <a:gd name="T15" fmla="*/ 19 h 686"/>
                  <a:gd name="T16" fmla="*/ 28 w 504"/>
                  <a:gd name="T17" fmla="*/ 15 h 686"/>
                  <a:gd name="T18" fmla="*/ 27 w 504"/>
                  <a:gd name="T19" fmla="*/ 12 h 686"/>
                  <a:gd name="T20" fmla="*/ 26 w 504"/>
                  <a:gd name="T21" fmla="*/ 9 h 686"/>
                  <a:gd name="T22" fmla="*/ 24 w 504"/>
                  <a:gd name="T23" fmla="*/ 7 h 686"/>
                  <a:gd name="T24" fmla="*/ 23 w 504"/>
                  <a:gd name="T25" fmla="*/ 4 h 686"/>
                  <a:gd name="T26" fmla="*/ 21 w 504"/>
                  <a:gd name="T27" fmla="*/ 2 h 686"/>
                  <a:gd name="T28" fmla="*/ 19 w 504"/>
                  <a:gd name="T29" fmla="*/ 1 h 686"/>
                  <a:gd name="T30" fmla="*/ 16 w 504"/>
                  <a:gd name="T31" fmla="*/ 1 h 686"/>
                  <a:gd name="T32" fmla="*/ 13 w 504"/>
                  <a:gd name="T33" fmla="*/ 1 h 686"/>
                  <a:gd name="T34" fmla="*/ 10 w 504"/>
                  <a:gd name="T35" fmla="*/ 0 h 686"/>
                  <a:gd name="T36" fmla="*/ 7 w 504"/>
                  <a:gd name="T37" fmla="*/ 2 h 686"/>
                  <a:gd name="T38" fmla="*/ 5 w 504"/>
                  <a:gd name="T39" fmla="*/ 5 h 686"/>
                  <a:gd name="T40" fmla="*/ 3 w 504"/>
                  <a:gd name="T41" fmla="*/ 8 h 686"/>
                  <a:gd name="T42" fmla="*/ 1 w 504"/>
                  <a:gd name="T43" fmla="*/ 11 h 686"/>
                  <a:gd name="T44" fmla="*/ 1 w 504"/>
                  <a:gd name="T45" fmla="*/ 14 h 686"/>
                  <a:gd name="T46" fmla="*/ 1 w 504"/>
                  <a:gd name="T47" fmla="*/ 18 h 686"/>
                  <a:gd name="T48" fmla="*/ 2 w 504"/>
                  <a:gd name="T49" fmla="*/ 22 h 686"/>
                  <a:gd name="T50" fmla="*/ 3 w 504"/>
                  <a:gd name="T51" fmla="*/ 25 h 686"/>
                  <a:gd name="T52" fmla="*/ 4 w 504"/>
                  <a:gd name="T53" fmla="*/ 28 h 686"/>
                  <a:gd name="T54" fmla="*/ 6 w 504"/>
                  <a:gd name="T55" fmla="*/ 31 h 686"/>
                  <a:gd name="T56" fmla="*/ 7 w 504"/>
                  <a:gd name="T57" fmla="*/ 34 h 686"/>
                  <a:gd name="T58" fmla="*/ 9 w 504"/>
                  <a:gd name="T59" fmla="*/ 36 h 686"/>
                  <a:gd name="T60" fmla="*/ 11 w 504"/>
                  <a:gd name="T61" fmla="*/ 39 h 686"/>
                  <a:gd name="T62" fmla="*/ 12 w 504"/>
                  <a:gd name="T63" fmla="*/ 40 h 686"/>
                  <a:gd name="T64" fmla="*/ 14 w 504"/>
                  <a:gd name="T65" fmla="*/ 41 h 686"/>
                  <a:gd name="T66" fmla="*/ 16 w 504"/>
                  <a:gd name="T67" fmla="*/ 42 h 686"/>
                  <a:gd name="T68" fmla="*/ 17 w 504"/>
                  <a:gd name="T69" fmla="*/ 43 h 686"/>
                  <a:gd name="T70" fmla="*/ 19 w 504"/>
                  <a:gd name="T71" fmla="*/ 42 h 686"/>
                  <a:gd name="T72" fmla="*/ 21 w 504"/>
                  <a:gd name="T73" fmla="*/ 40 h 686"/>
                  <a:gd name="T74" fmla="*/ 22 w 504"/>
                  <a:gd name="T75" fmla="*/ 40 h 686"/>
                  <a:gd name="T76" fmla="*/ 23 w 504"/>
                  <a:gd name="T77" fmla="*/ 39 h 686"/>
                  <a:gd name="T78" fmla="*/ 25 w 504"/>
                  <a:gd name="T79" fmla="*/ 39 h 686"/>
                  <a:gd name="T80" fmla="*/ 27 w 504"/>
                  <a:gd name="T81" fmla="*/ 39 h 686"/>
                  <a:gd name="T82" fmla="*/ 28 w 504"/>
                  <a:gd name="T83" fmla="*/ 38 h 6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4" h="686">
                    <a:moveTo>
                      <a:pt x="468" y="610"/>
                    </a:moveTo>
                    <a:lnTo>
                      <a:pt x="479" y="610"/>
                    </a:lnTo>
                    <a:lnTo>
                      <a:pt x="486" y="610"/>
                    </a:lnTo>
                    <a:lnTo>
                      <a:pt x="494" y="610"/>
                    </a:lnTo>
                    <a:lnTo>
                      <a:pt x="504" y="610"/>
                    </a:lnTo>
                    <a:lnTo>
                      <a:pt x="504" y="573"/>
                    </a:lnTo>
                    <a:lnTo>
                      <a:pt x="494" y="544"/>
                    </a:lnTo>
                    <a:lnTo>
                      <a:pt x="494" y="519"/>
                    </a:lnTo>
                    <a:lnTo>
                      <a:pt x="494" y="493"/>
                    </a:lnTo>
                    <a:lnTo>
                      <a:pt x="494" y="468"/>
                    </a:lnTo>
                    <a:lnTo>
                      <a:pt x="494" y="438"/>
                    </a:lnTo>
                    <a:lnTo>
                      <a:pt x="494" y="414"/>
                    </a:lnTo>
                    <a:lnTo>
                      <a:pt x="494" y="389"/>
                    </a:lnTo>
                    <a:lnTo>
                      <a:pt x="486" y="352"/>
                    </a:lnTo>
                    <a:lnTo>
                      <a:pt x="479" y="326"/>
                    </a:lnTo>
                    <a:lnTo>
                      <a:pt x="468" y="298"/>
                    </a:lnTo>
                    <a:lnTo>
                      <a:pt x="461" y="272"/>
                    </a:lnTo>
                    <a:lnTo>
                      <a:pt x="450" y="236"/>
                    </a:lnTo>
                    <a:lnTo>
                      <a:pt x="443" y="211"/>
                    </a:lnTo>
                    <a:lnTo>
                      <a:pt x="431" y="184"/>
                    </a:lnTo>
                    <a:lnTo>
                      <a:pt x="425" y="148"/>
                    </a:lnTo>
                    <a:lnTo>
                      <a:pt x="413" y="141"/>
                    </a:lnTo>
                    <a:lnTo>
                      <a:pt x="399" y="123"/>
                    </a:lnTo>
                    <a:lnTo>
                      <a:pt x="388" y="105"/>
                    </a:lnTo>
                    <a:lnTo>
                      <a:pt x="370" y="87"/>
                    </a:lnTo>
                    <a:lnTo>
                      <a:pt x="362" y="69"/>
                    </a:lnTo>
                    <a:lnTo>
                      <a:pt x="344" y="51"/>
                    </a:lnTo>
                    <a:lnTo>
                      <a:pt x="337" y="33"/>
                    </a:lnTo>
                    <a:lnTo>
                      <a:pt x="319" y="26"/>
                    </a:lnTo>
                    <a:lnTo>
                      <a:pt x="301" y="18"/>
                    </a:lnTo>
                    <a:lnTo>
                      <a:pt x="276" y="18"/>
                    </a:lnTo>
                    <a:lnTo>
                      <a:pt x="247" y="18"/>
                    </a:lnTo>
                    <a:lnTo>
                      <a:pt x="229" y="8"/>
                    </a:lnTo>
                    <a:lnTo>
                      <a:pt x="204" y="8"/>
                    </a:lnTo>
                    <a:lnTo>
                      <a:pt x="178" y="8"/>
                    </a:lnTo>
                    <a:lnTo>
                      <a:pt x="159" y="0"/>
                    </a:lnTo>
                    <a:lnTo>
                      <a:pt x="134" y="0"/>
                    </a:lnTo>
                    <a:lnTo>
                      <a:pt x="116" y="26"/>
                    </a:lnTo>
                    <a:lnTo>
                      <a:pt x="98" y="51"/>
                    </a:lnTo>
                    <a:lnTo>
                      <a:pt x="80" y="80"/>
                    </a:lnTo>
                    <a:lnTo>
                      <a:pt x="62" y="94"/>
                    </a:lnTo>
                    <a:lnTo>
                      <a:pt x="44" y="123"/>
                    </a:lnTo>
                    <a:lnTo>
                      <a:pt x="36" y="148"/>
                    </a:lnTo>
                    <a:lnTo>
                      <a:pt x="18" y="174"/>
                    </a:lnTo>
                    <a:lnTo>
                      <a:pt x="0" y="203"/>
                    </a:lnTo>
                    <a:lnTo>
                      <a:pt x="11" y="229"/>
                    </a:lnTo>
                    <a:lnTo>
                      <a:pt x="11" y="254"/>
                    </a:lnTo>
                    <a:lnTo>
                      <a:pt x="18" y="283"/>
                    </a:lnTo>
                    <a:lnTo>
                      <a:pt x="26" y="316"/>
                    </a:lnTo>
                    <a:lnTo>
                      <a:pt x="36" y="344"/>
                    </a:lnTo>
                    <a:lnTo>
                      <a:pt x="36" y="370"/>
                    </a:lnTo>
                    <a:lnTo>
                      <a:pt x="44" y="395"/>
                    </a:lnTo>
                    <a:lnTo>
                      <a:pt x="54" y="432"/>
                    </a:lnTo>
                    <a:lnTo>
                      <a:pt x="62" y="450"/>
                    </a:lnTo>
                    <a:lnTo>
                      <a:pt x="80" y="475"/>
                    </a:lnTo>
                    <a:lnTo>
                      <a:pt x="90" y="493"/>
                    </a:lnTo>
                    <a:lnTo>
                      <a:pt x="105" y="519"/>
                    </a:lnTo>
                    <a:lnTo>
                      <a:pt x="116" y="537"/>
                    </a:lnTo>
                    <a:lnTo>
                      <a:pt x="134" y="562"/>
                    </a:lnTo>
                    <a:lnTo>
                      <a:pt x="141" y="580"/>
                    </a:lnTo>
                    <a:lnTo>
                      <a:pt x="153" y="610"/>
                    </a:lnTo>
                    <a:lnTo>
                      <a:pt x="167" y="616"/>
                    </a:lnTo>
                    <a:lnTo>
                      <a:pt x="185" y="624"/>
                    </a:lnTo>
                    <a:lnTo>
                      <a:pt x="196" y="635"/>
                    </a:lnTo>
                    <a:lnTo>
                      <a:pt x="214" y="643"/>
                    </a:lnTo>
                    <a:lnTo>
                      <a:pt x="222" y="653"/>
                    </a:lnTo>
                    <a:lnTo>
                      <a:pt x="240" y="661"/>
                    </a:lnTo>
                    <a:lnTo>
                      <a:pt x="247" y="671"/>
                    </a:lnTo>
                    <a:lnTo>
                      <a:pt x="265" y="686"/>
                    </a:lnTo>
                    <a:lnTo>
                      <a:pt x="276" y="679"/>
                    </a:lnTo>
                    <a:lnTo>
                      <a:pt x="290" y="671"/>
                    </a:lnTo>
                    <a:lnTo>
                      <a:pt x="301" y="661"/>
                    </a:lnTo>
                    <a:lnTo>
                      <a:pt x="308" y="653"/>
                    </a:lnTo>
                    <a:lnTo>
                      <a:pt x="326" y="643"/>
                    </a:lnTo>
                    <a:lnTo>
                      <a:pt x="337" y="635"/>
                    </a:lnTo>
                    <a:lnTo>
                      <a:pt x="344" y="635"/>
                    </a:lnTo>
                    <a:lnTo>
                      <a:pt x="362" y="624"/>
                    </a:lnTo>
                    <a:lnTo>
                      <a:pt x="370" y="624"/>
                    </a:lnTo>
                    <a:lnTo>
                      <a:pt x="388" y="616"/>
                    </a:lnTo>
                    <a:lnTo>
                      <a:pt x="399" y="616"/>
                    </a:lnTo>
                    <a:lnTo>
                      <a:pt x="413" y="616"/>
                    </a:lnTo>
                    <a:lnTo>
                      <a:pt x="425" y="616"/>
                    </a:lnTo>
                    <a:lnTo>
                      <a:pt x="443" y="610"/>
                    </a:lnTo>
                    <a:lnTo>
                      <a:pt x="450" y="610"/>
                    </a:lnTo>
                    <a:lnTo>
                      <a:pt x="468" y="610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4" name="Freeform 221"/>
              <p:cNvSpPr>
                <a:spLocks/>
              </p:cNvSpPr>
              <p:nvPr/>
            </p:nvSpPr>
            <p:spPr bwMode="auto">
              <a:xfrm>
                <a:off x="3539" y="1290"/>
                <a:ext cx="103" cy="143"/>
              </a:xfrm>
              <a:custGeom>
                <a:avLst/>
                <a:gdLst>
                  <a:gd name="T0" fmla="*/ 24 w 414"/>
                  <a:gd name="T1" fmla="*/ 31 h 574"/>
                  <a:gd name="T2" fmla="*/ 25 w 414"/>
                  <a:gd name="T3" fmla="*/ 31 h 574"/>
                  <a:gd name="T4" fmla="*/ 26 w 414"/>
                  <a:gd name="T5" fmla="*/ 30 h 574"/>
                  <a:gd name="T6" fmla="*/ 26 w 414"/>
                  <a:gd name="T7" fmla="*/ 27 h 574"/>
                  <a:gd name="T8" fmla="*/ 25 w 414"/>
                  <a:gd name="T9" fmla="*/ 24 h 574"/>
                  <a:gd name="T10" fmla="*/ 25 w 414"/>
                  <a:gd name="T11" fmla="*/ 21 h 574"/>
                  <a:gd name="T12" fmla="*/ 25 w 414"/>
                  <a:gd name="T13" fmla="*/ 19 h 574"/>
                  <a:gd name="T14" fmla="*/ 24 w 414"/>
                  <a:gd name="T15" fmla="*/ 15 h 574"/>
                  <a:gd name="T16" fmla="*/ 23 w 414"/>
                  <a:gd name="T17" fmla="*/ 13 h 574"/>
                  <a:gd name="T18" fmla="*/ 22 w 414"/>
                  <a:gd name="T19" fmla="*/ 9 h 574"/>
                  <a:gd name="T20" fmla="*/ 21 w 414"/>
                  <a:gd name="T21" fmla="*/ 7 h 574"/>
                  <a:gd name="T22" fmla="*/ 20 w 414"/>
                  <a:gd name="T23" fmla="*/ 5 h 574"/>
                  <a:gd name="T24" fmla="*/ 18 w 414"/>
                  <a:gd name="T25" fmla="*/ 4 h 574"/>
                  <a:gd name="T26" fmla="*/ 17 w 414"/>
                  <a:gd name="T27" fmla="*/ 2 h 574"/>
                  <a:gd name="T28" fmla="*/ 15 w 414"/>
                  <a:gd name="T29" fmla="*/ 1 h 574"/>
                  <a:gd name="T30" fmla="*/ 13 w 414"/>
                  <a:gd name="T31" fmla="*/ 0 h 574"/>
                  <a:gd name="T32" fmla="*/ 10 w 414"/>
                  <a:gd name="T33" fmla="*/ 0 h 574"/>
                  <a:gd name="T34" fmla="*/ 8 w 414"/>
                  <a:gd name="T35" fmla="*/ 0 h 574"/>
                  <a:gd name="T36" fmla="*/ 6 w 414"/>
                  <a:gd name="T37" fmla="*/ 1 h 574"/>
                  <a:gd name="T38" fmla="*/ 4 w 414"/>
                  <a:gd name="T39" fmla="*/ 4 h 574"/>
                  <a:gd name="T40" fmla="*/ 2 w 414"/>
                  <a:gd name="T41" fmla="*/ 6 h 574"/>
                  <a:gd name="T42" fmla="*/ 0 w 414"/>
                  <a:gd name="T43" fmla="*/ 9 h 574"/>
                  <a:gd name="T44" fmla="*/ 0 w 414"/>
                  <a:gd name="T45" fmla="*/ 12 h 574"/>
                  <a:gd name="T46" fmla="*/ 0 w 414"/>
                  <a:gd name="T47" fmla="*/ 15 h 574"/>
                  <a:gd name="T48" fmla="*/ 1 w 414"/>
                  <a:gd name="T49" fmla="*/ 18 h 574"/>
                  <a:gd name="T50" fmla="*/ 2 w 414"/>
                  <a:gd name="T51" fmla="*/ 21 h 574"/>
                  <a:gd name="T52" fmla="*/ 3 w 414"/>
                  <a:gd name="T53" fmla="*/ 23 h 574"/>
                  <a:gd name="T54" fmla="*/ 4 w 414"/>
                  <a:gd name="T55" fmla="*/ 26 h 574"/>
                  <a:gd name="T56" fmla="*/ 6 w 414"/>
                  <a:gd name="T57" fmla="*/ 28 h 574"/>
                  <a:gd name="T58" fmla="*/ 7 w 414"/>
                  <a:gd name="T59" fmla="*/ 30 h 574"/>
                  <a:gd name="T60" fmla="*/ 9 w 414"/>
                  <a:gd name="T61" fmla="*/ 32 h 574"/>
                  <a:gd name="T62" fmla="*/ 10 w 414"/>
                  <a:gd name="T63" fmla="*/ 33 h 574"/>
                  <a:gd name="T64" fmla="*/ 11 w 414"/>
                  <a:gd name="T65" fmla="*/ 34 h 574"/>
                  <a:gd name="T66" fmla="*/ 13 w 414"/>
                  <a:gd name="T67" fmla="*/ 35 h 574"/>
                  <a:gd name="T68" fmla="*/ 14 w 414"/>
                  <a:gd name="T69" fmla="*/ 35 h 574"/>
                  <a:gd name="T70" fmla="*/ 15 w 414"/>
                  <a:gd name="T71" fmla="*/ 35 h 574"/>
                  <a:gd name="T72" fmla="*/ 16 w 414"/>
                  <a:gd name="T73" fmla="*/ 33 h 574"/>
                  <a:gd name="T74" fmla="*/ 18 w 414"/>
                  <a:gd name="T75" fmla="*/ 33 h 574"/>
                  <a:gd name="T76" fmla="*/ 19 w 414"/>
                  <a:gd name="T77" fmla="*/ 32 h 574"/>
                  <a:gd name="T78" fmla="*/ 20 w 414"/>
                  <a:gd name="T79" fmla="*/ 32 h 574"/>
                  <a:gd name="T80" fmla="*/ 22 w 414"/>
                  <a:gd name="T81" fmla="*/ 32 h 574"/>
                  <a:gd name="T82" fmla="*/ 23 w 414"/>
                  <a:gd name="T83" fmla="*/ 32 h 5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14" h="574">
                    <a:moveTo>
                      <a:pt x="389" y="511"/>
                    </a:moveTo>
                    <a:lnTo>
                      <a:pt x="389" y="505"/>
                    </a:lnTo>
                    <a:lnTo>
                      <a:pt x="396" y="505"/>
                    </a:lnTo>
                    <a:lnTo>
                      <a:pt x="407" y="505"/>
                    </a:lnTo>
                    <a:lnTo>
                      <a:pt x="414" y="505"/>
                    </a:lnTo>
                    <a:lnTo>
                      <a:pt x="414" y="486"/>
                    </a:lnTo>
                    <a:lnTo>
                      <a:pt x="414" y="457"/>
                    </a:lnTo>
                    <a:lnTo>
                      <a:pt x="414" y="432"/>
                    </a:lnTo>
                    <a:lnTo>
                      <a:pt x="414" y="414"/>
                    </a:lnTo>
                    <a:lnTo>
                      <a:pt x="407" y="388"/>
                    </a:lnTo>
                    <a:lnTo>
                      <a:pt x="407" y="370"/>
                    </a:lnTo>
                    <a:lnTo>
                      <a:pt x="407" y="345"/>
                    </a:lnTo>
                    <a:lnTo>
                      <a:pt x="407" y="315"/>
                    </a:lnTo>
                    <a:lnTo>
                      <a:pt x="396" y="302"/>
                    </a:lnTo>
                    <a:lnTo>
                      <a:pt x="396" y="272"/>
                    </a:lnTo>
                    <a:lnTo>
                      <a:pt x="389" y="247"/>
                    </a:lnTo>
                    <a:lnTo>
                      <a:pt x="378" y="221"/>
                    </a:lnTo>
                    <a:lnTo>
                      <a:pt x="371" y="203"/>
                    </a:lnTo>
                    <a:lnTo>
                      <a:pt x="371" y="178"/>
                    </a:lnTo>
                    <a:lnTo>
                      <a:pt x="359" y="149"/>
                    </a:lnTo>
                    <a:lnTo>
                      <a:pt x="353" y="131"/>
                    </a:lnTo>
                    <a:lnTo>
                      <a:pt x="341" y="116"/>
                    </a:lnTo>
                    <a:lnTo>
                      <a:pt x="327" y="98"/>
                    </a:lnTo>
                    <a:lnTo>
                      <a:pt x="316" y="87"/>
                    </a:lnTo>
                    <a:lnTo>
                      <a:pt x="308" y="69"/>
                    </a:lnTo>
                    <a:lnTo>
                      <a:pt x="298" y="61"/>
                    </a:lnTo>
                    <a:lnTo>
                      <a:pt x="280" y="43"/>
                    </a:lnTo>
                    <a:lnTo>
                      <a:pt x="272" y="36"/>
                    </a:lnTo>
                    <a:lnTo>
                      <a:pt x="265" y="18"/>
                    </a:lnTo>
                    <a:lnTo>
                      <a:pt x="247" y="18"/>
                    </a:lnTo>
                    <a:lnTo>
                      <a:pt x="229" y="18"/>
                    </a:lnTo>
                    <a:lnTo>
                      <a:pt x="204" y="7"/>
                    </a:lnTo>
                    <a:lnTo>
                      <a:pt x="186" y="7"/>
                    </a:lnTo>
                    <a:lnTo>
                      <a:pt x="168" y="7"/>
                    </a:lnTo>
                    <a:lnTo>
                      <a:pt x="150" y="7"/>
                    </a:lnTo>
                    <a:lnTo>
                      <a:pt x="124" y="0"/>
                    </a:lnTo>
                    <a:lnTo>
                      <a:pt x="106" y="0"/>
                    </a:lnTo>
                    <a:lnTo>
                      <a:pt x="95" y="25"/>
                    </a:lnTo>
                    <a:lnTo>
                      <a:pt x="81" y="43"/>
                    </a:lnTo>
                    <a:lnTo>
                      <a:pt x="62" y="61"/>
                    </a:lnTo>
                    <a:lnTo>
                      <a:pt x="51" y="87"/>
                    </a:lnTo>
                    <a:lnTo>
                      <a:pt x="33" y="106"/>
                    </a:lnTo>
                    <a:lnTo>
                      <a:pt x="26" y="124"/>
                    </a:lnTo>
                    <a:lnTo>
                      <a:pt x="8" y="149"/>
                    </a:lnTo>
                    <a:lnTo>
                      <a:pt x="0" y="167"/>
                    </a:lnTo>
                    <a:lnTo>
                      <a:pt x="0" y="193"/>
                    </a:lnTo>
                    <a:lnTo>
                      <a:pt x="8" y="211"/>
                    </a:lnTo>
                    <a:lnTo>
                      <a:pt x="8" y="239"/>
                    </a:lnTo>
                    <a:lnTo>
                      <a:pt x="18" y="265"/>
                    </a:lnTo>
                    <a:lnTo>
                      <a:pt x="26" y="284"/>
                    </a:lnTo>
                    <a:lnTo>
                      <a:pt x="26" y="309"/>
                    </a:lnTo>
                    <a:lnTo>
                      <a:pt x="33" y="333"/>
                    </a:lnTo>
                    <a:lnTo>
                      <a:pt x="44" y="363"/>
                    </a:lnTo>
                    <a:lnTo>
                      <a:pt x="51" y="378"/>
                    </a:lnTo>
                    <a:lnTo>
                      <a:pt x="62" y="396"/>
                    </a:lnTo>
                    <a:lnTo>
                      <a:pt x="69" y="414"/>
                    </a:lnTo>
                    <a:lnTo>
                      <a:pt x="81" y="432"/>
                    </a:lnTo>
                    <a:lnTo>
                      <a:pt x="95" y="450"/>
                    </a:lnTo>
                    <a:lnTo>
                      <a:pt x="106" y="468"/>
                    </a:lnTo>
                    <a:lnTo>
                      <a:pt x="113" y="486"/>
                    </a:lnTo>
                    <a:lnTo>
                      <a:pt x="124" y="505"/>
                    </a:lnTo>
                    <a:lnTo>
                      <a:pt x="142" y="511"/>
                    </a:lnTo>
                    <a:lnTo>
                      <a:pt x="150" y="519"/>
                    </a:lnTo>
                    <a:lnTo>
                      <a:pt x="157" y="530"/>
                    </a:lnTo>
                    <a:lnTo>
                      <a:pt x="175" y="538"/>
                    </a:lnTo>
                    <a:lnTo>
                      <a:pt x="186" y="548"/>
                    </a:lnTo>
                    <a:lnTo>
                      <a:pt x="193" y="556"/>
                    </a:lnTo>
                    <a:lnTo>
                      <a:pt x="204" y="566"/>
                    </a:lnTo>
                    <a:lnTo>
                      <a:pt x="218" y="574"/>
                    </a:lnTo>
                    <a:lnTo>
                      <a:pt x="229" y="566"/>
                    </a:lnTo>
                    <a:lnTo>
                      <a:pt x="236" y="556"/>
                    </a:lnTo>
                    <a:lnTo>
                      <a:pt x="247" y="556"/>
                    </a:lnTo>
                    <a:lnTo>
                      <a:pt x="254" y="548"/>
                    </a:lnTo>
                    <a:lnTo>
                      <a:pt x="265" y="538"/>
                    </a:lnTo>
                    <a:lnTo>
                      <a:pt x="272" y="530"/>
                    </a:lnTo>
                    <a:lnTo>
                      <a:pt x="290" y="530"/>
                    </a:lnTo>
                    <a:lnTo>
                      <a:pt x="298" y="519"/>
                    </a:lnTo>
                    <a:lnTo>
                      <a:pt x="308" y="519"/>
                    </a:lnTo>
                    <a:lnTo>
                      <a:pt x="316" y="519"/>
                    </a:lnTo>
                    <a:lnTo>
                      <a:pt x="327" y="511"/>
                    </a:lnTo>
                    <a:lnTo>
                      <a:pt x="341" y="511"/>
                    </a:lnTo>
                    <a:lnTo>
                      <a:pt x="353" y="511"/>
                    </a:lnTo>
                    <a:lnTo>
                      <a:pt x="359" y="511"/>
                    </a:lnTo>
                    <a:lnTo>
                      <a:pt x="378" y="511"/>
                    </a:lnTo>
                    <a:lnTo>
                      <a:pt x="389" y="511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5" name="Freeform 222"/>
              <p:cNvSpPr>
                <a:spLocks/>
              </p:cNvSpPr>
              <p:nvPr/>
            </p:nvSpPr>
            <p:spPr bwMode="auto">
              <a:xfrm>
                <a:off x="3554" y="1316"/>
                <a:ext cx="84" cy="115"/>
              </a:xfrm>
              <a:custGeom>
                <a:avLst/>
                <a:gdLst>
                  <a:gd name="T0" fmla="*/ 21 w 334"/>
                  <a:gd name="T1" fmla="*/ 25 h 460"/>
                  <a:gd name="T2" fmla="*/ 21 w 334"/>
                  <a:gd name="T3" fmla="*/ 24 h 460"/>
                  <a:gd name="T4" fmla="*/ 21 w 334"/>
                  <a:gd name="T5" fmla="*/ 22 h 460"/>
                  <a:gd name="T6" fmla="*/ 21 w 334"/>
                  <a:gd name="T7" fmla="*/ 19 h 460"/>
                  <a:gd name="T8" fmla="*/ 21 w 334"/>
                  <a:gd name="T9" fmla="*/ 17 h 460"/>
                  <a:gd name="T10" fmla="*/ 21 w 334"/>
                  <a:gd name="T11" fmla="*/ 15 h 460"/>
                  <a:gd name="T12" fmla="*/ 20 w 334"/>
                  <a:gd name="T13" fmla="*/ 13 h 460"/>
                  <a:gd name="T14" fmla="*/ 20 w 334"/>
                  <a:gd name="T15" fmla="*/ 10 h 460"/>
                  <a:gd name="T16" fmla="*/ 18 w 334"/>
                  <a:gd name="T17" fmla="*/ 8 h 460"/>
                  <a:gd name="T18" fmla="*/ 18 w 334"/>
                  <a:gd name="T19" fmla="*/ 6 h 460"/>
                  <a:gd name="T20" fmla="*/ 17 w 334"/>
                  <a:gd name="T21" fmla="*/ 5 h 460"/>
                  <a:gd name="T22" fmla="*/ 16 w 334"/>
                  <a:gd name="T23" fmla="*/ 4 h 460"/>
                  <a:gd name="T24" fmla="*/ 14 w 334"/>
                  <a:gd name="T25" fmla="*/ 2 h 460"/>
                  <a:gd name="T26" fmla="*/ 13 w 334"/>
                  <a:gd name="T27" fmla="*/ 1 h 460"/>
                  <a:gd name="T28" fmla="*/ 11 w 334"/>
                  <a:gd name="T29" fmla="*/ 1 h 460"/>
                  <a:gd name="T30" fmla="*/ 9 w 334"/>
                  <a:gd name="T31" fmla="*/ 1 h 460"/>
                  <a:gd name="T32" fmla="*/ 7 w 334"/>
                  <a:gd name="T33" fmla="*/ 0 h 460"/>
                  <a:gd name="T34" fmla="*/ 5 w 334"/>
                  <a:gd name="T35" fmla="*/ 1 h 460"/>
                  <a:gd name="T36" fmla="*/ 4 w 334"/>
                  <a:gd name="T37" fmla="*/ 4 h 460"/>
                  <a:gd name="T38" fmla="*/ 2 w 334"/>
                  <a:gd name="T39" fmla="*/ 6 h 460"/>
                  <a:gd name="T40" fmla="*/ 1 w 334"/>
                  <a:gd name="T41" fmla="*/ 7 h 460"/>
                  <a:gd name="T42" fmla="*/ 1 w 334"/>
                  <a:gd name="T43" fmla="*/ 9 h 460"/>
                  <a:gd name="T44" fmla="*/ 1 w 334"/>
                  <a:gd name="T45" fmla="*/ 12 h 460"/>
                  <a:gd name="T46" fmla="*/ 2 w 334"/>
                  <a:gd name="T47" fmla="*/ 14 h 460"/>
                  <a:gd name="T48" fmla="*/ 2 w 334"/>
                  <a:gd name="T49" fmla="*/ 17 h 460"/>
                  <a:gd name="T50" fmla="*/ 3 w 334"/>
                  <a:gd name="T51" fmla="*/ 19 h 460"/>
                  <a:gd name="T52" fmla="*/ 4 w 334"/>
                  <a:gd name="T53" fmla="*/ 21 h 460"/>
                  <a:gd name="T54" fmla="*/ 5 w 334"/>
                  <a:gd name="T55" fmla="*/ 23 h 460"/>
                  <a:gd name="T56" fmla="*/ 6 w 334"/>
                  <a:gd name="T57" fmla="*/ 24 h 460"/>
                  <a:gd name="T58" fmla="*/ 7 w 334"/>
                  <a:gd name="T59" fmla="*/ 26 h 460"/>
                  <a:gd name="T60" fmla="*/ 8 w 334"/>
                  <a:gd name="T61" fmla="*/ 27 h 460"/>
                  <a:gd name="T62" fmla="*/ 9 w 334"/>
                  <a:gd name="T63" fmla="*/ 28 h 460"/>
                  <a:gd name="T64" fmla="*/ 11 w 334"/>
                  <a:gd name="T65" fmla="*/ 28 h 460"/>
                  <a:gd name="T66" fmla="*/ 12 w 334"/>
                  <a:gd name="T67" fmla="*/ 28 h 460"/>
                  <a:gd name="T68" fmla="*/ 13 w 334"/>
                  <a:gd name="T69" fmla="*/ 28 h 460"/>
                  <a:gd name="T70" fmla="*/ 14 w 334"/>
                  <a:gd name="T71" fmla="*/ 27 h 460"/>
                  <a:gd name="T72" fmla="*/ 15 w 334"/>
                  <a:gd name="T73" fmla="*/ 27 h 460"/>
                  <a:gd name="T74" fmla="*/ 16 w 334"/>
                  <a:gd name="T75" fmla="*/ 26 h 460"/>
                  <a:gd name="T76" fmla="*/ 17 w 334"/>
                  <a:gd name="T77" fmla="*/ 26 h 460"/>
                  <a:gd name="T78" fmla="*/ 18 w 334"/>
                  <a:gd name="T79" fmla="*/ 26 h 460"/>
                  <a:gd name="T80" fmla="*/ 20 w 334"/>
                  <a:gd name="T81" fmla="*/ 25 h 4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4" h="460">
                    <a:moveTo>
                      <a:pt x="316" y="405"/>
                    </a:moveTo>
                    <a:lnTo>
                      <a:pt x="327" y="405"/>
                    </a:lnTo>
                    <a:lnTo>
                      <a:pt x="334" y="405"/>
                    </a:lnTo>
                    <a:lnTo>
                      <a:pt x="334" y="387"/>
                    </a:lnTo>
                    <a:lnTo>
                      <a:pt x="334" y="369"/>
                    </a:lnTo>
                    <a:lnTo>
                      <a:pt x="334" y="351"/>
                    </a:lnTo>
                    <a:lnTo>
                      <a:pt x="334" y="333"/>
                    </a:lnTo>
                    <a:lnTo>
                      <a:pt x="334" y="308"/>
                    </a:lnTo>
                    <a:lnTo>
                      <a:pt x="334" y="290"/>
                    </a:lnTo>
                    <a:lnTo>
                      <a:pt x="334" y="272"/>
                    </a:lnTo>
                    <a:lnTo>
                      <a:pt x="334" y="257"/>
                    </a:lnTo>
                    <a:lnTo>
                      <a:pt x="327" y="239"/>
                    </a:lnTo>
                    <a:lnTo>
                      <a:pt x="316" y="221"/>
                    </a:lnTo>
                    <a:lnTo>
                      <a:pt x="316" y="203"/>
                    </a:lnTo>
                    <a:lnTo>
                      <a:pt x="309" y="178"/>
                    </a:lnTo>
                    <a:lnTo>
                      <a:pt x="309" y="159"/>
                    </a:lnTo>
                    <a:lnTo>
                      <a:pt x="297" y="141"/>
                    </a:lnTo>
                    <a:lnTo>
                      <a:pt x="291" y="123"/>
                    </a:lnTo>
                    <a:lnTo>
                      <a:pt x="291" y="105"/>
                    </a:lnTo>
                    <a:lnTo>
                      <a:pt x="279" y="87"/>
                    </a:lnTo>
                    <a:lnTo>
                      <a:pt x="273" y="79"/>
                    </a:lnTo>
                    <a:lnTo>
                      <a:pt x="265" y="72"/>
                    </a:lnTo>
                    <a:lnTo>
                      <a:pt x="254" y="61"/>
                    </a:lnTo>
                    <a:lnTo>
                      <a:pt x="246" y="54"/>
                    </a:lnTo>
                    <a:lnTo>
                      <a:pt x="236" y="36"/>
                    </a:lnTo>
                    <a:lnTo>
                      <a:pt x="228" y="25"/>
                    </a:lnTo>
                    <a:lnTo>
                      <a:pt x="218" y="18"/>
                    </a:lnTo>
                    <a:lnTo>
                      <a:pt x="203" y="18"/>
                    </a:lnTo>
                    <a:lnTo>
                      <a:pt x="185" y="10"/>
                    </a:lnTo>
                    <a:lnTo>
                      <a:pt x="167" y="10"/>
                    </a:lnTo>
                    <a:lnTo>
                      <a:pt x="156" y="10"/>
                    </a:lnTo>
                    <a:lnTo>
                      <a:pt x="142" y="10"/>
                    </a:lnTo>
                    <a:lnTo>
                      <a:pt x="124" y="10"/>
                    </a:lnTo>
                    <a:lnTo>
                      <a:pt x="106" y="0"/>
                    </a:lnTo>
                    <a:lnTo>
                      <a:pt x="88" y="0"/>
                    </a:lnTo>
                    <a:lnTo>
                      <a:pt x="80" y="18"/>
                    </a:lnTo>
                    <a:lnTo>
                      <a:pt x="70" y="36"/>
                    </a:lnTo>
                    <a:lnTo>
                      <a:pt x="62" y="54"/>
                    </a:lnTo>
                    <a:lnTo>
                      <a:pt x="44" y="72"/>
                    </a:lnTo>
                    <a:lnTo>
                      <a:pt x="33" y="87"/>
                    </a:lnTo>
                    <a:lnTo>
                      <a:pt x="25" y="97"/>
                    </a:lnTo>
                    <a:lnTo>
                      <a:pt x="19" y="115"/>
                    </a:lnTo>
                    <a:lnTo>
                      <a:pt x="0" y="133"/>
                    </a:lnTo>
                    <a:lnTo>
                      <a:pt x="7" y="148"/>
                    </a:lnTo>
                    <a:lnTo>
                      <a:pt x="7" y="166"/>
                    </a:lnTo>
                    <a:lnTo>
                      <a:pt x="19" y="196"/>
                    </a:lnTo>
                    <a:lnTo>
                      <a:pt x="19" y="209"/>
                    </a:lnTo>
                    <a:lnTo>
                      <a:pt x="25" y="227"/>
                    </a:lnTo>
                    <a:lnTo>
                      <a:pt x="25" y="246"/>
                    </a:lnTo>
                    <a:lnTo>
                      <a:pt x="33" y="264"/>
                    </a:lnTo>
                    <a:lnTo>
                      <a:pt x="33" y="290"/>
                    </a:lnTo>
                    <a:lnTo>
                      <a:pt x="44" y="300"/>
                    </a:lnTo>
                    <a:lnTo>
                      <a:pt x="51" y="318"/>
                    </a:lnTo>
                    <a:lnTo>
                      <a:pt x="62" y="333"/>
                    </a:lnTo>
                    <a:lnTo>
                      <a:pt x="70" y="344"/>
                    </a:lnTo>
                    <a:lnTo>
                      <a:pt x="80" y="362"/>
                    </a:lnTo>
                    <a:lnTo>
                      <a:pt x="88" y="380"/>
                    </a:lnTo>
                    <a:lnTo>
                      <a:pt x="95" y="387"/>
                    </a:lnTo>
                    <a:lnTo>
                      <a:pt x="106" y="405"/>
                    </a:lnTo>
                    <a:lnTo>
                      <a:pt x="113" y="413"/>
                    </a:lnTo>
                    <a:lnTo>
                      <a:pt x="124" y="413"/>
                    </a:lnTo>
                    <a:lnTo>
                      <a:pt x="131" y="424"/>
                    </a:lnTo>
                    <a:lnTo>
                      <a:pt x="142" y="432"/>
                    </a:lnTo>
                    <a:lnTo>
                      <a:pt x="149" y="442"/>
                    </a:lnTo>
                    <a:lnTo>
                      <a:pt x="156" y="442"/>
                    </a:lnTo>
                    <a:lnTo>
                      <a:pt x="167" y="450"/>
                    </a:lnTo>
                    <a:lnTo>
                      <a:pt x="174" y="460"/>
                    </a:lnTo>
                    <a:lnTo>
                      <a:pt x="185" y="450"/>
                    </a:lnTo>
                    <a:lnTo>
                      <a:pt x="192" y="450"/>
                    </a:lnTo>
                    <a:lnTo>
                      <a:pt x="203" y="442"/>
                    </a:lnTo>
                    <a:lnTo>
                      <a:pt x="210" y="442"/>
                    </a:lnTo>
                    <a:lnTo>
                      <a:pt x="218" y="432"/>
                    </a:lnTo>
                    <a:lnTo>
                      <a:pt x="228" y="424"/>
                    </a:lnTo>
                    <a:lnTo>
                      <a:pt x="236" y="424"/>
                    </a:lnTo>
                    <a:lnTo>
                      <a:pt x="246" y="413"/>
                    </a:lnTo>
                    <a:lnTo>
                      <a:pt x="254" y="413"/>
                    </a:lnTo>
                    <a:lnTo>
                      <a:pt x="265" y="413"/>
                    </a:lnTo>
                    <a:lnTo>
                      <a:pt x="273" y="413"/>
                    </a:lnTo>
                    <a:lnTo>
                      <a:pt x="279" y="413"/>
                    </a:lnTo>
                    <a:lnTo>
                      <a:pt x="291" y="413"/>
                    </a:lnTo>
                    <a:lnTo>
                      <a:pt x="297" y="405"/>
                    </a:lnTo>
                    <a:lnTo>
                      <a:pt x="309" y="405"/>
                    </a:lnTo>
                    <a:lnTo>
                      <a:pt x="316" y="405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6" name="Freeform 223"/>
              <p:cNvSpPr>
                <a:spLocks/>
              </p:cNvSpPr>
              <p:nvPr/>
            </p:nvSpPr>
            <p:spPr bwMode="auto">
              <a:xfrm>
                <a:off x="3572" y="1342"/>
                <a:ext cx="64" cy="87"/>
              </a:xfrm>
              <a:custGeom>
                <a:avLst/>
                <a:gdLst>
                  <a:gd name="T0" fmla="*/ 15 w 257"/>
                  <a:gd name="T1" fmla="*/ 20 h 345"/>
                  <a:gd name="T2" fmla="*/ 16 w 257"/>
                  <a:gd name="T3" fmla="*/ 19 h 345"/>
                  <a:gd name="T4" fmla="*/ 15 w 257"/>
                  <a:gd name="T5" fmla="*/ 12 h 345"/>
                  <a:gd name="T6" fmla="*/ 13 w 257"/>
                  <a:gd name="T7" fmla="*/ 5 h 345"/>
                  <a:gd name="T8" fmla="*/ 10 w 257"/>
                  <a:gd name="T9" fmla="*/ 1 h 345"/>
                  <a:gd name="T10" fmla="*/ 4 w 257"/>
                  <a:gd name="T11" fmla="*/ 0 h 345"/>
                  <a:gd name="T12" fmla="*/ 0 w 257"/>
                  <a:gd name="T13" fmla="*/ 6 h 345"/>
                  <a:gd name="T14" fmla="*/ 1 w 257"/>
                  <a:gd name="T15" fmla="*/ 14 h 345"/>
                  <a:gd name="T16" fmla="*/ 5 w 257"/>
                  <a:gd name="T17" fmla="*/ 19 h 345"/>
                  <a:gd name="T18" fmla="*/ 8 w 257"/>
                  <a:gd name="T19" fmla="*/ 22 h 345"/>
                  <a:gd name="T20" fmla="*/ 11 w 257"/>
                  <a:gd name="T21" fmla="*/ 20 h 345"/>
                  <a:gd name="T22" fmla="*/ 15 w 257"/>
                  <a:gd name="T23" fmla="*/ 20 h 3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7" h="345">
                    <a:moveTo>
                      <a:pt x="239" y="308"/>
                    </a:moveTo>
                    <a:lnTo>
                      <a:pt x="257" y="300"/>
                    </a:lnTo>
                    <a:lnTo>
                      <a:pt x="246" y="195"/>
                    </a:lnTo>
                    <a:lnTo>
                      <a:pt x="209" y="79"/>
                    </a:lnTo>
                    <a:lnTo>
                      <a:pt x="158" y="10"/>
                    </a:lnTo>
                    <a:lnTo>
                      <a:pt x="72" y="0"/>
                    </a:lnTo>
                    <a:lnTo>
                      <a:pt x="0" y="98"/>
                    </a:lnTo>
                    <a:lnTo>
                      <a:pt x="25" y="213"/>
                    </a:lnTo>
                    <a:lnTo>
                      <a:pt x="79" y="300"/>
                    </a:lnTo>
                    <a:lnTo>
                      <a:pt x="133" y="345"/>
                    </a:lnTo>
                    <a:lnTo>
                      <a:pt x="184" y="319"/>
                    </a:lnTo>
                    <a:lnTo>
                      <a:pt x="239" y="30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7" name="Freeform 224"/>
              <p:cNvSpPr>
                <a:spLocks/>
              </p:cNvSpPr>
              <p:nvPr/>
            </p:nvSpPr>
            <p:spPr bwMode="auto">
              <a:xfrm>
                <a:off x="3927" y="1442"/>
                <a:ext cx="338" cy="260"/>
              </a:xfrm>
              <a:custGeom>
                <a:avLst/>
                <a:gdLst>
                  <a:gd name="T0" fmla="*/ 2 w 1351"/>
                  <a:gd name="T1" fmla="*/ 29 h 1041"/>
                  <a:gd name="T2" fmla="*/ 0 w 1351"/>
                  <a:gd name="T3" fmla="*/ 25 h 1041"/>
                  <a:gd name="T4" fmla="*/ 23 w 1351"/>
                  <a:gd name="T5" fmla="*/ 9 h 1041"/>
                  <a:gd name="T6" fmla="*/ 50 w 1351"/>
                  <a:gd name="T7" fmla="*/ 0 h 1041"/>
                  <a:gd name="T8" fmla="*/ 70 w 1351"/>
                  <a:gd name="T9" fmla="*/ 3 h 1041"/>
                  <a:gd name="T10" fmla="*/ 85 w 1351"/>
                  <a:gd name="T11" fmla="*/ 23 h 1041"/>
                  <a:gd name="T12" fmla="*/ 73 w 1351"/>
                  <a:gd name="T13" fmla="*/ 53 h 1041"/>
                  <a:gd name="T14" fmla="*/ 48 w 1351"/>
                  <a:gd name="T15" fmla="*/ 64 h 1041"/>
                  <a:gd name="T16" fmla="*/ 23 w 1351"/>
                  <a:gd name="T17" fmla="*/ 65 h 1041"/>
                  <a:gd name="T18" fmla="*/ 8 w 1351"/>
                  <a:gd name="T19" fmla="*/ 58 h 1041"/>
                  <a:gd name="T20" fmla="*/ 8 w 1351"/>
                  <a:gd name="T21" fmla="*/ 42 h 1041"/>
                  <a:gd name="T22" fmla="*/ 2 w 1351"/>
                  <a:gd name="T23" fmla="*/ 29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51" h="1041">
                    <a:moveTo>
                      <a:pt x="33" y="467"/>
                    </a:moveTo>
                    <a:lnTo>
                      <a:pt x="0" y="395"/>
                    </a:lnTo>
                    <a:lnTo>
                      <a:pt x="360" y="149"/>
                    </a:lnTo>
                    <a:lnTo>
                      <a:pt x="795" y="0"/>
                    </a:lnTo>
                    <a:lnTo>
                      <a:pt x="1110" y="43"/>
                    </a:lnTo>
                    <a:lnTo>
                      <a:pt x="1351" y="370"/>
                    </a:lnTo>
                    <a:lnTo>
                      <a:pt x="1173" y="856"/>
                    </a:lnTo>
                    <a:lnTo>
                      <a:pt x="759" y="1023"/>
                    </a:lnTo>
                    <a:lnTo>
                      <a:pt x="371" y="1041"/>
                    </a:lnTo>
                    <a:lnTo>
                      <a:pt x="124" y="932"/>
                    </a:lnTo>
                    <a:lnTo>
                      <a:pt x="124" y="678"/>
                    </a:lnTo>
                    <a:lnTo>
                      <a:pt x="33" y="46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8" name="Freeform 225"/>
              <p:cNvSpPr>
                <a:spLocks/>
              </p:cNvSpPr>
              <p:nvPr/>
            </p:nvSpPr>
            <p:spPr bwMode="auto">
              <a:xfrm>
                <a:off x="3929" y="1455"/>
                <a:ext cx="306" cy="238"/>
              </a:xfrm>
              <a:custGeom>
                <a:avLst/>
                <a:gdLst>
                  <a:gd name="T0" fmla="*/ 1 w 1227"/>
                  <a:gd name="T1" fmla="*/ 26 h 955"/>
                  <a:gd name="T2" fmla="*/ 1 w 1227"/>
                  <a:gd name="T3" fmla="*/ 25 h 955"/>
                  <a:gd name="T4" fmla="*/ 1 w 1227"/>
                  <a:gd name="T5" fmla="*/ 24 h 955"/>
                  <a:gd name="T6" fmla="*/ 0 w 1227"/>
                  <a:gd name="T7" fmla="*/ 23 h 955"/>
                  <a:gd name="T8" fmla="*/ 2 w 1227"/>
                  <a:gd name="T9" fmla="*/ 21 h 955"/>
                  <a:gd name="T10" fmla="*/ 8 w 1227"/>
                  <a:gd name="T11" fmla="*/ 17 h 955"/>
                  <a:gd name="T12" fmla="*/ 13 w 1227"/>
                  <a:gd name="T13" fmla="*/ 14 h 955"/>
                  <a:gd name="T14" fmla="*/ 18 w 1227"/>
                  <a:gd name="T15" fmla="*/ 10 h 955"/>
                  <a:gd name="T16" fmla="*/ 23 w 1227"/>
                  <a:gd name="T17" fmla="*/ 8 h 955"/>
                  <a:gd name="T18" fmla="*/ 30 w 1227"/>
                  <a:gd name="T19" fmla="*/ 6 h 955"/>
                  <a:gd name="T20" fmla="*/ 36 w 1227"/>
                  <a:gd name="T21" fmla="*/ 3 h 955"/>
                  <a:gd name="T22" fmla="*/ 42 w 1227"/>
                  <a:gd name="T23" fmla="*/ 1 h 955"/>
                  <a:gd name="T24" fmla="*/ 47 w 1227"/>
                  <a:gd name="T25" fmla="*/ 0 h 955"/>
                  <a:gd name="T26" fmla="*/ 52 w 1227"/>
                  <a:gd name="T27" fmla="*/ 1 h 955"/>
                  <a:gd name="T28" fmla="*/ 57 w 1227"/>
                  <a:gd name="T29" fmla="*/ 2 h 955"/>
                  <a:gd name="T30" fmla="*/ 61 w 1227"/>
                  <a:gd name="T31" fmla="*/ 2 h 955"/>
                  <a:gd name="T32" fmla="*/ 65 w 1227"/>
                  <a:gd name="T33" fmla="*/ 4 h 955"/>
                  <a:gd name="T34" fmla="*/ 68 w 1227"/>
                  <a:gd name="T35" fmla="*/ 9 h 955"/>
                  <a:gd name="T36" fmla="*/ 71 w 1227"/>
                  <a:gd name="T37" fmla="*/ 14 h 955"/>
                  <a:gd name="T38" fmla="*/ 75 w 1227"/>
                  <a:gd name="T39" fmla="*/ 19 h 955"/>
                  <a:gd name="T40" fmla="*/ 75 w 1227"/>
                  <a:gd name="T41" fmla="*/ 25 h 955"/>
                  <a:gd name="T42" fmla="*/ 73 w 1227"/>
                  <a:gd name="T43" fmla="*/ 31 h 955"/>
                  <a:gd name="T44" fmla="*/ 70 w 1227"/>
                  <a:gd name="T45" fmla="*/ 39 h 955"/>
                  <a:gd name="T46" fmla="*/ 68 w 1227"/>
                  <a:gd name="T47" fmla="*/ 45 h 955"/>
                  <a:gd name="T48" fmla="*/ 64 w 1227"/>
                  <a:gd name="T49" fmla="*/ 50 h 955"/>
                  <a:gd name="T50" fmla="*/ 58 w 1227"/>
                  <a:gd name="T51" fmla="*/ 52 h 955"/>
                  <a:gd name="T52" fmla="*/ 52 w 1227"/>
                  <a:gd name="T53" fmla="*/ 55 h 955"/>
                  <a:gd name="T54" fmla="*/ 46 w 1227"/>
                  <a:gd name="T55" fmla="*/ 57 h 955"/>
                  <a:gd name="T56" fmla="*/ 40 w 1227"/>
                  <a:gd name="T57" fmla="*/ 59 h 955"/>
                  <a:gd name="T58" fmla="*/ 35 w 1227"/>
                  <a:gd name="T59" fmla="*/ 59 h 955"/>
                  <a:gd name="T60" fmla="*/ 29 w 1227"/>
                  <a:gd name="T61" fmla="*/ 59 h 955"/>
                  <a:gd name="T62" fmla="*/ 24 w 1227"/>
                  <a:gd name="T63" fmla="*/ 59 h 955"/>
                  <a:gd name="T64" fmla="*/ 19 w 1227"/>
                  <a:gd name="T65" fmla="*/ 59 h 955"/>
                  <a:gd name="T66" fmla="*/ 15 w 1227"/>
                  <a:gd name="T67" fmla="*/ 57 h 955"/>
                  <a:gd name="T68" fmla="*/ 12 w 1227"/>
                  <a:gd name="T69" fmla="*/ 56 h 955"/>
                  <a:gd name="T70" fmla="*/ 9 w 1227"/>
                  <a:gd name="T71" fmla="*/ 54 h 955"/>
                  <a:gd name="T72" fmla="*/ 6 w 1227"/>
                  <a:gd name="T73" fmla="*/ 51 h 955"/>
                  <a:gd name="T74" fmla="*/ 6 w 1227"/>
                  <a:gd name="T75" fmla="*/ 48 h 955"/>
                  <a:gd name="T76" fmla="*/ 6 w 1227"/>
                  <a:gd name="T77" fmla="*/ 44 h 955"/>
                  <a:gd name="T78" fmla="*/ 6 w 1227"/>
                  <a:gd name="T79" fmla="*/ 41 h 955"/>
                  <a:gd name="T80" fmla="*/ 6 w 1227"/>
                  <a:gd name="T81" fmla="*/ 37 h 955"/>
                  <a:gd name="T82" fmla="*/ 5 w 1227"/>
                  <a:gd name="T83" fmla="*/ 34 h 955"/>
                  <a:gd name="T84" fmla="*/ 3 w 1227"/>
                  <a:gd name="T85" fmla="*/ 31 h 955"/>
                  <a:gd name="T86" fmla="*/ 2 w 1227"/>
                  <a:gd name="T87" fmla="*/ 28 h 95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27" h="955">
                    <a:moveTo>
                      <a:pt x="26" y="425"/>
                    </a:moveTo>
                    <a:lnTo>
                      <a:pt x="18" y="417"/>
                    </a:lnTo>
                    <a:lnTo>
                      <a:pt x="18" y="407"/>
                    </a:lnTo>
                    <a:lnTo>
                      <a:pt x="18" y="399"/>
                    </a:lnTo>
                    <a:lnTo>
                      <a:pt x="11" y="389"/>
                    </a:lnTo>
                    <a:lnTo>
                      <a:pt x="11" y="381"/>
                    </a:lnTo>
                    <a:lnTo>
                      <a:pt x="0" y="381"/>
                    </a:lnTo>
                    <a:lnTo>
                      <a:pt x="0" y="371"/>
                    </a:lnTo>
                    <a:lnTo>
                      <a:pt x="0" y="363"/>
                    </a:lnTo>
                    <a:lnTo>
                      <a:pt x="36" y="338"/>
                    </a:lnTo>
                    <a:lnTo>
                      <a:pt x="81" y="308"/>
                    </a:lnTo>
                    <a:lnTo>
                      <a:pt x="124" y="277"/>
                    </a:lnTo>
                    <a:lnTo>
                      <a:pt x="160" y="247"/>
                    </a:lnTo>
                    <a:lnTo>
                      <a:pt x="204" y="222"/>
                    </a:lnTo>
                    <a:lnTo>
                      <a:pt x="240" y="196"/>
                    </a:lnTo>
                    <a:lnTo>
                      <a:pt x="284" y="168"/>
                    </a:lnTo>
                    <a:lnTo>
                      <a:pt x="328" y="142"/>
                    </a:lnTo>
                    <a:lnTo>
                      <a:pt x="371" y="124"/>
                    </a:lnTo>
                    <a:lnTo>
                      <a:pt x="425" y="105"/>
                    </a:lnTo>
                    <a:lnTo>
                      <a:pt x="476" y="91"/>
                    </a:lnTo>
                    <a:lnTo>
                      <a:pt x="523" y="73"/>
                    </a:lnTo>
                    <a:lnTo>
                      <a:pt x="574" y="54"/>
                    </a:lnTo>
                    <a:lnTo>
                      <a:pt x="628" y="36"/>
                    </a:lnTo>
                    <a:lnTo>
                      <a:pt x="672" y="18"/>
                    </a:lnTo>
                    <a:lnTo>
                      <a:pt x="727" y="0"/>
                    </a:lnTo>
                    <a:lnTo>
                      <a:pt x="759" y="0"/>
                    </a:lnTo>
                    <a:lnTo>
                      <a:pt x="795" y="11"/>
                    </a:lnTo>
                    <a:lnTo>
                      <a:pt x="831" y="11"/>
                    </a:lnTo>
                    <a:lnTo>
                      <a:pt x="864" y="18"/>
                    </a:lnTo>
                    <a:lnTo>
                      <a:pt x="912" y="29"/>
                    </a:lnTo>
                    <a:lnTo>
                      <a:pt x="944" y="29"/>
                    </a:lnTo>
                    <a:lnTo>
                      <a:pt x="981" y="36"/>
                    </a:lnTo>
                    <a:lnTo>
                      <a:pt x="1017" y="36"/>
                    </a:lnTo>
                    <a:lnTo>
                      <a:pt x="1042" y="73"/>
                    </a:lnTo>
                    <a:lnTo>
                      <a:pt x="1067" y="117"/>
                    </a:lnTo>
                    <a:lnTo>
                      <a:pt x="1096" y="153"/>
                    </a:lnTo>
                    <a:lnTo>
                      <a:pt x="1121" y="186"/>
                    </a:lnTo>
                    <a:lnTo>
                      <a:pt x="1147" y="232"/>
                    </a:lnTo>
                    <a:lnTo>
                      <a:pt x="1176" y="265"/>
                    </a:lnTo>
                    <a:lnTo>
                      <a:pt x="1202" y="302"/>
                    </a:lnTo>
                    <a:lnTo>
                      <a:pt x="1227" y="338"/>
                    </a:lnTo>
                    <a:lnTo>
                      <a:pt x="1209" y="399"/>
                    </a:lnTo>
                    <a:lnTo>
                      <a:pt x="1191" y="450"/>
                    </a:lnTo>
                    <a:lnTo>
                      <a:pt x="1176" y="504"/>
                    </a:lnTo>
                    <a:lnTo>
                      <a:pt x="1147" y="556"/>
                    </a:lnTo>
                    <a:lnTo>
                      <a:pt x="1129" y="621"/>
                    </a:lnTo>
                    <a:lnTo>
                      <a:pt x="1115" y="671"/>
                    </a:lnTo>
                    <a:lnTo>
                      <a:pt x="1096" y="726"/>
                    </a:lnTo>
                    <a:lnTo>
                      <a:pt x="1078" y="788"/>
                    </a:lnTo>
                    <a:lnTo>
                      <a:pt x="1024" y="806"/>
                    </a:lnTo>
                    <a:lnTo>
                      <a:pt x="981" y="821"/>
                    </a:lnTo>
                    <a:lnTo>
                      <a:pt x="926" y="839"/>
                    </a:lnTo>
                    <a:lnTo>
                      <a:pt x="882" y="867"/>
                    </a:lnTo>
                    <a:lnTo>
                      <a:pt x="831" y="882"/>
                    </a:lnTo>
                    <a:lnTo>
                      <a:pt x="788" y="900"/>
                    </a:lnTo>
                    <a:lnTo>
                      <a:pt x="734" y="918"/>
                    </a:lnTo>
                    <a:lnTo>
                      <a:pt x="691" y="936"/>
                    </a:lnTo>
                    <a:lnTo>
                      <a:pt x="646" y="948"/>
                    </a:lnTo>
                    <a:lnTo>
                      <a:pt x="600" y="948"/>
                    </a:lnTo>
                    <a:lnTo>
                      <a:pt x="556" y="948"/>
                    </a:lnTo>
                    <a:lnTo>
                      <a:pt x="513" y="948"/>
                    </a:lnTo>
                    <a:lnTo>
                      <a:pt x="468" y="955"/>
                    </a:lnTo>
                    <a:lnTo>
                      <a:pt x="425" y="955"/>
                    </a:lnTo>
                    <a:lnTo>
                      <a:pt x="382" y="955"/>
                    </a:lnTo>
                    <a:lnTo>
                      <a:pt x="338" y="955"/>
                    </a:lnTo>
                    <a:lnTo>
                      <a:pt x="310" y="948"/>
                    </a:lnTo>
                    <a:lnTo>
                      <a:pt x="273" y="930"/>
                    </a:lnTo>
                    <a:lnTo>
                      <a:pt x="247" y="918"/>
                    </a:lnTo>
                    <a:lnTo>
                      <a:pt x="222" y="900"/>
                    </a:lnTo>
                    <a:lnTo>
                      <a:pt x="196" y="893"/>
                    </a:lnTo>
                    <a:lnTo>
                      <a:pt x="168" y="875"/>
                    </a:lnTo>
                    <a:lnTo>
                      <a:pt x="142" y="867"/>
                    </a:lnTo>
                    <a:lnTo>
                      <a:pt x="117" y="849"/>
                    </a:lnTo>
                    <a:lnTo>
                      <a:pt x="106" y="821"/>
                    </a:lnTo>
                    <a:lnTo>
                      <a:pt x="106" y="795"/>
                    </a:lnTo>
                    <a:lnTo>
                      <a:pt x="106" y="770"/>
                    </a:lnTo>
                    <a:lnTo>
                      <a:pt x="106" y="744"/>
                    </a:lnTo>
                    <a:lnTo>
                      <a:pt x="106" y="707"/>
                    </a:lnTo>
                    <a:lnTo>
                      <a:pt x="106" y="682"/>
                    </a:lnTo>
                    <a:lnTo>
                      <a:pt x="106" y="653"/>
                    </a:lnTo>
                    <a:lnTo>
                      <a:pt x="106" y="628"/>
                    </a:lnTo>
                    <a:lnTo>
                      <a:pt x="99" y="603"/>
                    </a:lnTo>
                    <a:lnTo>
                      <a:pt x="87" y="574"/>
                    </a:lnTo>
                    <a:lnTo>
                      <a:pt x="81" y="549"/>
                    </a:lnTo>
                    <a:lnTo>
                      <a:pt x="62" y="523"/>
                    </a:lnTo>
                    <a:lnTo>
                      <a:pt x="56" y="494"/>
                    </a:lnTo>
                    <a:lnTo>
                      <a:pt x="44" y="480"/>
                    </a:lnTo>
                    <a:lnTo>
                      <a:pt x="36" y="450"/>
                    </a:lnTo>
                    <a:lnTo>
                      <a:pt x="26" y="425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69" name="Freeform 226"/>
              <p:cNvSpPr>
                <a:spLocks/>
              </p:cNvSpPr>
              <p:nvPr/>
            </p:nvSpPr>
            <p:spPr bwMode="auto">
              <a:xfrm>
                <a:off x="3929" y="1466"/>
                <a:ext cx="280" cy="218"/>
              </a:xfrm>
              <a:custGeom>
                <a:avLst/>
                <a:gdLst>
                  <a:gd name="T0" fmla="*/ 1 w 1121"/>
                  <a:gd name="T1" fmla="*/ 24 h 874"/>
                  <a:gd name="T2" fmla="*/ 1 w 1121"/>
                  <a:gd name="T3" fmla="*/ 23 h 874"/>
                  <a:gd name="T4" fmla="*/ 1 w 1121"/>
                  <a:gd name="T5" fmla="*/ 22 h 874"/>
                  <a:gd name="T6" fmla="*/ 0 w 1121"/>
                  <a:gd name="T7" fmla="*/ 21 h 874"/>
                  <a:gd name="T8" fmla="*/ 2 w 1121"/>
                  <a:gd name="T9" fmla="*/ 19 h 874"/>
                  <a:gd name="T10" fmla="*/ 7 w 1121"/>
                  <a:gd name="T11" fmla="*/ 16 h 874"/>
                  <a:gd name="T12" fmla="*/ 11 w 1121"/>
                  <a:gd name="T13" fmla="*/ 13 h 874"/>
                  <a:gd name="T14" fmla="*/ 16 w 1121"/>
                  <a:gd name="T15" fmla="*/ 10 h 874"/>
                  <a:gd name="T16" fmla="*/ 21 w 1121"/>
                  <a:gd name="T17" fmla="*/ 7 h 874"/>
                  <a:gd name="T18" fmla="*/ 27 w 1121"/>
                  <a:gd name="T19" fmla="*/ 6 h 874"/>
                  <a:gd name="T20" fmla="*/ 33 w 1121"/>
                  <a:gd name="T21" fmla="*/ 3 h 874"/>
                  <a:gd name="T22" fmla="*/ 38 w 1121"/>
                  <a:gd name="T23" fmla="*/ 1 h 874"/>
                  <a:gd name="T24" fmla="*/ 43 w 1121"/>
                  <a:gd name="T25" fmla="*/ 0 h 874"/>
                  <a:gd name="T26" fmla="*/ 47 w 1121"/>
                  <a:gd name="T27" fmla="*/ 1 h 874"/>
                  <a:gd name="T28" fmla="*/ 52 w 1121"/>
                  <a:gd name="T29" fmla="*/ 2 h 874"/>
                  <a:gd name="T30" fmla="*/ 56 w 1121"/>
                  <a:gd name="T31" fmla="*/ 2 h 874"/>
                  <a:gd name="T32" fmla="*/ 60 w 1121"/>
                  <a:gd name="T33" fmla="*/ 4 h 874"/>
                  <a:gd name="T34" fmla="*/ 62 w 1121"/>
                  <a:gd name="T35" fmla="*/ 9 h 874"/>
                  <a:gd name="T36" fmla="*/ 65 w 1121"/>
                  <a:gd name="T37" fmla="*/ 13 h 874"/>
                  <a:gd name="T38" fmla="*/ 68 w 1121"/>
                  <a:gd name="T39" fmla="*/ 17 h 874"/>
                  <a:gd name="T40" fmla="*/ 69 w 1121"/>
                  <a:gd name="T41" fmla="*/ 23 h 874"/>
                  <a:gd name="T42" fmla="*/ 67 w 1121"/>
                  <a:gd name="T43" fmla="*/ 29 h 874"/>
                  <a:gd name="T44" fmla="*/ 65 w 1121"/>
                  <a:gd name="T45" fmla="*/ 35 h 874"/>
                  <a:gd name="T46" fmla="*/ 62 w 1121"/>
                  <a:gd name="T47" fmla="*/ 42 h 874"/>
                  <a:gd name="T48" fmla="*/ 58 w 1121"/>
                  <a:gd name="T49" fmla="*/ 46 h 874"/>
                  <a:gd name="T50" fmla="*/ 53 w 1121"/>
                  <a:gd name="T51" fmla="*/ 48 h 874"/>
                  <a:gd name="T52" fmla="*/ 47 w 1121"/>
                  <a:gd name="T53" fmla="*/ 50 h 874"/>
                  <a:gd name="T54" fmla="*/ 42 w 1121"/>
                  <a:gd name="T55" fmla="*/ 52 h 874"/>
                  <a:gd name="T56" fmla="*/ 37 w 1121"/>
                  <a:gd name="T57" fmla="*/ 54 h 874"/>
                  <a:gd name="T58" fmla="*/ 32 w 1121"/>
                  <a:gd name="T59" fmla="*/ 54 h 874"/>
                  <a:gd name="T60" fmla="*/ 26 w 1121"/>
                  <a:gd name="T61" fmla="*/ 54 h 874"/>
                  <a:gd name="T62" fmla="*/ 21 w 1121"/>
                  <a:gd name="T63" fmla="*/ 54 h 874"/>
                  <a:gd name="T64" fmla="*/ 18 w 1121"/>
                  <a:gd name="T65" fmla="*/ 54 h 874"/>
                  <a:gd name="T66" fmla="*/ 14 w 1121"/>
                  <a:gd name="T67" fmla="*/ 52 h 874"/>
                  <a:gd name="T68" fmla="*/ 11 w 1121"/>
                  <a:gd name="T69" fmla="*/ 51 h 874"/>
                  <a:gd name="T70" fmla="*/ 8 w 1121"/>
                  <a:gd name="T71" fmla="*/ 49 h 874"/>
                  <a:gd name="T72" fmla="*/ 6 w 1121"/>
                  <a:gd name="T73" fmla="*/ 47 h 874"/>
                  <a:gd name="T74" fmla="*/ 6 w 1121"/>
                  <a:gd name="T75" fmla="*/ 44 h 874"/>
                  <a:gd name="T76" fmla="*/ 6 w 1121"/>
                  <a:gd name="T77" fmla="*/ 41 h 874"/>
                  <a:gd name="T78" fmla="*/ 6 w 1121"/>
                  <a:gd name="T79" fmla="*/ 37 h 874"/>
                  <a:gd name="T80" fmla="*/ 5 w 1121"/>
                  <a:gd name="T81" fmla="*/ 34 h 874"/>
                  <a:gd name="T82" fmla="*/ 4 w 1121"/>
                  <a:gd name="T83" fmla="*/ 31 h 874"/>
                  <a:gd name="T84" fmla="*/ 3 w 1121"/>
                  <a:gd name="T85" fmla="*/ 29 h 874"/>
                  <a:gd name="T86" fmla="*/ 2 w 1121"/>
                  <a:gd name="T87" fmla="*/ 26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21" h="874">
                    <a:moveTo>
                      <a:pt x="26" y="388"/>
                    </a:moveTo>
                    <a:lnTo>
                      <a:pt x="26" y="381"/>
                    </a:lnTo>
                    <a:lnTo>
                      <a:pt x="18" y="381"/>
                    </a:lnTo>
                    <a:lnTo>
                      <a:pt x="18" y="373"/>
                    </a:lnTo>
                    <a:lnTo>
                      <a:pt x="11" y="363"/>
                    </a:lnTo>
                    <a:lnTo>
                      <a:pt x="11" y="355"/>
                    </a:lnTo>
                    <a:lnTo>
                      <a:pt x="11" y="345"/>
                    </a:lnTo>
                    <a:lnTo>
                      <a:pt x="0" y="345"/>
                    </a:lnTo>
                    <a:lnTo>
                      <a:pt x="0" y="337"/>
                    </a:lnTo>
                    <a:lnTo>
                      <a:pt x="36" y="312"/>
                    </a:lnTo>
                    <a:lnTo>
                      <a:pt x="74" y="282"/>
                    </a:lnTo>
                    <a:lnTo>
                      <a:pt x="117" y="258"/>
                    </a:lnTo>
                    <a:lnTo>
                      <a:pt x="150" y="233"/>
                    </a:lnTo>
                    <a:lnTo>
                      <a:pt x="186" y="214"/>
                    </a:lnTo>
                    <a:lnTo>
                      <a:pt x="222" y="188"/>
                    </a:lnTo>
                    <a:lnTo>
                      <a:pt x="265" y="160"/>
                    </a:lnTo>
                    <a:lnTo>
                      <a:pt x="302" y="134"/>
                    </a:lnTo>
                    <a:lnTo>
                      <a:pt x="346" y="116"/>
                    </a:lnTo>
                    <a:lnTo>
                      <a:pt x="389" y="98"/>
                    </a:lnTo>
                    <a:lnTo>
                      <a:pt x="432" y="91"/>
                    </a:lnTo>
                    <a:lnTo>
                      <a:pt x="476" y="73"/>
                    </a:lnTo>
                    <a:lnTo>
                      <a:pt x="523" y="55"/>
                    </a:lnTo>
                    <a:lnTo>
                      <a:pt x="574" y="36"/>
                    </a:lnTo>
                    <a:lnTo>
                      <a:pt x="618" y="18"/>
                    </a:lnTo>
                    <a:lnTo>
                      <a:pt x="661" y="0"/>
                    </a:lnTo>
                    <a:lnTo>
                      <a:pt x="697" y="10"/>
                    </a:lnTo>
                    <a:lnTo>
                      <a:pt x="727" y="10"/>
                    </a:lnTo>
                    <a:lnTo>
                      <a:pt x="759" y="18"/>
                    </a:lnTo>
                    <a:lnTo>
                      <a:pt x="795" y="18"/>
                    </a:lnTo>
                    <a:lnTo>
                      <a:pt x="831" y="29"/>
                    </a:lnTo>
                    <a:lnTo>
                      <a:pt x="857" y="36"/>
                    </a:lnTo>
                    <a:lnTo>
                      <a:pt x="893" y="36"/>
                    </a:lnTo>
                    <a:lnTo>
                      <a:pt x="926" y="47"/>
                    </a:lnTo>
                    <a:lnTo>
                      <a:pt x="955" y="73"/>
                    </a:lnTo>
                    <a:lnTo>
                      <a:pt x="973" y="109"/>
                    </a:lnTo>
                    <a:lnTo>
                      <a:pt x="999" y="142"/>
                    </a:lnTo>
                    <a:lnTo>
                      <a:pt x="1024" y="178"/>
                    </a:lnTo>
                    <a:lnTo>
                      <a:pt x="1049" y="214"/>
                    </a:lnTo>
                    <a:lnTo>
                      <a:pt x="1067" y="251"/>
                    </a:lnTo>
                    <a:lnTo>
                      <a:pt x="1096" y="282"/>
                    </a:lnTo>
                    <a:lnTo>
                      <a:pt x="1121" y="319"/>
                    </a:lnTo>
                    <a:lnTo>
                      <a:pt x="1103" y="363"/>
                    </a:lnTo>
                    <a:lnTo>
                      <a:pt x="1085" y="417"/>
                    </a:lnTo>
                    <a:lnTo>
                      <a:pt x="1067" y="468"/>
                    </a:lnTo>
                    <a:lnTo>
                      <a:pt x="1049" y="512"/>
                    </a:lnTo>
                    <a:lnTo>
                      <a:pt x="1035" y="566"/>
                    </a:lnTo>
                    <a:lnTo>
                      <a:pt x="1017" y="620"/>
                    </a:lnTo>
                    <a:lnTo>
                      <a:pt x="999" y="671"/>
                    </a:lnTo>
                    <a:lnTo>
                      <a:pt x="981" y="714"/>
                    </a:lnTo>
                    <a:lnTo>
                      <a:pt x="937" y="733"/>
                    </a:lnTo>
                    <a:lnTo>
                      <a:pt x="893" y="751"/>
                    </a:lnTo>
                    <a:lnTo>
                      <a:pt x="849" y="769"/>
                    </a:lnTo>
                    <a:lnTo>
                      <a:pt x="803" y="787"/>
                    </a:lnTo>
                    <a:lnTo>
                      <a:pt x="759" y="805"/>
                    </a:lnTo>
                    <a:lnTo>
                      <a:pt x="715" y="823"/>
                    </a:lnTo>
                    <a:lnTo>
                      <a:pt x="672" y="838"/>
                    </a:lnTo>
                    <a:lnTo>
                      <a:pt x="628" y="867"/>
                    </a:lnTo>
                    <a:lnTo>
                      <a:pt x="592" y="867"/>
                    </a:lnTo>
                    <a:lnTo>
                      <a:pt x="549" y="867"/>
                    </a:lnTo>
                    <a:lnTo>
                      <a:pt x="513" y="867"/>
                    </a:lnTo>
                    <a:lnTo>
                      <a:pt x="468" y="867"/>
                    </a:lnTo>
                    <a:lnTo>
                      <a:pt x="425" y="874"/>
                    </a:lnTo>
                    <a:lnTo>
                      <a:pt x="389" y="874"/>
                    </a:lnTo>
                    <a:lnTo>
                      <a:pt x="346" y="874"/>
                    </a:lnTo>
                    <a:lnTo>
                      <a:pt x="310" y="874"/>
                    </a:lnTo>
                    <a:lnTo>
                      <a:pt x="284" y="867"/>
                    </a:lnTo>
                    <a:lnTo>
                      <a:pt x="259" y="849"/>
                    </a:lnTo>
                    <a:lnTo>
                      <a:pt x="229" y="838"/>
                    </a:lnTo>
                    <a:lnTo>
                      <a:pt x="204" y="831"/>
                    </a:lnTo>
                    <a:lnTo>
                      <a:pt x="178" y="813"/>
                    </a:lnTo>
                    <a:lnTo>
                      <a:pt x="160" y="805"/>
                    </a:lnTo>
                    <a:lnTo>
                      <a:pt x="135" y="795"/>
                    </a:lnTo>
                    <a:lnTo>
                      <a:pt x="106" y="777"/>
                    </a:lnTo>
                    <a:lnTo>
                      <a:pt x="106" y="762"/>
                    </a:lnTo>
                    <a:lnTo>
                      <a:pt x="106" y="733"/>
                    </a:lnTo>
                    <a:lnTo>
                      <a:pt x="106" y="708"/>
                    </a:lnTo>
                    <a:lnTo>
                      <a:pt x="106" y="682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2"/>
                    </a:lnTo>
                    <a:lnTo>
                      <a:pt x="99" y="577"/>
                    </a:lnTo>
                    <a:lnTo>
                      <a:pt x="87" y="548"/>
                    </a:lnTo>
                    <a:lnTo>
                      <a:pt x="81" y="530"/>
                    </a:lnTo>
                    <a:lnTo>
                      <a:pt x="74" y="505"/>
                    </a:lnTo>
                    <a:lnTo>
                      <a:pt x="62" y="487"/>
                    </a:lnTo>
                    <a:lnTo>
                      <a:pt x="56" y="460"/>
                    </a:lnTo>
                    <a:lnTo>
                      <a:pt x="44" y="436"/>
                    </a:lnTo>
                    <a:lnTo>
                      <a:pt x="36" y="417"/>
                    </a:lnTo>
                    <a:lnTo>
                      <a:pt x="26" y="38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0" name="Freeform 227"/>
              <p:cNvSpPr>
                <a:spLocks/>
              </p:cNvSpPr>
              <p:nvPr/>
            </p:nvSpPr>
            <p:spPr bwMode="auto">
              <a:xfrm>
                <a:off x="3929" y="1479"/>
                <a:ext cx="254" cy="196"/>
              </a:xfrm>
              <a:custGeom>
                <a:avLst/>
                <a:gdLst>
                  <a:gd name="T0" fmla="*/ 1 w 1017"/>
                  <a:gd name="T1" fmla="*/ 22 h 783"/>
                  <a:gd name="T2" fmla="*/ 1 w 1017"/>
                  <a:gd name="T3" fmla="*/ 21 h 783"/>
                  <a:gd name="T4" fmla="*/ 1 w 1017"/>
                  <a:gd name="T5" fmla="*/ 19 h 783"/>
                  <a:gd name="T6" fmla="*/ 2 w 1017"/>
                  <a:gd name="T7" fmla="*/ 17 h 783"/>
                  <a:gd name="T8" fmla="*/ 6 w 1017"/>
                  <a:gd name="T9" fmla="*/ 14 h 783"/>
                  <a:gd name="T10" fmla="*/ 10 w 1017"/>
                  <a:gd name="T11" fmla="*/ 12 h 783"/>
                  <a:gd name="T12" fmla="*/ 15 w 1017"/>
                  <a:gd name="T13" fmla="*/ 9 h 783"/>
                  <a:gd name="T14" fmla="*/ 19 w 1017"/>
                  <a:gd name="T15" fmla="*/ 7 h 783"/>
                  <a:gd name="T16" fmla="*/ 25 w 1017"/>
                  <a:gd name="T17" fmla="*/ 4 h 783"/>
                  <a:gd name="T18" fmla="*/ 30 w 1017"/>
                  <a:gd name="T19" fmla="*/ 3 h 783"/>
                  <a:gd name="T20" fmla="*/ 35 w 1017"/>
                  <a:gd name="T21" fmla="*/ 1 h 783"/>
                  <a:gd name="T22" fmla="*/ 39 w 1017"/>
                  <a:gd name="T23" fmla="*/ 1 h 783"/>
                  <a:gd name="T24" fmla="*/ 43 w 1017"/>
                  <a:gd name="T25" fmla="*/ 1 h 783"/>
                  <a:gd name="T26" fmla="*/ 47 w 1017"/>
                  <a:gd name="T27" fmla="*/ 2 h 783"/>
                  <a:gd name="T28" fmla="*/ 51 w 1017"/>
                  <a:gd name="T29" fmla="*/ 2 h 783"/>
                  <a:gd name="T30" fmla="*/ 53 w 1017"/>
                  <a:gd name="T31" fmla="*/ 4 h 783"/>
                  <a:gd name="T32" fmla="*/ 56 w 1017"/>
                  <a:gd name="T33" fmla="*/ 8 h 783"/>
                  <a:gd name="T34" fmla="*/ 59 w 1017"/>
                  <a:gd name="T35" fmla="*/ 12 h 783"/>
                  <a:gd name="T36" fmla="*/ 62 w 1017"/>
                  <a:gd name="T37" fmla="*/ 16 h 783"/>
                  <a:gd name="T38" fmla="*/ 62 w 1017"/>
                  <a:gd name="T39" fmla="*/ 21 h 783"/>
                  <a:gd name="T40" fmla="*/ 60 w 1017"/>
                  <a:gd name="T41" fmla="*/ 26 h 783"/>
                  <a:gd name="T42" fmla="*/ 58 w 1017"/>
                  <a:gd name="T43" fmla="*/ 32 h 783"/>
                  <a:gd name="T44" fmla="*/ 56 w 1017"/>
                  <a:gd name="T45" fmla="*/ 38 h 783"/>
                  <a:gd name="T46" fmla="*/ 53 w 1017"/>
                  <a:gd name="T47" fmla="*/ 41 h 783"/>
                  <a:gd name="T48" fmla="*/ 48 w 1017"/>
                  <a:gd name="T49" fmla="*/ 43 h 783"/>
                  <a:gd name="T50" fmla="*/ 43 w 1017"/>
                  <a:gd name="T51" fmla="*/ 45 h 783"/>
                  <a:gd name="T52" fmla="*/ 38 w 1017"/>
                  <a:gd name="T53" fmla="*/ 48 h 783"/>
                  <a:gd name="T54" fmla="*/ 33 w 1017"/>
                  <a:gd name="T55" fmla="*/ 49 h 783"/>
                  <a:gd name="T56" fmla="*/ 29 w 1017"/>
                  <a:gd name="T57" fmla="*/ 49 h 783"/>
                  <a:gd name="T58" fmla="*/ 24 w 1017"/>
                  <a:gd name="T59" fmla="*/ 49 h 783"/>
                  <a:gd name="T60" fmla="*/ 20 w 1017"/>
                  <a:gd name="T61" fmla="*/ 49 h 783"/>
                  <a:gd name="T62" fmla="*/ 16 w 1017"/>
                  <a:gd name="T63" fmla="*/ 49 h 783"/>
                  <a:gd name="T64" fmla="*/ 13 w 1017"/>
                  <a:gd name="T65" fmla="*/ 47 h 783"/>
                  <a:gd name="T66" fmla="*/ 10 w 1017"/>
                  <a:gd name="T67" fmla="*/ 46 h 783"/>
                  <a:gd name="T68" fmla="*/ 8 w 1017"/>
                  <a:gd name="T69" fmla="*/ 45 h 783"/>
                  <a:gd name="T70" fmla="*/ 6 w 1017"/>
                  <a:gd name="T71" fmla="*/ 43 h 783"/>
                  <a:gd name="T72" fmla="*/ 6 w 1017"/>
                  <a:gd name="T73" fmla="*/ 39 h 783"/>
                  <a:gd name="T74" fmla="*/ 6 w 1017"/>
                  <a:gd name="T75" fmla="*/ 37 h 783"/>
                  <a:gd name="T76" fmla="*/ 6 w 1017"/>
                  <a:gd name="T77" fmla="*/ 34 h 783"/>
                  <a:gd name="T78" fmla="*/ 5 w 1017"/>
                  <a:gd name="T79" fmla="*/ 31 h 783"/>
                  <a:gd name="T80" fmla="*/ 4 w 1017"/>
                  <a:gd name="T81" fmla="*/ 28 h 783"/>
                  <a:gd name="T82" fmla="*/ 3 w 1017"/>
                  <a:gd name="T83" fmla="*/ 26 h 783"/>
                  <a:gd name="T84" fmla="*/ 2 w 1017"/>
                  <a:gd name="T85" fmla="*/ 23 h 7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17" h="783">
                    <a:moveTo>
                      <a:pt x="26" y="351"/>
                    </a:moveTo>
                    <a:lnTo>
                      <a:pt x="26" y="344"/>
                    </a:lnTo>
                    <a:lnTo>
                      <a:pt x="18" y="333"/>
                    </a:lnTo>
                    <a:lnTo>
                      <a:pt x="18" y="326"/>
                    </a:lnTo>
                    <a:lnTo>
                      <a:pt x="11" y="318"/>
                    </a:lnTo>
                    <a:lnTo>
                      <a:pt x="11" y="308"/>
                    </a:lnTo>
                    <a:lnTo>
                      <a:pt x="0" y="300"/>
                    </a:lnTo>
                    <a:lnTo>
                      <a:pt x="36" y="272"/>
                    </a:lnTo>
                    <a:lnTo>
                      <a:pt x="74" y="257"/>
                    </a:lnTo>
                    <a:lnTo>
                      <a:pt x="106" y="227"/>
                    </a:lnTo>
                    <a:lnTo>
                      <a:pt x="142" y="209"/>
                    </a:lnTo>
                    <a:lnTo>
                      <a:pt x="168" y="184"/>
                    </a:lnTo>
                    <a:lnTo>
                      <a:pt x="204" y="159"/>
                    </a:lnTo>
                    <a:lnTo>
                      <a:pt x="240" y="141"/>
                    </a:lnTo>
                    <a:lnTo>
                      <a:pt x="273" y="115"/>
                    </a:lnTo>
                    <a:lnTo>
                      <a:pt x="310" y="105"/>
                    </a:lnTo>
                    <a:lnTo>
                      <a:pt x="353" y="87"/>
                    </a:lnTo>
                    <a:lnTo>
                      <a:pt x="400" y="69"/>
                    </a:lnTo>
                    <a:lnTo>
                      <a:pt x="432" y="61"/>
                    </a:lnTo>
                    <a:lnTo>
                      <a:pt x="476" y="43"/>
                    </a:lnTo>
                    <a:lnTo>
                      <a:pt x="523" y="25"/>
                    </a:lnTo>
                    <a:lnTo>
                      <a:pt x="556" y="18"/>
                    </a:lnTo>
                    <a:lnTo>
                      <a:pt x="600" y="0"/>
                    </a:lnTo>
                    <a:lnTo>
                      <a:pt x="628" y="6"/>
                    </a:lnTo>
                    <a:lnTo>
                      <a:pt x="661" y="6"/>
                    </a:lnTo>
                    <a:lnTo>
                      <a:pt x="691" y="18"/>
                    </a:lnTo>
                    <a:lnTo>
                      <a:pt x="715" y="18"/>
                    </a:lnTo>
                    <a:lnTo>
                      <a:pt x="752" y="25"/>
                    </a:lnTo>
                    <a:lnTo>
                      <a:pt x="777" y="25"/>
                    </a:lnTo>
                    <a:lnTo>
                      <a:pt x="813" y="25"/>
                    </a:lnTo>
                    <a:lnTo>
                      <a:pt x="839" y="36"/>
                    </a:lnTo>
                    <a:lnTo>
                      <a:pt x="857" y="61"/>
                    </a:lnTo>
                    <a:lnTo>
                      <a:pt x="882" y="97"/>
                    </a:lnTo>
                    <a:lnTo>
                      <a:pt x="900" y="123"/>
                    </a:lnTo>
                    <a:lnTo>
                      <a:pt x="926" y="159"/>
                    </a:lnTo>
                    <a:lnTo>
                      <a:pt x="944" y="184"/>
                    </a:lnTo>
                    <a:lnTo>
                      <a:pt x="973" y="221"/>
                    </a:lnTo>
                    <a:lnTo>
                      <a:pt x="988" y="246"/>
                    </a:lnTo>
                    <a:lnTo>
                      <a:pt x="1017" y="282"/>
                    </a:lnTo>
                    <a:lnTo>
                      <a:pt x="999" y="326"/>
                    </a:lnTo>
                    <a:lnTo>
                      <a:pt x="981" y="369"/>
                    </a:lnTo>
                    <a:lnTo>
                      <a:pt x="963" y="413"/>
                    </a:lnTo>
                    <a:lnTo>
                      <a:pt x="944" y="457"/>
                    </a:lnTo>
                    <a:lnTo>
                      <a:pt x="937" y="504"/>
                    </a:lnTo>
                    <a:lnTo>
                      <a:pt x="918" y="554"/>
                    </a:lnTo>
                    <a:lnTo>
                      <a:pt x="900" y="598"/>
                    </a:lnTo>
                    <a:lnTo>
                      <a:pt x="882" y="645"/>
                    </a:lnTo>
                    <a:lnTo>
                      <a:pt x="849" y="659"/>
                    </a:lnTo>
                    <a:lnTo>
                      <a:pt x="803" y="678"/>
                    </a:lnTo>
                    <a:lnTo>
                      <a:pt x="770" y="689"/>
                    </a:lnTo>
                    <a:lnTo>
                      <a:pt x="727" y="707"/>
                    </a:lnTo>
                    <a:lnTo>
                      <a:pt x="691" y="722"/>
                    </a:lnTo>
                    <a:lnTo>
                      <a:pt x="654" y="740"/>
                    </a:lnTo>
                    <a:lnTo>
                      <a:pt x="610" y="758"/>
                    </a:lnTo>
                    <a:lnTo>
                      <a:pt x="574" y="776"/>
                    </a:lnTo>
                    <a:lnTo>
                      <a:pt x="531" y="776"/>
                    </a:lnTo>
                    <a:lnTo>
                      <a:pt x="494" y="776"/>
                    </a:lnTo>
                    <a:lnTo>
                      <a:pt x="462" y="776"/>
                    </a:lnTo>
                    <a:lnTo>
                      <a:pt x="425" y="776"/>
                    </a:lnTo>
                    <a:lnTo>
                      <a:pt x="389" y="783"/>
                    </a:lnTo>
                    <a:lnTo>
                      <a:pt x="353" y="783"/>
                    </a:lnTo>
                    <a:lnTo>
                      <a:pt x="320" y="783"/>
                    </a:lnTo>
                    <a:lnTo>
                      <a:pt x="284" y="783"/>
                    </a:lnTo>
                    <a:lnTo>
                      <a:pt x="259" y="776"/>
                    </a:lnTo>
                    <a:lnTo>
                      <a:pt x="229" y="768"/>
                    </a:lnTo>
                    <a:lnTo>
                      <a:pt x="211" y="750"/>
                    </a:lnTo>
                    <a:lnTo>
                      <a:pt x="186" y="740"/>
                    </a:lnTo>
                    <a:lnTo>
                      <a:pt x="168" y="732"/>
                    </a:lnTo>
                    <a:lnTo>
                      <a:pt x="142" y="722"/>
                    </a:lnTo>
                    <a:lnTo>
                      <a:pt x="124" y="714"/>
                    </a:lnTo>
                    <a:lnTo>
                      <a:pt x="99" y="696"/>
                    </a:lnTo>
                    <a:lnTo>
                      <a:pt x="99" y="678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8"/>
                    </a:lnTo>
                    <a:lnTo>
                      <a:pt x="99" y="583"/>
                    </a:lnTo>
                    <a:lnTo>
                      <a:pt x="99" y="565"/>
                    </a:lnTo>
                    <a:lnTo>
                      <a:pt x="99" y="536"/>
                    </a:lnTo>
                    <a:lnTo>
                      <a:pt x="99" y="511"/>
                    </a:lnTo>
                    <a:lnTo>
                      <a:pt x="87" y="493"/>
                    </a:lnTo>
                    <a:lnTo>
                      <a:pt x="81" y="475"/>
                    </a:lnTo>
                    <a:lnTo>
                      <a:pt x="74" y="450"/>
                    </a:lnTo>
                    <a:lnTo>
                      <a:pt x="62" y="432"/>
                    </a:lnTo>
                    <a:lnTo>
                      <a:pt x="56" y="413"/>
                    </a:lnTo>
                    <a:lnTo>
                      <a:pt x="44" y="387"/>
                    </a:lnTo>
                    <a:lnTo>
                      <a:pt x="36" y="369"/>
                    </a:lnTo>
                    <a:lnTo>
                      <a:pt x="26" y="351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1" name="Freeform 228"/>
              <p:cNvSpPr>
                <a:spLocks/>
              </p:cNvSpPr>
              <p:nvPr/>
            </p:nvSpPr>
            <p:spPr bwMode="auto">
              <a:xfrm>
                <a:off x="3932" y="1493"/>
                <a:ext cx="222" cy="174"/>
              </a:xfrm>
              <a:custGeom>
                <a:avLst/>
                <a:gdLst>
                  <a:gd name="T0" fmla="*/ 1 w 889"/>
                  <a:gd name="T1" fmla="*/ 19 h 696"/>
                  <a:gd name="T2" fmla="*/ 0 w 889"/>
                  <a:gd name="T3" fmla="*/ 18 h 696"/>
                  <a:gd name="T4" fmla="*/ 0 w 889"/>
                  <a:gd name="T5" fmla="*/ 17 h 696"/>
                  <a:gd name="T6" fmla="*/ 4 w 889"/>
                  <a:gd name="T7" fmla="*/ 14 h 696"/>
                  <a:gd name="T8" fmla="*/ 7 w 889"/>
                  <a:gd name="T9" fmla="*/ 12 h 696"/>
                  <a:gd name="T10" fmla="*/ 11 w 889"/>
                  <a:gd name="T11" fmla="*/ 9 h 696"/>
                  <a:gd name="T12" fmla="*/ 15 w 889"/>
                  <a:gd name="T13" fmla="*/ 7 h 696"/>
                  <a:gd name="T14" fmla="*/ 19 w 889"/>
                  <a:gd name="T15" fmla="*/ 5 h 696"/>
                  <a:gd name="T16" fmla="*/ 23 w 889"/>
                  <a:gd name="T17" fmla="*/ 3 h 696"/>
                  <a:gd name="T18" fmla="*/ 28 w 889"/>
                  <a:gd name="T19" fmla="*/ 2 h 696"/>
                  <a:gd name="T20" fmla="*/ 33 w 889"/>
                  <a:gd name="T21" fmla="*/ 0 h 696"/>
                  <a:gd name="T22" fmla="*/ 36 w 889"/>
                  <a:gd name="T23" fmla="*/ 1 h 696"/>
                  <a:gd name="T24" fmla="*/ 40 w 889"/>
                  <a:gd name="T25" fmla="*/ 1 h 696"/>
                  <a:gd name="T26" fmla="*/ 43 w 889"/>
                  <a:gd name="T27" fmla="*/ 1 h 696"/>
                  <a:gd name="T28" fmla="*/ 46 w 889"/>
                  <a:gd name="T29" fmla="*/ 2 h 696"/>
                  <a:gd name="T30" fmla="*/ 48 w 889"/>
                  <a:gd name="T31" fmla="*/ 5 h 696"/>
                  <a:gd name="T32" fmla="*/ 51 w 889"/>
                  <a:gd name="T33" fmla="*/ 9 h 696"/>
                  <a:gd name="T34" fmla="*/ 53 w 889"/>
                  <a:gd name="T35" fmla="*/ 12 h 696"/>
                  <a:gd name="T36" fmla="*/ 55 w 889"/>
                  <a:gd name="T37" fmla="*/ 16 h 696"/>
                  <a:gd name="T38" fmla="*/ 54 w 889"/>
                  <a:gd name="T39" fmla="*/ 21 h 696"/>
                  <a:gd name="T40" fmla="*/ 52 w 889"/>
                  <a:gd name="T41" fmla="*/ 25 h 696"/>
                  <a:gd name="T42" fmla="*/ 50 w 889"/>
                  <a:gd name="T43" fmla="*/ 30 h 696"/>
                  <a:gd name="T44" fmla="*/ 49 w 889"/>
                  <a:gd name="T45" fmla="*/ 36 h 696"/>
                  <a:gd name="T46" fmla="*/ 45 w 889"/>
                  <a:gd name="T47" fmla="*/ 38 h 696"/>
                  <a:gd name="T48" fmla="*/ 40 w 889"/>
                  <a:gd name="T49" fmla="*/ 39 h 696"/>
                  <a:gd name="T50" fmla="*/ 36 w 889"/>
                  <a:gd name="T51" fmla="*/ 41 h 696"/>
                  <a:gd name="T52" fmla="*/ 31 w 889"/>
                  <a:gd name="T53" fmla="*/ 43 h 696"/>
                  <a:gd name="T54" fmla="*/ 27 w 889"/>
                  <a:gd name="T55" fmla="*/ 43 h 696"/>
                  <a:gd name="T56" fmla="*/ 23 w 889"/>
                  <a:gd name="T57" fmla="*/ 43 h 696"/>
                  <a:gd name="T58" fmla="*/ 19 w 889"/>
                  <a:gd name="T59" fmla="*/ 44 h 696"/>
                  <a:gd name="T60" fmla="*/ 15 w 889"/>
                  <a:gd name="T61" fmla="*/ 44 h 696"/>
                  <a:gd name="T62" fmla="*/ 12 w 889"/>
                  <a:gd name="T63" fmla="*/ 43 h 696"/>
                  <a:gd name="T64" fmla="*/ 10 w 889"/>
                  <a:gd name="T65" fmla="*/ 41 h 696"/>
                  <a:gd name="T66" fmla="*/ 8 w 889"/>
                  <a:gd name="T67" fmla="*/ 40 h 696"/>
                  <a:gd name="T68" fmla="*/ 5 w 889"/>
                  <a:gd name="T69" fmla="*/ 39 h 696"/>
                  <a:gd name="T70" fmla="*/ 5 w 889"/>
                  <a:gd name="T71" fmla="*/ 36 h 696"/>
                  <a:gd name="T72" fmla="*/ 5 w 889"/>
                  <a:gd name="T73" fmla="*/ 34 h 696"/>
                  <a:gd name="T74" fmla="*/ 5 w 889"/>
                  <a:gd name="T75" fmla="*/ 31 h 696"/>
                  <a:gd name="T76" fmla="*/ 5 w 889"/>
                  <a:gd name="T77" fmla="*/ 29 h 696"/>
                  <a:gd name="T78" fmla="*/ 4 w 889"/>
                  <a:gd name="T79" fmla="*/ 26 h 696"/>
                  <a:gd name="T80" fmla="*/ 3 w 889"/>
                  <a:gd name="T81" fmla="*/ 24 h 696"/>
                  <a:gd name="T82" fmla="*/ 2 w 889"/>
                  <a:gd name="T83" fmla="*/ 21 h 696"/>
                  <a:gd name="T84" fmla="*/ 1 w 889"/>
                  <a:gd name="T85" fmla="*/ 19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9" h="696">
                    <a:moveTo>
                      <a:pt x="15" y="308"/>
                    </a:moveTo>
                    <a:lnTo>
                      <a:pt x="15" y="297"/>
                    </a:lnTo>
                    <a:lnTo>
                      <a:pt x="7" y="290"/>
                    </a:lnTo>
                    <a:lnTo>
                      <a:pt x="7" y="279"/>
                    </a:lnTo>
                    <a:lnTo>
                      <a:pt x="0" y="272"/>
                    </a:lnTo>
                    <a:lnTo>
                      <a:pt x="0" y="264"/>
                    </a:lnTo>
                    <a:lnTo>
                      <a:pt x="25" y="246"/>
                    </a:lnTo>
                    <a:lnTo>
                      <a:pt x="63" y="218"/>
                    </a:lnTo>
                    <a:lnTo>
                      <a:pt x="88" y="203"/>
                    </a:lnTo>
                    <a:lnTo>
                      <a:pt x="113" y="185"/>
                    </a:lnTo>
                    <a:lnTo>
                      <a:pt x="149" y="155"/>
                    </a:lnTo>
                    <a:lnTo>
                      <a:pt x="175" y="142"/>
                    </a:lnTo>
                    <a:lnTo>
                      <a:pt x="200" y="124"/>
                    </a:lnTo>
                    <a:lnTo>
                      <a:pt x="236" y="105"/>
                    </a:lnTo>
                    <a:lnTo>
                      <a:pt x="273" y="87"/>
                    </a:lnTo>
                    <a:lnTo>
                      <a:pt x="309" y="79"/>
                    </a:lnTo>
                    <a:lnTo>
                      <a:pt x="342" y="61"/>
                    </a:lnTo>
                    <a:lnTo>
                      <a:pt x="378" y="51"/>
                    </a:lnTo>
                    <a:lnTo>
                      <a:pt x="414" y="33"/>
                    </a:lnTo>
                    <a:lnTo>
                      <a:pt x="451" y="25"/>
                    </a:lnTo>
                    <a:lnTo>
                      <a:pt x="494" y="7"/>
                    </a:lnTo>
                    <a:lnTo>
                      <a:pt x="526" y="0"/>
                    </a:lnTo>
                    <a:lnTo>
                      <a:pt x="556" y="0"/>
                    </a:lnTo>
                    <a:lnTo>
                      <a:pt x="581" y="7"/>
                    </a:lnTo>
                    <a:lnTo>
                      <a:pt x="607" y="7"/>
                    </a:lnTo>
                    <a:lnTo>
                      <a:pt x="635" y="15"/>
                    </a:lnTo>
                    <a:lnTo>
                      <a:pt x="661" y="15"/>
                    </a:lnTo>
                    <a:lnTo>
                      <a:pt x="686" y="15"/>
                    </a:lnTo>
                    <a:lnTo>
                      <a:pt x="716" y="25"/>
                    </a:lnTo>
                    <a:lnTo>
                      <a:pt x="741" y="25"/>
                    </a:lnTo>
                    <a:lnTo>
                      <a:pt x="759" y="51"/>
                    </a:lnTo>
                    <a:lnTo>
                      <a:pt x="777" y="79"/>
                    </a:lnTo>
                    <a:lnTo>
                      <a:pt x="792" y="112"/>
                    </a:lnTo>
                    <a:lnTo>
                      <a:pt x="820" y="142"/>
                    </a:lnTo>
                    <a:lnTo>
                      <a:pt x="838" y="167"/>
                    </a:lnTo>
                    <a:lnTo>
                      <a:pt x="853" y="192"/>
                    </a:lnTo>
                    <a:lnTo>
                      <a:pt x="871" y="218"/>
                    </a:lnTo>
                    <a:lnTo>
                      <a:pt x="889" y="246"/>
                    </a:lnTo>
                    <a:lnTo>
                      <a:pt x="882" y="290"/>
                    </a:lnTo>
                    <a:lnTo>
                      <a:pt x="864" y="327"/>
                    </a:lnTo>
                    <a:lnTo>
                      <a:pt x="853" y="370"/>
                    </a:lnTo>
                    <a:lnTo>
                      <a:pt x="838" y="403"/>
                    </a:lnTo>
                    <a:lnTo>
                      <a:pt x="820" y="450"/>
                    </a:lnTo>
                    <a:lnTo>
                      <a:pt x="810" y="482"/>
                    </a:lnTo>
                    <a:lnTo>
                      <a:pt x="792" y="529"/>
                    </a:lnTo>
                    <a:lnTo>
                      <a:pt x="784" y="573"/>
                    </a:lnTo>
                    <a:lnTo>
                      <a:pt x="748" y="580"/>
                    </a:lnTo>
                    <a:lnTo>
                      <a:pt x="716" y="599"/>
                    </a:lnTo>
                    <a:lnTo>
                      <a:pt x="680" y="605"/>
                    </a:lnTo>
                    <a:lnTo>
                      <a:pt x="643" y="624"/>
                    </a:lnTo>
                    <a:lnTo>
                      <a:pt x="607" y="642"/>
                    </a:lnTo>
                    <a:lnTo>
                      <a:pt x="574" y="653"/>
                    </a:lnTo>
                    <a:lnTo>
                      <a:pt x="538" y="668"/>
                    </a:lnTo>
                    <a:lnTo>
                      <a:pt x="502" y="686"/>
                    </a:lnTo>
                    <a:lnTo>
                      <a:pt x="465" y="686"/>
                    </a:lnTo>
                    <a:lnTo>
                      <a:pt x="439" y="686"/>
                    </a:lnTo>
                    <a:lnTo>
                      <a:pt x="403" y="686"/>
                    </a:lnTo>
                    <a:lnTo>
                      <a:pt x="371" y="686"/>
                    </a:lnTo>
                    <a:lnTo>
                      <a:pt x="342" y="686"/>
                    </a:lnTo>
                    <a:lnTo>
                      <a:pt x="309" y="696"/>
                    </a:lnTo>
                    <a:lnTo>
                      <a:pt x="273" y="696"/>
                    </a:lnTo>
                    <a:lnTo>
                      <a:pt x="248" y="696"/>
                    </a:lnTo>
                    <a:lnTo>
                      <a:pt x="218" y="686"/>
                    </a:lnTo>
                    <a:lnTo>
                      <a:pt x="200" y="678"/>
                    </a:lnTo>
                    <a:lnTo>
                      <a:pt x="185" y="668"/>
                    </a:lnTo>
                    <a:lnTo>
                      <a:pt x="157" y="660"/>
                    </a:lnTo>
                    <a:lnTo>
                      <a:pt x="139" y="653"/>
                    </a:lnTo>
                    <a:lnTo>
                      <a:pt x="124" y="635"/>
                    </a:lnTo>
                    <a:lnTo>
                      <a:pt x="106" y="624"/>
                    </a:lnTo>
                    <a:lnTo>
                      <a:pt x="76" y="617"/>
                    </a:lnTo>
                    <a:lnTo>
                      <a:pt x="76" y="599"/>
                    </a:lnTo>
                    <a:lnTo>
                      <a:pt x="76" y="580"/>
                    </a:lnTo>
                    <a:lnTo>
                      <a:pt x="76" y="554"/>
                    </a:lnTo>
                    <a:lnTo>
                      <a:pt x="76" y="536"/>
                    </a:lnTo>
                    <a:lnTo>
                      <a:pt x="76" y="518"/>
                    </a:lnTo>
                    <a:lnTo>
                      <a:pt x="76" y="493"/>
                    </a:lnTo>
                    <a:lnTo>
                      <a:pt x="76" y="475"/>
                    </a:lnTo>
                    <a:lnTo>
                      <a:pt x="76" y="457"/>
                    </a:lnTo>
                    <a:lnTo>
                      <a:pt x="70" y="439"/>
                    </a:lnTo>
                    <a:lnTo>
                      <a:pt x="63" y="414"/>
                    </a:lnTo>
                    <a:lnTo>
                      <a:pt x="51" y="396"/>
                    </a:lnTo>
                    <a:lnTo>
                      <a:pt x="51" y="378"/>
                    </a:lnTo>
                    <a:lnTo>
                      <a:pt x="45" y="359"/>
                    </a:lnTo>
                    <a:lnTo>
                      <a:pt x="33" y="341"/>
                    </a:lnTo>
                    <a:lnTo>
                      <a:pt x="25" y="327"/>
                    </a:lnTo>
                    <a:lnTo>
                      <a:pt x="15" y="308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2" name="Freeform 229"/>
              <p:cNvSpPr>
                <a:spLocks/>
              </p:cNvSpPr>
              <p:nvPr/>
            </p:nvSpPr>
            <p:spPr bwMode="auto">
              <a:xfrm>
                <a:off x="3932" y="1506"/>
                <a:ext cx="195" cy="152"/>
              </a:xfrm>
              <a:custGeom>
                <a:avLst/>
                <a:gdLst>
                  <a:gd name="T0" fmla="*/ 1 w 784"/>
                  <a:gd name="T1" fmla="*/ 16 h 609"/>
                  <a:gd name="T2" fmla="*/ 0 w 784"/>
                  <a:gd name="T3" fmla="*/ 15 h 609"/>
                  <a:gd name="T4" fmla="*/ 0 w 784"/>
                  <a:gd name="T5" fmla="*/ 14 h 609"/>
                  <a:gd name="T6" fmla="*/ 3 w 784"/>
                  <a:gd name="T7" fmla="*/ 12 h 609"/>
                  <a:gd name="T8" fmla="*/ 6 w 784"/>
                  <a:gd name="T9" fmla="*/ 10 h 609"/>
                  <a:gd name="T10" fmla="*/ 10 w 784"/>
                  <a:gd name="T11" fmla="*/ 7 h 609"/>
                  <a:gd name="T12" fmla="*/ 13 w 784"/>
                  <a:gd name="T13" fmla="*/ 6 h 609"/>
                  <a:gd name="T14" fmla="*/ 17 w 784"/>
                  <a:gd name="T15" fmla="*/ 4 h 609"/>
                  <a:gd name="T16" fmla="*/ 21 w 784"/>
                  <a:gd name="T17" fmla="*/ 3 h 609"/>
                  <a:gd name="T18" fmla="*/ 24 w 784"/>
                  <a:gd name="T19" fmla="*/ 1 h 609"/>
                  <a:gd name="T20" fmla="*/ 29 w 784"/>
                  <a:gd name="T21" fmla="*/ 0 h 609"/>
                  <a:gd name="T22" fmla="*/ 32 w 784"/>
                  <a:gd name="T23" fmla="*/ 0 h 609"/>
                  <a:gd name="T24" fmla="*/ 34 w 784"/>
                  <a:gd name="T25" fmla="*/ 0 h 609"/>
                  <a:gd name="T26" fmla="*/ 37 w 784"/>
                  <a:gd name="T27" fmla="*/ 1 h 609"/>
                  <a:gd name="T28" fmla="*/ 40 w 784"/>
                  <a:gd name="T29" fmla="*/ 2 h 609"/>
                  <a:gd name="T30" fmla="*/ 43 w 784"/>
                  <a:gd name="T31" fmla="*/ 4 h 609"/>
                  <a:gd name="T32" fmla="*/ 44 w 784"/>
                  <a:gd name="T33" fmla="*/ 7 h 609"/>
                  <a:gd name="T34" fmla="*/ 46 w 784"/>
                  <a:gd name="T35" fmla="*/ 10 h 609"/>
                  <a:gd name="T36" fmla="*/ 49 w 784"/>
                  <a:gd name="T37" fmla="*/ 13 h 609"/>
                  <a:gd name="T38" fmla="*/ 47 w 784"/>
                  <a:gd name="T39" fmla="*/ 17 h 609"/>
                  <a:gd name="T40" fmla="*/ 46 w 784"/>
                  <a:gd name="T41" fmla="*/ 22 h 609"/>
                  <a:gd name="T42" fmla="*/ 44 w 784"/>
                  <a:gd name="T43" fmla="*/ 26 h 609"/>
                  <a:gd name="T44" fmla="*/ 43 w 784"/>
                  <a:gd name="T45" fmla="*/ 31 h 609"/>
                  <a:gd name="T46" fmla="*/ 39 w 784"/>
                  <a:gd name="T47" fmla="*/ 32 h 609"/>
                  <a:gd name="T48" fmla="*/ 35 w 784"/>
                  <a:gd name="T49" fmla="*/ 34 h 609"/>
                  <a:gd name="T50" fmla="*/ 31 w 784"/>
                  <a:gd name="T51" fmla="*/ 36 h 609"/>
                  <a:gd name="T52" fmla="*/ 27 w 784"/>
                  <a:gd name="T53" fmla="*/ 37 h 609"/>
                  <a:gd name="T54" fmla="*/ 24 w 784"/>
                  <a:gd name="T55" fmla="*/ 37 h 609"/>
                  <a:gd name="T56" fmla="*/ 20 w 784"/>
                  <a:gd name="T57" fmla="*/ 37 h 609"/>
                  <a:gd name="T58" fmla="*/ 17 w 784"/>
                  <a:gd name="T59" fmla="*/ 38 h 609"/>
                  <a:gd name="T60" fmla="*/ 13 w 784"/>
                  <a:gd name="T61" fmla="*/ 38 h 609"/>
                  <a:gd name="T62" fmla="*/ 11 w 784"/>
                  <a:gd name="T63" fmla="*/ 37 h 609"/>
                  <a:gd name="T64" fmla="*/ 9 w 784"/>
                  <a:gd name="T65" fmla="*/ 36 h 609"/>
                  <a:gd name="T66" fmla="*/ 7 w 784"/>
                  <a:gd name="T67" fmla="*/ 34 h 609"/>
                  <a:gd name="T68" fmla="*/ 5 w 784"/>
                  <a:gd name="T69" fmla="*/ 34 h 609"/>
                  <a:gd name="T70" fmla="*/ 4 w 784"/>
                  <a:gd name="T71" fmla="*/ 31 h 609"/>
                  <a:gd name="T72" fmla="*/ 4 w 784"/>
                  <a:gd name="T73" fmla="*/ 29 h 609"/>
                  <a:gd name="T74" fmla="*/ 4 w 784"/>
                  <a:gd name="T75" fmla="*/ 27 h 609"/>
                  <a:gd name="T76" fmla="*/ 4 w 784"/>
                  <a:gd name="T77" fmla="*/ 25 h 609"/>
                  <a:gd name="T78" fmla="*/ 4 w 784"/>
                  <a:gd name="T79" fmla="*/ 23 h 609"/>
                  <a:gd name="T80" fmla="*/ 3 w 784"/>
                  <a:gd name="T81" fmla="*/ 21 h 609"/>
                  <a:gd name="T82" fmla="*/ 2 w 784"/>
                  <a:gd name="T83" fmla="*/ 19 h 609"/>
                  <a:gd name="T84" fmla="*/ 1 w 784"/>
                  <a:gd name="T85" fmla="*/ 16 h 6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84" h="609">
                    <a:moveTo>
                      <a:pt x="15" y="264"/>
                    </a:moveTo>
                    <a:lnTo>
                      <a:pt x="15" y="257"/>
                    </a:lnTo>
                    <a:lnTo>
                      <a:pt x="7" y="246"/>
                    </a:lnTo>
                    <a:lnTo>
                      <a:pt x="7" y="239"/>
                    </a:lnTo>
                    <a:lnTo>
                      <a:pt x="7" y="228"/>
                    </a:lnTo>
                    <a:lnTo>
                      <a:pt x="0" y="228"/>
                    </a:lnTo>
                    <a:lnTo>
                      <a:pt x="25" y="213"/>
                    </a:lnTo>
                    <a:lnTo>
                      <a:pt x="51" y="195"/>
                    </a:lnTo>
                    <a:lnTo>
                      <a:pt x="76" y="177"/>
                    </a:lnTo>
                    <a:lnTo>
                      <a:pt x="106" y="159"/>
                    </a:lnTo>
                    <a:lnTo>
                      <a:pt x="131" y="141"/>
                    </a:lnTo>
                    <a:lnTo>
                      <a:pt x="157" y="122"/>
                    </a:lnTo>
                    <a:lnTo>
                      <a:pt x="185" y="104"/>
                    </a:lnTo>
                    <a:lnTo>
                      <a:pt x="211" y="91"/>
                    </a:lnTo>
                    <a:lnTo>
                      <a:pt x="236" y="79"/>
                    </a:lnTo>
                    <a:lnTo>
                      <a:pt x="273" y="61"/>
                    </a:lnTo>
                    <a:lnTo>
                      <a:pt x="309" y="54"/>
                    </a:lnTo>
                    <a:lnTo>
                      <a:pt x="335" y="43"/>
                    </a:lnTo>
                    <a:lnTo>
                      <a:pt x="371" y="36"/>
                    </a:lnTo>
                    <a:lnTo>
                      <a:pt x="396" y="18"/>
                    </a:lnTo>
                    <a:lnTo>
                      <a:pt x="432" y="10"/>
                    </a:lnTo>
                    <a:lnTo>
                      <a:pt x="465" y="0"/>
                    </a:lnTo>
                    <a:lnTo>
                      <a:pt x="483" y="0"/>
                    </a:lnTo>
                    <a:lnTo>
                      <a:pt x="512" y="0"/>
                    </a:lnTo>
                    <a:lnTo>
                      <a:pt x="538" y="10"/>
                    </a:lnTo>
                    <a:lnTo>
                      <a:pt x="556" y="10"/>
                    </a:lnTo>
                    <a:lnTo>
                      <a:pt x="581" y="18"/>
                    </a:lnTo>
                    <a:lnTo>
                      <a:pt x="599" y="18"/>
                    </a:lnTo>
                    <a:lnTo>
                      <a:pt x="625" y="18"/>
                    </a:lnTo>
                    <a:lnTo>
                      <a:pt x="650" y="28"/>
                    </a:lnTo>
                    <a:lnTo>
                      <a:pt x="668" y="43"/>
                    </a:lnTo>
                    <a:lnTo>
                      <a:pt x="686" y="73"/>
                    </a:lnTo>
                    <a:lnTo>
                      <a:pt x="704" y="98"/>
                    </a:lnTo>
                    <a:lnTo>
                      <a:pt x="716" y="116"/>
                    </a:lnTo>
                    <a:lnTo>
                      <a:pt x="729" y="141"/>
                    </a:lnTo>
                    <a:lnTo>
                      <a:pt x="748" y="167"/>
                    </a:lnTo>
                    <a:lnTo>
                      <a:pt x="766" y="195"/>
                    </a:lnTo>
                    <a:lnTo>
                      <a:pt x="784" y="213"/>
                    </a:lnTo>
                    <a:lnTo>
                      <a:pt x="777" y="246"/>
                    </a:lnTo>
                    <a:lnTo>
                      <a:pt x="759" y="282"/>
                    </a:lnTo>
                    <a:lnTo>
                      <a:pt x="748" y="319"/>
                    </a:lnTo>
                    <a:lnTo>
                      <a:pt x="741" y="352"/>
                    </a:lnTo>
                    <a:lnTo>
                      <a:pt x="723" y="388"/>
                    </a:lnTo>
                    <a:lnTo>
                      <a:pt x="716" y="424"/>
                    </a:lnTo>
                    <a:lnTo>
                      <a:pt x="698" y="460"/>
                    </a:lnTo>
                    <a:lnTo>
                      <a:pt x="686" y="493"/>
                    </a:lnTo>
                    <a:lnTo>
                      <a:pt x="650" y="511"/>
                    </a:lnTo>
                    <a:lnTo>
                      <a:pt x="625" y="522"/>
                    </a:lnTo>
                    <a:lnTo>
                      <a:pt x="599" y="540"/>
                    </a:lnTo>
                    <a:lnTo>
                      <a:pt x="563" y="548"/>
                    </a:lnTo>
                    <a:lnTo>
                      <a:pt x="538" y="554"/>
                    </a:lnTo>
                    <a:lnTo>
                      <a:pt x="502" y="573"/>
                    </a:lnTo>
                    <a:lnTo>
                      <a:pt x="475" y="584"/>
                    </a:lnTo>
                    <a:lnTo>
                      <a:pt x="439" y="602"/>
                    </a:lnTo>
                    <a:lnTo>
                      <a:pt x="414" y="602"/>
                    </a:lnTo>
                    <a:lnTo>
                      <a:pt x="389" y="602"/>
                    </a:lnTo>
                    <a:lnTo>
                      <a:pt x="360" y="602"/>
                    </a:lnTo>
                    <a:lnTo>
                      <a:pt x="327" y="602"/>
                    </a:lnTo>
                    <a:lnTo>
                      <a:pt x="299" y="602"/>
                    </a:lnTo>
                    <a:lnTo>
                      <a:pt x="273" y="609"/>
                    </a:lnTo>
                    <a:lnTo>
                      <a:pt x="248" y="609"/>
                    </a:lnTo>
                    <a:lnTo>
                      <a:pt x="218" y="609"/>
                    </a:lnTo>
                    <a:lnTo>
                      <a:pt x="200" y="602"/>
                    </a:lnTo>
                    <a:lnTo>
                      <a:pt x="185" y="591"/>
                    </a:lnTo>
                    <a:lnTo>
                      <a:pt x="167" y="584"/>
                    </a:lnTo>
                    <a:lnTo>
                      <a:pt x="149" y="573"/>
                    </a:lnTo>
                    <a:lnTo>
                      <a:pt x="131" y="566"/>
                    </a:lnTo>
                    <a:lnTo>
                      <a:pt x="113" y="554"/>
                    </a:lnTo>
                    <a:lnTo>
                      <a:pt x="95" y="548"/>
                    </a:lnTo>
                    <a:lnTo>
                      <a:pt x="76" y="540"/>
                    </a:lnTo>
                    <a:lnTo>
                      <a:pt x="70" y="522"/>
                    </a:lnTo>
                    <a:lnTo>
                      <a:pt x="70" y="503"/>
                    </a:lnTo>
                    <a:lnTo>
                      <a:pt x="70" y="485"/>
                    </a:lnTo>
                    <a:lnTo>
                      <a:pt x="70" y="467"/>
                    </a:lnTo>
                    <a:lnTo>
                      <a:pt x="70" y="449"/>
                    </a:lnTo>
                    <a:lnTo>
                      <a:pt x="70" y="431"/>
                    </a:lnTo>
                    <a:lnTo>
                      <a:pt x="70" y="417"/>
                    </a:lnTo>
                    <a:lnTo>
                      <a:pt x="70" y="399"/>
                    </a:lnTo>
                    <a:lnTo>
                      <a:pt x="63" y="381"/>
                    </a:lnTo>
                    <a:lnTo>
                      <a:pt x="63" y="363"/>
                    </a:lnTo>
                    <a:lnTo>
                      <a:pt x="51" y="345"/>
                    </a:lnTo>
                    <a:lnTo>
                      <a:pt x="45" y="337"/>
                    </a:lnTo>
                    <a:lnTo>
                      <a:pt x="33" y="319"/>
                    </a:lnTo>
                    <a:lnTo>
                      <a:pt x="33" y="300"/>
                    </a:lnTo>
                    <a:lnTo>
                      <a:pt x="25" y="282"/>
                    </a:lnTo>
                    <a:lnTo>
                      <a:pt x="15" y="26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3" name="Freeform 230"/>
              <p:cNvSpPr>
                <a:spLocks/>
              </p:cNvSpPr>
              <p:nvPr/>
            </p:nvSpPr>
            <p:spPr bwMode="auto">
              <a:xfrm>
                <a:off x="3933" y="1517"/>
                <a:ext cx="168" cy="132"/>
              </a:xfrm>
              <a:custGeom>
                <a:avLst/>
                <a:gdLst>
                  <a:gd name="T0" fmla="*/ 0 w 673"/>
                  <a:gd name="T1" fmla="*/ 14 h 530"/>
                  <a:gd name="T2" fmla="*/ 0 w 673"/>
                  <a:gd name="T3" fmla="*/ 13 h 530"/>
                  <a:gd name="T4" fmla="*/ 1 w 673"/>
                  <a:gd name="T5" fmla="*/ 11 h 530"/>
                  <a:gd name="T6" fmla="*/ 4 w 673"/>
                  <a:gd name="T7" fmla="*/ 10 h 530"/>
                  <a:gd name="T8" fmla="*/ 6 w 673"/>
                  <a:gd name="T9" fmla="*/ 8 h 530"/>
                  <a:gd name="T10" fmla="*/ 9 w 673"/>
                  <a:gd name="T11" fmla="*/ 6 h 530"/>
                  <a:gd name="T12" fmla="*/ 13 w 673"/>
                  <a:gd name="T13" fmla="*/ 4 h 530"/>
                  <a:gd name="T14" fmla="*/ 16 w 673"/>
                  <a:gd name="T15" fmla="*/ 3 h 530"/>
                  <a:gd name="T16" fmla="*/ 19 w 673"/>
                  <a:gd name="T17" fmla="*/ 2 h 530"/>
                  <a:gd name="T18" fmla="*/ 23 w 673"/>
                  <a:gd name="T19" fmla="*/ 1 h 530"/>
                  <a:gd name="T20" fmla="*/ 26 w 673"/>
                  <a:gd name="T21" fmla="*/ 1 h 530"/>
                  <a:gd name="T22" fmla="*/ 28 w 673"/>
                  <a:gd name="T23" fmla="*/ 1 h 530"/>
                  <a:gd name="T24" fmla="*/ 31 w 673"/>
                  <a:gd name="T25" fmla="*/ 1 h 530"/>
                  <a:gd name="T26" fmla="*/ 33 w 673"/>
                  <a:gd name="T27" fmla="*/ 2 h 530"/>
                  <a:gd name="T28" fmla="*/ 35 w 673"/>
                  <a:gd name="T29" fmla="*/ 3 h 530"/>
                  <a:gd name="T30" fmla="*/ 37 w 673"/>
                  <a:gd name="T31" fmla="*/ 6 h 530"/>
                  <a:gd name="T32" fmla="*/ 39 w 673"/>
                  <a:gd name="T33" fmla="*/ 8 h 530"/>
                  <a:gd name="T34" fmla="*/ 41 w 673"/>
                  <a:gd name="T35" fmla="*/ 10 h 530"/>
                  <a:gd name="T36" fmla="*/ 41 w 673"/>
                  <a:gd name="T37" fmla="*/ 14 h 530"/>
                  <a:gd name="T38" fmla="*/ 40 w 673"/>
                  <a:gd name="T39" fmla="*/ 18 h 530"/>
                  <a:gd name="T40" fmla="*/ 38 w 673"/>
                  <a:gd name="T41" fmla="*/ 21 h 530"/>
                  <a:gd name="T42" fmla="*/ 37 w 673"/>
                  <a:gd name="T43" fmla="*/ 25 h 530"/>
                  <a:gd name="T44" fmla="*/ 35 w 673"/>
                  <a:gd name="T45" fmla="*/ 27 h 530"/>
                  <a:gd name="T46" fmla="*/ 31 w 673"/>
                  <a:gd name="T47" fmla="*/ 29 h 530"/>
                  <a:gd name="T48" fmla="*/ 28 w 673"/>
                  <a:gd name="T49" fmla="*/ 30 h 530"/>
                  <a:gd name="T50" fmla="*/ 25 w 673"/>
                  <a:gd name="T51" fmla="*/ 31 h 530"/>
                  <a:gd name="T52" fmla="*/ 22 w 673"/>
                  <a:gd name="T53" fmla="*/ 32 h 530"/>
                  <a:gd name="T54" fmla="*/ 19 w 673"/>
                  <a:gd name="T55" fmla="*/ 32 h 530"/>
                  <a:gd name="T56" fmla="*/ 16 w 673"/>
                  <a:gd name="T57" fmla="*/ 32 h 530"/>
                  <a:gd name="T58" fmla="*/ 13 w 673"/>
                  <a:gd name="T59" fmla="*/ 33 h 530"/>
                  <a:gd name="T60" fmla="*/ 10 w 673"/>
                  <a:gd name="T61" fmla="*/ 32 h 530"/>
                  <a:gd name="T62" fmla="*/ 8 w 673"/>
                  <a:gd name="T63" fmla="*/ 31 h 530"/>
                  <a:gd name="T64" fmla="*/ 6 w 673"/>
                  <a:gd name="T65" fmla="*/ 31 h 530"/>
                  <a:gd name="T66" fmla="*/ 4 w 673"/>
                  <a:gd name="T67" fmla="*/ 30 h 530"/>
                  <a:gd name="T68" fmla="*/ 4 w 673"/>
                  <a:gd name="T69" fmla="*/ 28 h 530"/>
                  <a:gd name="T70" fmla="*/ 4 w 673"/>
                  <a:gd name="T71" fmla="*/ 26 h 530"/>
                  <a:gd name="T72" fmla="*/ 4 w 673"/>
                  <a:gd name="T73" fmla="*/ 24 h 530"/>
                  <a:gd name="T74" fmla="*/ 3 w 673"/>
                  <a:gd name="T75" fmla="*/ 22 h 530"/>
                  <a:gd name="T76" fmla="*/ 3 w 673"/>
                  <a:gd name="T77" fmla="*/ 21 h 530"/>
                  <a:gd name="T78" fmla="*/ 3 w 673"/>
                  <a:gd name="T79" fmla="*/ 19 h 530"/>
                  <a:gd name="T80" fmla="*/ 1 w 673"/>
                  <a:gd name="T81" fmla="*/ 17 h 530"/>
                  <a:gd name="T82" fmla="*/ 1 w 673"/>
                  <a:gd name="T83" fmla="*/ 15 h 5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73" h="530">
                    <a:moveTo>
                      <a:pt x="8" y="239"/>
                    </a:moveTo>
                    <a:lnTo>
                      <a:pt x="8" y="233"/>
                    </a:lnTo>
                    <a:lnTo>
                      <a:pt x="8" y="221"/>
                    </a:lnTo>
                    <a:lnTo>
                      <a:pt x="0" y="214"/>
                    </a:lnTo>
                    <a:lnTo>
                      <a:pt x="0" y="203"/>
                    </a:lnTo>
                    <a:lnTo>
                      <a:pt x="18" y="185"/>
                    </a:lnTo>
                    <a:lnTo>
                      <a:pt x="44" y="170"/>
                    </a:lnTo>
                    <a:lnTo>
                      <a:pt x="63" y="160"/>
                    </a:lnTo>
                    <a:lnTo>
                      <a:pt x="88" y="142"/>
                    </a:lnTo>
                    <a:lnTo>
                      <a:pt x="106" y="124"/>
                    </a:lnTo>
                    <a:lnTo>
                      <a:pt x="132" y="116"/>
                    </a:lnTo>
                    <a:lnTo>
                      <a:pt x="150" y="98"/>
                    </a:lnTo>
                    <a:lnTo>
                      <a:pt x="178" y="79"/>
                    </a:lnTo>
                    <a:lnTo>
                      <a:pt x="204" y="73"/>
                    </a:lnTo>
                    <a:lnTo>
                      <a:pt x="229" y="61"/>
                    </a:lnTo>
                    <a:lnTo>
                      <a:pt x="255" y="55"/>
                    </a:lnTo>
                    <a:lnTo>
                      <a:pt x="284" y="48"/>
                    </a:lnTo>
                    <a:lnTo>
                      <a:pt x="310" y="36"/>
                    </a:lnTo>
                    <a:lnTo>
                      <a:pt x="335" y="30"/>
                    </a:lnTo>
                    <a:lnTo>
                      <a:pt x="371" y="18"/>
                    </a:lnTo>
                    <a:lnTo>
                      <a:pt x="396" y="0"/>
                    </a:lnTo>
                    <a:lnTo>
                      <a:pt x="414" y="11"/>
                    </a:lnTo>
                    <a:lnTo>
                      <a:pt x="432" y="11"/>
                    </a:lnTo>
                    <a:lnTo>
                      <a:pt x="450" y="11"/>
                    </a:lnTo>
                    <a:lnTo>
                      <a:pt x="476" y="18"/>
                    </a:lnTo>
                    <a:lnTo>
                      <a:pt x="495" y="18"/>
                    </a:lnTo>
                    <a:lnTo>
                      <a:pt x="513" y="18"/>
                    </a:lnTo>
                    <a:lnTo>
                      <a:pt x="531" y="30"/>
                    </a:lnTo>
                    <a:lnTo>
                      <a:pt x="556" y="30"/>
                    </a:lnTo>
                    <a:lnTo>
                      <a:pt x="567" y="48"/>
                    </a:lnTo>
                    <a:lnTo>
                      <a:pt x="582" y="73"/>
                    </a:lnTo>
                    <a:lnTo>
                      <a:pt x="600" y="91"/>
                    </a:lnTo>
                    <a:lnTo>
                      <a:pt x="610" y="109"/>
                    </a:lnTo>
                    <a:lnTo>
                      <a:pt x="628" y="134"/>
                    </a:lnTo>
                    <a:lnTo>
                      <a:pt x="643" y="152"/>
                    </a:lnTo>
                    <a:lnTo>
                      <a:pt x="654" y="170"/>
                    </a:lnTo>
                    <a:lnTo>
                      <a:pt x="673" y="185"/>
                    </a:lnTo>
                    <a:lnTo>
                      <a:pt x="661" y="221"/>
                    </a:lnTo>
                    <a:lnTo>
                      <a:pt x="643" y="247"/>
                    </a:lnTo>
                    <a:lnTo>
                      <a:pt x="636" y="284"/>
                    </a:lnTo>
                    <a:lnTo>
                      <a:pt x="628" y="309"/>
                    </a:lnTo>
                    <a:lnTo>
                      <a:pt x="618" y="345"/>
                    </a:lnTo>
                    <a:lnTo>
                      <a:pt x="610" y="374"/>
                    </a:lnTo>
                    <a:lnTo>
                      <a:pt x="592" y="406"/>
                    </a:lnTo>
                    <a:lnTo>
                      <a:pt x="582" y="435"/>
                    </a:lnTo>
                    <a:lnTo>
                      <a:pt x="556" y="442"/>
                    </a:lnTo>
                    <a:lnTo>
                      <a:pt x="531" y="450"/>
                    </a:lnTo>
                    <a:lnTo>
                      <a:pt x="505" y="468"/>
                    </a:lnTo>
                    <a:lnTo>
                      <a:pt x="476" y="479"/>
                    </a:lnTo>
                    <a:lnTo>
                      <a:pt x="450" y="486"/>
                    </a:lnTo>
                    <a:lnTo>
                      <a:pt x="425" y="497"/>
                    </a:lnTo>
                    <a:lnTo>
                      <a:pt x="396" y="505"/>
                    </a:lnTo>
                    <a:lnTo>
                      <a:pt x="371" y="523"/>
                    </a:lnTo>
                    <a:lnTo>
                      <a:pt x="353" y="523"/>
                    </a:lnTo>
                    <a:lnTo>
                      <a:pt x="328" y="523"/>
                    </a:lnTo>
                    <a:lnTo>
                      <a:pt x="302" y="523"/>
                    </a:lnTo>
                    <a:lnTo>
                      <a:pt x="273" y="523"/>
                    </a:lnTo>
                    <a:lnTo>
                      <a:pt x="255" y="523"/>
                    </a:lnTo>
                    <a:lnTo>
                      <a:pt x="229" y="523"/>
                    </a:lnTo>
                    <a:lnTo>
                      <a:pt x="204" y="530"/>
                    </a:lnTo>
                    <a:lnTo>
                      <a:pt x="178" y="530"/>
                    </a:lnTo>
                    <a:lnTo>
                      <a:pt x="168" y="523"/>
                    </a:lnTo>
                    <a:lnTo>
                      <a:pt x="150" y="511"/>
                    </a:lnTo>
                    <a:lnTo>
                      <a:pt x="132" y="505"/>
                    </a:lnTo>
                    <a:lnTo>
                      <a:pt x="124" y="497"/>
                    </a:lnTo>
                    <a:lnTo>
                      <a:pt x="106" y="497"/>
                    </a:lnTo>
                    <a:lnTo>
                      <a:pt x="88" y="486"/>
                    </a:lnTo>
                    <a:lnTo>
                      <a:pt x="69" y="479"/>
                    </a:lnTo>
                    <a:lnTo>
                      <a:pt x="63" y="468"/>
                    </a:lnTo>
                    <a:lnTo>
                      <a:pt x="63" y="450"/>
                    </a:lnTo>
                    <a:lnTo>
                      <a:pt x="63" y="442"/>
                    </a:lnTo>
                    <a:lnTo>
                      <a:pt x="63" y="424"/>
                    </a:lnTo>
                    <a:lnTo>
                      <a:pt x="63" y="406"/>
                    </a:lnTo>
                    <a:lnTo>
                      <a:pt x="63" y="388"/>
                    </a:lnTo>
                    <a:lnTo>
                      <a:pt x="63" y="381"/>
                    </a:lnTo>
                    <a:lnTo>
                      <a:pt x="56" y="363"/>
                    </a:lnTo>
                    <a:lnTo>
                      <a:pt x="56" y="345"/>
                    </a:lnTo>
                    <a:lnTo>
                      <a:pt x="56" y="338"/>
                    </a:lnTo>
                    <a:lnTo>
                      <a:pt x="44" y="320"/>
                    </a:lnTo>
                    <a:lnTo>
                      <a:pt x="44" y="309"/>
                    </a:lnTo>
                    <a:lnTo>
                      <a:pt x="38" y="294"/>
                    </a:lnTo>
                    <a:lnTo>
                      <a:pt x="26" y="276"/>
                    </a:lnTo>
                    <a:lnTo>
                      <a:pt x="26" y="265"/>
                    </a:lnTo>
                    <a:lnTo>
                      <a:pt x="18" y="247"/>
                    </a:lnTo>
                    <a:lnTo>
                      <a:pt x="8" y="23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4" name="Freeform 231"/>
              <p:cNvSpPr>
                <a:spLocks/>
              </p:cNvSpPr>
              <p:nvPr/>
            </p:nvSpPr>
            <p:spPr bwMode="auto">
              <a:xfrm>
                <a:off x="3933" y="1530"/>
                <a:ext cx="142" cy="111"/>
              </a:xfrm>
              <a:custGeom>
                <a:avLst/>
                <a:gdLst>
                  <a:gd name="T0" fmla="*/ 1 w 567"/>
                  <a:gd name="T1" fmla="*/ 12 h 442"/>
                  <a:gd name="T2" fmla="*/ 1 w 567"/>
                  <a:gd name="T3" fmla="*/ 11 h 442"/>
                  <a:gd name="T4" fmla="*/ 0 w 567"/>
                  <a:gd name="T5" fmla="*/ 11 h 442"/>
                  <a:gd name="T6" fmla="*/ 3 w 567"/>
                  <a:gd name="T7" fmla="*/ 9 h 442"/>
                  <a:gd name="T8" fmla="*/ 5 w 567"/>
                  <a:gd name="T9" fmla="*/ 7 h 442"/>
                  <a:gd name="T10" fmla="*/ 7 w 567"/>
                  <a:gd name="T11" fmla="*/ 6 h 442"/>
                  <a:gd name="T12" fmla="*/ 10 w 567"/>
                  <a:gd name="T13" fmla="*/ 4 h 442"/>
                  <a:gd name="T14" fmla="*/ 12 w 567"/>
                  <a:gd name="T15" fmla="*/ 4 h 442"/>
                  <a:gd name="T16" fmla="*/ 15 w 567"/>
                  <a:gd name="T17" fmla="*/ 2 h 442"/>
                  <a:gd name="T18" fmla="*/ 18 w 567"/>
                  <a:gd name="T19" fmla="*/ 1 h 442"/>
                  <a:gd name="T20" fmla="*/ 21 w 567"/>
                  <a:gd name="T21" fmla="*/ 0 h 442"/>
                  <a:gd name="T22" fmla="*/ 23 w 567"/>
                  <a:gd name="T23" fmla="*/ 1 h 442"/>
                  <a:gd name="T24" fmla="*/ 25 w 567"/>
                  <a:gd name="T25" fmla="*/ 1 h 442"/>
                  <a:gd name="T26" fmla="*/ 27 w 567"/>
                  <a:gd name="T27" fmla="*/ 1 h 442"/>
                  <a:gd name="T28" fmla="*/ 29 w 567"/>
                  <a:gd name="T29" fmla="*/ 1 h 442"/>
                  <a:gd name="T30" fmla="*/ 31 w 567"/>
                  <a:gd name="T31" fmla="*/ 4 h 442"/>
                  <a:gd name="T32" fmla="*/ 32 w 567"/>
                  <a:gd name="T33" fmla="*/ 6 h 442"/>
                  <a:gd name="T34" fmla="*/ 34 w 567"/>
                  <a:gd name="T35" fmla="*/ 8 h 442"/>
                  <a:gd name="T36" fmla="*/ 36 w 567"/>
                  <a:gd name="T37" fmla="*/ 10 h 442"/>
                  <a:gd name="T38" fmla="*/ 34 w 567"/>
                  <a:gd name="T39" fmla="*/ 13 h 442"/>
                  <a:gd name="T40" fmla="*/ 33 w 567"/>
                  <a:gd name="T41" fmla="*/ 16 h 442"/>
                  <a:gd name="T42" fmla="*/ 32 w 567"/>
                  <a:gd name="T43" fmla="*/ 19 h 442"/>
                  <a:gd name="T44" fmla="*/ 31 w 567"/>
                  <a:gd name="T45" fmla="*/ 23 h 442"/>
                  <a:gd name="T46" fmla="*/ 28 w 567"/>
                  <a:gd name="T47" fmla="*/ 24 h 442"/>
                  <a:gd name="T48" fmla="*/ 26 w 567"/>
                  <a:gd name="T49" fmla="*/ 25 h 442"/>
                  <a:gd name="T50" fmla="*/ 23 w 567"/>
                  <a:gd name="T51" fmla="*/ 26 h 442"/>
                  <a:gd name="T52" fmla="*/ 20 w 567"/>
                  <a:gd name="T53" fmla="*/ 27 h 442"/>
                  <a:gd name="T54" fmla="*/ 17 w 567"/>
                  <a:gd name="T55" fmla="*/ 27 h 442"/>
                  <a:gd name="T56" fmla="*/ 15 w 567"/>
                  <a:gd name="T57" fmla="*/ 27 h 442"/>
                  <a:gd name="T58" fmla="*/ 12 w 567"/>
                  <a:gd name="T59" fmla="*/ 27 h 442"/>
                  <a:gd name="T60" fmla="*/ 10 w 567"/>
                  <a:gd name="T61" fmla="*/ 28 h 442"/>
                  <a:gd name="T62" fmla="*/ 8 w 567"/>
                  <a:gd name="T63" fmla="*/ 27 h 442"/>
                  <a:gd name="T64" fmla="*/ 7 w 567"/>
                  <a:gd name="T65" fmla="*/ 26 h 442"/>
                  <a:gd name="T66" fmla="*/ 5 w 567"/>
                  <a:gd name="T67" fmla="*/ 26 h 442"/>
                  <a:gd name="T68" fmla="*/ 4 w 567"/>
                  <a:gd name="T69" fmla="*/ 24 h 442"/>
                  <a:gd name="T70" fmla="*/ 4 w 567"/>
                  <a:gd name="T71" fmla="*/ 23 h 442"/>
                  <a:gd name="T72" fmla="*/ 4 w 567"/>
                  <a:gd name="T73" fmla="*/ 21 h 442"/>
                  <a:gd name="T74" fmla="*/ 4 w 567"/>
                  <a:gd name="T75" fmla="*/ 19 h 442"/>
                  <a:gd name="T76" fmla="*/ 4 w 567"/>
                  <a:gd name="T77" fmla="*/ 18 h 442"/>
                  <a:gd name="T78" fmla="*/ 3 w 567"/>
                  <a:gd name="T79" fmla="*/ 17 h 442"/>
                  <a:gd name="T80" fmla="*/ 3 w 567"/>
                  <a:gd name="T81" fmla="*/ 15 h 442"/>
                  <a:gd name="T82" fmla="*/ 2 w 567"/>
                  <a:gd name="T83" fmla="*/ 14 h 442"/>
                  <a:gd name="T84" fmla="*/ 1 w 567"/>
                  <a:gd name="T85" fmla="*/ 12 h 4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7" h="442">
                    <a:moveTo>
                      <a:pt x="18" y="192"/>
                    </a:moveTo>
                    <a:lnTo>
                      <a:pt x="8" y="192"/>
                    </a:lnTo>
                    <a:lnTo>
                      <a:pt x="8" y="184"/>
                    </a:lnTo>
                    <a:lnTo>
                      <a:pt x="8" y="178"/>
                    </a:lnTo>
                    <a:lnTo>
                      <a:pt x="0" y="178"/>
                    </a:lnTo>
                    <a:lnTo>
                      <a:pt x="0" y="166"/>
                    </a:lnTo>
                    <a:lnTo>
                      <a:pt x="18" y="148"/>
                    </a:lnTo>
                    <a:lnTo>
                      <a:pt x="38" y="141"/>
                    </a:lnTo>
                    <a:lnTo>
                      <a:pt x="56" y="130"/>
                    </a:lnTo>
                    <a:lnTo>
                      <a:pt x="81" y="115"/>
                    </a:lnTo>
                    <a:lnTo>
                      <a:pt x="99" y="105"/>
                    </a:lnTo>
                    <a:lnTo>
                      <a:pt x="117" y="87"/>
                    </a:lnTo>
                    <a:lnTo>
                      <a:pt x="132" y="79"/>
                    </a:lnTo>
                    <a:lnTo>
                      <a:pt x="150" y="61"/>
                    </a:lnTo>
                    <a:lnTo>
                      <a:pt x="178" y="61"/>
                    </a:lnTo>
                    <a:lnTo>
                      <a:pt x="193" y="54"/>
                    </a:lnTo>
                    <a:lnTo>
                      <a:pt x="222" y="43"/>
                    </a:lnTo>
                    <a:lnTo>
                      <a:pt x="241" y="36"/>
                    </a:lnTo>
                    <a:lnTo>
                      <a:pt x="266" y="24"/>
                    </a:lnTo>
                    <a:lnTo>
                      <a:pt x="284" y="18"/>
                    </a:lnTo>
                    <a:lnTo>
                      <a:pt x="310" y="6"/>
                    </a:lnTo>
                    <a:lnTo>
                      <a:pt x="335" y="0"/>
                    </a:lnTo>
                    <a:lnTo>
                      <a:pt x="346" y="0"/>
                    </a:lnTo>
                    <a:lnTo>
                      <a:pt x="364" y="6"/>
                    </a:lnTo>
                    <a:lnTo>
                      <a:pt x="382" y="6"/>
                    </a:lnTo>
                    <a:lnTo>
                      <a:pt x="396" y="6"/>
                    </a:lnTo>
                    <a:lnTo>
                      <a:pt x="414" y="6"/>
                    </a:lnTo>
                    <a:lnTo>
                      <a:pt x="432" y="18"/>
                    </a:lnTo>
                    <a:lnTo>
                      <a:pt x="450" y="18"/>
                    </a:lnTo>
                    <a:lnTo>
                      <a:pt x="468" y="18"/>
                    </a:lnTo>
                    <a:lnTo>
                      <a:pt x="476" y="36"/>
                    </a:lnTo>
                    <a:lnTo>
                      <a:pt x="487" y="54"/>
                    </a:lnTo>
                    <a:lnTo>
                      <a:pt x="505" y="69"/>
                    </a:lnTo>
                    <a:lnTo>
                      <a:pt x="513" y="87"/>
                    </a:lnTo>
                    <a:lnTo>
                      <a:pt x="519" y="105"/>
                    </a:lnTo>
                    <a:lnTo>
                      <a:pt x="538" y="123"/>
                    </a:lnTo>
                    <a:lnTo>
                      <a:pt x="549" y="141"/>
                    </a:lnTo>
                    <a:lnTo>
                      <a:pt x="567" y="159"/>
                    </a:lnTo>
                    <a:lnTo>
                      <a:pt x="556" y="184"/>
                    </a:lnTo>
                    <a:lnTo>
                      <a:pt x="549" y="202"/>
                    </a:lnTo>
                    <a:lnTo>
                      <a:pt x="538" y="229"/>
                    </a:lnTo>
                    <a:lnTo>
                      <a:pt x="531" y="254"/>
                    </a:lnTo>
                    <a:lnTo>
                      <a:pt x="519" y="283"/>
                    </a:lnTo>
                    <a:lnTo>
                      <a:pt x="513" y="308"/>
                    </a:lnTo>
                    <a:lnTo>
                      <a:pt x="505" y="333"/>
                    </a:lnTo>
                    <a:lnTo>
                      <a:pt x="495" y="362"/>
                    </a:lnTo>
                    <a:lnTo>
                      <a:pt x="468" y="369"/>
                    </a:lnTo>
                    <a:lnTo>
                      <a:pt x="450" y="380"/>
                    </a:lnTo>
                    <a:lnTo>
                      <a:pt x="425" y="387"/>
                    </a:lnTo>
                    <a:lnTo>
                      <a:pt x="407" y="395"/>
                    </a:lnTo>
                    <a:lnTo>
                      <a:pt x="382" y="405"/>
                    </a:lnTo>
                    <a:lnTo>
                      <a:pt x="364" y="413"/>
                    </a:lnTo>
                    <a:lnTo>
                      <a:pt x="335" y="424"/>
                    </a:lnTo>
                    <a:lnTo>
                      <a:pt x="320" y="431"/>
                    </a:lnTo>
                    <a:lnTo>
                      <a:pt x="292" y="431"/>
                    </a:lnTo>
                    <a:lnTo>
                      <a:pt x="273" y="431"/>
                    </a:lnTo>
                    <a:lnTo>
                      <a:pt x="255" y="431"/>
                    </a:lnTo>
                    <a:lnTo>
                      <a:pt x="241" y="431"/>
                    </a:lnTo>
                    <a:lnTo>
                      <a:pt x="211" y="431"/>
                    </a:lnTo>
                    <a:lnTo>
                      <a:pt x="193" y="431"/>
                    </a:lnTo>
                    <a:lnTo>
                      <a:pt x="178" y="431"/>
                    </a:lnTo>
                    <a:lnTo>
                      <a:pt x="150" y="442"/>
                    </a:lnTo>
                    <a:lnTo>
                      <a:pt x="142" y="431"/>
                    </a:lnTo>
                    <a:lnTo>
                      <a:pt x="132" y="424"/>
                    </a:lnTo>
                    <a:lnTo>
                      <a:pt x="117" y="424"/>
                    </a:lnTo>
                    <a:lnTo>
                      <a:pt x="106" y="413"/>
                    </a:lnTo>
                    <a:lnTo>
                      <a:pt x="88" y="405"/>
                    </a:lnTo>
                    <a:lnTo>
                      <a:pt x="81" y="405"/>
                    </a:lnTo>
                    <a:lnTo>
                      <a:pt x="63" y="395"/>
                    </a:lnTo>
                    <a:lnTo>
                      <a:pt x="56" y="387"/>
                    </a:lnTo>
                    <a:lnTo>
                      <a:pt x="56" y="380"/>
                    </a:lnTo>
                    <a:lnTo>
                      <a:pt x="56" y="362"/>
                    </a:lnTo>
                    <a:lnTo>
                      <a:pt x="56" y="351"/>
                    </a:lnTo>
                    <a:lnTo>
                      <a:pt x="56" y="333"/>
                    </a:lnTo>
                    <a:lnTo>
                      <a:pt x="56" y="326"/>
                    </a:lnTo>
                    <a:lnTo>
                      <a:pt x="56" y="308"/>
                    </a:lnTo>
                    <a:lnTo>
                      <a:pt x="56" y="301"/>
                    </a:lnTo>
                    <a:lnTo>
                      <a:pt x="56" y="290"/>
                    </a:lnTo>
                    <a:lnTo>
                      <a:pt x="44" y="272"/>
                    </a:lnTo>
                    <a:lnTo>
                      <a:pt x="44" y="265"/>
                    </a:lnTo>
                    <a:lnTo>
                      <a:pt x="38" y="254"/>
                    </a:lnTo>
                    <a:lnTo>
                      <a:pt x="38" y="239"/>
                    </a:lnTo>
                    <a:lnTo>
                      <a:pt x="26" y="229"/>
                    </a:lnTo>
                    <a:lnTo>
                      <a:pt x="26" y="221"/>
                    </a:lnTo>
                    <a:lnTo>
                      <a:pt x="18" y="202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5" name="Freeform 232"/>
              <p:cNvSpPr>
                <a:spLocks/>
              </p:cNvSpPr>
              <p:nvPr/>
            </p:nvSpPr>
            <p:spPr bwMode="auto">
              <a:xfrm>
                <a:off x="3935" y="1544"/>
                <a:ext cx="111" cy="85"/>
              </a:xfrm>
              <a:custGeom>
                <a:avLst/>
                <a:gdLst>
                  <a:gd name="T0" fmla="*/ 0 w 442"/>
                  <a:gd name="T1" fmla="*/ 9 h 341"/>
                  <a:gd name="T2" fmla="*/ 0 w 442"/>
                  <a:gd name="T3" fmla="*/ 8 h 341"/>
                  <a:gd name="T4" fmla="*/ 2 w 442"/>
                  <a:gd name="T5" fmla="*/ 7 h 341"/>
                  <a:gd name="T6" fmla="*/ 4 w 442"/>
                  <a:gd name="T7" fmla="*/ 5 h 341"/>
                  <a:gd name="T8" fmla="*/ 6 w 442"/>
                  <a:gd name="T9" fmla="*/ 4 h 341"/>
                  <a:gd name="T10" fmla="*/ 7 w 442"/>
                  <a:gd name="T11" fmla="*/ 3 h 341"/>
                  <a:gd name="T12" fmla="*/ 10 w 442"/>
                  <a:gd name="T13" fmla="*/ 2 h 341"/>
                  <a:gd name="T14" fmla="*/ 12 w 442"/>
                  <a:gd name="T15" fmla="*/ 1 h 341"/>
                  <a:gd name="T16" fmla="*/ 14 w 442"/>
                  <a:gd name="T17" fmla="*/ 0 h 341"/>
                  <a:gd name="T18" fmla="*/ 16 w 442"/>
                  <a:gd name="T19" fmla="*/ 0 h 341"/>
                  <a:gd name="T20" fmla="*/ 18 w 442"/>
                  <a:gd name="T21" fmla="*/ 0 h 341"/>
                  <a:gd name="T22" fmla="*/ 20 w 442"/>
                  <a:gd name="T23" fmla="*/ 0 h 341"/>
                  <a:gd name="T24" fmla="*/ 22 w 442"/>
                  <a:gd name="T25" fmla="*/ 0 h 341"/>
                  <a:gd name="T26" fmla="*/ 24 w 442"/>
                  <a:gd name="T27" fmla="*/ 1 h 341"/>
                  <a:gd name="T28" fmla="*/ 24 w 442"/>
                  <a:gd name="T29" fmla="*/ 3 h 341"/>
                  <a:gd name="T30" fmla="*/ 26 w 442"/>
                  <a:gd name="T31" fmla="*/ 4 h 341"/>
                  <a:gd name="T32" fmla="*/ 27 w 442"/>
                  <a:gd name="T33" fmla="*/ 6 h 341"/>
                  <a:gd name="T34" fmla="*/ 28 w 442"/>
                  <a:gd name="T35" fmla="*/ 8 h 341"/>
                  <a:gd name="T36" fmla="*/ 27 w 442"/>
                  <a:gd name="T37" fmla="*/ 10 h 341"/>
                  <a:gd name="T38" fmla="*/ 26 w 442"/>
                  <a:gd name="T39" fmla="*/ 12 h 341"/>
                  <a:gd name="T40" fmla="*/ 26 w 442"/>
                  <a:gd name="T41" fmla="*/ 15 h 341"/>
                  <a:gd name="T42" fmla="*/ 24 w 442"/>
                  <a:gd name="T43" fmla="*/ 17 h 341"/>
                  <a:gd name="T44" fmla="*/ 22 w 442"/>
                  <a:gd name="T45" fmla="*/ 18 h 341"/>
                  <a:gd name="T46" fmla="*/ 20 w 442"/>
                  <a:gd name="T47" fmla="*/ 20 h 341"/>
                  <a:gd name="T48" fmla="*/ 18 w 442"/>
                  <a:gd name="T49" fmla="*/ 20 h 341"/>
                  <a:gd name="T50" fmla="*/ 16 w 442"/>
                  <a:gd name="T51" fmla="*/ 21 h 341"/>
                  <a:gd name="T52" fmla="*/ 14 w 442"/>
                  <a:gd name="T53" fmla="*/ 21 h 341"/>
                  <a:gd name="T54" fmla="*/ 12 w 442"/>
                  <a:gd name="T55" fmla="*/ 21 h 341"/>
                  <a:gd name="T56" fmla="*/ 10 w 442"/>
                  <a:gd name="T57" fmla="*/ 21 h 341"/>
                  <a:gd name="T58" fmla="*/ 7 w 442"/>
                  <a:gd name="T59" fmla="*/ 21 h 341"/>
                  <a:gd name="T60" fmla="*/ 6 w 442"/>
                  <a:gd name="T61" fmla="*/ 21 h 341"/>
                  <a:gd name="T62" fmla="*/ 5 w 442"/>
                  <a:gd name="T63" fmla="*/ 20 h 341"/>
                  <a:gd name="T64" fmla="*/ 4 w 442"/>
                  <a:gd name="T65" fmla="*/ 20 h 341"/>
                  <a:gd name="T66" fmla="*/ 2 w 442"/>
                  <a:gd name="T67" fmla="*/ 19 h 341"/>
                  <a:gd name="T68" fmla="*/ 2 w 442"/>
                  <a:gd name="T69" fmla="*/ 18 h 341"/>
                  <a:gd name="T70" fmla="*/ 2 w 442"/>
                  <a:gd name="T71" fmla="*/ 16 h 341"/>
                  <a:gd name="T72" fmla="*/ 2 w 442"/>
                  <a:gd name="T73" fmla="*/ 15 h 341"/>
                  <a:gd name="T74" fmla="*/ 2 w 442"/>
                  <a:gd name="T75" fmla="*/ 14 h 341"/>
                  <a:gd name="T76" fmla="*/ 2 w 442"/>
                  <a:gd name="T77" fmla="*/ 13 h 341"/>
                  <a:gd name="T78" fmla="*/ 1 w 442"/>
                  <a:gd name="T79" fmla="*/ 12 h 341"/>
                  <a:gd name="T80" fmla="*/ 1 w 442"/>
                  <a:gd name="T81" fmla="*/ 11 h 341"/>
                  <a:gd name="T82" fmla="*/ 1 w 442"/>
                  <a:gd name="T83" fmla="*/ 9 h 3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2" h="341">
                    <a:moveTo>
                      <a:pt x="10" y="148"/>
                    </a:moveTo>
                    <a:lnTo>
                      <a:pt x="0" y="148"/>
                    </a:lnTo>
                    <a:lnTo>
                      <a:pt x="0" y="138"/>
                    </a:lnTo>
                    <a:lnTo>
                      <a:pt x="0" y="130"/>
                    </a:lnTo>
                    <a:lnTo>
                      <a:pt x="10" y="124"/>
                    </a:lnTo>
                    <a:lnTo>
                      <a:pt x="30" y="112"/>
                    </a:lnTo>
                    <a:lnTo>
                      <a:pt x="48" y="105"/>
                    </a:lnTo>
                    <a:lnTo>
                      <a:pt x="55" y="87"/>
                    </a:lnTo>
                    <a:lnTo>
                      <a:pt x="73" y="76"/>
                    </a:lnTo>
                    <a:lnTo>
                      <a:pt x="91" y="69"/>
                    </a:lnTo>
                    <a:lnTo>
                      <a:pt x="98" y="61"/>
                    </a:lnTo>
                    <a:lnTo>
                      <a:pt x="116" y="51"/>
                    </a:lnTo>
                    <a:lnTo>
                      <a:pt x="134" y="43"/>
                    </a:lnTo>
                    <a:lnTo>
                      <a:pt x="152" y="33"/>
                    </a:lnTo>
                    <a:lnTo>
                      <a:pt x="170" y="33"/>
                    </a:lnTo>
                    <a:lnTo>
                      <a:pt x="185" y="25"/>
                    </a:lnTo>
                    <a:lnTo>
                      <a:pt x="203" y="15"/>
                    </a:lnTo>
                    <a:lnTo>
                      <a:pt x="221" y="7"/>
                    </a:lnTo>
                    <a:lnTo>
                      <a:pt x="239" y="7"/>
                    </a:lnTo>
                    <a:lnTo>
                      <a:pt x="258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302" y="7"/>
                    </a:lnTo>
                    <a:lnTo>
                      <a:pt x="312" y="7"/>
                    </a:lnTo>
                    <a:lnTo>
                      <a:pt x="327" y="7"/>
                    </a:lnTo>
                    <a:lnTo>
                      <a:pt x="345" y="7"/>
                    </a:lnTo>
                    <a:lnTo>
                      <a:pt x="356" y="7"/>
                    </a:lnTo>
                    <a:lnTo>
                      <a:pt x="374" y="15"/>
                    </a:lnTo>
                    <a:lnTo>
                      <a:pt x="381" y="25"/>
                    </a:lnTo>
                    <a:lnTo>
                      <a:pt x="388" y="43"/>
                    </a:lnTo>
                    <a:lnTo>
                      <a:pt x="399" y="51"/>
                    </a:lnTo>
                    <a:lnTo>
                      <a:pt x="406" y="69"/>
                    </a:lnTo>
                    <a:lnTo>
                      <a:pt x="417" y="76"/>
                    </a:lnTo>
                    <a:lnTo>
                      <a:pt x="424" y="94"/>
                    </a:lnTo>
                    <a:lnTo>
                      <a:pt x="436" y="105"/>
                    </a:lnTo>
                    <a:lnTo>
                      <a:pt x="442" y="124"/>
                    </a:lnTo>
                    <a:lnTo>
                      <a:pt x="442" y="138"/>
                    </a:lnTo>
                    <a:lnTo>
                      <a:pt x="436" y="167"/>
                    </a:lnTo>
                    <a:lnTo>
                      <a:pt x="424" y="185"/>
                    </a:lnTo>
                    <a:lnTo>
                      <a:pt x="417" y="200"/>
                    </a:lnTo>
                    <a:lnTo>
                      <a:pt x="406" y="218"/>
                    </a:lnTo>
                    <a:lnTo>
                      <a:pt x="406" y="247"/>
                    </a:lnTo>
                    <a:lnTo>
                      <a:pt x="399" y="265"/>
                    </a:lnTo>
                    <a:lnTo>
                      <a:pt x="388" y="279"/>
                    </a:lnTo>
                    <a:lnTo>
                      <a:pt x="374" y="290"/>
                    </a:lnTo>
                    <a:lnTo>
                      <a:pt x="356" y="297"/>
                    </a:lnTo>
                    <a:lnTo>
                      <a:pt x="338" y="308"/>
                    </a:lnTo>
                    <a:lnTo>
                      <a:pt x="320" y="315"/>
                    </a:lnTo>
                    <a:lnTo>
                      <a:pt x="302" y="315"/>
                    </a:lnTo>
                    <a:lnTo>
                      <a:pt x="284" y="326"/>
                    </a:lnTo>
                    <a:lnTo>
                      <a:pt x="265" y="333"/>
                    </a:lnTo>
                    <a:lnTo>
                      <a:pt x="247" y="341"/>
                    </a:lnTo>
                    <a:lnTo>
                      <a:pt x="233" y="341"/>
                    </a:lnTo>
                    <a:lnTo>
                      <a:pt x="214" y="341"/>
                    </a:lnTo>
                    <a:lnTo>
                      <a:pt x="203" y="341"/>
                    </a:lnTo>
                    <a:lnTo>
                      <a:pt x="185" y="341"/>
                    </a:lnTo>
                    <a:lnTo>
                      <a:pt x="170" y="341"/>
                    </a:lnTo>
                    <a:lnTo>
                      <a:pt x="152" y="341"/>
                    </a:lnTo>
                    <a:lnTo>
                      <a:pt x="134" y="341"/>
                    </a:lnTo>
                    <a:lnTo>
                      <a:pt x="116" y="341"/>
                    </a:lnTo>
                    <a:lnTo>
                      <a:pt x="109" y="341"/>
                    </a:lnTo>
                    <a:lnTo>
                      <a:pt x="98" y="333"/>
                    </a:lnTo>
                    <a:lnTo>
                      <a:pt x="91" y="333"/>
                    </a:lnTo>
                    <a:lnTo>
                      <a:pt x="80" y="326"/>
                    </a:lnTo>
                    <a:lnTo>
                      <a:pt x="73" y="326"/>
                    </a:lnTo>
                    <a:lnTo>
                      <a:pt x="61" y="315"/>
                    </a:lnTo>
                    <a:lnTo>
                      <a:pt x="48" y="315"/>
                    </a:lnTo>
                    <a:lnTo>
                      <a:pt x="36" y="308"/>
                    </a:lnTo>
                    <a:lnTo>
                      <a:pt x="36" y="297"/>
                    </a:lnTo>
                    <a:lnTo>
                      <a:pt x="36" y="290"/>
                    </a:lnTo>
                    <a:lnTo>
                      <a:pt x="36" y="279"/>
                    </a:lnTo>
                    <a:lnTo>
                      <a:pt x="36" y="265"/>
                    </a:lnTo>
                    <a:lnTo>
                      <a:pt x="36" y="254"/>
                    </a:lnTo>
                    <a:lnTo>
                      <a:pt x="36" y="247"/>
                    </a:lnTo>
                    <a:lnTo>
                      <a:pt x="36" y="236"/>
                    </a:lnTo>
                    <a:lnTo>
                      <a:pt x="36" y="229"/>
                    </a:lnTo>
                    <a:lnTo>
                      <a:pt x="36" y="218"/>
                    </a:lnTo>
                    <a:lnTo>
                      <a:pt x="30" y="211"/>
                    </a:lnTo>
                    <a:lnTo>
                      <a:pt x="30" y="200"/>
                    </a:lnTo>
                    <a:lnTo>
                      <a:pt x="18" y="193"/>
                    </a:lnTo>
                    <a:lnTo>
                      <a:pt x="18" y="185"/>
                    </a:lnTo>
                    <a:lnTo>
                      <a:pt x="18" y="175"/>
                    </a:lnTo>
                    <a:lnTo>
                      <a:pt x="10" y="167"/>
                    </a:lnTo>
                    <a:lnTo>
                      <a:pt x="10" y="14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76" name="Freeform 233"/>
              <p:cNvSpPr>
                <a:spLocks/>
              </p:cNvSpPr>
              <p:nvPr/>
            </p:nvSpPr>
            <p:spPr bwMode="auto">
              <a:xfrm>
                <a:off x="3935" y="1556"/>
                <a:ext cx="85" cy="65"/>
              </a:xfrm>
              <a:custGeom>
                <a:avLst/>
                <a:gdLst>
                  <a:gd name="T0" fmla="*/ 1 w 338"/>
                  <a:gd name="T1" fmla="*/ 7 h 257"/>
                  <a:gd name="T2" fmla="*/ 0 w 338"/>
                  <a:gd name="T3" fmla="*/ 6 h 257"/>
                  <a:gd name="T4" fmla="*/ 6 w 338"/>
                  <a:gd name="T5" fmla="*/ 2 h 257"/>
                  <a:gd name="T6" fmla="*/ 12 w 338"/>
                  <a:gd name="T7" fmla="*/ 0 h 257"/>
                  <a:gd name="T8" fmla="*/ 17 w 338"/>
                  <a:gd name="T9" fmla="*/ 1 h 257"/>
                  <a:gd name="T10" fmla="*/ 21 w 338"/>
                  <a:gd name="T11" fmla="*/ 6 h 257"/>
                  <a:gd name="T12" fmla="*/ 19 w 338"/>
                  <a:gd name="T13" fmla="*/ 14 h 257"/>
                  <a:gd name="T14" fmla="*/ 12 w 338"/>
                  <a:gd name="T15" fmla="*/ 16 h 257"/>
                  <a:gd name="T16" fmla="*/ 6 w 338"/>
                  <a:gd name="T17" fmla="*/ 16 h 257"/>
                  <a:gd name="T18" fmla="*/ 2 w 338"/>
                  <a:gd name="T19" fmla="*/ 15 h 257"/>
                  <a:gd name="T20" fmla="*/ 2 w 338"/>
                  <a:gd name="T21" fmla="*/ 11 h 257"/>
                  <a:gd name="T22" fmla="*/ 1 w 338"/>
                  <a:gd name="T23" fmla="*/ 7 h 2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8" h="257">
                    <a:moveTo>
                      <a:pt x="10" y="116"/>
                    </a:moveTo>
                    <a:lnTo>
                      <a:pt x="0" y="97"/>
                    </a:lnTo>
                    <a:lnTo>
                      <a:pt x="91" y="36"/>
                    </a:lnTo>
                    <a:lnTo>
                      <a:pt x="196" y="0"/>
                    </a:lnTo>
                    <a:lnTo>
                      <a:pt x="276" y="10"/>
                    </a:lnTo>
                    <a:lnTo>
                      <a:pt x="338" y="87"/>
                    </a:lnTo>
                    <a:lnTo>
                      <a:pt x="294" y="214"/>
                    </a:lnTo>
                    <a:lnTo>
                      <a:pt x="185" y="257"/>
                    </a:lnTo>
                    <a:lnTo>
                      <a:pt x="91" y="257"/>
                    </a:lnTo>
                    <a:lnTo>
                      <a:pt x="30" y="228"/>
                    </a:lnTo>
                    <a:lnTo>
                      <a:pt x="30" y="167"/>
                    </a:lnTo>
                    <a:lnTo>
                      <a:pt x="10" y="11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818" name="Group 234"/>
            <p:cNvGrpSpPr>
              <a:grpSpLocks/>
            </p:cNvGrpSpPr>
            <p:nvPr/>
          </p:nvGrpSpPr>
          <p:grpSpPr bwMode="auto">
            <a:xfrm>
              <a:off x="4422" y="436"/>
              <a:ext cx="499" cy="454"/>
              <a:chOff x="3084" y="1039"/>
              <a:chExt cx="1251" cy="1220"/>
            </a:xfrm>
          </p:grpSpPr>
          <p:sp>
            <p:nvSpPr>
              <p:cNvPr id="2819" name="Freeform 235"/>
              <p:cNvSpPr>
                <a:spLocks/>
              </p:cNvSpPr>
              <p:nvPr/>
            </p:nvSpPr>
            <p:spPr bwMode="auto">
              <a:xfrm>
                <a:off x="3365" y="1039"/>
                <a:ext cx="341" cy="414"/>
              </a:xfrm>
              <a:custGeom>
                <a:avLst/>
                <a:gdLst>
                  <a:gd name="T0" fmla="*/ 56 w 1364"/>
                  <a:gd name="T1" fmla="*/ 11 h 1657"/>
                  <a:gd name="T2" fmla="*/ 73 w 1364"/>
                  <a:gd name="T3" fmla="*/ 29 h 1657"/>
                  <a:gd name="T4" fmla="*/ 84 w 1364"/>
                  <a:gd name="T5" fmla="*/ 68 h 1657"/>
                  <a:gd name="T6" fmla="*/ 85 w 1364"/>
                  <a:gd name="T7" fmla="*/ 93 h 1657"/>
                  <a:gd name="T8" fmla="*/ 62 w 1364"/>
                  <a:gd name="T9" fmla="*/ 93 h 1657"/>
                  <a:gd name="T10" fmla="*/ 44 w 1364"/>
                  <a:gd name="T11" fmla="*/ 103 h 1657"/>
                  <a:gd name="T12" fmla="*/ 18 w 1364"/>
                  <a:gd name="T13" fmla="*/ 86 h 1657"/>
                  <a:gd name="T14" fmla="*/ 4 w 1364"/>
                  <a:gd name="T15" fmla="*/ 63 h 1657"/>
                  <a:gd name="T16" fmla="*/ 0 w 1364"/>
                  <a:gd name="T17" fmla="*/ 39 h 1657"/>
                  <a:gd name="T18" fmla="*/ 4 w 1364"/>
                  <a:gd name="T19" fmla="*/ 18 h 1657"/>
                  <a:gd name="T20" fmla="*/ 13 w 1364"/>
                  <a:gd name="T21" fmla="*/ 5 h 1657"/>
                  <a:gd name="T22" fmla="*/ 21 w 1364"/>
                  <a:gd name="T23" fmla="*/ 0 h 1657"/>
                  <a:gd name="T24" fmla="*/ 38 w 1364"/>
                  <a:gd name="T25" fmla="*/ 1 h 1657"/>
                  <a:gd name="T26" fmla="*/ 56 w 1364"/>
                  <a:gd name="T27" fmla="*/ 11 h 16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4" h="1657">
                    <a:moveTo>
                      <a:pt x="900" y="173"/>
                    </a:moveTo>
                    <a:lnTo>
                      <a:pt x="1164" y="467"/>
                    </a:lnTo>
                    <a:lnTo>
                      <a:pt x="1349" y="1091"/>
                    </a:lnTo>
                    <a:lnTo>
                      <a:pt x="1364" y="1497"/>
                    </a:lnTo>
                    <a:lnTo>
                      <a:pt x="986" y="1497"/>
                    </a:lnTo>
                    <a:lnTo>
                      <a:pt x="696" y="1657"/>
                    </a:lnTo>
                    <a:lnTo>
                      <a:pt x="290" y="1382"/>
                    </a:lnTo>
                    <a:lnTo>
                      <a:pt x="61" y="1004"/>
                    </a:lnTo>
                    <a:lnTo>
                      <a:pt x="0" y="623"/>
                    </a:lnTo>
                    <a:lnTo>
                      <a:pt x="61" y="290"/>
                    </a:lnTo>
                    <a:lnTo>
                      <a:pt x="199" y="86"/>
                    </a:lnTo>
                    <a:lnTo>
                      <a:pt x="333" y="0"/>
                    </a:lnTo>
                    <a:lnTo>
                      <a:pt x="605" y="18"/>
                    </a:lnTo>
                    <a:lnTo>
                      <a:pt x="900" y="17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0" name="Freeform 236"/>
              <p:cNvSpPr>
                <a:spLocks/>
              </p:cNvSpPr>
              <p:nvPr/>
            </p:nvSpPr>
            <p:spPr bwMode="auto">
              <a:xfrm>
                <a:off x="3739" y="1071"/>
                <a:ext cx="355" cy="422"/>
              </a:xfrm>
              <a:custGeom>
                <a:avLst/>
                <a:gdLst>
                  <a:gd name="T0" fmla="*/ 83 w 1418"/>
                  <a:gd name="T1" fmla="*/ 14 h 1687"/>
                  <a:gd name="T2" fmla="*/ 89 w 1418"/>
                  <a:gd name="T3" fmla="*/ 31 h 1687"/>
                  <a:gd name="T4" fmla="*/ 87 w 1418"/>
                  <a:gd name="T5" fmla="*/ 46 h 1687"/>
                  <a:gd name="T6" fmla="*/ 83 w 1418"/>
                  <a:gd name="T7" fmla="*/ 57 h 1687"/>
                  <a:gd name="T8" fmla="*/ 62 w 1418"/>
                  <a:gd name="T9" fmla="*/ 90 h 1687"/>
                  <a:gd name="T10" fmla="*/ 46 w 1418"/>
                  <a:gd name="T11" fmla="*/ 101 h 1687"/>
                  <a:gd name="T12" fmla="*/ 34 w 1418"/>
                  <a:gd name="T13" fmla="*/ 106 h 1687"/>
                  <a:gd name="T14" fmla="*/ 30 w 1418"/>
                  <a:gd name="T15" fmla="*/ 106 h 1687"/>
                  <a:gd name="T16" fmla="*/ 16 w 1418"/>
                  <a:gd name="T17" fmla="*/ 94 h 1687"/>
                  <a:gd name="T18" fmla="*/ 0 w 1418"/>
                  <a:gd name="T19" fmla="*/ 88 h 1687"/>
                  <a:gd name="T20" fmla="*/ 0 w 1418"/>
                  <a:gd name="T21" fmla="*/ 70 h 1687"/>
                  <a:gd name="T22" fmla="*/ 6 w 1418"/>
                  <a:gd name="T23" fmla="*/ 48 h 1687"/>
                  <a:gd name="T24" fmla="*/ 11 w 1418"/>
                  <a:gd name="T25" fmla="*/ 34 h 1687"/>
                  <a:gd name="T26" fmla="*/ 18 w 1418"/>
                  <a:gd name="T27" fmla="*/ 19 h 1687"/>
                  <a:gd name="T28" fmla="*/ 44 w 1418"/>
                  <a:gd name="T29" fmla="*/ 3 h 1687"/>
                  <a:gd name="T30" fmla="*/ 51 w 1418"/>
                  <a:gd name="T31" fmla="*/ 0 h 1687"/>
                  <a:gd name="T32" fmla="*/ 66 w 1418"/>
                  <a:gd name="T33" fmla="*/ 2 h 1687"/>
                  <a:gd name="T34" fmla="*/ 83 w 1418"/>
                  <a:gd name="T35" fmla="*/ 14 h 16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18" h="1687">
                    <a:moveTo>
                      <a:pt x="1324" y="221"/>
                    </a:moveTo>
                    <a:lnTo>
                      <a:pt x="1418" y="493"/>
                    </a:lnTo>
                    <a:lnTo>
                      <a:pt x="1393" y="740"/>
                    </a:lnTo>
                    <a:lnTo>
                      <a:pt x="1324" y="917"/>
                    </a:lnTo>
                    <a:lnTo>
                      <a:pt x="986" y="1440"/>
                    </a:lnTo>
                    <a:lnTo>
                      <a:pt x="739" y="1614"/>
                    </a:lnTo>
                    <a:lnTo>
                      <a:pt x="536" y="1687"/>
                    </a:lnTo>
                    <a:lnTo>
                      <a:pt x="475" y="1687"/>
                    </a:lnTo>
                    <a:lnTo>
                      <a:pt x="246" y="1502"/>
                    </a:lnTo>
                    <a:lnTo>
                      <a:pt x="0" y="1412"/>
                    </a:lnTo>
                    <a:lnTo>
                      <a:pt x="0" y="1121"/>
                    </a:lnTo>
                    <a:lnTo>
                      <a:pt x="86" y="758"/>
                    </a:lnTo>
                    <a:lnTo>
                      <a:pt x="177" y="536"/>
                    </a:lnTo>
                    <a:lnTo>
                      <a:pt x="290" y="308"/>
                    </a:lnTo>
                    <a:lnTo>
                      <a:pt x="696" y="43"/>
                    </a:lnTo>
                    <a:lnTo>
                      <a:pt x="813" y="0"/>
                    </a:lnTo>
                    <a:lnTo>
                      <a:pt x="1059" y="25"/>
                    </a:lnTo>
                    <a:lnTo>
                      <a:pt x="1324" y="22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1" name="Freeform 237"/>
              <p:cNvSpPr>
                <a:spLocks/>
              </p:cNvSpPr>
              <p:nvPr/>
            </p:nvSpPr>
            <p:spPr bwMode="auto">
              <a:xfrm>
                <a:off x="3084" y="1384"/>
                <a:ext cx="426" cy="314"/>
              </a:xfrm>
              <a:custGeom>
                <a:avLst/>
                <a:gdLst>
                  <a:gd name="T0" fmla="*/ 104 w 1701"/>
                  <a:gd name="T1" fmla="*/ 18 h 1255"/>
                  <a:gd name="T2" fmla="*/ 107 w 1701"/>
                  <a:gd name="T3" fmla="*/ 23 h 1255"/>
                  <a:gd name="T4" fmla="*/ 90 w 1701"/>
                  <a:gd name="T5" fmla="*/ 42 h 1255"/>
                  <a:gd name="T6" fmla="*/ 84 w 1701"/>
                  <a:gd name="T7" fmla="*/ 59 h 1255"/>
                  <a:gd name="T8" fmla="*/ 81 w 1701"/>
                  <a:gd name="T9" fmla="*/ 70 h 1255"/>
                  <a:gd name="T10" fmla="*/ 60 w 1701"/>
                  <a:gd name="T11" fmla="*/ 77 h 1255"/>
                  <a:gd name="T12" fmla="*/ 42 w 1701"/>
                  <a:gd name="T13" fmla="*/ 79 h 1255"/>
                  <a:gd name="T14" fmla="*/ 39 w 1701"/>
                  <a:gd name="T15" fmla="*/ 76 h 1255"/>
                  <a:gd name="T16" fmla="*/ 24 w 1701"/>
                  <a:gd name="T17" fmla="*/ 76 h 1255"/>
                  <a:gd name="T18" fmla="*/ 11 w 1701"/>
                  <a:gd name="T19" fmla="*/ 69 h 1255"/>
                  <a:gd name="T20" fmla="*/ 0 w 1701"/>
                  <a:gd name="T21" fmla="*/ 55 h 1255"/>
                  <a:gd name="T22" fmla="*/ 0 w 1701"/>
                  <a:gd name="T23" fmla="*/ 30 h 1255"/>
                  <a:gd name="T24" fmla="*/ 10 w 1701"/>
                  <a:gd name="T25" fmla="*/ 13 h 1255"/>
                  <a:gd name="T26" fmla="*/ 31 w 1701"/>
                  <a:gd name="T27" fmla="*/ 0 h 1255"/>
                  <a:gd name="T28" fmla="*/ 70 w 1701"/>
                  <a:gd name="T29" fmla="*/ 3 h 1255"/>
                  <a:gd name="T30" fmla="*/ 104 w 1701"/>
                  <a:gd name="T31" fmla="*/ 18 h 12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01" h="1255">
                    <a:moveTo>
                      <a:pt x="1658" y="293"/>
                    </a:moveTo>
                    <a:lnTo>
                      <a:pt x="1701" y="362"/>
                    </a:lnTo>
                    <a:lnTo>
                      <a:pt x="1429" y="671"/>
                    </a:lnTo>
                    <a:lnTo>
                      <a:pt x="1339" y="946"/>
                    </a:lnTo>
                    <a:lnTo>
                      <a:pt x="1296" y="1121"/>
                    </a:lnTo>
                    <a:lnTo>
                      <a:pt x="961" y="1237"/>
                    </a:lnTo>
                    <a:lnTo>
                      <a:pt x="667" y="1255"/>
                    </a:lnTo>
                    <a:lnTo>
                      <a:pt x="624" y="1212"/>
                    </a:lnTo>
                    <a:lnTo>
                      <a:pt x="377" y="1212"/>
                    </a:lnTo>
                    <a:lnTo>
                      <a:pt x="174" y="1103"/>
                    </a:lnTo>
                    <a:lnTo>
                      <a:pt x="0" y="874"/>
                    </a:lnTo>
                    <a:lnTo>
                      <a:pt x="0" y="478"/>
                    </a:lnTo>
                    <a:lnTo>
                      <a:pt x="156" y="203"/>
                    </a:lnTo>
                    <a:lnTo>
                      <a:pt x="493" y="0"/>
                    </a:lnTo>
                    <a:lnTo>
                      <a:pt x="1121" y="46"/>
                    </a:lnTo>
                    <a:lnTo>
                      <a:pt x="1658" y="29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2" name="Freeform 238"/>
              <p:cNvSpPr>
                <a:spLocks/>
              </p:cNvSpPr>
              <p:nvPr/>
            </p:nvSpPr>
            <p:spPr bwMode="auto">
              <a:xfrm>
                <a:off x="3896" y="1435"/>
                <a:ext cx="439" cy="291"/>
              </a:xfrm>
              <a:custGeom>
                <a:avLst/>
                <a:gdLst>
                  <a:gd name="T0" fmla="*/ 80 w 1756"/>
                  <a:gd name="T1" fmla="*/ 3 h 1164"/>
                  <a:gd name="T2" fmla="*/ 88 w 1756"/>
                  <a:gd name="T3" fmla="*/ 3 h 1164"/>
                  <a:gd name="T4" fmla="*/ 100 w 1756"/>
                  <a:gd name="T5" fmla="*/ 13 h 1164"/>
                  <a:gd name="T6" fmla="*/ 105 w 1756"/>
                  <a:gd name="T7" fmla="*/ 21 h 1164"/>
                  <a:gd name="T8" fmla="*/ 110 w 1756"/>
                  <a:gd name="T9" fmla="*/ 34 h 1164"/>
                  <a:gd name="T10" fmla="*/ 108 w 1756"/>
                  <a:gd name="T11" fmla="*/ 52 h 1164"/>
                  <a:gd name="T12" fmla="*/ 100 w 1756"/>
                  <a:gd name="T13" fmla="*/ 65 h 1164"/>
                  <a:gd name="T14" fmla="*/ 88 w 1756"/>
                  <a:gd name="T15" fmla="*/ 72 h 1164"/>
                  <a:gd name="T16" fmla="*/ 51 w 1756"/>
                  <a:gd name="T17" fmla="*/ 73 h 1164"/>
                  <a:gd name="T18" fmla="*/ 30 w 1756"/>
                  <a:gd name="T19" fmla="*/ 69 h 1164"/>
                  <a:gd name="T20" fmla="*/ 14 w 1756"/>
                  <a:gd name="T21" fmla="*/ 63 h 1164"/>
                  <a:gd name="T22" fmla="*/ 13 w 1756"/>
                  <a:gd name="T23" fmla="*/ 38 h 1164"/>
                  <a:gd name="T24" fmla="*/ 0 w 1756"/>
                  <a:gd name="T25" fmla="*/ 23 h 1164"/>
                  <a:gd name="T26" fmla="*/ 6 w 1756"/>
                  <a:gd name="T27" fmla="*/ 18 h 1164"/>
                  <a:gd name="T28" fmla="*/ 12 w 1756"/>
                  <a:gd name="T29" fmla="*/ 17 h 1164"/>
                  <a:gd name="T30" fmla="*/ 28 w 1756"/>
                  <a:gd name="T31" fmla="*/ 6 h 1164"/>
                  <a:gd name="T32" fmla="*/ 46 w 1756"/>
                  <a:gd name="T33" fmla="*/ 0 h 1164"/>
                  <a:gd name="T34" fmla="*/ 75 w 1756"/>
                  <a:gd name="T35" fmla="*/ 0 h 1164"/>
                  <a:gd name="T36" fmla="*/ 80 w 1756"/>
                  <a:gd name="T37" fmla="*/ 3 h 11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56" h="1164">
                    <a:moveTo>
                      <a:pt x="1277" y="47"/>
                    </a:moveTo>
                    <a:lnTo>
                      <a:pt x="1411" y="47"/>
                    </a:lnTo>
                    <a:lnTo>
                      <a:pt x="1596" y="203"/>
                    </a:lnTo>
                    <a:lnTo>
                      <a:pt x="1683" y="337"/>
                    </a:lnTo>
                    <a:lnTo>
                      <a:pt x="1756" y="540"/>
                    </a:lnTo>
                    <a:lnTo>
                      <a:pt x="1728" y="831"/>
                    </a:lnTo>
                    <a:lnTo>
                      <a:pt x="1596" y="1034"/>
                    </a:lnTo>
                    <a:lnTo>
                      <a:pt x="1411" y="1149"/>
                    </a:lnTo>
                    <a:lnTo>
                      <a:pt x="809" y="1164"/>
                    </a:lnTo>
                    <a:lnTo>
                      <a:pt x="476" y="1103"/>
                    </a:lnTo>
                    <a:lnTo>
                      <a:pt x="229" y="1009"/>
                    </a:lnTo>
                    <a:lnTo>
                      <a:pt x="204" y="602"/>
                    </a:lnTo>
                    <a:lnTo>
                      <a:pt x="0" y="362"/>
                    </a:lnTo>
                    <a:lnTo>
                      <a:pt x="94" y="293"/>
                    </a:lnTo>
                    <a:lnTo>
                      <a:pt x="186" y="275"/>
                    </a:lnTo>
                    <a:lnTo>
                      <a:pt x="450" y="90"/>
                    </a:lnTo>
                    <a:lnTo>
                      <a:pt x="740" y="0"/>
                    </a:lnTo>
                    <a:lnTo>
                      <a:pt x="1190" y="0"/>
                    </a:lnTo>
                    <a:lnTo>
                      <a:pt x="1277" y="4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3" name="Freeform 239"/>
              <p:cNvSpPr>
                <a:spLocks/>
              </p:cNvSpPr>
              <p:nvPr/>
            </p:nvSpPr>
            <p:spPr bwMode="auto">
              <a:xfrm>
                <a:off x="3450" y="1447"/>
                <a:ext cx="472" cy="441"/>
              </a:xfrm>
              <a:custGeom>
                <a:avLst/>
                <a:gdLst>
                  <a:gd name="T0" fmla="*/ 69 w 1887"/>
                  <a:gd name="T1" fmla="*/ 4 h 1763"/>
                  <a:gd name="T2" fmla="*/ 81 w 1887"/>
                  <a:gd name="T3" fmla="*/ 6 h 1763"/>
                  <a:gd name="T4" fmla="*/ 98 w 1887"/>
                  <a:gd name="T5" fmla="*/ 17 h 1763"/>
                  <a:gd name="T6" fmla="*/ 118 w 1887"/>
                  <a:gd name="T7" fmla="*/ 38 h 1763"/>
                  <a:gd name="T8" fmla="*/ 118 w 1887"/>
                  <a:gd name="T9" fmla="*/ 63 h 1763"/>
                  <a:gd name="T10" fmla="*/ 115 w 1887"/>
                  <a:gd name="T11" fmla="*/ 66 h 1763"/>
                  <a:gd name="T12" fmla="*/ 111 w 1887"/>
                  <a:gd name="T13" fmla="*/ 84 h 1763"/>
                  <a:gd name="T14" fmla="*/ 101 w 1887"/>
                  <a:gd name="T15" fmla="*/ 97 h 1763"/>
                  <a:gd name="T16" fmla="*/ 80 w 1887"/>
                  <a:gd name="T17" fmla="*/ 108 h 1763"/>
                  <a:gd name="T18" fmla="*/ 59 w 1887"/>
                  <a:gd name="T19" fmla="*/ 110 h 1763"/>
                  <a:gd name="T20" fmla="*/ 52 w 1887"/>
                  <a:gd name="T21" fmla="*/ 109 h 1763"/>
                  <a:gd name="T22" fmla="*/ 33 w 1887"/>
                  <a:gd name="T23" fmla="*/ 106 h 1763"/>
                  <a:gd name="T24" fmla="*/ 24 w 1887"/>
                  <a:gd name="T25" fmla="*/ 104 h 1763"/>
                  <a:gd name="T26" fmla="*/ 13 w 1887"/>
                  <a:gd name="T27" fmla="*/ 97 h 1763"/>
                  <a:gd name="T28" fmla="*/ 0 w 1887"/>
                  <a:gd name="T29" fmla="*/ 77 h 1763"/>
                  <a:gd name="T30" fmla="*/ 2 w 1887"/>
                  <a:gd name="T31" fmla="*/ 40 h 1763"/>
                  <a:gd name="T32" fmla="*/ 11 w 1887"/>
                  <a:gd name="T33" fmla="*/ 21 h 1763"/>
                  <a:gd name="T34" fmla="*/ 26 w 1887"/>
                  <a:gd name="T35" fmla="*/ 10 h 1763"/>
                  <a:gd name="T36" fmla="*/ 36 w 1887"/>
                  <a:gd name="T37" fmla="*/ 4 h 1763"/>
                  <a:gd name="T38" fmla="*/ 45 w 1887"/>
                  <a:gd name="T39" fmla="*/ 0 h 1763"/>
                  <a:gd name="T40" fmla="*/ 66 w 1887"/>
                  <a:gd name="T41" fmla="*/ 1 h 1763"/>
                  <a:gd name="T42" fmla="*/ 69 w 1887"/>
                  <a:gd name="T43" fmla="*/ 4 h 17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87" h="1763">
                    <a:moveTo>
                      <a:pt x="1103" y="61"/>
                    </a:moveTo>
                    <a:lnTo>
                      <a:pt x="1296" y="86"/>
                    </a:lnTo>
                    <a:lnTo>
                      <a:pt x="1572" y="264"/>
                    </a:lnTo>
                    <a:lnTo>
                      <a:pt x="1887" y="599"/>
                    </a:lnTo>
                    <a:lnTo>
                      <a:pt x="1887" y="1005"/>
                    </a:lnTo>
                    <a:lnTo>
                      <a:pt x="1837" y="1048"/>
                    </a:lnTo>
                    <a:lnTo>
                      <a:pt x="1775" y="1338"/>
                    </a:lnTo>
                    <a:lnTo>
                      <a:pt x="1615" y="1542"/>
                    </a:lnTo>
                    <a:lnTo>
                      <a:pt x="1281" y="1719"/>
                    </a:lnTo>
                    <a:lnTo>
                      <a:pt x="944" y="1763"/>
                    </a:lnTo>
                    <a:lnTo>
                      <a:pt x="831" y="1745"/>
                    </a:lnTo>
                    <a:lnTo>
                      <a:pt x="520" y="1701"/>
                    </a:lnTo>
                    <a:lnTo>
                      <a:pt x="381" y="1658"/>
                    </a:lnTo>
                    <a:lnTo>
                      <a:pt x="204" y="1542"/>
                    </a:lnTo>
                    <a:lnTo>
                      <a:pt x="0" y="1226"/>
                    </a:lnTo>
                    <a:lnTo>
                      <a:pt x="26" y="642"/>
                    </a:lnTo>
                    <a:lnTo>
                      <a:pt x="178" y="333"/>
                    </a:lnTo>
                    <a:lnTo>
                      <a:pt x="407" y="155"/>
                    </a:lnTo>
                    <a:lnTo>
                      <a:pt x="581" y="61"/>
                    </a:lnTo>
                    <a:lnTo>
                      <a:pt x="722" y="0"/>
                    </a:lnTo>
                    <a:lnTo>
                      <a:pt x="1060" y="18"/>
                    </a:lnTo>
                    <a:lnTo>
                      <a:pt x="1103" y="61"/>
                    </a:lnTo>
                    <a:close/>
                  </a:path>
                </a:pathLst>
              </a:custGeom>
              <a:solidFill>
                <a:srgbClr val="00CC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4" name="Freeform 240"/>
              <p:cNvSpPr>
                <a:spLocks/>
              </p:cNvSpPr>
              <p:nvPr/>
            </p:nvSpPr>
            <p:spPr bwMode="auto">
              <a:xfrm>
                <a:off x="3493" y="1632"/>
                <a:ext cx="11" cy="43"/>
              </a:xfrm>
              <a:custGeom>
                <a:avLst/>
                <a:gdLst>
                  <a:gd name="T0" fmla="*/ 3 w 44"/>
                  <a:gd name="T1" fmla="*/ 11 h 175"/>
                  <a:gd name="T2" fmla="*/ 0 w 44"/>
                  <a:gd name="T3" fmla="*/ 0 h 175"/>
                  <a:gd name="T4" fmla="*/ 3 w 44"/>
                  <a:gd name="T5" fmla="*/ 4 h 175"/>
                  <a:gd name="T6" fmla="*/ 3 w 44"/>
                  <a:gd name="T7" fmla="*/ 11 h 1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175">
                    <a:moveTo>
                      <a:pt x="44" y="175"/>
                    </a:moveTo>
                    <a:lnTo>
                      <a:pt x="0" y="0"/>
                    </a:lnTo>
                    <a:lnTo>
                      <a:pt x="44" y="63"/>
                    </a:lnTo>
                    <a:lnTo>
                      <a:pt x="44" y="175"/>
                    </a:lnTo>
                    <a:close/>
                  </a:path>
                </a:pathLst>
              </a:custGeom>
              <a:solidFill>
                <a:srgbClr val="6699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5" name="Freeform 241"/>
              <p:cNvSpPr>
                <a:spLocks/>
              </p:cNvSpPr>
              <p:nvPr/>
            </p:nvSpPr>
            <p:spPr bwMode="auto">
              <a:xfrm>
                <a:off x="3112" y="1704"/>
                <a:ext cx="420" cy="426"/>
              </a:xfrm>
              <a:custGeom>
                <a:avLst/>
                <a:gdLst>
                  <a:gd name="T0" fmla="*/ 80 w 1677"/>
                  <a:gd name="T1" fmla="*/ 20 h 1701"/>
                  <a:gd name="T2" fmla="*/ 91 w 1677"/>
                  <a:gd name="T3" fmla="*/ 36 h 1701"/>
                  <a:gd name="T4" fmla="*/ 105 w 1677"/>
                  <a:gd name="T5" fmla="*/ 45 h 1701"/>
                  <a:gd name="T6" fmla="*/ 97 w 1677"/>
                  <a:gd name="T7" fmla="*/ 65 h 1701"/>
                  <a:gd name="T8" fmla="*/ 73 w 1677"/>
                  <a:gd name="T9" fmla="*/ 96 h 1701"/>
                  <a:gd name="T10" fmla="*/ 61 w 1677"/>
                  <a:gd name="T11" fmla="*/ 101 h 1701"/>
                  <a:gd name="T12" fmla="*/ 58 w 1677"/>
                  <a:gd name="T13" fmla="*/ 101 h 1701"/>
                  <a:gd name="T14" fmla="*/ 56 w 1677"/>
                  <a:gd name="T15" fmla="*/ 102 h 1701"/>
                  <a:gd name="T16" fmla="*/ 41 w 1677"/>
                  <a:gd name="T17" fmla="*/ 107 h 1701"/>
                  <a:gd name="T18" fmla="*/ 29 w 1677"/>
                  <a:gd name="T19" fmla="*/ 102 h 1701"/>
                  <a:gd name="T20" fmla="*/ 19 w 1677"/>
                  <a:gd name="T21" fmla="*/ 96 h 1701"/>
                  <a:gd name="T22" fmla="*/ 4 w 1677"/>
                  <a:gd name="T23" fmla="*/ 76 h 1701"/>
                  <a:gd name="T24" fmla="*/ 4 w 1677"/>
                  <a:gd name="T25" fmla="*/ 71 h 1701"/>
                  <a:gd name="T26" fmla="*/ 3 w 1677"/>
                  <a:gd name="T27" fmla="*/ 70 h 1701"/>
                  <a:gd name="T28" fmla="*/ 0 w 1677"/>
                  <a:gd name="T29" fmla="*/ 63 h 1701"/>
                  <a:gd name="T30" fmla="*/ 1 w 1677"/>
                  <a:gd name="T31" fmla="*/ 54 h 1701"/>
                  <a:gd name="T32" fmla="*/ 1 w 1677"/>
                  <a:gd name="T33" fmla="*/ 49 h 1701"/>
                  <a:gd name="T34" fmla="*/ 14 w 1677"/>
                  <a:gd name="T35" fmla="*/ 33 h 1701"/>
                  <a:gd name="T36" fmla="*/ 38 w 1677"/>
                  <a:gd name="T37" fmla="*/ 14 h 1701"/>
                  <a:gd name="T38" fmla="*/ 60 w 1677"/>
                  <a:gd name="T39" fmla="*/ 3 h 1701"/>
                  <a:gd name="T40" fmla="*/ 71 w 1677"/>
                  <a:gd name="T41" fmla="*/ 0 h 1701"/>
                  <a:gd name="T42" fmla="*/ 76 w 1677"/>
                  <a:gd name="T43" fmla="*/ 2 h 1701"/>
                  <a:gd name="T44" fmla="*/ 80 w 1677"/>
                  <a:gd name="T45" fmla="*/ 20 h 170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77" h="1701">
                    <a:moveTo>
                      <a:pt x="1270" y="319"/>
                    </a:moveTo>
                    <a:lnTo>
                      <a:pt x="1459" y="567"/>
                    </a:lnTo>
                    <a:lnTo>
                      <a:pt x="1677" y="715"/>
                    </a:lnTo>
                    <a:lnTo>
                      <a:pt x="1546" y="1034"/>
                    </a:lnTo>
                    <a:lnTo>
                      <a:pt x="1165" y="1528"/>
                    </a:lnTo>
                    <a:lnTo>
                      <a:pt x="979" y="1614"/>
                    </a:lnTo>
                    <a:lnTo>
                      <a:pt x="918" y="1614"/>
                    </a:lnTo>
                    <a:lnTo>
                      <a:pt x="893" y="1632"/>
                    </a:lnTo>
                    <a:lnTo>
                      <a:pt x="646" y="1701"/>
                    </a:lnTo>
                    <a:lnTo>
                      <a:pt x="468" y="1632"/>
                    </a:lnTo>
                    <a:lnTo>
                      <a:pt x="295" y="1528"/>
                    </a:lnTo>
                    <a:lnTo>
                      <a:pt x="62" y="1208"/>
                    </a:lnTo>
                    <a:lnTo>
                      <a:pt x="62" y="1139"/>
                    </a:lnTo>
                    <a:lnTo>
                      <a:pt x="44" y="1121"/>
                    </a:lnTo>
                    <a:lnTo>
                      <a:pt x="0" y="1005"/>
                    </a:lnTo>
                    <a:lnTo>
                      <a:pt x="18" y="857"/>
                    </a:lnTo>
                    <a:lnTo>
                      <a:pt x="18" y="788"/>
                    </a:lnTo>
                    <a:lnTo>
                      <a:pt x="222" y="522"/>
                    </a:lnTo>
                    <a:lnTo>
                      <a:pt x="603" y="222"/>
                    </a:lnTo>
                    <a:lnTo>
                      <a:pt x="961" y="44"/>
                    </a:lnTo>
                    <a:lnTo>
                      <a:pt x="1139" y="0"/>
                    </a:lnTo>
                    <a:lnTo>
                      <a:pt x="1208" y="26"/>
                    </a:lnTo>
                    <a:lnTo>
                      <a:pt x="1270" y="31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6" name="Freeform 242"/>
              <p:cNvSpPr>
                <a:spLocks/>
              </p:cNvSpPr>
              <p:nvPr/>
            </p:nvSpPr>
            <p:spPr bwMode="auto">
              <a:xfrm>
                <a:off x="3823" y="1722"/>
                <a:ext cx="375" cy="386"/>
              </a:xfrm>
              <a:custGeom>
                <a:avLst/>
                <a:gdLst>
                  <a:gd name="T0" fmla="*/ 55 w 1502"/>
                  <a:gd name="T1" fmla="*/ 7 h 1542"/>
                  <a:gd name="T2" fmla="*/ 64 w 1502"/>
                  <a:gd name="T3" fmla="*/ 11 h 1542"/>
                  <a:gd name="T4" fmla="*/ 79 w 1502"/>
                  <a:gd name="T5" fmla="*/ 21 h 1542"/>
                  <a:gd name="T6" fmla="*/ 91 w 1502"/>
                  <a:gd name="T7" fmla="*/ 39 h 1542"/>
                  <a:gd name="T8" fmla="*/ 94 w 1502"/>
                  <a:gd name="T9" fmla="*/ 50 h 1542"/>
                  <a:gd name="T10" fmla="*/ 93 w 1502"/>
                  <a:gd name="T11" fmla="*/ 63 h 1542"/>
                  <a:gd name="T12" fmla="*/ 79 w 1502"/>
                  <a:gd name="T13" fmla="*/ 86 h 1542"/>
                  <a:gd name="T14" fmla="*/ 63 w 1502"/>
                  <a:gd name="T15" fmla="*/ 94 h 1542"/>
                  <a:gd name="T16" fmla="*/ 55 w 1502"/>
                  <a:gd name="T17" fmla="*/ 94 h 1542"/>
                  <a:gd name="T18" fmla="*/ 52 w 1502"/>
                  <a:gd name="T19" fmla="*/ 97 h 1542"/>
                  <a:gd name="T20" fmla="*/ 35 w 1502"/>
                  <a:gd name="T21" fmla="*/ 88 h 1542"/>
                  <a:gd name="T22" fmla="*/ 6 w 1502"/>
                  <a:gd name="T23" fmla="*/ 55 h 1542"/>
                  <a:gd name="T24" fmla="*/ 0 w 1502"/>
                  <a:gd name="T25" fmla="*/ 39 h 1542"/>
                  <a:gd name="T26" fmla="*/ 17 w 1502"/>
                  <a:gd name="T27" fmla="*/ 27 h 1542"/>
                  <a:gd name="T28" fmla="*/ 27 w 1502"/>
                  <a:gd name="T29" fmla="*/ 7 h 1542"/>
                  <a:gd name="T30" fmla="*/ 28 w 1502"/>
                  <a:gd name="T31" fmla="*/ 0 h 1542"/>
                  <a:gd name="T32" fmla="*/ 33 w 1502"/>
                  <a:gd name="T33" fmla="*/ 1 h 1542"/>
                  <a:gd name="T34" fmla="*/ 55 w 1502"/>
                  <a:gd name="T35" fmla="*/ 7 h 15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02" h="1542">
                    <a:moveTo>
                      <a:pt x="886" y="106"/>
                    </a:moveTo>
                    <a:lnTo>
                      <a:pt x="1034" y="175"/>
                    </a:lnTo>
                    <a:lnTo>
                      <a:pt x="1263" y="335"/>
                    </a:lnTo>
                    <a:lnTo>
                      <a:pt x="1459" y="625"/>
                    </a:lnTo>
                    <a:lnTo>
                      <a:pt x="1502" y="803"/>
                    </a:lnTo>
                    <a:lnTo>
                      <a:pt x="1484" y="1006"/>
                    </a:lnTo>
                    <a:lnTo>
                      <a:pt x="1263" y="1365"/>
                    </a:lnTo>
                    <a:lnTo>
                      <a:pt x="1016" y="1499"/>
                    </a:lnTo>
                    <a:lnTo>
                      <a:pt x="886" y="1499"/>
                    </a:lnTo>
                    <a:lnTo>
                      <a:pt x="838" y="1542"/>
                    </a:lnTo>
                    <a:lnTo>
                      <a:pt x="566" y="1412"/>
                    </a:lnTo>
                    <a:lnTo>
                      <a:pt x="91" y="871"/>
                    </a:lnTo>
                    <a:lnTo>
                      <a:pt x="0" y="625"/>
                    </a:lnTo>
                    <a:lnTo>
                      <a:pt x="276" y="422"/>
                    </a:lnTo>
                    <a:lnTo>
                      <a:pt x="435" y="106"/>
                    </a:lnTo>
                    <a:lnTo>
                      <a:pt x="450" y="0"/>
                    </a:lnTo>
                    <a:lnTo>
                      <a:pt x="523" y="15"/>
                    </a:lnTo>
                    <a:lnTo>
                      <a:pt x="886" y="106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7" name="Freeform 243"/>
              <p:cNvSpPr>
                <a:spLocks/>
              </p:cNvSpPr>
              <p:nvPr/>
            </p:nvSpPr>
            <p:spPr bwMode="auto">
              <a:xfrm>
                <a:off x="3504" y="1889"/>
                <a:ext cx="326" cy="370"/>
              </a:xfrm>
              <a:custGeom>
                <a:avLst/>
                <a:gdLst>
                  <a:gd name="T0" fmla="*/ 80 w 1307"/>
                  <a:gd name="T1" fmla="*/ 62 h 1481"/>
                  <a:gd name="T2" fmla="*/ 73 w 1307"/>
                  <a:gd name="T3" fmla="*/ 80 h 1481"/>
                  <a:gd name="T4" fmla="*/ 61 w 1307"/>
                  <a:gd name="T5" fmla="*/ 88 h 1481"/>
                  <a:gd name="T6" fmla="*/ 39 w 1307"/>
                  <a:gd name="T7" fmla="*/ 92 h 1481"/>
                  <a:gd name="T8" fmla="*/ 17 w 1307"/>
                  <a:gd name="T9" fmla="*/ 85 h 1481"/>
                  <a:gd name="T10" fmla="*/ 3 w 1307"/>
                  <a:gd name="T11" fmla="*/ 68 h 1481"/>
                  <a:gd name="T12" fmla="*/ 0 w 1307"/>
                  <a:gd name="T13" fmla="*/ 39 h 1481"/>
                  <a:gd name="T14" fmla="*/ 6 w 1307"/>
                  <a:gd name="T15" fmla="*/ 22 h 1481"/>
                  <a:gd name="T16" fmla="*/ 7 w 1307"/>
                  <a:gd name="T17" fmla="*/ 22 h 1481"/>
                  <a:gd name="T18" fmla="*/ 13 w 1307"/>
                  <a:gd name="T19" fmla="*/ 6 h 1481"/>
                  <a:gd name="T20" fmla="*/ 17 w 1307"/>
                  <a:gd name="T21" fmla="*/ 2 h 1481"/>
                  <a:gd name="T22" fmla="*/ 30 w 1307"/>
                  <a:gd name="T23" fmla="*/ 4 h 1481"/>
                  <a:gd name="T24" fmla="*/ 60 w 1307"/>
                  <a:gd name="T25" fmla="*/ 4 h 1481"/>
                  <a:gd name="T26" fmla="*/ 71 w 1307"/>
                  <a:gd name="T27" fmla="*/ 0 h 1481"/>
                  <a:gd name="T28" fmla="*/ 81 w 1307"/>
                  <a:gd name="T29" fmla="*/ 24 h 1481"/>
                  <a:gd name="T30" fmla="*/ 80 w 1307"/>
                  <a:gd name="T31" fmla="*/ 62 h 148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07" h="1481">
                    <a:moveTo>
                      <a:pt x="1277" y="991"/>
                    </a:moveTo>
                    <a:lnTo>
                      <a:pt x="1165" y="1278"/>
                    </a:lnTo>
                    <a:lnTo>
                      <a:pt x="987" y="1408"/>
                    </a:lnTo>
                    <a:lnTo>
                      <a:pt x="635" y="1481"/>
                    </a:lnTo>
                    <a:lnTo>
                      <a:pt x="273" y="1364"/>
                    </a:lnTo>
                    <a:lnTo>
                      <a:pt x="50" y="1092"/>
                    </a:lnTo>
                    <a:lnTo>
                      <a:pt x="0" y="628"/>
                    </a:lnTo>
                    <a:lnTo>
                      <a:pt x="95" y="356"/>
                    </a:lnTo>
                    <a:lnTo>
                      <a:pt x="113" y="356"/>
                    </a:lnTo>
                    <a:lnTo>
                      <a:pt x="203" y="91"/>
                    </a:lnTo>
                    <a:lnTo>
                      <a:pt x="273" y="29"/>
                    </a:lnTo>
                    <a:lnTo>
                      <a:pt x="476" y="73"/>
                    </a:lnTo>
                    <a:lnTo>
                      <a:pt x="969" y="73"/>
                    </a:lnTo>
                    <a:lnTo>
                      <a:pt x="1147" y="0"/>
                    </a:lnTo>
                    <a:lnTo>
                      <a:pt x="1307" y="381"/>
                    </a:lnTo>
                    <a:lnTo>
                      <a:pt x="1277" y="99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8" name="Freeform 244"/>
              <p:cNvSpPr>
                <a:spLocks/>
              </p:cNvSpPr>
              <p:nvPr/>
            </p:nvSpPr>
            <p:spPr bwMode="auto">
              <a:xfrm>
                <a:off x="3746" y="1155"/>
                <a:ext cx="278" cy="331"/>
              </a:xfrm>
              <a:custGeom>
                <a:avLst/>
                <a:gdLst>
                  <a:gd name="T0" fmla="*/ 4 w 1114"/>
                  <a:gd name="T1" fmla="*/ 68 h 1321"/>
                  <a:gd name="T2" fmla="*/ 0 w 1114"/>
                  <a:gd name="T3" fmla="*/ 66 h 1321"/>
                  <a:gd name="T4" fmla="*/ 3 w 1114"/>
                  <a:gd name="T5" fmla="*/ 40 h 1321"/>
                  <a:gd name="T6" fmla="*/ 14 w 1114"/>
                  <a:gd name="T7" fmla="*/ 13 h 1321"/>
                  <a:gd name="T8" fmla="*/ 30 w 1114"/>
                  <a:gd name="T9" fmla="*/ 0 h 1321"/>
                  <a:gd name="T10" fmla="*/ 54 w 1114"/>
                  <a:gd name="T11" fmla="*/ 3 h 1321"/>
                  <a:gd name="T12" fmla="*/ 69 w 1114"/>
                  <a:gd name="T13" fmla="*/ 31 h 1321"/>
                  <a:gd name="T14" fmla="*/ 60 w 1114"/>
                  <a:gd name="T15" fmla="*/ 57 h 1321"/>
                  <a:gd name="T16" fmla="*/ 44 w 1114"/>
                  <a:gd name="T17" fmla="*/ 76 h 1321"/>
                  <a:gd name="T18" fmla="*/ 30 w 1114"/>
                  <a:gd name="T19" fmla="*/ 83 h 1321"/>
                  <a:gd name="T20" fmla="*/ 18 w 1114"/>
                  <a:gd name="T21" fmla="*/ 73 h 1321"/>
                  <a:gd name="T22" fmla="*/ 4 w 1114"/>
                  <a:gd name="T23" fmla="*/ 68 h 13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4" h="1321">
                    <a:moveTo>
                      <a:pt x="72" y="1085"/>
                    </a:moveTo>
                    <a:lnTo>
                      <a:pt x="0" y="1056"/>
                    </a:lnTo>
                    <a:lnTo>
                      <a:pt x="54" y="635"/>
                    </a:lnTo>
                    <a:lnTo>
                      <a:pt x="229" y="199"/>
                    </a:lnTo>
                    <a:lnTo>
                      <a:pt x="478" y="0"/>
                    </a:lnTo>
                    <a:lnTo>
                      <a:pt x="867" y="44"/>
                    </a:lnTo>
                    <a:lnTo>
                      <a:pt x="1114" y="494"/>
                    </a:lnTo>
                    <a:lnTo>
                      <a:pt x="961" y="915"/>
                    </a:lnTo>
                    <a:lnTo>
                      <a:pt x="714" y="1215"/>
                    </a:lnTo>
                    <a:lnTo>
                      <a:pt x="478" y="1321"/>
                    </a:lnTo>
                    <a:lnTo>
                      <a:pt x="290" y="1165"/>
                    </a:lnTo>
                    <a:lnTo>
                      <a:pt x="72" y="108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29" name="Freeform 245"/>
              <p:cNvSpPr>
                <a:spLocks/>
              </p:cNvSpPr>
              <p:nvPr/>
            </p:nvSpPr>
            <p:spPr bwMode="auto">
              <a:xfrm>
                <a:off x="3750" y="1179"/>
                <a:ext cx="254" cy="305"/>
              </a:xfrm>
              <a:custGeom>
                <a:avLst/>
                <a:gdLst>
                  <a:gd name="T0" fmla="*/ 4 w 1016"/>
                  <a:gd name="T1" fmla="*/ 62 h 1219"/>
                  <a:gd name="T2" fmla="*/ 2 w 1016"/>
                  <a:gd name="T3" fmla="*/ 62 h 1219"/>
                  <a:gd name="T4" fmla="*/ 1 w 1016"/>
                  <a:gd name="T5" fmla="*/ 61 h 1219"/>
                  <a:gd name="T6" fmla="*/ 1 w 1016"/>
                  <a:gd name="T7" fmla="*/ 61 h 1219"/>
                  <a:gd name="T8" fmla="*/ 0 w 1016"/>
                  <a:gd name="T9" fmla="*/ 57 h 1219"/>
                  <a:gd name="T10" fmla="*/ 1 w 1016"/>
                  <a:gd name="T11" fmla="*/ 51 h 1219"/>
                  <a:gd name="T12" fmla="*/ 2 w 1016"/>
                  <a:gd name="T13" fmla="*/ 46 h 1219"/>
                  <a:gd name="T14" fmla="*/ 3 w 1016"/>
                  <a:gd name="T15" fmla="*/ 39 h 1219"/>
                  <a:gd name="T16" fmla="*/ 5 w 1016"/>
                  <a:gd name="T17" fmla="*/ 33 h 1219"/>
                  <a:gd name="T18" fmla="*/ 7 w 1016"/>
                  <a:gd name="T19" fmla="*/ 27 h 1219"/>
                  <a:gd name="T20" fmla="*/ 9 w 1016"/>
                  <a:gd name="T21" fmla="*/ 21 h 1219"/>
                  <a:gd name="T22" fmla="*/ 12 w 1016"/>
                  <a:gd name="T23" fmla="*/ 15 h 1219"/>
                  <a:gd name="T24" fmla="*/ 15 w 1016"/>
                  <a:gd name="T25" fmla="*/ 11 h 1219"/>
                  <a:gd name="T26" fmla="*/ 18 w 1016"/>
                  <a:gd name="T27" fmla="*/ 7 h 1219"/>
                  <a:gd name="T28" fmla="*/ 22 w 1016"/>
                  <a:gd name="T29" fmla="*/ 5 h 1219"/>
                  <a:gd name="T30" fmla="*/ 26 w 1016"/>
                  <a:gd name="T31" fmla="*/ 1 h 1219"/>
                  <a:gd name="T32" fmla="*/ 30 w 1016"/>
                  <a:gd name="T33" fmla="*/ 0 h 1219"/>
                  <a:gd name="T34" fmla="*/ 36 w 1016"/>
                  <a:gd name="T35" fmla="*/ 1 h 1219"/>
                  <a:gd name="T36" fmla="*/ 41 w 1016"/>
                  <a:gd name="T37" fmla="*/ 2 h 1219"/>
                  <a:gd name="T38" fmla="*/ 47 w 1016"/>
                  <a:gd name="T39" fmla="*/ 2 h 1219"/>
                  <a:gd name="T40" fmla="*/ 51 w 1016"/>
                  <a:gd name="T41" fmla="*/ 6 h 1219"/>
                  <a:gd name="T42" fmla="*/ 55 w 1016"/>
                  <a:gd name="T43" fmla="*/ 12 h 1219"/>
                  <a:gd name="T44" fmla="*/ 58 w 1016"/>
                  <a:gd name="T45" fmla="*/ 19 h 1219"/>
                  <a:gd name="T46" fmla="*/ 62 w 1016"/>
                  <a:gd name="T47" fmla="*/ 25 h 1219"/>
                  <a:gd name="T48" fmla="*/ 63 w 1016"/>
                  <a:gd name="T49" fmla="*/ 32 h 1219"/>
                  <a:gd name="T50" fmla="*/ 60 w 1016"/>
                  <a:gd name="T51" fmla="*/ 38 h 1219"/>
                  <a:gd name="T52" fmla="*/ 58 w 1016"/>
                  <a:gd name="T53" fmla="*/ 44 h 1219"/>
                  <a:gd name="T54" fmla="*/ 56 w 1016"/>
                  <a:gd name="T55" fmla="*/ 50 h 1219"/>
                  <a:gd name="T56" fmla="*/ 53 w 1016"/>
                  <a:gd name="T57" fmla="*/ 55 h 1219"/>
                  <a:gd name="T58" fmla="*/ 50 w 1016"/>
                  <a:gd name="T59" fmla="*/ 59 h 1219"/>
                  <a:gd name="T60" fmla="*/ 46 w 1016"/>
                  <a:gd name="T61" fmla="*/ 64 h 1219"/>
                  <a:gd name="T62" fmla="*/ 43 w 1016"/>
                  <a:gd name="T63" fmla="*/ 68 h 1219"/>
                  <a:gd name="T64" fmla="*/ 39 w 1016"/>
                  <a:gd name="T65" fmla="*/ 71 h 1219"/>
                  <a:gd name="T66" fmla="*/ 36 w 1016"/>
                  <a:gd name="T67" fmla="*/ 72 h 1219"/>
                  <a:gd name="T68" fmla="*/ 32 w 1016"/>
                  <a:gd name="T69" fmla="*/ 74 h 1219"/>
                  <a:gd name="T70" fmla="*/ 29 w 1016"/>
                  <a:gd name="T71" fmla="*/ 75 h 1219"/>
                  <a:gd name="T72" fmla="*/ 26 w 1016"/>
                  <a:gd name="T73" fmla="*/ 75 h 1219"/>
                  <a:gd name="T74" fmla="*/ 23 w 1016"/>
                  <a:gd name="T75" fmla="*/ 72 h 1219"/>
                  <a:gd name="T76" fmla="*/ 21 w 1016"/>
                  <a:gd name="T77" fmla="*/ 70 h 1219"/>
                  <a:gd name="T78" fmla="*/ 18 w 1016"/>
                  <a:gd name="T79" fmla="*/ 68 h 1219"/>
                  <a:gd name="T80" fmla="*/ 15 w 1016"/>
                  <a:gd name="T81" fmla="*/ 66 h 1219"/>
                  <a:gd name="T82" fmla="*/ 12 w 1016"/>
                  <a:gd name="T83" fmla="*/ 65 h 1219"/>
                  <a:gd name="T84" fmla="*/ 9 w 1016"/>
                  <a:gd name="T85" fmla="*/ 64 h 1219"/>
                  <a:gd name="T86" fmla="*/ 6 w 1016"/>
                  <a:gd name="T87" fmla="*/ 63 h 1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16" h="1219">
                    <a:moveTo>
                      <a:pt x="61" y="990"/>
                    </a:moveTo>
                    <a:lnTo>
                      <a:pt x="54" y="990"/>
                    </a:lnTo>
                    <a:lnTo>
                      <a:pt x="43" y="990"/>
                    </a:lnTo>
                    <a:lnTo>
                      <a:pt x="36" y="990"/>
                    </a:lnTo>
                    <a:lnTo>
                      <a:pt x="25" y="980"/>
                    </a:lnTo>
                    <a:lnTo>
                      <a:pt x="18" y="980"/>
                    </a:lnTo>
                    <a:lnTo>
                      <a:pt x="11" y="980"/>
                    </a:lnTo>
                    <a:lnTo>
                      <a:pt x="11" y="972"/>
                    </a:lnTo>
                    <a:lnTo>
                      <a:pt x="0" y="972"/>
                    </a:lnTo>
                    <a:lnTo>
                      <a:pt x="0" y="917"/>
                    </a:lnTo>
                    <a:lnTo>
                      <a:pt x="11" y="874"/>
                    </a:lnTo>
                    <a:lnTo>
                      <a:pt x="18" y="820"/>
                    </a:lnTo>
                    <a:lnTo>
                      <a:pt x="25" y="775"/>
                    </a:lnTo>
                    <a:lnTo>
                      <a:pt x="25" y="726"/>
                    </a:lnTo>
                    <a:lnTo>
                      <a:pt x="36" y="681"/>
                    </a:lnTo>
                    <a:lnTo>
                      <a:pt x="43" y="627"/>
                    </a:lnTo>
                    <a:lnTo>
                      <a:pt x="54" y="584"/>
                    </a:lnTo>
                    <a:lnTo>
                      <a:pt x="72" y="529"/>
                    </a:lnTo>
                    <a:lnTo>
                      <a:pt x="87" y="485"/>
                    </a:lnTo>
                    <a:lnTo>
                      <a:pt x="105" y="431"/>
                    </a:lnTo>
                    <a:lnTo>
                      <a:pt x="134" y="381"/>
                    </a:lnTo>
                    <a:lnTo>
                      <a:pt x="148" y="337"/>
                    </a:lnTo>
                    <a:lnTo>
                      <a:pt x="166" y="282"/>
                    </a:lnTo>
                    <a:lnTo>
                      <a:pt x="185" y="239"/>
                    </a:lnTo>
                    <a:lnTo>
                      <a:pt x="211" y="185"/>
                    </a:lnTo>
                    <a:lnTo>
                      <a:pt x="239" y="170"/>
                    </a:lnTo>
                    <a:lnTo>
                      <a:pt x="265" y="141"/>
                    </a:lnTo>
                    <a:lnTo>
                      <a:pt x="290" y="116"/>
                    </a:lnTo>
                    <a:lnTo>
                      <a:pt x="320" y="97"/>
                    </a:lnTo>
                    <a:lnTo>
                      <a:pt x="344" y="73"/>
                    </a:lnTo>
                    <a:lnTo>
                      <a:pt x="381" y="43"/>
                    </a:lnTo>
                    <a:lnTo>
                      <a:pt x="406" y="18"/>
                    </a:lnTo>
                    <a:lnTo>
                      <a:pt x="432" y="0"/>
                    </a:lnTo>
                    <a:lnTo>
                      <a:pt x="475" y="0"/>
                    </a:lnTo>
                    <a:lnTo>
                      <a:pt x="522" y="10"/>
                    </a:lnTo>
                    <a:lnTo>
                      <a:pt x="566" y="18"/>
                    </a:lnTo>
                    <a:lnTo>
                      <a:pt x="610" y="18"/>
                    </a:lnTo>
                    <a:lnTo>
                      <a:pt x="653" y="28"/>
                    </a:lnTo>
                    <a:lnTo>
                      <a:pt x="696" y="28"/>
                    </a:lnTo>
                    <a:lnTo>
                      <a:pt x="750" y="36"/>
                    </a:lnTo>
                    <a:lnTo>
                      <a:pt x="795" y="43"/>
                    </a:lnTo>
                    <a:lnTo>
                      <a:pt x="820" y="91"/>
                    </a:lnTo>
                    <a:lnTo>
                      <a:pt x="849" y="141"/>
                    </a:lnTo>
                    <a:lnTo>
                      <a:pt x="874" y="195"/>
                    </a:lnTo>
                    <a:lnTo>
                      <a:pt x="900" y="246"/>
                    </a:lnTo>
                    <a:lnTo>
                      <a:pt x="925" y="300"/>
                    </a:lnTo>
                    <a:lnTo>
                      <a:pt x="961" y="355"/>
                    </a:lnTo>
                    <a:lnTo>
                      <a:pt x="987" y="399"/>
                    </a:lnTo>
                    <a:lnTo>
                      <a:pt x="1016" y="449"/>
                    </a:lnTo>
                    <a:lnTo>
                      <a:pt x="998" y="503"/>
                    </a:lnTo>
                    <a:lnTo>
                      <a:pt x="979" y="548"/>
                    </a:lnTo>
                    <a:lnTo>
                      <a:pt x="961" y="602"/>
                    </a:lnTo>
                    <a:lnTo>
                      <a:pt x="943" y="645"/>
                    </a:lnTo>
                    <a:lnTo>
                      <a:pt x="925" y="696"/>
                    </a:lnTo>
                    <a:lnTo>
                      <a:pt x="910" y="751"/>
                    </a:lnTo>
                    <a:lnTo>
                      <a:pt x="892" y="794"/>
                    </a:lnTo>
                    <a:lnTo>
                      <a:pt x="874" y="848"/>
                    </a:lnTo>
                    <a:lnTo>
                      <a:pt x="849" y="881"/>
                    </a:lnTo>
                    <a:lnTo>
                      <a:pt x="820" y="910"/>
                    </a:lnTo>
                    <a:lnTo>
                      <a:pt x="795" y="947"/>
                    </a:lnTo>
                    <a:lnTo>
                      <a:pt x="770" y="980"/>
                    </a:lnTo>
                    <a:lnTo>
                      <a:pt x="732" y="1016"/>
                    </a:lnTo>
                    <a:lnTo>
                      <a:pt x="707" y="1052"/>
                    </a:lnTo>
                    <a:lnTo>
                      <a:pt x="678" y="1084"/>
                    </a:lnTo>
                    <a:lnTo>
                      <a:pt x="653" y="1120"/>
                    </a:lnTo>
                    <a:lnTo>
                      <a:pt x="628" y="1131"/>
                    </a:lnTo>
                    <a:lnTo>
                      <a:pt x="598" y="1146"/>
                    </a:lnTo>
                    <a:lnTo>
                      <a:pt x="574" y="1156"/>
                    </a:lnTo>
                    <a:lnTo>
                      <a:pt x="537" y="1164"/>
                    </a:lnTo>
                    <a:lnTo>
                      <a:pt x="511" y="1182"/>
                    </a:lnTo>
                    <a:lnTo>
                      <a:pt x="486" y="1193"/>
                    </a:lnTo>
                    <a:lnTo>
                      <a:pt x="460" y="1201"/>
                    </a:lnTo>
                    <a:lnTo>
                      <a:pt x="432" y="1219"/>
                    </a:lnTo>
                    <a:lnTo>
                      <a:pt x="406" y="1201"/>
                    </a:lnTo>
                    <a:lnTo>
                      <a:pt x="388" y="1175"/>
                    </a:lnTo>
                    <a:lnTo>
                      <a:pt x="369" y="1156"/>
                    </a:lnTo>
                    <a:lnTo>
                      <a:pt x="344" y="1138"/>
                    </a:lnTo>
                    <a:lnTo>
                      <a:pt x="326" y="1120"/>
                    </a:lnTo>
                    <a:lnTo>
                      <a:pt x="301" y="1102"/>
                    </a:lnTo>
                    <a:lnTo>
                      <a:pt x="283" y="1084"/>
                    </a:lnTo>
                    <a:lnTo>
                      <a:pt x="265" y="1070"/>
                    </a:lnTo>
                    <a:lnTo>
                      <a:pt x="239" y="1059"/>
                    </a:lnTo>
                    <a:lnTo>
                      <a:pt x="211" y="1052"/>
                    </a:lnTo>
                    <a:lnTo>
                      <a:pt x="185" y="1041"/>
                    </a:lnTo>
                    <a:lnTo>
                      <a:pt x="160" y="1034"/>
                    </a:lnTo>
                    <a:lnTo>
                      <a:pt x="134" y="1023"/>
                    </a:lnTo>
                    <a:lnTo>
                      <a:pt x="115" y="1016"/>
                    </a:lnTo>
                    <a:lnTo>
                      <a:pt x="87" y="998"/>
                    </a:lnTo>
                    <a:lnTo>
                      <a:pt x="61" y="99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0" name="Freeform 246"/>
              <p:cNvSpPr>
                <a:spLocks/>
              </p:cNvSpPr>
              <p:nvPr/>
            </p:nvSpPr>
            <p:spPr bwMode="auto">
              <a:xfrm>
                <a:off x="3753" y="1204"/>
                <a:ext cx="231" cy="275"/>
              </a:xfrm>
              <a:custGeom>
                <a:avLst/>
                <a:gdLst>
                  <a:gd name="T0" fmla="*/ 3 w 925"/>
                  <a:gd name="T1" fmla="*/ 56 h 1104"/>
                  <a:gd name="T2" fmla="*/ 3 w 925"/>
                  <a:gd name="T3" fmla="*/ 55 h 1104"/>
                  <a:gd name="T4" fmla="*/ 1 w 925"/>
                  <a:gd name="T5" fmla="*/ 55 h 1104"/>
                  <a:gd name="T6" fmla="*/ 0 w 925"/>
                  <a:gd name="T7" fmla="*/ 55 h 1104"/>
                  <a:gd name="T8" fmla="*/ 0 w 925"/>
                  <a:gd name="T9" fmla="*/ 52 h 1104"/>
                  <a:gd name="T10" fmla="*/ 1 w 925"/>
                  <a:gd name="T11" fmla="*/ 47 h 1104"/>
                  <a:gd name="T12" fmla="*/ 2 w 925"/>
                  <a:gd name="T13" fmla="*/ 41 h 1104"/>
                  <a:gd name="T14" fmla="*/ 3 w 925"/>
                  <a:gd name="T15" fmla="*/ 36 h 1104"/>
                  <a:gd name="T16" fmla="*/ 4 w 925"/>
                  <a:gd name="T17" fmla="*/ 30 h 1104"/>
                  <a:gd name="T18" fmla="*/ 6 w 925"/>
                  <a:gd name="T19" fmla="*/ 25 h 1104"/>
                  <a:gd name="T20" fmla="*/ 8 w 925"/>
                  <a:gd name="T21" fmla="*/ 19 h 1104"/>
                  <a:gd name="T22" fmla="*/ 11 w 925"/>
                  <a:gd name="T23" fmla="*/ 13 h 1104"/>
                  <a:gd name="T24" fmla="*/ 13 w 925"/>
                  <a:gd name="T25" fmla="*/ 9 h 1104"/>
                  <a:gd name="T26" fmla="*/ 17 w 925"/>
                  <a:gd name="T27" fmla="*/ 6 h 1104"/>
                  <a:gd name="T28" fmla="*/ 20 w 925"/>
                  <a:gd name="T29" fmla="*/ 4 h 1104"/>
                  <a:gd name="T30" fmla="*/ 23 w 925"/>
                  <a:gd name="T31" fmla="*/ 1 h 1104"/>
                  <a:gd name="T32" fmla="*/ 27 w 925"/>
                  <a:gd name="T33" fmla="*/ 0 h 1104"/>
                  <a:gd name="T34" fmla="*/ 32 w 925"/>
                  <a:gd name="T35" fmla="*/ 0 h 1104"/>
                  <a:gd name="T36" fmla="*/ 37 w 925"/>
                  <a:gd name="T37" fmla="*/ 1 h 1104"/>
                  <a:gd name="T38" fmla="*/ 43 w 925"/>
                  <a:gd name="T39" fmla="*/ 2 h 1104"/>
                  <a:gd name="T40" fmla="*/ 47 w 925"/>
                  <a:gd name="T41" fmla="*/ 5 h 1104"/>
                  <a:gd name="T42" fmla="*/ 50 w 925"/>
                  <a:gd name="T43" fmla="*/ 11 h 1104"/>
                  <a:gd name="T44" fmla="*/ 53 w 925"/>
                  <a:gd name="T45" fmla="*/ 17 h 1104"/>
                  <a:gd name="T46" fmla="*/ 56 w 925"/>
                  <a:gd name="T47" fmla="*/ 22 h 1104"/>
                  <a:gd name="T48" fmla="*/ 57 w 925"/>
                  <a:gd name="T49" fmla="*/ 29 h 1104"/>
                  <a:gd name="T50" fmla="*/ 55 w 925"/>
                  <a:gd name="T51" fmla="*/ 34 h 1104"/>
                  <a:gd name="T52" fmla="*/ 53 w 925"/>
                  <a:gd name="T53" fmla="*/ 39 h 1104"/>
                  <a:gd name="T54" fmla="*/ 51 w 925"/>
                  <a:gd name="T55" fmla="*/ 45 h 1104"/>
                  <a:gd name="T56" fmla="*/ 48 w 925"/>
                  <a:gd name="T57" fmla="*/ 50 h 1104"/>
                  <a:gd name="T58" fmla="*/ 45 w 925"/>
                  <a:gd name="T59" fmla="*/ 54 h 1104"/>
                  <a:gd name="T60" fmla="*/ 42 w 925"/>
                  <a:gd name="T61" fmla="*/ 58 h 1104"/>
                  <a:gd name="T62" fmla="*/ 39 w 925"/>
                  <a:gd name="T63" fmla="*/ 61 h 1104"/>
                  <a:gd name="T64" fmla="*/ 36 w 925"/>
                  <a:gd name="T65" fmla="*/ 64 h 1104"/>
                  <a:gd name="T66" fmla="*/ 32 w 925"/>
                  <a:gd name="T67" fmla="*/ 65 h 1104"/>
                  <a:gd name="T68" fmla="*/ 30 w 925"/>
                  <a:gd name="T69" fmla="*/ 66 h 1104"/>
                  <a:gd name="T70" fmla="*/ 26 w 925"/>
                  <a:gd name="T71" fmla="*/ 68 h 1104"/>
                  <a:gd name="T72" fmla="*/ 23 w 925"/>
                  <a:gd name="T73" fmla="*/ 67 h 1104"/>
                  <a:gd name="T74" fmla="*/ 21 w 925"/>
                  <a:gd name="T75" fmla="*/ 65 h 1104"/>
                  <a:gd name="T76" fmla="*/ 18 w 925"/>
                  <a:gd name="T77" fmla="*/ 64 h 1104"/>
                  <a:gd name="T78" fmla="*/ 16 w 925"/>
                  <a:gd name="T79" fmla="*/ 61 h 1104"/>
                  <a:gd name="T80" fmla="*/ 13 w 925"/>
                  <a:gd name="T81" fmla="*/ 60 h 1104"/>
                  <a:gd name="T82" fmla="*/ 11 w 925"/>
                  <a:gd name="T83" fmla="*/ 59 h 1104"/>
                  <a:gd name="T84" fmla="*/ 8 w 925"/>
                  <a:gd name="T85" fmla="*/ 58 h 1104"/>
                  <a:gd name="T86" fmla="*/ 5 w 925"/>
                  <a:gd name="T87" fmla="*/ 5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25" h="1104">
                    <a:moveTo>
                      <a:pt x="61" y="901"/>
                    </a:moveTo>
                    <a:lnTo>
                      <a:pt x="50" y="901"/>
                    </a:lnTo>
                    <a:lnTo>
                      <a:pt x="43" y="901"/>
                    </a:lnTo>
                    <a:lnTo>
                      <a:pt x="43" y="893"/>
                    </a:lnTo>
                    <a:lnTo>
                      <a:pt x="32" y="893"/>
                    </a:lnTo>
                    <a:lnTo>
                      <a:pt x="25" y="893"/>
                    </a:lnTo>
                    <a:lnTo>
                      <a:pt x="14" y="893"/>
                    </a:lnTo>
                    <a:lnTo>
                      <a:pt x="7" y="883"/>
                    </a:lnTo>
                    <a:lnTo>
                      <a:pt x="0" y="883"/>
                    </a:lnTo>
                    <a:lnTo>
                      <a:pt x="7" y="838"/>
                    </a:lnTo>
                    <a:lnTo>
                      <a:pt x="14" y="795"/>
                    </a:lnTo>
                    <a:lnTo>
                      <a:pt x="14" y="751"/>
                    </a:lnTo>
                    <a:lnTo>
                      <a:pt x="25" y="708"/>
                    </a:lnTo>
                    <a:lnTo>
                      <a:pt x="32" y="660"/>
                    </a:lnTo>
                    <a:lnTo>
                      <a:pt x="43" y="617"/>
                    </a:lnTo>
                    <a:lnTo>
                      <a:pt x="43" y="574"/>
                    </a:lnTo>
                    <a:lnTo>
                      <a:pt x="50" y="530"/>
                    </a:lnTo>
                    <a:lnTo>
                      <a:pt x="68" y="487"/>
                    </a:lnTo>
                    <a:lnTo>
                      <a:pt x="86" y="443"/>
                    </a:lnTo>
                    <a:lnTo>
                      <a:pt x="104" y="396"/>
                    </a:lnTo>
                    <a:lnTo>
                      <a:pt x="123" y="352"/>
                    </a:lnTo>
                    <a:lnTo>
                      <a:pt x="137" y="309"/>
                    </a:lnTo>
                    <a:lnTo>
                      <a:pt x="155" y="258"/>
                    </a:lnTo>
                    <a:lnTo>
                      <a:pt x="174" y="211"/>
                    </a:lnTo>
                    <a:lnTo>
                      <a:pt x="192" y="167"/>
                    </a:lnTo>
                    <a:lnTo>
                      <a:pt x="218" y="149"/>
                    </a:lnTo>
                    <a:lnTo>
                      <a:pt x="246" y="134"/>
                    </a:lnTo>
                    <a:lnTo>
                      <a:pt x="272" y="106"/>
                    </a:lnTo>
                    <a:lnTo>
                      <a:pt x="297" y="88"/>
                    </a:lnTo>
                    <a:lnTo>
                      <a:pt x="327" y="62"/>
                    </a:lnTo>
                    <a:lnTo>
                      <a:pt x="340" y="44"/>
                    </a:lnTo>
                    <a:lnTo>
                      <a:pt x="370" y="19"/>
                    </a:lnTo>
                    <a:lnTo>
                      <a:pt x="395" y="0"/>
                    </a:lnTo>
                    <a:lnTo>
                      <a:pt x="439" y="0"/>
                    </a:lnTo>
                    <a:lnTo>
                      <a:pt x="475" y="7"/>
                    </a:lnTo>
                    <a:lnTo>
                      <a:pt x="518" y="7"/>
                    </a:lnTo>
                    <a:lnTo>
                      <a:pt x="563" y="19"/>
                    </a:lnTo>
                    <a:lnTo>
                      <a:pt x="599" y="25"/>
                    </a:lnTo>
                    <a:lnTo>
                      <a:pt x="642" y="25"/>
                    </a:lnTo>
                    <a:lnTo>
                      <a:pt x="685" y="37"/>
                    </a:lnTo>
                    <a:lnTo>
                      <a:pt x="721" y="37"/>
                    </a:lnTo>
                    <a:lnTo>
                      <a:pt x="747" y="80"/>
                    </a:lnTo>
                    <a:lnTo>
                      <a:pt x="777" y="134"/>
                    </a:lnTo>
                    <a:lnTo>
                      <a:pt x="802" y="178"/>
                    </a:lnTo>
                    <a:lnTo>
                      <a:pt x="827" y="222"/>
                    </a:lnTo>
                    <a:lnTo>
                      <a:pt x="853" y="273"/>
                    </a:lnTo>
                    <a:lnTo>
                      <a:pt x="871" y="320"/>
                    </a:lnTo>
                    <a:lnTo>
                      <a:pt x="899" y="363"/>
                    </a:lnTo>
                    <a:lnTo>
                      <a:pt x="925" y="414"/>
                    </a:lnTo>
                    <a:lnTo>
                      <a:pt x="907" y="461"/>
                    </a:lnTo>
                    <a:lnTo>
                      <a:pt x="899" y="505"/>
                    </a:lnTo>
                    <a:lnTo>
                      <a:pt x="881" y="548"/>
                    </a:lnTo>
                    <a:lnTo>
                      <a:pt x="863" y="592"/>
                    </a:lnTo>
                    <a:lnTo>
                      <a:pt x="845" y="635"/>
                    </a:lnTo>
                    <a:lnTo>
                      <a:pt x="827" y="678"/>
                    </a:lnTo>
                    <a:lnTo>
                      <a:pt x="820" y="723"/>
                    </a:lnTo>
                    <a:lnTo>
                      <a:pt x="802" y="769"/>
                    </a:lnTo>
                    <a:lnTo>
                      <a:pt x="777" y="802"/>
                    </a:lnTo>
                    <a:lnTo>
                      <a:pt x="747" y="831"/>
                    </a:lnTo>
                    <a:lnTo>
                      <a:pt x="721" y="864"/>
                    </a:lnTo>
                    <a:lnTo>
                      <a:pt x="696" y="893"/>
                    </a:lnTo>
                    <a:lnTo>
                      <a:pt x="678" y="926"/>
                    </a:lnTo>
                    <a:lnTo>
                      <a:pt x="649" y="955"/>
                    </a:lnTo>
                    <a:lnTo>
                      <a:pt x="624" y="987"/>
                    </a:lnTo>
                    <a:lnTo>
                      <a:pt x="599" y="1016"/>
                    </a:lnTo>
                    <a:lnTo>
                      <a:pt x="573" y="1034"/>
                    </a:lnTo>
                    <a:lnTo>
                      <a:pt x="544" y="1041"/>
                    </a:lnTo>
                    <a:lnTo>
                      <a:pt x="518" y="1049"/>
                    </a:lnTo>
                    <a:lnTo>
                      <a:pt x="500" y="1059"/>
                    </a:lnTo>
                    <a:lnTo>
                      <a:pt x="475" y="1067"/>
                    </a:lnTo>
                    <a:lnTo>
                      <a:pt x="449" y="1085"/>
                    </a:lnTo>
                    <a:lnTo>
                      <a:pt x="421" y="1096"/>
                    </a:lnTo>
                    <a:lnTo>
                      <a:pt x="395" y="1104"/>
                    </a:lnTo>
                    <a:lnTo>
                      <a:pt x="377" y="1085"/>
                    </a:lnTo>
                    <a:lnTo>
                      <a:pt x="358" y="1067"/>
                    </a:lnTo>
                    <a:lnTo>
                      <a:pt x="340" y="1049"/>
                    </a:lnTo>
                    <a:lnTo>
                      <a:pt x="315" y="1041"/>
                    </a:lnTo>
                    <a:lnTo>
                      <a:pt x="297" y="1023"/>
                    </a:lnTo>
                    <a:lnTo>
                      <a:pt x="279" y="1005"/>
                    </a:lnTo>
                    <a:lnTo>
                      <a:pt x="261" y="987"/>
                    </a:lnTo>
                    <a:lnTo>
                      <a:pt x="246" y="973"/>
                    </a:lnTo>
                    <a:lnTo>
                      <a:pt x="218" y="962"/>
                    </a:lnTo>
                    <a:lnTo>
                      <a:pt x="200" y="955"/>
                    </a:lnTo>
                    <a:lnTo>
                      <a:pt x="174" y="944"/>
                    </a:lnTo>
                    <a:lnTo>
                      <a:pt x="149" y="937"/>
                    </a:lnTo>
                    <a:lnTo>
                      <a:pt x="131" y="926"/>
                    </a:lnTo>
                    <a:lnTo>
                      <a:pt x="104" y="919"/>
                    </a:lnTo>
                    <a:lnTo>
                      <a:pt x="86" y="911"/>
                    </a:lnTo>
                    <a:lnTo>
                      <a:pt x="61" y="901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1" name="Freeform 247"/>
              <p:cNvSpPr>
                <a:spLocks/>
              </p:cNvSpPr>
              <p:nvPr/>
            </p:nvSpPr>
            <p:spPr bwMode="auto">
              <a:xfrm>
                <a:off x="3756" y="1228"/>
                <a:ext cx="208" cy="249"/>
              </a:xfrm>
              <a:custGeom>
                <a:avLst/>
                <a:gdLst>
                  <a:gd name="T0" fmla="*/ 3 w 831"/>
                  <a:gd name="T1" fmla="*/ 51 h 998"/>
                  <a:gd name="T2" fmla="*/ 2 w 831"/>
                  <a:gd name="T3" fmla="*/ 50 h 998"/>
                  <a:gd name="T4" fmla="*/ 1 w 831"/>
                  <a:gd name="T5" fmla="*/ 49 h 998"/>
                  <a:gd name="T6" fmla="*/ 1 w 831"/>
                  <a:gd name="T7" fmla="*/ 47 h 998"/>
                  <a:gd name="T8" fmla="*/ 1 w 831"/>
                  <a:gd name="T9" fmla="*/ 42 h 998"/>
                  <a:gd name="T10" fmla="*/ 2 w 831"/>
                  <a:gd name="T11" fmla="*/ 37 h 998"/>
                  <a:gd name="T12" fmla="*/ 2 w 831"/>
                  <a:gd name="T13" fmla="*/ 32 h 998"/>
                  <a:gd name="T14" fmla="*/ 4 w 831"/>
                  <a:gd name="T15" fmla="*/ 27 h 998"/>
                  <a:gd name="T16" fmla="*/ 6 w 831"/>
                  <a:gd name="T17" fmla="*/ 22 h 998"/>
                  <a:gd name="T18" fmla="*/ 8 w 831"/>
                  <a:gd name="T19" fmla="*/ 17 h 998"/>
                  <a:gd name="T20" fmla="*/ 10 w 831"/>
                  <a:gd name="T21" fmla="*/ 12 h 998"/>
                  <a:gd name="T22" fmla="*/ 12 w 831"/>
                  <a:gd name="T23" fmla="*/ 8 h 998"/>
                  <a:gd name="T24" fmla="*/ 16 w 831"/>
                  <a:gd name="T25" fmla="*/ 6 h 998"/>
                  <a:gd name="T26" fmla="*/ 19 w 831"/>
                  <a:gd name="T27" fmla="*/ 3 h 998"/>
                  <a:gd name="T28" fmla="*/ 21 w 831"/>
                  <a:gd name="T29" fmla="*/ 1 h 998"/>
                  <a:gd name="T30" fmla="*/ 25 w 831"/>
                  <a:gd name="T31" fmla="*/ 0 h 998"/>
                  <a:gd name="T32" fmla="*/ 29 w 831"/>
                  <a:gd name="T33" fmla="*/ 0 h 998"/>
                  <a:gd name="T34" fmla="*/ 34 w 831"/>
                  <a:gd name="T35" fmla="*/ 1 h 998"/>
                  <a:gd name="T36" fmla="*/ 39 w 831"/>
                  <a:gd name="T37" fmla="*/ 1 h 998"/>
                  <a:gd name="T38" fmla="*/ 42 w 831"/>
                  <a:gd name="T39" fmla="*/ 5 h 998"/>
                  <a:gd name="T40" fmla="*/ 45 w 831"/>
                  <a:gd name="T41" fmla="*/ 10 h 998"/>
                  <a:gd name="T42" fmla="*/ 48 w 831"/>
                  <a:gd name="T43" fmla="*/ 15 h 998"/>
                  <a:gd name="T44" fmla="*/ 51 w 831"/>
                  <a:gd name="T45" fmla="*/ 20 h 998"/>
                  <a:gd name="T46" fmla="*/ 52 w 831"/>
                  <a:gd name="T47" fmla="*/ 26 h 998"/>
                  <a:gd name="T48" fmla="*/ 50 w 831"/>
                  <a:gd name="T49" fmla="*/ 31 h 998"/>
                  <a:gd name="T50" fmla="*/ 48 w 831"/>
                  <a:gd name="T51" fmla="*/ 36 h 998"/>
                  <a:gd name="T52" fmla="*/ 46 w 831"/>
                  <a:gd name="T53" fmla="*/ 41 h 998"/>
                  <a:gd name="T54" fmla="*/ 44 w 831"/>
                  <a:gd name="T55" fmla="*/ 45 h 998"/>
                  <a:gd name="T56" fmla="*/ 41 w 831"/>
                  <a:gd name="T57" fmla="*/ 48 h 998"/>
                  <a:gd name="T58" fmla="*/ 38 w 831"/>
                  <a:gd name="T59" fmla="*/ 52 h 998"/>
                  <a:gd name="T60" fmla="*/ 36 w 831"/>
                  <a:gd name="T61" fmla="*/ 55 h 998"/>
                  <a:gd name="T62" fmla="*/ 32 w 831"/>
                  <a:gd name="T63" fmla="*/ 58 h 998"/>
                  <a:gd name="T64" fmla="*/ 29 w 831"/>
                  <a:gd name="T65" fmla="*/ 59 h 998"/>
                  <a:gd name="T66" fmla="*/ 27 w 831"/>
                  <a:gd name="T67" fmla="*/ 60 h 998"/>
                  <a:gd name="T68" fmla="*/ 24 w 831"/>
                  <a:gd name="T69" fmla="*/ 61 h 998"/>
                  <a:gd name="T70" fmla="*/ 21 w 831"/>
                  <a:gd name="T71" fmla="*/ 61 h 998"/>
                  <a:gd name="T72" fmla="*/ 20 w 831"/>
                  <a:gd name="T73" fmla="*/ 59 h 998"/>
                  <a:gd name="T74" fmla="*/ 17 w 831"/>
                  <a:gd name="T75" fmla="*/ 57 h 998"/>
                  <a:gd name="T76" fmla="*/ 15 w 831"/>
                  <a:gd name="T77" fmla="*/ 55 h 998"/>
                  <a:gd name="T78" fmla="*/ 12 w 831"/>
                  <a:gd name="T79" fmla="*/ 54 h 998"/>
                  <a:gd name="T80" fmla="*/ 10 w 831"/>
                  <a:gd name="T81" fmla="*/ 53 h 998"/>
                  <a:gd name="T82" fmla="*/ 7 w 831"/>
                  <a:gd name="T83" fmla="*/ 52 h 998"/>
                  <a:gd name="T84" fmla="*/ 5 w 831"/>
                  <a:gd name="T85" fmla="*/ 51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31" h="998">
                    <a:moveTo>
                      <a:pt x="54" y="813"/>
                    </a:moveTo>
                    <a:lnTo>
                      <a:pt x="47" y="813"/>
                    </a:lnTo>
                    <a:lnTo>
                      <a:pt x="36" y="803"/>
                    </a:lnTo>
                    <a:lnTo>
                      <a:pt x="29" y="803"/>
                    </a:lnTo>
                    <a:lnTo>
                      <a:pt x="18" y="803"/>
                    </a:lnTo>
                    <a:lnTo>
                      <a:pt x="11" y="795"/>
                    </a:lnTo>
                    <a:lnTo>
                      <a:pt x="0" y="795"/>
                    </a:lnTo>
                    <a:lnTo>
                      <a:pt x="11" y="758"/>
                    </a:lnTo>
                    <a:lnTo>
                      <a:pt x="11" y="715"/>
                    </a:lnTo>
                    <a:lnTo>
                      <a:pt x="18" y="671"/>
                    </a:lnTo>
                    <a:lnTo>
                      <a:pt x="29" y="635"/>
                    </a:lnTo>
                    <a:lnTo>
                      <a:pt x="29" y="592"/>
                    </a:lnTo>
                    <a:lnTo>
                      <a:pt x="36" y="556"/>
                    </a:lnTo>
                    <a:lnTo>
                      <a:pt x="36" y="512"/>
                    </a:lnTo>
                    <a:lnTo>
                      <a:pt x="47" y="476"/>
                    </a:lnTo>
                    <a:lnTo>
                      <a:pt x="62" y="432"/>
                    </a:lnTo>
                    <a:lnTo>
                      <a:pt x="80" y="396"/>
                    </a:lnTo>
                    <a:lnTo>
                      <a:pt x="98" y="353"/>
                    </a:lnTo>
                    <a:lnTo>
                      <a:pt x="109" y="316"/>
                    </a:lnTo>
                    <a:lnTo>
                      <a:pt x="123" y="272"/>
                    </a:lnTo>
                    <a:lnTo>
                      <a:pt x="141" y="236"/>
                    </a:lnTo>
                    <a:lnTo>
                      <a:pt x="160" y="193"/>
                    </a:lnTo>
                    <a:lnTo>
                      <a:pt x="178" y="160"/>
                    </a:lnTo>
                    <a:lnTo>
                      <a:pt x="196" y="131"/>
                    </a:lnTo>
                    <a:lnTo>
                      <a:pt x="222" y="113"/>
                    </a:lnTo>
                    <a:lnTo>
                      <a:pt x="247" y="99"/>
                    </a:lnTo>
                    <a:lnTo>
                      <a:pt x="265" y="80"/>
                    </a:lnTo>
                    <a:lnTo>
                      <a:pt x="295" y="51"/>
                    </a:lnTo>
                    <a:lnTo>
                      <a:pt x="313" y="36"/>
                    </a:lnTo>
                    <a:lnTo>
                      <a:pt x="338" y="18"/>
                    </a:lnTo>
                    <a:lnTo>
                      <a:pt x="356" y="0"/>
                    </a:lnTo>
                    <a:lnTo>
                      <a:pt x="399" y="0"/>
                    </a:lnTo>
                    <a:lnTo>
                      <a:pt x="435" y="8"/>
                    </a:lnTo>
                    <a:lnTo>
                      <a:pt x="468" y="8"/>
                    </a:lnTo>
                    <a:lnTo>
                      <a:pt x="504" y="18"/>
                    </a:lnTo>
                    <a:lnTo>
                      <a:pt x="541" y="18"/>
                    </a:lnTo>
                    <a:lnTo>
                      <a:pt x="573" y="26"/>
                    </a:lnTo>
                    <a:lnTo>
                      <a:pt x="621" y="26"/>
                    </a:lnTo>
                    <a:lnTo>
                      <a:pt x="653" y="36"/>
                    </a:lnTo>
                    <a:lnTo>
                      <a:pt x="671" y="80"/>
                    </a:lnTo>
                    <a:lnTo>
                      <a:pt x="700" y="113"/>
                    </a:lnTo>
                    <a:lnTo>
                      <a:pt x="715" y="160"/>
                    </a:lnTo>
                    <a:lnTo>
                      <a:pt x="745" y="204"/>
                    </a:lnTo>
                    <a:lnTo>
                      <a:pt x="770" y="247"/>
                    </a:lnTo>
                    <a:lnTo>
                      <a:pt x="788" y="283"/>
                    </a:lnTo>
                    <a:lnTo>
                      <a:pt x="813" y="326"/>
                    </a:lnTo>
                    <a:lnTo>
                      <a:pt x="831" y="371"/>
                    </a:lnTo>
                    <a:lnTo>
                      <a:pt x="824" y="414"/>
                    </a:lnTo>
                    <a:lnTo>
                      <a:pt x="806" y="450"/>
                    </a:lnTo>
                    <a:lnTo>
                      <a:pt x="795" y="494"/>
                    </a:lnTo>
                    <a:lnTo>
                      <a:pt x="776" y="531"/>
                    </a:lnTo>
                    <a:lnTo>
                      <a:pt x="763" y="574"/>
                    </a:lnTo>
                    <a:lnTo>
                      <a:pt x="751" y="610"/>
                    </a:lnTo>
                    <a:lnTo>
                      <a:pt x="733" y="653"/>
                    </a:lnTo>
                    <a:lnTo>
                      <a:pt x="725" y="686"/>
                    </a:lnTo>
                    <a:lnTo>
                      <a:pt x="700" y="722"/>
                    </a:lnTo>
                    <a:lnTo>
                      <a:pt x="671" y="752"/>
                    </a:lnTo>
                    <a:lnTo>
                      <a:pt x="653" y="777"/>
                    </a:lnTo>
                    <a:lnTo>
                      <a:pt x="628" y="803"/>
                    </a:lnTo>
                    <a:lnTo>
                      <a:pt x="610" y="828"/>
                    </a:lnTo>
                    <a:lnTo>
                      <a:pt x="585" y="857"/>
                    </a:lnTo>
                    <a:lnTo>
                      <a:pt x="567" y="889"/>
                    </a:lnTo>
                    <a:lnTo>
                      <a:pt x="541" y="918"/>
                    </a:lnTo>
                    <a:lnTo>
                      <a:pt x="512" y="925"/>
                    </a:lnTo>
                    <a:lnTo>
                      <a:pt x="497" y="936"/>
                    </a:lnTo>
                    <a:lnTo>
                      <a:pt x="468" y="943"/>
                    </a:lnTo>
                    <a:lnTo>
                      <a:pt x="450" y="951"/>
                    </a:lnTo>
                    <a:lnTo>
                      <a:pt x="425" y="961"/>
                    </a:lnTo>
                    <a:lnTo>
                      <a:pt x="407" y="969"/>
                    </a:lnTo>
                    <a:lnTo>
                      <a:pt x="381" y="987"/>
                    </a:lnTo>
                    <a:lnTo>
                      <a:pt x="356" y="998"/>
                    </a:lnTo>
                    <a:lnTo>
                      <a:pt x="338" y="980"/>
                    </a:lnTo>
                    <a:lnTo>
                      <a:pt x="319" y="961"/>
                    </a:lnTo>
                    <a:lnTo>
                      <a:pt x="313" y="951"/>
                    </a:lnTo>
                    <a:lnTo>
                      <a:pt x="295" y="936"/>
                    </a:lnTo>
                    <a:lnTo>
                      <a:pt x="276" y="918"/>
                    </a:lnTo>
                    <a:lnTo>
                      <a:pt x="258" y="900"/>
                    </a:lnTo>
                    <a:lnTo>
                      <a:pt x="240" y="889"/>
                    </a:lnTo>
                    <a:lnTo>
                      <a:pt x="222" y="875"/>
                    </a:lnTo>
                    <a:lnTo>
                      <a:pt x="196" y="864"/>
                    </a:lnTo>
                    <a:lnTo>
                      <a:pt x="178" y="857"/>
                    </a:lnTo>
                    <a:lnTo>
                      <a:pt x="160" y="846"/>
                    </a:lnTo>
                    <a:lnTo>
                      <a:pt x="135" y="846"/>
                    </a:lnTo>
                    <a:lnTo>
                      <a:pt x="117" y="839"/>
                    </a:lnTo>
                    <a:lnTo>
                      <a:pt x="98" y="828"/>
                    </a:lnTo>
                    <a:lnTo>
                      <a:pt x="72" y="821"/>
                    </a:lnTo>
                    <a:lnTo>
                      <a:pt x="54" y="81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2" name="Freeform 248"/>
              <p:cNvSpPr>
                <a:spLocks/>
              </p:cNvSpPr>
              <p:nvPr/>
            </p:nvSpPr>
            <p:spPr bwMode="auto">
              <a:xfrm>
                <a:off x="3761" y="1253"/>
                <a:ext cx="186" cy="220"/>
              </a:xfrm>
              <a:custGeom>
                <a:avLst/>
                <a:gdLst>
                  <a:gd name="T0" fmla="*/ 2 w 745"/>
                  <a:gd name="T1" fmla="*/ 44 h 881"/>
                  <a:gd name="T2" fmla="*/ 1 w 745"/>
                  <a:gd name="T3" fmla="*/ 44 h 881"/>
                  <a:gd name="T4" fmla="*/ 1 w 745"/>
                  <a:gd name="T5" fmla="*/ 44 h 881"/>
                  <a:gd name="T6" fmla="*/ 0 w 745"/>
                  <a:gd name="T7" fmla="*/ 42 h 881"/>
                  <a:gd name="T8" fmla="*/ 1 w 745"/>
                  <a:gd name="T9" fmla="*/ 37 h 881"/>
                  <a:gd name="T10" fmla="*/ 2 w 745"/>
                  <a:gd name="T11" fmla="*/ 33 h 881"/>
                  <a:gd name="T12" fmla="*/ 2 w 745"/>
                  <a:gd name="T13" fmla="*/ 28 h 881"/>
                  <a:gd name="T14" fmla="*/ 3 w 745"/>
                  <a:gd name="T15" fmla="*/ 24 h 881"/>
                  <a:gd name="T16" fmla="*/ 5 w 745"/>
                  <a:gd name="T17" fmla="*/ 20 h 881"/>
                  <a:gd name="T18" fmla="*/ 6 w 745"/>
                  <a:gd name="T19" fmla="*/ 15 h 881"/>
                  <a:gd name="T20" fmla="*/ 9 w 745"/>
                  <a:gd name="T21" fmla="*/ 11 h 881"/>
                  <a:gd name="T22" fmla="*/ 11 w 745"/>
                  <a:gd name="T23" fmla="*/ 8 h 881"/>
                  <a:gd name="T24" fmla="*/ 13 w 745"/>
                  <a:gd name="T25" fmla="*/ 5 h 881"/>
                  <a:gd name="T26" fmla="*/ 16 w 745"/>
                  <a:gd name="T27" fmla="*/ 3 h 881"/>
                  <a:gd name="T28" fmla="*/ 18 w 745"/>
                  <a:gd name="T29" fmla="*/ 1 h 881"/>
                  <a:gd name="T30" fmla="*/ 21 w 745"/>
                  <a:gd name="T31" fmla="*/ 0 h 881"/>
                  <a:gd name="T32" fmla="*/ 26 w 745"/>
                  <a:gd name="T33" fmla="*/ 0 h 881"/>
                  <a:gd name="T34" fmla="*/ 30 w 745"/>
                  <a:gd name="T35" fmla="*/ 1 h 881"/>
                  <a:gd name="T36" fmla="*/ 34 w 745"/>
                  <a:gd name="T37" fmla="*/ 1 h 881"/>
                  <a:gd name="T38" fmla="*/ 38 w 745"/>
                  <a:gd name="T39" fmla="*/ 4 h 881"/>
                  <a:gd name="T40" fmla="*/ 40 w 745"/>
                  <a:gd name="T41" fmla="*/ 8 h 881"/>
                  <a:gd name="T42" fmla="*/ 42 w 745"/>
                  <a:gd name="T43" fmla="*/ 13 h 881"/>
                  <a:gd name="T44" fmla="*/ 45 w 745"/>
                  <a:gd name="T45" fmla="*/ 18 h 881"/>
                  <a:gd name="T46" fmla="*/ 45 w 745"/>
                  <a:gd name="T47" fmla="*/ 22 h 881"/>
                  <a:gd name="T48" fmla="*/ 43 w 745"/>
                  <a:gd name="T49" fmla="*/ 27 h 881"/>
                  <a:gd name="T50" fmla="*/ 42 w 745"/>
                  <a:gd name="T51" fmla="*/ 32 h 881"/>
                  <a:gd name="T52" fmla="*/ 41 w 745"/>
                  <a:gd name="T53" fmla="*/ 36 h 881"/>
                  <a:gd name="T54" fmla="*/ 38 w 745"/>
                  <a:gd name="T55" fmla="*/ 40 h 881"/>
                  <a:gd name="T56" fmla="*/ 36 w 745"/>
                  <a:gd name="T57" fmla="*/ 43 h 881"/>
                  <a:gd name="T58" fmla="*/ 34 w 745"/>
                  <a:gd name="T59" fmla="*/ 46 h 881"/>
                  <a:gd name="T60" fmla="*/ 31 w 745"/>
                  <a:gd name="T61" fmla="*/ 49 h 881"/>
                  <a:gd name="T62" fmla="*/ 29 w 745"/>
                  <a:gd name="T63" fmla="*/ 51 h 881"/>
                  <a:gd name="T64" fmla="*/ 26 w 745"/>
                  <a:gd name="T65" fmla="*/ 52 h 881"/>
                  <a:gd name="T66" fmla="*/ 24 w 745"/>
                  <a:gd name="T67" fmla="*/ 53 h 881"/>
                  <a:gd name="T68" fmla="*/ 21 w 745"/>
                  <a:gd name="T69" fmla="*/ 54 h 881"/>
                  <a:gd name="T70" fmla="*/ 19 w 745"/>
                  <a:gd name="T71" fmla="*/ 54 h 881"/>
                  <a:gd name="T72" fmla="*/ 16 w 745"/>
                  <a:gd name="T73" fmla="*/ 53 h 881"/>
                  <a:gd name="T74" fmla="*/ 15 w 745"/>
                  <a:gd name="T75" fmla="*/ 51 h 881"/>
                  <a:gd name="T76" fmla="*/ 13 w 745"/>
                  <a:gd name="T77" fmla="*/ 49 h 881"/>
                  <a:gd name="T78" fmla="*/ 11 w 745"/>
                  <a:gd name="T79" fmla="*/ 48 h 881"/>
                  <a:gd name="T80" fmla="*/ 9 w 745"/>
                  <a:gd name="T81" fmla="*/ 47 h 881"/>
                  <a:gd name="T82" fmla="*/ 6 w 745"/>
                  <a:gd name="T83" fmla="*/ 46 h 881"/>
                  <a:gd name="T84" fmla="*/ 4 w 745"/>
                  <a:gd name="T85" fmla="*/ 45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45" h="881">
                    <a:moveTo>
                      <a:pt x="44" y="722"/>
                    </a:moveTo>
                    <a:lnTo>
                      <a:pt x="36" y="714"/>
                    </a:lnTo>
                    <a:lnTo>
                      <a:pt x="29" y="714"/>
                    </a:lnTo>
                    <a:lnTo>
                      <a:pt x="18" y="714"/>
                    </a:lnTo>
                    <a:lnTo>
                      <a:pt x="11" y="714"/>
                    </a:lnTo>
                    <a:lnTo>
                      <a:pt x="11" y="704"/>
                    </a:lnTo>
                    <a:lnTo>
                      <a:pt x="0" y="704"/>
                    </a:lnTo>
                    <a:lnTo>
                      <a:pt x="0" y="667"/>
                    </a:lnTo>
                    <a:lnTo>
                      <a:pt x="11" y="634"/>
                    </a:lnTo>
                    <a:lnTo>
                      <a:pt x="18" y="598"/>
                    </a:lnTo>
                    <a:lnTo>
                      <a:pt x="18" y="562"/>
                    </a:lnTo>
                    <a:lnTo>
                      <a:pt x="29" y="526"/>
                    </a:lnTo>
                    <a:lnTo>
                      <a:pt x="29" y="493"/>
                    </a:lnTo>
                    <a:lnTo>
                      <a:pt x="36" y="457"/>
                    </a:lnTo>
                    <a:lnTo>
                      <a:pt x="36" y="420"/>
                    </a:lnTo>
                    <a:lnTo>
                      <a:pt x="54" y="387"/>
                    </a:lnTo>
                    <a:lnTo>
                      <a:pt x="72" y="351"/>
                    </a:lnTo>
                    <a:lnTo>
                      <a:pt x="80" y="315"/>
                    </a:lnTo>
                    <a:lnTo>
                      <a:pt x="99" y="279"/>
                    </a:lnTo>
                    <a:lnTo>
                      <a:pt x="105" y="246"/>
                    </a:lnTo>
                    <a:lnTo>
                      <a:pt x="123" y="209"/>
                    </a:lnTo>
                    <a:lnTo>
                      <a:pt x="142" y="173"/>
                    </a:lnTo>
                    <a:lnTo>
                      <a:pt x="153" y="137"/>
                    </a:lnTo>
                    <a:lnTo>
                      <a:pt x="178" y="123"/>
                    </a:lnTo>
                    <a:lnTo>
                      <a:pt x="196" y="105"/>
                    </a:lnTo>
                    <a:lnTo>
                      <a:pt x="214" y="87"/>
                    </a:lnTo>
                    <a:lnTo>
                      <a:pt x="240" y="69"/>
                    </a:lnTo>
                    <a:lnTo>
                      <a:pt x="258" y="51"/>
                    </a:lnTo>
                    <a:lnTo>
                      <a:pt x="277" y="32"/>
                    </a:lnTo>
                    <a:lnTo>
                      <a:pt x="295" y="14"/>
                    </a:lnTo>
                    <a:lnTo>
                      <a:pt x="320" y="0"/>
                    </a:lnTo>
                    <a:lnTo>
                      <a:pt x="345" y="0"/>
                    </a:lnTo>
                    <a:lnTo>
                      <a:pt x="381" y="6"/>
                    </a:lnTo>
                    <a:lnTo>
                      <a:pt x="417" y="6"/>
                    </a:lnTo>
                    <a:lnTo>
                      <a:pt x="450" y="14"/>
                    </a:lnTo>
                    <a:lnTo>
                      <a:pt x="479" y="14"/>
                    </a:lnTo>
                    <a:lnTo>
                      <a:pt x="512" y="25"/>
                    </a:lnTo>
                    <a:lnTo>
                      <a:pt x="549" y="25"/>
                    </a:lnTo>
                    <a:lnTo>
                      <a:pt x="574" y="25"/>
                    </a:lnTo>
                    <a:lnTo>
                      <a:pt x="603" y="69"/>
                    </a:lnTo>
                    <a:lnTo>
                      <a:pt x="617" y="105"/>
                    </a:lnTo>
                    <a:lnTo>
                      <a:pt x="635" y="137"/>
                    </a:lnTo>
                    <a:lnTo>
                      <a:pt x="653" y="173"/>
                    </a:lnTo>
                    <a:lnTo>
                      <a:pt x="682" y="217"/>
                    </a:lnTo>
                    <a:lnTo>
                      <a:pt x="697" y="254"/>
                    </a:lnTo>
                    <a:lnTo>
                      <a:pt x="715" y="290"/>
                    </a:lnTo>
                    <a:lnTo>
                      <a:pt x="745" y="326"/>
                    </a:lnTo>
                    <a:lnTo>
                      <a:pt x="727" y="359"/>
                    </a:lnTo>
                    <a:lnTo>
                      <a:pt x="715" y="395"/>
                    </a:lnTo>
                    <a:lnTo>
                      <a:pt x="697" y="438"/>
                    </a:lnTo>
                    <a:lnTo>
                      <a:pt x="689" y="475"/>
                    </a:lnTo>
                    <a:lnTo>
                      <a:pt x="682" y="511"/>
                    </a:lnTo>
                    <a:lnTo>
                      <a:pt x="664" y="544"/>
                    </a:lnTo>
                    <a:lnTo>
                      <a:pt x="653" y="580"/>
                    </a:lnTo>
                    <a:lnTo>
                      <a:pt x="635" y="616"/>
                    </a:lnTo>
                    <a:lnTo>
                      <a:pt x="617" y="641"/>
                    </a:lnTo>
                    <a:lnTo>
                      <a:pt x="603" y="659"/>
                    </a:lnTo>
                    <a:lnTo>
                      <a:pt x="574" y="686"/>
                    </a:lnTo>
                    <a:lnTo>
                      <a:pt x="555" y="714"/>
                    </a:lnTo>
                    <a:lnTo>
                      <a:pt x="541" y="740"/>
                    </a:lnTo>
                    <a:lnTo>
                      <a:pt x="523" y="765"/>
                    </a:lnTo>
                    <a:lnTo>
                      <a:pt x="494" y="790"/>
                    </a:lnTo>
                    <a:lnTo>
                      <a:pt x="479" y="808"/>
                    </a:lnTo>
                    <a:lnTo>
                      <a:pt x="461" y="819"/>
                    </a:lnTo>
                    <a:lnTo>
                      <a:pt x="432" y="826"/>
                    </a:lnTo>
                    <a:lnTo>
                      <a:pt x="417" y="837"/>
                    </a:lnTo>
                    <a:lnTo>
                      <a:pt x="399" y="844"/>
                    </a:lnTo>
                    <a:lnTo>
                      <a:pt x="381" y="852"/>
                    </a:lnTo>
                    <a:lnTo>
                      <a:pt x="356" y="862"/>
                    </a:lnTo>
                    <a:lnTo>
                      <a:pt x="338" y="870"/>
                    </a:lnTo>
                    <a:lnTo>
                      <a:pt x="320" y="881"/>
                    </a:lnTo>
                    <a:lnTo>
                      <a:pt x="301" y="870"/>
                    </a:lnTo>
                    <a:lnTo>
                      <a:pt x="283" y="852"/>
                    </a:lnTo>
                    <a:lnTo>
                      <a:pt x="265" y="844"/>
                    </a:lnTo>
                    <a:lnTo>
                      <a:pt x="258" y="826"/>
                    </a:lnTo>
                    <a:lnTo>
                      <a:pt x="240" y="819"/>
                    </a:lnTo>
                    <a:lnTo>
                      <a:pt x="222" y="801"/>
                    </a:lnTo>
                    <a:lnTo>
                      <a:pt x="204" y="790"/>
                    </a:lnTo>
                    <a:lnTo>
                      <a:pt x="196" y="776"/>
                    </a:lnTo>
                    <a:lnTo>
                      <a:pt x="178" y="765"/>
                    </a:lnTo>
                    <a:lnTo>
                      <a:pt x="160" y="758"/>
                    </a:lnTo>
                    <a:lnTo>
                      <a:pt x="142" y="758"/>
                    </a:lnTo>
                    <a:lnTo>
                      <a:pt x="117" y="747"/>
                    </a:lnTo>
                    <a:lnTo>
                      <a:pt x="99" y="740"/>
                    </a:lnTo>
                    <a:lnTo>
                      <a:pt x="80" y="729"/>
                    </a:lnTo>
                    <a:lnTo>
                      <a:pt x="62" y="729"/>
                    </a:lnTo>
                    <a:lnTo>
                      <a:pt x="44" y="72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3" name="Freeform 249"/>
              <p:cNvSpPr>
                <a:spLocks/>
              </p:cNvSpPr>
              <p:nvPr/>
            </p:nvSpPr>
            <p:spPr bwMode="auto">
              <a:xfrm>
                <a:off x="3766" y="1276"/>
                <a:ext cx="161" cy="194"/>
              </a:xfrm>
              <a:custGeom>
                <a:avLst/>
                <a:gdLst>
                  <a:gd name="T0" fmla="*/ 1 w 646"/>
                  <a:gd name="T1" fmla="*/ 39 h 776"/>
                  <a:gd name="T2" fmla="*/ 1 w 646"/>
                  <a:gd name="T3" fmla="*/ 39 h 776"/>
                  <a:gd name="T4" fmla="*/ 0 w 646"/>
                  <a:gd name="T5" fmla="*/ 37 h 776"/>
                  <a:gd name="T6" fmla="*/ 1 w 646"/>
                  <a:gd name="T7" fmla="*/ 33 h 776"/>
                  <a:gd name="T8" fmla="*/ 1 w 646"/>
                  <a:gd name="T9" fmla="*/ 29 h 776"/>
                  <a:gd name="T10" fmla="*/ 1 w 646"/>
                  <a:gd name="T11" fmla="*/ 25 h 776"/>
                  <a:gd name="T12" fmla="*/ 3 w 646"/>
                  <a:gd name="T13" fmla="*/ 21 h 776"/>
                  <a:gd name="T14" fmla="*/ 4 w 646"/>
                  <a:gd name="T15" fmla="*/ 17 h 776"/>
                  <a:gd name="T16" fmla="*/ 6 w 646"/>
                  <a:gd name="T17" fmla="*/ 14 h 776"/>
                  <a:gd name="T18" fmla="*/ 7 w 646"/>
                  <a:gd name="T19" fmla="*/ 10 h 776"/>
                  <a:gd name="T20" fmla="*/ 9 w 646"/>
                  <a:gd name="T21" fmla="*/ 7 h 776"/>
                  <a:gd name="T22" fmla="*/ 11 w 646"/>
                  <a:gd name="T23" fmla="*/ 5 h 776"/>
                  <a:gd name="T24" fmla="*/ 14 w 646"/>
                  <a:gd name="T25" fmla="*/ 3 h 776"/>
                  <a:gd name="T26" fmla="*/ 16 w 646"/>
                  <a:gd name="T27" fmla="*/ 1 h 776"/>
                  <a:gd name="T28" fmla="*/ 19 w 646"/>
                  <a:gd name="T29" fmla="*/ 0 h 776"/>
                  <a:gd name="T30" fmla="*/ 22 w 646"/>
                  <a:gd name="T31" fmla="*/ 1 h 776"/>
                  <a:gd name="T32" fmla="*/ 26 w 646"/>
                  <a:gd name="T33" fmla="*/ 1 h 776"/>
                  <a:gd name="T34" fmla="*/ 30 w 646"/>
                  <a:gd name="T35" fmla="*/ 2 h 776"/>
                  <a:gd name="T36" fmla="*/ 32 w 646"/>
                  <a:gd name="T37" fmla="*/ 4 h 776"/>
                  <a:gd name="T38" fmla="*/ 35 w 646"/>
                  <a:gd name="T39" fmla="*/ 8 h 776"/>
                  <a:gd name="T40" fmla="*/ 37 w 646"/>
                  <a:gd name="T41" fmla="*/ 12 h 776"/>
                  <a:gd name="T42" fmla="*/ 39 w 646"/>
                  <a:gd name="T43" fmla="*/ 16 h 776"/>
                  <a:gd name="T44" fmla="*/ 39 w 646"/>
                  <a:gd name="T45" fmla="*/ 20 h 776"/>
                  <a:gd name="T46" fmla="*/ 38 w 646"/>
                  <a:gd name="T47" fmla="*/ 24 h 776"/>
                  <a:gd name="T48" fmla="*/ 37 w 646"/>
                  <a:gd name="T49" fmla="*/ 28 h 776"/>
                  <a:gd name="T50" fmla="*/ 35 w 646"/>
                  <a:gd name="T51" fmla="*/ 32 h 776"/>
                  <a:gd name="T52" fmla="*/ 33 w 646"/>
                  <a:gd name="T53" fmla="*/ 35 h 776"/>
                  <a:gd name="T54" fmla="*/ 31 w 646"/>
                  <a:gd name="T55" fmla="*/ 38 h 776"/>
                  <a:gd name="T56" fmla="*/ 29 w 646"/>
                  <a:gd name="T57" fmla="*/ 41 h 776"/>
                  <a:gd name="T58" fmla="*/ 27 w 646"/>
                  <a:gd name="T59" fmla="*/ 43 h 776"/>
                  <a:gd name="T60" fmla="*/ 25 w 646"/>
                  <a:gd name="T61" fmla="*/ 45 h 776"/>
                  <a:gd name="T62" fmla="*/ 22 w 646"/>
                  <a:gd name="T63" fmla="*/ 46 h 776"/>
                  <a:gd name="T64" fmla="*/ 20 w 646"/>
                  <a:gd name="T65" fmla="*/ 47 h 776"/>
                  <a:gd name="T66" fmla="*/ 18 w 646"/>
                  <a:gd name="T67" fmla="*/ 48 h 776"/>
                  <a:gd name="T68" fmla="*/ 16 w 646"/>
                  <a:gd name="T69" fmla="*/ 48 h 776"/>
                  <a:gd name="T70" fmla="*/ 14 w 646"/>
                  <a:gd name="T71" fmla="*/ 47 h 776"/>
                  <a:gd name="T72" fmla="*/ 13 w 646"/>
                  <a:gd name="T73" fmla="*/ 45 h 776"/>
                  <a:gd name="T74" fmla="*/ 11 w 646"/>
                  <a:gd name="T75" fmla="*/ 43 h 776"/>
                  <a:gd name="T76" fmla="*/ 9 w 646"/>
                  <a:gd name="T77" fmla="*/ 42 h 776"/>
                  <a:gd name="T78" fmla="*/ 7 w 646"/>
                  <a:gd name="T79" fmla="*/ 42 h 776"/>
                  <a:gd name="T80" fmla="*/ 5 w 646"/>
                  <a:gd name="T81" fmla="*/ 41 h 776"/>
                  <a:gd name="T82" fmla="*/ 3 w 646"/>
                  <a:gd name="T83" fmla="*/ 40 h 7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46" h="776">
                    <a:moveTo>
                      <a:pt x="36" y="635"/>
                    </a:moveTo>
                    <a:lnTo>
                      <a:pt x="26" y="628"/>
                    </a:lnTo>
                    <a:lnTo>
                      <a:pt x="18" y="628"/>
                    </a:lnTo>
                    <a:lnTo>
                      <a:pt x="11" y="628"/>
                    </a:lnTo>
                    <a:lnTo>
                      <a:pt x="0" y="620"/>
                    </a:lnTo>
                    <a:lnTo>
                      <a:pt x="0" y="592"/>
                    </a:lnTo>
                    <a:lnTo>
                      <a:pt x="11" y="559"/>
                    </a:lnTo>
                    <a:lnTo>
                      <a:pt x="11" y="529"/>
                    </a:lnTo>
                    <a:lnTo>
                      <a:pt x="18" y="493"/>
                    </a:lnTo>
                    <a:lnTo>
                      <a:pt x="18" y="468"/>
                    </a:lnTo>
                    <a:lnTo>
                      <a:pt x="26" y="432"/>
                    </a:lnTo>
                    <a:lnTo>
                      <a:pt x="26" y="399"/>
                    </a:lnTo>
                    <a:lnTo>
                      <a:pt x="26" y="369"/>
                    </a:lnTo>
                    <a:lnTo>
                      <a:pt x="44" y="338"/>
                    </a:lnTo>
                    <a:lnTo>
                      <a:pt x="54" y="308"/>
                    </a:lnTo>
                    <a:lnTo>
                      <a:pt x="73" y="275"/>
                    </a:lnTo>
                    <a:lnTo>
                      <a:pt x="81" y="247"/>
                    </a:lnTo>
                    <a:lnTo>
                      <a:pt x="99" y="214"/>
                    </a:lnTo>
                    <a:lnTo>
                      <a:pt x="105" y="185"/>
                    </a:lnTo>
                    <a:lnTo>
                      <a:pt x="117" y="152"/>
                    </a:lnTo>
                    <a:lnTo>
                      <a:pt x="135" y="123"/>
                    </a:lnTo>
                    <a:lnTo>
                      <a:pt x="150" y="105"/>
                    </a:lnTo>
                    <a:lnTo>
                      <a:pt x="168" y="90"/>
                    </a:lnTo>
                    <a:lnTo>
                      <a:pt x="186" y="79"/>
                    </a:lnTo>
                    <a:lnTo>
                      <a:pt x="204" y="61"/>
                    </a:lnTo>
                    <a:lnTo>
                      <a:pt x="222" y="43"/>
                    </a:lnTo>
                    <a:lnTo>
                      <a:pt x="240" y="29"/>
                    </a:lnTo>
                    <a:lnTo>
                      <a:pt x="259" y="18"/>
                    </a:lnTo>
                    <a:lnTo>
                      <a:pt x="277" y="0"/>
                    </a:lnTo>
                    <a:lnTo>
                      <a:pt x="302" y="0"/>
                    </a:lnTo>
                    <a:lnTo>
                      <a:pt x="327" y="11"/>
                    </a:lnTo>
                    <a:lnTo>
                      <a:pt x="363" y="11"/>
                    </a:lnTo>
                    <a:lnTo>
                      <a:pt x="389" y="18"/>
                    </a:lnTo>
                    <a:lnTo>
                      <a:pt x="414" y="18"/>
                    </a:lnTo>
                    <a:lnTo>
                      <a:pt x="443" y="18"/>
                    </a:lnTo>
                    <a:lnTo>
                      <a:pt x="476" y="29"/>
                    </a:lnTo>
                    <a:lnTo>
                      <a:pt x="505" y="29"/>
                    </a:lnTo>
                    <a:lnTo>
                      <a:pt x="523" y="61"/>
                    </a:lnTo>
                    <a:lnTo>
                      <a:pt x="537" y="90"/>
                    </a:lnTo>
                    <a:lnTo>
                      <a:pt x="556" y="123"/>
                    </a:lnTo>
                    <a:lnTo>
                      <a:pt x="574" y="160"/>
                    </a:lnTo>
                    <a:lnTo>
                      <a:pt x="592" y="196"/>
                    </a:lnTo>
                    <a:lnTo>
                      <a:pt x="610" y="221"/>
                    </a:lnTo>
                    <a:lnTo>
                      <a:pt x="628" y="257"/>
                    </a:lnTo>
                    <a:lnTo>
                      <a:pt x="646" y="293"/>
                    </a:lnTo>
                    <a:lnTo>
                      <a:pt x="635" y="319"/>
                    </a:lnTo>
                    <a:lnTo>
                      <a:pt x="617" y="356"/>
                    </a:lnTo>
                    <a:lnTo>
                      <a:pt x="610" y="381"/>
                    </a:lnTo>
                    <a:lnTo>
                      <a:pt x="599" y="417"/>
                    </a:lnTo>
                    <a:lnTo>
                      <a:pt x="592" y="442"/>
                    </a:lnTo>
                    <a:lnTo>
                      <a:pt x="574" y="478"/>
                    </a:lnTo>
                    <a:lnTo>
                      <a:pt x="567" y="504"/>
                    </a:lnTo>
                    <a:lnTo>
                      <a:pt x="556" y="540"/>
                    </a:lnTo>
                    <a:lnTo>
                      <a:pt x="537" y="565"/>
                    </a:lnTo>
                    <a:lnTo>
                      <a:pt x="523" y="584"/>
                    </a:lnTo>
                    <a:lnTo>
                      <a:pt x="505" y="602"/>
                    </a:lnTo>
                    <a:lnTo>
                      <a:pt x="486" y="628"/>
                    </a:lnTo>
                    <a:lnTo>
                      <a:pt x="468" y="646"/>
                    </a:lnTo>
                    <a:lnTo>
                      <a:pt x="450" y="671"/>
                    </a:lnTo>
                    <a:lnTo>
                      <a:pt x="432" y="689"/>
                    </a:lnTo>
                    <a:lnTo>
                      <a:pt x="414" y="714"/>
                    </a:lnTo>
                    <a:lnTo>
                      <a:pt x="399" y="725"/>
                    </a:lnTo>
                    <a:lnTo>
                      <a:pt x="381" y="732"/>
                    </a:lnTo>
                    <a:lnTo>
                      <a:pt x="363" y="732"/>
                    </a:lnTo>
                    <a:lnTo>
                      <a:pt x="345" y="743"/>
                    </a:lnTo>
                    <a:lnTo>
                      <a:pt x="327" y="750"/>
                    </a:lnTo>
                    <a:lnTo>
                      <a:pt x="308" y="758"/>
                    </a:lnTo>
                    <a:lnTo>
                      <a:pt x="290" y="768"/>
                    </a:lnTo>
                    <a:lnTo>
                      <a:pt x="277" y="776"/>
                    </a:lnTo>
                    <a:lnTo>
                      <a:pt x="259" y="758"/>
                    </a:lnTo>
                    <a:lnTo>
                      <a:pt x="247" y="750"/>
                    </a:lnTo>
                    <a:lnTo>
                      <a:pt x="229" y="743"/>
                    </a:lnTo>
                    <a:lnTo>
                      <a:pt x="222" y="725"/>
                    </a:lnTo>
                    <a:lnTo>
                      <a:pt x="204" y="714"/>
                    </a:lnTo>
                    <a:lnTo>
                      <a:pt x="196" y="707"/>
                    </a:lnTo>
                    <a:lnTo>
                      <a:pt x="178" y="689"/>
                    </a:lnTo>
                    <a:lnTo>
                      <a:pt x="168" y="682"/>
                    </a:lnTo>
                    <a:lnTo>
                      <a:pt x="150" y="671"/>
                    </a:lnTo>
                    <a:lnTo>
                      <a:pt x="135" y="671"/>
                    </a:lnTo>
                    <a:lnTo>
                      <a:pt x="117" y="664"/>
                    </a:lnTo>
                    <a:lnTo>
                      <a:pt x="99" y="653"/>
                    </a:lnTo>
                    <a:lnTo>
                      <a:pt x="87" y="653"/>
                    </a:lnTo>
                    <a:lnTo>
                      <a:pt x="73" y="646"/>
                    </a:lnTo>
                    <a:lnTo>
                      <a:pt x="54" y="635"/>
                    </a:lnTo>
                    <a:lnTo>
                      <a:pt x="36" y="63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4" name="Freeform 250"/>
              <p:cNvSpPr>
                <a:spLocks/>
              </p:cNvSpPr>
              <p:nvPr/>
            </p:nvSpPr>
            <p:spPr bwMode="auto">
              <a:xfrm>
                <a:off x="3768" y="1301"/>
                <a:ext cx="139" cy="165"/>
              </a:xfrm>
              <a:custGeom>
                <a:avLst/>
                <a:gdLst>
                  <a:gd name="T0" fmla="*/ 2 w 556"/>
                  <a:gd name="T1" fmla="*/ 33 h 661"/>
                  <a:gd name="T2" fmla="*/ 1 w 556"/>
                  <a:gd name="T3" fmla="*/ 33 h 661"/>
                  <a:gd name="T4" fmla="*/ 1 w 556"/>
                  <a:gd name="T5" fmla="*/ 33 h 661"/>
                  <a:gd name="T6" fmla="*/ 1 w 556"/>
                  <a:gd name="T7" fmla="*/ 31 h 661"/>
                  <a:gd name="T8" fmla="*/ 1 w 556"/>
                  <a:gd name="T9" fmla="*/ 28 h 661"/>
                  <a:gd name="T10" fmla="*/ 1 w 556"/>
                  <a:gd name="T11" fmla="*/ 25 h 661"/>
                  <a:gd name="T12" fmla="*/ 2 w 556"/>
                  <a:gd name="T13" fmla="*/ 21 h 661"/>
                  <a:gd name="T14" fmla="*/ 3 w 556"/>
                  <a:gd name="T15" fmla="*/ 18 h 661"/>
                  <a:gd name="T16" fmla="*/ 4 w 556"/>
                  <a:gd name="T17" fmla="*/ 15 h 661"/>
                  <a:gd name="T18" fmla="*/ 6 w 556"/>
                  <a:gd name="T19" fmla="*/ 11 h 661"/>
                  <a:gd name="T20" fmla="*/ 7 w 556"/>
                  <a:gd name="T21" fmla="*/ 8 h 661"/>
                  <a:gd name="T22" fmla="*/ 8 w 556"/>
                  <a:gd name="T23" fmla="*/ 5 h 661"/>
                  <a:gd name="T24" fmla="*/ 11 w 556"/>
                  <a:gd name="T25" fmla="*/ 4 h 661"/>
                  <a:gd name="T26" fmla="*/ 12 w 556"/>
                  <a:gd name="T27" fmla="*/ 2 h 661"/>
                  <a:gd name="T28" fmla="*/ 14 w 556"/>
                  <a:gd name="T29" fmla="*/ 1 h 661"/>
                  <a:gd name="T30" fmla="*/ 17 w 556"/>
                  <a:gd name="T31" fmla="*/ 0 h 661"/>
                  <a:gd name="T32" fmla="*/ 20 w 556"/>
                  <a:gd name="T33" fmla="*/ 0 h 661"/>
                  <a:gd name="T34" fmla="*/ 23 w 556"/>
                  <a:gd name="T35" fmla="*/ 1 h 661"/>
                  <a:gd name="T36" fmla="*/ 26 w 556"/>
                  <a:gd name="T37" fmla="*/ 1 h 661"/>
                  <a:gd name="T38" fmla="*/ 28 w 556"/>
                  <a:gd name="T39" fmla="*/ 3 h 661"/>
                  <a:gd name="T40" fmla="*/ 30 w 556"/>
                  <a:gd name="T41" fmla="*/ 6 h 661"/>
                  <a:gd name="T42" fmla="*/ 32 w 556"/>
                  <a:gd name="T43" fmla="*/ 10 h 661"/>
                  <a:gd name="T44" fmla="*/ 34 w 556"/>
                  <a:gd name="T45" fmla="*/ 14 h 661"/>
                  <a:gd name="T46" fmla="*/ 34 w 556"/>
                  <a:gd name="T47" fmla="*/ 17 h 661"/>
                  <a:gd name="T48" fmla="*/ 33 w 556"/>
                  <a:gd name="T49" fmla="*/ 20 h 661"/>
                  <a:gd name="T50" fmla="*/ 32 w 556"/>
                  <a:gd name="T51" fmla="*/ 24 h 661"/>
                  <a:gd name="T52" fmla="*/ 31 w 556"/>
                  <a:gd name="T53" fmla="*/ 27 h 661"/>
                  <a:gd name="T54" fmla="*/ 29 w 556"/>
                  <a:gd name="T55" fmla="*/ 30 h 661"/>
                  <a:gd name="T56" fmla="*/ 28 w 556"/>
                  <a:gd name="T57" fmla="*/ 33 h 661"/>
                  <a:gd name="T58" fmla="*/ 25 w 556"/>
                  <a:gd name="T59" fmla="*/ 35 h 661"/>
                  <a:gd name="T60" fmla="*/ 24 w 556"/>
                  <a:gd name="T61" fmla="*/ 37 h 661"/>
                  <a:gd name="T62" fmla="*/ 22 w 556"/>
                  <a:gd name="T63" fmla="*/ 38 h 661"/>
                  <a:gd name="T64" fmla="*/ 20 w 556"/>
                  <a:gd name="T65" fmla="*/ 40 h 661"/>
                  <a:gd name="T66" fmla="*/ 18 w 556"/>
                  <a:gd name="T67" fmla="*/ 40 h 661"/>
                  <a:gd name="T68" fmla="*/ 16 w 556"/>
                  <a:gd name="T69" fmla="*/ 41 h 661"/>
                  <a:gd name="T70" fmla="*/ 14 w 556"/>
                  <a:gd name="T71" fmla="*/ 41 h 661"/>
                  <a:gd name="T72" fmla="*/ 13 w 556"/>
                  <a:gd name="T73" fmla="*/ 40 h 661"/>
                  <a:gd name="T74" fmla="*/ 12 w 556"/>
                  <a:gd name="T75" fmla="*/ 38 h 661"/>
                  <a:gd name="T76" fmla="*/ 10 w 556"/>
                  <a:gd name="T77" fmla="*/ 37 h 661"/>
                  <a:gd name="T78" fmla="*/ 8 w 556"/>
                  <a:gd name="T79" fmla="*/ 36 h 661"/>
                  <a:gd name="T80" fmla="*/ 7 w 556"/>
                  <a:gd name="T81" fmla="*/ 35 h 661"/>
                  <a:gd name="T82" fmla="*/ 5 w 556"/>
                  <a:gd name="T83" fmla="*/ 35 h 661"/>
                  <a:gd name="T84" fmla="*/ 3 w 556"/>
                  <a:gd name="T85" fmla="*/ 34 h 6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661">
                    <a:moveTo>
                      <a:pt x="33" y="549"/>
                    </a:moveTo>
                    <a:lnTo>
                      <a:pt x="33" y="538"/>
                    </a:lnTo>
                    <a:lnTo>
                      <a:pt x="25" y="538"/>
                    </a:lnTo>
                    <a:lnTo>
                      <a:pt x="15" y="538"/>
                    </a:lnTo>
                    <a:lnTo>
                      <a:pt x="7" y="538"/>
                    </a:lnTo>
                    <a:lnTo>
                      <a:pt x="7" y="531"/>
                    </a:lnTo>
                    <a:lnTo>
                      <a:pt x="0" y="531"/>
                    </a:lnTo>
                    <a:lnTo>
                      <a:pt x="7" y="505"/>
                    </a:lnTo>
                    <a:lnTo>
                      <a:pt x="7" y="476"/>
                    </a:lnTo>
                    <a:lnTo>
                      <a:pt x="15" y="450"/>
                    </a:lnTo>
                    <a:lnTo>
                      <a:pt x="15" y="425"/>
                    </a:lnTo>
                    <a:lnTo>
                      <a:pt x="15" y="396"/>
                    </a:lnTo>
                    <a:lnTo>
                      <a:pt x="25" y="371"/>
                    </a:lnTo>
                    <a:lnTo>
                      <a:pt x="25" y="345"/>
                    </a:lnTo>
                    <a:lnTo>
                      <a:pt x="33" y="320"/>
                    </a:lnTo>
                    <a:lnTo>
                      <a:pt x="43" y="290"/>
                    </a:lnTo>
                    <a:lnTo>
                      <a:pt x="51" y="266"/>
                    </a:lnTo>
                    <a:lnTo>
                      <a:pt x="62" y="241"/>
                    </a:lnTo>
                    <a:lnTo>
                      <a:pt x="76" y="211"/>
                    </a:lnTo>
                    <a:lnTo>
                      <a:pt x="88" y="186"/>
                    </a:lnTo>
                    <a:lnTo>
                      <a:pt x="94" y="160"/>
                    </a:lnTo>
                    <a:lnTo>
                      <a:pt x="106" y="135"/>
                    </a:lnTo>
                    <a:lnTo>
                      <a:pt x="113" y="106"/>
                    </a:lnTo>
                    <a:lnTo>
                      <a:pt x="131" y="88"/>
                    </a:lnTo>
                    <a:lnTo>
                      <a:pt x="149" y="81"/>
                    </a:lnTo>
                    <a:lnTo>
                      <a:pt x="167" y="63"/>
                    </a:lnTo>
                    <a:lnTo>
                      <a:pt x="175" y="55"/>
                    </a:lnTo>
                    <a:lnTo>
                      <a:pt x="193" y="36"/>
                    </a:lnTo>
                    <a:lnTo>
                      <a:pt x="211" y="26"/>
                    </a:lnTo>
                    <a:lnTo>
                      <a:pt x="229" y="18"/>
                    </a:lnTo>
                    <a:lnTo>
                      <a:pt x="236" y="0"/>
                    </a:lnTo>
                    <a:lnTo>
                      <a:pt x="266" y="0"/>
                    </a:lnTo>
                    <a:lnTo>
                      <a:pt x="291" y="8"/>
                    </a:lnTo>
                    <a:lnTo>
                      <a:pt x="316" y="8"/>
                    </a:lnTo>
                    <a:lnTo>
                      <a:pt x="334" y="8"/>
                    </a:lnTo>
                    <a:lnTo>
                      <a:pt x="360" y="18"/>
                    </a:lnTo>
                    <a:lnTo>
                      <a:pt x="388" y="18"/>
                    </a:lnTo>
                    <a:lnTo>
                      <a:pt x="414" y="18"/>
                    </a:lnTo>
                    <a:lnTo>
                      <a:pt x="432" y="26"/>
                    </a:lnTo>
                    <a:lnTo>
                      <a:pt x="450" y="55"/>
                    </a:lnTo>
                    <a:lnTo>
                      <a:pt x="465" y="81"/>
                    </a:lnTo>
                    <a:lnTo>
                      <a:pt x="483" y="106"/>
                    </a:lnTo>
                    <a:lnTo>
                      <a:pt x="494" y="135"/>
                    </a:lnTo>
                    <a:lnTo>
                      <a:pt x="512" y="168"/>
                    </a:lnTo>
                    <a:lnTo>
                      <a:pt x="526" y="196"/>
                    </a:lnTo>
                    <a:lnTo>
                      <a:pt x="538" y="222"/>
                    </a:lnTo>
                    <a:lnTo>
                      <a:pt x="556" y="247"/>
                    </a:lnTo>
                    <a:lnTo>
                      <a:pt x="545" y="272"/>
                    </a:lnTo>
                    <a:lnTo>
                      <a:pt x="538" y="302"/>
                    </a:lnTo>
                    <a:lnTo>
                      <a:pt x="526" y="327"/>
                    </a:lnTo>
                    <a:lnTo>
                      <a:pt x="520" y="353"/>
                    </a:lnTo>
                    <a:lnTo>
                      <a:pt x="512" y="381"/>
                    </a:lnTo>
                    <a:lnTo>
                      <a:pt x="502" y="407"/>
                    </a:lnTo>
                    <a:lnTo>
                      <a:pt x="494" y="432"/>
                    </a:lnTo>
                    <a:lnTo>
                      <a:pt x="483" y="462"/>
                    </a:lnTo>
                    <a:lnTo>
                      <a:pt x="465" y="476"/>
                    </a:lnTo>
                    <a:lnTo>
                      <a:pt x="450" y="505"/>
                    </a:lnTo>
                    <a:lnTo>
                      <a:pt x="439" y="523"/>
                    </a:lnTo>
                    <a:lnTo>
                      <a:pt x="421" y="538"/>
                    </a:lnTo>
                    <a:lnTo>
                      <a:pt x="403" y="556"/>
                    </a:lnTo>
                    <a:lnTo>
                      <a:pt x="388" y="574"/>
                    </a:lnTo>
                    <a:lnTo>
                      <a:pt x="378" y="592"/>
                    </a:lnTo>
                    <a:lnTo>
                      <a:pt x="360" y="610"/>
                    </a:lnTo>
                    <a:lnTo>
                      <a:pt x="342" y="617"/>
                    </a:lnTo>
                    <a:lnTo>
                      <a:pt x="334" y="628"/>
                    </a:lnTo>
                    <a:lnTo>
                      <a:pt x="316" y="635"/>
                    </a:lnTo>
                    <a:lnTo>
                      <a:pt x="297" y="635"/>
                    </a:lnTo>
                    <a:lnTo>
                      <a:pt x="279" y="646"/>
                    </a:lnTo>
                    <a:lnTo>
                      <a:pt x="272" y="653"/>
                    </a:lnTo>
                    <a:lnTo>
                      <a:pt x="254" y="661"/>
                    </a:lnTo>
                    <a:lnTo>
                      <a:pt x="236" y="661"/>
                    </a:lnTo>
                    <a:lnTo>
                      <a:pt x="229" y="653"/>
                    </a:lnTo>
                    <a:lnTo>
                      <a:pt x="218" y="646"/>
                    </a:lnTo>
                    <a:lnTo>
                      <a:pt x="200" y="635"/>
                    </a:lnTo>
                    <a:lnTo>
                      <a:pt x="193" y="628"/>
                    </a:lnTo>
                    <a:lnTo>
                      <a:pt x="185" y="617"/>
                    </a:lnTo>
                    <a:lnTo>
                      <a:pt x="167" y="599"/>
                    </a:lnTo>
                    <a:lnTo>
                      <a:pt x="157" y="592"/>
                    </a:lnTo>
                    <a:lnTo>
                      <a:pt x="149" y="585"/>
                    </a:lnTo>
                    <a:lnTo>
                      <a:pt x="131" y="585"/>
                    </a:lnTo>
                    <a:lnTo>
                      <a:pt x="124" y="574"/>
                    </a:lnTo>
                    <a:lnTo>
                      <a:pt x="106" y="567"/>
                    </a:lnTo>
                    <a:lnTo>
                      <a:pt x="94" y="567"/>
                    </a:lnTo>
                    <a:lnTo>
                      <a:pt x="76" y="556"/>
                    </a:lnTo>
                    <a:lnTo>
                      <a:pt x="62" y="556"/>
                    </a:lnTo>
                    <a:lnTo>
                      <a:pt x="51" y="549"/>
                    </a:lnTo>
                    <a:lnTo>
                      <a:pt x="33" y="54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5" name="Freeform 251"/>
              <p:cNvSpPr>
                <a:spLocks/>
              </p:cNvSpPr>
              <p:nvPr/>
            </p:nvSpPr>
            <p:spPr bwMode="auto">
              <a:xfrm>
                <a:off x="3772" y="1325"/>
                <a:ext cx="115" cy="139"/>
              </a:xfrm>
              <a:custGeom>
                <a:avLst/>
                <a:gdLst>
                  <a:gd name="T0" fmla="*/ 1 w 460"/>
                  <a:gd name="T1" fmla="*/ 28 h 554"/>
                  <a:gd name="T2" fmla="*/ 1 w 460"/>
                  <a:gd name="T3" fmla="*/ 28 h 554"/>
                  <a:gd name="T4" fmla="*/ 0 w 460"/>
                  <a:gd name="T5" fmla="*/ 27 h 554"/>
                  <a:gd name="T6" fmla="*/ 1 w 460"/>
                  <a:gd name="T7" fmla="*/ 24 h 554"/>
                  <a:gd name="T8" fmla="*/ 1 w 460"/>
                  <a:gd name="T9" fmla="*/ 21 h 554"/>
                  <a:gd name="T10" fmla="*/ 2 w 460"/>
                  <a:gd name="T11" fmla="*/ 18 h 554"/>
                  <a:gd name="T12" fmla="*/ 2 w 460"/>
                  <a:gd name="T13" fmla="*/ 16 h 554"/>
                  <a:gd name="T14" fmla="*/ 4 w 460"/>
                  <a:gd name="T15" fmla="*/ 13 h 554"/>
                  <a:gd name="T16" fmla="*/ 5 w 460"/>
                  <a:gd name="T17" fmla="*/ 9 h 554"/>
                  <a:gd name="T18" fmla="*/ 6 w 460"/>
                  <a:gd name="T19" fmla="*/ 7 h 554"/>
                  <a:gd name="T20" fmla="*/ 7 w 460"/>
                  <a:gd name="T21" fmla="*/ 5 h 554"/>
                  <a:gd name="T22" fmla="*/ 9 w 460"/>
                  <a:gd name="T23" fmla="*/ 3 h 554"/>
                  <a:gd name="T24" fmla="*/ 10 w 460"/>
                  <a:gd name="T25" fmla="*/ 2 h 554"/>
                  <a:gd name="T26" fmla="*/ 12 w 460"/>
                  <a:gd name="T27" fmla="*/ 1 h 554"/>
                  <a:gd name="T28" fmla="*/ 14 w 460"/>
                  <a:gd name="T29" fmla="*/ 0 h 554"/>
                  <a:gd name="T30" fmla="*/ 16 w 460"/>
                  <a:gd name="T31" fmla="*/ 1 h 554"/>
                  <a:gd name="T32" fmla="*/ 19 w 460"/>
                  <a:gd name="T33" fmla="*/ 1 h 554"/>
                  <a:gd name="T34" fmla="*/ 22 w 460"/>
                  <a:gd name="T35" fmla="*/ 1 h 554"/>
                  <a:gd name="T36" fmla="*/ 23 w 460"/>
                  <a:gd name="T37" fmla="*/ 3 h 554"/>
                  <a:gd name="T38" fmla="*/ 25 w 460"/>
                  <a:gd name="T39" fmla="*/ 6 h 554"/>
                  <a:gd name="T40" fmla="*/ 27 w 460"/>
                  <a:gd name="T41" fmla="*/ 9 h 554"/>
                  <a:gd name="T42" fmla="*/ 28 w 460"/>
                  <a:gd name="T43" fmla="*/ 12 h 554"/>
                  <a:gd name="T44" fmla="*/ 29 w 460"/>
                  <a:gd name="T45" fmla="*/ 14 h 554"/>
                  <a:gd name="T46" fmla="*/ 28 w 460"/>
                  <a:gd name="T47" fmla="*/ 17 h 554"/>
                  <a:gd name="T48" fmla="*/ 27 w 460"/>
                  <a:gd name="T49" fmla="*/ 20 h 554"/>
                  <a:gd name="T50" fmla="*/ 26 w 460"/>
                  <a:gd name="T51" fmla="*/ 23 h 554"/>
                  <a:gd name="T52" fmla="*/ 24 w 460"/>
                  <a:gd name="T53" fmla="*/ 25 h 554"/>
                  <a:gd name="T54" fmla="*/ 23 w 460"/>
                  <a:gd name="T55" fmla="*/ 27 h 554"/>
                  <a:gd name="T56" fmla="*/ 21 w 460"/>
                  <a:gd name="T57" fmla="*/ 29 h 554"/>
                  <a:gd name="T58" fmla="*/ 20 w 460"/>
                  <a:gd name="T59" fmla="*/ 31 h 554"/>
                  <a:gd name="T60" fmla="*/ 19 w 460"/>
                  <a:gd name="T61" fmla="*/ 32 h 554"/>
                  <a:gd name="T62" fmla="*/ 17 w 460"/>
                  <a:gd name="T63" fmla="*/ 33 h 554"/>
                  <a:gd name="T64" fmla="*/ 15 w 460"/>
                  <a:gd name="T65" fmla="*/ 34 h 554"/>
                  <a:gd name="T66" fmla="*/ 14 w 460"/>
                  <a:gd name="T67" fmla="*/ 34 h 554"/>
                  <a:gd name="T68" fmla="*/ 12 w 460"/>
                  <a:gd name="T69" fmla="*/ 34 h 554"/>
                  <a:gd name="T70" fmla="*/ 11 w 460"/>
                  <a:gd name="T71" fmla="*/ 33 h 554"/>
                  <a:gd name="T72" fmla="*/ 10 w 460"/>
                  <a:gd name="T73" fmla="*/ 32 h 554"/>
                  <a:gd name="T74" fmla="*/ 9 w 460"/>
                  <a:gd name="T75" fmla="*/ 31 h 554"/>
                  <a:gd name="T76" fmla="*/ 7 w 460"/>
                  <a:gd name="T77" fmla="*/ 31 h 554"/>
                  <a:gd name="T78" fmla="*/ 6 w 460"/>
                  <a:gd name="T79" fmla="*/ 30 h 554"/>
                  <a:gd name="T80" fmla="*/ 4 w 460"/>
                  <a:gd name="T81" fmla="*/ 29 h 554"/>
                  <a:gd name="T82" fmla="*/ 3 w 460"/>
                  <a:gd name="T83" fmla="*/ 29 h 5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0" h="554">
                    <a:moveTo>
                      <a:pt x="28" y="450"/>
                    </a:moveTo>
                    <a:lnTo>
                      <a:pt x="18" y="450"/>
                    </a:lnTo>
                    <a:lnTo>
                      <a:pt x="10" y="450"/>
                    </a:lnTo>
                    <a:lnTo>
                      <a:pt x="10" y="439"/>
                    </a:lnTo>
                    <a:lnTo>
                      <a:pt x="0" y="439"/>
                    </a:lnTo>
                    <a:lnTo>
                      <a:pt x="0" y="424"/>
                    </a:lnTo>
                    <a:lnTo>
                      <a:pt x="10" y="396"/>
                    </a:lnTo>
                    <a:lnTo>
                      <a:pt x="10" y="377"/>
                    </a:lnTo>
                    <a:lnTo>
                      <a:pt x="18" y="351"/>
                    </a:lnTo>
                    <a:lnTo>
                      <a:pt x="18" y="333"/>
                    </a:lnTo>
                    <a:lnTo>
                      <a:pt x="18" y="308"/>
                    </a:lnTo>
                    <a:lnTo>
                      <a:pt x="28" y="290"/>
                    </a:lnTo>
                    <a:lnTo>
                      <a:pt x="28" y="264"/>
                    </a:lnTo>
                    <a:lnTo>
                      <a:pt x="36" y="246"/>
                    </a:lnTo>
                    <a:lnTo>
                      <a:pt x="47" y="221"/>
                    </a:lnTo>
                    <a:lnTo>
                      <a:pt x="55" y="203"/>
                    </a:lnTo>
                    <a:lnTo>
                      <a:pt x="61" y="173"/>
                    </a:lnTo>
                    <a:lnTo>
                      <a:pt x="73" y="148"/>
                    </a:lnTo>
                    <a:lnTo>
                      <a:pt x="79" y="130"/>
                    </a:lnTo>
                    <a:lnTo>
                      <a:pt x="91" y="105"/>
                    </a:lnTo>
                    <a:lnTo>
                      <a:pt x="98" y="87"/>
                    </a:lnTo>
                    <a:lnTo>
                      <a:pt x="109" y="79"/>
                    </a:lnTo>
                    <a:lnTo>
                      <a:pt x="124" y="61"/>
                    </a:lnTo>
                    <a:lnTo>
                      <a:pt x="134" y="51"/>
                    </a:lnTo>
                    <a:lnTo>
                      <a:pt x="152" y="43"/>
                    </a:lnTo>
                    <a:lnTo>
                      <a:pt x="160" y="36"/>
                    </a:lnTo>
                    <a:lnTo>
                      <a:pt x="178" y="25"/>
                    </a:lnTo>
                    <a:lnTo>
                      <a:pt x="185" y="7"/>
                    </a:lnTo>
                    <a:lnTo>
                      <a:pt x="203" y="0"/>
                    </a:lnTo>
                    <a:lnTo>
                      <a:pt x="221" y="0"/>
                    </a:lnTo>
                    <a:lnTo>
                      <a:pt x="239" y="7"/>
                    </a:lnTo>
                    <a:lnTo>
                      <a:pt x="257" y="7"/>
                    </a:lnTo>
                    <a:lnTo>
                      <a:pt x="282" y="7"/>
                    </a:lnTo>
                    <a:lnTo>
                      <a:pt x="301" y="7"/>
                    </a:lnTo>
                    <a:lnTo>
                      <a:pt x="319" y="18"/>
                    </a:lnTo>
                    <a:lnTo>
                      <a:pt x="345" y="18"/>
                    </a:lnTo>
                    <a:lnTo>
                      <a:pt x="363" y="18"/>
                    </a:lnTo>
                    <a:lnTo>
                      <a:pt x="373" y="43"/>
                    </a:lnTo>
                    <a:lnTo>
                      <a:pt x="388" y="69"/>
                    </a:lnTo>
                    <a:lnTo>
                      <a:pt x="399" y="87"/>
                    </a:lnTo>
                    <a:lnTo>
                      <a:pt x="417" y="112"/>
                    </a:lnTo>
                    <a:lnTo>
                      <a:pt x="424" y="142"/>
                    </a:lnTo>
                    <a:lnTo>
                      <a:pt x="442" y="160"/>
                    </a:lnTo>
                    <a:lnTo>
                      <a:pt x="450" y="185"/>
                    </a:lnTo>
                    <a:lnTo>
                      <a:pt x="460" y="210"/>
                    </a:lnTo>
                    <a:lnTo>
                      <a:pt x="460" y="228"/>
                    </a:lnTo>
                    <a:lnTo>
                      <a:pt x="450" y="254"/>
                    </a:lnTo>
                    <a:lnTo>
                      <a:pt x="442" y="272"/>
                    </a:lnTo>
                    <a:lnTo>
                      <a:pt x="435" y="297"/>
                    </a:lnTo>
                    <a:lnTo>
                      <a:pt x="424" y="315"/>
                    </a:lnTo>
                    <a:lnTo>
                      <a:pt x="417" y="344"/>
                    </a:lnTo>
                    <a:lnTo>
                      <a:pt x="406" y="363"/>
                    </a:lnTo>
                    <a:lnTo>
                      <a:pt x="399" y="388"/>
                    </a:lnTo>
                    <a:lnTo>
                      <a:pt x="388" y="396"/>
                    </a:lnTo>
                    <a:lnTo>
                      <a:pt x="381" y="414"/>
                    </a:lnTo>
                    <a:lnTo>
                      <a:pt x="363" y="432"/>
                    </a:lnTo>
                    <a:lnTo>
                      <a:pt x="355" y="450"/>
                    </a:lnTo>
                    <a:lnTo>
                      <a:pt x="337" y="468"/>
                    </a:lnTo>
                    <a:lnTo>
                      <a:pt x="327" y="475"/>
                    </a:lnTo>
                    <a:lnTo>
                      <a:pt x="312" y="493"/>
                    </a:lnTo>
                    <a:lnTo>
                      <a:pt x="301" y="511"/>
                    </a:lnTo>
                    <a:lnTo>
                      <a:pt x="294" y="511"/>
                    </a:lnTo>
                    <a:lnTo>
                      <a:pt x="276" y="518"/>
                    </a:lnTo>
                    <a:lnTo>
                      <a:pt x="264" y="529"/>
                    </a:lnTo>
                    <a:lnTo>
                      <a:pt x="251" y="529"/>
                    </a:lnTo>
                    <a:lnTo>
                      <a:pt x="239" y="536"/>
                    </a:lnTo>
                    <a:lnTo>
                      <a:pt x="221" y="547"/>
                    </a:lnTo>
                    <a:lnTo>
                      <a:pt x="214" y="547"/>
                    </a:lnTo>
                    <a:lnTo>
                      <a:pt x="203" y="554"/>
                    </a:lnTo>
                    <a:lnTo>
                      <a:pt x="185" y="547"/>
                    </a:lnTo>
                    <a:lnTo>
                      <a:pt x="178" y="536"/>
                    </a:lnTo>
                    <a:lnTo>
                      <a:pt x="170" y="529"/>
                    </a:lnTo>
                    <a:lnTo>
                      <a:pt x="160" y="518"/>
                    </a:lnTo>
                    <a:lnTo>
                      <a:pt x="152" y="511"/>
                    </a:lnTo>
                    <a:lnTo>
                      <a:pt x="142" y="500"/>
                    </a:lnTo>
                    <a:lnTo>
                      <a:pt x="134" y="493"/>
                    </a:lnTo>
                    <a:lnTo>
                      <a:pt x="124" y="486"/>
                    </a:lnTo>
                    <a:lnTo>
                      <a:pt x="109" y="486"/>
                    </a:lnTo>
                    <a:lnTo>
                      <a:pt x="98" y="475"/>
                    </a:lnTo>
                    <a:lnTo>
                      <a:pt x="91" y="475"/>
                    </a:lnTo>
                    <a:lnTo>
                      <a:pt x="79" y="468"/>
                    </a:lnTo>
                    <a:lnTo>
                      <a:pt x="61" y="468"/>
                    </a:lnTo>
                    <a:lnTo>
                      <a:pt x="55" y="457"/>
                    </a:lnTo>
                    <a:lnTo>
                      <a:pt x="47" y="457"/>
                    </a:lnTo>
                    <a:lnTo>
                      <a:pt x="28" y="450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6" name="Freeform 252"/>
              <p:cNvSpPr>
                <a:spLocks/>
              </p:cNvSpPr>
              <p:nvPr/>
            </p:nvSpPr>
            <p:spPr bwMode="auto">
              <a:xfrm>
                <a:off x="3777" y="1350"/>
                <a:ext cx="92" cy="109"/>
              </a:xfrm>
              <a:custGeom>
                <a:avLst/>
                <a:gdLst>
                  <a:gd name="T0" fmla="*/ 1 w 370"/>
                  <a:gd name="T1" fmla="*/ 22 h 439"/>
                  <a:gd name="T2" fmla="*/ 0 w 370"/>
                  <a:gd name="T3" fmla="*/ 22 h 439"/>
                  <a:gd name="T4" fmla="*/ 0 w 370"/>
                  <a:gd name="T5" fmla="*/ 20 h 439"/>
                  <a:gd name="T6" fmla="*/ 0 w 370"/>
                  <a:gd name="T7" fmla="*/ 17 h 439"/>
                  <a:gd name="T8" fmla="*/ 1 w 370"/>
                  <a:gd name="T9" fmla="*/ 15 h 439"/>
                  <a:gd name="T10" fmla="*/ 1 w 370"/>
                  <a:gd name="T11" fmla="*/ 13 h 439"/>
                  <a:gd name="T12" fmla="*/ 2 w 370"/>
                  <a:gd name="T13" fmla="*/ 11 h 439"/>
                  <a:gd name="T14" fmla="*/ 3 w 370"/>
                  <a:gd name="T15" fmla="*/ 9 h 439"/>
                  <a:gd name="T16" fmla="*/ 4 w 370"/>
                  <a:gd name="T17" fmla="*/ 6 h 439"/>
                  <a:gd name="T18" fmla="*/ 5 w 370"/>
                  <a:gd name="T19" fmla="*/ 4 h 439"/>
                  <a:gd name="T20" fmla="*/ 6 w 370"/>
                  <a:gd name="T21" fmla="*/ 3 h 439"/>
                  <a:gd name="T22" fmla="*/ 7 w 370"/>
                  <a:gd name="T23" fmla="*/ 2 h 439"/>
                  <a:gd name="T24" fmla="*/ 8 w 370"/>
                  <a:gd name="T25" fmla="*/ 1 h 439"/>
                  <a:gd name="T26" fmla="*/ 10 w 370"/>
                  <a:gd name="T27" fmla="*/ 0 h 439"/>
                  <a:gd name="T28" fmla="*/ 11 w 370"/>
                  <a:gd name="T29" fmla="*/ 0 h 439"/>
                  <a:gd name="T30" fmla="*/ 14 w 370"/>
                  <a:gd name="T31" fmla="*/ 0 h 439"/>
                  <a:gd name="T32" fmla="*/ 16 w 370"/>
                  <a:gd name="T33" fmla="*/ 0 h 439"/>
                  <a:gd name="T34" fmla="*/ 18 w 370"/>
                  <a:gd name="T35" fmla="*/ 1 h 439"/>
                  <a:gd name="T36" fmla="*/ 19 w 370"/>
                  <a:gd name="T37" fmla="*/ 3 h 439"/>
                  <a:gd name="T38" fmla="*/ 20 w 370"/>
                  <a:gd name="T39" fmla="*/ 5 h 439"/>
                  <a:gd name="T40" fmla="*/ 21 w 370"/>
                  <a:gd name="T41" fmla="*/ 8 h 439"/>
                  <a:gd name="T42" fmla="*/ 23 w 370"/>
                  <a:gd name="T43" fmla="*/ 10 h 439"/>
                  <a:gd name="T44" fmla="*/ 22 w 370"/>
                  <a:gd name="T45" fmla="*/ 12 h 439"/>
                  <a:gd name="T46" fmla="*/ 21 w 370"/>
                  <a:gd name="T47" fmla="*/ 15 h 439"/>
                  <a:gd name="T48" fmla="*/ 21 w 370"/>
                  <a:gd name="T49" fmla="*/ 17 h 439"/>
                  <a:gd name="T50" fmla="*/ 20 w 370"/>
                  <a:gd name="T51" fmla="*/ 19 h 439"/>
                  <a:gd name="T52" fmla="*/ 19 w 370"/>
                  <a:gd name="T53" fmla="*/ 21 h 439"/>
                  <a:gd name="T54" fmla="*/ 17 w 370"/>
                  <a:gd name="T55" fmla="*/ 22 h 439"/>
                  <a:gd name="T56" fmla="*/ 16 w 370"/>
                  <a:gd name="T57" fmla="*/ 24 h 439"/>
                  <a:gd name="T58" fmla="*/ 15 w 370"/>
                  <a:gd name="T59" fmla="*/ 25 h 439"/>
                  <a:gd name="T60" fmla="*/ 14 w 370"/>
                  <a:gd name="T61" fmla="*/ 26 h 439"/>
                  <a:gd name="T62" fmla="*/ 12 w 370"/>
                  <a:gd name="T63" fmla="*/ 26 h 439"/>
                  <a:gd name="T64" fmla="*/ 11 w 370"/>
                  <a:gd name="T65" fmla="*/ 27 h 439"/>
                  <a:gd name="T66" fmla="*/ 10 w 370"/>
                  <a:gd name="T67" fmla="*/ 27 h 439"/>
                  <a:gd name="T68" fmla="*/ 9 w 370"/>
                  <a:gd name="T69" fmla="*/ 27 h 439"/>
                  <a:gd name="T70" fmla="*/ 8 w 370"/>
                  <a:gd name="T71" fmla="*/ 26 h 439"/>
                  <a:gd name="T72" fmla="*/ 7 w 370"/>
                  <a:gd name="T73" fmla="*/ 25 h 439"/>
                  <a:gd name="T74" fmla="*/ 6 w 370"/>
                  <a:gd name="T75" fmla="*/ 24 h 439"/>
                  <a:gd name="T76" fmla="*/ 5 w 370"/>
                  <a:gd name="T77" fmla="*/ 23 h 439"/>
                  <a:gd name="T78" fmla="*/ 4 w 370"/>
                  <a:gd name="T79" fmla="*/ 23 h 439"/>
                  <a:gd name="T80" fmla="*/ 3 w 370"/>
                  <a:gd name="T81" fmla="*/ 23 h 439"/>
                  <a:gd name="T82" fmla="*/ 2 w 370"/>
                  <a:gd name="T83" fmla="*/ 22 h 4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0" h="439">
                    <a:moveTo>
                      <a:pt x="29" y="360"/>
                    </a:moveTo>
                    <a:lnTo>
                      <a:pt x="18" y="360"/>
                    </a:lnTo>
                    <a:lnTo>
                      <a:pt x="10" y="360"/>
                    </a:lnTo>
                    <a:lnTo>
                      <a:pt x="0" y="353"/>
                    </a:lnTo>
                    <a:lnTo>
                      <a:pt x="0" y="335"/>
                    </a:lnTo>
                    <a:lnTo>
                      <a:pt x="0" y="317"/>
                    </a:lnTo>
                    <a:lnTo>
                      <a:pt x="10" y="299"/>
                    </a:lnTo>
                    <a:lnTo>
                      <a:pt x="10" y="280"/>
                    </a:lnTo>
                    <a:lnTo>
                      <a:pt x="10" y="266"/>
                    </a:lnTo>
                    <a:lnTo>
                      <a:pt x="18" y="247"/>
                    </a:lnTo>
                    <a:lnTo>
                      <a:pt x="18" y="229"/>
                    </a:lnTo>
                    <a:lnTo>
                      <a:pt x="18" y="211"/>
                    </a:lnTo>
                    <a:lnTo>
                      <a:pt x="29" y="193"/>
                    </a:lnTo>
                    <a:lnTo>
                      <a:pt x="37" y="175"/>
                    </a:lnTo>
                    <a:lnTo>
                      <a:pt x="43" y="157"/>
                    </a:lnTo>
                    <a:lnTo>
                      <a:pt x="43" y="139"/>
                    </a:lnTo>
                    <a:lnTo>
                      <a:pt x="55" y="124"/>
                    </a:lnTo>
                    <a:lnTo>
                      <a:pt x="61" y="106"/>
                    </a:lnTo>
                    <a:lnTo>
                      <a:pt x="73" y="88"/>
                    </a:lnTo>
                    <a:lnTo>
                      <a:pt x="80" y="70"/>
                    </a:lnTo>
                    <a:lnTo>
                      <a:pt x="91" y="63"/>
                    </a:lnTo>
                    <a:lnTo>
                      <a:pt x="98" y="51"/>
                    </a:lnTo>
                    <a:lnTo>
                      <a:pt x="106" y="45"/>
                    </a:lnTo>
                    <a:lnTo>
                      <a:pt x="116" y="33"/>
                    </a:lnTo>
                    <a:lnTo>
                      <a:pt x="124" y="26"/>
                    </a:lnTo>
                    <a:lnTo>
                      <a:pt x="134" y="15"/>
                    </a:lnTo>
                    <a:lnTo>
                      <a:pt x="152" y="8"/>
                    </a:lnTo>
                    <a:lnTo>
                      <a:pt x="160" y="0"/>
                    </a:lnTo>
                    <a:lnTo>
                      <a:pt x="178" y="0"/>
                    </a:lnTo>
                    <a:lnTo>
                      <a:pt x="185" y="8"/>
                    </a:lnTo>
                    <a:lnTo>
                      <a:pt x="203" y="8"/>
                    </a:lnTo>
                    <a:lnTo>
                      <a:pt x="221" y="8"/>
                    </a:lnTo>
                    <a:lnTo>
                      <a:pt x="239" y="8"/>
                    </a:lnTo>
                    <a:lnTo>
                      <a:pt x="258" y="8"/>
                    </a:lnTo>
                    <a:lnTo>
                      <a:pt x="276" y="15"/>
                    </a:lnTo>
                    <a:lnTo>
                      <a:pt x="294" y="15"/>
                    </a:lnTo>
                    <a:lnTo>
                      <a:pt x="301" y="33"/>
                    </a:lnTo>
                    <a:lnTo>
                      <a:pt x="309" y="51"/>
                    </a:lnTo>
                    <a:lnTo>
                      <a:pt x="319" y="70"/>
                    </a:lnTo>
                    <a:lnTo>
                      <a:pt x="327" y="88"/>
                    </a:lnTo>
                    <a:lnTo>
                      <a:pt x="337" y="113"/>
                    </a:lnTo>
                    <a:lnTo>
                      <a:pt x="345" y="131"/>
                    </a:lnTo>
                    <a:lnTo>
                      <a:pt x="363" y="149"/>
                    </a:lnTo>
                    <a:lnTo>
                      <a:pt x="370" y="167"/>
                    </a:lnTo>
                    <a:lnTo>
                      <a:pt x="363" y="185"/>
                    </a:lnTo>
                    <a:lnTo>
                      <a:pt x="355" y="200"/>
                    </a:lnTo>
                    <a:lnTo>
                      <a:pt x="355" y="218"/>
                    </a:lnTo>
                    <a:lnTo>
                      <a:pt x="345" y="236"/>
                    </a:lnTo>
                    <a:lnTo>
                      <a:pt x="337" y="254"/>
                    </a:lnTo>
                    <a:lnTo>
                      <a:pt x="337" y="272"/>
                    </a:lnTo>
                    <a:lnTo>
                      <a:pt x="327" y="291"/>
                    </a:lnTo>
                    <a:lnTo>
                      <a:pt x="319" y="309"/>
                    </a:lnTo>
                    <a:lnTo>
                      <a:pt x="309" y="317"/>
                    </a:lnTo>
                    <a:lnTo>
                      <a:pt x="301" y="335"/>
                    </a:lnTo>
                    <a:lnTo>
                      <a:pt x="294" y="342"/>
                    </a:lnTo>
                    <a:lnTo>
                      <a:pt x="283" y="360"/>
                    </a:lnTo>
                    <a:lnTo>
                      <a:pt x="264" y="371"/>
                    </a:lnTo>
                    <a:lnTo>
                      <a:pt x="258" y="389"/>
                    </a:lnTo>
                    <a:lnTo>
                      <a:pt x="246" y="396"/>
                    </a:lnTo>
                    <a:lnTo>
                      <a:pt x="239" y="403"/>
                    </a:lnTo>
                    <a:lnTo>
                      <a:pt x="233" y="414"/>
                    </a:lnTo>
                    <a:lnTo>
                      <a:pt x="221" y="414"/>
                    </a:lnTo>
                    <a:lnTo>
                      <a:pt x="215" y="421"/>
                    </a:lnTo>
                    <a:lnTo>
                      <a:pt x="196" y="421"/>
                    </a:lnTo>
                    <a:lnTo>
                      <a:pt x="185" y="432"/>
                    </a:lnTo>
                    <a:lnTo>
                      <a:pt x="178" y="432"/>
                    </a:lnTo>
                    <a:lnTo>
                      <a:pt x="167" y="439"/>
                    </a:lnTo>
                    <a:lnTo>
                      <a:pt x="160" y="439"/>
                    </a:lnTo>
                    <a:lnTo>
                      <a:pt x="152" y="439"/>
                    </a:lnTo>
                    <a:lnTo>
                      <a:pt x="142" y="432"/>
                    </a:lnTo>
                    <a:lnTo>
                      <a:pt x="134" y="421"/>
                    </a:lnTo>
                    <a:lnTo>
                      <a:pt x="124" y="414"/>
                    </a:lnTo>
                    <a:lnTo>
                      <a:pt x="116" y="414"/>
                    </a:lnTo>
                    <a:lnTo>
                      <a:pt x="116" y="403"/>
                    </a:lnTo>
                    <a:lnTo>
                      <a:pt x="106" y="396"/>
                    </a:lnTo>
                    <a:lnTo>
                      <a:pt x="98" y="389"/>
                    </a:lnTo>
                    <a:lnTo>
                      <a:pt x="91" y="389"/>
                    </a:lnTo>
                    <a:lnTo>
                      <a:pt x="80" y="378"/>
                    </a:lnTo>
                    <a:lnTo>
                      <a:pt x="73" y="378"/>
                    </a:lnTo>
                    <a:lnTo>
                      <a:pt x="61" y="378"/>
                    </a:lnTo>
                    <a:lnTo>
                      <a:pt x="55" y="371"/>
                    </a:lnTo>
                    <a:lnTo>
                      <a:pt x="43" y="371"/>
                    </a:lnTo>
                    <a:lnTo>
                      <a:pt x="37" y="371"/>
                    </a:lnTo>
                    <a:lnTo>
                      <a:pt x="29" y="360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7" name="Freeform 253"/>
              <p:cNvSpPr>
                <a:spLocks/>
              </p:cNvSpPr>
              <p:nvPr/>
            </p:nvSpPr>
            <p:spPr bwMode="auto">
              <a:xfrm>
                <a:off x="3781" y="1373"/>
                <a:ext cx="69" cy="85"/>
              </a:xfrm>
              <a:custGeom>
                <a:avLst/>
                <a:gdLst>
                  <a:gd name="T0" fmla="*/ 1 w 276"/>
                  <a:gd name="T1" fmla="*/ 18 h 338"/>
                  <a:gd name="T2" fmla="*/ 0 w 276"/>
                  <a:gd name="T3" fmla="*/ 17 h 338"/>
                  <a:gd name="T4" fmla="*/ 1 w 276"/>
                  <a:gd name="T5" fmla="*/ 10 h 338"/>
                  <a:gd name="T6" fmla="*/ 4 w 276"/>
                  <a:gd name="T7" fmla="*/ 4 h 338"/>
                  <a:gd name="T8" fmla="*/ 7 w 276"/>
                  <a:gd name="T9" fmla="*/ 0 h 338"/>
                  <a:gd name="T10" fmla="*/ 14 w 276"/>
                  <a:gd name="T11" fmla="*/ 1 h 338"/>
                  <a:gd name="T12" fmla="*/ 17 w 276"/>
                  <a:gd name="T13" fmla="*/ 8 h 338"/>
                  <a:gd name="T14" fmla="*/ 15 w 276"/>
                  <a:gd name="T15" fmla="*/ 15 h 338"/>
                  <a:gd name="T16" fmla="*/ 11 w 276"/>
                  <a:gd name="T17" fmla="*/ 20 h 338"/>
                  <a:gd name="T18" fmla="*/ 7 w 276"/>
                  <a:gd name="T19" fmla="*/ 21 h 338"/>
                  <a:gd name="T20" fmla="*/ 5 w 276"/>
                  <a:gd name="T21" fmla="*/ 19 h 338"/>
                  <a:gd name="T22" fmla="*/ 1 w 276"/>
                  <a:gd name="T23" fmla="*/ 18 h 3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6" h="338">
                    <a:moveTo>
                      <a:pt x="19" y="277"/>
                    </a:moveTo>
                    <a:lnTo>
                      <a:pt x="0" y="266"/>
                    </a:lnTo>
                    <a:lnTo>
                      <a:pt x="11" y="160"/>
                    </a:lnTo>
                    <a:lnTo>
                      <a:pt x="55" y="55"/>
                    </a:lnTo>
                    <a:lnTo>
                      <a:pt x="116" y="0"/>
                    </a:lnTo>
                    <a:lnTo>
                      <a:pt x="215" y="19"/>
                    </a:lnTo>
                    <a:lnTo>
                      <a:pt x="276" y="124"/>
                    </a:lnTo>
                    <a:lnTo>
                      <a:pt x="240" y="233"/>
                    </a:lnTo>
                    <a:lnTo>
                      <a:pt x="178" y="309"/>
                    </a:lnTo>
                    <a:lnTo>
                      <a:pt x="116" y="338"/>
                    </a:lnTo>
                    <a:lnTo>
                      <a:pt x="73" y="295"/>
                    </a:lnTo>
                    <a:lnTo>
                      <a:pt x="19" y="27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8" name="Freeform 254"/>
              <p:cNvSpPr>
                <a:spLocks/>
              </p:cNvSpPr>
              <p:nvPr/>
            </p:nvSpPr>
            <p:spPr bwMode="auto">
              <a:xfrm>
                <a:off x="3856" y="1749"/>
                <a:ext cx="329" cy="293"/>
              </a:xfrm>
              <a:custGeom>
                <a:avLst/>
                <a:gdLst>
                  <a:gd name="T0" fmla="*/ 18 w 1314"/>
                  <a:gd name="T1" fmla="*/ 4 h 1172"/>
                  <a:gd name="T2" fmla="*/ 20 w 1314"/>
                  <a:gd name="T3" fmla="*/ 0 h 1172"/>
                  <a:gd name="T4" fmla="*/ 46 w 1314"/>
                  <a:gd name="T5" fmla="*/ 7 h 1172"/>
                  <a:gd name="T6" fmla="*/ 71 w 1314"/>
                  <a:gd name="T7" fmla="*/ 21 h 1172"/>
                  <a:gd name="T8" fmla="*/ 82 w 1314"/>
                  <a:gd name="T9" fmla="*/ 38 h 1172"/>
                  <a:gd name="T10" fmla="*/ 76 w 1314"/>
                  <a:gd name="T11" fmla="*/ 62 h 1172"/>
                  <a:gd name="T12" fmla="*/ 46 w 1314"/>
                  <a:gd name="T13" fmla="*/ 73 h 1172"/>
                  <a:gd name="T14" fmla="*/ 21 w 1314"/>
                  <a:gd name="T15" fmla="*/ 61 h 1172"/>
                  <a:gd name="T16" fmla="*/ 4 w 1314"/>
                  <a:gd name="T17" fmla="*/ 44 h 1172"/>
                  <a:gd name="T18" fmla="*/ 0 w 1314"/>
                  <a:gd name="T19" fmla="*/ 28 h 1172"/>
                  <a:gd name="T20" fmla="*/ 12 w 1314"/>
                  <a:gd name="T21" fmla="*/ 17 h 1172"/>
                  <a:gd name="T22" fmla="*/ 18 w 1314"/>
                  <a:gd name="T23" fmla="*/ 4 h 11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4" h="1172">
                    <a:moveTo>
                      <a:pt x="290" y="69"/>
                    </a:moveTo>
                    <a:lnTo>
                      <a:pt x="316" y="0"/>
                    </a:lnTo>
                    <a:lnTo>
                      <a:pt x="740" y="112"/>
                    </a:lnTo>
                    <a:lnTo>
                      <a:pt x="1139" y="334"/>
                    </a:lnTo>
                    <a:lnTo>
                      <a:pt x="1314" y="610"/>
                    </a:lnTo>
                    <a:lnTo>
                      <a:pt x="1216" y="987"/>
                    </a:lnTo>
                    <a:lnTo>
                      <a:pt x="740" y="1172"/>
                    </a:lnTo>
                    <a:lnTo>
                      <a:pt x="334" y="969"/>
                    </a:lnTo>
                    <a:lnTo>
                      <a:pt x="69" y="697"/>
                    </a:lnTo>
                    <a:lnTo>
                      <a:pt x="0" y="438"/>
                    </a:lnTo>
                    <a:lnTo>
                      <a:pt x="186" y="272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39" name="Freeform 255"/>
              <p:cNvSpPr>
                <a:spLocks/>
              </p:cNvSpPr>
              <p:nvPr/>
            </p:nvSpPr>
            <p:spPr bwMode="auto">
              <a:xfrm>
                <a:off x="3861" y="1753"/>
                <a:ext cx="299" cy="269"/>
              </a:xfrm>
              <a:custGeom>
                <a:avLst/>
                <a:gdLst>
                  <a:gd name="T0" fmla="*/ 16 w 1198"/>
                  <a:gd name="T1" fmla="*/ 3 h 1073"/>
                  <a:gd name="T2" fmla="*/ 17 w 1198"/>
                  <a:gd name="T3" fmla="*/ 2 h 1073"/>
                  <a:gd name="T4" fmla="*/ 18 w 1198"/>
                  <a:gd name="T5" fmla="*/ 2 h 1073"/>
                  <a:gd name="T6" fmla="*/ 18 w 1198"/>
                  <a:gd name="T7" fmla="*/ 1 h 1073"/>
                  <a:gd name="T8" fmla="*/ 21 w 1198"/>
                  <a:gd name="T9" fmla="*/ 1 h 1073"/>
                  <a:gd name="T10" fmla="*/ 27 w 1198"/>
                  <a:gd name="T11" fmla="*/ 2 h 1073"/>
                  <a:gd name="T12" fmla="*/ 33 w 1198"/>
                  <a:gd name="T13" fmla="*/ 4 h 1073"/>
                  <a:gd name="T14" fmla="*/ 39 w 1198"/>
                  <a:gd name="T15" fmla="*/ 6 h 1073"/>
                  <a:gd name="T16" fmla="*/ 45 w 1198"/>
                  <a:gd name="T17" fmla="*/ 8 h 1073"/>
                  <a:gd name="T18" fmla="*/ 50 w 1198"/>
                  <a:gd name="T19" fmla="*/ 11 h 1073"/>
                  <a:gd name="T20" fmla="*/ 57 w 1198"/>
                  <a:gd name="T21" fmla="*/ 14 h 1073"/>
                  <a:gd name="T22" fmla="*/ 62 w 1198"/>
                  <a:gd name="T23" fmla="*/ 18 h 1073"/>
                  <a:gd name="T24" fmla="*/ 66 w 1198"/>
                  <a:gd name="T25" fmla="*/ 21 h 1073"/>
                  <a:gd name="T26" fmla="*/ 69 w 1198"/>
                  <a:gd name="T27" fmla="*/ 25 h 1073"/>
                  <a:gd name="T28" fmla="*/ 71 w 1198"/>
                  <a:gd name="T29" fmla="*/ 29 h 1073"/>
                  <a:gd name="T30" fmla="*/ 74 w 1198"/>
                  <a:gd name="T31" fmla="*/ 33 h 1073"/>
                  <a:gd name="T32" fmla="*/ 74 w 1198"/>
                  <a:gd name="T33" fmla="*/ 37 h 1073"/>
                  <a:gd name="T34" fmla="*/ 73 w 1198"/>
                  <a:gd name="T35" fmla="*/ 43 h 1073"/>
                  <a:gd name="T36" fmla="*/ 71 w 1198"/>
                  <a:gd name="T37" fmla="*/ 48 h 1073"/>
                  <a:gd name="T38" fmla="*/ 70 w 1198"/>
                  <a:gd name="T39" fmla="*/ 54 h 1073"/>
                  <a:gd name="T40" fmla="*/ 66 w 1198"/>
                  <a:gd name="T41" fmla="*/ 58 h 1073"/>
                  <a:gd name="T42" fmla="*/ 59 w 1198"/>
                  <a:gd name="T43" fmla="*/ 61 h 1073"/>
                  <a:gd name="T44" fmla="*/ 53 w 1198"/>
                  <a:gd name="T45" fmla="*/ 63 h 1073"/>
                  <a:gd name="T46" fmla="*/ 46 w 1198"/>
                  <a:gd name="T47" fmla="*/ 66 h 1073"/>
                  <a:gd name="T48" fmla="*/ 40 w 1198"/>
                  <a:gd name="T49" fmla="*/ 66 h 1073"/>
                  <a:gd name="T50" fmla="*/ 33 w 1198"/>
                  <a:gd name="T51" fmla="*/ 63 h 1073"/>
                  <a:gd name="T52" fmla="*/ 28 w 1198"/>
                  <a:gd name="T53" fmla="*/ 60 h 1073"/>
                  <a:gd name="T54" fmla="*/ 22 w 1198"/>
                  <a:gd name="T55" fmla="*/ 57 h 1073"/>
                  <a:gd name="T56" fmla="*/ 18 w 1198"/>
                  <a:gd name="T57" fmla="*/ 54 h 1073"/>
                  <a:gd name="T58" fmla="*/ 13 w 1198"/>
                  <a:gd name="T59" fmla="*/ 50 h 1073"/>
                  <a:gd name="T60" fmla="*/ 10 w 1198"/>
                  <a:gd name="T61" fmla="*/ 46 h 1073"/>
                  <a:gd name="T62" fmla="*/ 6 w 1198"/>
                  <a:gd name="T63" fmla="*/ 42 h 1073"/>
                  <a:gd name="T64" fmla="*/ 3 w 1198"/>
                  <a:gd name="T65" fmla="*/ 38 h 1073"/>
                  <a:gd name="T66" fmla="*/ 2 w 1198"/>
                  <a:gd name="T67" fmla="*/ 34 h 1073"/>
                  <a:gd name="T68" fmla="*/ 1 w 1198"/>
                  <a:gd name="T69" fmla="*/ 30 h 1073"/>
                  <a:gd name="T70" fmla="*/ 0 w 1198"/>
                  <a:gd name="T71" fmla="*/ 27 h 1073"/>
                  <a:gd name="T72" fmla="*/ 1 w 1198"/>
                  <a:gd name="T73" fmla="*/ 24 h 1073"/>
                  <a:gd name="T74" fmla="*/ 4 w 1198"/>
                  <a:gd name="T75" fmla="*/ 21 h 1073"/>
                  <a:gd name="T76" fmla="*/ 6 w 1198"/>
                  <a:gd name="T77" fmla="*/ 19 h 1073"/>
                  <a:gd name="T78" fmla="*/ 9 w 1198"/>
                  <a:gd name="T79" fmla="*/ 17 h 1073"/>
                  <a:gd name="T80" fmla="*/ 11 w 1198"/>
                  <a:gd name="T81" fmla="*/ 14 h 1073"/>
                  <a:gd name="T82" fmla="*/ 13 w 1198"/>
                  <a:gd name="T83" fmla="*/ 11 h 1073"/>
                  <a:gd name="T84" fmla="*/ 14 w 1198"/>
                  <a:gd name="T85" fmla="*/ 8 h 1073"/>
                  <a:gd name="T86" fmla="*/ 15 w 1198"/>
                  <a:gd name="T87" fmla="*/ 6 h 10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98" h="1073">
                    <a:moveTo>
                      <a:pt x="265" y="62"/>
                    </a:moveTo>
                    <a:lnTo>
                      <a:pt x="265" y="51"/>
                    </a:lnTo>
                    <a:lnTo>
                      <a:pt x="272" y="44"/>
                    </a:lnTo>
                    <a:lnTo>
                      <a:pt x="272" y="33"/>
                    </a:lnTo>
                    <a:lnTo>
                      <a:pt x="272" y="26"/>
                    </a:lnTo>
                    <a:lnTo>
                      <a:pt x="283" y="26"/>
                    </a:lnTo>
                    <a:lnTo>
                      <a:pt x="283" y="15"/>
                    </a:lnTo>
                    <a:lnTo>
                      <a:pt x="290" y="8"/>
                    </a:lnTo>
                    <a:lnTo>
                      <a:pt x="290" y="0"/>
                    </a:lnTo>
                    <a:lnTo>
                      <a:pt x="346" y="8"/>
                    </a:lnTo>
                    <a:lnTo>
                      <a:pt x="389" y="26"/>
                    </a:lnTo>
                    <a:lnTo>
                      <a:pt x="432" y="33"/>
                    </a:lnTo>
                    <a:lnTo>
                      <a:pt x="483" y="51"/>
                    </a:lnTo>
                    <a:lnTo>
                      <a:pt x="531" y="62"/>
                    </a:lnTo>
                    <a:lnTo>
                      <a:pt x="582" y="76"/>
                    </a:lnTo>
                    <a:lnTo>
                      <a:pt x="625" y="87"/>
                    </a:lnTo>
                    <a:lnTo>
                      <a:pt x="672" y="94"/>
                    </a:lnTo>
                    <a:lnTo>
                      <a:pt x="722" y="123"/>
                    </a:lnTo>
                    <a:lnTo>
                      <a:pt x="766" y="148"/>
                    </a:lnTo>
                    <a:lnTo>
                      <a:pt x="809" y="174"/>
                    </a:lnTo>
                    <a:lnTo>
                      <a:pt x="857" y="203"/>
                    </a:lnTo>
                    <a:lnTo>
                      <a:pt x="908" y="229"/>
                    </a:lnTo>
                    <a:lnTo>
                      <a:pt x="951" y="254"/>
                    </a:lnTo>
                    <a:lnTo>
                      <a:pt x="999" y="280"/>
                    </a:lnTo>
                    <a:lnTo>
                      <a:pt x="1042" y="308"/>
                    </a:lnTo>
                    <a:lnTo>
                      <a:pt x="1060" y="334"/>
                    </a:lnTo>
                    <a:lnTo>
                      <a:pt x="1085" y="371"/>
                    </a:lnTo>
                    <a:lnTo>
                      <a:pt x="1103" y="395"/>
                    </a:lnTo>
                    <a:lnTo>
                      <a:pt x="1121" y="432"/>
                    </a:lnTo>
                    <a:lnTo>
                      <a:pt x="1147" y="457"/>
                    </a:lnTo>
                    <a:lnTo>
                      <a:pt x="1165" y="493"/>
                    </a:lnTo>
                    <a:lnTo>
                      <a:pt x="1184" y="519"/>
                    </a:lnTo>
                    <a:lnTo>
                      <a:pt x="1198" y="544"/>
                    </a:lnTo>
                    <a:lnTo>
                      <a:pt x="1190" y="592"/>
                    </a:lnTo>
                    <a:lnTo>
                      <a:pt x="1184" y="635"/>
                    </a:lnTo>
                    <a:lnTo>
                      <a:pt x="1172" y="679"/>
                    </a:lnTo>
                    <a:lnTo>
                      <a:pt x="1165" y="722"/>
                    </a:lnTo>
                    <a:lnTo>
                      <a:pt x="1147" y="765"/>
                    </a:lnTo>
                    <a:lnTo>
                      <a:pt x="1136" y="809"/>
                    </a:lnTo>
                    <a:lnTo>
                      <a:pt x="1129" y="852"/>
                    </a:lnTo>
                    <a:lnTo>
                      <a:pt x="1121" y="900"/>
                    </a:lnTo>
                    <a:lnTo>
                      <a:pt x="1060" y="925"/>
                    </a:lnTo>
                    <a:lnTo>
                      <a:pt x="1006" y="943"/>
                    </a:lnTo>
                    <a:lnTo>
                      <a:pt x="951" y="969"/>
                    </a:lnTo>
                    <a:lnTo>
                      <a:pt x="900" y="987"/>
                    </a:lnTo>
                    <a:lnTo>
                      <a:pt x="846" y="1005"/>
                    </a:lnTo>
                    <a:lnTo>
                      <a:pt x="795" y="1030"/>
                    </a:lnTo>
                    <a:lnTo>
                      <a:pt x="734" y="1049"/>
                    </a:lnTo>
                    <a:lnTo>
                      <a:pt x="679" y="1073"/>
                    </a:lnTo>
                    <a:lnTo>
                      <a:pt x="636" y="1049"/>
                    </a:lnTo>
                    <a:lnTo>
                      <a:pt x="592" y="1024"/>
                    </a:lnTo>
                    <a:lnTo>
                      <a:pt x="537" y="1005"/>
                    </a:lnTo>
                    <a:lnTo>
                      <a:pt x="494" y="979"/>
                    </a:lnTo>
                    <a:lnTo>
                      <a:pt x="450" y="951"/>
                    </a:lnTo>
                    <a:lnTo>
                      <a:pt x="407" y="933"/>
                    </a:lnTo>
                    <a:lnTo>
                      <a:pt x="353" y="907"/>
                    </a:lnTo>
                    <a:lnTo>
                      <a:pt x="308" y="889"/>
                    </a:lnTo>
                    <a:lnTo>
                      <a:pt x="283" y="852"/>
                    </a:lnTo>
                    <a:lnTo>
                      <a:pt x="247" y="820"/>
                    </a:lnTo>
                    <a:lnTo>
                      <a:pt x="218" y="791"/>
                    </a:lnTo>
                    <a:lnTo>
                      <a:pt x="186" y="758"/>
                    </a:lnTo>
                    <a:lnTo>
                      <a:pt x="156" y="729"/>
                    </a:lnTo>
                    <a:lnTo>
                      <a:pt x="124" y="697"/>
                    </a:lnTo>
                    <a:lnTo>
                      <a:pt x="95" y="661"/>
                    </a:lnTo>
                    <a:lnTo>
                      <a:pt x="62" y="635"/>
                    </a:lnTo>
                    <a:lnTo>
                      <a:pt x="51" y="598"/>
                    </a:lnTo>
                    <a:lnTo>
                      <a:pt x="44" y="573"/>
                    </a:lnTo>
                    <a:lnTo>
                      <a:pt x="33" y="544"/>
                    </a:lnTo>
                    <a:lnTo>
                      <a:pt x="26" y="519"/>
                    </a:lnTo>
                    <a:lnTo>
                      <a:pt x="18" y="483"/>
                    </a:lnTo>
                    <a:lnTo>
                      <a:pt x="18" y="457"/>
                    </a:lnTo>
                    <a:lnTo>
                      <a:pt x="8" y="432"/>
                    </a:lnTo>
                    <a:lnTo>
                      <a:pt x="0" y="395"/>
                    </a:lnTo>
                    <a:lnTo>
                      <a:pt x="18" y="377"/>
                    </a:lnTo>
                    <a:lnTo>
                      <a:pt x="33" y="359"/>
                    </a:lnTo>
                    <a:lnTo>
                      <a:pt x="62" y="341"/>
                    </a:lnTo>
                    <a:lnTo>
                      <a:pt x="80" y="326"/>
                    </a:lnTo>
                    <a:lnTo>
                      <a:pt x="105" y="308"/>
                    </a:lnTo>
                    <a:lnTo>
                      <a:pt x="124" y="290"/>
                    </a:lnTo>
                    <a:lnTo>
                      <a:pt x="142" y="272"/>
                    </a:lnTo>
                    <a:lnTo>
                      <a:pt x="168" y="247"/>
                    </a:lnTo>
                    <a:lnTo>
                      <a:pt x="175" y="229"/>
                    </a:lnTo>
                    <a:lnTo>
                      <a:pt x="186" y="203"/>
                    </a:lnTo>
                    <a:lnTo>
                      <a:pt x="204" y="174"/>
                    </a:lnTo>
                    <a:lnTo>
                      <a:pt x="211" y="156"/>
                    </a:lnTo>
                    <a:lnTo>
                      <a:pt x="229" y="130"/>
                    </a:lnTo>
                    <a:lnTo>
                      <a:pt x="236" y="105"/>
                    </a:lnTo>
                    <a:lnTo>
                      <a:pt x="247" y="87"/>
                    </a:lnTo>
                    <a:lnTo>
                      <a:pt x="265" y="62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0" name="Freeform 256"/>
              <p:cNvSpPr>
                <a:spLocks/>
              </p:cNvSpPr>
              <p:nvPr/>
            </p:nvSpPr>
            <p:spPr bwMode="auto">
              <a:xfrm>
                <a:off x="3863" y="1757"/>
                <a:ext cx="276" cy="243"/>
              </a:xfrm>
              <a:custGeom>
                <a:avLst/>
                <a:gdLst>
                  <a:gd name="T0" fmla="*/ 16 w 1103"/>
                  <a:gd name="T1" fmla="*/ 3 h 972"/>
                  <a:gd name="T2" fmla="*/ 16 w 1103"/>
                  <a:gd name="T3" fmla="*/ 2 h 972"/>
                  <a:gd name="T4" fmla="*/ 17 w 1103"/>
                  <a:gd name="T5" fmla="*/ 1 h 972"/>
                  <a:gd name="T6" fmla="*/ 17 w 1103"/>
                  <a:gd name="T7" fmla="*/ 0 h 972"/>
                  <a:gd name="T8" fmla="*/ 23 w 1103"/>
                  <a:gd name="T9" fmla="*/ 1 h 972"/>
                  <a:gd name="T10" fmla="*/ 28 w 1103"/>
                  <a:gd name="T11" fmla="*/ 3 h 972"/>
                  <a:gd name="T12" fmla="*/ 33 w 1103"/>
                  <a:gd name="T13" fmla="*/ 4 h 972"/>
                  <a:gd name="T14" fmla="*/ 39 w 1103"/>
                  <a:gd name="T15" fmla="*/ 6 h 972"/>
                  <a:gd name="T16" fmla="*/ 44 w 1103"/>
                  <a:gd name="T17" fmla="*/ 8 h 972"/>
                  <a:gd name="T18" fmla="*/ 49 w 1103"/>
                  <a:gd name="T19" fmla="*/ 12 h 972"/>
                  <a:gd name="T20" fmla="*/ 55 w 1103"/>
                  <a:gd name="T21" fmla="*/ 15 h 972"/>
                  <a:gd name="T22" fmla="*/ 60 w 1103"/>
                  <a:gd name="T23" fmla="*/ 17 h 972"/>
                  <a:gd name="T24" fmla="*/ 62 w 1103"/>
                  <a:gd name="T25" fmla="*/ 21 h 972"/>
                  <a:gd name="T26" fmla="*/ 65 w 1103"/>
                  <a:gd name="T27" fmla="*/ 24 h 972"/>
                  <a:gd name="T28" fmla="*/ 67 w 1103"/>
                  <a:gd name="T29" fmla="*/ 28 h 972"/>
                  <a:gd name="T30" fmla="*/ 69 w 1103"/>
                  <a:gd name="T31" fmla="*/ 31 h 972"/>
                  <a:gd name="T32" fmla="*/ 68 w 1103"/>
                  <a:gd name="T33" fmla="*/ 36 h 972"/>
                  <a:gd name="T34" fmla="*/ 66 w 1103"/>
                  <a:gd name="T35" fmla="*/ 41 h 972"/>
                  <a:gd name="T36" fmla="*/ 65 w 1103"/>
                  <a:gd name="T37" fmla="*/ 47 h 972"/>
                  <a:gd name="T38" fmla="*/ 64 w 1103"/>
                  <a:gd name="T39" fmla="*/ 52 h 972"/>
                  <a:gd name="T40" fmla="*/ 58 w 1103"/>
                  <a:gd name="T41" fmla="*/ 54 h 972"/>
                  <a:gd name="T42" fmla="*/ 51 w 1103"/>
                  <a:gd name="T43" fmla="*/ 56 h 972"/>
                  <a:gd name="T44" fmla="*/ 46 w 1103"/>
                  <a:gd name="T45" fmla="*/ 59 h 972"/>
                  <a:gd name="T46" fmla="*/ 39 w 1103"/>
                  <a:gd name="T47" fmla="*/ 61 h 972"/>
                  <a:gd name="T48" fmla="*/ 34 w 1103"/>
                  <a:gd name="T49" fmla="*/ 58 h 972"/>
                  <a:gd name="T50" fmla="*/ 29 w 1103"/>
                  <a:gd name="T51" fmla="*/ 56 h 972"/>
                  <a:gd name="T52" fmla="*/ 23 w 1103"/>
                  <a:gd name="T53" fmla="*/ 53 h 972"/>
                  <a:gd name="T54" fmla="*/ 18 w 1103"/>
                  <a:gd name="T55" fmla="*/ 50 h 972"/>
                  <a:gd name="T56" fmla="*/ 14 w 1103"/>
                  <a:gd name="T57" fmla="*/ 47 h 972"/>
                  <a:gd name="T58" fmla="*/ 11 w 1103"/>
                  <a:gd name="T59" fmla="*/ 43 h 972"/>
                  <a:gd name="T60" fmla="*/ 8 w 1103"/>
                  <a:gd name="T61" fmla="*/ 39 h 972"/>
                  <a:gd name="T62" fmla="*/ 4 w 1103"/>
                  <a:gd name="T63" fmla="*/ 36 h 972"/>
                  <a:gd name="T64" fmla="*/ 4 w 1103"/>
                  <a:gd name="T65" fmla="*/ 33 h 972"/>
                  <a:gd name="T66" fmla="*/ 2 w 1103"/>
                  <a:gd name="T67" fmla="*/ 29 h 972"/>
                  <a:gd name="T68" fmla="*/ 1 w 1103"/>
                  <a:gd name="T69" fmla="*/ 26 h 972"/>
                  <a:gd name="T70" fmla="*/ 0 w 1103"/>
                  <a:gd name="T71" fmla="*/ 23 h 972"/>
                  <a:gd name="T72" fmla="*/ 3 w 1103"/>
                  <a:gd name="T73" fmla="*/ 21 h 972"/>
                  <a:gd name="T74" fmla="*/ 5 w 1103"/>
                  <a:gd name="T75" fmla="*/ 18 h 972"/>
                  <a:gd name="T76" fmla="*/ 7 w 1103"/>
                  <a:gd name="T77" fmla="*/ 16 h 972"/>
                  <a:gd name="T78" fmla="*/ 10 w 1103"/>
                  <a:gd name="T79" fmla="*/ 14 h 972"/>
                  <a:gd name="T80" fmla="*/ 11 w 1103"/>
                  <a:gd name="T81" fmla="*/ 12 h 972"/>
                  <a:gd name="T82" fmla="*/ 13 w 1103"/>
                  <a:gd name="T83" fmla="*/ 9 h 972"/>
                  <a:gd name="T84" fmla="*/ 14 w 1103"/>
                  <a:gd name="T85" fmla="*/ 6 h 972"/>
                  <a:gd name="T86" fmla="*/ 16 w 1103"/>
                  <a:gd name="T87" fmla="*/ 4 h 9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3" h="972">
                    <a:moveTo>
                      <a:pt x="246" y="54"/>
                    </a:moveTo>
                    <a:lnTo>
                      <a:pt x="246" y="47"/>
                    </a:lnTo>
                    <a:lnTo>
                      <a:pt x="257" y="36"/>
                    </a:lnTo>
                    <a:lnTo>
                      <a:pt x="257" y="29"/>
                    </a:lnTo>
                    <a:lnTo>
                      <a:pt x="264" y="18"/>
                    </a:lnTo>
                    <a:lnTo>
                      <a:pt x="264" y="11"/>
                    </a:lnTo>
                    <a:lnTo>
                      <a:pt x="264" y="0"/>
                    </a:lnTo>
                    <a:lnTo>
                      <a:pt x="275" y="0"/>
                    </a:lnTo>
                    <a:lnTo>
                      <a:pt x="320" y="11"/>
                    </a:lnTo>
                    <a:lnTo>
                      <a:pt x="363" y="18"/>
                    </a:lnTo>
                    <a:lnTo>
                      <a:pt x="406" y="36"/>
                    </a:lnTo>
                    <a:lnTo>
                      <a:pt x="450" y="47"/>
                    </a:lnTo>
                    <a:lnTo>
                      <a:pt x="486" y="54"/>
                    </a:lnTo>
                    <a:lnTo>
                      <a:pt x="529" y="61"/>
                    </a:lnTo>
                    <a:lnTo>
                      <a:pt x="574" y="79"/>
                    </a:lnTo>
                    <a:lnTo>
                      <a:pt x="617" y="90"/>
                    </a:lnTo>
                    <a:lnTo>
                      <a:pt x="664" y="115"/>
                    </a:lnTo>
                    <a:lnTo>
                      <a:pt x="707" y="133"/>
                    </a:lnTo>
                    <a:lnTo>
                      <a:pt x="740" y="159"/>
                    </a:lnTo>
                    <a:lnTo>
                      <a:pt x="787" y="188"/>
                    </a:lnTo>
                    <a:lnTo>
                      <a:pt x="831" y="202"/>
                    </a:lnTo>
                    <a:lnTo>
                      <a:pt x="874" y="232"/>
                    </a:lnTo>
                    <a:lnTo>
                      <a:pt x="910" y="257"/>
                    </a:lnTo>
                    <a:lnTo>
                      <a:pt x="955" y="275"/>
                    </a:lnTo>
                    <a:lnTo>
                      <a:pt x="973" y="301"/>
                    </a:lnTo>
                    <a:lnTo>
                      <a:pt x="991" y="337"/>
                    </a:lnTo>
                    <a:lnTo>
                      <a:pt x="1004" y="362"/>
                    </a:lnTo>
                    <a:lnTo>
                      <a:pt x="1034" y="387"/>
                    </a:lnTo>
                    <a:lnTo>
                      <a:pt x="1052" y="417"/>
                    </a:lnTo>
                    <a:lnTo>
                      <a:pt x="1067" y="442"/>
                    </a:lnTo>
                    <a:lnTo>
                      <a:pt x="1085" y="468"/>
                    </a:lnTo>
                    <a:lnTo>
                      <a:pt x="1103" y="496"/>
                    </a:lnTo>
                    <a:lnTo>
                      <a:pt x="1095" y="540"/>
                    </a:lnTo>
                    <a:lnTo>
                      <a:pt x="1085" y="577"/>
                    </a:lnTo>
                    <a:lnTo>
                      <a:pt x="1067" y="620"/>
                    </a:lnTo>
                    <a:lnTo>
                      <a:pt x="1059" y="653"/>
                    </a:lnTo>
                    <a:lnTo>
                      <a:pt x="1052" y="700"/>
                    </a:lnTo>
                    <a:lnTo>
                      <a:pt x="1041" y="743"/>
                    </a:lnTo>
                    <a:lnTo>
                      <a:pt x="1034" y="776"/>
                    </a:lnTo>
                    <a:lnTo>
                      <a:pt x="1023" y="823"/>
                    </a:lnTo>
                    <a:lnTo>
                      <a:pt x="973" y="837"/>
                    </a:lnTo>
                    <a:lnTo>
                      <a:pt x="925" y="856"/>
                    </a:lnTo>
                    <a:lnTo>
                      <a:pt x="874" y="874"/>
                    </a:lnTo>
                    <a:lnTo>
                      <a:pt x="820" y="892"/>
                    </a:lnTo>
                    <a:lnTo>
                      <a:pt x="777" y="918"/>
                    </a:lnTo>
                    <a:lnTo>
                      <a:pt x="726" y="936"/>
                    </a:lnTo>
                    <a:lnTo>
                      <a:pt x="678" y="954"/>
                    </a:lnTo>
                    <a:lnTo>
                      <a:pt x="628" y="972"/>
                    </a:lnTo>
                    <a:lnTo>
                      <a:pt x="584" y="954"/>
                    </a:lnTo>
                    <a:lnTo>
                      <a:pt x="537" y="928"/>
                    </a:lnTo>
                    <a:lnTo>
                      <a:pt x="504" y="910"/>
                    </a:lnTo>
                    <a:lnTo>
                      <a:pt x="460" y="892"/>
                    </a:lnTo>
                    <a:lnTo>
                      <a:pt x="414" y="867"/>
                    </a:lnTo>
                    <a:lnTo>
                      <a:pt x="370" y="849"/>
                    </a:lnTo>
                    <a:lnTo>
                      <a:pt x="326" y="823"/>
                    </a:lnTo>
                    <a:lnTo>
                      <a:pt x="290" y="805"/>
                    </a:lnTo>
                    <a:lnTo>
                      <a:pt x="257" y="776"/>
                    </a:lnTo>
                    <a:lnTo>
                      <a:pt x="228" y="743"/>
                    </a:lnTo>
                    <a:lnTo>
                      <a:pt x="203" y="714"/>
                    </a:lnTo>
                    <a:lnTo>
                      <a:pt x="178" y="689"/>
                    </a:lnTo>
                    <a:lnTo>
                      <a:pt x="148" y="664"/>
                    </a:lnTo>
                    <a:lnTo>
                      <a:pt x="124" y="628"/>
                    </a:lnTo>
                    <a:lnTo>
                      <a:pt x="87" y="602"/>
                    </a:lnTo>
                    <a:lnTo>
                      <a:pt x="61" y="577"/>
                    </a:lnTo>
                    <a:lnTo>
                      <a:pt x="54" y="547"/>
                    </a:lnTo>
                    <a:lnTo>
                      <a:pt x="54" y="522"/>
                    </a:lnTo>
                    <a:lnTo>
                      <a:pt x="43" y="496"/>
                    </a:lnTo>
                    <a:lnTo>
                      <a:pt x="36" y="468"/>
                    </a:lnTo>
                    <a:lnTo>
                      <a:pt x="25" y="442"/>
                    </a:lnTo>
                    <a:lnTo>
                      <a:pt x="18" y="417"/>
                    </a:lnTo>
                    <a:lnTo>
                      <a:pt x="10" y="387"/>
                    </a:lnTo>
                    <a:lnTo>
                      <a:pt x="0" y="362"/>
                    </a:lnTo>
                    <a:lnTo>
                      <a:pt x="25" y="344"/>
                    </a:lnTo>
                    <a:lnTo>
                      <a:pt x="43" y="326"/>
                    </a:lnTo>
                    <a:lnTo>
                      <a:pt x="61" y="311"/>
                    </a:lnTo>
                    <a:lnTo>
                      <a:pt x="79" y="293"/>
                    </a:lnTo>
                    <a:lnTo>
                      <a:pt x="97" y="275"/>
                    </a:lnTo>
                    <a:lnTo>
                      <a:pt x="116" y="257"/>
                    </a:lnTo>
                    <a:lnTo>
                      <a:pt x="142" y="239"/>
                    </a:lnTo>
                    <a:lnTo>
                      <a:pt x="160" y="221"/>
                    </a:lnTo>
                    <a:lnTo>
                      <a:pt x="167" y="202"/>
                    </a:lnTo>
                    <a:lnTo>
                      <a:pt x="178" y="188"/>
                    </a:lnTo>
                    <a:lnTo>
                      <a:pt x="196" y="159"/>
                    </a:lnTo>
                    <a:lnTo>
                      <a:pt x="203" y="141"/>
                    </a:lnTo>
                    <a:lnTo>
                      <a:pt x="210" y="115"/>
                    </a:lnTo>
                    <a:lnTo>
                      <a:pt x="221" y="97"/>
                    </a:lnTo>
                    <a:lnTo>
                      <a:pt x="239" y="72"/>
                    </a:lnTo>
                    <a:lnTo>
                      <a:pt x="246" y="54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1" name="Freeform 257"/>
              <p:cNvSpPr>
                <a:spLocks/>
              </p:cNvSpPr>
              <p:nvPr/>
            </p:nvSpPr>
            <p:spPr bwMode="auto">
              <a:xfrm>
                <a:off x="3867" y="1760"/>
                <a:ext cx="247" cy="220"/>
              </a:xfrm>
              <a:custGeom>
                <a:avLst/>
                <a:gdLst>
                  <a:gd name="T0" fmla="*/ 14 w 986"/>
                  <a:gd name="T1" fmla="*/ 3 h 881"/>
                  <a:gd name="T2" fmla="*/ 14 w 986"/>
                  <a:gd name="T3" fmla="*/ 1 h 881"/>
                  <a:gd name="T4" fmla="*/ 15 w 986"/>
                  <a:gd name="T5" fmla="*/ 0 h 881"/>
                  <a:gd name="T6" fmla="*/ 18 w 986"/>
                  <a:gd name="T7" fmla="*/ 0 h 881"/>
                  <a:gd name="T8" fmla="*/ 23 w 986"/>
                  <a:gd name="T9" fmla="*/ 2 h 881"/>
                  <a:gd name="T10" fmla="*/ 28 w 986"/>
                  <a:gd name="T11" fmla="*/ 3 h 881"/>
                  <a:gd name="T12" fmla="*/ 33 w 986"/>
                  <a:gd name="T13" fmla="*/ 4 h 881"/>
                  <a:gd name="T14" fmla="*/ 37 w 986"/>
                  <a:gd name="T15" fmla="*/ 6 h 881"/>
                  <a:gd name="T16" fmla="*/ 42 w 986"/>
                  <a:gd name="T17" fmla="*/ 9 h 881"/>
                  <a:gd name="T18" fmla="*/ 46 w 986"/>
                  <a:gd name="T19" fmla="*/ 12 h 881"/>
                  <a:gd name="T20" fmla="*/ 51 w 986"/>
                  <a:gd name="T21" fmla="*/ 14 h 881"/>
                  <a:gd name="T22" fmla="*/ 55 w 986"/>
                  <a:gd name="T23" fmla="*/ 17 h 881"/>
                  <a:gd name="T24" fmla="*/ 57 w 986"/>
                  <a:gd name="T25" fmla="*/ 20 h 881"/>
                  <a:gd name="T26" fmla="*/ 59 w 986"/>
                  <a:gd name="T27" fmla="*/ 23 h 881"/>
                  <a:gd name="T28" fmla="*/ 61 w 986"/>
                  <a:gd name="T29" fmla="*/ 26 h 881"/>
                  <a:gd name="T30" fmla="*/ 61 w 986"/>
                  <a:gd name="T31" fmla="*/ 30 h 881"/>
                  <a:gd name="T32" fmla="*/ 60 w 986"/>
                  <a:gd name="T33" fmla="*/ 35 h 881"/>
                  <a:gd name="T34" fmla="*/ 59 w 986"/>
                  <a:gd name="T35" fmla="*/ 40 h 881"/>
                  <a:gd name="T36" fmla="*/ 58 w 986"/>
                  <a:gd name="T37" fmla="*/ 44 h 881"/>
                  <a:gd name="T38" fmla="*/ 55 w 986"/>
                  <a:gd name="T39" fmla="*/ 47 h 881"/>
                  <a:gd name="T40" fmla="*/ 49 w 986"/>
                  <a:gd name="T41" fmla="*/ 49 h 881"/>
                  <a:gd name="T42" fmla="*/ 44 w 986"/>
                  <a:gd name="T43" fmla="*/ 51 h 881"/>
                  <a:gd name="T44" fmla="*/ 38 w 986"/>
                  <a:gd name="T45" fmla="*/ 54 h 881"/>
                  <a:gd name="T46" fmla="*/ 33 w 986"/>
                  <a:gd name="T47" fmla="*/ 53 h 881"/>
                  <a:gd name="T48" fmla="*/ 28 w 986"/>
                  <a:gd name="T49" fmla="*/ 51 h 881"/>
                  <a:gd name="T50" fmla="*/ 23 w 986"/>
                  <a:gd name="T51" fmla="*/ 49 h 881"/>
                  <a:gd name="T52" fmla="*/ 19 w 986"/>
                  <a:gd name="T53" fmla="*/ 47 h 881"/>
                  <a:gd name="T54" fmla="*/ 14 w 986"/>
                  <a:gd name="T55" fmla="*/ 44 h 881"/>
                  <a:gd name="T56" fmla="*/ 12 w 986"/>
                  <a:gd name="T57" fmla="*/ 41 h 881"/>
                  <a:gd name="T58" fmla="*/ 8 w 986"/>
                  <a:gd name="T59" fmla="*/ 37 h 881"/>
                  <a:gd name="T60" fmla="*/ 5 w 986"/>
                  <a:gd name="T61" fmla="*/ 34 h 881"/>
                  <a:gd name="T62" fmla="*/ 4 w 986"/>
                  <a:gd name="T63" fmla="*/ 31 h 881"/>
                  <a:gd name="T64" fmla="*/ 2 w 986"/>
                  <a:gd name="T65" fmla="*/ 28 h 881"/>
                  <a:gd name="T66" fmla="*/ 2 w 986"/>
                  <a:gd name="T67" fmla="*/ 24 h 881"/>
                  <a:gd name="T68" fmla="*/ 1 w 986"/>
                  <a:gd name="T69" fmla="*/ 22 h 881"/>
                  <a:gd name="T70" fmla="*/ 1 w 986"/>
                  <a:gd name="T71" fmla="*/ 20 h 881"/>
                  <a:gd name="T72" fmla="*/ 4 w 986"/>
                  <a:gd name="T73" fmla="*/ 17 h 881"/>
                  <a:gd name="T74" fmla="*/ 6 w 986"/>
                  <a:gd name="T75" fmla="*/ 16 h 881"/>
                  <a:gd name="T76" fmla="*/ 8 w 986"/>
                  <a:gd name="T77" fmla="*/ 14 h 881"/>
                  <a:gd name="T78" fmla="*/ 9 w 986"/>
                  <a:gd name="T79" fmla="*/ 11 h 881"/>
                  <a:gd name="T80" fmla="*/ 11 w 986"/>
                  <a:gd name="T81" fmla="*/ 9 h 881"/>
                  <a:gd name="T82" fmla="*/ 12 w 986"/>
                  <a:gd name="T83" fmla="*/ 6 h 881"/>
                  <a:gd name="T84" fmla="*/ 13 w 986"/>
                  <a:gd name="T85" fmla="*/ 4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6" h="881">
                    <a:moveTo>
                      <a:pt x="221" y="50"/>
                    </a:moveTo>
                    <a:lnTo>
                      <a:pt x="221" y="43"/>
                    </a:lnTo>
                    <a:lnTo>
                      <a:pt x="228" y="36"/>
                    </a:lnTo>
                    <a:lnTo>
                      <a:pt x="228" y="25"/>
                    </a:lnTo>
                    <a:lnTo>
                      <a:pt x="239" y="18"/>
                    </a:lnTo>
                    <a:lnTo>
                      <a:pt x="239" y="7"/>
                    </a:lnTo>
                    <a:lnTo>
                      <a:pt x="246" y="0"/>
                    </a:lnTo>
                    <a:lnTo>
                      <a:pt x="282" y="7"/>
                    </a:lnTo>
                    <a:lnTo>
                      <a:pt x="320" y="25"/>
                    </a:lnTo>
                    <a:lnTo>
                      <a:pt x="363" y="36"/>
                    </a:lnTo>
                    <a:lnTo>
                      <a:pt x="396" y="43"/>
                    </a:lnTo>
                    <a:lnTo>
                      <a:pt x="442" y="50"/>
                    </a:lnTo>
                    <a:lnTo>
                      <a:pt x="475" y="61"/>
                    </a:lnTo>
                    <a:lnTo>
                      <a:pt x="519" y="68"/>
                    </a:lnTo>
                    <a:lnTo>
                      <a:pt x="556" y="86"/>
                    </a:lnTo>
                    <a:lnTo>
                      <a:pt x="592" y="104"/>
                    </a:lnTo>
                    <a:lnTo>
                      <a:pt x="635" y="122"/>
                    </a:lnTo>
                    <a:lnTo>
                      <a:pt x="671" y="148"/>
                    </a:lnTo>
                    <a:lnTo>
                      <a:pt x="708" y="167"/>
                    </a:lnTo>
                    <a:lnTo>
                      <a:pt x="740" y="191"/>
                    </a:lnTo>
                    <a:lnTo>
                      <a:pt x="783" y="210"/>
                    </a:lnTo>
                    <a:lnTo>
                      <a:pt x="820" y="228"/>
                    </a:lnTo>
                    <a:lnTo>
                      <a:pt x="856" y="254"/>
                    </a:lnTo>
                    <a:lnTo>
                      <a:pt x="874" y="272"/>
                    </a:lnTo>
                    <a:lnTo>
                      <a:pt x="892" y="300"/>
                    </a:lnTo>
                    <a:lnTo>
                      <a:pt x="907" y="326"/>
                    </a:lnTo>
                    <a:lnTo>
                      <a:pt x="925" y="351"/>
                    </a:lnTo>
                    <a:lnTo>
                      <a:pt x="943" y="376"/>
                    </a:lnTo>
                    <a:lnTo>
                      <a:pt x="955" y="406"/>
                    </a:lnTo>
                    <a:lnTo>
                      <a:pt x="973" y="424"/>
                    </a:lnTo>
                    <a:lnTo>
                      <a:pt x="986" y="449"/>
                    </a:lnTo>
                    <a:lnTo>
                      <a:pt x="980" y="485"/>
                    </a:lnTo>
                    <a:lnTo>
                      <a:pt x="973" y="518"/>
                    </a:lnTo>
                    <a:lnTo>
                      <a:pt x="961" y="566"/>
                    </a:lnTo>
                    <a:lnTo>
                      <a:pt x="955" y="598"/>
                    </a:lnTo>
                    <a:lnTo>
                      <a:pt x="943" y="635"/>
                    </a:lnTo>
                    <a:lnTo>
                      <a:pt x="937" y="671"/>
                    </a:lnTo>
                    <a:lnTo>
                      <a:pt x="925" y="703"/>
                    </a:lnTo>
                    <a:lnTo>
                      <a:pt x="918" y="739"/>
                    </a:lnTo>
                    <a:lnTo>
                      <a:pt x="874" y="757"/>
                    </a:lnTo>
                    <a:lnTo>
                      <a:pt x="831" y="775"/>
                    </a:lnTo>
                    <a:lnTo>
                      <a:pt x="783" y="794"/>
                    </a:lnTo>
                    <a:lnTo>
                      <a:pt x="740" y="812"/>
                    </a:lnTo>
                    <a:lnTo>
                      <a:pt x="696" y="826"/>
                    </a:lnTo>
                    <a:lnTo>
                      <a:pt x="653" y="845"/>
                    </a:lnTo>
                    <a:lnTo>
                      <a:pt x="610" y="863"/>
                    </a:lnTo>
                    <a:lnTo>
                      <a:pt x="566" y="881"/>
                    </a:lnTo>
                    <a:lnTo>
                      <a:pt x="519" y="856"/>
                    </a:lnTo>
                    <a:lnTo>
                      <a:pt x="486" y="838"/>
                    </a:lnTo>
                    <a:lnTo>
                      <a:pt x="450" y="820"/>
                    </a:lnTo>
                    <a:lnTo>
                      <a:pt x="406" y="801"/>
                    </a:lnTo>
                    <a:lnTo>
                      <a:pt x="370" y="783"/>
                    </a:lnTo>
                    <a:lnTo>
                      <a:pt x="333" y="765"/>
                    </a:lnTo>
                    <a:lnTo>
                      <a:pt x="302" y="750"/>
                    </a:lnTo>
                    <a:lnTo>
                      <a:pt x="257" y="721"/>
                    </a:lnTo>
                    <a:lnTo>
                      <a:pt x="228" y="703"/>
                    </a:lnTo>
                    <a:lnTo>
                      <a:pt x="210" y="678"/>
                    </a:lnTo>
                    <a:lnTo>
                      <a:pt x="185" y="653"/>
                    </a:lnTo>
                    <a:lnTo>
                      <a:pt x="160" y="627"/>
                    </a:lnTo>
                    <a:lnTo>
                      <a:pt x="130" y="598"/>
                    </a:lnTo>
                    <a:lnTo>
                      <a:pt x="106" y="572"/>
                    </a:lnTo>
                    <a:lnTo>
                      <a:pt x="79" y="547"/>
                    </a:lnTo>
                    <a:lnTo>
                      <a:pt x="54" y="518"/>
                    </a:lnTo>
                    <a:lnTo>
                      <a:pt x="54" y="493"/>
                    </a:lnTo>
                    <a:lnTo>
                      <a:pt x="43" y="467"/>
                    </a:lnTo>
                    <a:lnTo>
                      <a:pt x="36" y="449"/>
                    </a:lnTo>
                    <a:lnTo>
                      <a:pt x="25" y="424"/>
                    </a:lnTo>
                    <a:lnTo>
                      <a:pt x="25" y="394"/>
                    </a:lnTo>
                    <a:lnTo>
                      <a:pt x="18" y="376"/>
                    </a:lnTo>
                    <a:lnTo>
                      <a:pt x="7" y="351"/>
                    </a:lnTo>
                    <a:lnTo>
                      <a:pt x="0" y="326"/>
                    </a:lnTo>
                    <a:lnTo>
                      <a:pt x="18" y="315"/>
                    </a:lnTo>
                    <a:lnTo>
                      <a:pt x="36" y="300"/>
                    </a:lnTo>
                    <a:lnTo>
                      <a:pt x="54" y="282"/>
                    </a:lnTo>
                    <a:lnTo>
                      <a:pt x="69" y="264"/>
                    </a:lnTo>
                    <a:lnTo>
                      <a:pt x="87" y="254"/>
                    </a:lnTo>
                    <a:lnTo>
                      <a:pt x="106" y="239"/>
                    </a:lnTo>
                    <a:lnTo>
                      <a:pt x="124" y="221"/>
                    </a:lnTo>
                    <a:lnTo>
                      <a:pt x="142" y="203"/>
                    </a:lnTo>
                    <a:lnTo>
                      <a:pt x="149" y="185"/>
                    </a:lnTo>
                    <a:lnTo>
                      <a:pt x="160" y="167"/>
                    </a:lnTo>
                    <a:lnTo>
                      <a:pt x="167" y="148"/>
                    </a:lnTo>
                    <a:lnTo>
                      <a:pt x="178" y="130"/>
                    </a:lnTo>
                    <a:lnTo>
                      <a:pt x="192" y="104"/>
                    </a:lnTo>
                    <a:lnTo>
                      <a:pt x="203" y="86"/>
                    </a:lnTo>
                    <a:lnTo>
                      <a:pt x="210" y="68"/>
                    </a:lnTo>
                    <a:lnTo>
                      <a:pt x="221" y="5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2" name="Freeform 258"/>
              <p:cNvSpPr>
                <a:spLocks/>
              </p:cNvSpPr>
              <p:nvPr/>
            </p:nvSpPr>
            <p:spPr bwMode="auto">
              <a:xfrm>
                <a:off x="3872" y="1764"/>
                <a:ext cx="220" cy="194"/>
              </a:xfrm>
              <a:custGeom>
                <a:avLst/>
                <a:gdLst>
                  <a:gd name="T0" fmla="*/ 12 w 882"/>
                  <a:gd name="T1" fmla="*/ 2 h 776"/>
                  <a:gd name="T2" fmla="*/ 13 w 882"/>
                  <a:gd name="T3" fmla="*/ 2 h 776"/>
                  <a:gd name="T4" fmla="*/ 13 w 882"/>
                  <a:gd name="T5" fmla="*/ 1 h 776"/>
                  <a:gd name="T6" fmla="*/ 15 w 882"/>
                  <a:gd name="T7" fmla="*/ 1 h 776"/>
                  <a:gd name="T8" fmla="*/ 20 w 882"/>
                  <a:gd name="T9" fmla="*/ 2 h 776"/>
                  <a:gd name="T10" fmla="*/ 24 w 882"/>
                  <a:gd name="T11" fmla="*/ 3 h 776"/>
                  <a:gd name="T12" fmla="*/ 28 w 882"/>
                  <a:gd name="T13" fmla="*/ 4 h 776"/>
                  <a:gd name="T14" fmla="*/ 33 w 882"/>
                  <a:gd name="T15" fmla="*/ 6 h 776"/>
                  <a:gd name="T16" fmla="*/ 37 w 882"/>
                  <a:gd name="T17" fmla="*/ 8 h 776"/>
                  <a:gd name="T18" fmla="*/ 41 w 882"/>
                  <a:gd name="T19" fmla="*/ 11 h 776"/>
                  <a:gd name="T20" fmla="*/ 45 w 882"/>
                  <a:gd name="T21" fmla="*/ 13 h 776"/>
                  <a:gd name="T22" fmla="*/ 48 w 882"/>
                  <a:gd name="T23" fmla="*/ 16 h 776"/>
                  <a:gd name="T24" fmla="*/ 50 w 882"/>
                  <a:gd name="T25" fmla="*/ 18 h 776"/>
                  <a:gd name="T26" fmla="*/ 52 w 882"/>
                  <a:gd name="T27" fmla="*/ 21 h 776"/>
                  <a:gd name="T28" fmla="*/ 54 w 882"/>
                  <a:gd name="T29" fmla="*/ 24 h 776"/>
                  <a:gd name="T30" fmla="*/ 54 w 882"/>
                  <a:gd name="T31" fmla="*/ 27 h 776"/>
                  <a:gd name="T32" fmla="*/ 53 w 882"/>
                  <a:gd name="T33" fmla="*/ 31 h 776"/>
                  <a:gd name="T34" fmla="*/ 52 w 882"/>
                  <a:gd name="T35" fmla="*/ 35 h 776"/>
                  <a:gd name="T36" fmla="*/ 51 w 882"/>
                  <a:gd name="T37" fmla="*/ 39 h 776"/>
                  <a:gd name="T38" fmla="*/ 48 w 882"/>
                  <a:gd name="T39" fmla="*/ 42 h 776"/>
                  <a:gd name="T40" fmla="*/ 43 w 882"/>
                  <a:gd name="T41" fmla="*/ 44 h 776"/>
                  <a:gd name="T42" fmla="*/ 38 w 882"/>
                  <a:gd name="T43" fmla="*/ 46 h 776"/>
                  <a:gd name="T44" fmla="*/ 33 w 882"/>
                  <a:gd name="T45" fmla="*/ 47 h 776"/>
                  <a:gd name="T46" fmla="*/ 29 w 882"/>
                  <a:gd name="T47" fmla="*/ 47 h 776"/>
                  <a:gd name="T48" fmla="*/ 25 w 882"/>
                  <a:gd name="T49" fmla="*/ 45 h 776"/>
                  <a:gd name="T50" fmla="*/ 20 w 882"/>
                  <a:gd name="T51" fmla="*/ 44 h 776"/>
                  <a:gd name="T52" fmla="*/ 16 w 882"/>
                  <a:gd name="T53" fmla="*/ 41 h 776"/>
                  <a:gd name="T54" fmla="*/ 13 w 882"/>
                  <a:gd name="T55" fmla="*/ 39 h 776"/>
                  <a:gd name="T56" fmla="*/ 10 w 882"/>
                  <a:gd name="T57" fmla="*/ 36 h 776"/>
                  <a:gd name="T58" fmla="*/ 7 w 882"/>
                  <a:gd name="T59" fmla="*/ 33 h 776"/>
                  <a:gd name="T60" fmla="*/ 4 w 882"/>
                  <a:gd name="T61" fmla="*/ 30 h 776"/>
                  <a:gd name="T62" fmla="*/ 3 w 882"/>
                  <a:gd name="T63" fmla="*/ 28 h 776"/>
                  <a:gd name="T64" fmla="*/ 1 w 882"/>
                  <a:gd name="T65" fmla="*/ 25 h 776"/>
                  <a:gd name="T66" fmla="*/ 1 w 882"/>
                  <a:gd name="T67" fmla="*/ 22 h 776"/>
                  <a:gd name="T68" fmla="*/ 0 w 882"/>
                  <a:gd name="T69" fmla="*/ 19 h 776"/>
                  <a:gd name="T70" fmla="*/ 1 w 882"/>
                  <a:gd name="T71" fmla="*/ 17 h 776"/>
                  <a:gd name="T72" fmla="*/ 3 w 882"/>
                  <a:gd name="T73" fmla="*/ 16 h 776"/>
                  <a:gd name="T74" fmla="*/ 5 w 882"/>
                  <a:gd name="T75" fmla="*/ 14 h 776"/>
                  <a:gd name="T76" fmla="*/ 6 w 882"/>
                  <a:gd name="T77" fmla="*/ 12 h 776"/>
                  <a:gd name="T78" fmla="*/ 8 w 882"/>
                  <a:gd name="T79" fmla="*/ 11 h 776"/>
                  <a:gd name="T80" fmla="*/ 9 w 882"/>
                  <a:gd name="T81" fmla="*/ 8 h 776"/>
                  <a:gd name="T82" fmla="*/ 10 w 882"/>
                  <a:gd name="T83" fmla="*/ 6 h 776"/>
                  <a:gd name="T84" fmla="*/ 11 w 882"/>
                  <a:gd name="T85" fmla="*/ 4 h 7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2" h="776">
                    <a:moveTo>
                      <a:pt x="192" y="43"/>
                    </a:moveTo>
                    <a:lnTo>
                      <a:pt x="192" y="32"/>
                    </a:lnTo>
                    <a:lnTo>
                      <a:pt x="203" y="32"/>
                    </a:lnTo>
                    <a:lnTo>
                      <a:pt x="203" y="25"/>
                    </a:lnTo>
                    <a:lnTo>
                      <a:pt x="203" y="18"/>
                    </a:lnTo>
                    <a:lnTo>
                      <a:pt x="210" y="7"/>
                    </a:lnTo>
                    <a:lnTo>
                      <a:pt x="210" y="0"/>
                    </a:lnTo>
                    <a:lnTo>
                      <a:pt x="246" y="7"/>
                    </a:lnTo>
                    <a:lnTo>
                      <a:pt x="284" y="18"/>
                    </a:lnTo>
                    <a:lnTo>
                      <a:pt x="315" y="25"/>
                    </a:lnTo>
                    <a:lnTo>
                      <a:pt x="352" y="32"/>
                    </a:lnTo>
                    <a:lnTo>
                      <a:pt x="388" y="43"/>
                    </a:lnTo>
                    <a:lnTo>
                      <a:pt x="424" y="50"/>
                    </a:lnTo>
                    <a:lnTo>
                      <a:pt x="457" y="61"/>
                    </a:lnTo>
                    <a:lnTo>
                      <a:pt x="493" y="68"/>
                    </a:lnTo>
                    <a:lnTo>
                      <a:pt x="530" y="86"/>
                    </a:lnTo>
                    <a:lnTo>
                      <a:pt x="556" y="104"/>
                    </a:lnTo>
                    <a:lnTo>
                      <a:pt x="592" y="130"/>
                    </a:lnTo>
                    <a:lnTo>
                      <a:pt x="628" y="149"/>
                    </a:lnTo>
                    <a:lnTo>
                      <a:pt x="660" y="167"/>
                    </a:lnTo>
                    <a:lnTo>
                      <a:pt x="696" y="185"/>
                    </a:lnTo>
                    <a:lnTo>
                      <a:pt x="722" y="203"/>
                    </a:lnTo>
                    <a:lnTo>
                      <a:pt x="759" y="221"/>
                    </a:lnTo>
                    <a:lnTo>
                      <a:pt x="777" y="246"/>
                    </a:lnTo>
                    <a:lnTo>
                      <a:pt x="795" y="264"/>
                    </a:lnTo>
                    <a:lnTo>
                      <a:pt x="802" y="290"/>
                    </a:lnTo>
                    <a:lnTo>
                      <a:pt x="820" y="308"/>
                    </a:lnTo>
                    <a:lnTo>
                      <a:pt x="838" y="333"/>
                    </a:lnTo>
                    <a:lnTo>
                      <a:pt x="846" y="351"/>
                    </a:lnTo>
                    <a:lnTo>
                      <a:pt x="864" y="376"/>
                    </a:lnTo>
                    <a:lnTo>
                      <a:pt x="882" y="395"/>
                    </a:lnTo>
                    <a:lnTo>
                      <a:pt x="874" y="431"/>
                    </a:lnTo>
                    <a:lnTo>
                      <a:pt x="864" y="457"/>
                    </a:lnTo>
                    <a:lnTo>
                      <a:pt x="856" y="493"/>
                    </a:lnTo>
                    <a:lnTo>
                      <a:pt x="846" y="529"/>
                    </a:lnTo>
                    <a:lnTo>
                      <a:pt x="838" y="554"/>
                    </a:lnTo>
                    <a:lnTo>
                      <a:pt x="828" y="591"/>
                    </a:lnTo>
                    <a:lnTo>
                      <a:pt x="820" y="624"/>
                    </a:lnTo>
                    <a:lnTo>
                      <a:pt x="813" y="653"/>
                    </a:lnTo>
                    <a:lnTo>
                      <a:pt x="777" y="671"/>
                    </a:lnTo>
                    <a:lnTo>
                      <a:pt x="733" y="685"/>
                    </a:lnTo>
                    <a:lnTo>
                      <a:pt x="696" y="696"/>
                    </a:lnTo>
                    <a:lnTo>
                      <a:pt x="653" y="714"/>
                    </a:lnTo>
                    <a:lnTo>
                      <a:pt x="617" y="732"/>
                    </a:lnTo>
                    <a:lnTo>
                      <a:pt x="574" y="747"/>
                    </a:lnTo>
                    <a:lnTo>
                      <a:pt x="538" y="757"/>
                    </a:lnTo>
                    <a:lnTo>
                      <a:pt x="493" y="776"/>
                    </a:lnTo>
                    <a:lnTo>
                      <a:pt x="468" y="757"/>
                    </a:lnTo>
                    <a:lnTo>
                      <a:pt x="432" y="739"/>
                    </a:lnTo>
                    <a:lnTo>
                      <a:pt x="396" y="721"/>
                    </a:lnTo>
                    <a:lnTo>
                      <a:pt x="363" y="714"/>
                    </a:lnTo>
                    <a:lnTo>
                      <a:pt x="327" y="696"/>
                    </a:lnTo>
                    <a:lnTo>
                      <a:pt x="290" y="678"/>
                    </a:lnTo>
                    <a:lnTo>
                      <a:pt x="264" y="660"/>
                    </a:lnTo>
                    <a:lnTo>
                      <a:pt x="228" y="642"/>
                    </a:lnTo>
                    <a:lnTo>
                      <a:pt x="203" y="617"/>
                    </a:lnTo>
                    <a:lnTo>
                      <a:pt x="185" y="599"/>
                    </a:lnTo>
                    <a:lnTo>
                      <a:pt x="160" y="573"/>
                    </a:lnTo>
                    <a:lnTo>
                      <a:pt x="142" y="548"/>
                    </a:lnTo>
                    <a:lnTo>
                      <a:pt x="112" y="529"/>
                    </a:lnTo>
                    <a:lnTo>
                      <a:pt x="98" y="500"/>
                    </a:lnTo>
                    <a:lnTo>
                      <a:pt x="69" y="485"/>
                    </a:lnTo>
                    <a:lnTo>
                      <a:pt x="51" y="457"/>
                    </a:lnTo>
                    <a:lnTo>
                      <a:pt x="43" y="439"/>
                    </a:lnTo>
                    <a:lnTo>
                      <a:pt x="36" y="413"/>
                    </a:lnTo>
                    <a:lnTo>
                      <a:pt x="25" y="395"/>
                    </a:lnTo>
                    <a:lnTo>
                      <a:pt x="25" y="370"/>
                    </a:lnTo>
                    <a:lnTo>
                      <a:pt x="18" y="351"/>
                    </a:lnTo>
                    <a:lnTo>
                      <a:pt x="7" y="333"/>
                    </a:lnTo>
                    <a:lnTo>
                      <a:pt x="7" y="308"/>
                    </a:lnTo>
                    <a:lnTo>
                      <a:pt x="0" y="290"/>
                    </a:lnTo>
                    <a:lnTo>
                      <a:pt x="18" y="272"/>
                    </a:lnTo>
                    <a:lnTo>
                      <a:pt x="25" y="264"/>
                    </a:lnTo>
                    <a:lnTo>
                      <a:pt x="43" y="246"/>
                    </a:lnTo>
                    <a:lnTo>
                      <a:pt x="61" y="236"/>
                    </a:lnTo>
                    <a:lnTo>
                      <a:pt x="80" y="221"/>
                    </a:lnTo>
                    <a:lnTo>
                      <a:pt x="88" y="210"/>
                    </a:lnTo>
                    <a:lnTo>
                      <a:pt x="106" y="192"/>
                    </a:lnTo>
                    <a:lnTo>
                      <a:pt x="124" y="173"/>
                    </a:lnTo>
                    <a:lnTo>
                      <a:pt x="131" y="167"/>
                    </a:lnTo>
                    <a:lnTo>
                      <a:pt x="142" y="149"/>
                    </a:lnTo>
                    <a:lnTo>
                      <a:pt x="149" y="130"/>
                    </a:lnTo>
                    <a:lnTo>
                      <a:pt x="160" y="112"/>
                    </a:lnTo>
                    <a:lnTo>
                      <a:pt x="167" y="98"/>
                    </a:lnTo>
                    <a:lnTo>
                      <a:pt x="174" y="79"/>
                    </a:lnTo>
                    <a:lnTo>
                      <a:pt x="185" y="61"/>
                    </a:lnTo>
                    <a:lnTo>
                      <a:pt x="192" y="4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3" name="Freeform 259"/>
              <p:cNvSpPr>
                <a:spLocks/>
              </p:cNvSpPr>
              <p:nvPr/>
            </p:nvSpPr>
            <p:spPr bwMode="auto">
              <a:xfrm>
                <a:off x="3876" y="1766"/>
                <a:ext cx="192" cy="172"/>
              </a:xfrm>
              <a:custGeom>
                <a:avLst/>
                <a:gdLst>
                  <a:gd name="T0" fmla="*/ 11 w 766"/>
                  <a:gd name="T1" fmla="*/ 2 h 689"/>
                  <a:gd name="T2" fmla="*/ 11 w 766"/>
                  <a:gd name="T3" fmla="*/ 1 h 689"/>
                  <a:gd name="T4" fmla="*/ 12 w 766"/>
                  <a:gd name="T5" fmla="*/ 1 h 689"/>
                  <a:gd name="T6" fmla="*/ 12 w 766"/>
                  <a:gd name="T7" fmla="*/ 0 h 689"/>
                  <a:gd name="T8" fmla="*/ 16 w 766"/>
                  <a:gd name="T9" fmla="*/ 1 h 689"/>
                  <a:gd name="T10" fmla="*/ 19 w 766"/>
                  <a:gd name="T11" fmla="*/ 2 h 689"/>
                  <a:gd name="T12" fmla="*/ 23 w 766"/>
                  <a:gd name="T13" fmla="*/ 3 h 689"/>
                  <a:gd name="T14" fmla="*/ 27 w 766"/>
                  <a:gd name="T15" fmla="*/ 4 h 689"/>
                  <a:gd name="T16" fmla="*/ 30 w 766"/>
                  <a:gd name="T17" fmla="*/ 6 h 689"/>
                  <a:gd name="T18" fmla="*/ 34 w 766"/>
                  <a:gd name="T19" fmla="*/ 8 h 689"/>
                  <a:gd name="T20" fmla="*/ 38 w 766"/>
                  <a:gd name="T21" fmla="*/ 10 h 689"/>
                  <a:gd name="T22" fmla="*/ 41 w 766"/>
                  <a:gd name="T23" fmla="*/ 13 h 689"/>
                  <a:gd name="T24" fmla="*/ 43 w 766"/>
                  <a:gd name="T25" fmla="*/ 15 h 689"/>
                  <a:gd name="T26" fmla="*/ 45 w 766"/>
                  <a:gd name="T27" fmla="*/ 17 h 689"/>
                  <a:gd name="T28" fmla="*/ 47 w 766"/>
                  <a:gd name="T29" fmla="*/ 20 h 689"/>
                  <a:gd name="T30" fmla="*/ 48 w 766"/>
                  <a:gd name="T31" fmla="*/ 22 h 689"/>
                  <a:gd name="T32" fmla="*/ 47 w 766"/>
                  <a:gd name="T33" fmla="*/ 25 h 689"/>
                  <a:gd name="T34" fmla="*/ 47 w 766"/>
                  <a:gd name="T35" fmla="*/ 29 h 689"/>
                  <a:gd name="T36" fmla="*/ 45 w 766"/>
                  <a:gd name="T37" fmla="*/ 32 h 689"/>
                  <a:gd name="T38" fmla="*/ 45 w 766"/>
                  <a:gd name="T39" fmla="*/ 36 h 689"/>
                  <a:gd name="T40" fmla="*/ 40 w 766"/>
                  <a:gd name="T41" fmla="*/ 38 h 689"/>
                  <a:gd name="T42" fmla="*/ 36 w 766"/>
                  <a:gd name="T43" fmla="*/ 40 h 689"/>
                  <a:gd name="T44" fmla="*/ 32 w 766"/>
                  <a:gd name="T45" fmla="*/ 41 h 689"/>
                  <a:gd name="T46" fmla="*/ 27 w 766"/>
                  <a:gd name="T47" fmla="*/ 43 h 689"/>
                  <a:gd name="T48" fmla="*/ 23 w 766"/>
                  <a:gd name="T49" fmla="*/ 41 h 689"/>
                  <a:gd name="T50" fmla="*/ 20 w 766"/>
                  <a:gd name="T51" fmla="*/ 39 h 689"/>
                  <a:gd name="T52" fmla="*/ 16 w 766"/>
                  <a:gd name="T53" fmla="*/ 37 h 689"/>
                  <a:gd name="T54" fmla="*/ 12 w 766"/>
                  <a:gd name="T55" fmla="*/ 35 h 689"/>
                  <a:gd name="T56" fmla="*/ 10 w 766"/>
                  <a:gd name="T57" fmla="*/ 33 h 689"/>
                  <a:gd name="T58" fmla="*/ 8 w 766"/>
                  <a:gd name="T59" fmla="*/ 30 h 689"/>
                  <a:gd name="T60" fmla="*/ 5 w 766"/>
                  <a:gd name="T61" fmla="*/ 28 h 689"/>
                  <a:gd name="T62" fmla="*/ 3 w 766"/>
                  <a:gd name="T63" fmla="*/ 25 h 689"/>
                  <a:gd name="T64" fmla="*/ 2 w 766"/>
                  <a:gd name="T65" fmla="*/ 23 h 689"/>
                  <a:gd name="T66" fmla="*/ 1 w 766"/>
                  <a:gd name="T67" fmla="*/ 21 h 689"/>
                  <a:gd name="T68" fmla="*/ 1 w 766"/>
                  <a:gd name="T69" fmla="*/ 18 h 689"/>
                  <a:gd name="T70" fmla="*/ 0 w 766"/>
                  <a:gd name="T71" fmla="*/ 16 h 689"/>
                  <a:gd name="T72" fmla="*/ 2 w 766"/>
                  <a:gd name="T73" fmla="*/ 15 h 689"/>
                  <a:gd name="T74" fmla="*/ 3 w 766"/>
                  <a:gd name="T75" fmla="*/ 13 h 689"/>
                  <a:gd name="T76" fmla="*/ 5 w 766"/>
                  <a:gd name="T77" fmla="*/ 11 h 689"/>
                  <a:gd name="T78" fmla="*/ 7 w 766"/>
                  <a:gd name="T79" fmla="*/ 10 h 689"/>
                  <a:gd name="T80" fmla="*/ 8 w 766"/>
                  <a:gd name="T81" fmla="*/ 8 h 689"/>
                  <a:gd name="T82" fmla="*/ 8 w 766"/>
                  <a:gd name="T83" fmla="*/ 6 h 689"/>
                  <a:gd name="T84" fmla="*/ 9 w 766"/>
                  <a:gd name="T85" fmla="*/ 4 h 689"/>
                  <a:gd name="T86" fmla="*/ 11 w 766"/>
                  <a:gd name="T87" fmla="*/ 3 h 68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66" h="689">
                    <a:moveTo>
                      <a:pt x="167" y="43"/>
                    </a:moveTo>
                    <a:lnTo>
                      <a:pt x="167" y="36"/>
                    </a:lnTo>
                    <a:lnTo>
                      <a:pt x="174" y="36"/>
                    </a:lnTo>
                    <a:lnTo>
                      <a:pt x="174" y="25"/>
                    </a:lnTo>
                    <a:lnTo>
                      <a:pt x="174" y="18"/>
                    </a:lnTo>
                    <a:lnTo>
                      <a:pt x="185" y="18"/>
                    </a:lnTo>
                    <a:lnTo>
                      <a:pt x="185" y="11"/>
                    </a:lnTo>
                    <a:lnTo>
                      <a:pt x="185" y="0"/>
                    </a:lnTo>
                    <a:lnTo>
                      <a:pt x="221" y="11"/>
                    </a:lnTo>
                    <a:lnTo>
                      <a:pt x="246" y="18"/>
                    </a:lnTo>
                    <a:lnTo>
                      <a:pt x="272" y="25"/>
                    </a:lnTo>
                    <a:lnTo>
                      <a:pt x="309" y="36"/>
                    </a:lnTo>
                    <a:lnTo>
                      <a:pt x="334" y="43"/>
                    </a:lnTo>
                    <a:lnTo>
                      <a:pt x="370" y="54"/>
                    </a:lnTo>
                    <a:lnTo>
                      <a:pt x="396" y="61"/>
                    </a:lnTo>
                    <a:lnTo>
                      <a:pt x="432" y="72"/>
                    </a:lnTo>
                    <a:lnTo>
                      <a:pt x="457" y="91"/>
                    </a:lnTo>
                    <a:lnTo>
                      <a:pt x="483" y="97"/>
                    </a:lnTo>
                    <a:lnTo>
                      <a:pt x="520" y="115"/>
                    </a:lnTo>
                    <a:lnTo>
                      <a:pt x="548" y="134"/>
                    </a:lnTo>
                    <a:lnTo>
                      <a:pt x="574" y="152"/>
                    </a:lnTo>
                    <a:lnTo>
                      <a:pt x="610" y="166"/>
                    </a:lnTo>
                    <a:lnTo>
                      <a:pt x="635" y="185"/>
                    </a:lnTo>
                    <a:lnTo>
                      <a:pt x="660" y="203"/>
                    </a:lnTo>
                    <a:lnTo>
                      <a:pt x="678" y="221"/>
                    </a:lnTo>
                    <a:lnTo>
                      <a:pt x="686" y="239"/>
                    </a:lnTo>
                    <a:lnTo>
                      <a:pt x="704" y="257"/>
                    </a:lnTo>
                    <a:lnTo>
                      <a:pt x="715" y="275"/>
                    </a:lnTo>
                    <a:lnTo>
                      <a:pt x="733" y="301"/>
                    </a:lnTo>
                    <a:lnTo>
                      <a:pt x="741" y="320"/>
                    </a:lnTo>
                    <a:lnTo>
                      <a:pt x="747" y="338"/>
                    </a:lnTo>
                    <a:lnTo>
                      <a:pt x="766" y="351"/>
                    </a:lnTo>
                    <a:lnTo>
                      <a:pt x="759" y="381"/>
                    </a:lnTo>
                    <a:lnTo>
                      <a:pt x="747" y="406"/>
                    </a:lnTo>
                    <a:lnTo>
                      <a:pt x="747" y="442"/>
                    </a:lnTo>
                    <a:lnTo>
                      <a:pt x="741" y="468"/>
                    </a:lnTo>
                    <a:lnTo>
                      <a:pt x="733" y="493"/>
                    </a:lnTo>
                    <a:lnTo>
                      <a:pt x="723" y="522"/>
                    </a:lnTo>
                    <a:lnTo>
                      <a:pt x="715" y="547"/>
                    </a:lnTo>
                    <a:lnTo>
                      <a:pt x="715" y="584"/>
                    </a:lnTo>
                    <a:lnTo>
                      <a:pt x="678" y="592"/>
                    </a:lnTo>
                    <a:lnTo>
                      <a:pt x="642" y="610"/>
                    </a:lnTo>
                    <a:lnTo>
                      <a:pt x="610" y="617"/>
                    </a:lnTo>
                    <a:lnTo>
                      <a:pt x="574" y="635"/>
                    </a:lnTo>
                    <a:lnTo>
                      <a:pt x="538" y="646"/>
                    </a:lnTo>
                    <a:lnTo>
                      <a:pt x="501" y="664"/>
                    </a:lnTo>
                    <a:lnTo>
                      <a:pt x="469" y="671"/>
                    </a:lnTo>
                    <a:lnTo>
                      <a:pt x="432" y="689"/>
                    </a:lnTo>
                    <a:lnTo>
                      <a:pt x="406" y="671"/>
                    </a:lnTo>
                    <a:lnTo>
                      <a:pt x="370" y="653"/>
                    </a:lnTo>
                    <a:lnTo>
                      <a:pt x="345" y="646"/>
                    </a:lnTo>
                    <a:lnTo>
                      <a:pt x="316" y="628"/>
                    </a:lnTo>
                    <a:lnTo>
                      <a:pt x="284" y="610"/>
                    </a:lnTo>
                    <a:lnTo>
                      <a:pt x="254" y="602"/>
                    </a:lnTo>
                    <a:lnTo>
                      <a:pt x="228" y="584"/>
                    </a:lnTo>
                    <a:lnTo>
                      <a:pt x="192" y="566"/>
                    </a:lnTo>
                    <a:lnTo>
                      <a:pt x="174" y="547"/>
                    </a:lnTo>
                    <a:lnTo>
                      <a:pt x="156" y="529"/>
                    </a:lnTo>
                    <a:lnTo>
                      <a:pt x="142" y="511"/>
                    </a:lnTo>
                    <a:lnTo>
                      <a:pt x="124" y="486"/>
                    </a:lnTo>
                    <a:lnTo>
                      <a:pt x="94" y="468"/>
                    </a:lnTo>
                    <a:lnTo>
                      <a:pt x="80" y="450"/>
                    </a:lnTo>
                    <a:lnTo>
                      <a:pt x="62" y="424"/>
                    </a:lnTo>
                    <a:lnTo>
                      <a:pt x="43" y="406"/>
                    </a:lnTo>
                    <a:lnTo>
                      <a:pt x="33" y="388"/>
                    </a:lnTo>
                    <a:lnTo>
                      <a:pt x="25" y="369"/>
                    </a:lnTo>
                    <a:lnTo>
                      <a:pt x="25" y="351"/>
                    </a:lnTo>
                    <a:lnTo>
                      <a:pt x="18" y="338"/>
                    </a:lnTo>
                    <a:lnTo>
                      <a:pt x="18" y="320"/>
                    </a:lnTo>
                    <a:lnTo>
                      <a:pt x="7" y="290"/>
                    </a:lnTo>
                    <a:lnTo>
                      <a:pt x="0" y="275"/>
                    </a:lnTo>
                    <a:lnTo>
                      <a:pt x="0" y="257"/>
                    </a:lnTo>
                    <a:lnTo>
                      <a:pt x="7" y="247"/>
                    </a:lnTo>
                    <a:lnTo>
                      <a:pt x="25" y="239"/>
                    </a:lnTo>
                    <a:lnTo>
                      <a:pt x="33" y="221"/>
                    </a:lnTo>
                    <a:lnTo>
                      <a:pt x="51" y="214"/>
                    </a:lnTo>
                    <a:lnTo>
                      <a:pt x="62" y="203"/>
                    </a:lnTo>
                    <a:lnTo>
                      <a:pt x="80" y="185"/>
                    </a:lnTo>
                    <a:lnTo>
                      <a:pt x="88" y="178"/>
                    </a:lnTo>
                    <a:lnTo>
                      <a:pt x="106" y="160"/>
                    </a:lnTo>
                    <a:lnTo>
                      <a:pt x="113" y="152"/>
                    </a:lnTo>
                    <a:lnTo>
                      <a:pt x="124" y="134"/>
                    </a:lnTo>
                    <a:lnTo>
                      <a:pt x="131" y="115"/>
                    </a:lnTo>
                    <a:lnTo>
                      <a:pt x="131" y="105"/>
                    </a:lnTo>
                    <a:lnTo>
                      <a:pt x="142" y="91"/>
                    </a:lnTo>
                    <a:lnTo>
                      <a:pt x="149" y="72"/>
                    </a:lnTo>
                    <a:lnTo>
                      <a:pt x="156" y="54"/>
                    </a:lnTo>
                    <a:lnTo>
                      <a:pt x="167" y="43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4" name="Freeform 260"/>
              <p:cNvSpPr>
                <a:spLocks/>
              </p:cNvSpPr>
              <p:nvPr/>
            </p:nvSpPr>
            <p:spPr bwMode="auto">
              <a:xfrm>
                <a:off x="3881" y="1770"/>
                <a:ext cx="163" cy="146"/>
              </a:xfrm>
              <a:custGeom>
                <a:avLst/>
                <a:gdLst>
                  <a:gd name="T0" fmla="*/ 8 w 654"/>
                  <a:gd name="T1" fmla="*/ 2 h 584"/>
                  <a:gd name="T2" fmla="*/ 9 w 654"/>
                  <a:gd name="T3" fmla="*/ 1 h 584"/>
                  <a:gd name="T4" fmla="*/ 10 w 654"/>
                  <a:gd name="T5" fmla="*/ 0 h 584"/>
                  <a:gd name="T6" fmla="*/ 13 w 654"/>
                  <a:gd name="T7" fmla="*/ 1 h 584"/>
                  <a:gd name="T8" fmla="*/ 16 w 654"/>
                  <a:gd name="T9" fmla="*/ 2 h 584"/>
                  <a:gd name="T10" fmla="*/ 20 w 654"/>
                  <a:gd name="T11" fmla="*/ 3 h 584"/>
                  <a:gd name="T12" fmla="*/ 22 w 654"/>
                  <a:gd name="T13" fmla="*/ 4 h 584"/>
                  <a:gd name="T14" fmla="*/ 26 w 654"/>
                  <a:gd name="T15" fmla="*/ 5 h 584"/>
                  <a:gd name="T16" fmla="*/ 29 w 654"/>
                  <a:gd name="T17" fmla="*/ 7 h 584"/>
                  <a:gd name="T18" fmla="*/ 32 w 654"/>
                  <a:gd name="T19" fmla="*/ 9 h 584"/>
                  <a:gd name="T20" fmla="*/ 35 w 654"/>
                  <a:gd name="T21" fmla="*/ 11 h 584"/>
                  <a:gd name="T22" fmla="*/ 37 w 654"/>
                  <a:gd name="T23" fmla="*/ 13 h 584"/>
                  <a:gd name="T24" fmla="*/ 38 w 654"/>
                  <a:gd name="T25" fmla="*/ 15 h 584"/>
                  <a:gd name="T26" fmla="*/ 39 w 654"/>
                  <a:gd name="T27" fmla="*/ 17 h 584"/>
                  <a:gd name="T28" fmla="*/ 41 w 654"/>
                  <a:gd name="T29" fmla="*/ 19 h 584"/>
                  <a:gd name="T30" fmla="*/ 40 w 654"/>
                  <a:gd name="T31" fmla="*/ 22 h 584"/>
                  <a:gd name="T32" fmla="*/ 39 w 654"/>
                  <a:gd name="T33" fmla="*/ 25 h 584"/>
                  <a:gd name="T34" fmla="*/ 38 w 654"/>
                  <a:gd name="T35" fmla="*/ 28 h 584"/>
                  <a:gd name="T36" fmla="*/ 38 w 654"/>
                  <a:gd name="T37" fmla="*/ 31 h 584"/>
                  <a:gd name="T38" fmla="*/ 34 w 654"/>
                  <a:gd name="T39" fmla="*/ 32 h 584"/>
                  <a:gd name="T40" fmla="*/ 30 w 654"/>
                  <a:gd name="T41" fmla="*/ 34 h 584"/>
                  <a:gd name="T42" fmla="*/ 27 w 654"/>
                  <a:gd name="T43" fmla="*/ 36 h 584"/>
                  <a:gd name="T44" fmla="*/ 23 w 654"/>
                  <a:gd name="T45" fmla="*/ 37 h 584"/>
                  <a:gd name="T46" fmla="*/ 20 w 654"/>
                  <a:gd name="T47" fmla="*/ 35 h 584"/>
                  <a:gd name="T48" fmla="*/ 16 w 654"/>
                  <a:gd name="T49" fmla="*/ 34 h 584"/>
                  <a:gd name="T50" fmla="*/ 13 w 654"/>
                  <a:gd name="T51" fmla="*/ 32 h 584"/>
                  <a:gd name="T52" fmla="*/ 10 w 654"/>
                  <a:gd name="T53" fmla="*/ 31 h 584"/>
                  <a:gd name="T54" fmla="*/ 8 w 654"/>
                  <a:gd name="T55" fmla="*/ 28 h 584"/>
                  <a:gd name="T56" fmla="*/ 6 w 654"/>
                  <a:gd name="T57" fmla="*/ 26 h 584"/>
                  <a:gd name="T58" fmla="*/ 4 w 654"/>
                  <a:gd name="T59" fmla="*/ 24 h 584"/>
                  <a:gd name="T60" fmla="*/ 2 w 654"/>
                  <a:gd name="T61" fmla="*/ 22 h 584"/>
                  <a:gd name="T62" fmla="*/ 1 w 654"/>
                  <a:gd name="T63" fmla="*/ 20 h 584"/>
                  <a:gd name="T64" fmla="*/ 1 w 654"/>
                  <a:gd name="T65" fmla="*/ 18 h 584"/>
                  <a:gd name="T66" fmla="*/ 0 w 654"/>
                  <a:gd name="T67" fmla="*/ 16 h 584"/>
                  <a:gd name="T68" fmla="*/ 0 w 654"/>
                  <a:gd name="T69" fmla="*/ 14 h 584"/>
                  <a:gd name="T70" fmla="*/ 1 w 654"/>
                  <a:gd name="T71" fmla="*/ 12 h 584"/>
                  <a:gd name="T72" fmla="*/ 3 w 654"/>
                  <a:gd name="T73" fmla="*/ 11 h 584"/>
                  <a:gd name="T74" fmla="*/ 4 w 654"/>
                  <a:gd name="T75" fmla="*/ 10 h 584"/>
                  <a:gd name="T76" fmla="*/ 5 w 654"/>
                  <a:gd name="T77" fmla="*/ 9 h 584"/>
                  <a:gd name="T78" fmla="*/ 6 w 654"/>
                  <a:gd name="T79" fmla="*/ 7 h 584"/>
                  <a:gd name="T80" fmla="*/ 7 w 654"/>
                  <a:gd name="T81" fmla="*/ 6 h 584"/>
                  <a:gd name="T82" fmla="*/ 8 w 654"/>
                  <a:gd name="T83" fmla="*/ 4 h 584"/>
                  <a:gd name="T84" fmla="*/ 8 w 654"/>
                  <a:gd name="T85" fmla="*/ 2 h 58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54" h="584">
                    <a:moveTo>
                      <a:pt x="138" y="36"/>
                    </a:moveTo>
                    <a:lnTo>
                      <a:pt x="138" y="25"/>
                    </a:lnTo>
                    <a:lnTo>
                      <a:pt x="149" y="25"/>
                    </a:lnTo>
                    <a:lnTo>
                      <a:pt x="149" y="18"/>
                    </a:lnTo>
                    <a:lnTo>
                      <a:pt x="149" y="7"/>
                    </a:lnTo>
                    <a:lnTo>
                      <a:pt x="156" y="0"/>
                    </a:lnTo>
                    <a:lnTo>
                      <a:pt x="185" y="7"/>
                    </a:lnTo>
                    <a:lnTo>
                      <a:pt x="210" y="18"/>
                    </a:lnTo>
                    <a:lnTo>
                      <a:pt x="236" y="18"/>
                    </a:lnTo>
                    <a:lnTo>
                      <a:pt x="266" y="25"/>
                    </a:lnTo>
                    <a:lnTo>
                      <a:pt x="291" y="36"/>
                    </a:lnTo>
                    <a:lnTo>
                      <a:pt x="316" y="43"/>
                    </a:lnTo>
                    <a:lnTo>
                      <a:pt x="342" y="43"/>
                    </a:lnTo>
                    <a:lnTo>
                      <a:pt x="360" y="54"/>
                    </a:lnTo>
                    <a:lnTo>
                      <a:pt x="388" y="73"/>
                    </a:lnTo>
                    <a:lnTo>
                      <a:pt x="414" y="79"/>
                    </a:lnTo>
                    <a:lnTo>
                      <a:pt x="439" y="97"/>
                    </a:lnTo>
                    <a:lnTo>
                      <a:pt x="465" y="116"/>
                    </a:lnTo>
                    <a:lnTo>
                      <a:pt x="494" y="124"/>
                    </a:lnTo>
                    <a:lnTo>
                      <a:pt x="520" y="142"/>
                    </a:lnTo>
                    <a:lnTo>
                      <a:pt x="538" y="148"/>
                    </a:lnTo>
                    <a:lnTo>
                      <a:pt x="563" y="167"/>
                    </a:lnTo>
                    <a:lnTo>
                      <a:pt x="581" y="185"/>
                    </a:lnTo>
                    <a:lnTo>
                      <a:pt x="592" y="203"/>
                    </a:lnTo>
                    <a:lnTo>
                      <a:pt x="599" y="221"/>
                    </a:lnTo>
                    <a:lnTo>
                      <a:pt x="606" y="239"/>
                    </a:lnTo>
                    <a:lnTo>
                      <a:pt x="624" y="247"/>
                    </a:lnTo>
                    <a:lnTo>
                      <a:pt x="635" y="265"/>
                    </a:lnTo>
                    <a:lnTo>
                      <a:pt x="642" y="283"/>
                    </a:lnTo>
                    <a:lnTo>
                      <a:pt x="654" y="302"/>
                    </a:lnTo>
                    <a:lnTo>
                      <a:pt x="654" y="326"/>
                    </a:lnTo>
                    <a:lnTo>
                      <a:pt x="642" y="351"/>
                    </a:lnTo>
                    <a:lnTo>
                      <a:pt x="635" y="370"/>
                    </a:lnTo>
                    <a:lnTo>
                      <a:pt x="635" y="396"/>
                    </a:lnTo>
                    <a:lnTo>
                      <a:pt x="624" y="424"/>
                    </a:lnTo>
                    <a:lnTo>
                      <a:pt x="617" y="442"/>
                    </a:lnTo>
                    <a:lnTo>
                      <a:pt x="617" y="468"/>
                    </a:lnTo>
                    <a:lnTo>
                      <a:pt x="606" y="493"/>
                    </a:lnTo>
                    <a:lnTo>
                      <a:pt x="581" y="504"/>
                    </a:lnTo>
                    <a:lnTo>
                      <a:pt x="545" y="511"/>
                    </a:lnTo>
                    <a:lnTo>
                      <a:pt x="520" y="529"/>
                    </a:lnTo>
                    <a:lnTo>
                      <a:pt x="483" y="537"/>
                    </a:lnTo>
                    <a:lnTo>
                      <a:pt x="457" y="548"/>
                    </a:lnTo>
                    <a:lnTo>
                      <a:pt x="432" y="566"/>
                    </a:lnTo>
                    <a:lnTo>
                      <a:pt x="396" y="574"/>
                    </a:lnTo>
                    <a:lnTo>
                      <a:pt x="370" y="584"/>
                    </a:lnTo>
                    <a:lnTo>
                      <a:pt x="342" y="574"/>
                    </a:lnTo>
                    <a:lnTo>
                      <a:pt x="316" y="555"/>
                    </a:lnTo>
                    <a:lnTo>
                      <a:pt x="291" y="548"/>
                    </a:lnTo>
                    <a:lnTo>
                      <a:pt x="266" y="537"/>
                    </a:lnTo>
                    <a:lnTo>
                      <a:pt x="248" y="523"/>
                    </a:lnTo>
                    <a:lnTo>
                      <a:pt x="218" y="511"/>
                    </a:lnTo>
                    <a:lnTo>
                      <a:pt x="192" y="493"/>
                    </a:lnTo>
                    <a:lnTo>
                      <a:pt x="167" y="486"/>
                    </a:lnTo>
                    <a:lnTo>
                      <a:pt x="149" y="468"/>
                    </a:lnTo>
                    <a:lnTo>
                      <a:pt x="131" y="450"/>
                    </a:lnTo>
                    <a:lnTo>
                      <a:pt x="113" y="432"/>
                    </a:lnTo>
                    <a:lnTo>
                      <a:pt x="95" y="414"/>
                    </a:lnTo>
                    <a:lnTo>
                      <a:pt x="76" y="396"/>
                    </a:lnTo>
                    <a:lnTo>
                      <a:pt x="70" y="381"/>
                    </a:lnTo>
                    <a:lnTo>
                      <a:pt x="52" y="363"/>
                    </a:lnTo>
                    <a:lnTo>
                      <a:pt x="33" y="345"/>
                    </a:lnTo>
                    <a:lnTo>
                      <a:pt x="25" y="326"/>
                    </a:lnTo>
                    <a:lnTo>
                      <a:pt x="25" y="320"/>
                    </a:lnTo>
                    <a:lnTo>
                      <a:pt x="15" y="302"/>
                    </a:lnTo>
                    <a:lnTo>
                      <a:pt x="15" y="283"/>
                    </a:lnTo>
                    <a:lnTo>
                      <a:pt x="7" y="265"/>
                    </a:lnTo>
                    <a:lnTo>
                      <a:pt x="7" y="247"/>
                    </a:lnTo>
                    <a:lnTo>
                      <a:pt x="0" y="239"/>
                    </a:lnTo>
                    <a:lnTo>
                      <a:pt x="0" y="221"/>
                    </a:lnTo>
                    <a:lnTo>
                      <a:pt x="7" y="211"/>
                    </a:lnTo>
                    <a:lnTo>
                      <a:pt x="15" y="196"/>
                    </a:lnTo>
                    <a:lnTo>
                      <a:pt x="33" y="185"/>
                    </a:lnTo>
                    <a:lnTo>
                      <a:pt x="44" y="178"/>
                    </a:lnTo>
                    <a:lnTo>
                      <a:pt x="52" y="167"/>
                    </a:lnTo>
                    <a:lnTo>
                      <a:pt x="62" y="160"/>
                    </a:lnTo>
                    <a:lnTo>
                      <a:pt x="76" y="148"/>
                    </a:lnTo>
                    <a:lnTo>
                      <a:pt x="88" y="142"/>
                    </a:lnTo>
                    <a:lnTo>
                      <a:pt x="95" y="124"/>
                    </a:lnTo>
                    <a:lnTo>
                      <a:pt x="106" y="116"/>
                    </a:lnTo>
                    <a:lnTo>
                      <a:pt x="106" y="97"/>
                    </a:lnTo>
                    <a:lnTo>
                      <a:pt x="113" y="87"/>
                    </a:lnTo>
                    <a:lnTo>
                      <a:pt x="124" y="73"/>
                    </a:lnTo>
                    <a:lnTo>
                      <a:pt x="131" y="61"/>
                    </a:lnTo>
                    <a:lnTo>
                      <a:pt x="131" y="43"/>
                    </a:lnTo>
                    <a:lnTo>
                      <a:pt x="138" y="3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5" name="Freeform 261"/>
              <p:cNvSpPr>
                <a:spLocks/>
              </p:cNvSpPr>
              <p:nvPr/>
            </p:nvSpPr>
            <p:spPr bwMode="auto">
              <a:xfrm>
                <a:off x="3883" y="1775"/>
                <a:ext cx="138" cy="122"/>
              </a:xfrm>
              <a:custGeom>
                <a:avLst/>
                <a:gdLst>
                  <a:gd name="T0" fmla="*/ 8 w 556"/>
                  <a:gd name="T1" fmla="*/ 1 h 486"/>
                  <a:gd name="T2" fmla="*/ 8 w 556"/>
                  <a:gd name="T3" fmla="*/ 1 h 486"/>
                  <a:gd name="T4" fmla="*/ 9 w 556"/>
                  <a:gd name="T5" fmla="*/ 0 h 486"/>
                  <a:gd name="T6" fmla="*/ 11 w 556"/>
                  <a:gd name="T7" fmla="*/ 1 h 486"/>
                  <a:gd name="T8" fmla="*/ 14 w 556"/>
                  <a:gd name="T9" fmla="*/ 1 h 486"/>
                  <a:gd name="T10" fmla="*/ 16 w 556"/>
                  <a:gd name="T11" fmla="*/ 2 h 486"/>
                  <a:gd name="T12" fmla="*/ 19 w 556"/>
                  <a:gd name="T13" fmla="*/ 3 h 486"/>
                  <a:gd name="T14" fmla="*/ 22 w 556"/>
                  <a:gd name="T15" fmla="*/ 4 h 486"/>
                  <a:gd name="T16" fmla="*/ 24 w 556"/>
                  <a:gd name="T17" fmla="*/ 6 h 486"/>
                  <a:gd name="T18" fmla="*/ 27 w 556"/>
                  <a:gd name="T19" fmla="*/ 7 h 486"/>
                  <a:gd name="T20" fmla="*/ 29 w 556"/>
                  <a:gd name="T21" fmla="*/ 8 h 486"/>
                  <a:gd name="T22" fmla="*/ 31 w 556"/>
                  <a:gd name="T23" fmla="*/ 11 h 486"/>
                  <a:gd name="T24" fmla="*/ 32 w 556"/>
                  <a:gd name="T25" fmla="*/ 12 h 486"/>
                  <a:gd name="T26" fmla="*/ 33 w 556"/>
                  <a:gd name="T27" fmla="*/ 14 h 486"/>
                  <a:gd name="T28" fmla="*/ 34 w 556"/>
                  <a:gd name="T29" fmla="*/ 16 h 486"/>
                  <a:gd name="T30" fmla="*/ 34 w 556"/>
                  <a:gd name="T31" fmla="*/ 18 h 486"/>
                  <a:gd name="T32" fmla="*/ 33 w 556"/>
                  <a:gd name="T33" fmla="*/ 21 h 486"/>
                  <a:gd name="T34" fmla="*/ 32 w 556"/>
                  <a:gd name="T35" fmla="*/ 23 h 486"/>
                  <a:gd name="T36" fmla="*/ 32 w 556"/>
                  <a:gd name="T37" fmla="*/ 26 h 486"/>
                  <a:gd name="T38" fmla="*/ 29 w 556"/>
                  <a:gd name="T39" fmla="*/ 27 h 486"/>
                  <a:gd name="T40" fmla="*/ 26 w 556"/>
                  <a:gd name="T41" fmla="*/ 28 h 486"/>
                  <a:gd name="T42" fmla="*/ 22 w 556"/>
                  <a:gd name="T43" fmla="*/ 29 h 486"/>
                  <a:gd name="T44" fmla="*/ 20 w 556"/>
                  <a:gd name="T45" fmla="*/ 31 h 486"/>
                  <a:gd name="T46" fmla="*/ 17 w 556"/>
                  <a:gd name="T47" fmla="*/ 29 h 486"/>
                  <a:gd name="T48" fmla="*/ 14 w 556"/>
                  <a:gd name="T49" fmla="*/ 28 h 486"/>
                  <a:gd name="T50" fmla="*/ 11 w 556"/>
                  <a:gd name="T51" fmla="*/ 27 h 486"/>
                  <a:gd name="T52" fmla="*/ 9 w 556"/>
                  <a:gd name="T53" fmla="*/ 25 h 486"/>
                  <a:gd name="T54" fmla="*/ 7 w 556"/>
                  <a:gd name="T55" fmla="*/ 23 h 486"/>
                  <a:gd name="T56" fmla="*/ 5 w 556"/>
                  <a:gd name="T57" fmla="*/ 22 h 486"/>
                  <a:gd name="T58" fmla="*/ 4 w 556"/>
                  <a:gd name="T59" fmla="*/ 19 h 486"/>
                  <a:gd name="T60" fmla="*/ 2 w 556"/>
                  <a:gd name="T61" fmla="*/ 18 h 486"/>
                  <a:gd name="T62" fmla="*/ 1 w 556"/>
                  <a:gd name="T63" fmla="*/ 16 h 486"/>
                  <a:gd name="T64" fmla="*/ 1 w 556"/>
                  <a:gd name="T65" fmla="*/ 14 h 486"/>
                  <a:gd name="T66" fmla="*/ 0 w 556"/>
                  <a:gd name="T67" fmla="*/ 13 h 486"/>
                  <a:gd name="T68" fmla="*/ 0 w 556"/>
                  <a:gd name="T69" fmla="*/ 11 h 486"/>
                  <a:gd name="T70" fmla="*/ 1 w 556"/>
                  <a:gd name="T71" fmla="*/ 10 h 486"/>
                  <a:gd name="T72" fmla="*/ 3 w 556"/>
                  <a:gd name="T73" fmla="*/ 9 h 486"/>
                  <a:gd name="T74" fmla="*/ 4 w 556"/>
                  <a:gd name="T75" fmla="*/ 8 h 486"/>
                  <a:gd name="T76" fmla="*/ 5 w 556"/>
                  <a:gd name="T77" fmla="*/ 7 h 486"/>
                  <a:gd name="T78" fmla="*/ 5 w 556"/>
                  <a:gd name="T79" fmla="*/ 6 h 486"/>
                  <a:gd name="T80" fmla="*/ 6 w 556"/>
                  <a:gd name="T81" fmla="*/ 4 h 486"/>
                  <a:gd name="T82" fmla="*/ 7 w 556"/>
                  <a:gd name="T83" fmla="*/ 3 h 486"/>
                  <a:gd name="T84" fmla="*/ 8 w 556"/>
                  <a:gd name="T85" fmla="*/ 2 h 4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486">
                    <a:moveTo>
                      <a:pt x="124" y="25"/>
                    </a:moveTo>
                    <a:lnTo>
                      <a:pt x="124" y="18"/>
                    </a:lnTo>
                    <a:lnTo>
                      <a:pt x="131" y="18"/>
                    </a:lnTo>
                    <a:lnTo>
                      <a:pt x="131" y="7"/>
                    </a:lnTo>
                    <a:lnTo>
                      <a:pt x="131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85" y="7"/>
                    </a:lnTo>
                    <a:lnTo>
                      <a:pt x="203" y="18"/>
                    </a:lnTo>
                    <a:lnTo>
                      <a:pt x="221" y="18"/>
                    </a:lnTo>
                    <a:lnTo>
                      <a:pt x="247" y="25"/>
                    </a:lnTo>
                    <a:lnTo>
                      <a:pt x="266" y="36"/>
                    </a:lnTo>
                    <a:lnTo>
                      <a:pt x="291" y="36"/>
                    </a:lnTo>
                    <a:lnTo>
                      <a:pt x="309" y="43"/>
                    </a:lnTo>
                    <a:lnTo>
                      <a:pt x="335" y="55"/>
                    </a:lnTo>
                    <a:lnTo>
                      <a:pt x="353" y="61"/>
                    </a:lnTo>
                    <a:lnTo>
                      <a:pt x="371" y="79"/>
                    </a:lnTo>
                    <a:lnTo>
                      <a:pt x="396" y="87"/>
                    </a:lnTo>
                    <a:lnTo>
                      <a:pt x="414" y="98"/>
                    </a:lnTo>
                    <a:lnTo>
                      <a:pt x="444" y="116"/>
                    </a:lnTo>
                    <a:lnTo>
                      <a:pt x="458" y="124"/>
                    </a:lnTo>
                    <a:lnTo>
                      <a:pt x="476" y="130"/>
                    </a:lnTo>
                    <a:lnTo>
                      <a:pt x="487" y="149"/>
                    </a:lnTo>
                    <a:lnTo>
                      <a:pt x="495" y="167"/>
                    </a:lnTo>
                    <a:lnTo>
                      <a:pt x="505" y="178"/>
                    </a:lnTo>
                    <a:lnTo>
                      <a:pt x="513" y="193"/>
                    </a:lnTo>
                    <a:lnTo>
                      <a:pt x="531" y="203"/>
                    </a:lnTo>
                    <a:lnTo>
                      <a:pt x="538" y="221"/>
                    </a:lnTo>
                    <a:lnTo>
                      <a:pt x="549" y="229"/>
                    </a:lnTo>
                    <a:lnTo>
                      <a:pt x="556" y="247"/>
                    </a:lnTo>
                    <a:lnTo>
                      <a:pt x="549" y="265"/>
                    </a:lnTo>
                    <a:lnTo>
                      <a:pt x="549" y="290"/>
                    </a:lnTo>
                    <a:lnTo>
                      <a:pt x="538" y="308"/>
                    </a:lnTo>
                    <a:lnTo>
                      <a:pt x="531" y="327"/>
                    </a:lnTo>
                    <a:lnTo>
                      <a:pt x="531" y="345"/>
                    </a:lnTo>
                    <a:lnTo>
                      <a:pt x="523" y="370"/>
                    </a:lnTo>
                    <a:lnTo>
                      <a:pt x="523" y="388"/>
                    </a:lnTo>
                    <a:lnTo>
                      <a:pt x="513" y="406"/>
                    </a:lnTo>
                    <a:lnTo>
                      <a:pt x="487" y="414"/>
                    </a:lnTo>
                    <a:lnTo>
                      <a:pt x="469" y="424"/>
                    </a:lnTo>
                    <a:lnTo>
                      <a:pt x="444" y="432"/>
                    </a:lnTo>
                    <a:lnTo>
                      <a:pt x="414" y="442"/>
                    </a:lnTo>
                    <a:lnTo>
                      <a:pt x="389" y="457"/>
                    </a:lnTo>
                    <a:lnTo>
                      <a:pt x="363" y="468"/>
                    </a:lnTo>
                    <a:lnTo>
                      <a:pt x="335" y="475"/>
                    </a:lnTo>
                    <a:lnTo>
                      <a:pt x="320" y="486"/>
                    </a:lnTo>
                    <a:lnTo>
                      <a:pt x="291" y="475"/>
                    </a:lnTo>
                    <a:lnTo>
                      <a:pt x="272" y="457"/>
                    </a:lnTo>
                    <a:lnTo>
                      <a:pt x="247" y="450"/>
                    </a:lnTo>
                    <a:lnTo>
                      <a:pt x="229" y="442"/>
                    </a:lnTo>
                    <a:lnTo>
                      <a:pt x="211" y="432"/>
                    </a:lnTo>
                    <a:lnTo>
                      <a:pt x="185" y="424"/>
                    </a:lnTo>
                    <a:lnTo>
                      <a:pt x="167" y="414"/>
                    </a:lnTo>
                    <a:lnTo>
                      <a:pt x="149" y="396"/>
                    </a:lnTo>
                    <a:lnTo>
                      <a:pt x="131" y="388"/>
                    </a:lnTo>
                    <a:lnTo>
                      <a:pt x="117" y="370"/>
                    </a:lnTo>
                    <a:lnTo>
                      <a:pt x="106" y="352"/>
                    </a:lnTo>
                    <a:lnTo>
                      <a:pt x="88" y="345"/>
                    </a:lnTo>
                    <a:lnTo>
                      <a:pt x="81" y="327"/>
                    </a:lnTo>
                    <a:lnTo>
                      <a:pt x="63" y="308"/>
                    </a:lnTo>
                    <a:lnTo>
                      <a:pt x="45" y="302"/>
                    </a:lnTo>
                    <a:lnTo>
                      <a:pt x="37" y="284"/>
                    </a:lnTo>
                    <a:lnTo>
                      <a:pt x="26" y="272"/>
                    </a:lnTo>
                    <a:lnTo>
                      <a:pt x="26" y="254"/>
                    </a:lnTo>
                    <a:lnTo>
                      <a:pt x="26" y="247"/>
                    </a:lnTo>
                    <a:lnTo>
                      <a:pt x="18" y="229"/>
                    </a:lnTo>
                    <a:lnTo>
                      <a:pt x="18" y="221"/>
                    </a:lnTo>
                    <a:lnTo>
                      <a:pt x="8" y="203"/>
                    </a:lnTo>
                    <a:lnTo>
                      <a:pt x="8" y="193"/>
                    </a:lnTo>
                    <a:lnTo>
                      <a:pt x="0" y="178"/>
                    </a:lnTo>
                    <a:lnTo>
                      <a:pt x="18" y="167"/>
                    </a:lnTo>
                    <a:lnTo>
                      <a:pt x="26" y="160"/>
                    </a:lnTo>
                    <a:lnTo>
                      <a:pt x="37" y="149"/>
                    </a:lnTo>
                    <a:lnTo>
                      <a:pt x="45" y="142"/>
                    </a:lnTo>
                    <a:lnTo>
                      <a:pt x="55" y="130"/>
                    </a:lnTo>
                    <a:lnTo>
                      <a:pt x="63" y="124"/>
                    </a:lnTo>
                    <a:lnTo>
                      <a:pt x="69" y="116"/>
                    </a:lnTo>
                    <a:lnTo>
                      <a:pt x="81" y="116"/>
                    </a:lnTo>
                    <a:lnTo>
                      <a:pt x="88" y="98"/>
                    </a:lnTo>
                    <a:lnTo>
                      <a:pt x="88" y="87"/>
                    </a:lnTo>
                    <a:lnTo>
                      <a:pt x="99" y="79"/>
                    </a:lnTo>
                    <a:lnTo>
                      <a:pt x="106" y="69"/>
                    </a:lnTo>
                    <a:lnTo>
                      <a:pt x="106" y="55"/>
                    </a:lnTo>
                    <a:lnTo>
                      <a:pt x="117" y="43"/>
                    </a:lnTo>
                    <a:lnTo>
                      <a:pt x="124" y="36"/>
                    </a:lnTo>
                    <a:lnTo>
                      <a:pt x="124" y="25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6" name="Freeform 262"/>
              <p:cNvSpPr>
                <a:spLocks/>
              </p:cNvSpPr>
              <p:nvPr/>
            </p:nvSpPr>
            <p:spPr bwMode="auto">
              <a:xfrm>
                <a:off x="3887" y="1777"/>
                <a:ext cx="110" cy="97"/>
              </a:xfrm>
              <a:custGeom>
                <a:avLst/>
                <a:gdLst>
                  <a:gd name="T0" fmla="*/ 6 w 440"/>
                  <a:gd name="T1" fmla="*/ 1 h 389"/>
                  <a:gd name="T2" fmla="*/ 7 w 440"/>
                  <a:gd name="T3" fmla="*/ 1 h 389"/>
                  <a:gd name="T4" fmla="*/ 8 w 440"/>
                  <a:gd name="T5" fmla="*/ 1 h 389"/>
                  <a:gd name="T6" fmla="*/ 10 w 440"/>
                  <a:gd name="T7" fmla="*/ 1 h 389"/>
                  <a:gd name="T8" fmla="*/ 12 w 440"/>
                  <a:gd name="T9" fmla="*/ 2 h 389"/>
                  <a:gd name="T10" fmla="*/ 14 w 440"/>
                  <a:gd name="T11" fmla="*/ 2 h 389"/>
                  <a:gd name="T12" fmla="*/ 17 w 440"/>
                  <a:gd name="T13" fmla="*/ 3 h 389"/>
                  <a:gd name="T14" fmla="*/ 19 w 440"/>
                  <a:gd name="T15" fmla="*/ 4 h 389"/>
                  <a:gd name="T16" fmla="*/ 21 w 440"/>
                  <a:gd name="T17" fmla="*/ 6 h 389"/>
                  <a:gd name="T18" fmla="*/ 23 w 440"/>
                  <a:gd name="T19" fmla="*/ 7 h 389"/>
                  <a:gd name="T20" fmla="*/ 24 w 440"/>
                  <a:gd name="T21" fmla="*/ 8 h 389"/>
                  <a:gd name="T22" fmla="*/ 26 w 440"/>
                  <a:gd name="T23" fmla="*/ 9 h 389"/>
                  <a:gd name="T24" fmla="*/ 26 w 440"/>
                  <a:gd name="T25" fmla="*/ 11 h 389"/>
                  <a:gd name="T26" fmla="*/ 27 w 440"/>
                  <a:gd name="T27" fmla="*/ 12 h 389"/>
                  <a:gd name="T28" fmla="*/ 28 w 440"/>
                  <a:gd name="T29" fmla="*/ 14 h 389"/>
                  <a:gd name="T30" fmla="*/ 27 w 440"/>
                  <a:gd name="T31" fmla="*/ 15 h 389"/>
                  <a:gd name="T32" fmla="*/ 27 w 440"/>
                  <a:gd name="T33" fmla="*/ 18 h 389"/>
                  <a:gd name="T34" fmla="*/ 26 w 440"/>
                  <a:gd name="T35" fmla="*/ 20 h 389"/>
                  <a:gd name="T36" fmla="*/ 24 w 440"/>
                  <a:gd name="T37" fmla="*/ 21 h 389"/>
                  <a:gd name="T38" fmla="*/ 22 w 440"/>
                  <a:gd name="T39" fmla="*/ 22 h 389"/>
                  <a:gd name="T40" fmla="*/ 19 w 440"/>
                  <a:gd name="T41" fmla="*/ 23 h 389"/>
                  <a:gd name="T42" fmla="*/ 17 w 440"/>
                  <a:gd name="T43" fmla="*/ 24 h 389"/>
                  <a:gd name="T44" fmla="*/ 14 w 440"/>
                  <a:gd name="T45" fmla="*/ 24 h 389"/>
                  <a:gd name="T46" fmla="*/ 13 w 440"/>
                  <a:gd name="T47" fmla="*/ 23 h 389"/>
                  <a:gd name="T48" fmla="*/ 11 w 440"/>
                  <a:gd name="T49" fmla="*/ 22 h 389"/>
                  <a:gd name="T50" fmla="*/ 8 w 440"/>
                  <a:gd name="T51" fmla="*/ 21 h 389"/>
                  <a:gd name="T52" fmla="*/ 7 w 440"/>
                  <a:gd name="T53" fmla="*/ 19 h 389"/>
                  <a:gd name="T54" fmla="*/ 5 w 440"/>
                  <a:gd name="T55" fmla="*/ 18 h 389"/>
                  <a:gd name="T56" fmla="*/ 4 w 440"/>
                  <a:gd name="T57" fmla="*/ 16 h 389"/>
                  <a:gd name="T58" fmla="*/ 2 w 440"/>
                  <a:gd name="T59" fmla="*/ 15 h 389"/>
                  <a:gd name="T60" fmla="*/ 2 w 440"/>
                  <a:gd name="T61" fmla="*/ 14 h 389"/>
                  <a:gd name="T62" fmla="*/ 1 w 440"/>
                  <a:gd name="T63" fmla="*/ 13 h 389"/>
                  <a:gd name="T64" fmla="*/ 1 w 440"/>
                  <a:gd name="T65" fmla="*/ 11 h 389"/>
                  <a:gd name="T66" fmla="*/ 1 w 440"/>
                  <a:gd name="T67" fmla="*/ 10 h 389"/>
                  <a:gd name="T68" fmla="*/ 1 w 440"/>
                  <a:gd name="T69" fmla="*/ 9 h 389"/>
                  <a:gd name="T70" fmla="*/ 2 w 440"/>
                  <a:gd name="T71" fmla="*/ 8 h 389"/>
                  <a:gd name="T72" fmla="*/ 3 w 440"/>
                  <a:gd name="T73" fmla="*/ 7 h 389"/>
                  <a:gd name="T74" fmla="*/ 3 w 440"/>
                  <a:gd name="T75" fmla="*/ 6 h 389"/>
                  <a:gd name="T76" fmla="*/ 5 w 440"/>
                  <a:gd name="T77" fmla="*/ 6 h 389"/>
                  <a:gd name="T78" fmla="*/ 5 w 440"/>
                  <a:gd name="T79" fmla="*/ 4 h 389"/>
                  <a:gd name="T80" fmla="*/ 6 w 440"/>
                  <a:gd name="T81" fmla="*/ 3 h 389"/>
                  <a:gd name="T82" fmla="*/ 6 w 440"/>
                  <a:gd name="T83" fmla="*/ 2 h 38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0" h="389">
                    <a:moveTo>
                      <a:pt x="99" y="29"/>
                    </a:moveTo>
                    <a:lnTo>
                      <a:pt x="99" y="18"/>
                    </a:lnTo>
                    <a:lnTo>
                      <a:pt x="106" y="18"/>
                    </a:lnTo>
                    <a:lnTo>
                      <a:pt x="106" y="11"/>
                    </a:lnTo>
                    <a:lnTo>
                      <a:pt x="106" y="0"/>
                    </a:lnTo>
                    <a:lnTo>
                      <a:pt x="124" y="11"/>
                    </a:lnTo>
                    <a:lnTo>
                      <a:pt x="142" y="11"/>
                    </a:lnTo>
                    <a:lnTo>
                      <a:pt x="160" y="18"/>
                    </a:lnTo>
                    <a:lnTo>
                      <a:pt x="178" y="18"/>
                    </a:lnTo>
                    <a:lnTo>
                      <a:pt x="193" y="29"/>
                    </a:lnTo>
                    <a:lnTo>
                      <a:pt x="211" y="29"/>
                    </a:lnTo>
                    <a:lnTo>
                      <a:pt x="229" y="36"/>
                    </a:lnTo>
                    <a:lnTo>
                      <a:pt x="248" y="36"/>
                    </a:lnTo>
                    <a:lnTo>
                      <a:pt x="266" y="48"/>
                    </a:lnTo>
                    <a:lnTo>
                      <a:pt x="284" y="62"/>
                    </a:lnTo>
                    <a:lnTo>
                      <a:pt x="302" y="72"/>
                    </a:lnTo>
                    <a:lnTo>
                      <a:pt x="317" y="80"/>
                    </a:lnTo>
                    <a:lnTo>
                      <a:pt x="335" y="91"/>
                    </a:lnTo>
                    <a:lnTo>
                      <a:pt x="353" y="99"/>
                    </a:lnTo>
                    <a:lnTo>
                      <a:pt x="363" y="109"/>
                    </a:lnTo>
                    <a:lnTo>
                      <a:pt x="378" y="117"/>
                    </a:lnTo>
                    <a:lnTo>
                      <a:pt x="389" y="123"/>
                    </a:lnTo>
                    <a:lnTo>
                      <a:pt x="396" y="135"/>
                    </a:lnTo>
                    <a:lnTo>
                      <a:pt x="407" y="153"/>
                    </a:lnTo>
                    <a:lnTo>
                      <a:pt x="414" y="160"/>
                    </a:lnTo>
                    <a:lnTo>
                      <a:pt x="414" y="171"/>
                    </a:lnTo>
                    <a:lnTo>
                      <a:pt x="426" y="178"/>
                    </a:lnTo>
                    <a:lnTo>
                      <a:pt x="432" y="196"/>
                    </a:lnTo>
                    <a:lnTo>
                      <a:pt x="440" y="204"/>
                    </a:lnTo>
                    <a:lnTo>
                      <a:pt x="440" y="222"/>
                    </a:lnTo>
                    <a:lnTo>
                      <a:pt x="432" y="240"/>
                    </a:lnTo>
                    <a:lnTo>
                      <a:pt x="432" y="247"/>
                    </a:lnTo>
                    <a:lnTo>
                      <a:pt x="426" y="265"/>
                    </a:lnTo>
                    <a:lnTo>
                      <a:pt x="426" y="283"/>
                    </a:lnTo>
                    <a:lnTo>
                      <a:pt x="414" y="301"/>
                    </a:lnTo>
                    <a:lnTo>
                      <a:pt x="414" y="320"/>
                    </a:lnTo>
                    <a:lnTo>
                      <a:pt x="407" y="326"/>
                    </a:lnTo>
                    <a:lnTo>
                      <a:pt x="389" y="338"/>
                    </a:lnTo>
                    <a:lnTo>
                      <a:pt x="371" y="345"/>
                    </a:lnTo>
                    <a:lnTo>
                      <a:pt x="353" y="356"/>
                    </a:lnTo>
                    <a:lnTo>
                      <a:pt x="327" y="363"/>
                    </a:lnTo>
                    <a:lnTo>
                      <a:pt x="309" y="371"/>
                    </a:lnTo>
                    <a:lnTo>
                      <a:pt x="291" y="381"/>
                    </a:lnTo>
                    <a:lnTo>
                      <a:pt x="273" y="389"/>
                    </a:lnTo>
                    <a:lnTo>
                      <a:pt x="248" y="389"/>
                    </a:lnTo>
                    <a:lnTo>
                      <a:pt x="229" y="381"/>
                    </a:lnTo>
                    <a:lnTo>
                      <a:pt x="223" y="381"/>
                    </a:lnTo>
                    <a:lnTo>
                      <a:pt x="203" y="371"/>
                    </a:lnTo>
                    <a:lnTo>
                      <a:pt x="185" y="363"/>
                    </a:lnTo>
                    <a:lnTo>
                      <a:pt x="167" y="356"/>
                    </a:lnTo>
                    <a:lnTo>
                      <a:pt x="149" y="345"/>
                    </a:lnTo>
                    <a:lnTo>
                      <a:pt x="131" y="338"/>
                    </a:lnTo>
                    <a:lnTo>
                      <a:pt x="113" y="326"/>
                    </a:lnTo>
                    <a:lnTo>
                      <a:pt x="106" y="308"/>
                    </a:lnTo>
                    <a:lnTo>
                      <a:pt x="99" y="301"/>
                    </a:lnTo>
                    <a:lnTo>
                      <a:pt x="81" y="295"/>
                    </a:lnTo>
                    <a:lnTo>
                      <a:pt x="70" y="283"/>
                    </a:lnTo>
                    <a:lnTo>
                      <a:pt x="63" y="265"/>
                    </a:lnTo>
                    <a:lnTo>
                      <a:pt x="51" y="258"/>
                    </a:lnTo>
                    <a:lnTo>
                      <a:pt x="37" y="247"/>
                    </a:lnTo>
                    <a:lnTo>
                      <a:pt x="27" y="232"/>
                    </a:lnTo>
                    <a:lnTo>
                      <a:pt x="27" y="222"/>
                    </a:lnTo>
                    <a:lnTo>
                      <a:pt x="19" y="214"/>
                    </a:lnTo>
                    <a:lnTo>
                      <a:pt x="19" y="204"/>
                    </a:lnTo>
                    <a:lnTo>
                      <a:pt x="19" y="196"/>
                    </a:lnTo>
                    <a:lnTo>
                      <a:pt x="8" y="178"/>
                    </a:lnTo>
                    <a:lnTo>
                      <a:pt x="8" y="171"/>
                    </a:lnTo>
                    <a:lnTo>
                      <a:pt x="8" y="160"/>
                    </a:lnTo>
                    <a:lnTo>
                      <a:pt x="0" y="153"/>
                    </a:lnTo>
                    <a:lnTo>
                      <a:pt x="8" y="142"/>
                    </a:lnTo>
                    <a:lnTo>
                      <a:pt x="19" y="135"/>
                    </a:lnTo>
                    <a:lnTo>
                      <a:pt x="27" y="123"/>
                    </a:lnTo>
                    <a:lnTo>
                      <a:pt x="37" y="123"/>
                    </a:lnTo>
                    <a:lnTo>
                      <a:pt x="45" y="117"/>
                    </a:lnTo>
                    <a:lnTo>
                      <a:pt x="45" y="109"/>
                    </a:lnTo>
                    <a:lnTo>
                      <a:pt x="51" y="99"/>
                    </a:lnTo>
                    <a:lnTo>
                      <a:pt x="63" y="99"/>
                    </a:lnTo>
                    <a:lnTo>
                      <a:pt x="70" y="91"/>
                    </a:lnTo>
                    <a:lnTo>
                      <a:pt x="70" y="80"/>
                    </a:lnTo>
                    <a:lnTo>
                      <a:pt x="81" y="72"/>
                    </a:lnTo>
                    <a:lnTo>
                      <a:pt x="81" y="62"/>
                    </a:lnTo>
                    <a:lnTo>
                      <a:pt x="88" y="54"/>
                    </a:lnTo>
                    <a:lnTo>
                      <a:pt x="88" y="48"/>
                    </a:lnTo>
                    <a:lnTo>
                      <a:pt x="99" y="36"/>
                    </a:lnTo>
                    <a:lnTo>
                      <a:pt x="99" y="29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7" name="Freeform 263"/>
              <p:cNvSpPr>
                <a:spLocks/>
              </p:cNvSpPr>
              <p:nvPr/>
            </p:nvSpPr>
            <p:spPr bwMode="auto">
              <a:xfrm>
                <a:off x="3892" y="1781"/>
                <a:ext cx="81" cy="73"/>
              </a:xfrm>
              <a:custGeom>
                <a:avLst/>
                <a:gdLst>
                  <a:gd name="T0" fmla="*/ 4 w 326"/>
                  <a:gd name="T1" fmla="*/ 1 h 290"/>
                  <a:gd name="T2" fmla="*/ 5 w 326"/>
                  <a:gd name="T3" fmla="*/ 0 h 290"/>
                  <a:gd name="T4" fmla="*/ 11 w 326"/>
                  <a:gd name="T5" fmla="*/ 2 h 290"/>
                  <a:gd name="T6" fmla="*/ 17 w 326"/>
                  <a:gd name="T7" fmla="*/ 5 h 290"/>
                  <a:gd name="T8" fmla="*/ 20 w 326"/>
                  <a:gd name="T9" fmla="*/ 10 h 290"/>
                  <a:gd name="T10" fmla="*/ 19 w 326"/>
                  <a:gd name="T11" fmla="*/ 16 h 290"/>
                  <a:gd name="T12" fmla="*/ 11 w 326"/>
                  <a:gd name="T13" fmla="*/ 18 h 290"/>
                  <a:gd name="T14" fmla="*/ 5 w 326"/>
                  <a:gd name="T15" fmla="*/ 15 h 290"/>
                  <a:gd name="T16" fmla="*/ 1 w 326"/>
                  <a:gd name="T17" fmla="*/ 11 h 290"/>
                  <a:gd name="T18" fmla="*/ 0 w 326"/>
                  <a:gd name="T19" fmla="*/ 7 h 290"/>
                  <a:gd name="T20" fmla="*/ 3 w 326"/>
                  <a:gd name="T21" fmla="*/ 5 h 290"/>
                  <a:gd name="T22" fmla="*/ 4 w 326"/>
                  <a:gd name="T23" fmla="*/ 1 h 2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6" h="290">
                    <a:moveTo>
                      <a:pt x="69" y="18"/>
                    </a:moveTo>
                    <a:lnTo>
                      <a:pt x="80" y="0"/>
                    </a:lnTo>
                    <a:lnTo>
                      <a:pt x="184" y="30"/>
                    </a:lnTo>
                    <a:lnTo>
                      <a:pt x="283" y="81"/>
                    </a:lnTo>
                    <a:lnTo>
                      <a:pt x="326" y="153"/>
                    </a:lnTo>
                    <a:lnTo>
                      <a:pt x="308" y="247"/>
                    </a:lnTo>
                    <a:lnTo>
                      <a:pt x="184" y="290"/>
                    </a:lnTo>
                    <a:lnTo>
                      <a:pt x="87" y="240"/>
                    </a:lnTo>
                    <a:lnTo>
                      <a:pt x="18" y="168"/>
                    </a:lnTo>
                    <a:lnTo>
                      <a:pt x="0" y="105"/>
                    </a:lnTo>
                    <a:lnTo>
                      <a:pt x="44" y="73"/>
                    </a:lnTo>
                    <a:lnTo>
                      <a:pt x="69" y="1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8" name="Freeform 264"/>
              <p:cNvSpPr>
                <a:spLocks/>
              </p:cNvSpPr>
              <p:nvPr/>
            </p:nvSpPr>
            <p:spPr bwMode="auto">
              <a:xfrm>
                <a:off x="3547" y="1901"/>
                <a:ext cx="239" cy="332"/>
              </a:xfrm>
              <a:custGeom>
                <a:avLst/>
                <a:gdLst>
                  <a:gd name="T0" fmla="*/ 47 w 955"/>
                  <a:gd name="T1" fmla="*/ 3 h 1327"/>
                  <a:gd name="T2" fmla="*/ 51 w 955"/>
                  <a:gd name="T3" fmla="*/ 3 h 1327"/>
                  <a:gd name="T4" fmla="*/ 59 w 955"/>
                  <a:gd name="T5" fmla="*/ 29 h 1327"/>
                  <a:gd name="T6" fmla="*/ 60 w 955"/>
                  <a:gd name="T7" fmla="*/ 57 h 1327"/>
                  <a:gd name="T8" fmla="*/ 52 w 955"/>
                  <a:gd name="T9" fmla="*/ 75 h 1327"/>
                  <a:gd name="T10" fmla="*/ 28 w 955"/>
                  <a:gd name="T11" fmla="*/ 83 h 1327"/>
                  <a:gd name="T12" fmla="*/ 2 w 955"/>
                  <a:gd name="T13" fmla="*/ 64 h 1327"/>
                  <a:gd name="T14" fmla="*/ 0 w 955"/>
                  <a:gd name="T15" fmla="*/ 35 h 1327"/>
                  <a:gd name="T16" fmla="*/ 6 w 955"/>
                  <a:gd name="T17" fmla="*/ 12 h 1327"/>
                  <a:gd name="T18" fmla="*/ 17 w 955"/>
                  <a:gd name="T19" fmla="*/ 0 h 1327"/>
                  <a:gd name="T20" fmla="*/ 32 w 955"/>
                  <a:gd name="T21" fmla="*/ 4 h 1327"/>
                  <a:gd name="T22" fmla="*/ 47 w 955"/>
                  <a:gd name="T23" fmla="*/ 3 h 13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55" h="1327">
                    <a:moveTo>
                      <a:pt x="744" y="51"/>
                    </a:moveTo>
                    <a:lnTo>
                      <a:pt x="813" y="43"/>
                    </a:lnTo>
                    <a:lnTo>
                      <a:pt x="936" y="457"/>
                    </a:lnTo>
                    <a:lnTo>
                      <a:pt x="955" y="913"/>
                    </a:lnTo>
                    <a:lnTo>
                      <a:pt x="824" y="1204"/>
                    </a:lnTo>
                    <a:lnTo>
                      <a:pt x="450" y="1327"/>
                    </a:lnTo>
                    <a:lnTo>
                      <a:pt x="36" y="1022"/>
                    </a:lnTo>
                    <a:lnTo>
                      <a:pt x="0" y="562"/>
                    </a:lnTo>
                    <a:lnTo>
                      <a:pt x="99" y="191"/>
                    </a:lnTo>
                    <a:lnTo>
                      <a:pt x="275" y="0"/>
                    </a:lnTo>
                    <a:lnTo>
                      <a:pt x="511" y="69"/>
                    </a:lnTo>
                    <a:lnTo>
                      <a:pt x="744" y="5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49" name="Freeform 265"/>
              <p:cNvSpPr>
                <a:spLocks/>
              </p:cNvSpPr>
              <p:nvPr/>
            </p:nvSpPr>
            <p:spPr bwMode="auto">
              <a:xfrm>
                <a:off x="3561" y="1901"/>
                <a:ext cx="218" cy="303"/>
              </a:xfrm>
              <a:custGeom>
                <a:avLst/>
                <a:gdLst>
                  <a:gd name="T0" fmla="*/ 43 w 874"/>
                  <a:gd name="T1" fmla="*/ 3 h 1212"/>
                  <a:gd name="T2" fmla="*/ 44 w 874"/>
                  <a:gd name="T3" fmla="*/ 3 h 1212"/>
                  <a:gd name="T4" fmla="*/ 45 w 874"/>
                  <a:gd name="T5" fmla="*/ 3 h 1212"/>
                  <a:gd name="T6" fmla="*/ 46 w 874"/>
                  <a:gd name="T7" fmla="*/ 3 h 1212"/>
                  <a:gd name="T8" fmla="*/ 48 w 874"/>
                  <a:gd name="T9" fmla="*/ 9 h 1212"/>
                  <a:gd name="T10" fmla="*/ 50 w 874"/>
                  <a:gd name="T11" fmla="*/ 14 h 1212"/>
                  <a:gd name="T12" fmla="*/ 52 w 874"/>
                  <a:gd name="T13" fmla="*/ 21 h 1212"/>
                  <a:gd name="T14" fmla="*/ 53 w 874"/>
                  <a:gd name="T15" fmla="*/ 26 h 1212"/>
                  <a:gd name="T16" fmla="*/ 54 w 874"/>
                  <a:gd name="T17" fmla="*/ 33 h 1212"/>
                  <a:gd name="T18" fmla="*/ 54 w 874"/>
                  <a:gd name="T19" fmla="*/ 40 h 1212"/>
                  <a:gd name="T20" fmla="*/ 54 w 874"/>
                  <a:gd name="T21" fmla="*/ 46 h 1212"/>
                  <a:gd name="T22" fmla="*/ 54 w 874"/>
                  <a:gd name="T23" fmla="*/ 53 h 1212"/>
                  <a:gd name="T24" fmla="*/ 53 w 874"/>
                  <a:gd name="T25" fmla="*/ 57 h 1212"/>
                  <a:gd name="T26" fmla="*/ 51 w 874"/>
                  <a:gd name="T27" fmla="*/ 61 h 1212"/>
                  <a:gd name="T28" fmla="*/ 49 w 874"/>
                  <a:gd name="T29" fmla="*/ 65 h 1212"/>
                  <a:gd name="T30" fmla="*/ 47 w 874"/>
                  <a:gd name="T31" fmla="*/ 69 h 1212"/>
                  <a:gd name="T32" fmla="*/ 41 w 874"/>
                  <a:gd name="T33" fmla="*/ 71 h 1212"/>
                  <a:gd name="T34" fmla="*/ 36 w 874"/>
                  <a:gd name="T35" fmla="*/ 73 h 1212"/>
                  <a:gd name="T36" fmla="*/ 31 w 874"/>
                  <a:gd name="T37" fmla="*/ 74 h 1212"/>
                  <a:gd name="T38" fmla="*/ 25 w 874"/>
                  <a:gd name="T39" fmla="*/ 76 h 1212"/>
                  <a:gd name="T40" fmla="*/ 19 w 874"/>
                  <a:gd name="T41" fmla="*/ 72 h 1212"/>
                  <a:gd name="T42" fmla="*/ 14 w 874"/>
                  <a:gd name="T43" fmla="*/ 67 h 1212"/>
                  <a:gd name="T44" fmla="*/ 8 w 874"/>
                  <a:gd name="T45" fmla="*/ 63 h 1212"/>
                  <a:gd name="T46" fmla="*/ 2 w 874"/>
                  <a:gd name="T47" fmla="*/ 58 h 1212"/>
                  <a:gd name="T48" fmla="*/ 1 w 874"/>
                  <a:gd name="T49" fmla="*/ 52 h 1212"/>
                  <a:gd name="T50" fmla="*/ 1 w 874"/>
                  <a:gd name="T51" fmla="*/ 46 h 1212"/>
                  <a:gd name="T52" fmla="*/ 0 w 874"/>
                  <a:gd name="T53" fmla="*/ 39 h 1212"/>
                  <a:gd name="T54" fmla="*/ 0 w 874"/>
                  <a:gd name="T55" fmla="*/ 33 h 1212"/>
                  <a:gd name="T56" fmla="*/ 1 w 874"/>
                  <a:gd name="T57" fmla="*/ 28 h 1212"/>
                  <a:gd name="T58" fmla="*/ 3 w 874"/>
                  <a:gd name="T59" fmla="*/ 22 h 1212"/>
                  <a:gd name="T60" fmla="*/ 4 w 874"/>
                  <a:gd name="T61" fmla="*/ 16 h 1212"/>
                  <a:gd name="T62" fmla="*/ 5 w 874"/>
                  <a:gd name="T63" fmla="*/ 11 h 1212"/>
                  <a:gd name="T64" fmla="*/ 8 w 874"/>
                  <a:gd name="T65" fmla="*/ 8 h 1212"/>
                  <a:gd name="T66" fmla="*/ 10 w 874"/>
                  <a:gd name="T67" fmla="*/ 6 h 1212"/>
                  <a:gd name="T68" fmla="*/ 13 w 874"/>
                  <a:gd name="T69" fmla="*/ 3 h 1212"/>
                  <a:gd name="T70" fmla="*/ 15 w 874"/>
                  <a:gd name="T71" fmla="*/ 0 h 1212"/>
                  <a:gd name="T72" fmla="*/ 19 w 874"/>
                  <a:gd name="T73" fmla="*/ 1 h 1212"/>
                  <a:gd name="T74" fmla="*/ 22 w 874"/>
                  <a:gd name="T75" fmla="*/ 2 h 1212"/>
                  <a:gd name="T76" fmla="*/ 25 w 874"/>
                  <a:gd name="T77" fmla="*/ 3 h 1212"/>
                  <a:gd name="T78" fmla="*/ 28 w 874"/>
                  <a:gd name="T79" fmla="*/ 4 h 1212"/>
                  <a:gd name="T80" fmla="*/ 32 w 874"/>
                  <a:gd name="T81" fmla="*/ 4 h 1212"/>
                  <a:gd name="T82" fmla="*/ 36 w 874"/>
                  <a:gd name="T83" fmla="*/ 4 h 1212"/>
                  <a:gd name="T84" fmla="*/ 39 w 874"/>
                  <a:gd name="T85" fmla="*/ 3 h 1212"/>
                  <a:gd name="T86" fmla="*/ 42 w 874"/>
                  <a:gd name="T87" fmla="*/ 3 h 12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74" h="1212">
                    <a:moveTo>
                      <a:pt x="679" y="51"/>
                    </a:moveTo>
                    <a:lnTo>
                      <a:pt x="690" y="51"/>
                    </a:lnTo>
                    <a:lnTo>
                      <a:pt x="698" y="43"/>
                    </a:lnTo>
                    <a:lnTo>
                      <a:pt x="708" y="43"/>
                    </a:lnTo>
                    <a:lnTo>
                      <a:pt x="716" y="43"/>
                    </a:lnTo>
                    <a:lnTo>
                      <a:pt x="723" y="43"/>
                    </a:lnTo>
                    <a:lnTo>
                      <a:pt x="734" y="43"/>
                    </a:lnTo>
                    <a:lnTo>
                      <a:pt x="741" y="43"/>
                    </a:lnTo>
                    <a:lnTo>
                      <a:pt x="759" y="87"/>
                    </a:lnTo>
                    <a:lnTo>
                      <a:pt x="770" y="137"/>
                    </a:lnTo>
                    <a:lnTo>
                      <a:pt x="784" y="184"/>
                    </a:lnTo>
                    <a:lnTo>
                      <a:pt x="802" y="228"/>
                    </a:lnTo>
                    <a:lnTo>
                      <a:pt x="813" y="279"/>
                    </a:lnTo>
                    <a:lnTo>
                      <a:pt x="831" y="326"/>
                    </a:lnTo>
                    <a:lnTo>
                      <a:pt x="838" y="369"/>
                    </a:lnTo>
                    <a:lnTo>
                      <a:pt x="856" y="420"/>
                    </a:lnTo>
                    <a:lnTo>
                      <a:pt x="856" y="475"/>
                    </a:lnTo>
                    <a:lnTo>
                      <a:pt x="864" y="526"/>
                    </a:lnTo>
                    <a:lnTo>
                      <a:pt x="864" y="580"/>
                    </a:lnTo>
                    <a:lnTo>
                      <a:pt x="864" y="635"/>
                    </a:lnTo>
                    <a:lnTo>
                      <a:pt x="864" y="686"/>
                    </a:lnTo>
                    <a:lnTo>
                      <a:pt x="874" y="740"/>
                    </a:lnTo>
                    <a:lnTo>
                      <a:pt x="874" y="790"/>
                    </a:lnTo>
                    <a:lnTo>
                      <a:pt x="874" y="844"/>
                    </a:lnTo>
                    <a:lnTo>
                      <a:pt x="856" y="870"/>
                    </a:lnTo>
                    <a:lnTo>
                      <a:pt x="846" y="907"/>
                    </a:lnTo>
                    <a:lnTo>
                      <a:pt x="831" y="943"/>
                    </a:lnTo>
                    <a:lnTo>
                      <a:pt x="813" y="976"/>
                    </a:lnTo>
                    <a:lnTo>
                      <a:pt x="795" y="1004"/>
                    </a:lnTo>
                    <a:lnTo>
                      <a:pt x="784" y="1037"/>
                    </a:lnTo>
                    <a:lnTo>
                      <a:pt x="770" y="1070"/>
                    </a:lnTo>
                    <a:lnTo>
                      <a:pt x="752" y="1106"/>
                    </a:lnTo>
                    <a:lnTo>
                      <a:pt x="708" y="1113"/>
                    </a:lnTo>
                    <a:lnTo>
                      <a:pt x="661" y="1131"/>
                    </a:lnTo>
                    <a:lnTo>
                      <a:pt x="617" y="1142"/>
                    </a:lnTo>
                    <a:lnTo>
                      <a:pt x="581" y="1161"/>
                    </a:lnTo>
                    <a:lnTo>
                      <a:pt x="538" y="1175"/>
                    </a:lnTo>
                    <a:lnTo>
                      <a:pt x="494" y="1186"/>
                    </a:lnTo>
                    <a:lnTo>
                      <a:pt x="450" y="1204"/>
                    </a:lnTo>
                    <a:lnTo>
                      <a:pt x="407" y="1212"/>
                    </a:lnTo>
                    <a:lnTo>
                      <a:pt x="363" y="1175"/>
                    </a:lnTo>
                    <a:lnTo>
                      <a:pt x="309" y="1142"/>
                    </a:lnTo>
                    <a:lnTo>
                      <a:pt x="266" y="1106"/>
                    </a:lnTo>
                    <a:lnTo>
                      <a:pt x="221" y="1070"/>
                    </a:lnTo>
                    <a:lnTo>
                      <a:pt x="178" y="1037"/>
                    </a:lnTo>
                    <a:lnTo>
                      <a:pt x="124" y="1004"/>
                    </a:lnTo>
                    <a:lnTo>
                      <a:pt x="81" y="968"/>
                    </a:lnTo>
                    <a:lnTo>
                      <a:pt x="37" y="932"/>
                    </a:lnTo>
                    <a:lnTo>
                      <a:pt x="26" y="881"/>
                    </a:lnTo>
                    <a:lnTo>
                      <a:pt x="26" y="826"/>
                    </a:lnTo>
                    <a:lnTo>
                      <a:pt x="19" y="783"/>
                    </a:lnTo>
                    <a:lnTo>
                      <a:pt x="19" y="729"/>
                    </a:lnTo>
                    <a:lnTo>
                      <a:pt x="8" y="678"/>
                    </a:lnTo>
                    <a:lnTo>
                      <a:pt x="8" y="623"/>
                    </a:lnTo>
                    <a:lnTo>
                      <a:pt x="0" y="572"/>
                    </a:lnTo>
                    <a:lnTo>
                      <a:pt x="0" y="518"/>
                    </a:lnTo>
                    <a:lnTo>
                      <a:pt x="8" y="475"/>
                    </a:lnTo>
                    <a:lnTo>
                      <a:pt x="19" y="438"/>
                    </a:lnTo>
                    <a:lnTo>
                      <a:pt x="26" y="395"/>
                    </a:lnTo>
                    <a:lnTo>
                      <a:pt x="45" y="351"/>
                    </a:lnTo>
                    <a:lnTo>
                      <a:pt x="55" y="308"/>
                    </a:lnTo>
                    <a:lnTo>
                      <a:pt x="63" y="260"/>
                    </a:lnTo>
                    <a:lnTo>
                      <a:pt x="70" y="217"/>
                    </a:lnTo>
                    <a:lnTo>
                      <a:pt x="88" y="173"/>
                    </a:lnTo>
                    <a:lnTo>
                      <a:pt x="106" y="155"/>
                    </a:lnTo>
                    <a:lnTo>
                      <a:pt x="124" y="130"/>
                    </a:lnTo>
                    <a:lnTo>
                      <a:pt x="142" y="112"/>
                    </a:lnTo>
                    <a:lnTo>
                      <a:pt x="167" y="87"/>
                    </a:lnTo>
                    <a:lnTo>
                      <a:pt x="185" y="69"/>
                    </a:lnTo>
                    <a:lnTo>
                      <a:pt x="203" y="43"/>
                    </a:lnTo>
                    <a:lnTo>
                      <a:pt x="229" y="25"/>
                    </a:lnTo>
                    <a:lnTo>
                      <a:pt x="248" y="0"/>
                    </a:lnTo>
                    <a:lnTo>
                      <a:pt x="272" y="6"/>
                    </a:lnTo>
                    <a:lnTo>
                      <a:pt x="302" y="14"/>
                    </a:lnTo>
                    <a:lnTo>
                      <a:pt x="327" y="25"/>
                    </a:lnTo>
                    <a:lnTo>
                      <a:pt x="353" y="32"/>
                    </a:lnTo>
                    <a:lnTo>
                      <a:pt x="381" y="43"/>
                    </a:lnTo>
                    <a:lnTo>
                      <a:pt x="407" y="51"/>
                    </a:lnTo>
                    <a:lnTo>
                      <a:pt x="432" y="61"/>
                    </a:lnTo>
                    <a:lnTo>
                      <a:pt x="457" y="69"/>
                    </a:lnTo>
                    <a:lnTo>
                      <a:pt x="487" y="61"/>
                    </a:lnTo>
                    <a:lnTo>
                      <a:pt x="512" y="61"/>
                    </a:lnTo>
                    <a:lnTo>
                      <a:pt x="538" y="61"/>
                    </a:lnTo>
                    <a:lnTo>
                      <a:pt x="574" y="61"/>
                    </a:lnTo>
                    <a:lnTo>
                      <a:pt x="599" y="51"/>
                    </a:lnTo>
                    <a:lnTo>
                      <a:pt x="628" y="51"/>
                    </a:lnTo>
                    <a:lnTo>
                      <a:pt x="653" y="51"/>
                    </a:lnTo>
                    <a:lnTo>
                      <a:pt x="679" y="51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0" name="Freeform 266"/>
              <p:cNvSpPr>
                <a:spLocks/>
              </p:cNvSpPr>
              <p:nvPr/>
            </p:nvSpPr>
            <p:spPr bwMode="auto">
              <a:xfrm>
                <a:off x="3572" y="1901"/>
                <a:ext cx="200" cy="277"/>
              </a:xfrm>
              <a:custGeom>
                <a:avLst/>
                <a:gdLst>
                  <a:gd name="T0" fmla="*/ 39 w 801"/>
                  <a:gd name="T1" fmla="*/ 3 h 1106"/>
                  <a:gd name="T2" fmla="*/ 40 w 801"/>
                  <a:gd name="T3" fmla="*/ 3 h 1106"/>
                  <a:gd name="T4" fmla="*/ 41 w 801"/>
                  <a:gd name="T5" fmla="*/ 3 h 1106"/>
                  <a:gd name="T6" fmla="*/ 42 w 801"/>
                  <a:gd name="T7" fmla="*/ 3 h 1106"/>
                  <a:gd name="T8" fmla="*/ 44 w 801"/>
                  <a:gd name="T9" fmla="*/ 8 h 1106"/>
                  <a:gd name="T10" fmla="*/ 46 w 801"/>
                  <a:gd name="T11" fmla="*/ 13 h 1106"/>
                  <a:gd name="T12" fmla="*/ 47 w 801"/>
                  <a:gd name="T13" fmla="*/ 19 h 1106"/>
                  <a:gd name="T14" fmla="*/ 49 w 801"/>
                  <a:gd name="T15" fmla="*/ 24 h 1106"/>
                  <a:gd name="T16" fmla="*/ 49 w 801"/>
                  <a:gd name="T17" fmla="*/ 30 h 1106"/>
                  <a:gd name="T18" fmla="*/ 49 w 801"/>
                  <a:gd name="T19" fmla="*/ 36 h 1106"/>
                  <a:gd name="T20" fmla="*/ 49 w 801"/>
                  <a:gd name="T21" fmla="*/ 42 h 1106"/>
                  <a:gd name="T22" fmla="*/ 50 w 801"/>
                  <a:gd name="T23" fmla="*/ 48 h 1106"/>
                  <a:gd name="T24" fmla="*/ 48 w 801"/>
                  <a:gd name="T25" fmla="*/ 52 h 1106"/>
                  <a:gd name="T26" fmla="*/ 46 w 801"/>
                  <a:gd name="T27" fmla="*/ 56 h 1106"/>
                  <a:gd name="T28" fmla="*/ 44 w 801"/>
                  <a:gd name="T29" fmla="*/ 60 h 1106"/>
                  <a:gd name="T30" fmla="*/ 43 w 801"/>
                  <a:gd name="T31" fmla="*/ 63 h 1106"/>
                  <a:gd name="T32" fmla="*/ 38 w 801"/>
                  <a:gd name="T33" fmla="*/ 65 h 1106"/>
                  <a:gd name="T34" fmla="*/ 33 w 801"/>
                  <a:gd name="T35" fmla="*/ 66 h 1106"/>
                  <a:gd name="T36" fmla="*/ 28 w 801"/>
                  <a:gd name="T37" fmla="*/ 68 h 1106"/>
                  <a:gd name="T38" fmla="*/ 23 w 801"/>
                  <a:gd name="T39" fmla="*/ 69 h 1106"/>
                  <a:gd name="T40" fmla="*/ 18 w 801"/>
                  <a:gd name="T41" fmla="*/ 65 h 1106"/>
                  <a:gd name="T42" fmla="*/ 13 w 801"/>
                  <a:gd name="T43" fmla="*/ 61 h 1106"/>
                  <a:gd name="T44" fmla="*/ 7 w 801"/>
                  <a:gd name="T45" fmla="*/ 57 h 1106"/>
                  <a:gd name="T46" fmla="*/ 2 w 801"/>
                  <a:gd name="T47" fmla="*/ 53 h 1106"/>
                  <a:gd name="T48" fmla="*/ 1 w 801"/>
                  <a:gd name="T49" fmla="*/ 48 h 1106"/>
                  <a:gd name="T50" fmla="*/ 1 w 801"/>
                  <a:gd name="T51" fmla="*/ 41 h 1106"/>
                  <a:gd name="T52" fmla="*/ 0 w 801"/>
                  <a:gd name="T53" fmla="*/ 36 h 1106"/>
                  <a:gd name="T54" fmla="*/ 0 w 801"/>
                  <a:gd name="T55" fmla="*/ 30 h 1106"/>
                  <a:gd name="T56" fmla="*/ 1 w 801"/>
                  <a:gd name="T57" fmla="*/ 25 h 1106"/>
                  <a:gd name="T58" fmla="*/ 3 w 801"/>
                  <a:gd name="T59" fmla="*/ 20 h 1106"/>
                  <a:gd name="T60" fmla="*/ 4 w 801"/>
                  <a:gd name="T61" fmla="*/ 16 h 1106"/>
                  <a:gd name="T62" fmla="*/ 5 w 801"/>
                  <a:gd name="T63" fmla="*/ 11 h 1106"/>
                  <a:gd name="T64" fmla="*/ 7 w 801"/>
                  <a:gd name="T65" fmla="*/ 8 h 1106"/>
                  <a:gd name="T66" fmla="*/ 10 w 801"/>
                  <a:gd name="T67" fmla="*/ 6 h 1106"/>
                  <a:gd name="T68" fmla="*/ 12 w 801"/>
                  <a:gd name="T69" fmla="*/ 3 h 1106"/>
                  <a:gd name="T70" fmla="*/ 14 w 801"/>
                  <a:gd name="T71" fmla="*/ 0 h 1106"/>
                  <a:gd name="T72" fmla="*/ 17 w 801"/>
                  <a:gd name="T73" fmla="*/ 1 h 1106"/>
                  <a:gd name="T74" fmla="*/ 20 w 801"/>
                  <a:gd name="T75" fmla="*/ 2 h 1106"/>
                  <a:gd name="T76" fmla="*/ 24 w 801"/>
                  <a:gd name="T77" fmla="*/ 3 h 1106"/>
                  <a:gd name="T78" fmla="*/ 26 w 801"/>
                  <a:gd name="T79" fmla="*/ 4 h 1106"/>
                  <a:gd name="T80" fmla="*/ 30 w 801"/>
                  <a:gd name="T81" fmla="*/ 4 h 1106"/>
                  <a:gd name="T82" fmla="*/ 32 w 801"/>
                  <a:gd name="T83" fmla="*/ 3 h 1106"/>
                  <a:gd name="T84" fmla="*/ 36 w 801"/>
                  <a:gd name="T85" fmla="*/ 3 h 1106"/>
                  <a:gd name="T86" fmla="*/ 38 w 801"/>
                  <a:gd name="T87" fmla="*/ 3 h 1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01" h="1106">
                    <a:moveTo>
                      <a:pt x="616" y="43"/>
                    </a:moveTo>
                    <a:lnTo>
                      <a:pt x="627" y="43"/>
                    </a:lnTo>
                    <a:lnTo>
                      <a:pt x="634" y="43"/>
                    </a:lnTo>
                    <a:lnTo>
                      <a:pt x="645" y="43"/>
                    </a:lnTo>
                    <a:lnTo>
                      <a:pt x="653" y="43"/>
                    </a:lnTo>
                    <a:lnTo>
                      <a:pt x="663" y="43"/>
                    </a:lnTo>
                    <a:lnTo>
                      <a:pt x="671" y="43"/>
                    </a:lnTo>
                    <a:lnTo>
                      <a:pt x="678" y="43"/>
                    </a:lnTo>
                    <a:lnTo>
                      <a:pt x="696" y="87"/>
                    </a:lnTo>
                    <a:lnTo>
                      <a:pt x="707" y="123"/>
                    </a:lnTo>
                    <a:lnTo>
                      <a:pt x="725" y="166"/>
                    </a:lnTo>
                    <a:lnTo>
                      <a:pt x="732" y="209"/>
                    </a:lnTo>
                    <a:lnTo>
                      <a:pt x="739" y="254"/>
                    </a:lnTo>
                    <a:lnTo>
                      <a:pt x="757" y="297"/>
                    </a:lnTo>
                    <a:lnTo>
                      <a:pt x="768" y="341"/>
                    </a:lnTo>
                    <a:lnTo>
                      <a:pt x="786" y="387"/>
                    </a:lnTo>
                    <a:lnTo>
                      <a:pt x="786" y="432"/>
                    </a:lnTo>
                    <a:lnTo>
                      <a:pt x="786" y="481"/>
                    </a:lnTo>
                    <a:lnTo>
                      <a:pt x="793" y="526"/>
                    </a:lnTo>
                    <a:lnTo>
                      <a:pt x="793" y="572"/>
                    </a:lnTo>
                    <a:lnTo>
                      <a:pt x="793" y="623"/>
                    </a:lnTo>
                    <a:lnTo>
                      <a:pt x="793" y="667"/>
                    </a:lnTo>
                    <a:lnTo>
                      <a:pt x="793" y="722"/>
                    </a:lnTo>
                    <a:lnTo>
                      <a:pt x="801" y="765"/>
                    </a:lnTo>
                    <a:lnTo>
                      <a:pt x="786" y="801"/>
                    </a:lnTo>
                    <a:lnTo>
                      <a:pt x="775" y="826"/>
                    </a:lnTo>
                    <a:lnTo>
                      <a:pt x="757" y="852"/>
                    </a:lnTo>
                    <a:lnTo>
                      <a:pt x="739" y="888"/>
                    </a:lnTo>
                    <a:lnTo>
                      <a:pt x="732" y="913"/>
                    </a:lnTo>
                    <a:lnTo>
                      <a:pt x="714" y="950"/>
                    </a:lnTo>
                    <a:lnTo>
                      <a:pt x="707" y="976"/>
                    </a:lnTo>
                    <a:lnTo>
                      <a:pt x="689" y="1012"/>
                    </a:lnTo>
                    <a:lnTo>
                      <a:pt x="653" y="1022"/>
                    </a:lnTo>
                    <a:lnTo>
                      <a:pt x="608" y="1030"/>
                    </a:lnTo>
                    <a:lnTo>
                      <a:pt x="572" y="1044"/>
                    </a:lnTo>
                    <a:lnTo>
                      <a:pt x="529" y="1052"/>
                    </a:lnTo>
                    <a:lnTo>
                      <a:pt x="493" y="1070"/>
                    </a:lnTo>
                    <a:lnTo>
                      <a:pt x="449" y="1080"/>
                    </a:lnTo>
                    <a:lnTo>
                      <a:pt x="412" y="1088"/>
                    </a:lnTo>
                    <a:lnTo>
                      <a:pt x="369" y="1106"/>
                    </a:lnTo>
                    <a:lnTo>
                      <a:pt x="336" y="1070"/>
                    </a:lnTo>
                    <a:lnTo>
                      <a:pt x="290" y="1044"/>
                    </a:lnTo>
                    <a:lnTo>
                      <a:pt x="246" y="1012"/>
                    </a:lnTo>
                    <a:lnTo>
                      <a:pt x="203" y="976"/>
                    </a:lnTo>
                    <a:lnTo>
                      <a:pt x="158" y="950"/>
                    </a:lnTo>
                    <a:lnTo>
                      <a:pt x="122" y="913"/>
                    </a:lnTo>
                    <a:lnTo>
                      <a:pt x="79" y="881"/>
                    </a:lnTo>
                    <a:lnTo>
                      <a:pt x="36" y="852"/>
                    </a:lnTo>
                    <a:lnTo>
                      <a:pt x="36" y="801"/>
                    </a:lnTo>
                    <a:lnTo>
                      <a:pt x="25" y="758"/>
                    </a:lnTo>
                    <a:lnTo>
                      <a:pt x="25" y="714"/>
                    </a:lnTo>
                    <a:lnTo>
                      <a:pt x="18" y="659"/>
                    </a:lnTo>
                    <a:lnTo>
                      <a:pt x="18" y="616"/>
                    </a:lnTo>
                    <a:lnTo>
                      <a:pt x="10" y="572"/>
                    </a:lnTo>
                    <a:lnTo>
                      <a:pt x="10" y="518"/>
                    </a:lnTo>
                    <a:lnTo>
                      <a:pt x="0" y="475"/>
                    </a:lnTo>
                    <a:lnTo>
                      <a:pt x="10" y="438"/>
                    </a:lnTo>
                    <a:lnTo>
                      <a:pt x="18" y="395"/>
                    </a:lnTo>
                    <a:lnTo>
                      <a:pt x="36" y="359"/>
                    </a:lnTo>
                    <a:lnTo>
                      <a:pt x="43" y="315"/>
                    </a:lnTo>
                    <a:lnTo>
                      <a:pt x="54" y="279"/>
                    </a:lnTo>
                    <a:lnTo>
                      <a:pt x="61" y="246"/>
                    </a:lnTo>
                    <a:lnTo>
                      <a:pt x="72" y="199"/>
                    </a:lnTo>
                    <a:lnTo>
                      <a:pt x="79" y="166"/>
                    </a:lnTo>
                    <a:lnTo>
                      <a:pt x="97" y="148"/>
                    </a:lnTo>
                    <a:lnTo>
                      <a:pt x="115" y="123"/>
                    </a:lnTo>
                    <a:lnTo>
                      <a:pt x="140" y="105"/>
                    </a:lnTo>
                    <a:lnTo>
                      <a:pt x="158" y="87"/>
                    </a:lnTo>
                    <a:lnTo>
                      <a:pt x="176" y="61"/>
                    </a:lnTo>
                    <a:lnTo>
                      <a:pt x="195" y="43"/>
                    </a:lnTo>
                    <a:lnTo>
                      <a:pt x="209" y="25"/>
                    </a:lnTo>
                    <a:lnTo>
                      <a:pt x="227" y="0"/>
                    </a:lnTo>
                    <a:lnTo>
                      <a:pt x="257" y="6"/>
                    </a:lnTo>
                    <a:lnTo>
                      <a:pt x="282" y="14"/>
                    </a:lnTo>
                    <a:lnTo>
                      <a:pt x="300" y="25"/>
                    </a:lnTo>
                    <a:lnTo>
                      <a:pt x="326" y="32"/>
                    </a:lnTo>
                    <a:lnTo>
                      <a:pt x="351" y="43"/>
                    </a:lnTo>
                    <a:lnTo>
                      <a:pt x="381" y="43"/>
                    </a:lnTo>
                    <a:lnTo>
                      <a:pt x="399" y="51"/>
                    </a:lnTo>
                    <a:lnTo>
                      <a:pt x="424" y="61"/>
                    </a:lnTo>
                    <a:lnTo>
                      <a:pt x="449" y="61"/>
                    </a:lnTo>
                    <a:lnTo>
                      <a:pt x="475" y="61"/>
                    </a:lnTo>
                    <a:lnTo>
                      <a:pt x="503" y="51"/>
                    </a:lnTo>
                    <a:lnTo>
                      <a:pt x="521" y="51"/>
                    </a:lnTo>
                    <a:lnTo>
                      <a:pt x="547" y="51"/>
                    </a:lnTo>
                    <a:lnTo>
                      <a:pt x="572" y="51"/>
                    </a:lnTo>
                    <a:lnTo>
                      <a:pt x="598" y="51"/>
                    </a:lnTo>
                    <a:lnTo>
                      <a:pt x="616" y="43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1" name="Freeform 267"/>
              <p:cNvSpPr>
                <a:spLocks/>
              </p:cNvSpPr>
              <p:nvPr/>
            </p:nvSpPr>
            <p:spPr bwMode="auto">
              <a:xfrm>
                <a:off x="3585" y="1903"/>
                <a:ext cx="179" cy="249"/>
              </a:xfrm>
              <a:custGeom>
                <a:avLst/>
                <a:gdLst>
                  <a:gd name="T0" fmla="*/ 35 w 714"/>
                  <a:gd name="T1" fmla="*/ 2 h 998"/>
                  <a:gd name="T2" fmla="*/ 36 w 714"/>
                  <a:gd name="T3" fmla="*/ 2 h 998"/>
                  <a:gd name="T4" fmla="*/ 38 w 714"/>
                  <a:gd name="T5" fmla="*/ 2 h 998"/>
                  <a:gd name="T6" fmla="*/ 39 w 714"/>
                  <a:gd name="T7" fmla="*/ 4 h 998"/>
                  <a:gd name="T8" fmla="*/ 40 w 714"/>
                  <a:gd name="T9" fmla="*/ 9 h 998"/>
                  <a:gd name="T10" fmla="*/ 42 w 714"/>
                  <a:gd name="T11" fmla="*/ 14 h 998"/>
                  <a:gd name="T12" fmla="*/ 43 w 714"/>
                  <a:gd name="T13" fmla="*/ 19 h 998"/>
                  <a:gd name="T14" fmla="*/ 44 w 714"/>
                  <a:gd name="T15" fmla="*/ 24 h 998"/>
                  <a:gd name="T16" fmla="*/ 44 w 714"/>
                  <a:gd name="T17" fmla="*/ 29 h 998"/>
                  <a:gd name="T18" fmla="*/ 45 w 714"/>
                  <a:gd name="T19" fmla="*/ 35 h 998"/>
                  <a:gd name="T20" fmla="*/ 45 w 714"/>
                  <a:gd name="T21" fmla="*/ 40 h 998"/>
                  <a:gd name="T22" fmla="*/ 44 w 714"/>
                  <a:gd name="T23" fmla="*/ 45 h 998"/>
                  <a:gd name="T24" fmla="*/ 43 w 714"/>
                  <a:gd name="T25" fmla="*/ 48 h 998"/>
                  <a:gd name="T26" fmla="*/ 41 w 714"/>
                  <a:gd name="T27" fmla="*/ 51 h 998"/>
                  <a:gd name="T28" fmla="*/ 39 w 714"/>
                  <a:gd name="T29" fmla="*/ 54 h 998"/>
                  <a:gd name="T30" fmla="*/ 36 w 714"/>
                  <a:gd name="T31" fmla="*/ 57 h 998"/>
                  <a:gd name="T32" fmla="*/ 32 w 714"/>
                  <a:gd name="T33" fmla="*/ 58 h 998"/>
                  <a:gd name="T34" fmla="*/ 28 w 714"/>
                  <a:gd name="T35" fmla="*/ 60 h 998"/>
                  <a:gd name="T36" fmla="*/ 23 w 714"/>
                  <a:gd name="T37" fmla="*/ 61 h 998"/>
                  <a:gd name="T38" fmla="*/ 19 w 714"/>
                  <a:gd name="T39" fmla="*/ 60 h 998"/>
                  <a:gd name="T40" fmla="*/ 14 w 714"/>
                  <a:gd name="T41" fmla="*/ 56 h 998"/>
                  <a:gd name="T42" fmla="*/ 9 w 714"/>
                  <a:gd name="T43" fmla="*/ 53 h 998"/>
                  <a:gd name="T44" fmla="*/ 4 w 714"/>
                  <a:gd name="T45" fmla="*/ 49 h 998"/>
                  <a:gd name="T46" fmla="*/ 2 w 714"/>
                  <a:gd name="T47" fmla="*/ 45 h 998"/>
                  <a:gd name="T48" fmla="*/ 1 w 714"/>
                  <a:gd name="T49" fmla="*/ 39 h 998"/>
                  <a:gd name="T50" fmla="*/ 1 w 714"/>
                  <a:gd name="T51" fmla="*/ 34 h 998"/>
                  <a:gd name="T52" fmla="*/ 0 w 714"/>
                  <a:gd name="T53" fmla="*/ 29 h 998"/>
                  <a:gd name="T54" fmla="*/ 1 w 714"/>
                  <a:gd name="T55" fmla="*/ 24 h 998"/>
                  <a:gd name="T56" fmla="*/ 2 w 714"/>
                  <a:gd name="T57" fmla="*/ 20 h 998"/>
                  <a:gd name="T58" fmla="*/ 3 w 714"/>
                  <a:gd name="T59" fmla="*/ 15 h 998"/>
                  <a:gd name="T60" fmla="*/ 4 w 714"/>
                  <a:gd name="T61" fmla="*/ 11 h 998"/>
                  <a:gd name="T62" fmla="*/ 6 w 714"/>
                  <a:gd name="T63" fmla="*/ 8 h 998"/>
                  <a:gd name="T64" fmla="*/ 8 w 714"/>
                  <a:gd name="T65" fmla="*/ 5 h 998"/>
                  <a:gd name="T66" fmla="*/ 10 w 714"/>
                  <a:gd name="T67" fmla="*/ 3 h 998"/>
                  <a:gd name="T68" fmla="*/ 12 w 714"/>
                  <a:gd name="T69" fmla="*/ 1 h 998"/>
                  <a:gd name="T70" fmla="*/ 14 w 714"/>
                  <a:gd name="T71" fmla="*/ 0 h 998"/>
                  <a:gd name="T72" fmla="*/ 17 w 714"/>
                  <a:gd name="T73" fmla="*/ 1 h 998"/>
                  <a:gd name="T74" fmla="*/ 20 w 714"/>
                  <a:gd name="T75" fmla="*/ 1 h 998"/>
                  <a:gd name="T76" fmla="*/ 23 w 714"/>
                  <a:gd name="T77" fmla="*/ 3 h 998"/>
                  <a:gd name="T78" fmla="*/ 26 w 714"/>
                  <a:gd name="T79" fmla="*/ 3 h 998"/>
                  <a:gd name="T80" fmla="*/ 28 w 714"/>
                  <a:gd name="T81" fmla="*/ 3 h 998"/>
                  <a:gd name="T82" fmla="*/ 31 w 714"/>
                  <a:gd name="T83" fmla="*/ 3 h 998"/>
                  <a:gd name="T84" fmla="*/ 33 w 714"/>
                  <a:gd name="T85" fmla="*/ 2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14" h="998">
                    <a:moveTo>
                      <a:pt x="554" y="37"/>
                    </a:moveTo>
                    <a:lnTo>
                      <a:pt x="562" y="37"/>
                    </a:lnTo>
                    <a:lnTo>
                      <a:pt x="573" y="37"/>
                    </a:lnTo>
                    <a:lnTo>
                      <a:pt x="580" y="37"/>
                    </a:lnTo>
                    <a:lnTo>
                      <a:pt x="591" y="37"/>
                    </a:lnTo>
                    <a:lnTo>
                      <a:pt x="599" y="37"/>
                    </a:lnTo>
                    <a:lnTo>
                      <a:pt x="609" y="37"/>
                    </a:lnTo>
                    <a:lnTo>
                      <a:pt x="617" y="70"/>
                    </a:lnTo>
                    <a:lnTo>
                      <a:pt x="635" y="106"/>
                    </a:lnTo>
                    <a:lnTo>
                      <a:pt x="642" y="149"/>
                    </a:lnTo>
                    <a:lnTo>
                      <a:pt x="653" y="185"/>
                    </a:lnTo>
                    <a:lnTo>
                      <a:pt x="671" y="222"/>
                    </a:lnTo>
                    <a:lnTo>
                      <a:pt x="678" y="266"/>
                    </a:lnTo>
                    <a:lnTo>
                      <a:pt x="685" y="302"/>
                    </a:lnTo>
                    <a:lnTo>
                      <a:pt x="703" y="345"/>
                    </a:lnTo>
                    <a:lnTo>
                      <a:pt x="703" y="381"/>
                    </a:lnTo>
                    <a:lnTo>
                      <a:pt x="703" y="426"/>
                    </a:lnTo>
                    <a:lnTo>
                      <a:pt x="703" y="469"/>
                    </a:lnTo>
                    <a:lnTo>
                      <a:pt x="714" y="512"/>
                    </a:lnTo>
                    <a:lnTo>
                      <a:pt x="714" y="556"/>
                    </a:lnTo>
                    <a:lnTo>
                      <a:pt x="714" y="599"/>
                    </a:lnTo>
                    <a:lnTo>
                      <a:pt x="714" y="643"/>
                    </a:lnTo>
                    <a:lnTo>
                      <a:pt x="714" y="690"/>
                    </a:lnTo>
                    <a:lnTo>
                      <a:pt x="703" y="716"/>
                    </a:lnTo>
                    <a:lnTo>
                      <a:pt x="685" y="741"/>
                    </a:lnTo>
                    <a:lnTo>
                      <a:pt x="678" y="770"/>
                    </a:lnTo>
                    <a:lnTo>
                      <a:pt x="671" y="795"/>
                    </a:lnTo>
                    <a:lnTo>
                      <a:pt x="653" y="820"/>
                    </a:lnTo>
                    <a:lnTo>
                      <a:pt x="642" y="846"/>
                    </a:lnTo>
                    <a:lnTo>
                      <a:pt x="624" y="875"/>
                    </a:lnTo>
                    <a:lnTo>
                      <a:pt x="617" y="901"/>
                    </a:lnTo>
                    <a:lnTo>
                      <a:pt x="580" y="919"/>
                    </a:lnTo>
                    <a:lnTo>
                      <a:pt x="544" y="926"/>
                    </a:lnTo>
                    <a:lnTo>
                      <a:pt x="511" y="937"/>
                    </a:lnTo>
                    <a:lnTo>
                      <a:pt x="475" y="944"/>
                    </a:lnTo>
                    <a:lnTo>
                      <a:pt x="439" y="962"/>
                    </a:lnTo>
                    <a:lnTo>
                      <a:pt x="406" y="970"/>
                    </a:lnTo>
                    <a:lnTo>
                      <a:pt x="370" y="980"/>
                    </a:lnTo>
                    <a:lnTo>
                      <a:pt x="333" y="998"/>
                    </a:lnTo>
                    <a:lnTo>
                      <a:pt x="297" y="962"/>
                    </a:lnTo>
                    <a:lnTo>
                      <a:pt x="254" y="937"/>
                    </a:lnTo>
                    <a:lnTo>
                      <a:pt x="221" y="907"/>
                    </a:lnTo>
                    <a:lnTo>
                      <a:pt x="185" y="875"/>
                    </a:lnTo>
                    <a:lnTo>
                      <a:pt x="141" y="846"/>
                    </a:lnTo>
                    <a:lnTo>
                      <a:pt x="104" y="820"/>
                    </a:lnTo>
                    <a:lnTo>
                      <a:pt x="68" y="795"/>
                    </a:lnTo>
                    <a:lnTo>
                      <a:pt x="25" y="759"/>
                    </a:lnTo>
                    <a:lnTo>
                      <a:pt x="25" y="716"/>
                    </a:lnTo>
                    <a:lnTo>
                      <a:pt x="18" y="680"/>
                    </a:lnTo>
                    <a:lnTo>
                      <a:pt x="18" y="635"/>
                    </a:lnTo>
                    <a:lnTo>
                      <a:pt x="18" y="592"/>
                    </a:lnTo>
                    <a:lnTo>
                      <a:pt x="7" y="548"/>
                    </a:lnTo>
                    <a:lnTo>
                      <a:pt x="7" y="512"/>
                    </a:lnTo>
                    <a:lnTo>
                      <a:pt x="0" y="469"/>
                    </a:lnTo>
                    <a:lnTo>
                      <a:pt x="0" y="426"/>
                    </a:lnTo>
                    <a:lnTo>
                      <a:pt x="7" y="389"/>
                    </a:lnTo>
                    <a:lnTo>
                      <a:pt x="18" y="353"/>
                    </a:lnTo>
                    <a:lnTo>
                      <a:pt x="25" y="320"/>
                    </a:lnTo>
                    <a:lnTo>
                      <a:pt x="32" y="284"/>
                    </a:lnTo>
                    <a:lnTo>
                      <a:pt x="43" y="248"/>
                    </a:lnTo>
                    <a:lnTo>
                      <a:pt x="50" y="211"/>
                    </a:lnTo>
                    <a:lnTo>
                      <a:pt x="61" y="178"/>
                    </a:lnTo>
                    <a:lnTo>
                      <a:pt x="68" y="142"/>
                    </a:lnTo>
                    <a:lnTo>
                      <a:pt x="86" y="124"/>
                    </a:lnTo>
                    <a:lnTo>
                      <a:pt x="104" y="106"/>
                    </a:lnTo>
                    <a:lnTo>
                      <a:pt x="122" y="88"/>
                    </a:lnTo>
                    <a:lnTo>
                      <a:pt x="141" y="70"/>
                    </a:lnTo>
                    <a:lnTo>
                      <a:pt x="155" y="55"/>
                    </a:lnTo>
                    <a:lnTo>
                      <a:pt x="167" y="37"/>
                    </a:lnTo>
                    <a:lnTo>
                      <a:pt x="185" y="19"/>
                    </a:lnTo>
                    <a:lnTo>
                      <a:pt x="203" y="0"/>
                    </a:lnTo>
                    <a:lnTo>
                      <a:pt x="228" y="0"/>
                    </a:lnTo>
                    <a:lnTo>
                      <a:pt x="246" y="8"/>
                    </a:lnTo>
                    <a:lnTo>
                      <a:pt x="272" y="19"/>
                    </a:lnTo>
                    <a:lnTo>
                      <a:pt x="290" y="26"/>
                    </a:lnTo>
                    <a:lnTo>
                      <a:pt x="315" y="26"/>
                    </a:lnTo>
                    <a:lnTo>
                      <a:pt x="333" y="37"/>
                    </a:lnTo>
                    <a:lnTo>
                      <a:pt x="358" y="45"/>
                    </a:lnTo>
                    <a:lnTo>
                      <a:pt x="376" y="55"/>
                    </a:lnTo>
                    <a:lnTo>
                      <a:pt x="406" y="45"/>
                    </a:lnTo>
                    <a:lnTo>
                      <a:pt x="421" y="45"/>
                    </a:lnTo>
                    <a:lnTo>
                      <a:pt x="449" y="45"/>
                    </a:lnTo>
                    <a:lnTo>
                      <a:pt x="467" y="45"/>
                    </a:lnTo>
                    <a:lnTo>
                      <a:pt x="493" y="45"/>
                    </a:lnTo>
                    <a:lnTo>
                      <a:pt x="511" y="45"/>
                    </a:lnTo>
                    <a:lnTo>
                      <a:pt x="529" y="37"/>
                    </a:lnTo>
                    <a:lnTo>
                      <a:pt x="554" y="37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2" name="Freeform 268"/>
              <p:cNvSpPr>
                <a:spLocks/>
              </p:cNvSpPr>
              <p:nvPr/>
            </p:nvSpPr>
            <p:spPr bwMode="auto">
              <a:xfrm>
                <a:off x="3598" y="1903"/>
                <a:ext cx="158" cy="220"/>
              </a:xfrm>
              <a:custGeom>
                <a:avLst/>
                <a:gdLst>
                  <a:gd name="T0" fmla="*/ 31 w 635"/>
                  <a:gd name="T1" fmla="*/ 2 h 882"/>
                  <a:gd name="T2" fmla="*/ 32 w 635"/>
                  <a:gd name="T3" fmla="*/ 2 h 882"/>
                  <a:gd name="T4" fmla="*/ 34 w 635"/>
                  <a:gd name="T5" fmla="*/ 1 h 882"/>
                  <a:gd name="T6" fmla="*/ 35 w 635"/>
                  <a:gd name="T7" fmla="*/ 6 h 882"/>
                  <a:gd name="T8" fmla="*/ 36 w 635"/>
                  <a:gd name="T9" fmla="*/ 10 h 882"/>
                  <a:gd name="T10" fmla="*/ 37 w 635"/>
                  <a:gd name="T11" fmla="*/ 15 h 882"/>
                  <a:gd name="T12" fmla="*/ 39 w 635"/>
                  <a:gd name="T13" fmla="*/ 19 h 882"/>
                  <a:gd name="T14" fmla="*/ 39 w 635"/>
                  <a:gd name="T15" fmla="*/ 24 h 882"/>
                  <a:gd name="T16" fmla="*/ 39 w 635"/>
                  <a:gd name="T17" fmla="*/ 28 h 882"/>
                  <a:gd name="T18" fmla="*/ 39 w 635"/>
                  <a:gd name="T19" fmla="*/ 33 h 882"/>
                  <a:gd name="T20" fmla="*/ 39 w 635"/>
                  <a:gd name="T21" fmla="*/ 38 h 882"/>
                  <a:gd name="T22" fmla="*/ 38 w 635"/>
                  <a:gd name="T23" fmla="*/ 41 h 882"/>
                  <a:gd name="T24" fmla="*/ 37 w 635"/>
                  <a:gd name="T25" fmla="*/ 44 h 882"/>
                  <a:gd name="T26" fmla="*/ 35 w 635"/>
                  <a:gd name="T27" fmla="*/ 47 h 882"/>
                  <a:gd name="T28" fmla="*/ 34 w 635"/>
                  <a:gd name="T29" fmla="*/ 50 h 882"/>
                  <a:gd name="T30" fmla="*/ 30 w 635"/>
                  <a:gd name="T31" fmla="*/ 51 h 882"/>
                  <a:gd name="T32" fmla="*/ 26 w 635"/>
                  <a:gd name="T33" fmla="*/ 53 h 882"/>
                  <a:gd name="T34" fmla="*/ 22 w 635"/>
                  <a:gd name="T35" fmla="*/ 54 h 882"/>
                  <a:gd name="T36" fmla="*/ 18 w 635"/>
                  <a:gd name="T37" fmla="*/ 55 h 882"/>
                  <a:gd name="T38" fmla="*/ 14 w 635"/>
                  <a:gd name="T39" fmla="*/ 52 h 882"/>
                  <a:gd name="T40" fmla="*/ 10 w 635"/>
                  <a:gd name="T41" fmla="*/ 49 h 882"/>
                  <a:gd name="T42" fmla="*/ 6 w 635"/>
                  <a:gd name="T43" fmla="*/ 46 h 882"/>
                  <a:gd name="T44" fmla="*/ 2 w 635"/>
                  <a:gd name="T45" fmla="*/ 42 h 882"/>
                  <a:gd name="T46" fmla="*/ 1 w 635"/>
                  <a:gd name="T47" fmla="*/ 37 h 882"/>
                  <a:gd name="T48" fmla="*/ 1 w 635"/>
                  <a:gd name="T49" fmla="*/ 33 h 882"/>
                  <a:gd name="T50" fmla="*/ 0 w 635"/>
                  <a:gd name="T51" fmla="*/ 28 h 882"/>
                  <a:gd name="T52" fmla="*/ 0 w 635"/>
                  <a:gd name="T53" fmla="*/ 24 h 882"/>
                  <a:gd name="T54" fmla="*/ 1 w 635"/>
                  <a:gd name="T55" fmla="*/ 20 h 882"/>
                  <a:gd name="T56" fmla="*/ 2 w 635"/>
                  <a:gd name="T57" fmla="*/ 16 h 882"/>
                  <a:gd name="T58" fmla="*/ 3 w 635"/>
                  <a:gd name="T59" fmla="*/ 12 h 882"/>
                  <a:gd name="T60" fmla="*/ 4 w 635"/>
                  <a:gd name="T61" fmla="*/ 8 h 882"/>
                  <a:gd name="T62" fmla="*/ 6 w 635"/>
                  <a:gd name="T63" fmla="*/ 6 h 882"/>
                  <a:gd name="T64" fmla="*/ 8 w 635"/>
                  <a:gd name="T65" fmla="*/ 4 h 882"/>
                  <a:gd name="T66" fmla="*/ 9 w 635"/>
                  <a:gd name="T67" fmla="*/ 2 h 882"/>
                  <a:gd name="T68" fmla="*/ 11 w 635"/>
                  <a:gd name="T69" fmla="*/ 0 h 882"/>
                  <a:gd name="T70" fmla="*/ 14 w 635"/>
                  <a:gd name="T71" fmla="*/ 0 h 882"/>
                  <a:gd name="T72" fmla="*/ 16 w 635"/>
                  <a:gd name="T73" fmla="*/ 1 h 882"/>
                  <a:gd name="T74" fmla="*/ 19 w 635"/>
                  <a:gd name="T75" fmla="*/ 2 h 882"/>
                  <a:gd name="T76" fmla="*/ 21 w 635"/>
                  <a:gd name="T77" fmla="*/ 3 h 882"/>
                  <a:gd name="T78" fmla="*/ 23 w 635"/>
                  <a:gd name="T79" fmla="*/ 3 h 882"/>
                  <a:gd name="T80" fmla="*/ 26 w 635"/>
                  <a:gd name="T81" fmla="*/ 3 h 882"/>
                  <a:gd name="T82" fmla="*/ 28 w 635"/>
                  <a:gd name="T83" fmla="*/ 2 h 882"/>
                  <a:gd name="T84" fmla="*/ 31 w 635"/>
                  <a:gd name="T85" fmla="*/ 2 h 8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35" h="882">
                    <a:moveTo>
                      <a:pt x="494" y="37"/>
                    </a:moveTo>
                    <a:lnTo>
                      <a:pt x="504" y="37"/>
                    </a:lnTo>
                    <a:lnTo>
                      <a:pt x="512" y="37"/>
                    </a:lnTo>
                    <a:lnTo>
                      <a:pt x="523" y="37"/>
                    </a:lnTo>
                    <a:lnTo>
                      <a:pt x="530" y="26"/>
                    </a:lnTo>
                    <a:lnTo>
                      <a:pt x="541" y="26"/>
                    </a:lnTo>
                    <a:lnTo>
                      <a:pt x="549" y="63"/>
                    </a:lnTo>
                    <a:lnTo>
                      <a:pt x="559" y="99"/>
                    </a:lnTo>
                    <a:lnTo>
                      <a:pt x="574" y="131"/>
                    </a:lnTo>
                    <a:lnTo>
                      <a:pt x="585" y="167"/>
                    </a:lnTo>
                    <a:lnTo>
                      <a:pt x="592" y="203"/>
                    </a:lnTo>
                    <a:lnTo>
                      <a:pt x="603" y="240"/>
                    </a:lnTo>
                    <a:lnTo>
                      <a:pt x="610" y="273"/>
                    </a:lnTo>
                    <a:lnTo>
                      <a:pt x="628" y="302"/>
                    </a:lnTo>
                    <a:lnTo>
                      <a:pt x="628" y="345"/>
                    </a:lnTo>
                    <a:lnTo>
                      <a:pt x="628" y="381"/>
                    </a:lnTo>
                    <a:lnTo>
                      <a:pt x="628" y="426"/>
                    </a:lnTo>
                    <a:lnTo>
                      <a:pt x="628" y="457"/>
                    </a:lnTo>
                    <a:lnTo>
                      <a:pt x="628" y="494"/>
                    </a:lnTo>
                    <a:lnTo>
                      <a:pt x="635" y="538"/>
                    </a:lnTo>
                    <a:lnTo>
                      <a:pt x="635" y="574"/>
                    </a:lnTo>
                    <a:lnTo>
                      <a:pt x="635" y="610"/>
                    </a:lnTo>
                    <a:lnTo>
                      <a:pt x="628" y="635"/>
                    </a:lnTo>
                    <a:lnTo>
                      <a:pt x="610" y="661"/>
                    </a:lnTo>
                    <a:lnTo>
                      <a:pt x="603" y="680"/>
                    </a:lnTo>
                    <a:lnTo>
                      <a:pt x="592" y="708"/>
                    </a:lnTo>
                    <a:lnTo>
                      <a:pt x="585" y="734"/>
                    </a:lnTo>
                    <a:lnTo>
                      <a:pt x="567" y="759"/>
                    </a:lnTo>
                    <a:lnTo>
                      <a:pt x="559" y="777"/>
                    </a:lnTo>
                    <a:lnTo>
                      <a:pt x="549" y="802"/>
                    </a:lnTo>
                    <a:lnTo>
                      <a:pt x="512" y="813"/>
                    </a:lnTo>
                    <a:lnTo>
                      <a:pt x="486" y="820"/>
                    </a:lnTo>
                    <a:lnTo>
                      <a:pt x="450" y="838"/>
                    </a:lnTo>
                    <a:lnTo>
                      <a:pt x="425" y="846"/>
                    </a:lnTo>
                    <a:lnTo>
                      <a:pt x="389" y="856"/>
                    </a:lnTo>
                    <a:lnTo>
                      <a:pt x="356" y="864"/>
                    </a:lnTo>
                    <a:lnTo>
                      <a:pt x="326" y="875"/>
                    </a:lnTo>
                    <a:lnTo>
                      <a:pt x="295" y="882"/>
                    </a:lnTo>
                    <a:lnTo>
                      <a:pt x="265" y="856"/>
                    </a:lnTo>
                    <a:lnTo>
                      <a:pt x="232" y="831"/>
                    </a:lnTo>
                    <a:lnTo>
                      <a:pt x="196" y="802"/>
                    </a:lnTo>
                    <a:lnTo>
                      <a:pt x="160" y="784"/>
                    </a:lnTo>
                    <a:lnTo>
                      <a:pt x="123" y="759"/>
                    </a:lnTo>
                    <a:lnTo>
                      <a:pt x="91" y="734"/>
                    </a:lnTo>
                    <a:lnTo>
                      <a:pt x="54" y="708"/>
                    </a:lnTo>
                    <a:lnTo>
                      <a:pt x="29" y="680"/>
                    </a:lnTo>
                    <a:lnTo>
                      <a:pt x="18" y="643"/>
                    </a:lnTo>
                    <a:lnTo>
                      <a:pt x="18" y="599"/>
                    </a:lnTo>
                    <a:lnTo>
                      <a:pt x="11" y="566"/>
                    </a:lnTo>
                    <a:lnTo>
                      <a:pt x="11" y="530"/>
                    </a:lnTo>
                    <a:lnTo>
                      <a:pt x="11" y="494"/>
                    </a:lnTo>
                    <a:lnTo>
                      <a:pt x="0" y="451"/>
                    </a:lnTo>
                    <a:lnTo>
                      <a:pt x="0" y="414"/>
                    </a:lnTo>
                    <a:lnTo>
                      <a:pt x="0" y="381"/>
                    </a:lnTo>
                    <a:lnTo>
                      <a:pt x="0" y="345"/>
                    </a:lnTo>
                    <a:lnTo>
                      <a:pt x="11" y="320"/>
                    </a:lnTo>
                    <a:lnTo>
                      <a:pt x="18" y="284"/>
                    </a:lnTo>
                    <a:lnTo>
                      <a:pt x="29" y="254"/>
                    </a:lnTo>
                    <a:lnTo>
                      <a:pt x="36" y="222"/>
                    </a:lnTo>
                    <a:lnTo>
                      <a:pt x="44" y="193"/>
                    </a:lnTo>
                    <a:lnTo>
                      <a:pt x="54" y="160"/>
                    </a:lnTo>
                    <a:lnTo>
                      <a:pt x="62" y="131"/>
                    </a:lnTo>
                    <a:lnTo>
                      <a:pt x="80" y="117"/>
                    </a:lnTo>
                    <a:lnTo>
                      <a:pt x="91" y="99"/>
                    </a:lnTo>
                    <a:lnTo>
                      <a:pt x="105" y="81"/>
                    </a:lnTo>
                    <a:lnTo>
                      <a:pt x="123" y="63"/>
                    </a:lnTo>
                    <a:lnTo>
                      <a:pt x="135" y="45"/>
                    </a:lnTo>
                    <a:lnTo>
                      <a:pt x="153" y="37"/>
                    </a:lnTo>
                    <a:lnTo>
                      <a:pt x="171" y="19"/>
                    </a:lnTo>
                    <a:lnTo>
                      <a:pt x="178" y="0"/>
                    </a:lnTo>
                    <a:lnTo>
                      <a:pt x="196" y="8"/>
                    </a:lnTo>
                    <a:lnTo>
                      <a:pt x="222" y="8"/>
                    </a:lnTo>
                    <a:lnTo>
                      <a:pt x="240" y="19"/>
                    </a:lnTo>
                    <a:lnTo>
                      <a:pt x="258" y="26"/>
                    </a:lnTo>
                    <a:lnTo>
                      <a:pt x="277" y="26"/>
                    </a:lnTo>
                    <a:lnTo>
                      <a:pt x="301" y="37"/>
                    </a:lnTo>
                    <a:lnTo>
                      <a:pt x="320" y="45"/>
                    </a:lnTo>
                    <a:lnTo>
                      <a:pt x="338" y="45"/>
                    </a:lnTo>
                    <a:lnTo>
                      <a:pt x="356" y="45"/>
                    </a:lnTo>
                    <a:lnTo>
                      <a:pt x="371" y="45"/>
                    </a:lnTo>
                    <a:lnTo>
                      <a:pt x="399" y="45"/>
                    </a:lnTo>
                    <a:lnTo>
                      <a:pt x="417" y="45"/>
                    </a:lnTo>
                    <a:lnTo>
                      <a:pt x="432" y="37"/>
                    </a:lnTo>
                    <a:lnTo>
                      <a:pt x="450" y="37"/>
                    </a:lnTo>
                    <a:lnTo>
                      <a:pt x="468" y="37"/>
                    </a:lnTo>
                    <a:lnTo>
                      <a:pt x="494" y="37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3" name="Freeform 269"/>
              <p:cNvSpPr>
                <a:spLocks/>
              </p:cNvSpPr>
              <p:nvPr/>
            </p:nvSpPr>
            <p:spPr bwMode="auto">
              <a:xfrm>
                <a:off x="3609" y="1903"/>
                <a:ext cx="141" cy="194"/>
              </a:xfrm>
              <a:custGeom>
                <a:avLst/>
                <a:gdLst>
                  <a:gd name="T0" fmla="*/ 27 w 566"/>
                  <a:gd name="T1" fmla="*/ 2 h 777"/>
                  <a:gd name="T2" fmla="*/ 28 w 566"/>
                  <a:gd name="T3" fmla="*/ 1 h 777"/>
                  <a:gd name="T4" fmla="*/ 29 w 566"/>
                  <a:gd name="T5" fmla="*/ 1 h 777"/>
                  <a:gd name="T6" fmla="*/ 30 w 566"/>
                  <a:gd name="T7" fmla="*/ 3 h 777"/>
                  <a:gd name="T8" fmla="*/ 31 w 566"/>
                  <a:gd name="T9" fmla="*/ 7 h 777"/>
                  <a:gd name="T10" fmla="*/ 32 w 566"/>
                  <a:gd name="T11" fmla="*/ 11 h 777"/>
                  <a:gd name="T12" fmla="*/ 34 w 566"/>
                  <a:gd name="T13" fmla="*/ 15 h 777"/>
                  <a:gd name="T14" fmla="*/ 34 w 566"/>
                  <a:gd name="T15" fmla="*/ 19 h 777"/>
                  <a:gd name="T16" fmla="*/ 35 w 566"/>
                  <a:gd name="T17" fmla="*/ 23 h 777"/>
                  <a:gd name="T18" fmla="*/ 35 w 566"/>
                  <a:gd name="T19" fmla="*/ 27 h 777"/>
                  <a:gd name="T20" fmla="*/ 35 w 566"/>
                  <a:gd name="T21" fmla="*/ 31 h 777"/>
                  <a:gd name="T22" fmla="*/ 34 w 566"/>
                  <a:gd name="T23" fmla="*/ 35 h 777"/>
                  <a:gd name="T24" fmla="*/ 33 w 566"/>
                  <a:gd name="T25" fmla="*/ 37 h 777"/>
                  <a:gd name="T26" fmla="*/ 32 w 566"/>
                  <a:gd name="T27" fmla="*/ 40 h 777"/>
                  <a:gd name="T28" fmla="*/ 31 w 566"/>
                  <a:gd name="T29" fmla="*/ 43 h 777"/>
                  <a:gd name="T30" fmla="*/ 29 w 566"/>
                  <a:gd name="T31" fmla="*/ 45 h 777"/>
                  <a:gd name="T32" fmla="*/ 25 w 566"/>
                  <a:gd name="T33" fmla="*/ 46 h 777"/>
                  <a:gd name="T34" fmla="*/ 21 w 566"/>
                  <a:gd name="T35" fmla="*/ 47 h 777"/>
                  <a:gd name="T36" fmla="*/ 18 w 566"/>
                  <a:gd name="T37" fmla="*/ 48 h 777"/>
                  <a:gd name="T38" fmla="*/ 14 w 566"/>
                  <a:gd name="T39" fmla="*/ 47 h 777"/>
                  <a:gd name="T40" fmla="*/ 11 w 566"/>
                  <a:gd name="T41" fmla="*/ 44 h 777"/>
                  <a:gd name="T42" fmla="*/ 7 w 566"/>
                  <a:gd name="T43" fmla="*/ 41 h 777"/>
                  <a:gd name="T44" fmla="*/ 3 w 566"/>
                  <a:gd name="T45" fmla="*/ 38 h 777"/>
                  <a:gd name="T46" fmla="*/ 2 w 566"/>
                  <a:gd name="T47" fmla="*/ 35 h 777"/>
                  <a:gd name="T48" fmla="*/ 1 w 566"/>
                  <a:gd name="T49" fmla="*/ 31 h 777"/>
                  <a:gd name="T50" fmla="*/ 0 w 566"/>
                  <a:gd name="T51" fmla="*/ 27 h 777"/>
                  <a:gd name="T52" fmla="*/ 0 w 566"/>
                  <a:gd name="T53" fmla="*/ 23 h 777"/>
                  <a:gd name="T54" fmla="*/ 0 w 566"/>
                  <a:gd name="T55" fmla="*/ 19 h 777"/>
                  <a:gd name="T56" fmla="*/ 2 w 566"/>
                  <a:gd name="T57" fmla="*/ 15 h 777"/>
                  <a:gd name="T58" fmla="*/ 2 w 566"/>
                  <a:gd name="T59" fmla="*/ 12 h 777"/>
                  <a:gd name="T60" fmla="*/ 3 w 566"/>
                  <a:gd name="T61" fmla="*/ 9 h 777"/>
                  <a:gd name="T62" fmla="*/ 4 w 566"/>
                  <a:gd name="T63" fmla="*/ 6 h 777"/>
                  <a:gd name="T64" fmla="*/ 6 w 566"/>
                  <a:gd name="T65" fmla="*/ 4 h 777"/>
                  <a:gd name="T66" fmla="*/ 8 w 566"/>
                  <a:gd name="T67" fmla="*/ 3 h 777"/>
                  <a:gd name="T68" fmla="*/ 9 w 566"/>
                  <a:gd name="T69" fmla="*/ 1 h 777"/>
                  <a:gd name="T70" fmla="*/ 11 w 566"/>
                  <a:gd name="T71" fmla="*/ 0 h 777"/>
                  <a:gd name="T72" fmla="*/ 13 w 566"/>
                  <a:gd name="T73" fmla="*/ 1 h 777"/>
                  <a:gd name="T74" fmla="*/ 16 w 566"/>
                  <a:gd name="T75" fmla="*/ 1 h 777"/>
                  <a:gd name="T76" fmla="*/ 17 w 566"/>
                  <a:gd name="T77" fmla="*/ 2 h 777"/>
                  <a:gd name="T78" fmla="*/ 20 w 566"/>
                  <a:gd name="T79" fmla="*/ 3 h 777"/>
                  <a:gd name="T80" fmla="*/ 22 w 566"/>
                  <a:gd name="T81" fmla="*/ 2 h 777"/>
                  <a:gd name="T82" fmla="*/ 24 w 566"/>
                  <a:gd name="T83" fmla="*/ 2 h 777"/>
                  <a:gd name="T84" fmla="*/ 26 w 566"/>
                  <a:gd name="T85" fmla="*/ 2 h 7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6" h="777">
                    <a:moveTo>
                      <a:pt x="435" y="37"/>
                    </a:moveTo>
                    <a:lnTo>
                      <a:pt x="442" y="37"/>
                    </a:lnTo>
                    <a:lnTo>
                      <a:pt x="442" y="26"/>
                    </a:lnTo>
                    <a:lnTo>
                      <a:pt x="450" y="26"/>
                    </a:lnTo>
                    <a:lnTo>
                      <a:pt x="460" y="26"/>
                    </a:lnTo>
                    <a:lnTo>
                      <a:pt x="468" y="26"/>
                    </a:lnTo>
                    <a:lnTo>
                      <a:pt x="479" y="26"/>
                    </a:lnTo>
                    <a:lnTo>
                      <a:pt x="486" y="55"/>
                    </a:lnTo>
                    <a:lnTo>
                      <a:pt x="497" y="88"/>
                    </a:lnTo>
                    <a:lnTo>
                      <a:pt x="505" y="117"/>
                    </a:lnTo>
                    <a:lnTo>
                      <a:pt x="515" y="149"/>
                    </a:lnTo>
                    <a:lnTo>
                      <a:pt x="523" y="178"/>
                    </a:lnTo>
                    <a:lnTo>
                      <a:pt x="530" y="211"/>
                    </a:lnTo>
                    <a:lnTo>
                      <a:pt x="541" y="240"/>
                    </a:lnTo>
                    <a:lnTo>
                      <a:pt x="548" y="266"/>
                    </a:lnTo>
                    <a:lnTo>
                      <a:pt x="548" y="302"/>
                    </a:lnTo>
                    <a:lnTo>
                      <a:pt x="559" y="335"/>
                    </a:lnTo>
                    <a:lnTo>
                      <a:pt x="559" y="371"/>
                    </a:lnTo>
                    <a:lnTo>
                      <a:pt x="559" y="407"/>
                    </a:lnTo>
                    <a:lnTo>
                      <a:pt x="559" y="432"/>
                    </a:lnTo>
                    <a:lnTo>
                      <a:pt x="559" y="469"/>
                    </a:lnTo>
                    <a:lnTo>
                      <a:pt x="559" y="505"/>
                    </a:lnTo>
                    <a:lnTo>
                      <a:pt x="566" y="538"/>
                    </a:lnTo>
                    <a:lnTo>
                      <a:pt x="548" y="556"/>
                    </a:lnTo>
                    <a:lnTo>
                      <a:pt x="541" y="581"/>
                    </a:lnTo>
                    <a:lnTo>
                      <a:pt x="530" y="599"/>
                    </a:lnTo>
                    <a:lnTo>
                      <a:pt x="523" y="617"/>
                    </a:lnTo>
                    <a:lnTo>
                      <a:pt x="515" y="643"/>
                    </a:lnTo>
                    <a:lnTo>
                      <a:pt x="505" y="661"/>
                    </a:lnTo>
                    <a:lnTo>
                      <a:pt x="497" y="690"/>
                    </a:lnTo>
                    <a:lnTo>
                      <a:pt x="486" y="708"/>
                    </a:lnTo>
                    <a:lnTo>
                      <a:pt x="460" y="716"/>
                    </a:lnTo>
                    <a:lnTo>
                      <a:pt x="424" y="723"/>
                    </a:lnTo>
                    <a:lnTo>
                      <a:pt x="399" y="734"/>
                    </a:lnTo>
                    <a:lnTo>
                      <a:pt x="373" y="741"/>
                    </a:lnTo>
                    <a:lnTo>
                      <a:pt x="345" y="752"/>
                    </a:lnTo>
                    <a:lnTo>
                      <a:pt x="319" y="759"/>
                    </a:lnTo>
                    <a:lnTo>
                      <a:pt x="294" y="770"/>
                    </a:lnTo>
                    <a:lnTo>
                      <a:pt x="264" y="777"/>
                    </a:lnTo>
                    <a:lnTo>
                      <a:pt x="233" y="752"/>
                    </a:lnTo>
                    <a:lnTo>
                      <a:pt x="203" y="734"/>
                    </a:lnTo>
                    <a:lnTo>
                      <a:pt x="178" y="708"/>
                    </a:lnTo>
                    <a:lnTo>
                      <a:pt x="142" y="690"/>
                    </a:lnTo>
                    <a:lnTo>
                      <a:pt x="116" y="661"/>
                    </a:lnTo>
                    <a:lnTo>
                      <a:pt x="91" y="643"/>
                    </a:lnTo>
                    <a:lnTo>
                      <a:pt x="55" y="617"/>
                    </a:lnTo>
                    <a:lnTo>
                      <a:pt x="28" y="592"/>
                    </a:lnTo>
                    <a:lnTo>
                      <a:pt x="28" y="566"/>
                    </a:lnTo>
                    <a:lnTo>
                      <a:pt x="18" y="530"/>
                    </a:lnTo>
                    <a:lnTo>
                      <a:pt x="18" y="494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396"/>
                    </a:lnTo>
                    <a:lnTo>
                      <a:pt x="10" y="363"/>
                    </a:lnTo>
                    <a:lnTo>
                      <a:pt x="0" y="335"/>
                    </a:lnTo>
                    <a:lnTo>
                      <a:pt x="10" y="309"/>
                    </a:lnTo>
                    <a:lnTo>
                      <a:pt x="18" y="273"/>
                    </a:lnTo>
                    <a:lnTo>
                      <a:pt x="28" y="248"/>
                    </a:lnTo>
                    <a:lnTo>
                      <a:pt x="28" y="222"/>
                    </a:lnTo>
                    <a:lnTo>
                      <a:pt x="36" y="193"/>
                    </a:lnTo>
                    <a:lnTo>
                      <a:pt x="47" y="167"/>
                    </a:lnTo>
                    <a:lnTo>
                      <a:pt x="55" y="142"/>
                    </a:lnTo>
                    <a:lnTo>
                      <a:pt x="61" y="117"/>
                    </a:lnTo>
                    <a:lnTo>
                      <a:pt x="73" y="99"/>
                    </a:lnTo>
                    <a:lnTo>
                      <a:pt x="91" y="88"/>
                    </a:lnTo>
                    <a:lnTo>
                      <a:pt x="98" y="70"/>
                    </a:lnTo>
                    <a:lnTo>
                      <a:pt x="109" y="55"/>
                    </a:lnTo>
                    <a:lnTo>
                      <a:pt x="127" y="45"/>
                    </a:lnTo>
                    <a:lnTo>
                      <a:pt x="134" y="26"/>
                    </a:lnTo>
                    <a:lnTo>
                      <a:pt x="152" y="19"/>
                    </a:lnTo>
                    <a:lnTo>
                      <a:pt x="160" y="0"/>
                    </a:lnTo>
                    <a:lnTo>
                      <a:pt x="178" y="8"/>
                    </a:lnTo>
                    <a:lnTo>
                      <a:pt x="196" y="8"/>
                    </a:lnTo>
                    <a:lnTo>
                      <a:pt x="214" y="19"/>
                    </a:lnTo>
                    <a:lnTo>
                      <a:pt x="233" y="19"/>
                    </a:lnTo>
                    <a:lnTo>
                      <a:pt x="251" y="26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1" y="45"/>
                    </a:lnTo>
                    <a:lnTo>
                      <a:pt x="319" y="45"/>
                    </a:lnTo>
                    <a:lnTo>
                      <a:pt x="337" y="37"/>
                    </a:lnTo>
                    <a:lnTo>
                      <a:pt x="355" y="37"/>
                    </a:lnTo>
                    <a:lnTo>
                      <a:pt x="373" y="37"/>
                    </a:lnTo>
                    <a:lnTo>
                      <a:pt x="388" y="37"/>
                    </a:lnTo>
                    <a:lnTo>
                      <a:pt x="399" y="37"/>
                    </a:lnTo>
                    <a:lnTo>
                      <a:pt x="417" y="37"/>
                    </a:lnTo>
                    <a:lnTo>
                      <a:pt x="435" y="37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4" name="Freeform 270"/>
              <p:cNvSpPr>
                <a:spLocks/>
              </p:cNvSpPr>
              <p:nvPr/>
            </p:nvSpPr>
            <p:spPr bwMode="auto">
              <a:xfrm>
                <a:off x="3622" y="1903"/>
                <a:ext cx="119" cy="168"/>
              </a:xfrm>
              <a:custGeom>
                <a:avLst/>
                <a:gdLst>
                  <a:gd name="T0" fmla="*/ 24 w 475"/>
                  <a:gd name="T1" fmla="*/ 2 h 672"/>
                  <a:gd name="T2" fmla="*/ 25 w 475"/>
                  <a:gd name="T3" fmla="*/ 2 h 672"/>
                  <a:gd name="T4" fmla="*/ 26 w 475"/>
                  <a:gd name="T5" fmla="*/ 4 h 672"/>
                  <a:gd name="T6" fmla="*/ 27 w 475"/>
                  <a:gd name="T7" fmla="*/ 7 h 672"/>
                  <a:gd name="T8" fmla="*/ 28 w 475"/>
                  <a:gd name="T9" fmla="*/ 9 h 672"/>
                  <a:gd name="T10" fmla="*/ 29 w 475"/>
                  <a:gd name="T11" fmla="*/ 13 h 672"/>
                  <a:gd name="T12" fmla="*/ 29 w 475"/>
                  <a:gd name="T13" fmla="*/ 16 h 672"/>
                  <a:gd name="T14" fmla="*/ 30 w 475"/>
                  <a:gd name="T15" fmla="*/ 20 h 672"/>
                  <a:gd name="T16" fmla="*/ 30 w 475"/>
                  <a:gd name="T17" fmla="*/ 24 h 672"/>
                  <a:gd name="T18" fmla="*/ 30 w 475"/>
                  <a:gd name="T19" fmla="*/ 27 h 672"/>
                  <a:gd name="T20" fmla="*/ 29 w 475"/>
                  <a:gd name="T21" fmla="*/ 30 h 672"/>
                  <a:gd name="T22" fmla="*/ 28 w 475"/>
                  <a:gd name="T23" fmla="*/ 32 h 672"/>
                  <a:gd name="T24" fmla="*/ 27 w 475"/>
                  <a:gd name="T25" fmla="*/ 35 h 672"/>
                  <a:gd name="T26" fmla="*/ 27 w 475"/>
                  <a:gd name="T27" fmla="*/ 37 h 672"/>
                  <a:gd name="T28" fmla="*/ 24 w 475"/>
                  <a:gd name="T29" fmla="*/ 39 h 672"/>
                  <a:gd name="T30" fmla="*/ 22 w 475"/>
                  <a:gd name="T31" fmla="*/ 39 h 672"/>
                  <a:gd name="T32" fmla="*/ 18 w 475"/>
                  <a:gd name="T33" fmla="*/ 40 h 672"/>
                  <a:gd name="T34" fmla="*/ 16 w 475"/>
                  <a:gd name="T35" fmla="*/ 41 h 672"/>
                  <a:gd name="T36" fmla="*/ 12 w 475"/>
                  <a:gd name="T37" fmla="*/ 40 h 672"/>
                  <a:gd name="T38" fmla="*/ 9 w 475"/>
                  <a:gd name="T39" fmla="*/ 38 h 672"/>
                  <a:gd name="T40" fmla="*/ 6 w 475"/>
                  <a:gd name="T41" fmla="*/ 36 h 672"/>
                  <a:gd name="T42" fmla="*/ 3 w 475"/>
                  <a:gd name="T43" fmla="*/ 33 h 672"/>
                  <a:gd name="T44" fmla="*/ 1 w 475"/>
                  <a:gd name="T45" fmla="*/ 31 h 672"/>
                  <a:gd name="T46" fmla="*/ 1 w 475"/>
                  <a:gd name="T47" fmla="*/ 27 h 672"/>
                  <a:gd name="T48" fmla="*/ 1 w 475"/>
                  <a:gd name="T49" fmla="*/ 23 h 672"/>
                  <a:gd name="T50" fmla="*/ 0 w 475"/>
                  <a:gd name="T51" fmla="*/ 20 h 672"/>
                  <a:gd name="T52" fmla="*/ 1 w 475"/>
                  <a:gd name="T53" fmla="*/ 17 h 672"/>
                  <a:gd name="T54" fmla="*/ 1 w 475"/>
                  <a:gd name="T55" fmla="*/ 14 h 672"/>
                  <a:gd name="T56" fmla="*/ 2 w 475"/>
                  <a:gd name="T57" fmla="*/ 11 h 672"/>
                  <a:gd name="T58" fmla="*/ 3 w 475"/>
                  <a:gd name="T59" fmla="*/ 8 h 672"/>
                  <a:gd name="T60" fmla="*/ 4 w 475"/>
                  <a:gd name="T61" fmla="*/ 6 h 672"/>
                  <a:gd name="T62" fmla="*/ 5 w 475"/>
                  <a:gd name="T63" fmla="*/ 4 h 672"/>
                  <a:gd name="T64" fmla="*/ 7 w 475"/>
                  <a:gd name="T65" fmla="*/ 2 h 672"/>
                  <a:gd name="T66" fmla="*/ 8 w 475"/>
                  <a:gd name="T67" fmla="*/ 1 h 672"/>
                  <a:gd name="T68" fmla="*/ 9 w 475"/>
                  <a:gd name="T69" fmla="*/ 1 h 672"/>
                  <a:gd name="T70" fmla="*/ 11 w 475"/>
                  <a:gd name="T71" fmla="*/ 1 h 672"/>
                  <a:gd name="T72" fmla="*/ 13 w 475"/>
                  <a:gd name="T73" fmla="*/ 2 h 672"/>
                  <a:gd name="T74" fmla="*/ 15 w 475"/>
                  <a:gd name="T75" fmla="*/ 2 h 672"/>
                  <a:gd name="T76" fmla="*/ 17 w 475"/>
                  <a:gd name="T77" fmla="*/ 2 h 672"/>
                  <a:gd name="T78" fmla="*/ 19 w 475"/>
                  <a:gd name="T79" fmla="*/ 2 h 672"/>
                  <a:gd name="T80" fmla="*/ 21 w 475"/>
                  <a:gd name="T81" fmla="*/ 2 h 672"/>
                  <a:gd name="T82" fmla="*/ 22 w 475"/>
                  <a:gd name="T83" fmla="*/ 2 h 6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75" h="672">
                    <a:moveTo>
                      <a:pt x="369" y="26"/>
                    </a:moveTo>
                    <a:lnTo>
                      <a:pt x="380" y="26"/>
                    </a:lnTo>
                    <a:lnTo>
                      <a:pt x="387" y="26"/>
                    </a:lnTo>
                    <a:lnTo>
                      <a:pt x="395" y="26"/>
                    </a:lnTo>
                    <a:lnTo>
                      <a:pt x="405" y="26"/>
                    </a:lnTo>
                    <a:lnTo>
                      <a:pt x="413" y="55"/>
                    </a:lnTo>
                    <a:lnTo>
                      <a:pt x="424" y="81"/>
                    </a:lnTo>
                    <a:lnTo>
                      <a:pt x="431" y="106"/>
                    </a:lnTo>
                    <a:lnTo>
                      <a:pt x="442" y="131"/>
                    </a:lnTo>
                    <a:lnTo>
                      <a:pt x="442" y="149"/>
                    </a:lnTo>
                    <a:lnTo>
                      <a:pt x="450" y="178"/>
                    </a:lnTo>
                    <a:lnTo>
                      <a:pt x="460" y="203"/>
                    </a:lnTo>
                    <a:lnTo>
                      <a:pt x="468" y="229"/>
                    </a:lnTo>
                    <a:lnTo>
                      <a:pt x="468" y="254"/>
                    </a:lnTo>
                    <a:lnTo>
                      <a:pt x="468" y="291"/>
                    </a:lnTo>
                    <a:lnTo>
                      <a:pt x="475" y="320"/>
                    </a:lnTo>
                    <a:lnTo>
                      <a:pt x="475" y="345"/>
                    </a:lnTo>
                    <a:lnTo>
                      <a:pt x="475" y="381"/>
                    </a:lnTo>
                    <a:lnTo>
                      <a:pt x="475" y="407"/>
                    </a:lnTo>
                    <a:lnTo>
                      <a:pt x="475" y="432"/>
                    </a:lnTo>
                    <a:lnTo>
                      <a:pt x="475" y="457"/>
                    </a:lnTo>
                    <a:lnTo>
                      <a:pt x="468" y="475"/>
                    </a:lnTo>
                    <a:lnTo>
                      <a:pt x="460" y="494"/>
                    </a:lnTo>
                    <a:lnTo>
                      <a:pt x="450" y="512"/>
                    </a:lnTo>
                    <a:lnTo>
                      <a:pt x="442" y="538"/>
                    </a:lnTo>
                    <a:lnTo>
                      <a:pt x="431" y="556"/>
                    </a:lnTo>
                    <a:lnTo>
                      <a:pt x="424" y="574"/>
                    </a:lnTo>
                    <a:lnTo>
                      <a:pt x="424" y="592"/>
                    </a:lnTo>
                    <a:lnTo>
                      <a:pt x="413" y="610"/>
                    </a:lnTo>
                    <a:lnTo>
                      <a:pt x="387" y="617"/>
                    </a:lnTo>
                    <a:lnTo>
                      <a:pt x="362" y="617"/>
                    </a:lnTo>
                    <a:lnTo>
                      <a:pt x="344" y="629"/>
                    </a:lnTo>
                    <a:lnTo>
                      <a:pt x="318" y="635"/>
                    </a:lnTo>
                    <a:lnTo>
                      <a:pt x="290" y="643"/>
                    </a:lnTo>
                    <a:lnTo>
                      <a:pt x="272" y="653"/>
                    </a:lnTo>
                    <a:lnTo>
                      <a:pt x="246" y="661"/>
                    </a:lnTo>
                    <a:lnTo>
                      <a:pt x="221" y="672"/>
                    </a:lnTo>
                    <a:lnTo>
                      <a:pt x="196" y="643"/>
                    </a:lnTo>
                    <a:lnTo>
                      <a:pt x="166" y="629"/>
                    </a:lnTo>
                    <a:lnTo>
                      <a:pt x="148" y="610"/>
                    </a:lnTo>
                    <a:lnTo>
                      <a:pt x="123" y="592"/>
                    </a:lnTo>
                    <a:lnTo>
                      <a:pt x="97" y="574"/>
                    </a:lnTo>
                    <a:lnTo>
                      <a:pt x="72" y="548"/>
                    </a:lnTo>
                    <a:lnTo>
                      <a:pt x="43" y="530"/>
                    </a:lnTo>
                    <a:lnTo>
                      <a:pt x="18" y="512"/>
                    </a:lnTo>
                    <a:lnTo>
                      <a:pt x="18" y="487"/>
                    </a:lnTo>
                    <a:lnTo>
                      <a:pt x="18" y="457"/>
                    </a:lnTo>
                    <a:lnTo>
                      <a:pt x="6" y="426"/>
                    </a:lnTo>
                    <a:lnTo>
                      <a:pt x="6" y="396"/>
                    </a:lnTo>
                    <a:lnTo>
                      <a:pt x="6" y="371"/>
                    </a:lnTo>
                    <a:lnTo>
                      <a:pt x="0" y="345"/>
                    </a:lnTo>
                    <a:lnTo>
                      <a:pt x="0" y="320"/>
                    </a:lnTo>
                    <a:lnTo>
                      <a:pt x="0" y="284"/>
                    </a:lnTo>
                    <a:lnTo>
                      <a:pt x="6" y="266"/>
                    </a:lnTo>
                    <a:lnTo>
                      <a:pt x="6" y="240"/>
                    </a:lnTo>
                    <a:lnTo>
                      <a:pt x="18" y="222"/>
                    </a:lnTo>
                    <a:lnTo>
                      <a:pt x="24" y="193"/>
                    </a:lnTo>
                    <a:lnTo>
                      <a:pt x="24" y="167"/>
                    </a:lnTo>
                    <a:lnTo>
                      <a:pt x="36" y="149"/>
                    </a:lnTo>
                    <a:lnTo>
                      <a:pt x="43" y="124"/>
                    </a:lnTo>
                    <a:lnTo>
                      <a:pt x="43" y="99"/>
                    </a:lnTo>
                    <a:lnTo>
                      <a:pt x="61" y="88"/>
                    </a:lnTo>
                    <a:lnTo>
                      <a:pt x="72" y="81"/>
                    </a:lnTo>
                    <a:lnTo>
                      <a:pt x="79" y="63"/>
                    </a:lnTo>
                    <a:lnTo>
                      <a:pt x="87" y="55"/>
                    </a:lnTo>
                    <a:lnTo>
                      <a:pt x="105" y="37"/>
                    </a:lnTo>
                    <a:lnTo>
                      <a:pt x="115" y="26"/>
                    </a:lnTo>
                    <a:lnTo>
                      <a:pt x="123" y="19"/>
                    </a:lnTo>
                    <a:lnTo>
                      <a:pt x="133" y="0"/>
                    </a:lnTo>
                    <a:lnTo>
                      <a:pt x="148" y="8"/>
                    </a:lnTo>
                    <a:lnTo>
                      <a:pt x="166" y="8"/>
                    </a:lnTo>
                    <a:lnTo>
                      <a:pt x="178" y="19"/>
                    </a:lnTo>
                    <a:lnTo>
                      <a:pt x="196" y="19"/>
                    </a:lnTo>
                    <a:lnTo>
                      <a:pt x="209" y="26"/>
                    </a:lnTo>
                    <a:lnTo>
                      <a:pt x="221" y="26"/>
                    </a:lnTo>
                    <a:lnTo>
                      <a:pt x="239" y="37"/>
                    </a:lnTo>
                    <a:lnTo>
                      <a:pt x="257" y="37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0" y="37"/>
                    </a:lnTo>
                    <a:lnTo>
                      <a:pt x="308" y="37"/>
                    </a:lnTo>
                    <a:lnTo>
                      <a:pt x="326" y="37"/>
                    </a:lnTo>
                    <a:lnTo>
                      <a:pt x="344" y="37"/>
                    </a:lnTo>
                    <a:lnTo>
                      <a:pt x="351" y="26"/>
                    </a:lnTo>
                    <a:lnTo>
                      <a:pt x="369" y="2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5" name="Freeform 271"/>
              <p:cNvSpPr>
                <a:spLocks/>
              </p:cNvSpPr>
              <p:nvPr/>
            </p:nvSpPr>
            <p:spPr bwMode="auto">
              <a:xfrm>
                <a:off x="3636" y="1903"/>
                <a:ext cx="99" cy="139"/>
              </a:xfrm>
              <a:custGeom>
                <a:avLst/>
                <a:gdLst>
                  <a:gd name="T0" fmla="*/ 20 w 396"/>
                  <a:gd name="T1" fmla="*/ 2 h 556"/>
                  <a:gd name="T2" fmla="*/ 21 w 396"/>
                  <a:gd name="T3" fmla="*/ 2 h 556"/>
                  <a:gd name="T4" fmla="*/ 22 w 396"/>
                  <a:gd name="T5" fmla="*/ 4 h 556"/>
                  <a:gd name="T6" fmla="*/ 23 w 396"/>
                  <a:gd name="T7" fmla="*/ 7 h 556"/>
                  <a:gd name="T8" fmla="*/ 23 w 396"/>
                  <a:gd name="T9" fmla="*/ 9 h 556"/>
                  <a:gd name="T10" fmla="*/ 24 w 396"/>
                  <a:gd name="T11" fmla="*/ 12 h 556"/>
                  <a:gd name="T12" fmla="*/ 24 w 396"/>
                  <a:gd name="T13" fmla="*/ 16 h 556"/>
                  <a:gd name="T14" fmla="*/ 24 w 396"/>
                  <a:gd name="T15" fmla="*/ 18 h 556"/>
                  <a:gd name="T16" fmla="*/ 25 w 396"/>
                  <a:gd name="T17" fmla="*/ 21 h 556"/>
                  <a:gd name="T18" fmla="*/ 25 w 396"/>
                  <a:gd name="T19" fmla="*/ 24 h 556"/>
                  <a:gd name="T20" fmla="*/ 24 w 396"/>
                  <a:gd name="T21" fmla="*/ 26 h 556"/>
                  <a:gd name="T22" fmla="*/ 23 w 396"/>
                  <a:gd name="T23" fmla="*/ 28 h 556"/>
                  <a:gd name="T24" fmla="*/ 22 w 396"/>
                  <a:gd name="T25" fmla="*/ 30 h 556"/>
                  <a:gd name="T26" fmla="*/ 21 w 396"/>
                  <a:gd name="T27" fmla="*/ 32 h 556"/>
                  <a:gd name="T28" fmla="*/ 19 w 396"/>
                  <a:gd name="T29" fmla="*/ 33 h 556"/>
                  <a:gd name="T30" fmla="*/ 17 w 396"/>
                  <a:gd name="T31" fmla="*/ 33 h 556"/>
                  <a:gd name="T32" fmla="*/ 14 w 396"/>
                  <a:gd name="T33" fmla="*/ 34 h 556"/>
                  <a:gd name="T34" fmla="*/ 12 w 396"/>
                  <a:gd name="T35" fmla="*/ 35 h 556"/>
                  <a:gd name="T36" fmla="*/ 9 w 396"/>
                  <a:gd name="T37" fmla="*/ 33 h 556"/>
                  <a:gd name="T38" fmla="*/ 6 w 396"/>
                  <a:gd name="T39" fmla="*/ 31 h 556"/>
                  <a:gd name="T40" fmla="*/ 3 w 396"/>
                  <a:gd name="T41" fmla="*/ 29 h 556"/>
                  <a:gd name="T42" fmla="*/ 1 w 396"/>
                  <a:gd name="T43" fmla="*/ 27 h 556"/>
                  <a:gd name="T44" fmla="*/ 1 w 396"/>
                  <a:gd name="T45" fmla="*/ 24 h 556"/>
                  <a:gd name="T46" fmla="*/ 1 w 396"/>
                  <a:gd name="T47" fmla="*/ 21 h 556"/>
                  <a:gd name="T48" fmla="*/ 0 w 396"/>
                  <a:gd name="T49" fmla="*/ 18 h 556"/>
                  <a:gd name="T50" fmla="*/ 0 w 396"/>
                  <a:gd name="T51" fmla="*/ 15 h 556"/>
                  <a:gd name="T52" fmla="*/ 1 w 396"/>
                  <a:gd name="T53" fmla="*/ 13 h 556"/>
                  <a:gd name="T54" fmla="*/ 1 w 396"/>
                  <a:gd name="T55" fmla="*/ 10 h 556"/>
                  <a:gd name="T56" fmla="*/ 2 w 396"/>
                  <a:gd name="T57" fmla="*/ 8 h 556"/>
                  <a:gd name="T58" fmla="*/ 2 w 396"/>
                  <a:gd name="T59" fmla="*/ 6 h 556"/>
                  <a:gd name="T60" fmla="*/ 3 w 396"/>
                  <a:gd name="T61" fmla="*/ 4 h 556"/>
                  <a:gd name="T62" fmla="*/ 4 w 396"/>
                  <a:gd name="T63" fmla="*/ 3 h 556"/>
                  <a:gd name="T64" fmla="*/ 6 w 396"/>
                  <a:gd name="T65" fmla="*/ 2 h 556"/>
                  <a:gd name="T66" fmla="*/ 7 w 396"/>
                  <a:gd name="T67" fmla="*/ 0 h 556"/>
                  <a:gd name="T68" fmla="*/ 8 w 396"/>
                  <a:gd name="T69" fmla="*/ 1 h 556"/>
                  <a:gd name="T70" fmla="*/ 10 w 396"/>
                  <a:gd name="T71" fmla="*/ 1 h 556"/>
                  <a:gd name="T72" fmla="*/ 12 w 396"/>
                  <a:gd name="T73" fmla="*/ 2 h 556"/>
                  <a:gd name="T74" fmla="*/ 13 w 396"/>
                  <a:gd name="T75" fmla="*/ 2 h 556"/>
                  <a:gd name="T76" fmla="*/ 14 w 396"/>
                  <a:gd name="T77" fmla="*/ 2 h 556"/>
                  <a:gd name="T78" fmla="*/ 16 w 396"/>
                  <a:gd name="T79" fmla="*/ 2 h 556"/>
                  <a:gd name="T80" fmla="*/ 18 w 396"/>
                  <a:gd name="T81" fmla="*/ 2 h 556"/>
                  <a:gd name="T82" fmla="*/ 19 w 396"/>
                  <a:gd name="T83" fmla="*/ 2 h 5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6" h="556">
                    <a:moveTo>
                      <a:pt x="308" y="26"/>
                    </a:moveTo>
                    <a:lnTo>
                      <a:pt x="315" y="26"/>
                    </a:lnTo>
                    <a:lnTo>
                      <a:pt x="326" y="26"/>
                    </a:lnTo>
                    <a:lnTo>
                      <a:pt x="333" y="26"/>
                    </a:lnTo>
                    <a:lnTo>
                      <a:pt x="341" y="45"/>
                    </a:lnTo>
                    <a:lnTo>
                      <a:pt x="351" y="63"/>
                    </a:lnTo>
                    <a:lnTo>
                      <a:pt x="351" y="88"/>
                    </a:lnTo>
                    <a:lnTo>
                      <a:pt x="359" y="106"/>
                    </a:lnTo>
                    <a:lnTo>
                      <a:pt x="370" y="131"/>
                    </a:lnTo>
                    <a:lnTo>
                      <a:pt x="370" y="149"/>
                    </a:lnTo>
                    <a:lnTo>
                      <a:pt x="377" y="178"/>
                    </a:lnTo>
                    <a:lnTo>
                      <a:pt x="388" y="193"/>
                    </a:lnTo>
                    <a:lnTo>
                      <a:pt x="388" y="222"/>
                    </a:lnTo>
                    <a:lnTo>
                      <a:pt x="388" y="248"/>
                    </a:lnTo>
                    <a:lnTo>
                      <a:pt x="388" y="266"/>
                    </a:lnTo>
                    <a:lnTo>
                      <a:pt x="388" y="291"/>
                    </a:lnTo>
                    <a:lnTo>
                      <a:pt x="396" y="320"/>
                    </a:lnTo>
                    <a:lnTo>
                      <a:pt x="396" y="335"/>
                    </a:lnTo>
                    <a:lnTo>
                      <a:pt x="396" y="363"/>
                    </a:lnTo>
                    <a:lnTo>
                      <a:pt x="396" y="389"/>
                    </a:lnTo>
                    <a:lnTo>
                      <a:pt x="388" y="407"/>
                    </a:lnTo>
                    <a:lnTo>
                      <a:pt x="377" y="414"/>
                    </a:lnTo>
                    <a:lnTo>
                      <a:pt x="370" y="432"/>
                    </a:lnTo>
                    <a:lnTo>
                      <a:pt x="370" y="451"/>
                    </a:lnTo>
                    <a:lnTo>
                      <a:pt x="359" y="457"/>
                    </a:lnTo>
                    <a:lnTo>
                      <a:pt x="351" y="475"/>
                    </a:lnTo>
                    <a:lnTo>
                      <a:pt x="341" y="494"/>
                    </a:lnTo>
                    <a:lnTo>
                      <a:pt x="333" y="512"/>
                    </a:lnTo>
                    <a:lnTo>
                      <a:pt x="315" y="512"/>
                    </a:lnTo>
                    <a:lnTo>
                      <a:pt x="297" y="520"/>
                    </a:lnTo>
                    <a:lnTo>
                      <a:pt x="279" y="530"/>
                    </a:lnTo>
                    <a:lnTo>
                      <a:pt x="264" y="530"/>
                    </a:lnTo>
                    <a:lnTo>
                      <a:pt x="236" y="538"/>
                    </a:lnTo>
                    <a:lnTo>
                      <a:pt x="218" y="548"/>
                    </a:lnTo>
                    <a:lnTo>
                      <a:pt x="203" y="556"/>
                    </a:lnTo>
                    <a:lnTo>
                      <a:pt x="185" y="556"/>
                    </a:lnTo>
                    <a:lnTo>
                      <a:pt x="155" y="538"/>
                    </a:lnTo>
                    <a:lnTo>
                      <a:pt x="142" y="530"/>
                    </a:lnTo>
                    <a:lnTo>
                      <a:pt x="124" y="512"/>
                    </a:lnTo>
                    <a:lnTo>
                      <a:pt x="94" y="494"/>
                    </a:lnTo>
                    <a:lnTo>
                      <a:pt x="79" y="475"/>
                    </a:lnTo>
                    <a:lnTo>
                      <a:pt x="51" y="457"/>
                    </a:lnTo>
                    <a:lnTo>
                      <a:pt x="33" y="444"/>
                    </a:lnTo>
                    <a:lnTo>
                      <a:pt x="7" y="432"/>
                    </a:lnTo>
                    <a:lnTo>
                      <a:pt x="7" y="407"/>
                    </a:lnTo>
                    <a:lnTo>
                      <a:pt x="7" y="381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0" y="309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0"/>
                    </a:lnTo>
                    <a:lnTo>
                      <a:pt x="0" y="222"/>
                    </a:lnTo>
                    <a:lnTo>
                      <a:pt x="7" y="203"/>
                    </a:lnTo>
                    <a:lnTo>
                      <a:pt x="7" y="185"/>
                    </a:lnTo>
                    <a:lnTo>
                      <a:pt x="18" y="160"/>
                    </a:lnTo>
                    <a:lnTo>
                      <a:pt x="18" y="142"/>
                    </a:lnTo>
                    <a:lnTo>
                      <a:pt x="25" y="124"/>
                    </a:lnTo>
                    <a:lnTo>
                      <a:pt x="33" y="106"/>
                    </a:lnTo>
                    <a:lnTo>
                      <a:pt x="33" y="88"/>
                    </a:lnTo>
                    <a:lnTo>
                      <a:pt x="43" y="81"/>
                    </a:lnTo>
                    <a:lnTo>
                      <a:pt x="51" y="63"/>
                    </a:lnTo>
                    <a:lnTo>
                      <a:pt x="61" y="55"/>
                    </a:lnTo>
                    <a:lnTo>
                      <a:pt x="69" y="45"/>
                    </a:lnTo>
                    <a:lnTo>
                      <a:pt x="79" y="37"/>
                    </a:lnTo>
                    <a:lnTo>
                      <a:pt x="87" y="26"/>
                    </a:lnTo>
                    <a:lnTo>
                      <a:pt x="94" y="19"/>
                    </a:lnTo>
                    <a:lnTo>
                      <a:pt x="112" y="0"/>
                    </a:lnTo>
                    <a:lnTo>
                      <a:pt x="124" y="8"/>
                    </a:lnTo>
                    <a:lnTo>
                      <a:pt x="130" y="8"/>
                    </a:lnTo>
                    <a:lnTo>
                      <a:pt x="148" y="19"/>
                    </a:lnTo>
                    <a:lnTo>
                      <a:pt x="155" y="19"/>
                    </a:lnTo>
                    <a:lnTo>
                      <a:pt x="167" y="26"/>
                    </a:lnTo>
                    <a:lnTo>
                      <a:pt x="185" y="26"/>
                    </a:lnTo>
                    <a:lnTo>
                      <a:pt x="192" y="26"/>
                    </a:lnTo>
                    <a:lnTo>
                      <a:pt x="210" y="37"/>
                    </a:lnTo>
                    <a:lnTo>
                      <a:pt x="218" y="37"/>
                    </a:lnTo>
                    <a:lnTo>
                      <a:pt x="228" y="37"/>
                    </a:lnTo>
                    <a:lnTo>
                      <a:pt x="246" y="26"/>
                    </a:lnTo>
                    <a:lnTo>
                      <a:pt x="254" y="26"/>
                    </a:lnTo>
                    <a:lnTo>
                      <a:pt x="272" y="26"/>
                    </a:lnTo>
                    <a:lnTo>
                      <a:pt x="279" y="26"/>
                    </a:lnTo>
                    <a:lnTo>
                      <a:pt x="290" y="26"/>
                    </a:lnTo>
                    <a:lnTo>
                      <a:pt x="308" y="2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6" name="Freeform 272"/>
              <p:cNvSpPr>
                <a:spLocks/>
              </p:cNvSpPr>
              <p:nvPr/>
            </p:nvSpPr>
            <p:spPr bwMode="auto">
              <a:xfrm>
                <a:off x="3647" y="1905"/>
                <a:ext cx="79" cy="110"/>
              </a:xfrm>
              <a:custGeom>
                <a:avLst/>
                <a:gdLst>
                  <a:gd name="T0" fmla="*/ 16 w 316"/>
                  <a:gd name="T1" fmla="*/ 1 h 443"/>
                  <a:gd name="T2" fmla="*/ 17 w 316"/>
                  <a:gd name="T3" fmla="*/ 1 h 443"/>
                  <a:gd name="T4" fmla="*/ 18 w 316"/>
                  <a:gd name="T5" fmla="*/ 2 h 443"/>
                  <a:gd name="T6" fmla="*/ 18 w 316"/>
                  <a:gd name="T7" fmla="*/ 4 h 443"/>
                  <a:gd name="T8" fmla="*/ 19 w 316"/>
                  <a:gd name="T9" fmla="*/ 6 h 443"/>
                  <a:gd name="T10" fmla="*/ 19 w 316"/>
                  <a:gd name="T11" fmla="*/ 8 h 443"/>
                  <a:gd name="T12" fmla="*/ 20 w 316"/>
                  <a:gd name="T13" fmla="*/ 10 h 443"/>
                  <a:gd name="T14" fmla="*/ 20 w 316"/>
                  <a:gd name="T15" fmla="*/ 13 h 443"/>
                  <a:gd name="T16" fmla="*/ 20 w 316"/>
                  <a:gd name="T17" fmla="*/ 15 h 443"/>
                  <a:gd name="T18" fmla="*/ 20 w 316"/>
                  <a:gd name="T19" fmla="*/ 17 h 443"/>
                  <a:gd name="T20" fmla="*/ 20 w 316"/>
                  <a:gd name="T21" fmla="*/ 20 h 443"/>
                  <a:gd name="T22" fmla="*/ 19 w 316"/>
                  <a:gd name="T23" fmla="*/ 21 h 443"/>
                  <a:gd name="T24" fmla="*/ 18 w 316"/>
                  <a:gd name="T25" fmla="*/ 22 h 443"/>
                  <a:gd name="T26" fmla="*/ 18 w 316"/>
                  <a:gd name="T27" fmla="*/ 24 h 443"/>
                  <a:gd name="T28" fmla="*/ 17 w 316"/>
                  <a:gd name="T29" fmla="*/ 25 h 443"/>
                  <a:gd name="T30" fmla="*/ 14 w 316"/>
                  <a:gd name="T31" fmla="*/ 26 h 443"/>
                  <a:gd name="T32" fmla="*/ 13 w 316"/>
                  <a:gd name="T33" fmla="*/ 26 h 443"/>
                  <a:gd name="T34" fmla="*/ 11 w 316"/>
                  <a:gd name="T35" fmla="*/ 27 h 443"/>
                  <a:gd name="T36" fmla="*/ 8 w 316"/>
                  <a:gd name="T37" fmla="*/ 26 h 443"/>
                  <a:gd name="T38" fmla="*/ 6 w 316"/>
                  <a:gd name="T39" fmla="*/ 25 h 443"/>
                  <a:gd name="T40" fmla="*/ 4 w 316"/>
                  <a:gd name="T41" fmla="*/ 24 h 443"/>
                  <a:gd name="T42" fmla="*/ 2 w 316"/>
                  <a:gd name="T43" fmla="*/ 22 h 443"/>
                  <a:gd name="T44" fmla="*/ 1 w 316"/>
                  <a:gd name="T45" fmla="*/ 20 h 443"/>
                  <a:gd name="T46" fmla="*/ 1 w 316"/>
                  <a:gd name="T47" fmla="*/ 17 h 443"/>
                  <a:gd name="T48" fmla="*/ 1 w 316"/>
                  <a:gd name="T49" fmla="*/ 15 h 443"/>
                  <a:gd name="T50" fmla="*/ 0 w 316"/>
                  <a:gd name="T51" fmla="*/ 12 h 443"/>
                  <a:gd name="T52" fmla="*/ 1 w 316"/>
                  <a:gd name="T53" fmla="*/ 10 h 443"/>
                  <a:gd name="T54" fmla="*/ 1 w 316"/>
                  <a:gd name="T55" fmla="*/ 9 h 443"/>
                  <a:gd name="T56" fmla="*/ 2 w 316"/>
                  <a:gd name="T57" fmla="*/ 7 h 443"/>
                  <a:gd name="T58" fmla="*/ 2 w 316"/>
                  <a:gd name="T59" fmla="*/ 5 h 443"/>
                  <a:gd name="T60" fmla="*/ 3 w 316"/>
                  <a:gd name="T61" fmla="*/ 3 h 443"/>
                  <a:gd name="T62" fmla="*/ 3 w 316"/>
                  <a:gd name="T63" fmla="*/ 2 h 443"/>
                  <a:gd name="T64" fmla="*/ 4 w 316"/>
                  <a:gd name="T65" fmla="*/ 1 h 443"/>
                  <a:gd name="T66" fmla="*/ 6 w 316"/>
                  <a:gd name="T67" fmla="*/ 1 h 443"/>
                  <a:gd name="T68" fmla="*/ 7 w 316"/>
                  <a:gd name="T69" fmla="*/ 0 h 443"/>
                  <a:gd name="T70" fmla="*/ 8 w 316"/>
                  <a:gd name="T71" fmla="*/ 1 h 443"/>
                  <a:gd name="T72" fmla="*/ 9 w 316"/>
                  <a:gd name="T73" fmla="*/ 1 h 443"/>
                  <a:gd name="T74" fmla="*/ 10 w 316"/>
                  <a:gd name="T75" fmla="*/ 1 h 443"/>
                  <a:gd name="T76" fmla="*/ 12 w 316"/>
                  <a:gd name="T77" fmla="*/ 1 h 443"/>
                  <a:gd name="T78" fmla="*/ 13 w 316"/>
                  <a:gd name="T79" fmla="*/ 1 h 443"/>
                  <a:gd name="T80" fmla="*/ 14 w 316"/>
                  <a:gd name="T81" fmla="*/ 1 h 443"/>
                  <a:gd name="T82" fmla="*/ 15 w 316"/>
                  <a:gd name="T83" fmla="*/ 1 h 4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16" h="443">
                    <a:moveTo>
                      <a:pt x="247" y="18"/>
                    </a:moveTo>
                    <a:lnTo>
                      <a:pt x="254" y="18"/>
                    </a:lnTo>
                    <a:lnTo>
                      <a:pt x="265" y="18"/>
                    </a:lnTo>
                    <a:lnTo>
                      <a:pt x="265" y="11"/>
                    </a:lnTo>
                    <a:lnTo>
                      <a:pt x="272" y="11"/>
                    </a:lnTo>
                    <a:lnTo>
                      <a:pt x="283" y="29"/>
                    </a:lnTo>
                    <a:lnTo>
                      <a:pt x="283" y="47"/>
                    </a:lnTo>
                    <a:lnTo>
                      <a:pt x="290" y="62"/>
                    </a:lnTo>
                    <a:lnTo>
                      <a:pt x="290" y="80"/>
                    </a:lnTo>
                    <a:lnTo>
                      <a:pt x="298" y="98"/>
                    </a:lnTo>
                    <a:lnTo>
                      <a:pt x="308" y="116"/>
                    </a:lnTo>
                    <a:lnTo>
                      <a:pt x="308" y="134"/>
                    </a:lnTo>
                    <a:lnTo>
                      <a:pt x="316" y="152"/>
                    </a:lnTo>
                    <a:lnTo>
                      <a:pt x="316" y="170"/>
                    </a:lnTo>
                    <a:lnTo>
                      <a:pt x="316" y="185"/>
                    </a:lnTo>
                    <a:lnTo>
                      <a:pt x="316" y="214"/>
                    </a:lnTo>
                    <a:lnTo>
                      <a:pt x="316" y="232"/>
                    </a:lnTo>
                    <a:lnTo>
                      <a:pt x="316" y="246"/>
                    </a:lnTo>
                    <a:lnTo>
                      <a:pt x="316" y="265"/>
                    </a:lnTo>
                    <a:lnTo>
                      <a:pt x="316" y="283"/>
                    </a:lnTo>
                    <a:lnTo>
                      <a:pt x="316" y="301"/>
                    </a:lnTo>
                    <a:lnTo>
                      <a:pt x="316" y="319"/>
                    </a:lnTo>
                    <a:lnTo>
                      <a:pt x="308" y="327"/>
                    </a:lnTo>
                    <a:lnTo>
                      <a:pt x="308" y="337"/>
                    </a:lnTo>
                    <a:lnTo>
                      <a:pt x="298" y="355"/>
                    </a:lnTo>
                    <a:lnTo>
                      <a:pt x="290" y="363"/>
                    </a:lnTo>
                    <a:lnTo>
                      <a:pt x="290" y="381"/>
                    </a:lnTo>
                    <a:lnTo>
                      <a:pt x="283" y="388"/>
                    </a:lnTo>
                    <a:lnTo>
                      <a:pt x="272" y="399"/>
                    </a:lnTo>
                    <a:lnTo>
                      <a:pt x="265" y="406"/>
                    </a:lnTo>
                    <a:lnTo>
                      <a:pt x="247" y="406"/>
                    </a:lnTo>
                    <a:lnTo>
                      <a:pt x="229" y="418"/>
                    </a:lnTo>
                    <a:lnTo>
                      <a:pt x="211" y="424"/>
                    </a:lnTo>
                    <a:lnTo>
                      <a:pt x="203" y="424"/>
                    </a:lnTo>
                    <a:lnTo>
                      <a:pt x="185" y="436"/>
                    </a:lnTo>
                    <a:lnTo>
                      <a:pt x="167" y="436"/>
                    </a:lnTo>
                    <a:lnTo>
                      <a:pt x="149" y="443"/>
                    </a:lnTo>
                    <a:lnTo>
                      <a:pt x="130" y="424"/>
                    </a:lnTo>
                    <a:lnTo>
                      <a:pt x="112" y="418"/>
                    </a:lnTo>
                    <a:lnTo>
                      <a:pt x="99" y="399"/>
                    </a:lnTo>
                    <a:lnTo>
                      <a:pt x="81" y="388"/>
                    </a:lnTo>
                    <a:lnTo>
                      <a:pt x="69" y="381"/>
                    </a:lnTo>
                    <a:lnTo>
                      <a:pt x="51" y="363"/>
                    </a:lnTo>
                    <a:lnTo>
                      <a:pt x="36" y="355"/>
                    </a:lnTo>
                    <a:lnTo>
                      <a:pt x="18" y="337"/>
                    </a:lnTo>
                    <a:lnTo>
                      <a:pt x="18" y="319"/>
                    </a:lnTo>
                    <a:lnTo>
                      <a:pt x="8" y="301"/>
                    </a:lnTo>
                    <a:lnTo>
                      <a:pt x="8" y="283"/>
                    </a:lnTo>
                    <a:lnTo>
                      <a:pt x="8" y="265"/>
                    </a:lnTo>
                    <a:lnTo>
                      <a:pt x="8" y="246"/>
                    </a:lnTo>
                    <a:lnTo>
                      <a:pt x="8" y="221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8" y="170"/>
                    </a:lnTo>
                    <a:lnTo>
                      <a:pt x="8" y="159"/>
                    </a:lnTo>
                    <a:lnTo>
                      <a:pt x="18" y="141"/>
                    </a:lnTo>
                    <a:lnTo>
                      <a:pt x="18" y="123"/>
                    </a:lnTo>
                    <a:lnTo>
                      <a:pt x="26" y="109"/>
                    </a:lnTo>
                    <a:lnTo>
                      <a:pt x="26" y="98"/>
                    </a:lnTo>
                    <a:lnTo>
                      <a:pt x="26" y="80"/>
                    </a:lnTo>
                    <a:lnTo>
                      <a:pt x="36" y="62"/>
                    </a:lnTo>
                    <a:lnTo>
                      <a:pt x="44" y="55"/>
                    </a:lnTo>
                    <a:lnTo>
                      <a:pt x="51" y="47"/>
                    </a:lnTo>
                    <a:lnTo>
                      <a:pt x="51" y="37"/>
                    </a:lnTo>
                    <a:lnTo>
                      <a:pt x="62" y="29"/>
                    </a:lnTo>
                    <a:lnTo>
                      <a:pt x="69" y="18"/>
                    </a:lnTo>
                    <a:lnTo>
                      <a:pt x="81" y="18"/>
                    </a:lnTo>
                    <a:lnTo>
                      <a:pt x="87" y="11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24" y="11"/>
                    </a:lnTo>
                    <a:lnTo>
                      <a:pt x="130" y="11"/>
                    </a:lnTo>
                    <a:lnTo>
                      <a:pt x="142" y="11"/>
                    </a:lnTo>
                    <a:lnTo>
                      <a:pt x="149" y="18"/>
                    </a:lnTo>
                    <a:lnTo>
                      <a:pt x="160" y="18"/>
                    </a:lnTo>
                    <a:lnTo>
                      <a:pt x="167" y="18"/>
                    </a:lnTo>
                    <a:lnTo>
                      <a:pt x="185" y="18"/>
                    </a:lnTo>
                    <a:lnTo>
                      <a:pt x="193" y="18"/>
                    </a:lnTo>
                    <a:lnTo>
                      <a:pt x="203" y="18"/>
                    </a:lnTo>
                    <a:lnTo>
                      <a:pt x="211" y="18"/>
                    </a:lnTo>
                    <a:lnTo>
                      <a:pt x="221" y="18"/>
                    </a:lnTo>
                    <a:lnTo>
                      <a:pt x="229" y="18"/>
                    </a:lnTo>
                    <a:lnTo>
                      <a:pt x="236" y="18"/>
                    </a:lnTo>
                    <a:lnTo>
                      <a:pt x="247" y="1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7" name="Freeform 273"/>
              <p:cNvSpPr>
                <a:spLocks/>
              </p:cNvSpPr>
              <p:nvPr/>
            </p:nvSpPr>
            <p:spPr bwMode="auto">
              <a:xfrm>
                <a:off x="3660" y="1905"/>
                <a:ext cx="59" cy="84"/>
              </a:xfrm>
              <a:custGeom>
                <a:avLst/>
                <a:gdLst>
                  <a:gd name="T0" fmla="*/ 11 w 239"/>
                  <a:gd name="T1" fmla="*/ 1 h 337"/>
                  <a:gd name="T2" fmla="*/ 12 w 239"/>
                  <a:gd name="T3" fmla="*/ 1 h 337"/>
                  <a:gd name="T4" fmla="*/ 15 w 239"/>
                  <a:gd name="T5" fmla="*/ 7 h 337"/>
                  <a:gd name="T6" fmla="*/ 15 w 239"/>
                  <a:gd name="T7" fmla="*/ 14 h 337"/>
                  <a:gd name="T8" fmla="*/ 12 w 239"/>
                  <a:gd name="T9" fmla="*/ 19 h 337"/>
                  <a:gd name="T10" fmla="*/ 7 w 239"/>
                  <a:gd name="T11" fmla="*/ 21 h 337"/>
                  <a:gd name="T12" fmla="*/ 1 w 239"/>
                  <a:gd name="T13" fmla="*/ 16 h 337"/>
                  <a:gd name="T14" fmla="*/ 0 w 239"/>
                  <a:gd name="T15" fmla="*/ 9 h 337"/>
                  <a:gd name="T16" fmla="*/ 2 w 239"/>
                  <a:gd name="T17" fmla="*/ 3 h 337"/>
                  <a:gd name="T18" fmla="*/ 4 w 239"/>
                  <a:gd name="T19" fmla="*/ 0 h 337"/>
                  <a:gd name="T20" fmla="*/ 8 w 239"/>
                  <a:gd name="T21" fmla="*/ 1 h 337"/>
                  <a:gd name="T22" fmla="*/ 11 w 239"/>
                  <a:gd name="T23" fmla="*/ 1 h 3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9" h="337">
                    <a:moveTo>
                      <a:pt x="185" y="11"/>
                    </a:moveTo>
                    <a:lnTo>
                      <a:pt x="203" y="11"/>
                    </a:lnTo>
                    <a:lnTo>
                      <a:pt x="239" y="116"/>
                    </a:lnTo>
                    <a:lnTo>
                      <a:pt x="239" y="232"/>
                    </a:lnTo>
                    <a:lnTo>
                      <a:pt x="203" y="301"/>
                    </a:lnTo>
                    <a:lnTo>
                      <a:pt x="116" y="337"/>
                    </a:lnTo>
                    <a:lnTo>
                      <a:pt x="11" y="258"/>
                    </a:lnTo>
                    <a:lnTo>
                      <a:pt x="0" y="141"/>
                    </a:lnTo>
                    <a:lnTo>
                      <a:pt x="30" y="47"/>
                    </a:lnTo>
                    <a:lnTo>
                      <a:pt x="73" y="0"/>
                    </a:lnTo>
                    <a:lnTo>
                      <a:pt x="124" y="18"/>
                    </a:lnTo>
                    <a:lnTo>
                      <a:pt x="185" y="11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8" name="Freeform 274"/>
              <p:cNvSpPr>
                <a:spLocks/>
              </p:cNvSpPr>
              <p:nvPr/>
            </p:nvSpPr>
            <p:spPr bwMode="auto">
              <a:xfrm>
                <a:off x="3183" y="1751"/>
                <a:ext cx="312" cy="302"/>
              </a:xfrm>
              <a:custGeom>
                <a:avLst/>
                <a:gdLst>
                  <a:gd name="T0" fmla="*/ 75 w 1245"/>
                  <a:gd name="T1" fmla="*/ 25 h 1207"/>
                  <a:gd name="T2" fmla="*/ 78 w 1245"/>
                  <a:gd name="T3" fmla="*/ 28 h 1207"/>
                  <a:gd name="T4" fmla="*/ 63 w 1245"/>
                  <a:gd name="T5" fmla="*/ 51 h 1207"/>
                  <a:gd name="T6" fmla="*/ 41 w 1245"/>
                  <a:gd name="T7" fmla="*/ 70 h 1207"/>
                  <a:gd name="T8" fmla="*/ 22 w 1245"/>
                  <a:gd name="T9" fmla="*/ 76 h 1207"/>
                  <a:gd name="T10" fmla="*/ 2 w 1245"/>
                  <a:gd name="T11" fmla="*/ 62 h 1207"/>
                  <a:gd name="T12" fmla="*/ 0 w 1245"/>
                  <a:gd name="T13" fmla="*/ 30 h 1207"/>
                  <a:gd name="T14" fmla="*/ 20 w 1245"/>
                  <a:gd name="T15" fmla="*/ 10 h 1207"/>
                  <a:gd name="T16" fmla="*/ 41 w 1245"/>
                  <a:gd name="T17" fmla="*/ 0 h 1207"/>
                  <a:gd name="T18" fmla="*/ 58 w 1245"/>
                  <a:gd name="T19" fmla="*/ 1 h 1207"/>
                  <a:gd name="T20" fmla="*/ 64 w 1245"/>
                  <a:gd name="T21" fmla="*/ 14 h 1207"/>
                  <a:gd name="T22" fmla="*/ 75 w 1245"/>
                  <a:gd name="T23" fmla="*/ 25 h 1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5" h="1207">
                    <a:moveTo>
                      <a:pt x="1191" y="399"/>
                    </a:moveTo>
                    <a:lnTo>
                      <a:pt x="1245" y="449"/>
                    </a:lnTo>
                    <a:lnTo>
                      <a:pt x="1005" y="811"/>
                    </a:lnTo>
                    <a:lnTo>
                      <a:pt x="660" y="1120"/>
                    </a:lnTo>
                    <a:lnTo>
                      <a:pt x="352" y="1207"/>
                    </a:lnTo>
                    <a:lnTo>
                      <a:pt x="25" y="997"/>
                    </a:lnTo>
                    <a:lnTo>
                      <a:pt x="0" y="485"/>
                    </a:lnTo>
                    <a:lnTo>
                      <a:pt x="320" y="158"/>
                    </a:lnTo>
                    <a:lnTo>
                      <a:pt x="660" y="0"/>
                    </a:lnTo>
                    <a:lnTo>
                      <a:pt x="925" y="10"/>
                    </a:lnTo>
                    <a:lnTo>
                      <a:pt x="1023" y="227"/>
                    </a:lnTo>
                    <a:lnTo>
                      <a:pt x="1191" y="39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59" name="Freeform 275"/>
              <p:cNvSpPr>
                <a:spLocks/>
              </p:cNvSpPr>
              <p:nvPr/>
            </p:nvSpPr>
            <p:spPr bwMode="auto">
              <a:xfrm>
                <a:off x="3205" y="1755"/>
                <a:ext cx="288" cy="278"/>
              </a:xfrm>
              <a:custGeom>
                <a:avLst/>
                <a:gdLst>
                  <a:gd name="T0" fmla="*/ 69 w 1149"/>
                  <a:gd name="T1" fmla="*/ 24 h 1110"/>
                  <a:gd name="T2" fmla="*/ 70 w 1149"/>
                  <a:gd name="T3" fmla="*/ 25 h 1110"/>
                  <a:gd name="T4" fmla="*/ 71 w 1149"/>
                  <a:gd name="T5" fmla="*/ 26 h 1110"/>
                  <a:gd name="T6" fmla="*/ 70 w 1149"/>
                  <a:gd name="T7" fmla="*/ 29 h 1110"/>
                  <a:gd name="T8" fmla="*/ 66 w 1149"/>
                  <a:gd name="T9" fmla="*/ 34 h 1110"/>
                  <a:gd name="T10" fmla="*/ 63 w 1149"/>
                  <a:gd name="T11" fmla="*/ 39 h 1110"/>
                  <a:gd name="T12" fmla="*/ 60 w 1149"/>
                  <a:gd name="T13" fmla="*/ 44 h 1110"/>
                  <a:gd name="T14" fmla="*/ 56 w 1149"/>
                  <a:gd name="T15" fmla="*/ 49 h 1110"/>
                  <a:gd name="T16" fmla="*/ 51 w 1149"/>
                  <a:gd name="T17" fmla="*/ 54 h 1110"/>
                  <a:gd name="T18" fmla="*/ 46 w 1149"/>
                  <a:gd name="T19" fmla="*/ 58 h 1110"/>
                  <a:gd name="T20" fmla="*/ 41 w 1149"/>
                  <a:gd name="T21" fmla="*/ 63 h 1110"/>
                  <a:gd name="T22" fmla="*/ 37 w 1149"/>
                  <a:gd name="T23" fmla="*/ 65 h 1110"/>
                  <a:gd name="T24" fmla="*/ 32 w 1149"/>
                  <a:gd name="T25" fmla="*/ 66 h 1110"/>
                  <a:gd name="T26" fmla="*/ 28 w 1149"/>
                  <a:gd name="T27" fmla="*/ 68 h 1110"/>
                  <a:gd name="T28" fmla="*/ 23 w 1149"/>
                  <a:gd name="T29" fmla="*/ 69 h 1110"/>
                  <a:gd name="T30" fmla="*/ 18 w 1149"/>
                  <a:gd name="T31" fmla="*/ 68 h 1110"/>
                  <a:gd name="T32" fmla="*/ 14 w 1149"/>
                  <a:gd name="T33" fmla="*/ 65 h 1110"/>
                  <a:gd name="T34" fmla="*/ 9 w 1149"/>
                  <a:gd name="T35" fmla="*/ 62 h 1110"/>
                  <a:gd name="T36" fmla="*/ 4 w 1149"/>
                  <a:gd name="T37" fmla="*/ 59 h 1110"/>
                  <a:gd name="T38" fmla="*/ 2 w 1149"/>
                  <a:gd name="T39" fmla="*/ 54 h 1110"/>
                  <a:gd name="T40" fmla="*/ 1 w 1149"/>
                  <a:gd name="T41" fmla="*/ 46 h 1110"/>
                  <a:gd name="T42" fmla="*/ 1 w 1149"/>
                  <a:gd name="T43" fmla="*/ 39 h 1110"/>
                  <a:gd name="T44" fmla="*/ 1 w 1149"/>
                  <a:gd name="T45" fmla="*/ 32 h 1110"/>
                  <a:gd name="T46" fmla="*/ 2 w 1149"/>
                  <a:gd name="T47" fmla="*/ 26 h 1110"/>
                  <a:gd name="T48" fmla="*/ 7 w 1149"/>
                  <a:gd name="T49" fmla="*/ 21 h 1110"/>
                  <a:gd name="T50" fmla="*/ 12 w 1149"/>
                  <a:gd name="T51" fmla="*/ 17 h 1110"/>
                  <a:gd name="T52" fmla="*/ 16 w 1149"/>
                  <a:gd name="T53" fmla="*/ 12 h 1110"/>
                  <a:gd name="T54" fmla="*/ 21 w 1149"/>
                  <a:gd name="T55" fmla="*/ 9 h 1110"/>
                  <a:gd name="T56" fmla="*/ 26 w 1149"/>
                  <a:gd name="T57" fmla="*/ 6 h 1110"/>
                  <a:gd name="T58" fmla="*/ 31 w 1149"/>
                  <a:gd name="T59" fmla="*/ 4 h 1110"/>
                  <a:gd name="T60" fmla="*/ 36 w 1149"/>
                  <a:gd name="T61" fmla="*/ 1 h 1110"/>
                  <a:gd name="T62" fmla="*/ 41 w 1149"/>
                  <a:gd name="T63" fmla="*/ 0 h 1110"/>
                  <a:gd name="T64" fmla="*/ 44 w 1149"/>
                  <a:gd name="T65" fmla="*/ 1 h 1110"/>
                  <a:gd name="T66" fmla="*/ 48 w 1149"/>
                  <a:gd name="T67" fmla="*/ 1 h 1110"/>
                  <a:gd name="T68" fmla="*/ 52 w 1149"/>
                  <a:gd name="T69" fmla="*/ 1 h 1110"/>
                  <a:gd name="T70" fmla="*/ 54 w 1149"/>
                  <a:gd name="T71" fmla="*/ 2 h 1110"/>
                  <a:gd name="T72" fmla="*/ 56 w 1149"/>
                  <a:gd name="T73" fmla="*/ 6 h 1110"/>
                  <a:gd name="T74" fmla="*/ 57 w 1149"/>
                  <a:gd name="T75" fmla="*/ 9 h 1110"/>
                  <a:gd name="T76" fmla="*/ 59 w 1149"/>
                  <a:gd name="T77" fmla="*/ 12 h 1110"/>
                  <a:gd name="T78" fmla="*/ 61 w 1149"/>
                  <a:gd name="T79" fmla="*/ 15 h 1110"/>
                  <a:gd name="T80" fmla="*/ 63 w 1149"/>
                  <a:gd name="T81" fmla="*/ 17 h 1110"/>
                  <a:gd name="T82" fmla="*/ 65 w 1149"/>
                  <a:gd name="T83" fmla="*/ 20 h 1110"/>
                  <a:gd name="T84" fmla="*/ 68 w 1149"/>
                  <a:gd name="T85" fmla="*/ 22 h 11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49" h="1110">
                    <a:moveTo>
                      <a:pt x="1095" y="369"/>
                    </a:moveTo>
                    <a:lnTo>
                      <a:pt x="1103" y="381"/>
                    </a:lnTo>
                    <a:lnTo>
                      <a:pt x="1113" y="387"/>
                    </a:lnTo>
                    <a:lnTo>
                      <a:pt x="1121" y="394"/>
                    </a:lnTo>
                    <a:lnTo>
                      <a:pt x="1131" y="406"/>
                    </a:lnTo>
                    <a:lnTo>
                      <a:pt x="1139" y="412"/>
                    </a:lnTo>
                    <a:lnTo>
                      <a:pt x="1149" y="412"/>
                    </a:lnTo>
                    <a:lnTo>
                      <a:pt x="1113" y="457"/>
                    </a:lnTo>
                    <a:lnTo>
                      <a:pt x="1088" y="503"/>
                    </a:lnTo>
                    <a:lnTo>
                      <a:pt x="1059" y="536"/>
                    </a:lnTo>
                    <a:lnTo>
                      <a:pt x="1034" y="584"/>
                    </a:lnTo>
                    <a:lnTo>
                      <a:pt x="1008" y="627"/>
                    </a:lnTo>
                    <a:lnTo>
                      <a:pt x="979" y="660"/>
                    </a:lnTo>
                    <a:lnTo>
                      <a:pt x="953" y="707"/>
                    </a:lnTo>
                    <a:lnTo>
                      <a:pt x="928" y="750"/>
                    </a:lnTo>
                    <a:lnTo>
                      <a:pt x="892" y="783"/>
                    </a:lnTo>
                    <a:lnTo>
                      <a:pt x="849" y="819"/>
                    </a:lnTo>
                    <a:lnTo>
                      <a:pt x="813" y="856"/>
                    </a:lnTo>
                    <a:lnTo>
                      <a:pt x="768" y="892"/>
                    </a:lnTo>
                    <a:lnTo>
                      <a:pt x="732" y="925"/>
                    </a:lnTo>
                    <a:lnTo>
                      <a:pt x="699" y="961"/>
                    </a:lnTo>
                    <a:lnTo>
                      <a:pt x="653" y="997"/>
                    </a:lnTo>
                    <a:lnTo>
                      <a:pt x="620" y="1034"/>
                    </a:lnTo>
                    <a:lnTo>
                      <a:pt x="584" y="1041"/>
                    </a:lnTo>
                    <a:lnTo>
                      <a:pt x="547" y="1047"/>
                    </a:lnTo>
                    <a:lnTo>
                      <a:pt x="511" y="1059"/>
                    </a:lnTo>
                    <a:lnTo>
                      <a:pt x="478" y="1065"/>
                    </a:lnTo>
                    <a:lnTo>
                      <a:pt x="442" y="1077"/>
                    </a:lnTo>
                    <a:lnTo>
                      <a:pt x="406" y="1095"/>
                    </a:lnTo>
                    <a:lnTo>
                      <a:pt x="373" y="1102"/>
                    </a:lnTo>
                    <a:lnTo>
                      <a:pt x="336" y="1110"/>
                    </a:lnTo>
                    <a:lnTo>
                      <a:pt x="293" y="1084"/>
                    </a:lnTo>
                    <a:lnTo>
                      <a:pt x="257" y="1059"/>
                    </a:lnTo>
                    <a:lnTo>
                      <a:pt x="221" y="1041"/>
                    </a:lnTo>
                    <a:lnTo>
                      <a:pt x="178" y="1016"/>
                    </a:lnTo>
                    <a:lnTo>
                      <a:pt x="141" y="986"/>
                    </a:lnTo>
                    <a:lnTo>
                      <a:pt x="108" y="961"/>
                    </a:lnTo>
                    <a:lnTo>
                      <a:pt x="61" y="943"/>
                    </a:lnTo>
                    <a:lnTo>
                      <a:pt x="28" y="917"/>
                    </a:lnTo>
                    <a:lnTo>
                      <a:pt x="28" y="856"/>
                    </a:lnTo>
                    <a:lnTo>
                      <a:pt x="18" y="801"/>
                    </a:lnTo>
                    <a:lnTo>
                      <a:pt x="18" y="739"/>
                    </a:lnTo>
                    <a:lnTo>
                      <a:pt x="18" y="678"/>
                    </a:lnTo>
                    <a:lnTo>
                      <a:pt x="10" y="627"/>
                    </a:lnTo>
                    <a:lnTo>
                      <a:pt x="10" y="565"/>
                    </a:lnTo>
                    <a:lnTo>
                      <a:pt x="10" y="503"/>
                    </a:lnTo>
                    <a:lnTo>
                      <a:pt x="0" y="449"/>
                    </a:lnTo>
                    <a:lnTo>
                      <a:pt x="36" y="412"/>
                    </a:lnTo>
                    <a:lnTo>
                      <a:pt x="79" y="369"/>
                    </a:lnTo>
                    <a:lnTo>
                      <a:pt x="115" y="333"/>
                    </a:lnTo>
                    <a:lnTo>
                      <a:pt x="152" y="300"/>
                    </a:lnTo>
                    <a:lnTo>
                      <a:pt x="184" y="264"/>
                    </a:lnTo>
                    <a:lnTo>
                      <a:pt x="221" y="228"/>
                    </a:lnTo>
                    <a:lnTo>
                      <a:pt x="257" y="195"/>
                    </a:lnTo>
                    <a:lnTo>
                      <a:pt x="300" y="148"/>
                    </a:lnTo>
                    <a:lnTo>
                      <a:pt x="336" y="134"/>
                    </a:lnTo>
                    <a:lnTo>
                      <a:pt x="381" y="115"/>
                    </a:lnTo>
                    <a:lnTo>
                      <a:pt x="417" y="97"/>
                    </a:lnTo>
                    <a:lnTo>
                      <a:pt x="460" y="79"/>
                    </a:lnTo>
                    <a:lnTo>
                      <a:pt x="496" y="61"/>
                    </a:lnTo>
                    <a:lnTo>
                      <a:pt x="540" y="36"/>
                    </a:lnTo>
                    <a:lnTo>
                      <a:pt x="572" y="18"/>
                    </a:lnTo>
                    <a:lnTo>
                      <a:pt x="620" y="0"/>
                    </a:lnTo>
                    <a:lnTo>
                      <a:pt x="645" y="0"/>
                    </a:lnTo>
                    <a:lnTo>
                      <a:pt x="681" y="0"/>
                    </a:lnTo>
                    <a:lnTo>
                      <a:pt x="707" y="7"/>
                    </a:lnTo>
                    <a:lnTo>
                      <a:pt x="732" y="7"/>
                    </a:lnTo>
                    <a:lnTo>
                      <a:pt x="768" y="7"/>
                    </a:lnTo>
                    <a:lnTo>
                      <a:pt x="794" y="7"/>
                    </a:lnTo>
                    <a:lnTo>
                      <a:pt x="831" y="7"/>
                    </a:lnTo>
                    <a:lnTo>
                      <a:pt x="856" y="7"/>
                    </a:lnTo>
                    <a:lnTo>
                      <a:pt x="867" y="36"/>
                    </a:lnTo>
                    <a:lnTo>
                      <a:pt x="885" y="61"/>
                    </a:lnTo>
                    <a:lnTo>
                      <a:pt x="892" y="86"/>
                    </a:lnTo>
                    <a:lnTo>
                      <a:pt x="899" y="115"/>
                    </a:lnTo>
                    <a:lnTo>
                      <a:pt x="910" y="140"/>
                    </a:lnTo>
                    <a:lnTo>
                      <a:pt x="928" y="166"/>
                    </a:lnTo>
                    <a:lnTo>
                      <a:pt x="935" y="195"/>
                    </a:lnTo>
                    <a:lnTo>
                      <a:pt x="946" y="221"/>
                    </a:lnTo>
                    <a:lnTo>
                      <a:pt x="964" y="239"/>
                    </a:lnTo>
                    <a:lnTo>
                      <a:pt x="979" y="257"/>
                    </a:lnTo>
                    <a:lnTo>
                      <a:pt x="997" y="272"/>
                    </a:lnTo>
                    <a:lnTo>
                      <a:pt x="1026" y="290"/>
                    </a:lnTo>
                    <a:lnTo>
                      <a:pt x="1040" y="318"/>
                    </a:lnTo>
                    <a:lnTo>
                      <a:pt x="1059" y="333"/>
                    </a:lnTo>
                    <a:lnTo>
                      <a:pt x="1077" y="351"/>
                    </a:lnTo>
                    <a:lnTo>
                      <a:pt x="1095" y="369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0" name="Freeform 276"/>
              <p:cNvSpPr>
                <a:spLocks/>
              </p:cNvSpPr>
              <p:nvPr/>
            </p:nvSpPr>
            <p:spPr bwMode="auto">
              <a:xfrm>
                <a:off x="3230" y="1761"/>
                <a:ext cx="258" cy="253"/>
              </a:xfrm>
              <a:custGeom>
                <a:avLst/>
                <a:gdLst>
                  <a:gd name="T0" fmla="*/ 62 w 1034"/>
                  <a:gd name="T1" fmla="*/ 21 h 1009"/>
                  <a:gd name="T2" fmla="*/ 63 w 1034"/>
                  <a:gd name="T3" fmla="*/ 22 h 1009"/>
                  <a:gd name="T4" fmla="*/ 64 w 1034"/>
                  <a:gd name="T5" fmla="*/ 23 h 1009"/>
                  <a:gd name="T6" fmla="*/ 64 w 1034"/>
                  <a:gd name="T7" fmla="*/ 24 h 1009"/>
                  <a:gd name="T8" fmla="*/ 62 w 1034"/>
                  <a:gd name="T9" fmla="*/ 28 h 1009"/>
                  <a:gd name="T10" fmla="*/ 58 w 1034"/>
                  <a:gd name="T11" fmla="*/ 33 h 1009"/>
                  <a:gd name="T12" fmla="*/ 56 w 1034"/>
                  <a:gd name="T13" fmla="*/ 38 h 1009"/>
                  <a:gd name="T14" fmla="*/ 52 w 1034"/>
                  <a:gd name="T15" fmla="*/ 43 h 1009"/>
                  <a:gd name="T16" fmla="*/ 48 w 1034"/>
                  <a:gd name="T17" fmla="*/ 47 h 1009"/>
                  <a:gd name="T18" fmla="*/ 43 w 1034"/>
                  <a:gd name="T19" fmla="*/ 51 h 1009"/>
                  <a:gd name="T20" fmla="*/ 39 w 1034"/>
                  <a:gd name="T21" fmla="*/ 55 h 1009"/>
                  <a:gd name="T22" fmla="*/ 35 w 1034"/>
                  <a:gd name="T23" fmla="*/ 59 h 1009"/>
                  <a:gd name="T24" fmla="*/ 31 w 1034"/>
                  <a:gd name="T25" fmla="*/ 60 h 1009"/>
                  <a:gd name="T26" fmla="*/ 26 w 1034"/>
                  <a:gd name="T27" fmla="*/ 61 h 1009"/>
                  <a:gd name="T28" fmla="*/ 23 w 1034"/>
                  <a:gd name="T29" fmla="*/ 62 h 1009"/>
                  <a:gd name="T30" fmla="*/ 19 w 1034"/>
                  <a:gd name="T31" fmla="*/ 63 h 1009"/>
                  <a:gd name="T32" fmla="*/ 14 w 1034"/>
                  <a:gd name="T33" fmla="*/ 60 h 1009"/>
                  <a:gd name="T34" fmla="*/ 10 w 1034"/>
                  <a:gd name="T35" fmla="*/ 58 h 1009"/>
                  <a:gd name="T36" fmla="*/ 5 w 1034"/>
                  <a:gd name="T37" fmla="*/ 55 h 1009"/>
                  <a:gd name="T38" fmla="*/ 1 w 1034"/>
                  <a:gd name="T39" fmla="*/ 52 h 1009"/>
                  <a:gd name="T40" fmla="*/ 1 w 1034"/>
                  <a:gd name="T41" fmla="*/ 46 h 1009"/>
                  <a:gd name="T42" fmla="*/ 1 w 1034"/>
                  <a:gd name="T43" fmla="*/ 39 h 1009"/>
                  <a:gd name="T44" fmla="*/ 1 w 1034"/>
                  <a:gd name="T45" fmla="*/ 32 h 1009"/>
                  <a:gd name="T46" fmla="*/ 0 w 1034"/>
                  <a:gd name="T47" fmla="*/ 26 h 1009"/>
                  <a:gd name="T48" fmla="*/ 4 w 1034"/>
                  <a:gd name="T49" fmla="*/ 21 h 1009"/>
                  <a:gd name="T50" fmla="*/ 8 w 1034"/>
                  <a:gd name="T51" fmla="*/ 17 h 1009"/>
                  <a:gd name="T52" fmla="*/ 13 w 1034"/>
                  <a:gd name="T53" fmla="*/ 13 h 1009"/>
                  <a:gd name="T54" fmla="*/ 16 w 1034"/>
                  <a:gd name="T55" fmla="*/ 8 h 1009"/>
                  <a:gd name="T56" fmla="*/ 21 w 1034"/>
                  <a:gd name="T57" fmla="*/ 7 h 1009"/>
                  <a:gd name="T58" fmla="*/ 26 w 1034"/>
                  <a:gd name="T59" fmla="*/ 5 h 1009"/>
                  <a:gd name="T60" fmla="*/ 30 w 1034"/>
                  <a:gd name="T61" fmla="*/ 2 h 1009"/>
                  <a:gd name="T62" fmla="*/ 35 w 1034"/>
                  <a:gd name="T63" fmla="*/ 0 h 1009"/>
                  <a:gd name="T64" fmla="*/ 38 w 1034"/>
                  <a:gd name="T65" fmla="*/ 0 h 1009"/>
                  <a:gd name="T66" fmla="*/ 41 w 1034"/>
                  <a:gd name="T67" fmla="*/ 0 h 1009"/>
                  <a:gd name="T68" fmla="*/ 45 w 1034"/>
                  <a:gd name="T69" fmla="*/ 1 h 1009"/>
                  <a:gd name="T70" fmla="*/ 48 w 1034"/>
                  <a:gd name="T71" fmla="*/ 1 h 1009"/>
                  <a:gd name="T72" fmla="*/ 49 w 1034"/>
                  <a:gd name="T73" fmla="*/ 4 h 1009"/>
                  <a:gd name="T74" fmla="*/ 51 w 1034"/>
                  <a:gd name="T75" fmla="*/ 6 h 1009"/>
                  <a:gd name="T76" fmla="*/ 52 w 1034"/>
                  <a:gd name="T77" fmla="*/ 10 h 1009"/>
                  <a:gd name="T78" fmla="*/ 53 w 1034"/>
                  <a:gd name="T79" fmla="*/ 12 h 1009"/>
                  <a:gd name="T80" fmla="*/ 56 w 1034"/>
                  <a:gd name="T81" fmla="*/ 15 h 1009"/>
                  <a:gd name="T82" fmla="*/ 58 w 1034"/>
                  <a:gd name="T83" fmla="*/ 17 h 1009"/>
                  <a:gd name="T84" fmla="*/ 60 w 1034"/>
                  <a:gd name="T85" fmla="*/ 19 h 1009"/>
                  <a:gd name="T86" fmla="*/ 62 w 1034"/>
                  <a:gd name="T87" fmla="*/ 21 h 10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34" h="1009">
                    <a:moveTo>
                      <a:pt x="991" y="338"/>
                    </a:moveTo>
                    <a:lnTo>
                      <a:pt x="998" y="338"/>
                    </a:lnTo>
                    <a:lnTo>
                      <a:pt x="1006" y="344"/>
                    </a:lnTo>
                    <a:lnTo>
                      <a:pt x="1006" y="356"/>
                    </a:lnTo>
                    <a:lnTo>
                      <a:pt x="1016" y="356"/>
                    </a:lnTo>
                    <a:lnTo>
                      <a:pt x="1024" y="362"/>
                    </a:lnTo>
                    <a:lnTo>
                      <a:pt x="1034" y="369"/>
                    </a:lnTo>
                    <a:lnTo>
                      <a:pt x="1034" y="381"/>
                    </a:lnTo>
                    <a:lnTo>
                      <a:pt x="1016" y="417"/>
                    </a:lnTo>
                    <a:lnTo>
                      <a:pt x="991" y="450"/>
                    </a:lnTo>
                    <a:lnTo>
                      <a:pt x="962" y="486"/>
                    </a:lnTo>
                    <a:lnTo>
                      <a:pt x="937" y="529"/>
                    </a:lnTo>
                    <a:lnTo>
                      <a:pt x="911" y="565"/>
                    </a:lnTo>
                    <a:lnTo>
                      <a:pt x="892" y="602"/>
                    </a:lnTo>
                    <a:lnTo>
                      <a:pt x="867" y="635"/>
                    </a:lnTo>
                    <a:lnTo>
                      <a:pt x="838" y="682"/>
                    </a:lnTo>
                    <a:lnTo>
                      <a:pt x="802" y="707"/>
                    </a:lnTo>
                    <a:lnTo>
                      <a:pt x="770" y="743"/>
                    </a:lnTo>
                    <a:lnTo>
                      <a:pt x="734" y="776"/>
                    </a:lnTo>
                    <a:lnTo>
                      <a:pt x="697" y="805"/>
                    </a:lnTo>
                    <a:lnTo>
                      <a:pt x="665" y="838"/>
                    </a:lnTo>
                    <a:lnTo>
                      <a:pt x="628" y="874"/>
                    </a:lnTo>
                    <a:lnTo>
                      <a:pt x="592" y="900"/>
                    </a:lnTo>
                    <a:lnTo>
                      <a:pt x="556" y="936"/>
                    </a:lnTo>
                    <a:lnTo>
                      <a:pt x="523" y="946"/>
                    </a:lnTo>
                    <a:lnTo>
                      <a:pt x="493" y="954"/>
                    </a:lnTo>
                    <a:lnTo>
                      <a:pt x="462" y="961"/>
                    </a:lnTo>
                    <a:lnTo>
                      <a:pt x="425" y="972"/>
                    </a:lnTo>
                    <a:lnTo>
                      <a:pt x="399" y="979"/>
                    </a:lnTo>
                    <a:lnTo>
                      <a:pt x="363" y="991"/>
                    </a:lnTo>
                    <a:lnTo>
                      <a:pt x="338" y="997"/>
                    </a:lnTo>
                    <a:lnTo>
                      <a:pt x="302" y="1009"/>
                    </a:lnTo>
                    <a:lnTo>
                      <a:pt x="265" y="979"/>
                    </a:lnTo>
                    <a:lnTo>
                      <a:pt x="229" y="961"/>
                    </a:lnTo>
                    <a:lnTo>
                      <a:pt x="196" y="936"/>
                    </a:lnTo>
                    <a:lnTo>
                      <a:pt x="160" y="918"/>
                    </a:lnTo>
                    <a:lnTo>
                      <a:pt x="124" y="892"/>
                    </a:lnTo>
                    <a:lnTo>
                      <a:pt x="87" y="874"/>
                    </a:lnTo>
                    <a:lnTo>
                      <a:pt x="55" y="856"/>
                    </a:lnTo>
                    <a:lnTo>
                      <a:pt x="18" y="831"/>
                    </a:lnTo>
                    <a:lnTo>
                      <a:pt x="18" y="776"/>
                    </a:lnTo>
                    <a:lnTo>
                      <a:pt x="18" y="725"/>
                    </a:lnTo>
                    <a:lnTo>
                      <a:pt x="11" y="671"/>
                    </a:lnTo>
                    <a:lnTo>
                      <a:pt x="11" y="620"/>
                    </a:lnTo>
                    <a:lnTo>
                      <a:pt x="11" y="565"/>
                    </a:lnTo>
                    <a:lnTo>
                      <a:pt x="11" y="511"/>
                    </a:lnTo>
                    <a:lnTo>
                      <a:pt x="0" y="460"/>
                    </a:lnTo>
                    <a:lnTo>
                      <a:pt x="0" y="406"/>
                    </a:lnTo>
                    <a:lnTo>
                      <a:pt x="36" y="369"/>
                    </a:lnTo>
                    <a:lnTo>
                      <a:pt x="63" y="338"/>
                    </a:lnTo>
                    <a:lnTo>
                      <a:pt x="99" y="301"/>
                    </a:lnTo>
                    <a:lnTo>
                      <a:pt x="135" y="275"/>
                    </a:lnTo>
                    <a:lnTo>
                      <a:pt x="167" y="239"/>
                    </a:lnTo>
                    <a:lnTo>
                      <a:pt x="203" y="203"/>
                    </a:lnTo>
                    <a:lnTo>
                      <a:pt x="229" y="170"/>
                    </a:lnTo>
                    <a:lnTo>
                      <a:pt x="265" y="133"/>
                    </a:lnTo>
                    <a:lnTo>
                      <a:pt x="302" y="123"/>
                    </a:lnTo>
                    <a:lnTo>
                      <a:pt x="338" y="109"/>
                    </a:lnTo>
                    <a:lnTo>
                      <a:pt x="371" y="90"/>
                    </a:lnTo>
                    <a:lnTo>
                      <a:pt x="414" y="72"/>
                    </a:lnTo>
                    <a:lnTo>
                      <a:pt x="450" y="54"/>
                    </a:lnTo>
                    <a:lnTo>
                      <a:pt x="487" y="36"/>
                    </a:lnTo>
                    <a:lnTo>
                      <a:pt x="523" y="18"/>
                    </a:lnTo>
                    <a:lnTo>
                      <a:pt x="556" y="0"/>
                    </a:lnTo>
                    <a:lnTo>
                      <a:pt x="584" y="0"/>
                    </a:lnTo>
                    <a:lnTo>
                      <a:pt x="610" y="0"/>
                    </a:lnTo>
                    <a:lnTo>
                      <a:pt x="635" y="0"/>
                    </a:lnTo>
                    <a:lnTo>
                      <a:pt x="665" y="0"/>
                    </a:lnTo>
                    <a:lnTo>
                      <a:pt x="697" y="0"/>
                    </a:lnTo>
                    <a:lnTo>
                      <a:pt x="726" y="11"/>
                    </a:lnTo>
                    <a:lnTo>
                      <a:pt x="752" y="11"/>
                    </a:lnTo>
                    <a:lnTo>
                      <a:pt x="777" y="11"/>
                    </a:lnTo>
                    <a:lnTo>
                      <a:pt x="788" y="29"/>
                    </a:lnTo>
                    <a:lnTo>
                      <a:pt x="795" y="54"/>
                    </a:lnTo>
                    <a:lnTo>
                      <a:pt x="802" y="79"/>
                    </a:lnTo>
                    <a:lnTo>
                      <a:pt x="813" y="97"/>
                    </a:lnTo>
                    <a:lnTo>
                      <a:pt x="831" y="123"/>
                    </a:lnTo>
                    <a:lnTo>
                      <a:pt x="838" y="152"/>
                    </a:lnTo>
                    <a:lnTo>
                      <a:pt x="849" y="170"/>
                    </a:lnTo>
                    <a:lnTo>
                      <a:pt x="856" y="196"/>
                    </a:lnTo>
                    <a:lnTo>
                      <a:pt x="874" y="214"/>
                    </a:lnTo>
                    <a:lnTo>
                      <a:pt x="892" y="232"/>
                    </a:lnTo>
                    <a:lnTo>
                      <a:pt x="911" y="247"/>
                    </a:lnTo>
                    <a:lnTo>
                      <a:pt x="929" y="265"/>
                    </a:lnTo>
                    <a:lnTo>
                      <a:pt x="943" y="283"/>
                    </a:lnTo>
                    <a:lnTo>
                      <a:pt x="962" y="301"/>
                    </a:lnTo>
                    <a:lnTo>
                      <a:pt x="980" y="319"/>
                    </a:lnTo>
                    <a:lnTo>
                      <a:pt x="991" y="33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1" name="Freeform 277"/>
              <p:cNvSpPr>
                <a:spLocks/>
              </p:cNvSpPr>
              <p:nvPr/>
            </p:nvSpPr>
            <p:spPr bwMode="auto">
              <a:xfrm>
                <a:off x="3254" y="1766"/>
                <a:ext cx="231" cy="228"/>
              </a:xfrm>
              <a:custGeom>
                <a:avLst/>
                <a:gdLst>
                  <a:gd name="T0" fmla="*/ 56 w 925"/>
                  <a:gd name="T1" fmla="*/ 20 h 910"/>
                  <a:gd name="T2" fmla="*/ 57 w 925"/>
                  <a:gd name="T3" fmla="*/ 21 h 910"/>
                  <a:gd name="T4" fmla="*/ 58 w 925"/>
                  <a:gd name="T5" fmla="*/ 21 h 910"/>
                  <a:gd name="T6" fmla="*/ 57 w 925"/>
                  <a:gd name="T7" fmla="*/ 24 h 910"/>
                  <a:gd name="T8" fmla="*/ 54 w 925"/>
                  <a:gd name="T9" fmla="*/ 28 h 910"/>
                  <a:gd name="T10" fmla="*/ 51 w 925"/>
                  <a:gd name="T11" fmla="*/ 32 h 910"/>
                  <a:gd name="T12" fmla="*/ 48 w 925"/>
                  <a:gd name="T13" fmla="*/ 37 h 910"/>
                  <a:gd name="T14" fmla="*/ 45 w 925"/>
                  <a:gd name="T15" fmla="*/ 41 h 910"/>
                  <a:gd name="T16" fmla="*/ 41 w 925"/>
                  <a:gd name="T17" fmla="*/ 44 h 910"/>
                  <a:gd name="T18" fmla="*/ 37 w 925"/>
                  <a:gd name="T19" fmla="*/ 48 h 910"/>
                  <a:gd name="T20" fmla="*/ 33 w 925"/>
                  <a:gd name="T21" fmla="*/ 51 h 910"/>
                  <a:gd name="T22" fmla="*/ 29 w 925"/>
                  <a:gd name="T23" fmla="*/ 54 h 910"/>
                  <a:gd name="T24" fmla="*/ 25 w 925"/>
                  <a:gd name="T25" fmla="*/ 55 h 910"/>
                  <a:gd name="T26" fmla="*/ 22 w 925"/>
                  <a:gd name="T27" fmla="*/ 55 h 910"/>
                  <a:gd name="T28" fmla="*/ 18 w 925"/>
                  <a:gd name="T29" fmla="*/ 56 h 910"/>
                  <a:gd name="T30" fmla="*/ 15 w 925"/>
                  <a:gd name="T31" fmla="*/ 56 h 910"/>
                  <a:gd name="T32" fmla="*/ 10 w 925"/>
                  <a:gd name="T33" fmla="*/ 53 h 910"/>
                  <a:gd name="T34" fmla="*/ 6 w 925"/>
                  <a:gd name="T35" fmla="*/ 51 h 910"/>
                  <a:gd name="T36" fmla="*/ 3 w 925"/>
                  <a:gd name="T37" fmla="*/ 48 h 910"/>
                  <a:gd name="T38" fmla="*/ 0 w 925"/>
                  <a:gd name="T39" fmla="*/ 44 h 910"/>
                  <a:gd name="T40" fmla="*/ 0 w 925"/>
                  <a:gd name="T41" fmla="*/ 38 h 910"/>
                  <a:gd name="T42" fmla="*/ 0 w 925"/>
                  <a:gd name="T43" fmla="*/ 32 h 910"/>
                  <a:gd name="T44" fmla="*/ 0 w 925"/>
                  <a:gd name="T45" fmla="*/ 26 h 910"/>
                  <a:gd name="T46" fmla="*/ 1 w 925"/>
                  <a:gd name="T47" fmla="*/ 21 h 910"/>
                  <a:gd name="T48" fmla="*/ 5 w 925"/>
                  <a:gd name="T49" fmla="*/ 18 h 910"/>
                  <a:gd name="T50" fmla="*/ 9 w 925"/>
                  <a:gd name="T51" fmla="*/ 14 h 910"/>
                  <a:gd name="T52" fmla="*/ 13 w 925"/>
                  <a:gd name="T53" fmla="*/ 10 h 910"/>
                  <a:gd name="T54" fmla="*/ 16 w 925"/>
                  <a:gd name="T55" fmla="*/ 7 h 910"/>
                  <a:gd name="T56" fmla="*/ 21 w 925"/>
                  <a:gd name="T57" fmla="*/ 5 h 910"/>
                  <a:gd name="T58" fmla="*/ 24 w 925"/>
                  <a:gd name="T59" fmla="*/ 4 h 910"/>
                  <a:gd name="T60" fmla="*/ 29 w 925"/>
                  <a:gd name="T61" fmla="*/ 1 h 910"/>
                  <a:gd name="T62" fmla="*/ 32 w 925"/>
                  <a:gd name="T63" fmla="*/ 0 h 910"/>
                  <a:gd name="T64" fmla="*/ 36 w 925"/>
                  <a:gd name="T65" fmla="*/ 1 h 910"/>
                  <a:gd name="T66" fmla="*/ 38 w 925"/>
                  <a:gd name="T67" fmla="*/ 1 h 910"/>
                  <a:gd name="T68" fmla="*/ 42 w 925"/>
                  <a:gd name="T69" fmla="*/ 1 h 910"/>
                  <a:gd name="T70" fmla="*/ 44 w 925"/>
                  <a:gd name="T71" fmla="*/ 2 h 910"/>
                  <a:gd name="T72" fmla="*/ 45 w 925"/>
                  <a:gd name="T73" fmla="*/ 5 h 910"/>
                  <a:gd name="T74" fmla="*/ 46 w 925"/>
                  <a:gd name="T75" fmla="*/ 7 h 910"/>
                  <a:gd name="T76" fmla="*/ 47 w 925"/>
                  <a:gd name="T77" fmla="*/ 10 h 910"/>
                  <a:gd name="T78" fmla="*/ 49 w 925"/>
                  <a:gd name="T79" fmla="*/ 12 h 910"/>
                  <a:gd name="T80" fmla="*/ 51 w 925"/>
                  <a:gd name="T81" fmla="*/ 14 h 910"/>
                  <a:gd name="T82" fmla="*/ 53 w 925"/>
                  <a:gd name="T83" fmla="*/ 16 h 910"/>
                  <a:gd name="T84" fmla="*/ 54 w 925"/>
                  <a:gd name="T85" fmla="*/ 18 h 9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25" h="910">
                    <a:moveTo>
                      <a:pt x="892" y="308"/>
                    </a:moveTo>
                    <a:lnTo>
                      <a:pt x="899" y="320"/>
                    </a:lnTo>
                    <a:lnTo>
                      <a:pt x="907" y="326"/>
                    </a:lnTo>
                    <a:lnTo>
                      <a:pt x="917" y="326"/>
                    </a:lnTo>
                    <a:lnTo>
                      <a:pt x="917" y="338"/>
                    </a:lnTo>
                    <a:lnTo>
                      <a:pt x="925" y="338"/>
                    </a:lnTo>
                    <a:lnTo>
                      <a:pt x="925" y="344"/>
                    </a:lnTo>
                    <a:lnTo>
                      <a:pt x="907" y="381"/>
                    </a:lnTo>
                    <a:lnTo>
                      <a:pt x="881" y="414"/>
                    </a:lnTo>
                    <a:lnTo>
                      <a:pt x="863" y="442"/>
                    </a:lnTo>
                    <a:lnTo>
                      <a:pt x="838" y="478"/>
                    </a:lnTo>
                    <a:lnTo>
                      <a:pt x="819" y="511"/>
                    </a:lnTo>
                    <a:lnTo>
                      <a:pt x="793" y="547"/>
                    </a:lnTo>
                    <a:lnTo>
                      <a:pt x="775" y="584"/>
                    </a:lnTo>
                    <a:lnTo>
                      <a:pt x="750" y="617"/>
                    </a:lnTo>
                    <a:lnTo>
                      <a:pt x="721" y="646"/>
                    </a:lnTo>
                    <a:lnTo>
                      <a:pt x="689" y="671"/>
                    </a:lnTo>
                    <a:lnTo>
                      <a:pt x="653" y="707"/>
                    </a:lnTo>
                    <a:lnTo>
                      <a:pt x="627" y="732"/>
                    </a:lnTo>
                    <a:lnTo>
                      <a:pt x="590" y="758"/>
                    </a:lnTo>
                    <a:lnTo>
                      <a:pt x="566" y="787"/>
                    </a:lnTo>
                    <a:lnTo>
                      <a:pt x="529" y="820"/>
                    </a:lnTo>
                    <a:lnTo>
                      <a:pt x="493" y="849"/>
                    </a:lnTo>
                    <a:lnTo>
                      <a:pt x="467" y="856"/>
                    </a:lnTo>
                    <a:lnTo>
                      <a:pt x="442" y="867"/>
                    </a:lnTo>
                    <a:lnTo>
                      <a:pt x="406" y="874"/>
                    </a:lnTo>
                    <a:lnTo>
                      <a:pt x="376" y="882"/>
                    </a:lnTo>
                    <a:lnTo>
                      <a:pt x="351" y="882"/>
                    </a:lnTo>
                    <a:lnTo>
                      <a:pt x="326" y="892"/>
                    </a:lnTo>
                    <a:lnTo>
                      <a:pt x="290" y="900"/>
                    </a:lnTo>
                    <a:lnTo>
                      <a:pt x="264" y="910"/>
                    </a:lnTo>
                    <a:lnTo>
                      <a:pt x="239" y="892"/>
                    </a:lnTo>
                    <a:lnTo>
                      <a:pt x="203" y="874"/>
                    </a:lnTo>
                    <a:lnTo>
                      <a:pt x="166" y="849"/>
                    </a:lnTo>
                    <a:lnTo>
                      <a:pt x="140" y="831"/>
                    </a:lnTo>
                    <a:lnTo>
                      <a:pt x="104" y="813"/>
                    </a:lnTo>
                    <a:lnTo>
                      <a:pt x="79" y="795"/>
                    </a:lnTo>
                    <a:lnTo>
                      <a:pt x="43" y="769"/>
                    </a:lnTo>
                    <a:lnTo>
                      <a:pt x="18" y="750"/>
                    </a:lnTo>
                    <a:lnTo>
                      <a:pt x="7" y="707"/>
                    </a:lnTo>
                    <a:lnTo>
                      <a:pt x="7" y="653"/>
                    </a:lnTo>
                    <a:lnTo>
                      <a:pt x="7" y="610"/>
                    </a:lnTo>
                    <a:lnTo>
                      <a:pt x="7" y="555"/>
                    </a:lnTo>
                    <a:lnTo>
                      <a:pt x="0" y="511"/>
                    </a:lnTo>
                    <a:lnTo>
                      <a:pt x="0" y="468"/>
                    </a:lnTo>
                    <a:lnTo>
                      <a:pt x="0" y="414"/>
                    </a:lnTo>
                    <a:lnTo>
                      <a:pt x="0" y="369"/>
                    </a:lnTo>
                    <a:lnTo>
                      <a:pt x="25" y="338"/>
                    </a:lnTo>
                    <a:lnTo>
                      <a:pt x="54" y="308"/>
                    </a:lnTo>
                    <a:lnTo>
                      <a:pt x="86" y="283"/>
                    </a:lnTo>
                    <a:lnTo>
                      <a:pt x="115" y="247"/>
                    </a:lnTo>
                    <a:lnTo>
                      <a:pt x="148" y="221"/>
                    </a:lnTo>
                    <a:lnTo>
                      <a:pt x="177" y="185"/>
                    </a:lnTo>
                    <a:lnTo>
                      <a:pt x="203" y="160"/>
                    </a:lnTo>
                    <a:lnTo>
                      <a:pt x="239" y="134"/>
                    </a:lnTo>
                    <a:lnTo>
                      <a:pt x="264" y="115"/>
                    </a:lnTo>
                    <a:lnTo>
                      <a:pt x="300" y="97"/>
                    </a:lnTo>
                    <a:lnTo>
                      <a:pt x="333" y="79"/>
                    </a:lnTo>
                    <a:lnTo>
                      <a:pt x="369" y="61"/>
                    </a:lnTo>
                    <a:lnTo>
                      <a:pt x="394" y="54"/>
                    </a:lnTo>
                    <a:lnTo>
                      <a:pt x="431" y="36"/>
                    </a:lnTo>
                    <a:lnTo>
                      <a:pt x="467" y="18"/>
                    </a:lnTo>
                    <a:lnTo>
                      <a:pt x="493" y="0"/>
                    </a:lnTo>
                    <a:lnTo>
                      <a:pt x="518" y="0"/>
                    </a:lnTo>
                    <a:lnTo>
                      <a:pt x="547" y="11"/>
                    </a:lnTo>
                    <a:lnTo>
                      <a:pt x="572" y="11"/>
                    </a:lnTo>
                    <a:lnTo>
                      <a:pt x="598" y="11"/>
                    </a:lnTo>
                    <a:lnTo>
                      <a:pt x="617" y="11"/>
                    </a:lnTo>
                    <a:lnTo>
                      <a:pt x="641" y="11"/>
                    </a:lnTo>
                    <a:lnTo>
                      <a:pt x="671" y="11"/>
                    </a:lnTo>
                    <a:lnTo>
                      <a:pt x="696" y="11"/>
                    </a:lnTo>
                    <a:lnTo>
                      <a:pt x="703" y="36"/>
                    </a:lnTo>
                    <a:lnTo>
                      <a:pt x="714" y="54"/>
                    </a:lnTo>
                    <a:lnTo>
                      <a:pt x="721" y="72"/>
                    </a:lnTo>
                    <a:lnTo>
                      <a:pt x="732" y="97"/>
                    </a:lnTo>
                    <a:lnTo>
                      <a:pt x="739" y="115"/>
                    </a:lnTo>
                    <a:lnTo>
                      <a:pt x="750" y="142"/>
                    </a:lnTo>
                    <a:lnTo>
                      <a:pt x="757" y="160"/>
                    </a:lnTo>
                    <a:lnTo>
                      <a:pt x="768" y="178"/>
                    </a:lnTo>
                    <a:lnTo>
                      <a:pt x="783" y="196"/>
                    </a:lnTo>
                    <a:lnTo>
                      <a:pt x="793" y="214"/>
                    </a:lnTo>
                    <a:lnTo>
                      <a:pt x="812" y="229"/>
                    </a:lnTo>
                    <a:lnTo>
                      <a:pt x="830" y="247"/>
                    </a:lnTo>
                    <a:lnTo>
                      <a:pt x="844" y="257"/>
                    </a:lnTo>
                    <a:lnTo>
                      <a:pt x="856" y="275"/>
                    </a:lnTo>
                    <a:lnTo>
                      <a:pt x="874" y="290"/>
                    </a:lnTo>
                    <a:lnTo>
                      <a:pt x="892" y="308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2" name="Freeform 278"/>
              <p:cNvSpPr>
                <a:spLocks/>
              </p:cNvSpPr>
              <p:nvPr/>
            </p:nvSpPr>
            <p:spPr bwMode="auto">
              <a:xfrm>
                <a:off x="3276" y="1772"/>
                <a:ext cx="207" cy="202"/>
              </a:xfrm>
              <a:custGeom>
                <a:avLst/>
                <a:gdLst>
                  <a:gd name="T0" fmla="*/ 50 w 831"/>
                  <a:gd name="T1" fmla="*/ 17 h 806"/>
                  <a:gd name="T2" fmla="*/ 51 w 831"/>
                  <a:gd name="T3" fmla="*/ 19 h 806"/>
                  <a:gd name="T4" fmla="*/ 51 w 831"/>
                  <a:gd name="T5" fmla="*/ 21 h 806"/>
                  <a:gd name="T6" fmla="*/ 48 w 831"/>
                  <a:gd name="T7" fmla="*/ 24 h 806"/>
                  <a:gd name="T8" fmla="*/ 46 w 831"/>
                  <a:gd name="T9" fmla="*/ 29 h 806"/>
                  <a:gd name="T10" fmla="*/ 43 w 831"/>
                  <a:gd name="T11" fmla="*/ 32 h 806"/>
                  <a:gd name="T12" fmla="*/ 40 w 831"/>
                  <a:gd name="T13" fmla="*/ 36 h 806"/>
                  <a:gd name="T14" fmla="*/ 37 w 831"/>
                  <a:gd name="T15" fmla="*/ 39 h 806"/>
                  <a:gd name="T16" fmla="*/ 33 w 831"/>
                  <a:gd name="T17" fmla="*/ 42 h 806"/>
                  <a:gd name="T18" fmla="*/ 30 w 831"/>
                  <a:gd name="T19" fmla="*/ 46 h 806"/>
                  <a:gd name="T20" fmla="*/ 26 w 831"/>
                  <a:gd name="T21" fmla="*/ 48 h 806"/>
                  <a:gd name="T22" fmla="*/ 23 w 831"/>
                  <a:gd name="T23" fmla="*/ 48 h 806"/>
                  <a:gd name="T24" fmla="*/ 20 w 831"/>
                  <a:gd name="T25" fmla="*/ 49 h 806"/>
                  <a:gd name="T26" fmla="*/ 16 w 831"/>
                  <a:gd name="T27" fmla="*/ 51 h 806"/>
                  <a:gd name="T28" fmla="*/ 13 w 831"/>
                  <a:gd name="T29" fmla="*/ 49 h 806"/>
                  <a:gd name="T30" fmla="*/ 10 w 831"/>
                  <a:gd name="T31" fmla="*/ 47 h 806"/>
                  <a:gd name="T32" fmla="*/ 6 w 831"/>
                  <a:gd name="T33" fmla="*/ 45 h 806"/>
                  <a:gd name="T34" fmla="*/ 3 w 831"/>
                  <a:gd name="T35" fmla="*/ 43 h 806"/>
                  <a:gd name="T36" fmla="*/ 1 w 831"/>
                  <a:gd name="T37" fmla="*/ 39 h 806"/>
                  <a:gd name="T38" fmla="*/ 1 w 831"/>
                  <a:gd name="T39" fmla="*/ 34 h 806"/>
                  <a:gd name="T40" fmla="*/ 1 w 831"/>
                  <a:gd name="T41" fmla="*/ 29 h 806"/>
                  <a:gd name="T42" fmla="*/ 0 w 831"/>
                  <a:gd name="T43" fmla="*/ 24 h 806"/>
                  <a:gd name="T44" fmla="*/ 2 w 831"/>
                  <a:gd name="T45" fmla="*/ 19 h 806"/>
                  <a:gd name="T46" fmla="*/ 5 w 831"/>
                  <a:gd name="T47" fmla="*/ 16 h 806"/>
                  <a:gd name="T48" fmla="*/ 8 w 831"/>
                  <a:gd name="T49" fmla="*/ 12 h 806"/>
                  <a:gd name="T50" fmla="*/ 11 w 831"/>
                  <a:gd name="T51" fmla="*/ 9 h 806"/>
                  <a:gd name="T52" fmla="*/ 15 w 831"/>
                  <a:gd name="T53" fmla="*/ 6 h 806"/>
                  <a:gd name="T54" fmla="*/ 19 w 831"/>
                  <a:gd name="T55" fmla="*/ 5 h 806"/>
                  <a:gd name="T56" fmla="*/ 22 w 831"/>
                  <a:gd name="T57" fmla="*/ 3 h 806"/>
                  <a:gd name="T58" fmla="*/ 26 w 831"/>
                  <a:gd name="T59" fmla="*/ 1 h 806"/>
                  <a:gd name="T60" fmla="*/ 29 w 831"/>
                  <a:gd name="T61" fmla="*/ 0 h 806"/>
                  <a:gd name="T62" fmla="*/ 32 w 831"/>
                  <a:gd name="T63" fmla="*/ 0 h 806"/>
                  <a:gd name="T64" fmla="*/ 34 w 831"/>
                  <a:gd name="T65" fmla="*/ 0 h 806"/>
                  <a:gd name="T66" fmla="*/ 37 w 831"/>
                  <a:gd name="T67" fmla="*/ 1 h 806"/>
                  <a:gd name="T68" fmla="*/ 39 w 831"/>
                  <a:gd name="T69" fmla="*/ 2 h 806"/>
                  <a:gd name="T70" fmla="*/ 40 w 831"/>
                  <a:gd name="T71" fmla="*/ 4 h 806"/>
                  <a:gd name="T72" fmla="*/ 41 w 831"/>
                  <a:gd name="T73" fmla="*/ 6 h 806"/>
                  <a:gd name="T74" fmla="*/ 42 w 831"/>
                  <a:gd name="T75" fmla="*/ 9 h 806"/>
                  <a:gd name="T76" fmla="*/ 43 w 831"/>
                  <a:gd name="T77" fmla="*/ 11 h 806"/>
                  <a:gd name="T78" fmla="*/ 45 w 831"/>
                  <a:gd name="T79" fmla="*/ 13 h 806"/>
                  <a:gd name="T80" fmla="*/ 47 w 831"/>
                  <a:gd name="T81" fmla="*/ 15 h 806"/>
                  <a:gd name="T82" fmla="*/ 49 w 831"/>
                  <a:gd name="T83" fmla="*/ 16 h 8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31" h="806">
                    <a:moveTo>
                      <a:pt x="795" y="265"/>
                    </a:moveTo>
                    <a:lnTo>
                      <a:pt x="806" y="276"/>
                    </a:lnTo>
                    <a:lnTo>
                      <a:pt x="813" y="283"/>
                    </a:lnTo>
                    <a:lnTo>
                      <a:pt x="821" y="295"/>
                    </a:lnTo>
                    <a:lnTo>
                      <a:pt x="831" y="301"/>
                    </a:lnTo>
                    <a:lnTo>
                      <a:pt x="813" y="338"/>
                    </a:lnTo>
                    <a:lnTo>
                      <a:pt x="795" y="363"/>
                    </a:lnTo>
                    <a:lnTo>
                      <a:pt x="770" y="389"/>
                    </a:lnTo>
                    <a:lnTo>
                      <a:pt x="752" y="425"/>
                    </a:lnTo>
                    <a:lnTo>
                      <a:pt x="733" y="453"/>
                    </a:lnTo>
                    <a:lnTo>
                      <a:pt x="715" y="486"/>
                    </a:lnTo>
                    <a:lnTo>
                      <a:pt x="697" y="516"/>
                    </a:lnTo>
                    <a:lnTo>
                      <a:pt x="671" y="548"/>
                    </a:lnTo>
                    <a:lnTo>
                      <a:pt x="646" y="567"/>
                    </a:lnTo>
                    <a:lnTo>
                      <a:pt x="617" y="592"/>
                    </a:lnTo>
                    <a:lnTo>
                      <a:pt x="592" y="621"/>
                    </a:lnTo>
                    <a:lnTo>
                      <a:pt x="555" y="646"/>
                    </a:lnTo>
                    <a:lnTo>
                      <a:pt x="531" y="671"/>
                    </a:lnTo>
                    <a:lnTo>
                      <a:pt x="504" y="700"/>
                    </a:lnTo>
                    <a:lnTo>
                      <a:pt x="480" y="725"/>
                    </a:lnTo>
                    <a:lnTo>
                      <a:pt x="450" y="751"/>
                    </a:lnTo>
                    <a:lnTo>
                      <a:pt x="425" y="762"/>
                    </a:lnTo>
                    <a:lnTo>
                      <a:pt x="399" y="770"/>
                    </a:lnTo>
                    <a:lnTo>
                      <a:pt x="371" y="770"/>
                    </a:lnTo>
                    <a:lnTo>
                      <a:pt x="345" y="776"/>
                    </a:lnTo>
                    <a:lnTo>
                      <a:pt x="320" y="788"/>
                    </a:lnTo>
                    <a:lnTo>
                      <a:pt x="290" y="795"/>
                    </a:lnTo>
                    <a:lnTo>
                      <a:pt x="265" y="806"/>
                    </a:lnTo>
                    <a:lnTo>
                      <a:pt x="240" y="806"/>
                    </a:lnTo>
                    <a:lnTo>
                      <a:pt x="214" y="788"/>
                    </a:lnTo>
                    <a:lnTo>
                      <a:pt x="186" y="770"/>
                    </a:lnTo>
                    <a:lnTo>
                      <a:pt x="160" y="751"/>
                    </a:lnTo>
                    <a:lnTo>
                      <a:pt x="135" y="733"/>
                    </a:lnTo>
                    <a:lnTo>
                      <a:pt x="105" y="715"/>
                    </a:lnTo>
                    <a:lnTo>
                      <a:pt x="73" y="700"/>
                    </a:lnTo>
                    <a:lnTo>
                      <a:pt x="44" y="682"/>
                    </a:lnTo>
                    <a:lnTo>
                      <a:pt x="18" y="664"/>
                    </a:lnTo>
                    <a:lnTo>
                      <a:pt x="18" y="628"/>
                    </a:lnTo>
                    <a:lnTo>
                      <a:pt x="18" y="585"/>
                    </a:lnTo>
                    <a:lnTo>
                      <a:pt x="11" y="541"/>
                    </a:lnTo>
                    <a:lnTo>
                      <a:pt x="11" y="497"/>
                    </a:lnTo>
                    <a:lnTo>
                      <a:pt x="11" y="453"/>
                    </a:lnTo>
                    <a:lnTo>
                      <a:pt x="11" y="407"/>
                    </a:lnTo>
                    <a:lnTo>
                      <a:pt x="0" y="374"/>
                    </a:lnTo>
                    <a:lnTo>
                      <a:pt x="0" y="326"/>
                    </a:lnTo>
                    <a:lnTo>
                      <a:pt x="29" y="301"/>
                    </a:lnTo>
                    <a:lnTo>
                      <a:pt x="54" y="276"/>
                    </a:lnTo>
                    <a:lnTo>
                      <a:pt x="80" y="250"/>
                    </a:lnTo>
                    <a:lnTo>
                      <a:pt x="105" y="222"/>
                    </a:lnTo>
                    <a:lnTo>
                      <a:pt x="135" y="196"/>
                    </a:lnTo>
                    <a:lnTo>
                      <a:pt x="160" y="171"/>
                    </a:lnTo>
                    <a:lnTo>
                      <a:pt x="186" y="141"/>
                    </a:lnTo>
                    <a:lnTo>
                      <a:pt x="214" y="117"/>
                    </a:lnTo>
                    <a:lnTo>
                      <a:pt x="247" y="98"/>
                    </a:lnTo>
                    <a:lnTo>
                      <a:pt x="277" y="80"/>
                    </a:lnTo>
                    <a:lnTo>
                      <a:pt x="302" y="72"/>
                    </a:lnTo>
                    <a:lnTo>
                      <a:pt x="326" y="54"/>
                    </a:lnTo>
                    <a:lnTo>
                      <a:pt x="363" y="47"/>
                    </a:lnTo>
                    <a:lnTo>
                      <a:pt x="389" y="29"/>
                    </a:lnTo>
                    <a:lnTo>
                      <a:pt x="417" y="18"/>
                    </a:lnTo>
                    <a:lnTo>
                      <a:pt x="450" y="0"/>
                    </a:lnTo>
                    <a:lnTo>
                      <a:pt x="468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41" y="0"/>
                    </a:lnTo>
                    <a:lnTo>
                      <a:pt x="555" y="0"/>
                    </a:lnTo>
                    <a:lnTo>
                      <a:pt x="585" y="11"/>
                    </a:lnTo>
                    <a:lnTo>
                      <a:pt x="603" y="11"/>
                    </a:lnTo>
                    <a:lnTo>
                      <a:pt x="628" y="11"/>
                    </a:lnTo>
                    <a:lnTo>
                      <a:pt x="628" y="29"/>
                    </a:lnTo>
                    <a:lnTo>
                      <a:pt x="635" y="47"/>
                    </a:lnTo>
                    <a:lnTo>
                      <a:pt x="646" y="66"/>
                    </a:lnTo>
                    <a:lnTo>
                      <a:pt x="653" y="80"/>
                    </a:lnTo>
                    <a:lnTo>
                      <a:pt x="664" y="98"/>
                    </a:lnTo>
                    <a:lnTo>
                      <a:pt x="671" y="127"/>
                    </a:lnTo>
                    <a:lnTo>
                      <a:pt x="682" y="141"/>
                    </a:lnTo>
                    <a:lnTo>
                      <a:pt x="689" y="160"/>
                    </a:lnTo>
                    <a:lnTo>
                      <a:pt x="697" y="171"/>
                    </a:lnTo>
                    <a:lnTo>
                      <a:pt x="715" y="189"/>
                    </a:lnTo>
                    <a:lnTo>
                      <a:pt x="726" y="204"/>
                    </a:lnTo>
                    <a:lnTo>
                      <a:pt x="744" y="214"/>
                    </a:lnTo>
                    <a:lnTo>
                      <a:pt x="758" y="232"/>
                    </a:lnTo>
                    <a:lnTo>
                      <a:pt x="770" y="240"/>
                    </a:lnTo>
                    <a:lnTo>
                      <a:pt x="788" y="258"/>
                    </a:lnTo>
                    <a:lnTo>
                      <a:pt x="795" y="265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3" name="Freeform 279"/>
              <p:cNvSpPr>
                <a:spLocks/>
              </p:cNvSpPr>
              <p:nvPr/>
            </p:nvSpPr>
            <p:spPr bwMode="auto">
              <a:xfrm>
                <a:off x="3300" y="1780"/>
                <a:ext cx="181" cy="174"/>
              </a:xfrm>
              <a:custGeom>
                <a:avLst/>
                <a:gdLst>
                  <a:gd name="T0" fmla="*/ 44 w 722"/>
                  <a:gd name="T1" fmla="*/ 15 h 696"/>
                  <a:gd name="T2" fmla="*/ 44 w 722"/>
                  <a:gd name="T3" fmla="*/ 16 h 696"/>
                  <a:gd name="T4" fmla="*/ 45 w 722"/>
                  <a:gd name="T5" fmla="*/ 16 h 696"/>
                  <a:gd name="T6" fmla="*/ 45 w 722"/>
                  <a:gd name="T7" fmla="*/ 17 h 696"/>
                  <a:gd name="T8" fmla="*/ 43 w 722"/>
                  <a:gd name="T9" fmla="*/ 20 h 696"/>
                  <a:gd name="T10" fmla="*/ 41 w 722"/>
                  <a:gd name="T11" fmla="*/ 23 h 696"/>
                  <a:gd name="T12" fmla="*/ 39 w 722"/>
                  <a:gd name="T13" fmla="*/ 26 h 696"/>
                  <a:gd name="T14" fmla="*/ 37 w 722"/>
                  <a:gd name="T15" fmla="*/ 29 h 696"/>
                  <a:gd name="T16" fmla="*/ 34 w 722"/>
                  <a:gd name="T17" fmla="*/ 33 h 696"/>
                  <a:gd name="T18" fmla="*/ 31 w 722"/>
                  <a:gd name="T19" fmla="*/ 35 h 696"/>
                  <a:gd name="T20" fmla="*/ 28 w 722"/>
                  <a:gd name="T21" fmla="*/ 38 h 696"/>
                  <a:gd name="T22" fmla="*/ 24 w 722"/>
                  <a:gd name="T23" fmla="*/ 41 h 696"/>
                  <a:gd name="T24" fmla="*/ 22 w 722"/>
                  <a:gd name="T25" fmla="*/ 41 h 696"/>
                  <a:gd name="T26" fmla="*/ 19 w 722"/>
                  <a:gd name="T27" fmla="*/ 43 h 696"/>
                  <a:gd name="T28" fmla="*/ 16 w 722"/>
                  <a:gd name="T29" fmla="*/ 43 h 696"/>
                  <a:gd name="T30" fmla="*/ 13 w 722"/>
                  <a:gd name="T31" fmla="*/ 44 h 696"/>
                  <a:gd name="T32" fmla="*/ 10 w 722"/>
                  <a:gd name="T33" fmla="*/ 42 h 696"/>
                  <a:gd name="T34" fmla="*/ 7 w 722"/>
                  <a:gd name="T35" fmla="*/ 40 h 696"/>
                  <a:gd name="T36" fmla="*/ 4 w 722"/>
                  <a:gd name="T37" fmla="*/ 38 h 696"/>
                  <a:gd name="T38" fmla="*/ 1 w 722"/>
                  <a:gd name="T39" fmla="*/ 36 h 696"/>
                  <a:gd name="T40" fmla="*/ 1 w 722"/>
                  <a:gd name="T41" fmla="*/ 31 h 696"/>
                  <a:gd name="T42" fmla="*/ 1 w 722"/>
                  <a:gd name="T43" fmla="*/ 27 h 696"/>
                  <a:gd name="T44" fmla="*/ 0 w 722"/>
                  <a:gd name="T45" fmla="*/ 22 h 696"/>
                  <a:gd name="T46" fmla="*/ 0 w 722"/>
                  <a:gd name="T47" fmla="*/ 18 h 696"/>
                  <a:gd name="T48" fmla="*/ 3 w 722"/>
                  <a:gd name="T49" fmla="*/ 14 h 696"/>
                  <a:gd name="T50" fmla="*/ 6 w 722"/>
                  <a:gd name="T51" fmla="*/ 12 h 696"/>
                  <a:gd name="T52" fmla="*/ 9 w 722"/>
                  <a:gd name="T53" fmla="*/ 9 h 696"/>
                  <a:gd name="T54" fmla="*/ 12 w 722"/>
                  <a:gd name="T55" fmla="*/ 6 h 696"/>
                  <a:gd name="T56" fmla="*/ 15 w 722"/>
                  <a:gd name="T57" fmla="*/ 4 h 696"/>
                  <a:gd name="T58" fmla="*/ 18 w 722"/>
                  <a:gd name="T59" fmla="*/ 3 h 696"/>
                  <a:gd name="T60" fmla="*/ 21 w 722"/>
                  <a:gd name="T61" fmla="*/ 1 h 696"/>
                  <a:gd name="T62" fmla="*/ 24 w 722"/>
                  <a:gd name="T63" fmla="*/ 0 h 696"/>
                  <a:gd name="T64" fmla="*/ 27 w 722"/>
                  <a:gd name="T65" fmla="*/ 0 h 696"/>
                  <a:gd name="T66" fmla="*/ 29 w 722"/>
                  <a:gd name="T67" fmla="*/ 0 h 696"/>
                  <a:gd name="T68" fmla="*/ 32 w 722"/>
                  <a:gd name="T69" fmla="*/ 0 h 696"/>
                  <a:gd name="T70" fmla="*/ 34 w 722"/>
                  <a:gd name="T71" fmla="*/ 0 h 696"/>
                  <a:gd name="T72" fmla="*/ 35 w 722"/>
                  <a:gd name="T73" fmla="*/ 2 h 696"/>
                  <a:gd name="T74" fmla="*/ 36 w 722"/>
                  <a:gd name="T75" fmla="*/ 4 h 696"/>
                  <a:gd name="T76" fmla="*/ 37 w 722"/>
                  <a:gd name="T77" fmla="*/ 6 h 696"/>
                  <a:gd name="T78" fmla="*/ 38 w 722"/>
                  <a:gd name="T79" fmla="*/ 8 h 696"/>
                  <a:gd name="T80" fmla="*/ 39 w 722"/>
                  <a:gd name="T81" fmla="*/ 10 h 696"/>
                  <a:gd name="T82" fmla="*/ 41 w 722"/>
                  <a:gd name="T83" fmla="*/ 12 h 696"/>
                  <a:gd name="T84" fmla="*/ 42 w 722"/>
                  <a:gd name="T85" fmla="*/ 13 h 696"/>
                  <a:gd name="T86" fmla="*/ 44 w 722"/>
                  <a:gd name="T87" fmla="*/ 14 h 6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2" h="696">
                    <a:moveTo>
                      <a:pt x="696" y="229"/>
                    </a:moveTo>
                    <a:lnTo>
                      <a:pt x="696" y="236"/>
                    </a:lnTo>
                    <a:lnTo>
                      <a:pt x="707" y="236"/>
                    </a:lnTo>
                    <a:lnTo>
                      <a:pt x="707" y="247"/>
                    </a:lnTo>
                    <a:lnTo>
                      <a:pt x="714" y="247"/>
                    </a:lnTo>
                    <a:lnTo>
                      <a:pt x="714" y="254"/>
                    </a:lnTo>
                    <a:lnTo>
                      <a:pt x="722" y="254"/>
                    </a:lnTo>
                    <a:lnTo>
                      <a:pt x="722" y="266"/>
                    </a:lnTo>
                    <a:lnTo>
                      <a:pt x="707" y="290"/>
                    </a:lnTo>
                    <a:lnTo>
                      <a:pt x="689" y="315"/>
                    </a:lnTo>
                    <a:lnTo>
                      <a:pt x="671" y="345"/>
                    </a:lnTo>
                    <a:lnTo>
                      <a:pt x="653" y="370"/>
                    </a:lnTo>
                    <a:lnTo>
                      <a:pt x="634" y="388"/>
                    </a:lnTo>
                    <a:lnTo>
                      <a:pt x="616" y="414"/>
                    </a:lnTo>
                    <a:lnTo>
                      <a:pt x="598" y="439"/>
                    </a:lnTo>
                    <a:lnTo>
                      <a:pt x="583" y="468"/>
                    </a:lnTo>
                    <a:lnTo>
                      <a:pt x="565" y="493"/>
                    </a:lnTo>
                    <a:lnTo>
                      <a:pt x="536" y="519"/>
                    </a:lnTo>
                    <a:lnTo>
                      <a:pt x="511" y="538"/>
                    </a:lnTo>
                    <a:lnTo>
                      <a:pt x="486" y="563"/>
                    </a:lnTo>
                    <a:lnTo>
                      <a:pt x="456" y="581"/>
                    </a:lnTo>
                    <a:lnTo>
                      <a:pt x="442" y="610"/>
                    </a:lnTo>
                    <a:lnTo>
                      <a:pt x="413" y="624"/>
                    </a:lnTo>
                    <a:lnTo>
                      <a:pt x="387" y="653"/>
                    </a:lnTo>
                    <a:lnTo>
                      <a:pt x="362" y="660"/>
                    </a:lnTo>
                    <a:lnTo>
                      <a:pt x="344" y="660"/>
                    </a:lnTo>
                    <a:lnTo>
                      <a:pt x="318" y="671"/>
                    </a:lnTo>
                    <a:lnTo>
                      <a:pt x="300" y="678"/>
                    </a:lnTo>
                    <a:lnTo>
                      <a:pt x="272" y="678"/>
                    </a:lnTo>
                    <a:lnTo>
                      <a:pt x="257" y="686"/>
                    </a:lnTo>
                    <a:lnTo>
                      <a:pt x="227" y="696"/>
                    </a:lnTo>
                    <a:lnTo>
                      <a:pt x="209" y="696"/>
                    </a:lnTo>
                    <a:lnTo>
                      <a:pt x="184" y="686"/>
                    </a:lnTo>
                    <a:lnTo>
                      <a:pt x="159" y="671"/>
                    </a:lnTo>
                    <a:lnTo>
                      <a:pt x="130" y="653"/>
                    </a:lnTo>
                    <a:lnTo>
                      <a:pt x="115" y="642"/>
                    </a:lnTo>
                    <a:lnTo>
                      <a:pt x="87" y="624"/>
                    </a:lnTo>
                    <a:lnTo>
                      <a:pt x="61" y="610"/>
                    </a:lnTo>
                    <a:lnTo>
                      <a:pt x="36" y="592"/>
                    </a:lnTo>
                    <a:lnTo>
                      <a:pt x="6" y="581"/>
                    </a:lnTo>
                    <a:lnTo>
                      <a:pt x="6" y="538"/>
                    </a:lnTo>
                    <a:lnTo>
                      <a:pt x="6" y="501"/>
                    </a:lnTo>
                    <a:lnTo>
                      <a:pt x="6" y="468"/>
                    </a:lnTo>
                    <a:lnTo>
                      <a:pt x="6" y="432"/>
                    </a:lnTo>
                    <a:lnTo>
                      <a:pt x="0" y="388"/>
                    </a:lnTo>
                    <a:lnTo>
                      <a:pt x="0" y="352"/>
                    </a:lnTo>
                    <a:lnTo>
                      <a:pt x="0" y="315"/>
                    </a:lnTo>
                    <a:lnTo>
                      <a:pt x="0" y="284"/>
                    </a:lnTo>
                    <a:lnTo>
                      <a:pt x="18" y="254"/>
                    </a:lnTo>
                    <a:lnTo>
                      <a:pt x="43" y="229"/>
                    </a:lnTo>
                    <a:lnTo>
                      <a:pt x="69" y="211"/>
                    </a:lnTo>
                    <a:lnTo>
                      <a:pt x="87" y="185"/>
                    </a:lnTo>
                    <a:lnTo>
                      <a:pt x="115" y="167"/>
                    </a:lnTo>
                    <a:lnTo>
                      <a:pt x="141" y="142"/>
                    </a:lnTo>
                    <a:lnTo>
                      <a:pt x="159" y="112"/>
                    </a:lnTo>
                    <a:lnTo>
                      <a:pt x="184" y="98"/>
                    </a:lnTo>
                    <a:lnTo>
                      <a:pt x="209" y="80"/>
                    </a:lnTo>
                    <a:lnTo>
                      <a:pt x="239" y="69"/>
                    </a:lnTo>
                    <a:lnTo>
                      <a:pt x="264" y="51"/>
                    </a:lnTo>
                    <a:lnTo>
                      <a:pt x="282" y="43"/>
                    </a:lnTo>
                    <a:lnTo>
                      <a:pt x="308" y="37"/>
                    </a:lnTo>
                    <a:lnTo>
                      <a:pt x="333" y="18"/>
                    </a:lnTo>
                    <a:lnTo>
                      <a:pt x="362" y="7"/>
                    </a:lnTo>
                    <a:lnTo>
                      <a:pt x="387" y="0"/>
                    </a:lnTo>
                    <a:lnTo>
                      <a:pt x="405" y="0"/>
                    </a:lnTo>
                    <a:lnTo>
                      <a:pt x="424" y="0"/>
                    </a:lnTo>
                    <a:lnTo>
                      <a:pt x="442" y="0"/>
                    </a:lnTo>
                    <a:lnTo>
                      <a:pt x="468" y="0"/>
                    </a:lnTo>
                    <a:lnTo>
                      <a:pt x="486" y="0"/>
                    </a:lnTo>
                    <a:lnTo>
                      <a:pt x="504" y="0"/>
                    </a:lnTo>
                    <a:lnTo>
                      <a:pt x="518" y="0"/>
                    </a:lnTo>
                    <a:lnTo>
                      <a:pt x="536" y="0"/>
                    </a:lnTo>
                    <a:lnTo>
                      <a:pt x="547" y="18"/>
                    </a:lnTo>
                    <a:lnTo>
                      <a:pt x="554" y="37"/>
                    </a:lnTo>
                    <a:lnTo>
                      <a:pt x="565" y="51"/>
                    </a:lnTo>
                    <a:lnTo>
                      <a:pt x="572" y="69"/>
                    </a:lnTo>
                    <a:lnTo>
                      <a:pt x="572" y="88"/>
                    </a:lnTo>
                    <a:lnTo>
                      <a:pt x="583" y="98"/>
                    </a:lnTo>
                    <a:lnTo>
                      <a:pt x="590" y="112"/>
                    </a:lnTo>
                    <a:lnTo>
                      <a:pt x="598" y="131"/>
                    </a:lnTo>
                    <a:lnTo>
                      <a:pt x="608" y="149"/>
                    </a:lnTo>
                    <a:lnTo>
                      <a:pt x="616" y="160"/>
                    </a:lnTo>
                    <a:lnTo>
                      <a:pt x="634" y="167"/>
                    </a:lnTo>
                    <a:lnTo>
                      <a:pt x="645" y="185"/>
                    </a:lnTo>
                    <a:lnTo>
                      <a:pt x="659" y="193"/>
                    </a:lnTo>
                    <a:lnTo>
                      <a:pt x="671" y="203"/>
                    </a:lnTo>
                    <a:lnTo>
                      <a:pt x="678" y="221"/>
                    </a:lnTo>
                    <a:lnTo>
                      <a:pt x="696" y="229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4" name="Freeform 280"/>
              <p:cNvSpPr>
                <a:spLocks/>
              </p:cNvSpPr>
              <p:nvPr/>
            </p:nvSpPr>
            <p:spPr bwMode="auto">
              <a:xfrm>
                <a:off x="3322" y="1784"/>
                <a:ext cx="157" cy="151"/>
              </a:xfrm>
              <a:custGeom>
                <a:avLst/>
                <a:gdLst>
                  <a:gd name="T0" fmla="*/ 38 w 627"/>
                  <a:gd name="T1" fmla="*/ 13 h 606"/>
                  <a:gd name="T2" fmla="*/ 39 w 627"/>
                  <a:gd name="T3" fmla="*/ 14 h 606"/>
                  <a:gd name="T4" fmla="*/ 38 w 627"/>
                  <a:gd name="T5" fmla="*/ 17 h 606"/>
                  <a:gd name="T6" fmla="*/ 36 w 627"/>
                  <a:gd name="T7" fmla="*/ 20 h 606"/>
                  <a:gd name="T8" fmla="*/ 34 w 627"/>
                  <a:gd name="T9" fmla="*/ 22 h 606"/>
                  <a:gd name="T10" fmla="*/ 32 w 627"/>
                  <a:gd name="T11" fmla="*/ 25 h 606"/>
                  <a:gd name="T12" fmla="*/ 29 w 627"/>
                  <a:gd name="T13" fmla="*/ 28 h 606"/>
                  <a:gd name="T14" fmla="*/ 27 w 627"/>
                  <a:gd name="T15" fmla="*/ 30 h 606"/>
                  <a:gd name="T16" fmla="*/ 24 w 627"/>
                  <a:gd name="T17" fmla="*/ 33 h 606"/>
                  <a:gd name="T18" fmla="*/ 21 w 627"/>
                  <a:gd name="T19" fmla="*/ 35 h 606"/>
                  <a:gd name="T20" fmla="*/ 19 w 627"/>
                  <a:gd name="T21" fmla="*/ 36 h 606"/>
                  <a:gd name="T22" fmla="*/ 17 w 627"/>
                  <a:gd name="T23" fmla="*/ 36 h 606"/>
                  <a:gd name="T24" fmla="*/ 14 w 627"/>
                  <a:gd name="T25" fmla="*/ 37 h 606"/>
                  <a:gd name="T26" fmla="*/ 12 w 627"/>
                  <a:gd name="T27" fmla="*/ 38 h 606"/>
                  <a:gd name="T28" fmla="*/ 9 w 627"/>
                  <a:gd name="T29" fmla="*/ 36 h 606"/>
                  <a:gd name="T30" fmla="*/ 6 w 627"/>
                  <a:gd name="T31" fmla="*/ 35 h 606"/>
                  <a:gd name="T32" fmla="*/ 4 w 627"/>
                  <a:gd name="T33" fmla="*/ 33 h 606"/>
                  <a:gd name="T34" fmla="*/ 1 w 627"/>
                  <a:gd name="T35" fmla="*/ 31 h 606"/>
                  <a:gd name="T36" fmla="*/ 1 w 627"/>
                  <a:gd name="T37" fmla="*/ 27 h 606"/>
                  <a:gd name="T38" fmla="*/ 1 w 627"/>
                  <a:gd name="T39" fmla="*/ 23 h 606"/>
                  <a:gd name="T40" fmla="*/ 1 w 627"/>
                  <a:gd name="T41" fmla="*/ 19 h 606"/>
                  <a:gd name="T42" fmla="*/ 0 w 627"/>
                  <a:gd name="T43" fmla="*/ 15 h 606"/>
                  <a:gd name="T44" fmla="*/ 3 w 627"/>
                  <a:gd name="T45" fmla="*/ 13 h 606"/>
                  <a:gd name="T46" fmla="*/ 5 w 627"/>
                  <a:gd name="T47" fmla="*/ 10 h 606"/>
                  <a:gd name="T48" fmla="*/ 8 w 627"/>
                  <a:gd name="T49" fmla="*/ 8 h 606"/>
                  <a:gd name="T50" fmla="*/ 11 w 627"/>
                  <a:gd name="T51" fmla="*/ 5 h 606"/>
                  <a:gd name="T52" fmla="*/ 13 w 627"/>
                  <a:gd name="T53" fmla="*/ 4 h 606"/>
                  <a:gd name="T54" fmla="*/ 16 w 627"/>
                  <a:gd name="T55" fmla="*/ 3 h 606"/>
                  <a:gd name="T56" fmla="*/ 19 w 627"/>
                  <a:gd name="T57" fmla="*/ 1 h 606"/>
                  <a:gd name="T58" fmla="*/ 21 w 627"/>
                  <a:gd name="T59" fmla="*/ 0 h 606"/>
                  <a:gd name="T60" fmla="*/ 23 w 627"/>
                  <a:gd name="T61" fmla="*/ 0 h 606"/>
                  <a:gd name="T62" fmla="*/ 26 w 627"/>
                  <a:gd name="T63" fmla="*/ 0 h 606"/>
                  <a:gd name="T64" fmla="*/ 27 w 627"/>
                  <a:gd name="T65" fmla="*/ 0 h 606"/>
                  <a:gd name="T66" fmla="*/ 29 w 627"/>
                  <a:gd name="T67" fmla="*/ 0 h 606"/>
                  <a:gd name="T68" fmla="*/ 30 w 627"/>
                  <a:gd name="T69" fmla="*/ 2 h 606"/>
                  <a:gd name="T70" fmla="*/ 31 w 627"/>
                  <a:gd name="T71" fmla="*/ 4 h 606"/>
                  <a:gd name="T72" fmla="*/ 32 w 627"/>
                  <a:gd name="T73" fmla="*/ 5 h 606"/>
                  <a:gd name="T74" fmla="*/ 33 w 627"/>
                  <a:gd name="T75" fmla="*/ 8 h 606"/>
                  <a:gd name="T76" fmla="*/ 34 w 627"/>
                  <a:gd name="T77" fmla="*/ 9 h 606"/>
                  <a:gd name="T78" fmla="*/ 35 w 627"/>
                  <a:gd name="T79" fmla="*/ 10 h 606"/>
                  <a:gd name="T80" fmla="*/ 37 w 627"/>
                  <a:gd name="T81" fmla="*/ 11 h 606"/>
                  <a:gd name="T82" fmla="*/ 38 w 627"/>
                  <a:gd name="T83" fmla="*/ 13 h 6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27" h="606">
                    <a:moveTo>
                      <a:pt x="602" y="203"/>
                    </a:moveTo>
                    <a:lnTo>
                      <a:pt x="609" y="211"/>
                    </a:lnTo>
                    <a:lnTo>
                      <a:pt x="620" y="218"/>
                    </a:lnTo>
                    <a:lnTo>
                      <a:pt x="627" y="229"/>
                    </a:lnTo>
                    <a:lnTo>
                      <a:pt x="609" y="248"/>
                    </a:lnTo>
                    <a:lnTo>
                      <a:pt x="602" y="272"/>
                    </a:lnTo>
                    <a:lnTo>
                      <a:pt x="584" y="297"/>
                    </a:lnTo>
                    <a:lnTo>
                      <a:pt x="566" y="316"/>
                    </a:lnTo>
                    <a:lnTo>
                      <a:pt x="558" y="342"/>
                    </a:lnTo>
                    <a:lnTo>
                      <a:pt x="540" y="360"/>
                    </a:lnTo>
                    <a:lnTo>
                      <a:pt x="521" y="388"/>
                    </a:lnTo>
                    <a:lnTo>
                      <a:pt x="511" y="406"/>
                    </a:lnTo>
                    <a:lnTo>
                      <a:pt x="485" y="432"/>
                    </a:lnTo>
                    <a:lnTo>
                      <a:pt x="467" y="450"/>
                    </a:lnTo>
                    <a:lnTo>
                      <a:pt x="442" y="469"/>
                    </a:lnTo>
                    <a:lnTo>
                      <a:pt x="424" y="483"/>
                    </a:lnTo>
                    <a:lnTo>
                      <a:pt x="399" y="501"/>
                    </a:lnTo>
                    <a:lnTo>
                      <a:pt x="381" y="530"/>
                    </a:lnTo>
                    <a:lnTo>
                      <a:pt x="363" y="545"/>
                    </a:lnTo>
                    <a:lnTo>
                      <a:pt x="337" y="563"/>
                    </a:lnTo>
                    <a:lnTo>
                      <a:pt x="318" y="574"/>
                    </a:lnTo>
                    <a:lnTo>
                      <a:pt x="300" y="574"/>
                    </a:lnTo>
                    <a:lnTo>
                      <a:pt x="282" y="581"/>
                    </a:lnTo>
                    <a:lnTo>
                      <a:pt x="264" y="581"/>
                    </a:lnTo>
                    <a:lnTo>
                      <a:pt x="239" y="592"/>
                    </a:lnTo>
                    <a:lnTo>
                      <a:pt x="221" y="592"/>
                    </a:lnTo>
                    <a:lnTo>
                      <a:pt x="203" y="599"/>
                    </a:lnTo>
                    <a:lnTo>
                      <a:pt x="185" y="606"/>
                    </a:lnTo>
                    <a:lnTo>
                      <a:pt x="159" y="592"/>
                    </a:lnTo>
                    <a:lnTo>
                      <a:pt x="140" y="581"/>
                    </a:lnTo>
                    <a:lnTo>
                      <a:pt x="122" y="563"/>
                    </a:lnTo>
                    <a:lnTo>
                      <a:pt x="97" y="556"/>
                    </a:lnTo>
                    <a:lnTo>
                      <a:pt x="79" y="538"/>
                    </a:lnTo>
                    <a:lnTo>
                      <a:pt x="61" y="530"/>
                    </a:lnTo>
                    <a:lnTo>
                      <a:pt x="36" y="512"/>
                    </a:lnTo>
                    <a:lnTo>
                      <a:pt x="18" y="501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406"/>
                    </a:lnTo>
                    <a:lnTo>
                      <a:pt x="10" y="370"/>
                    </a:lnTo>
                    <a:lnTo>
                      <a:pt x="10" y="342"/>
                    </a:lnTo>
                    <a:lnTo>
                      <a:pt x="10" y="309"/>
                    </a:lnTo>
                    <a:lnTo>
                      <a:pt x="10" y="272"/>
                    </a:lnTo>
                    <a:lnTo>
                      <a:pt x="0" y="248"/>
                    </a:lnTo>
                    <a:lnTo>
                      <a:pt x="28" y="229"/>
                    </a:lnTo>
                    <a:lnTo>
                      <a:pt x="43" y="203"/>
                    </a:lnTo>
                    <a:lnTo>
                      <a:pt x="61" y="185"/>
                    </a:lnTo>
                    <a:lnTo>
                      <a:pt x="79" y="167"/>
                    </a:lnTo>
                    <a:lnTo>
                      <a:pt x="104" y="142"/>
                    </a:lnTo>
                    <a:lnTo>
                      <a:pt x="122" y="124"/>
                    </a:lnTo>
                    <a:lnTo>
                      <a:pt x="140" y="106"/>
                    </a:lnTo>
                    <a:lnTo>
                      <a:pt x="170" y="88"/>
                    </a:lnTo>
                    <a:lnTo>
                      <a:pt x="185" y="70"/>
                    </a:lnTo>
                    <a:lnTo>
                      <a:pt x="203" y="62"/>
                    </a:lnTo>
                    <a:lnTo>
                      <a:pt x="231" y="51"/>
                    </a:lnTo>
                    <a:lnTo>
                      <a:pt x="246" y="43"/>
                    </a:lnTo>
                    <a:lnTo>
                      <a:pt x="275" y="33"/>
                    </a:lnTo>
                    <a:lnTo>
                      <a:pt x="294" y="25"/>
                    </a:lnTo>
                    <a:lnTo>
                      <a:pt x="318" y="7"/>
                    </a:lnTo>
                    <a:lnTo>
                      <a:pt x="337" y="0"/>
                    </a:lnTo>
                    <a:lnTo>
                      <a:pt x="355" y="0"/>
                    </a:lnTo>
                    <a:lnTo>
                      <a:pt x="369" y="0"/>
                    </a:lnTo>
                    <a:lnTo>
                      <a:pt x="388" y="0"/>
                    </a:lnTo>
                    <a:lnTo>
                      <a:pt x="406" y="0"/>
                    </a:lnTo>
                    <a:lnTo>
                      <a:pt x="424" y="7"/>
                    </a:lnTo>
                    <a:lnTo>
                      <a:pt x="431" y="7"/>
                    </a:lnTo>
                    <a:lnTo>
                      <a:pt x="449" y="7"/>
                    </a:lnTo>
                    <a:lnTo>
                      <a:pt x="467" y="7"/>
                    </a:lnTo>
                    <a:lnTo>
                      <a:pt x="478" y="19"/>
                    </a:lnTo>
                    <a:lnTo>
                      <a:pt x="485" y="33"/>
                    </a:lnTo>
                    <a:lnTo>
                      <a:pt x="485" y="51"/>
                    </a:lnTo>
                    <a:lnTo>
                      <a:pt x="496" y="62"/>
                    </a:lnTo>
                    <a:lnTo>
                      <a:pt x="503" y="80"/>
                    </a:lnTo>
                    <a:lnTo>
                      <a:pt x="503" y="88"/>
                    </a:lnTo>
                    <a:lnTo>
                      <a:pt x="511" y="106"/>
                    </a:lnTo>
                    <a:lnTo>
                      <a:pt x="521" y="124"/>
                    </a:lnTo>
                    <a:lnTo>
                      <a:pt x="529" y="131"/>
                    </a:lnTo>
                    <a:lnTo>
                      <a:pt x="540" y="142"/>
                    </a:lnTo>
                    <a:lnTo>
                      <a:pt x="547" y="149"/>
                    </a:lnTo>
                    <a:lnTo>
                      <a:pt x="558" y="157"/>
                    </a:lnTo>
                    <a:lnTo>
                      <a:pt x="566" y="167"/>
                    </a:lnTo>
                    <a:lnTo>
                      <a:pt x="584" y="185"/>
                    </a:lnTo>
                    <a:lnTo>
                      <a:pt x="591" y="193"/>
                    </a:lnTo>
                    <a:lnTo>
                      <a:pt x="602" y="20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5" name="Freeform 281"/>
              <p:cNvSpPr>
                <a:spLocks/>
              </p:cNvSpPr>
              <p:nvPr/>
            </p:nvSpPr>
            <p:spPr bwMode="auto">
              <a:xfrm>
                <a:off x="3347" y="1790"/>
                <a:ext cx="130" cy="126"/>
              </a:xfrm>
              <a:custGeom>
                <a:avLst/>
                <a:gdLst>
                  <a:gd name="T0" fmla="*/ 31 w 523"/>
                  <a:gd name="T1" fmla="*/ 10 h 505"/>
                  <a:gd name="T2" fmla="*/ 32 w 523"/>
                  <a:gd name="T3" fmla="*/ 11 h 505"/>
                  <a:gd name="T4" fmla="*/ 32 w 523"/>
                  <a:gd name="T5" fmla="*/ 11 h 505"/>
                  <a:gd name="T6" fmla="*/ 31 w 523"/>
                  <a:gd name="T7" fmla="*/ 14 h 505"/>
                  <a:gd name="T8" fmla="*/ 29 w 523"/>
                  <a:gd name="T9" fmla="*/ 16 h 505"/>
                  <a:gd name="T10" fmla="*/ 27 w 523"/>
                  <a:gd name="T11" fmla="*/ 19 h 505"/>
                  <a:gd name="T12" fmla="*/ 26 w 523"/>
                  <a:gd name="T13" fmla="*/ 21 h 505"/>
                  <a:gd name="T14" fmla="*/ 24 w 523"/>
                  <a:gd name="T15" fmla="*/ 23 h 505"/>
                  <a:gd name="T16" fmla="*/ 22 w 523"/>
                  <a:gd name="T17" fmla="*/ 25 h 505"/>
                  <a:gd name="T18" fmla="*/ 20 w 523"/>
                  <a:gd name="T19" fmla="*/ 27 h 505"/>
                  <a:gd name="T20" fmla="*/ 18 w 523"/>
                  <a:gd name="T21" fmla="*/ 29 h 505"/>
                  <a:gd name="T22" fmla="*/ 15 w 523"/>
                  <a:gd name="T23" fmla="*/ 30 h 505"/>
                  <a:gd name="T24" fmla="*/ 13 w 523"/>
                  <a:gd name="T25" fmla="*/ 30 h 505"/>
                  <a:gd name="T26" fmla="*/ 11 w 523"/>
                  <a:gd name="T27" fmla="*/ 31 h 505"/>
                  <a:gd name="T28" fmla="*/ 9 w 523"/>
                  <a:gd name="T29" fmla="*/ 31 h 505"/>
                  <a:gd name="T30" fmla="*/ 7 w 523"/>
                  <a:gd name="T31" fmla="*/ 30 h 505"/>
                  <a:gd name="T32" fmla="*/ 5 w 523"/>
                  <a:gd name="T33" fmla="*/ 28 h 505"/>
                  <a:gd name="T34" fmla="*/ 3 w 523"/>
                  <a:gd name="T35" fmla="*/ 27 h 505"/>
                  <a:gd name="T36" fmla="*/ 0 w 523"/>
                  <a:gd name="T37" fmla="*/ 26 h 505"/>
                  <a:gd name="T38" fmla="*/ 0 w 523"/>
                  <a:gd name="T39" fmla="*/ 23 h 505"/>
                  <a:gd name="T40" fmla="*/ 0 w 523"/>
                  <a:gd name="T41" fmla="*/ 19 h 505"/>
                  <a:gd name="T42" fmla="*/ 0 w 523"/>
                  <a:gd name="T43" fmla="*/ 16 h 505"/>
                  <a:gd name="T44" fmla="*/ 0 w 523"/>
                  <a:gd name="T45" fmla="*/ 13 h 505"/>
                  <a:gd name="T46" fmla="*/ 2 w 523"/>
                  <a:gd name="T47" fmla="*/ 10 h 505"/>
                  <a:gd name="T48" fmla="*/ 4 w 523"/>
                  <a:gd name="T49" fmla="*/ 8 h 505"/>
                  <a:gd name="T50" fmla="*/ 6 w 523"/>
                  <a:gd name="T51" fmla="*/ 6 h 505"/>
                  <a:gd name="T52" fmla="*/ 8 w 523"/>
                  <a:gd name="T53" fmla="*/ 4 h 505"/>
                  <a:gd name="T54" fmla="*/ 10 w 523"/>
                  <a:gd name="T55" fmla="*/ 3 h 505"/>
                  <a:gd name="T56" fmla="*/ 12 w 523"/>
                  <a:gd name="T57" fmla="*/ 2 h 505"/>
                  <a:gd name="T58" fmla="*/ 15 w 523"/>
                  <a:gd name="T59" fmla="*/ 1 h 505"/>
                  <a:gd name="T60" fmla="*/ 18 w 523"/>
                  <a:gd name="T61" fmla="*/ 0 h 505"/>
                  <a:gd name="T62" fmla="*/ 19 w 523"/>
                  <a:gd name="T63" fmla="*/ 0 h 505"/>
                  <a:gd name="T64" fmla="*/ 21 w 523"/>
                  <a:gd name="T65" fmla="*/ 0 h 505"/>
                  <a:gd name="T66" fmla="*/ 22 w 523"/>
                  <a:gd name="T67" fmla="*/ 0 h 505"/>
                  <a:gd name="T68" fmla="*/ 24 w 523"/>
                  <a:gd name="T69" fmla="*/ 0 h 505"/>
                  <a:gd name="T70" fmla="*/ 25 w 523"/>
                  <a:gd name="T71" fmla="*/ 1 h 505"/>
                  <a:gd name="T72" fmla="*/ 25 w 523"/>
                  <a:gd name="T73" fmla="*/ 3 h 505"/>
                  <a:gd name="T74" fmla="*/ 26 w 523"/>
                  <a:gd name="T75" fmla="*/ 4 h 505"/>
                  <a:gd name="T76" fmla="*/ 27 w 523"/>
                  <a:gd name="T77" fmla="*/ 6 h 505"/>
                  <a:gd name="T78" fmla="*/ 28 w 523"/>
                  <a:gd name="T79" fmla="*/ 7 h 505"/>
                  <a:gd name="T80" fmla="*/ 29 w 523"/>
                  <a:gd name="T81" fmla="*/ 8 h 505"/>
                  <a:gd name="T82" fmla="*/ 29 w 523"/>
                  <a:gd name="T83" fmla="*/ 9 h 505"/>
                  <a:gd name="T84" fmla="*/ 31 w 523"/>
                  <a:gd name="T85" fmla="*/ 10 h 5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23" h="505">
                    <a:moveTo>
                      <a:pt x="494" y="168"/>
                    </a:moveTo>
                    <a:lnTo>
                      <a:pt x="505" y="168"/>
                    </a:lnTo>
                    <a:lnTo>
                      <a:pt x="505" y="178"/>
                    </a:lnTo>
                    <a:lnTo>
                      <a:pt x="512" y="178"/>
                    </a:lnTo>
                    <a:lnTo>
                      <a:pt x="512" y="186"/>
                    </a:lnTo>
                    <a:lnTo>
                      <a:pt x="523" y="186"/>
                    </a:lnTo>
                    <a:lnTo>
                      <a:pt x="505" y="204"/>
                    </a:lnTo>
                    <a:lnTo>
                      <a:pt x="494" y="223"/>
                    </a:lnTo>
                    <a:lnTo>
                      <a:pt x="487" y="247"/>
                    </a:lnTo>
                    <a:lnTo>
                      <a:pt x="469" y="266"/>
                    </a:lnTo>
                    <a:lnTo>
                      <a:pt x="461" y="284"/>
                    </a:lnTo>
                    <a:lnTo>
                      <a:pt x="443" y="302"/>
                    </a:lnTo>
                    <a:lnTo>
                      <a:pt x="432" y="317"/>
                    </a:lnTo>
                    <a:lnTo>
                      <a:pt x="424" y="335"/>
                    </a:lnTo>
                    <a:lnTo>
                      <a:pt x="406" y="353"/>
                    </a:lnTo>
                    <a:lnTo>
                      <a:pt x="388" y="371"/>
                    </a:lnTo>
                    <a:lnTo>
                      <a:pt x="370" y="389"/>
                    </a:lnTo>
                    <a:lnTo>
                      <a:pt x="352" y="407"/>
                    </a:lnTo>
                    <a:lnTo>
                      <a:pt x="334" y="414"/>
                    </a:lnTo>
                    <a:lnTo>
                      <a:pt x="320" y="432"/>
                    </a:lnTo>
                    <a:lnTo>
                      <a:pt x="302" y="450"/>
                    </a:lnTo>
                    <a:lnTo>
                      <a:pt x="284" y="469"/>
                    </a:lnTo>
                    <a:lnTo>
                      <a:pt x="266" y="469"/>
                    </a:lnTo>
                    <a:lnTo>
                      <a:pt x="248" y="476"/>
                    </a:lnTo>
                    <a:lnTo>
                      <a:pt x="229" y="476"/>
                    </a:lnTo>
                    <a:lnTo>
                      <a:pt x="211" y="487"/>
                    </a:lnTo>
                    <a:lnTo>
                      <a:pt x="197" y="487"/>
                    </a:lnTo>
                    <a:lnTo>
                      <a:pt x="185" y="495"/>
                    </a:lnTo>
                    <a:lnTo>
                      <a:pt x="167" y="495"/>
                    </a:lnTo>
                    <a:lnTo>
                      <a:pt x="149" y="505"/>
                    </a:lnTo>
                    <a:lnTo>
                      <a:pt x="134" y="495"/>
                    </a:lnTo>
                    <a:lnTo>
                      <a:pt x="116" y="476"/>
                    </a:lnTo>
                    <a:lnTo>
                      <a:pt x="98" y="469"/>
                    </a:lnTo>
                    <a:lnTo>
                      <a:pt x="80" y="458"/>
                    </a:lnTo>
                    <a:lnTo>
                      <a:pt x="62" y="450"/>
                    </a:lnTo>
                    <a:lnTo>
                      <a:pt x="43" y="432"/>
                    </a:lnTo>
                    <a:lnTo>
                      <a:pt x="25" y="425"/>
                    </a:lnTo>
                    <a:lnTo>
                      <a:pt x="7" y="414"/>
                    </a:lnTo>
                    <a:lnTo>
                      <a:pt x="7" y="389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7" y="309"/>
                    </a:lnTo>
                    <a:lnTo>
                      <a:pt x="0" y="284"/>
                    </a:lnTo>
                    <a:lnTo>
                      <a:pt x="0" y="254"/>
                    </a:lnTo>
                    <a:lnTo>
                      <a:pt x="0" y="229"/>
                    </a:lnTo>
                    <a:lnTo>
                      <a:pt x="0" y="204"/>
                    </a:lnTo>
                    <a:lnTo>
                      <a:pt x="19" y="186"/>
                    </a:lnTo>
                    <a:lnTo>
                      <a:pt x="37" y="168"/>
                    </a:lnTo>
                    <a:lnTo>
                      <a:pt x="55" y="150"/>
                    </a:lnTo>
                    <a:lnTo>
                      <a:pt x="73" y="132"/>
                    </a:lnTo>
                    <a:lnTo>
                      <a:pt x="80" y="117"/>
                    </a:lnTo>
                    <a:lnTo>
                      <a:pt x="98" y="99"/>
                    </a:lnTo>
                    <a:lnTo>
                      <a:pt x="116" y="88"/>
                    </a:lnTo>
                    <a:lnTo>
                      <a:pt x="134" y="69"/>
                    </a:lnTo>
                    <a:lnTo>
                      <a:pt x="149" y="63"/>
                    </a:lnTo>
                    <a:lnTo>
                      <a:pt x="167" y="55"/>
                    </a:lnTo>
                    <a:lnTo>
                      <a:pt x="185" y="45"/>
                    </a:lnTo>
                    <a:lnTo>
                      <a:pt x="203" y="37"/>
                    </a:lnTo>
                    <a:lnTo>
                      <a:pt x="221" y="26"/>
                    </a:lnTo>
                    <a:lnTo>
                      <a:pt x="240" y="18"/>
                    </a:lnTo>
                    <a:lnTo>
                      <a:pt x="266" y="8"/>
                    </a:lnTo>
                    <a:lnTo>
                      <a:pt x="284" y="0"/>
                    </a:lnTo>
                    <a:lnTo>
                      <a:pt x="291" y="0"/>
                    </a:lnTo>
                    <a:lnTo>
                      <a:pt x="309" y="0"/>
                    </a:lnTo>
                    <a:lnTo>
                      <a:pt x="320" y="0"/>
                    </a:lnTo>
                    <a:lnTo>
                      <a:pt x="334" y="0"/>
                    </a:lnTo>
                    <a:lnTo>
                      <a:pt x="345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88" y="0"/>
                    </a:lnTo>
                    <a:lnTo>
                      <a:pt x="399" y="18"/>
                    </a:lnTo>
                    <a:lnTo>
                      <a:pt x="399" y="26"/>
                    </a:lnTo>
                    <a:lnTo>
                      <a:pt x="406" y="37"/>
                    </a:lnTo>
                    <a:lnTo>
                      <a:pt x="406" y="55"/>
                    </a:lnTo>
                    <a:lnTo>
                      <a:pt x="414" y="63"/>
                    </a:lnTo>
                    <a:lnTo>
                      <a:pt x="414" y="69"/>
                    </a:lnTo>
                    <a:lnTo>
                      <a:pt x="424" y="88"/>
                    </a:lnTo>
                    <a:lnTo>
                      <a:pt x="432" y="99"/>
                    </a:lnTo>
                    <a:lnTo>
                      <a:pt x="443" y="106"/>
                    </a:lnTo>
                    <a:lnTo>
                      <a:pt x="450" y="117"/>
                    </a:lnTo>
                    <a:lnTo>
                      <a:pt x="450" y="124"/>
                    </a:lnTo>
                    <a:lnTo>
                      <a:pt x="461" y="132"/>
                    </a:lnTo>
                    <a:lnTo>
                      <a:pt x="469" y="142"/>
                    </a:lnTo>
                    <a:lnTo>
                      <a:pt x="475" y="150"/>
                    </a:lnTo>
                    <a:lnTo>
                      <a:pt x="487" y="160"/>
                    </a:lnTo>
                    <a:lnTo>
                      <a:pt x="494" y="168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6" name="Freeform 282"/>
              <p:cNvSpPr>
                <a:spLocks/>
              </p:cNvSpPr>
              <p:nvPr/>
            </p:nvSpPr>
            <p:spPr bwMode="auto">
              <a:xfrm>
                <a:off x="3371" y="1795"/>
                <a:ext cx="103" cy="102"/>
              </a:xfrm>
              <a:custGeom>
                <a:avLst/>
                <a:gdLst>
                  <a:gd name="T0" fmla="*/ 25 w 414"/>
                  <a:gd name="T1" fmla="*/ 10 h 407"/>
                  <a:gd name="T2" fmla="*/ 25 w 414"/>
                  <a:gd name="T3" fmla="*/ 11 h 407"/>
                  <a:gd name="T4" fmla="*/ 23 w 414"/>
                  <a:gd name="T5" fmla="*/ 13 h 407"/>
                  <a:gd name="T6" fmla="*/ 22 w 414"/>
                  <a:gd name="T7" fmla="*/ 14 h 407"/>
                  <a:gd name="T8" fmla="*/ 21 w 414"/>
                  <a:gd name="T9" fmla="*/ 16 h 407"/>
                  <a:gd name="T10" fmla="*/ 20 w 414"/>
                  <a:gd name="T11" fmla="*/ 18 h 407"/>
                  <a:gd name="T12" fmla="*/ 18 w 414"/>
                  <a:gd name="T13" fmla="*/ 20 h 407"/>
                  <a:gd name="T14" fmla="*/ 16 w 414"/>
                  <a:gd name="T15" fmla="*/ 21 h 407"/>
                  <a:gd name="T16" fmla="*/ 14 w 414"/>
                  <a:gd name="T17" fmla="*/ 23 h 407"/>
                  <a:gd name="T18" fmla="*/ 13 w 414"/>
                  <a:gd name="T19" fmla="*/ 24 h 407"/>
                  <a:gd name="T20" fmla="*/ 11 w 414"/>
                  <a:gd name="T21" fmla="*/ 24 h 407"/>
                  <a:gd name="T22" fmla="*/ 10 w 414"/>
                  <a:gd name="T23" fmla="*/ 25 h 407"/>
                  <a:gd name="T24" fmla="*/ 8 w 414"/>
                  <a:gd name="T25" fmla="*/ 26 h 407"/>
                  <a:gd name="T26" fmla="*/ 6 w 414"/>
                  <a:gd name="T27" fmla="*/ 25 h 407"/>
                  <a:gd name="T28" fmla="*/ 5 w 414"/>
                  <a:gd name="T29" fmla="*/ 24 h 407"/>
                  <a:gd name="T30" fmla="*/ 3 w 414"/>
                  <a:gd name="T31" fmla="*/ 23 h 407"/>
                  <a:gd name="T32" fmla="*/ 1 w 414"/>
                  <a:gd name="T33" fmla="*/ 22 h 407"/>
                  <a:gd name="T34" fmla="*/ 0 w 414"/>
                  <a:gd name="T35" fmla="*/ 20 h 407"/>
                  <a:gd name="T36" fmla="*/ 0 w 414"/>
                  <a:gd name="T37" fmla="*/ 17 h 407"/>
                  <a:gd name="T38" fmla="*/ 0 w 414"/>
                  <a:gd name="T39" fmla="*/ 14 h 407"/>
                  <a:gd name="T40" fmla="*/ 0 w 414"/>
                  <a:gd name="T41" fmla="*/ 12 h 407"/>
                  <a:gd name="T42" fmla="*/ 0 w 414"/>
                  <a:gd name="T43" fmla="*/ 10 h 407"/>
                  <a:gd name="T44" fmla="*/ 2 w 414"/>
                  <a:gd name="T45" fmla="*/ 8 h 407"/>
                  <a:gd name="T46" fmla="*/ 4 w 414"/>
                  <a:gd name="T47" fmla="*/ 6 h 407"/>
                  <a:gd name="T48" fmla="*/ 5 w 414"/>
                  <a:gd name="T49" fmla="*/ 5 h 407"/>
                  <a:gd name="T50" fmla="*/ 7 w 414"/>
                  <a:gd name="T51" fmla="*/ 3 h 407"/>
                  <a:gd name="T52" fmla="*/ 9 w 414"/>
                  <a:gd name="T53" fmla="*/ 2 h 407"/>
                  <a:gd name="T54" fmla="*/ 11 w 414"/>
                  <a:gd name="T55" fmla="*/ 2 h 407"/>
                  <a:gd name="T56" fmla="*/ 13 w 414"/>
                  <a:gd name="T57" fmla="*/ 1 h 407"/>
                  <a:gd name="T58" fmla="*/ 14 w 414"/>
                  <a:gd name="T59" fmla="*/ 0 h 407"/>
                  <a:gd name="T60" fmla="*/ 16 w 414"/>
                  <a:gd name="T61" fmla="*/ 1 h 407"/>
                  <a:gd name="T62" fmla="*/ 17 w 414"/>
                  <a:gd name="T63" fmla="*/ 1 h 407"/>
                  <a:gd name="T64" fmla="*/ 19 w 414"/>
                  <a:gd name="T65" fmla="*/ 1 h 407"/>
                  <a:gd name="T66" fmla="*/ 19 w 414"/>
                  <a:gd name="T67" fmla="*/ 1 h 407"/>
                  <a:gd name="T68" fmla="*/ 20 w 414"/>
                  <a:gd name="T69" fmla="*/ 2 h 407"/>
                  <a:gd name="T70" fmla="*/ 20 w 414"/>
                  <a:gd name="T71" fmla="*/ 3 h 407"/>
                  <a:gd name="T72" fmla="*/ 21 w 414"/>
                  <a:gd name="T73" fmla="*/ 5 h 407"/>
                  <a:gd name="T74" fmla="*/ 21 w 414"/>
                  <a:gd name="T75" fmla="*/ 6 h 407"/>
                  <a:gd name="T76" fmla="*/ 22 w 414"/>
                  <a:gd name="T77" fmla="*/ 7 h 407"/>
                  <a:gd name="T78" fmla="*/ 23 w 414"/>
                  <a:gd name="T79" fmla="*/ 7 h 407"/>
                  <a:gd name="T80" fmla="*/ 24 w 414"/>
                  <a:gd name="T81" fmla="*/ 8 h 4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14" h="407">
                    <a:moveTo>
                      <a:pt x="396" y="142"/>
                    </a:moveTo>
                    <a:lnTo>
                      <a:pt x="407" y="150"/>
                    </a:lnTo>
                    <a:lnTo>
                      <a:pt x="414" y="160"/>
                    </a:lnTo>
                    <a:lnTo>
                      <a:pt x="407" y="168"/>
                    </a:lnTo>
                    <a:lnTo>
                      <a:pt x="389" y="186"/>
                    </a:lnTo>
                    <a:lnTo>
                      <a:pt x="377" y="205"/>
                    </a:lnTo>
                    <a:lnTo>
                      <a:pt x="371" y="211"/>
                    </a:lnTo>
                    <a:lnTo>
                      <a:pt x="363" y="229"/>
                    </a:lnTo>
                    <a:lnTo>
                      <a:pt x="352" y="248"/>
                    </a:lnTo>
                    <a:lnTo>
                      <a:pt x="345" y="254"/>
                    </a:lnTo>
                    <a:lnTo>
                      <a:pt x="334" y="273"/>
                    </a:lnTo>
                    <a:lnTo>
                      <a:pt x="316" y="291"/>
                    </a:lnTo>
                    <a:lnTo>
                      <a:pt x="308" y="299"/>
                    </a:lnTo>
                    <a:lnTo>
                      <a:pt x="290" y="317"/>
                    </a:lnTo>
                    <a:lnTo>
                      <a:pt x="272" y="327"/>
                    </a:lnTo>
                    <a:lnTo>
                      <a:pt x="265" y="335"/>
                    </a:lnTo>
                    <a:lnTo>
                      <a:pt x="247" y="353"/>
                    </a:lnTo>
                    <a:lnTo>
                      <a:pt x="229" y="363"/>
                    </a:lnTo>
                    <a:lnTo>
                      <a:pt x="222" y="378"/>
                    </a:lnTo>
                    <a:lnTo>
                      <a:pt x="204" y="378"/>
                    </a:lnTo>
                    <a:lnTo>
                      <a:pt x="193" y="389"/>
                    </a:lnTo>
                    <a:lnTo>
                      <a:pt x="186" y="389"/>
                    </a:lnTo>
                    <a:lnTo>
                      <a:pt x="168" y="389"/>
                    </a:lnTo>
                    <a:lnTo>
                      <a:pt x="160" y="396"/>
                    </a:lnTo>
                    <a:lnTo>
                      <a:pt x="142" y="396"/>
                    </a:lnTo>
                    <a:lnTo>
                      <a:pt x="131" y="407"/>
                    </a:lnTo>
                    <a:lnTo>
                      <a:pt x="113" y="407"/>
                    </a:lnTo>
                    <a:lnTo>
                      <a:pt x="105" y="396"/>
                    </a:lnTo>
                    <a:lnTo>
                      <a:pt x="87" y="389"/>
                    </a:lnTo>
                    <a:lnTo>
                      <a:pt x="80" y="378"/>
                    </a:lnTo>
                    <a:lnTo>
                      <a:pt x="62" y="371"/>
                    </a:lnTo>
                    <a:lnTo>
                      <a:pt x="44" y="363"/>
                    </a:lnTo>
                    <a:lnTo>
                      <a:pt x="36" y="353"/>
                    </a:lnTo>
                    <a:lnTo>
                      <a:pt x="18" y="345"/>
                    </a:lnTo>
                    <a:lnTo>
                      <a:pt x="8" y="335"/>
                    </a:lnTo>
                    <a:lnTo>
                      <a:pt x="0" y="317"/>
                    </a:lnTo>
                    <a:lnTo>
                      <a:pt x="0" y="291"/>
                    </a:lnTo>
                    <a:lnTo>
                      <a:pt x="0" y="273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86"/>
                    </a:lnTo>
                    <a:lnTo>
                      <a:pt x="0" y="168"/>
                    </a:lnTo>
                    <a:lnTo>
                      <a:pt x="8" y="150"/>
                    </a:lnTo>
                    <a:lnTo>
                      <a:pt x="26" y="142"/>
                    </a:lnTo>
                    <a:lnTo>
                      <a:pt x="36" y="124"/>
                    </a:lnTo>
                    <a:lnTo>
                      <a:pt x="51" y="114"/>
                    </a:lnTo>
                    <a:lnTo>
                      <a:pt x="62" y="99"/>
                    </a:lnTo>
                    <a:lnTo>
                      <a:pt x="80" y="88"/>
                    </a:lnTo>
                    <a:lnTo>
                      <a:pt x="87" y="70"/>
                    </a:lnTo>
                    <a:lnTo>
                      <a:pt x="105" y="63"/>
                    </a:lnTo>
                    <a:lnTo>
                      <a:pt x="113" y="51"/>
                    </a:lnTo>
                    <a:lnTo>
                      <a:pt x="131" y="45"/>
                    </a:lnTo>
                    <a:lnTo>
                      <a:pt x="150" y="37"/>
                    </a:lnTo>
                    <a:lnTo>
                      <a:pt x="160" y="37"/>
                    </a:lnTo>
                    <a:lnTo>
                      <a:pt x="174" y="27"/>
                    </a:lnTo>
                    <a:lnTo>
                      <a:pt x="193" y="19"/>
                    </a:lnTo>
                    <a:lnTo>
                      <a:pt x="204" y="8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6" y="0"/>
                    </a:lnTo>
                    <a:lnTo>
                      <a:pt x="254" y="8"/>
                    </a:lnTo>
                    <a:lnTo>
                      <a:pt x="265" y="8"/>
                    </a:lnTo>
                    <a:lnTo>
                      <a:pt x="272" y="8"/>
                    </a:lnTo>
                    <a:lnTo>
                      <a:pt x="283" y="8"/>
                    </a:lnTo>
                    <a:lnTo>
                      <a:pt x="301" y="8"/>
                    </a:lnTo>
                    <a:lnTo>
                      <a:pt x="308" y="8"/>
                    </a:lnTo>
                    <a:lnTo>
                      <a:pt x="308" y="19"/>
                    </a:lnTo>
                    <a:lnTo>
                      <a:pt x="316" y="27"/>
                    </a:lnTo>
                    <a:lnTo>
                      <a:pt x="316" y="37"/>
                    </a:lnTo>
                    <a:lnTo>
                      <a:pt x="326" y="45"/>
                    </a:lnTo>
                    <a:lnTo>
                      <a:pt x="326" y="51"/>
                    </a:lnTo>
                    <a:lnTo>
                      <a:pt x="334" y="63"/>
                    </a:lnTo>
                    <a:lnTo>
                      <a:pt x="334" y="70"/>
                    </a:lnTo>
                    <a:lnTo>
                      <a:pt x="345" y="81"/>
                    </a:lnTo>
                    <a:lnTo>
                      <a:pt x="345" y="88"/>
                    </a:lnTo>
                    <a:lnTo>
                      <a:pt x="352" y="99"/>
                    </a:lnTo>
                    <a:lnTo>
                      <a:pt x="363" y="106"/>
                    </a:lnTo>
                    <a:lnTo>
                      <a:pt x="371" y="106"/>
                    </a:lnTo>
                    <a:lnTo>
                      <a:pt x="371" y="114"/>
                    </a:lnTo>
                    <a:lnTo>
                      <a:pt x="377" y="124"/>
                    </a:lnTo>
                    <a:lnTo>
                      <a:pt x="389" y="132"/>
                    </a:lnTo>
                    <a:lnTo>
                      <a:pt x="396" y="142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7" name="Freeform 283"/>
              <p:cNvSpPr>
                <a:spLocks/>
              </p:cNvSpPr>
              <p:nvPr/>
            </p:nvSpPr>
            <p:spPr bwMode="auto">
              <a:xfrm>
                <a:off x="3393" y="1801"/>
                <a:ext cx="80" cy="75"/>
              </a:xfrm>
              <a:custGeom>
                <a:avLst/>
                <a:gdLst>
                  <a:gd name="T0" fmla="*/ 19 w 320"/>
                  <a:gd name="T1" fmla="*/ 6 h 300"/>
                  <a:gd name="T2" fmla="*/ 20 w 320"/>
                  <a:gd name="T3" fmla="*/ 7 h 300"/>
                  <a:gd name="T4" fmla="*/ 16 w 320"/>
                  <a:gd name="T5" fmla="*/ 13 h 300"/>
                  <a:gd name="T6" fmla="*/ 11 w 320"/>
                  <a:gd name="T7" fmla="*/ 18 h 300"/>
                  <a:gd name="T8" fmla="*/ 6 w 320"/>
                  <a:gd name="T9" fmla="*/ 19 h 300"/>
                  <a:gd name="T10" fmla="*/ 1 w 320"/>
                  <a:gd name="T11" fmla="*/ 16 h 300"/>
                  <a:gd name="T12" fmla="*/ 0 w 320"/>
                  <a:gd name="T13" fmla="*/ 8 h 300"/>
                  <a:gd name="T14" fmla="*/ 5 w 320"/>
                  <a:gd name="T15" fmla="*/ 3 h 300"/>
                  <a:gd name="T16" fmla="*/ 11 w 320"/>
                  <a:gd name="T17" fmla="*/ 0 h 300"/>
                  <a:gd name="T18" fmla="*/ 15 w 320"/>
                  <a:gd name="T19" fmla="*/ 0 h 300"/>
                  <a:gd name="T20" fmla="*/ 16 w 320"/>
                  <a:gd name="T21" fmla="*/ 4 h 300"/>
                  <a:gd name="T22" fmla="*/ 19 w 320"/>
                  <a:gd name="T23" fmla="*/ 6 h 3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0" h="300">
                    <a:moveTo>
                      <a:pt x="302" y="97"/>
                    </a:moveTo>
                    <a:lnTo>
                      <a:pt x="320" y="115"/>
                    </a:lnTo>
                    <a:lnTo>
                      <a:pt x="258" y="202"/>
                    </a:lnTo>
                    <a:lnTo>
                      <a:pt x="167" y="282"/>
                    </a:lnTo>
                    <a:lnTo>
                      <a:pt x="87" y="300"/>
                    </a:lnTo>
                    <a:lnTo>
                      <a:pt x="12" y="246"/>
                    </a:lnTo>
                    <a:lnTo>
                      <a:pt x="0" y="123"/>
                    </a:lnTo>
                    <a:lnTo>
                      <a:pt x="81" y="43"/>
                    </a:lnTo>
                    <a:lnTo>
                      <a:pt x="167" y="0"/>
                    </a:lnTo>
                    <a:lnTo>
                      <a:pt x="239" y="0"/>
                    </a:lnTo>
                    <a:lnTo>
                      <a:pt x="258" y="61"/>
                    </a:lnTo>
                    <a:lnTo>
                      <a:pt x="302" y="9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8" name="Freeform 284"/>
              <p:cNvSpPr>
                <a:spLocks/>
              </p:cNvSpPr>
              <p:nvPr/>
            </p:nvSpPr>
            <p:spPr bwMode="auto">
              <a:xfrm>
                <a:off x="3128" y="1402"/>
                <a:ext cx="329" cy="261"/>
              </a:xfrm>
              <a:custGeom>
                <a:avLst/>
                <a:gdLst>
                  <a:gd name="T0" fmla="*/ 70 w 1317"/>
                  <a:gd name="T1" fmla="*/ 61 h 1041"/>
                  <a:gd name="T2" fmla="*/ 69 w 1317"/>
                  <a:gd name="T3" fmla="*/ 65 h 1041"/>
                  <a:gd name="T4" fmla="*/ 42 w 1317"/>
                  <a:gd name="T5" fmla="*/ 65 h 1041"/>
                  <a:gd name="T6" fmla="*/ 14 w 1317"/>
                  <a:gd name="T7" fmla="*/ 57 h 1041"/>
                  <a:gd name="T8" fmla="*/ 0 w 1317"/>
                  <a:gd name="T9" fmla="*/ 43 h 1041"/>
                  <a:gd name="T10" fmla="*/ 0 w 1317"/>
                  <a:gd name="T11" fmla="*/ 18 h 1041"/>
                  <a:gd name="T12" fmla="*/ 26 w 1317"/>
                  <a:gd name="T13" fmla="*/ 0 h 1041"/>
                  <a:gd name="T14" fmla="*/ 54 w 1317"/>
                  <a:gd name="T15" fmla="*/ 7 h 1041"/>
                  <a:gd name="T16" fmla="*/ 74 w 1317"/>
                  <a:gd name="T17" fmla="*/ 20 h 1041"/>
                  <a:gd name="T18" fmla="*/ 82 w 1317"/>
                  <a:gd name="T19" fmla="*/ 34 h 1041"/>
                  <a:gd name="T20" fmla="*/ 73 w 1317"/>
                  <a:gd name="T21" fmla="*/ 47 h 1041"/>
                  <a:gd name="T22" fmla="*/ 70 w 1317"/>
                  <a:gd name="T23" fmla="*/ 61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7" h="1041">
                    <a:moveTo>
                      <a:pt x="1122" y="968"/>
                    </a:moveTo>
                    <a:lnTo>
                      <a:pt x="1103" y="1041"/>
                    </a:lnTo>
                    <a:lnTo>
                      <a:pt x="671" y="1031"/>
                    </a:lnTo>
                    <a:lnTo>
                      <a:pt x="233" y="907"/>
                    </a:lnTo>
                    <a:lnTo>
                      <a:pt x="0" y="690"/>
                    </a:lnTo>
                    <a:lnTo>
                      <a:pt x="0" y="290"/>
                    </a:lnTo>
                    <a:lnTo>
                      <a:pt x="424" y="0"/>
                    </a:lnTo>
                    <a:lnTo>
                      <a:pt x="868" y="106"/>
                    </a:lnTo>
                    <a:lnTo>
                      <a:pt x="1183" y="315"/>
                    </a:lnTo>
                    <a:lnTo>
                      <a:pt x="1317" y="548"/>
                    </a:lnTo>
                    <a:lnTo>
                      <a:pt x="1176" y="741"/>
                    </a:lnTo>
                    <a:lnTo>
                      <a:pt x="1122" y="968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69" name="Freeform 285"/>
              <p:cNvSpPr>
                <a:spLocks/>
              </p:cNvSpPr>
              <p:nvPr/>
            </p:nvSpPr>
            <p:spPr bwMode="auto">
              <a:xfrm>
                <a:off x="3152" y="1420"/>
                <a:ext cx="303" cy="238"/>
              </a:xfrm>
              <a:custGeom>
                <a:avLst/>
                <a:gdLst>
                  <a:gd name="T0" fmla="*/ 64 w 1208"/>
                  <a:gd name="T1" fmla="*/ 56 h 954"/>
                  <a:gd name="T2" fmla="*/ 64 w 1208"/>
                  <a:gd name="T3" fmla="*/ 57 h 954"/>
                  <a:gd name="T4" fmla="*/ 64 w 1208"/>
                  <a:gd name="T5" fmla="*/ 58 h 954"/>
                  <a:gd name="T6" fmla="*/ 64 w 1208"/>
                  <a:gd name="T7" fmla="*/ 59 h 954"/>
                  <a:gd name="T8" fmla="*/ 58 w 1208"/>
                  <a:gd name="T9" fmla="*/ 59 h 954"/>
                  <a:gd name="T10" fmla="*/ 51 w 1208"/>
                  <a:gd name="T11" fmla="*/ 59 h 954"/>
                  <a:gd name="T12" fmla="*/ 45 w 1208"/>
                  <a:gd name="T13" fmla="*/ 59 h 954"/>
                  <a:gd name="T14" fmla="*/ 39 w 1208"/>
                  <a:gd name="T15" fmla="*/ 59 h 954"/>
                  <a:gd name="T16" fmla="*/ 33 w 1208"/>
                  <a:gd name="T17" fmla="*/ 57 h 954"/>
                  <a:gd name="T18" fmla="*/ 26 w 1208"/>
                  <a:gd name="T19" fmla="*/ 56 h 954"/>
                  <a:gd name="T20" fmla="*/ 20 w 1208"/>
                  <a:gd name="T21" fmla="*/ 53 h 954"/>
                  <a:gd name="T22" fmla="*/ 13 w 1208"/>
                  <a:gd name="T23" fmla="*/ 52 h 954"/>
                  <a:gd name="T24" fmla="*/ 10 w 1208"/>
                  <a:gd name="T25" fmla="*/ 49 h 954"/>
                  <a:gd name="T26" fmla="*/ 7 w 1208"/>
                  <a:gd name="T27" fmla="*/ 46 h 954"/>
                  <a:gd name="T28" fmla="*/ 4 w 1208"/>
                  <a:gd name="T29" fmla="*/ 42 h 954"/>
                  <a:gd name="T30" fmla="*/ 0 w 1208"/>
                  <a:gd name="T31" fmla="*/ 39 h 954"/>
                  <a:gd name="T32" fmla="*/ 0 w 1208"/>
                  <a:gd name="T33" fmla="*/ 34 h 954"/>
                  <a:gd name="T34" fmla="*/ 0 w 1208"/>
                  <a:gd name="T35" fmla="*/ 28 h 954"/>
                  <a:gd name="T36" fmla="*/ 0 w 1208"/>
                  <a:gd name="T37" fmla="*/ 23 h 954"/>
                  <a:gd name="T38" fmla="*/ 0 w 1208"/>
                  <a:gd name="T39" fmla="*/ 16 h 954"/>
                  <a:gd name="T40" fmla="*/ 6 w 1208"/>
                  <a:gd name="T41" fmla="*/ 13 h 954"/>
                  <a:gd name="T42" fmla="*/ 12 w 1208"/>
                  <a:gd name="T43" fmla="*/ 8 h 954"/>
                  <a:gd name="T44" fmla="*/ 18 w 1208"/>
                  <a:gd name="T45" fmla="*/ 4 h 954"/>
                  <a:gd name="T46" fmla="*/ 25 w 1208"/>
                  <a:gd name="T47" fmla="*/ 0 h 954"/>
                  <a:gd name="T48" fmla="*/ 31 w 1208"/>
                  <a:gd name="T49" fmla="*/ 2 h 954"/>
                  <a:gd name="T50" fmla="*/ 37 w 1208"/>
                  <a:gd name="T51" fmla="*/ 3 h 954"/>
                  <a:gd name="T52" fmla="*/ 43 w 1208"/>
                  <a:gd name="T53" fmla="*/ 4 h 954"/>
                  <a:gd name="T54" fmla="*/ 50 w 1208"/>
                  <a:gd name="T55" fmla="*/ 6 h 954"/>
                  <a:gd name="T56" fmla="*/ 54 w 1208"/>
                  <a:gd name="T57" fmla="*/ 9 h 954"/>
                  <a:gd name="T58" fmla="*/ 59 w 1208"/>
                  <a:gd name="T59" fmla="*/ 12 h 954"/>
                  <a:gd name="T60" fmla="*/ 64 w 1208"/>
                  <a:gd name="T61" fmla="*/ 15 h 954"/>
                  <a:gd name="T62" fmla="*/ 68 w 1208"/>
                  <a:gd name="T63" fmla="*/ 18 h 954"/>
                  <a:gd name="T64" fmla="*/ 70 w 1208"/>
                  <a:gd name="T65" fmla="*/ 21 h 954"/>
                  <a:gd name="T66" fmla="*/ 72 w 1208"/>
                  <a:gd name="T67" fmla="*/ 25 h 954"/>
                  <a:gd name="T68" fmla="*/ 74 w 1208"/>
                  <a:gd name="T69" fmla="*/ 28 h 954"/>
                  <a:gd name="T70" fmla="*/ 76 w 1208"/>
                  <a:gd name="T71" fmla="*/ 31 h 954"/>
                  <a:gd name="T72" fmla="*/ 74 w 1208"/>
                  <a:gd name="T73" fmla="*/ 34 h 954"/>
                  <a:gd name="T74" fmla="*/ 72 w 1208"/>
                  <a:gd name="T75" fmla="*/ 37 h 954"/>
                  <a:gd name="T76" fmla="*/ 70 w 1208"/>
                  <a:gd name="T77" fmla="*/ 39 h 954"/>
                  <a:gd name="T78" fmla="*/ 68 w 1208"/>
                  <a:gd name="T79" fmla="*/ 42 h 954"/>
                  <a:gd name="T80" fmla="*/ 67 w 1208"/>
                  <a:gd name="T81" fmla="*/ 46 h 954"/>
                  <a:gd name="T82" fmla="*/ 66 w 1208"/>
                  <a:gd name="T83" fmla="*/ 49 h 954"/>
                  <a:gd name="T84" fmla="*/ 65 w 1208"/>
                  <a:gd name="T85" fmla="*/ 52 h 954"/>
                  <a:gd name="T86" fmla="*/ 64 w 1208"/>
                  <a:gd name="T87" fmla="*/ 56 h 9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08" h="954">
                    <a:moveTo>
                      <a:pt x="1024" y="893"/>
                    </a:moveTo>
                    <a:lnTo>
                      <a:pt x="1024" y="899"/>
                    </a:lnTo>
                    <a:lnTo>
                      <a:pt x="1024" y="911"/>
                    </a:lnTo>
                    <a:lnTo>
                      <a:pt x="1024" y="918"/>
                    </a:lnTo>
                    <a:lnTo>
                      <a:pt x="1024" y="929"/>
                    </a:lnTo>
                    <a:lnTo>
                      <a:pt x="1016" y="936"/>
                    </a:lnTo>
                    <a:lnTo>
                      <a:pt x="1016" y="947"/>
                    </a:lnTo>
                    <a:lnTo>
                      <a:pt x="1016" y="954"/>
                    </a:lnTo>
                    <a:lnTo>
                      <a:pt x="961" y="954"/>
                    </a:lnTo>
                    <a:lnTo>
                      <a:pt x="918" y="954"/>
                    </a:lnTo>
                    <a:lnTo>
                      <a:pt x="864" y="954"/>
                    </a:lnTo>
                    <a:lnTo>
                      <a:pt x="813" y="954"/>
                    </a:lnTo>
                    <a:lnTo>
                      <a:pt x="770" y="954"/>
                    </a:lnTo>
                    <a:lnTo>
                      <a:pt x="715" y="954"/>
                    </a:lnTo>
                    <a:lnTo>
                      <a:pt x="671" y="947"/>
                    </a:lnTo>
                    <a:lnTo>
                      <a:pt x="617" y="947"/>
                    </a:lnTo>
                    <a:lnTo>
                      <a:pt x="566" y="936"/>
                    </a:lnTo>
                    <a:lnTo>
                      <a:pt x="522" y="918"/>
                    </a:lnTo>
                    <a:lnTo>
                      <a:pt x="468" y="899"/>
                    </a:lnTo>
                    <a:lnTo>
                      <a:pt x="414" y="893"/>
                    </a:lnTo>
                    <a:lnTo>
                      <a:pt x="363" y="874"/>
                    </a:lnTo>
                    <a:lnTo>
                      <a:pt x="319" y="856"/>
                    </a:lnTo>
                    <a:lnTo>
                      <a:pt x="265" y="848"/>
                    </a:lnTo>
                    <a:lnTo>
                      <a:pt x="211" y="830"/>
                    </a:lnTo>
                    <a:lnTo>
                      <a:pt x="185" y="805"/>
                    </a:lnTo>
                    <a:lnTo>
                      <a:pt x="160" y="787"/>
                    </a:lnTo>
                    <a:lnTo>
                      <a:pt x="135" y="762"/>
                    </a:lnTo>
                    <a:lnTo>
                      <a:pt x="105" y="733"/>
                    </a:lnTo>
                    <a:lnTo>
                      <a:pt x="80" y="708"/>
                    </a:lnTo>
                    <a:lnTo>
                      <a:pt x="54" y="682"/>
                    </a:lnTo>
                    <a:lnTo>
                      <a:pt x="26" y="653"/>
                    </a:lnTo>
                    <a:lnTo>
                      <a:pt x="0" y="635"/>
                    </a:lnTo>
                    <a:lnTo>
                      <a:pt x="0" y="584"/>
                    </a:lnTo>
                    <a:lnTo>
                      <a:pt x="0" y="540"/>
                    </a:lnTo>
                    <a:lnTo>
                      <a:pt x="0" y="497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63"/>
                    </a:lnTo>
                    <a:lnTo>
                      <a:pt x="0" y="319"/>
                    </a:lnTo>
                    <a:lnTo>
                      <a:pt x="0" y="265"/>
                    </a:lnTo>
                    <a:lnTo>
                      <a:pt x="54" y="240"/>
                    </a:lnTo>
                    <a:lnTo>
                      <a:pt x="98" y="203"/>
                    </a:lnTo>
                    <a:lnTo>
                      <a:pt x="148" y="170"/>
                    </a:lnTo>
                    <a:lnTo>
                      <a:pt x="196" y="134"/>
                    </a:lnTo>
                    <a:lnTo>
                      <a:pt x="239" y="109"/>
                    </a:lnTo>
                    <a:lnTo>
                      <a:pt x="290" y="73"/>
                    </a:lnTo>
                    <a:lnTo>
                      <a:pt x="334" y="37"/>
                    </a:lnTo>
                    <a:lnTo>
                      <a:pt x="389" y="0"/>
                    </a:lnTo>
                    <a:lnTo>
                      <a:pt x="443" y="19"/>
                    </a:lnTo>
                    <a:lnTo>
                      <a:pt x="486" y="29"/>
                    </a:lnTo>
                    <a:lnTo>
                      <a:pt x="537" y="37"/>
                    </a:lnTo>
                    <a:lnTo>
                      <a:pt x="592" y="55"/>
                    </a:lnTo>
                    <a:lnTo>
                      <a:pt x="646" y="62"/>
                    </a:lnTo>
                    <a:lnTo>
                      <a:pt x="689" y="73"/>
                    </a:lnTo>
                    <a:lnTo>
                      <a:pt x="740" y="91"/>
                    </a:lnTo>
                    <a:lnTo>
                      <a:pt x="795" y="98"/>
                    </a:lnTo>
                    <a:lnTo>
                      <a:pt x="831" y="123"/>
                    </a:lnTo>
                    <a:lnTo>
                      <a:pt x="864" y="141"/>
                    </a:lnTo>
                    <a:lnTo>
                      <a:pt x="900" y="170"/>
                    </a:lnTo>
                    <a:lnTo>
                      <a:pt x="943" y="195"/>
                    </a:lnTo>
                    <a:lnTo>
                      <a:pt x="979" y="221"/>
                    </a:lnTo>
                    <a:lnTo>
                      <a:pt x="1016" y="240"/>
                    </a:lnTo>
                    <a:lnTo>
                      <a:pt x="1048" y="265"/>
                    </a:lnTo>
                    <a:lnTo>
                      <a:pt x="1085" y="294"/>
                    </a:lnTo>
                    <a:lnTo>
                      <a:pt x="1103" y="319"/>
                    </a:lnTo>
                    <a:lnTo>
                      <a:pt x="1121" y="345"/>
                    </a:lnTo>
                    <a:lnTo>
                      <a:pt x="1128" y="373"/>
                    </a:lnTo>
                    <a:lnTo>
                      <a:pt x="1146" y="399"/>
                    </a:lnTo>
                    <a:lnTo>
                      <a:pt x="1164" y="424"/>
                    </a:lnTo>
                    <a:lnTo>
                      <a:pt x="1182" y="449"/>
                    </a:lnTo>
                    <a:lnTo>
                      <a:pt x="1190" y="479"/>
                    </a:lnTo>
                    <a:lnTo>
                      <a:pt x="1208" y="504"/>
                    </a:lnTo>
                    <a:lnTo>
                      <a:pt x="1190" y="522"/>
                    </a:lnTo>
                    <a:lnTo>
                      <a:pt x="1175" y="548"/>
                    </a:lnTo>
                    <a:lnTo>
                      <a:pt x="1157" y="566"/>
                    </a:lnTo>
                    <a:lnTo>
                      <a:pt x="1146" y="591"/>
                    </a:lnTo>
                    <a:lnTo>
                      <a:pt x="1128" y="621"/>
                    </a:lnTo>
                    <a:lnTo>
                      <a:pt x="1110" y="635"/>
                    </a:lnTo>
                    <a:lnTo>
                      <a:pt x="1096" y="664"/>
                    </a:lnTo>
                    <a:lnTo>
                      <a:pt x="1078" y="682"/>
                    </a:lnTo>
                    <a:lnTo>
                      <a:pt x="1078" y="708"/>
                    </a:lnTo>
                    <a:lnTo>
                      <a:pt x="1067" y="733"/>
                    </a:lnTo>
                    <a:lnTo>
                      <a:pt x="1060" y="762"/>
                    </a:lnTo>
                    <a:lnTo>
                      <a:pt x="1048" y="787"/>
                    </a:lnTo>
                    <a:lnTo>
                      <a:pt x="1048" y="812"/>
                    </a:lnTo>
                    <a:lnTo>
                      <a:pt x="1042" y="838"/>
                    </a:lnTo>
                    <a:lnTo>
                      <a:pt x="1034" y="867"/>
                    </a:lnTo>
                    <a:lnTo>
                      <a:pt x="1024" y="893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0" name="Freeform 286"/>
              <p:cNvSpPr>
                <a:spLocks/>
              </p:cNvSpPr>
              <p:nvPr/>
            </p:nvSpPr>
            <p:spPr bwMode="auto">
              <a:xfrm>
                <a:off x="3177" y="1438"/>
                <a:ext cx="276" cy="218"/>
              </a:xfrm>
              <a:custGeom>
                <a:avLst/>
                <a:gdLst>
                  <a:gd name="T0" fmla="*/ 59 w 1102"/>
                  <a:gd name="T1" fmla="*/ 51 h 874"/>
                  <a:gd name="T2" fmla="*/ 58 w 1102"/>
                  <a:gd name="T3" fmla="*/ 52 h 874"/>
                  <a:gd name="T4" fmla="*/ 58 w 1102"/>
                  <a:gd name="T5" fmla="*/ 53 h 874"/>
                  <a:gd name="T6" fmla="*/ 58 w 1102"/>
                  <a:gd name="T7" fmla="*/ 54 h 874"/>
                  <a:gd name="T8" fmla="*/ 53 w 1102"/>
                  <a:gd name="T9" fmla="*/ 54 h 874"/>
                  <a:gd name="T10" fmla="*/ 46 w 1102"/>
                  <a:gd name="T11" fmla="*/ 54 h 874"/>
                  <a:gd name="T12" fmla="*/ 41 w 1102"/>
                  <a:gd name="T13" fmla="*/ 54 h 874"/>
                  <a:gd name="T14" fmla="*/ 35 w 1102"/>
                  <a:gd name="T15" fmla="*/ 54 h 874"/>
                  <a:gd name="T16" fmla="*/ 30 w 1102"/>
                  <a:gd name="T17" fmla="*/ 52 h 874"/>
                  <a:gd name="T18" fmla="*/ 24 w 1102"/>
                  <a:gd name="T19" fmla="*/ 51 h 874"/>
                  <a:gd name="T20" fmla="*/ 18 w 1102"/>
                  <a:gd name="T21" fmla="*/ 49 h 874"/>
                  <a:gd name="T22" fmla="*/ 12 w 1102"/>
                  <a:gd name="T23" fmla="*/ 47 h 874"/>
                  <a:gd name="T24" fmla="*/ 9 w 1102"/>
                  <a:gd name="T25" fmla="*/ 44 h 874"/>
                  <a:gd name="T26" fmla="*/ 6 w 1102"/>
                  <a:gd name="T27" fmla="*/ 41 h 874"/>
                  <a:gd name="T28" fmla="*/ 3 w 1102"/>
                  <a:gd name="T29" fmla="*/ 38 h 874"/>
                  <a:gd name="T30" fmla="*/ 0 w 1102"/>
                  <a:gd name="T31" fmla="*/ 36 h 874"/>
                  <a:gd name="T32" fmla="*/ 0 w 1102"/>
                  <a:gd name="T33" fmla="*/ 31 h 874"/>
                  <a:gd name="T34" fmla="*/ 0 w 1102"/>
                  <a:gd name="T35" fmla="*/ 25 h 874"/>
                  <a:gd name="T36" fmla="*/ 0 w 1102"/>
                  <a:gd name="T37" fmla="*/ 20 h 874"/>
                  <a:gd name="T38" fmla="*/ 0 w 1102"/>
                  <a:gd name="T39" fmla="*/ 15 h 874"/>
                  <a:gd name="T40" fmla="*/ 6 w 1102"/>
                  <a:gd name="T41" fmla="*/ 11 h 874"/>
                  <a:gd name="T42" fmla="*/ 11 w 1102"/>
                  <a:gd name="T43" fmla="*/ 7 h 874"/>
                  <a:gd name="T44" fmla="*/ 17 w 1102"/>
                  <a:gd name="T45" fmla="*/ 4 h 874"/>
                  <a:gd name="T46" fmla="*/ 22 w 1102"/>
                  <a:gd name="T47" fmla="*/ 0 h 874"/>
                  <a:gd name="T48" fmla="*/ 28 w 1102"/>
                  <a:gd name="T49" fmla="*/ 1 h 874"/>
                  <a:gd name="T50" fmla="*/ 34 w 1102"/>
                  <a:gd name="T51" fmla="*/ 3 h 874"/>
                  <a:gd name="T52" fmla="*/ 39 w 1102"/>
                  <a:gd name="T53" fmla="*/ 4 h 874"/>
                  <a:gd name="T54" fmla="*/ 45 w 1102"/>
                  <a:gd name="T55" fmla="*/ 5 h 874"/>
                  <a:gd name="T56" fmla="*/ 50 w 1102"/>
                  <a:gd name="T57" fmla="*/ 8 h 874"/>
                  <a:gd name="T58" fmla="*/ 54 w 1102"/>
                  <a:gd name="T59" fmla="*/ 11 h 874"/>
                  <a:gd name="T60" fmla="*/ 58 w 1102"/>
                  <a:gd name="T61" fmla="*/ 14 h 874"/>
                  <a:gd name="T62" fmla="*/ 63 w 1102"/>
                  <a:gd name="T63" fmla="*/ 16 h 874"/>
                  <a:gd name="T64" fmla="*/ 64 w 1102"/>
                  <a:gd name="T65" fmla="*/ 19 h 874"/>
                  <a:gd name="T66" fmla="*/ 66 w 1102"/>
                  <a:gd name="T67" fmla="*/ 23 h 874"/>
                  <a:gd name="T68" fmla="*/ 68 w 1102"/>
                  <a:gd name="T69" fmla="*/ 25 h 874"/>
                  <a:gd name="T70" fmla="*/ 69 w 1102"/>
                  <a:gd name="T71" fmla="*/ 28 h 874"/>
                  <a:gd name="T72" fmla="*/ 67 w 1102"/>
                  <a:gd name="T73" fmla="*/ 31 h 874"/>
                  <a:gd name="T74" fmla="*/ 65 w 1102"/>
                  <a:gd name="T75" fmla="*/ 33 h 874"/>
                  <a:gd name="T76" fmla="*/ 63 w 1102"/>
                  <a:gd name="T77" fmla="*/ 36 h 874"/>
                  <a:gd name="T78" fmla="*/ 61 w 1102"/>
                  <a:gd name="T79" fmla="*/ 38 h 874"/>
                  <a:gd name="T80" fmla="*/ 61 w 1102"/>
                  <a:gd name="T81" fmla="*/ 42 h 874"/>
                  <a:gd name="T82" fmla="*/ 60 w 1102"/>
                  <a:gd name="T83" fmla="*/ 44 h 874"/>
                  <a:gd name="T84" fmla="*/ 59 w 1102"/>
                  <a:gd name="T85" fmla="*/ 47 h 874"/>
                  <a:gd name="T86" fmla="*/ 59 w 1102"/>
                  <a:gd name="T87" fmla="*/ 51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2" h="874">
                    <a:moveTo>
                      <a:pt x="936" y="812"/>
                    </a:moveTo>
                    <a:lnTo>
                      <a:pt x="936" y="820"/>
                    </a:lnTo>
                    <a:lnTo>
                      <a:pt x="936" y="826"/>
                    </a:lnTo>
                    <a:lnTo>
                      <a:pt x="926" y="838"/>
                    </a:lnTo>
                    <a:lnTo>
                      <a:pt x="926" y="845"/>
                    </a:lnTo>
                    <a:lnTo>
                      <a:pt x="926" y="856"/>
                    </a:lnTo>
                    <a:lnTo>
                      <a:pt x="926" y="863"/>
                    </a:lnTo>
                    <a:lnTo>
                      <a:pt x="926" y="874"/>
                    </a:lnTo>
                    <a:lnTo>
                      <a:pt x="881" y="863"/>
                    </a:lnTo>
                    <a:lnTo>
                      <a:pt x="838" y="863"/>
                    </a:lnTo>
                    <a:lnTo>
                      <a:pt x="784" y="863"/>
                    </a:lnTo>
                    <a:lnTo>
                      <a:pt x="740" y="863"/>
                    </a:lnTo>
                    <a:lnTo>
                      <a:pt x="697" y="863"/>
                    </a:lnTo>
                    <a:lnTo>
                      <a:pt x="653" y="863"/>
                    </a:lnTo>
                    <a:lnTo>
                      <a:pt x="609" y="863"/>
                    </a:lnTo>
                    <a:lnTo>
                      <a:pt x="563" y="863"/>
                    </a:lnTo>
                    <a:lnTo>
                      <a:pt x="519" y="845"/>
                    </a:lnTo>
                    <a:lnTo>
                      <a:pt x="475" y="838"/>
                    </a:lnTo>
                    <a:lnTo>
                      <a:pt x="424" y="820"/>
                    </a:lnTo>
                    <a:lnTo>
                      <a:pt x="377" y="812"/>
                    </a:lnTo>
                    <a:lnTo>
                      <a:pt x="334" y="794"/>
                    </a:lnTo>
                    <a:lnTo>
                      <a:pt x="291" y="783"/>
                    </a:lnTo>
                    <a:lnTo>
                      <a:pt x="236" y="765"/>
                    </a:lnTo>
                    <a:lnTo>
                      <a:pt x="192" y="757"/>
                    </a:lnTo>
                    <a:lnTo>
                      <a:pt x="167" y="732"/>
                    </a:lnTo>
                    <a:lnTo>
                      <a:pt x="149" y="714"/>
                    </a:lnTo>
                    <a:lnTo>
                      <a:pt x="123" y="689"/>
                    </a:lnTo>
                    <a:lnTo>
                      <a:pt x="98" y="660"/>
                    </a:lnTo>
                    <a:lnTo>
                      <a:pt x="68" y="642"/>
                    </a:lnTo>
                    <a:lnTo>
                      <a:pt x="50" y="617"/>
                    </a:lnTo>
                    <a:lnTo>
                      <a:pt x="25" y="599"/>
                    </a:lnTo>
                    <a:lnTo>
                      <a:pt x="0" y="572"/>
                    </a:lnTo>
                    <a:lnTo>
                      <a:pt x="0" y="529"/>
                    </a:lnTo>
                    <a:lnTo>
                      <a:pt x="0" y="493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70"/>
                    </a:lnTo>
                    <a:lnTo>
                      <a:pt x="0" y="326"/>
                    </a:lnTo>
                    <a:lnTo>
                      <a:pt x="0" y="282"/>
                    </a:lnTo>
                    <a:lnTo>
                      <a:pt x="0" y="246"/>
                    </a:lnTo>
                    <a:lnTo>
                      <a:pt x="44" y="210"/>
                    </a:lnTo>
                    <a:lnTo>
                      <a:pt x="87" y="185"/>
                    </a:lnTo>
                    <a:lnTo>
                      <a:pt x="131" y="148"/>
                    </a:lnTo>
                    <a:lnTo>
                      <a:pt x="174" y="122"/>
                    </a:lnTo>
                    <a:lnTo>
                      <a:pt x="221" y="97"/>
                    </a:lnTo>
                    <a:lnTo>
                      <a:pt x="265" y="61"/>
                    </a:lnTo>
                    <a:lnTo>
                      <a:pt x="309" y="36"/>
                    </a:lnTo>
                    <a:lnTo>
                      <a:pt x="352" y="0"/>
                    </a:lnTo>
                    <a:lnTo>
                      <a:pt x="395" y="18"/>
                    </a:lnTo>
                    <a:lnTo>
                      <a:pt x="449" y="25"/>
                    </a:lnTo>
                    <a:lnTo>
                      <a:pt x="494" y="36"/>
                    </a:lnTo>
                    <a:lnTo>
                      <a:pt x="537" y="43"/>
                    </a:lnTo>
                    <a:lnTo>
                      <a:pt x="581" y="50"/>
                    </a:lnTo>
                    <a:lnTo>
                      <a:pt x="624" y="68"/>
                    </a:lnTo>
                    <a:lnTo>
                      <a:pt x="678" y="79"/>
                    </a:lnTo>
                    <a:lnTo>
                      <a:pt x="721" y="86"/>
                    </a:lnTo>
                    <a:lnTo>
                      <a:pt x="758" y="104"/>
                    </a:lnTo>
                    <a:lnTo>
                      <a:pt x="794" y="130"/>
                    </a:lnTo>
                    <a:lnTo>
                      <a:pt x="820" y="148"/>
                    </a:lnTo>
                    <a:lnTo>
                      <a:pt x="856" y="173"/>
                    </a:lnTo>
                    <a:lnTo>
                      <a:pt x="889" y="192"/>
                    </a:lnTo>
                    <a:lnTo>
                      <a:pt x="926" y="221"/>
                    </a:lnTo>
                    <a:lnTo>
                      <a:pt x="962" y="236"/>
                    </a:lnTo>
                    <a:lnTo>
                      <a:pt x="998" y="264"/>
                    </a:lnTo>
                    <a:lnTo>
                      <a:pt x="1005" y="282"/>
                    </a:lnTo>
                    <a:lnTo>
                      <a:pt x="1023" y="308"/>
                    </a:lnTo>
                    <a:lnTo>
                      <a:pt x="1030" y="333"/>
                    </a:lnTo>
                    <a:lnTo>
                      <a:pt x="1048" y="363"/>
                    </a:lnTo>
                    <a:lnTo>
                      <a:pt x="1059" y="376"/>
                    </a:lnTo>
                    <a:lnTo>
                      <a:pt x="1077" y="406"/>
                    </a:lnTo>
                    <a:lnTo>
                      <a:pt x="1084" y="431"/>
                    </a:lnTo>
                    <a:lnTo>
                      <a:pt x="1102" y="449"/>
                    </a:lnTo>
                    <a:lnTo>
                      <a:pt x="1084" y="475"/>
                    </a:lnTo>
                    <a:lnTo>
                      <a:pt x="1066" y="493"/>
                    </a:lnTo>
                    <a:lnTo>
                      <a:pt x="1059" y="518"/>
                    </a:lnTo>
                    <a:lnTo>
                      <a:pt x="1041" y="536"/>
                    </a:lnTo>
                    <a:lnTo>
                      <a:pt x="1023" y="554"/>
                    </a:lnTo>
                    <a:lnTo>
                      <a:pt x="1012" y="580"/>
                    </a:lnTo>
                    <a:lnTo>
                      <a:pt x="998" y="599"/>
                    </a:lnTo>
                    <a:lnTo>
                      <a:pt x="980" y="617"/>
                    </a:lnTo>
                    <a:lnTo>
                      <a:pt x="980" y="642"/>
                    </a:lnTo>
                    <a:lnTo>
                      <a:pt x="969" y="671"/>
                    </a:lnTo>
                    <a:lnTo>
                      <a:pt x="962" y="689"/>
                    </a:lnTo>
                    <a:lnTo>
                      <a:pt x="962" y="714"/>
                    </a:lnTo>
                    <a:lnTo>
                      <a:pt x="950" y="739"/>
                    </a:lnTo>
                    <a:lnTo>
                      <a:pt x="944" y="757"/>
                    </a:lnTo>
                    <a:lnTo>
                      <a:pt x="944" y="783"/>
                    </a:lnTo>
                    <a:lnTo>
                      <a:pt x="936" y="812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1" name="Freeform 287"/>
              <p:cNvSpPr>
                <a:spLocks/>
              </p:cNvSpPr>
              <p:nvPr/>
            </p:nvSpPr>
            <p:spPr bwMode="auto">
              <a:xfrm>
                <a:off x="3201" y="1455"/>
                <a:ext cx="249" cy="197"/>
              </a:xfrm>
              <a:custGeom>
                <a:avLst/>
                <a:gdLst>
                  <a:gd name="T0" fmla="*/ 53 w 994"/>
                  <a:gd name="T1" fmla="*/ 47 h 788"/>
                  <a:gd name="T2" fmla="*/ 53 w 994"/>
                  <a:gd name="T3" fmla="*/ 48 h 788"/>
                  <a:gd name="T4" fmla="*/ 53 w 994"/>
                  <a:gd name="T5" fmla="*/ 49 h 788"/>
                  <a:gd name="T6" fmla="*/ 50 w 994"/>
                  <a:gd name="T7" fmla="*/ 49 h 788"/>
                  <a:gd name="T8" fmla="*/ 45 w 994"/>
                  <a:gd name="T9" fmla="*/ 49 h 788"/>
                  <a:gd name="T10" fmla="*/ 40 w 994"/>
                  <a:gd name="T11" fmla="*/ 49 h 788"/>
                  <a:gd name="T12" fmla="*/ 34 w 994"/>
                  <a:gd name="T13" fmla="*/ 49 h 788"/>
                  <a:gd name="T14" fmla="*/ 29 w 994"/>
                  <a:gd name="T15" fmla="*/ 48 h 788"/>
                  <a:gd name="T16" fmla="*/ 24 w 994"/>
                  <a:gd name="T17" fmla="*/ 47 h 788"/>
                  <a:gd name="T18" fmla="*/ 19 w 994"/>
                  <a:gd name="T19" fmla="*/ 45 h 788"/>
                  <a:gd name="T20" fmla="*/ 14 w 994"/>
                  <a:gd name="T21" fmla="*/ 43 h 788"/>
                  <a:gd name="T22" fmla="*/ 10 w 994"/>
                  <a:gd name="T23" fmla="*/ 42 h 788"/>
                  <a:gd name="T24" fmla="*/ 7 w 994"/>
                  <a:gd name="T25" fmla="*/ 39 h 788"/>
                  <a:gd name="T26" fmla="*/ 4 w 994"/>
                  <a:gd name="T27" fmla="*/ 37 h 788"/>
                  <a:gd name="T28" fmla="*/ 2 w 994"/>
                  <a:gd name="T29" fmla="*/ 34 h 788"/>
                  <a:gd name="T30" fmla="*/ 0 w 994"/>
                  <a:gd name="T31" fmla="*/ 30 h 788"/>
                  <a:gd name="T32" fmla="*/ 1 w 994"/>
                  <a:gd name="T33" fmla="*/ 26 h 788"/>
                  <a:gd name="T34" fmla="*/ 1 w 994"/>
                  <a:gd name="T35" fmla="*/ 21 h 788"/>
                  <a:gd name="T36" fmla="*/ 1 w 994"/>
                  <a:gd name="T37" fmla="*/ 16 h 788"/>
                  <a:gd name="T38" fmla="*/ 3 w 994"/>
                  <a:gd name="T39" fmla="*/ 12 h 788"/>
                  <a:gd name="T40" fmla="*/ 8 w 994"/>
                  <a:gd name="T41" fmla="*/ 9 h 788"/>
                  <a:gd name="T42" fmla="*/ 13 w 994"/>
                  <a:gd name="T43" fmla="*/ 6 h 788"/>
                  <a:gd name="T44" fmla="*/ 18 w 994"/>
                  <a:gd name="T45" fmla="*/ 2 h 788"/>
                  <a:gd name="T46" fmla="*/ 23 w 994"/>
                  <a:gd name="T47" fmla="*/ 1 h 788"/>
                  <a:gd name="T48" fmla="*/ 28 w 994"/>
                  <a:gd name="T49" fmla="*/ 2 h 788"/>
                  <a:gd name="T50" fmla="*/ 33 w 994"/>
                  <a:gd name="T51" fmla="*/ 4 h 788"/>
                  <a:gd name="T52" fmla="*/ 38 w 994"/>
                  <a:gd name="T53" fmla="*/ 5 h 788"/>
                  <a:gd name="T54" fmla="*/ 43 w 994"/>
                  <a:gd name="T55" fmla="*/ 6 h 788"/>
                  <a:gd name="T56" fmla="*/ 46 w 994"/>
                  <a:gd name="T57" fmla="*/ 9 h 788"/>
                  <a:gd name="T58" fmla="*/ 50 w 994"/>
                  <a:gd name="T59" fmla="*/ 11 h 788"/>
                  <a:gd name="T60" fmla="*/ 54 w 994"/>
                  <a:gd name="T61" fmla="*/ 14 h 788"/>
                  <a:gd name="T62" fmla="*/ 57 w 994"/>
                  <a:gd name="T63" fmla="*/ 16 h 788"/>
                  <a:gd name="T64" fmla="*/ 58 w 994"/>
                  <a:gd name="T65" fmla="*/ 19 h 788"/>
                  <a:gd name="T66" fmla="*/ 60 w 994"/>
                  <a:gd name="T67" fmla="*/ 22 h 788"/>
                  <a:gd name="T68" fmla="*/ 61 w 994"/>
                  <a:gd name="T69" fmla="*/ 24 h 788"/>
                  <a:gd name="T70" fmla="*/ 61 w 994"/>
                  <a:gd name="T71" fmla="*/ 27 h 788"/>
                  <a:gd name="T72" fmla="*/ 60 w 994"/>
                  <a:gd name="T73" fmla="*/ 29 h 788"/>
                  <a:gd name="T74" fmla="*/ 58 w 994"/>
                  <a:gd name="T75" fmla="*/ 32 h 788"/>
                  <a:gd name="T76" fmla="*/ 56 w 994"/>
                  <a:gd name="T77" fmla="*/ 34 h 788"/>
                  <a:gd name="T78" fmla="*/ 55 w 994"/>
                  <a:gd name="T79" fmla="*/ 37 h 788"/>
                  <a:gd name="T80" fmla="*/ 55 w 994"/>
                  <a:gd name="T81" fmla="*/ 39 h 788"/>
                  <a:gd name="T82" fmla="*/ 54 w 994"/>
                  <a:gd name="T83" fmla="*/ 42 h 788"/>
                  <a:gd name="T84" fmla="*/ 53 w 994"/>
                  <a:gd name="T85" fmla="*/ 44 h 7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94" h="788">
                    <a:moveTo>
                      <a:pt x="846" y="733"/>
                    </a:moveTo>
                    <a:lnTo>
                      <a:pt x="846" y="744"/>
                    </a:lnTo>
                    <a:lnTo>
                      <a:pt x="838" y="752"/>
                    </a:lnTo>
                    <a:lnTo>
                      <a:pt x="838" y="758"/>
                    </a:lnTo>
                    <a:lnTo>
                      <a:pt x="838" y="770"/>
                    </a:lnTo>
                    <a:lnTo>
                      <a:pt x="838" y="777"/>
                    </a:lnTo>
                    <a:lnTo>
                      <a:pt x="838" y="788"/>
                    </a:lnTo>
                    <a:lnTo>
                      <a:pt x="791" y="788"/>
                    </a:lnTo>
                    <a:lnTo>
                      <a:pt x="747" y="777"/>
                    </a:lnTo>
                    <a:lnTo>
                      <a:pt x="714" y="777"/>
                    </a:lnTo>
                    <a:lnTo>
                      <a:pt x="668" y="777"/>
                    </a:lnTo>
                    <a:lnTo>
                      <a:pt x="635" y="777"/>
                    </a:lnTo>
                    <a:lnTo>
                      <a:pt x="587" y="777"/>
                    </a:lnTo>
                    <a:lnTo>
                      <a:pt x="544" y="777"/>
                    </a:lnTo>
                    <a:lnTo>
                      <a:pt x="511" y="777"/>
                    </a:lnTo>
                    <a:lnTo>
                      <a:pt x="465" y="758"/>
                    </a:lnTo>
                    <a:lnTo>
                      <a:pt x="421" y="752"/>
                    </a:lnTo>
                    <a:lnTo>
                      <a:pt x="388" y="744"/>
                    </a:lnTo>
                    <a:lnTo>
                      <a:pt x="341" y="726"/>
                    </a:lnTo>
                    <a:lnTo>
                      <a:pt x="297" y="715"/>
                    </a:lnTo>
                    <a:lnTo>
                      <a:pt x="265" y="707"/>
                    </a:lnTo>
                    <a:lnTo>
                      <a:pt x="218" y="689"/>
                    </a:lnTo>
                    <a:lnTo>
                      <a:pt x="175" y="682"/>
                    </a:lnTo>
                    <a:lnTo>
                      <a:pt x="156" y="664"/>
                    </a:lnTo>
                    <a:lnTo>
                      <a:pt x="130" y="635"/>
                    </a:lnTo>
                    <a:lnTo>
                      <a:pt x="112" y="621"/>
                    </a:lnTo>
                    <a:lnTo>
                      <a:pt x="87" y="603"/>
                    </a:lnTo>
                    <a:lnTo>
                      <a:pt x="69" y="585"/>
                    </a:lnTo>
                    <a:lnTo>
                      <a:pt x="43" y="556"/>
                    </a:lnTo>
                    <a:lnTo>
                      <a:pt x="25" y="541"/>
                    </a:lnTo>
                    <a:lnTo>
                      <a:pt x="0" y="523"/>
                    </a:lnTo>
                    <a:lnTo>
                      <a:pt x="0" y="480"/>
                    </a:lnTo>
                    <a:lnTo>
                      <a:pt x="0" y="443"/>
                    </a:lnTo>
                    <a:lnTo>
                      <a:pt x="7" y="407"/>
                    </a:lnTo>
                    <a:lnTo>
                      <a:pt x="7" y="371"/>
                    </a:lnTo>
                    <a:lnTo>
                      <a:pt x="7" y="338"/>
                    </a:lnTo>
                    <a:lnTo>
                      <a:pt x="7" y="295"/>
                    </a:lnTo>
                    <a:lnTo>
                      <a:pt x="7" y="258"/>
                    </a:lnTo>
                    <a:lnTo>
                      <a:pt x="7" y="222"/>
                    </a:lnTo>
                    <a:lnTo>
                      <a:pt x="43" y="196"/>
                    </a:lnTo>
                    <a:lnTo>
                      <a:pt x="87" y="168"/>
                    </a:lnTo>
                    <a:lnTo>
                      <a:pt x="123" y="142"/>
                    </a:lnTo>
                    <a:lnTo>
                      <a:pt x="167" y="117"/>
                    </a:lnTo>
                    <a:lnTo>
                      <a:pt x="199" y="91"/>
                    </a:lnTo>
                    <a:lnTo>
                      <a:pt x="247" y="54"/>
                    </a:lnTo>
                    <a:lnTo>
                      <a:pt x="279" y="29"/>
                    </a:lnTo>
                    <a:lnTo>
                      <a:pt x="315" y="0"/>
                    </a:lnTo>
                    <a:lnTo>
                      <a:pt x="359" y="11"/>
                    </a:lnTo>
                    <a:lnTo>
                      <a:pt x="402" y="29"/>
                    </a:lnTo>
                    <a:lnTo>
                      <a:pt x="450" y="36"/>
                    </a:lnTo>
                    <a:lnTo>
                      <a:pt x="483" y="44"/>
                    </a:lnTo>
                    <a:lnTo>
                      <a:pt x="526" y="54"/>
                    </a:lnTo>
                    <a:lnTo>
                      <a:pt x="574" y="62"/>
                    </a:lnTo>
                    <a:lnTo>
                      <a:pt x="605" y="73"/>
                    </a:lnTo>
                    <a:lnTo>
                      <a:pt x="653" y="80"/>
                    </a:lnTo>
                    <a:lnTo>
                      <a:pt x="678" y="99"/>
                    </a:lnTo>
                    <a:lnTo>
                      <a:pt x="714" y="117"/>
                    </a:lnTo>
                    <a:lnTo>
                      <a:pt x="740" y="142"/>
                    </a:lnTo>
                    <a:lnTo>
                      <a:pt x="777" y="160"/>
                    </a:lnTo>
                    <a:lnTo>
                      <a:pt x="801" y="178"/>
                    </a:lnTo>
                    <a:lnTo>
                      <a:pt x="838" y="196"/>
                    </a:lnTo>
                    <a:lnTo>
                      <a:pt x="864" y="222"/>
                    </a:lnTo>
                    <a:lnTo>
                      <a:pt x="900" y="240"/>
                    </a:lnTo>
                    <a:lnTo>
                      <a:pt x="907" y="258"/>
                    </a:lnTo>
                    <a:lnTo>
                      <a:pt x="914" y="283"/>
                    </a:lnTo>
                    <a:lnTo>
                      <a:pt x="932" y="302"/>
                    </a:lnTo>
                    <a:lnTo>
                      <a:pt x="943" y="326"/>
                    </a:lnTo>
                    <a:lnTo>
                      <a:pt x="950" y="345"/>
                    </a:lnTo>
                    <a:lnTo>
                      <a:pt x="968" y="363"/>
                    </a:lnTo>
                    <a:lnTo>
                      <a:pt x="979" y="389"/>
                    </a:lnTo>
                    <a:lnTo>
                      <a:pt x="994" y="407"/>
                    </a:lnTo>
                    <a:lnTo>
                      <a:pt x="979" y="425"/>
                    </a:lnTo>
                    <a:lnTo>
                      <a:pt x="968" y="450"/>
                    </a:lnTo>
                    <a:lnTo>
                      <a:pt x="950" y="468"/>
                    </a:lnTo>
                    <a:lnTo>
                      <a:pt x="943" y="486"/>
                    </a:lnTo>
                    <a:lnTo>
                      <a:pt x="925" y="504"/>
                    </a:lnTo>
                    <a:lnTo>
                      <a:pt x="914" y="523"/>
                    </a:lnTo>
                    <a:lnTo>
                      <a:pt x="900" y="541"/>
                    </a:lnTo>
                    <a:lnTo>
                      <a:pt x="889" y="556"/>
                    </a:lnTo>
                    <a:lnTo>
                      <a:pt x="882" y="585"/>
                    </a:lnTo>
                    <a:lnTo>
                      <a:pt x="871" y="603"/>
                    </a:lnTo>
                    <a:lnTo>
                      <a:pt x="871" y="628"/>
                    </a:lnTo>
                    <a:lnTo>
                      <a:pt x="864" y="646"/>
                    </a:lnTo>
                    <a:lnTo>
                      <a:pt x="864" y="664"/>
                    </a:lnTo>
                    <a:lnTo>
                      <a:pt x="852" y="689"/>
                    </a:lnTo>
                    <a:lnTo>
                      <a:pt x="846" y="707"/>
                    </a:lnTo>
                    <a:lnTo>
                      <a:pt x="846" y="73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2" name="Freeform 288"/>
              <p:cNvSpPr>
                <a:spLocks/>
              </p:cNvSpPr>
              <p:nvPr/>
            </p:nvSpPr>
            <p:spPr bwMode="auto">
              <a:xfrm>
                <a:off x="3228" y="1473"/>
                <a:ext cx="218" cy="174"/>
              </a:xfrm>
              <a:custGeom>
                <a:avLst/>
                <a:gdLst>
                  <a:gd name="T0" fmla="*/ 46 w 874"/>
                  <a:gd name="T1" fmla="*/ 41 h 697"/>
                  <a:gd name="T2" fmla="*/ 46 w 874"/>
                  <a:gd name="T3" fmla="*/ 42 h 697"/>
                  <a:gd name="T4" fmla="*/ 46 w 874"/>
                  <a:gd name="T5" fmla="*/ 43 h 697"/>
                  <a:gd name="T6" fmla="*/ 43 w 874"/>
                  <a:gd name="T7" fmla="*/ 43 h 697"/>
                  <a:gd name="T8" fmla="*/ 39 w 874"/>
                  <a:gd name="T9" fmla="*/ 43 h 697"/>
                  <a:gd name="T10" fmla="*/ 34 w 874"/>
                  <a:gd name="T11" fmla="*/ 43 h 697"/>
                  <a:gd name="T12" fmla="*/ 30 w 874"/>
                  <a:gd name="T13" fmla="*/ 43 h 697"/>
                  <a:gd name="T14" fmla="*/ 26 w 874"/>
                  <a:gd name="T15" fmla="*/ 42 h 697"/>
                  <a:gd name="T16" fmla="*/ 21 w 874"/>
                  <a:gd name="T17" fmla="*/ 41 h 697"/>
                  <a:gd name="T18" fmla="*/ 16 w 874"/>
                  <a:gd name="T19" fmla="*/ 39 h 697"/>
                  <a:gd name="T20" fmla="*/ 12 w 874"/>
                  <a:gd name="T21" fmla="*/ 38 h 697"/>
                  <a:gd name="T22" fmla="*/ 8 w 874"/>
                  <a:gd name="T23" fmla="*/ 36 h 697"/>
                  <a:gd name="T24" fmla="*/ 6 w 874"/>
                  <a:gd name="T25" fmla="*/ 34 h 697"/>
                  <a:gd name="T26" fmla="*/ 3 w 874"/>
                  <a:gd name="T27" fmla="*/ 32 h 697"/>
                  <a:gd name="T28" fmla="*/ 1 w 874"/>
                  <a:gd name="T29" fmla="*/ 30 h 697"/>
                  <a:gd name="T30" fmla="*/ 0 w 874"/>
                  <a:gd name="T31" fmla="*/ 26 h 697"/>
                  <a:gd name="T32" fmla="*/ 0 w 874"/>
                  <a:gd name="T33" fmla="*/ 22 h 697"/>
                  <a:gd name="T34" fmla="*/ 0 w 874"/>
                  <a:gd name="T35" fmla="*/ 18 h 697"/>
                  <a:gd name="T36" fmla="*/ 0 w 874"/>
                  <a:gd name="T37" fmla="*/ 14 h 697"/>
                  <a:gd name="T38" fmla="*/ 2 w 874"/>
                  <a:gd name="T39" fmla="*/ 10 h 697"/>
                  <a:gd name="T40" fmla="*/ 6 w 874"/>
                  <a:gd name="T41" fmla="*/ 8 h 697"/>
                  <a:gd name="T42" fmla="*/ 11 w 874"/>
                  <a:gd name="T43" fmla="*/ 5 h 697"/>
                  <a:gd name="T44" fmla="*/ 15 w 874"/>
                  <a:gd name="T45" fmla="*/ 1 h 697"/>
                  <a:gd name="T46" fmla="*/ 20 w 874"/>
                  <a:gd name="T47" fmla="*/ 0 h 697"/>
                  <a:gd name="T48" fmla="*/ 24 w 874"/>
                  <a:gd name="T49" fmla="*/ 1 h 697"/>
                  <a:gd name="T50" fmla="*/ 29 w 874"/>
                  <a:gd name="T51" fmla="*/ 3 h 697"/>
                  <a:gd name="T52" fmla="*/ 33 w 874"/>
                  <a:gd name="T53" fmla="*/ 4 h 697"/>
                  <a:gd name="T54" fmla="*/ 37 w 874"/>
                  <a:gd name="T55" fmla="*/ 5 h 697"/>
                  <a:gd name="T56" fmla="*/ 41 w 874"/>
                  <a:gd name="T57" fmla="*/ 8 h 697"/>
                  <a:gd name="T58" fmla="*/ 44 w 874"/>
                  <a:gd name="T59" fmla="*/ 10 h 697"/>
                  <a:gd name="T60" fmla="*/ 48 w 874"/>
                  <a:gd name="T61" fmla="*/ 12 h 697"/>
                  <a:gd name="T62" fmla="*/ 50 w 874"/>
                  <a:gd name="T63" fmla="*/ 14 h 697"/>
                  <a:gd name="T64" fmla="*/ 51 w 874"/>
                  <a:gd name="T65" fmla="*/ 16 h 697"/>
                  <a:gd name="T66" fmla="*/ 53 w 874"/>
                  <a:gd name="T67" fmla="*/ 19 h 697"/>
                  <a:gd name="T68" fmla="*/ 54 w 874"/>
                  <a:gd name="T69" fmla="*/ 21 h 697"/>
                  <a:gd name="T70" fmla="*/ 54 w 874"/>
                  <a:gd name="T71" fmla="*/ 23 h 697"/>
                  <a:gd name="T72" fmla="*/ 52 w 874"/>
                  <a:gd name="T73" fmla="*/ 26 h 697"/>
                  <a:gd name="T74" fmla="*/ 51 w 874"/>
                  <a:gd name="T75" fmla="*/ 28 h 697"/>
                  <a:gd name="T76" fmla="*/ 49 w 874"/>
                  <a:gd name="T77" fmla="*/ 30 h 697"/>
                  <a:gd name="T78" fmla="*/ 48 w 874"/>
                  <a:gd name="T79" fmla="*/ 32 h 697"/>
                  <a:gd name="T80" fmla="*/ 48 w 874"/>
                  <a:gd name="T81" fmla="*/ 35 h 697"/>
                  <a:gd name="T82" fmla="*/ 47 w 874"/>
                  <a:gd name="T83" fmla="*/ 37 h 697"/>
                  <a:gd name="T84" fmla="*/ 46 w 874"/>
                  <a:gd name="T85" fmla="*/ 39 h 6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74" h="697">
                    <a:moveTo>
                      <a:pt x="747" y="642"/>
                    </a:moveTo>
                    <a:lnTo>
                      <a:pt x="741" y="653"/>
                    </a:lnTo>
                    <a:lnTo>
                      <a:pt x="741" y="660"/>
                    </a:lnTo>
                    <a:lnTo>
                      <a:pt x="741" y="671"/>
                    </a:lnTo>
                    <a:lnTo>
                      <a:pt x="741" y="679"/>
                    </a:lnTo>
                    <a:lnTo>
                      <a:pt x="741" y="685"/>
                    </a:lnTo>
                    <a:lnTo>
                      <a:pt x="733" y="697"/>
                    </a:lnTo>
                    <a:lnTo>
                      <a:pt x="696" y="697"/>
                    </a:lnTo>
                    <a:lnTo>
                      <a:pt x="660" y="697"/>
                    </a:lnTo>
                    <a:lnTo>
                      <a:pt x="624" y="697"/>
                    </a:lnTo>
                    <a:lnTo>
                      <a:pt x="591" y="685"/>
                    </a:lnTo>
                    <a:lnTo>
                      <a:pt x="555" y="685"/>
                    </a:lnTo>
                    <a:lnTo>
                      <a:pt x="518" y="685"/>
                    </a:lnTo>
                    <a:lnTo>
                      <a:pt x="482" y="685"/>
                    </a:lnTo>
                    <a:lnTo>
                      <a:pt x="450" y="685"/>
                    </a:lnTo>
                    <a:lnTo>
                      <a:pt x="414" y="679"/>
                    </a:lnTo>
                    <a:lnTo>
                      <a:pt x="370" y="671"/>
                    </a:lnTo>
                    <a:lnTo>
                      <a:pt x="334" y="653"/>
                    </a:lnTo>
                    <a:lnTo>
                      <a:pt x="297" y="642"/>
                    </a:lnTo>
                    <a:lnTo>
                      <a:pt x="265" y="634"/>
                    </a:lnTo>
                    <a:lnTo>
                      <a:pt x="228" y="624"/>
                    </a:lnTo>
                    <a:lnTo>
                      <a:pt x="192" y="616"/>
                    </a:lnTo>
                    <a:lnTo>
                      <a:pt x="149" y="609"/>
                    </a:lnTo>
                    <a:lnTo>
                      <a:pt x="131" y="580"/>
                    </a:lnTo>
                    <a:lnTo>
                      <a:pt x="113" y="562"/>
                    </a:lnTo>
                    <a:lnTo>
                      <a:pt x="94" y="548"/>
                    </a:lnTo>
                    <a:lnTo>
                      <a:pt x="80" y="530"/>
                    </a:lnTo>
                    <a:lnTo>
                      <a:pt x="51" y="512"/>
                    </a:lnTo>
                    <a:lnTo>
                      <a:pt x="33" y="494"/>
                    </a:lnTo>
                    <a:lnTo>
                      <a:pt x="18" y="476"/>
                    </a:lnTo>
                    <a:lnTo>
                      <a:pt x="0" y="458"/>
                    </a:lnTo>
                    <a:lnTo>
                      <a:pt x="0" y="421"/>
                    </a:lnTo>
                    <a:lnTo>
                      <a:pt x="0" y="395"/>
                    </a:lnTo>
                    <a:lnTo>
                      <a:pt x="0" y="359"/>
                    </a:lnTo>
                    <a:lnTo>
                      <a:pt x="0" y="326"/>
                    </a:lnTo>
                    <a:lnTo>
                      <a:pt x="0" y="290"/>
                    </a:lnTo>
                    <a:lnTo>
                      <a:pt x="0" y="265"/>
                    </a:lnTo>
                    <a:lnTo>
                      <a:pt x="0" y="229"/>
                    </a:lnTo>
                    <a:lnTo>
                      <a:pt x="0" y="192"/>
                    </a:lnTo>
                    <a:lnTo>
                      <a:pt x="33" y="167"/>
                    </a:lnTo>
                    <a:lnTo>
                      <a:pt x="70" y="149"/>
                    </a:lnTo>
                    <a:lnTo>
                      <a:pt x="106" y="123"/>
                    </a:lnTo>
                    <a:lnTo>
                      <a:pt x="142" y="95"/>
                    </a:lnTo>
                    <a:lnTo>
                      <a:pt x="174" y="80"/>
                    </a:lnTo>
                    <a:lnTo>
                      <a:pt x="210" y="51"/>
                    </a:lnTo>
                    <a:lnTo>
                      <a:pt x="246" y="26"/>
                    </a:lnTo>
                    <a:lnTo>
                      <a:pt x="283" y="0"/>
                    </a:lnTo>
                    <a:lnTo>
                      <a:pt x="316" y="7"/>
                    </a:lnTo>
                    <a:lnTo>
                      <a:pt x="352" y="18"/>
                    </a:lnTo>
                    <a:lnTo>
                      <a:pt x="388" y="26"/>
                    </a:lnTo>
                    <a:lnTo>
                      <a:pt x="421" y="32"/>
                    </a:lnTo>
                    <a:lnTo>
                      <a:pt x="469" y="44"/>
                    </a:lnTo>
                    <a:lnTo>
                      <a:pt x="500" y="51"/>
                    </a:lnTo>
                    <a:lnTo>
                      <a:pt x="537" y="62"/>
                    </a:lnTo>
                    <a:lnTo>
                      <a:pt x="573" y="69"/>
                    </a:lnTo>
                    <a:lnTo>
                      <a:pt x="599" y="87"/>
                    </a:lnTo>
                    <a:lnTo>
                      <a:pt x="624" y="105"/>
                    </a:lnTo>
                    <a:lnTo>
                      <a:pt x="653" y="123"/>
                    </a:lnTo>
                    <a:lnTo>
                      <a:pt x="678" y="141"/>
                    </a:lnTo>
                    <a:lnTo>
                      <a:pt x="704" y="159"/>
                    </a:lnTo>
                    <a:lnTo>
                      <a:pt x="733" y="174"/>
                    </a:lnTo>
                    <a:lnTo>
                      <a:pt x="766" y="192"/>
                    </a:lnTo>
                    <a:lnTo>
                      <a:pt x="795" y="210"/>
                    </a:lnTo>
                    <a:lnTo>
                      <a:pt x="802" y="229"/>
                    </a:lnTo>
                    <a:lnTo>
                      <a:pt x="809" y="247"/>
                    </a:lnTo>
                    <a:lnTo>
                      <a:pt x="820" y="265"/>
                    </a:lnTo>
                    <a:lnTo>
                      <a:pt x="838" y="283"/>
                    </a:lnTo>
                    <a:lnTo>
                      <a:pt x="845" y="308"/>
                    </a:lnTo>
                    <a:lnTo>
                      <a:pt x="856" y="326"/>
                    </a:lnTo>
                    <a:lnTo>
                      <a:pt x="863" y="344"/>
                    </a:lnTo>
                    <a:lnTo>
                      <a:pt x="874" y="359"/>
                    </a:lnTo>
                    <a:lnTo>
                      <a:pt x="863" y="377"/>
                    </a:lnTo>
                    <a:lnTo>
                      <a:pt x="856" y="395"/>
                    </a:lnTo>
                    <a:lnTo>
                      <a:pt x="838" y="413"/>
                    </a:lnTo>
                    <a:lnTo>
                      <a:pt x="827" y="431"/>
                    </a:lnTo>
                    <a:lnTo>
                      <a:pt x="820" y="450"/>
                    </a:lnTo>
                    <a:lnTo>
                      <a:pt x="802" y="468"/>
                    </a:lnTo>
                    <a:lnTo>
                      <a:pt x="795" y="476"/>
                    </a:lnTo>
                    <a:lnTo>
                      <a:pt x="784" y="494"/>
                    </a:lnTo>
                    <a:lnTo>
                      <a:pt x="777" y="512"/>
                    </a:lnTo>
                    <a:lnTo>
                      <a:pt x="777" y="537"/>
                    </a:lnTo>
                    <a:lnTo>
                      <a:pt x="766" y="555"/>
                    </a:lnTo>
                    <a:lnTo>
                      <a:pt x="766" y="573"/>
                    </a:lnTo>
                    <a:lnTo>
                      <a:pt x="759" y="591"/>
                    </a:lnTo>
                    <a:lnTo>
                      <a:pt x="759" y="609"/>
                    </a:lnTo>
                    <a:lnTo>
                      <a:pt x="747" y="624"/>
                    </a:lnTo>
                    <a:lnTo>
                      <a:pt x="747" y="64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3" name="Freeform 289"/>
              <p:cNvSpPr>
                <a:spLocks/>
              </p:cNvSpPr>
              <p:nvPr/>
            </p:nvSpPr>
            <p:spPr bwMode="auto">
              <a:xfrm>
                <a:off x="3251" y="1490"/>
                <a:ext cx="193" cy="153"/>
              </a:xfrm>
              <a:custGeom>
                <a:avLst/>
                <a:gdLst>
                  <a:gd name="T0" fmla="*/ 41 w 769"/>
                  <a:gd name="T1" fmla="*/ 36 h 610"/>
                  <a:gd name="T2" fmla="*/ 41 w 769"/>
                  <a:gd name="T3" fmla="*/ 37 h 610"/>
                  <a:gd name="T4" fmla="*/ 41 w 769"/>
                  <a:gd name="T5" fmla="*/ 38 h 610"/>
                  <a:gd name="T6" fmla="*/ 37 w 769"/>
                  <a:gd name="T7" fmla="*/ 38 h 610"/>
                  <a:gd name="T8" fmla="*/ 33 w 769"/>
                  <a:gd name="T9" fmla="*/ 38 h 610"/>
                  <a:gd name="T10" fmla="*/ 29 w 769"/>
                  <a:gd name="T11" fmla="*/ 38 h 610"/>
                  <a:gd name="T12" fmla="*/ 25 w 769"/>
                  <a:gd name="T13" fmla="*/ 38 h 610"/>
                  <a:gd name="T14" fmla="*/ 21 w 769"/>
                  <a:gd name="T15" fmla="*/ 37 h 610"/>
                  <a:gd name="T16" fmla="*/ 17 w 769"/>
                  <a:gd name="T17" fmla="*/ 36 h 610"/>
                  <a:gd name="T18" fmla="*/ 13 w 769"/>
                  <a:gd name="T19" fmla="*/ 34 h 610"/>
                  <a:gd name="T20" fmla="*/ 9 w 769"/>
                  <a:gd name="T21" fmla="*/ 33 h 610"/>
                  <a:gd name="T22" fmla="*/ 7 w 769"/>
                  <a:gd name="T23" fmla="*/ 31 h 610"/>
                  <a:gd name="T24" fmla="*/ 5 w 769"/>
                  <a:gd name="T25" fmla="*/ 29 h 610"/>
                  <a:gd name="T26" fmla="*/ 2 w 769"/>
                  <a:gd name="T27" fmla="*/ 27 h 610"/>
                  <a:gd name="T28" fmla="*/ 0 w 769"/>
                  <a:gd name="T29" fmla="*/ 26 h 610"/>
                  <a:gd name="T30" fmla="*/ 0 w 769"/>
                  <a:gd name="T31" fmla="*/ 22 h 610"/>
                  <a:gd name="T32" fmla="*/ 0 w 769"/>
                  <a:gd name="T33" fmla="*/ 18 h 610"/>
                  <a:gd name="T34" fmla="*/ 0 w 769"/>
                  <a:gd name="T35" fmla="*/ 14 h 610"/>
                  <a:gd name="T36" fmla="*/ 0 w 769"/>
                  <a:gd name="T37" fmla="*/ 11 h 610"/>
                  <a:gd name="T38" fmla="*/ 4 w 769"/>
                  <a:gd name="T39" fmla="*/ 9 h 610"/>
                  <a:gd name="T40" fmla="*/ 8 w 769"/>
                  <a:gd name="T41" fmla="*/ 6 h 610"/>
                  <a:gd name="T42" fmla="*/ 12 w 769"/>
                  <a:gd name="T43" fmla="*/ 3 h 610"/>
                  <a:gd name="T44" fmla="*/ 16 w 769"/>
                  <a:gd name="T45" fmla="*/ 0 h 610"/>
                  <a:gd name="T46" fmla="*/ 20 w 769"/>
                  <a:gd name="T47" fmla="*/ 1 h 610"/>
                  <a:gd name="T48" fmla="*/ 24 w 769"/>
                  <a:gd name="T49" fmla="*/ 2 h 610"/>
                  <a:gd name="T50" fmla="*/ 28 w 769"/>
                  <a:gd name="T51" fmla="*/ 3 h 610"/>
                  <a:gd name="T52" fmla="*/ 32 w 769"/>
                  <a:gd name="T53" fmla="*/ 4 h 610"/>
                  <a:gd name="T54" fmla="*/ 35 w 769"/>
                  <a:gd name="T55" fmla="*/ 6 h 610"/>
                  <a:gd name="T56" fmla="*/ 38 w 769"/>
                  <a:gd name="T57" fmla="*/ 8 h 610"/>
                  <a:gd name="T58" fmla="*/ 41 w 769"/>
                  <a:gd name="T59" fmla="*/ 10 h 610"/>
                  <a:gd name="T60" fmla="*/ 44 w 769"/>
                  <a:gd name="T61" fmla="*/ 12 h 610"/>
                  <a:gd name="T62" fmla="*/ 45 w 769"/>
                  <a:gd name="T63" fmla="*/ 14 h 610"/>
                  <a:gd name="T64" fmla="*/ 46 w 769"/>
                  <a:gd name="T65" fmla="*/ 16 h 610"/>
                  <a:gd name="T66" fmla="*/ 47 w 769"/>
                  <a:gd name="T67" fmla="*/ 18 h 610"/>
                  <a:gd name="T68" fmla="*/ 48 w 769"/>
                  <a:gd name="T69" fmla="*/ 20 h 610"/>
                  <a:gd name="T70" fmla="*/ 47 w 769"/>
                  <a:gd name="T71" fmla="*/ 22 h 610"/>
                  <a:gd name="T72" fmla="*/ 46 w 769"/>
                  <a:gd name="T73" fmla="*/ 24 h 610"/>
                  <a:gd name="T74" fmla="*/ 45 w 769"/>
                  <a:gd name="T75" fmla="*/ 26 h 610"/>
                  <a:gd name="T76" fmla="*/ 43 w 769"/>
                  <a:gd name="T77" fmla="*/ 27 h 610"/>
                  <a:gd name="T78" fmla="*/ 43 w 769"/>
                  <a:gd name="T79" fmla="*/ 29 h 610"/>
                  <a:gd name="T80" fmla="*/ 42 w 769"/>
                  <a:gd name="T81" fmla="*/ 32 h 610"/>
                  <a:gd name="T82" fmla="*/ 42 w 769"/>
                  <a:gd name="T83" fmla="*/ 34 h 610"/>
                  <a:gd name="T84" fmla="*/ 41 w 769"/>
                  <a:gd name="T85" fmla="*/ 36 h 6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69" h="610">
                    <a:moveTo>
                      <a:pt x="653" y="565"/>
                    </a:moveTo>
                    <a:lnTo>
                      <a:pt x="653" y="573"/>
                    </a:lnTo>
                    <a:lnTo>
                      <a:pt x="653" y="584"/>
                    </a:lnTo>
                    <a:lnTo>
                      <a:pt x="653" y="591"/>
                    </a:lnTo>
                    <a:lnTo>
                      <a:pt x="647" y="602"/>
                    </a:lnTo>
                    <a:lnTo>
                      <a:pt x="647" y="610"/>
                    </a:lnTo>
                    <a:lnTo>
                      <a:pt x="621" y="610"/>
                    </a:lnTo>
                    <a:lnTo>
                      <a:pt x="584" y="610"/>
                    </a:lnTo>
                    <a:lnTo>
                      <a:pt x="559" y="610"/>
                    </a:lnTo>
                    <a:lnTo>
                      <a:pt x="523" y="610"/>
                    </a:lnTo>
                    <a:lnTo>
                      <a:pt x="487" y="610"/>
                    </a:lnTo>
                    <a:lnTo>
                      <a:pt x="461" y="602"/>
                    </a:lnTo>
                    <a:lnTo>
                      <a:pt x="424" y="602"/>
                    </a:lnTo>
                    <a:lnTo>
                      <a:pt x="400" y="602"/>
                    </a:lnTo>
                    <a:lnTo>
                      <a:pt x="363" y="591"/>
                    </a:lnTo>
                    <a:lnTo>
                      <a:pt x="327" y="584"/>
                    </a:lnTo>
                    <a:lnTo>
                      <a:pt x="302" y="573"/>
                    </a:lnTo>
                    <a:lnTo>
                      <a:pt x="266" y="565"/>
                    </a:lnTo>
                    <a:lnTo>
                      <a:pt x="233" y="555"/>
                    </a:lnTo>
                    <a:lnTo>
                      <a:pt x="203" y="547"/>
                    </a:lnTo>
                    <a:lnTo>
                      <a:pt x="171" y="540"/>
                    </a:lnTo>
                    <a:lnTo>
                      <a:pt x="134" y="529"/>
                    </a:lnTo>
                    <a:lnTo>
                      <a:pt x="116" y="511"/>
                    </a:lnTo>
                    <a:lnTo>
                      <a:pt x="109" y="493"/>
                    </a:lnTo>
                    <a:lnTo>
                      <a:pt x="91" y="486"/>
                    </a:lnTo>
                    <a:lnTo>
                      <a:pt x="73" y="468"/>
                    </a:lnTo>
                    <a:lnTo>
                      <a:pt x="55" y="450"/>
                    </a:lnTo>
                    <a:lnTo>
                      <a:pt x="37" y="432"/>
                    </a:lnTo>
                    <a:lnTo>
                      <a:pt x="19" y="414"/>
                    </a:lnTo>
                    <a:lnTo>
                      <a:pt x="0" y="407"/>
                    </a:lnTo>
                    <a:lnTo>
                      <a:pt x="0" y="370"/>
                    </a:lnTo>
                    <a:lnTo>
                      <a:pt x="0" y="344"/>
                    </a:lnTo>
                    <a:lnTo>
                      <a:pt x="0" y="319"/>
                    </a:lnTo>
                    <a:lnTo>
                      <a:pt x="0" y="290"/>
                    </a:lnTo>
                    <a:lnTo>
                      <a:pt x="0" y="257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66"/>
                    </a:lnTo>
                    <a:lnTo>
                      <a:pt x="37" y="153"/>
                    </a:lnTo>
                    <a:lnTo>
                      <a:pt x="66" y="135"/>
                    </a:lnTo>
                    <a:lnTo>
                      <a:pt x="98" y="105"/>
                    </a:lnTo>
                    <a:lnTo>
                      <a:pt x="127" y="90"/>
                    </a:lnTo>
                    <a:lnTo>
                      <a:pt x="160" y="62"/>
                    </a:lnTo>
                    <a:lnTo>
                      <a:pt x="189" y="44"/>
                    </a:lnTo>
                    <a:lnTo>
                      <a:pt x="222" y="26"/>
                    </a:lnTo>
                    <a:lnTo>
                      <a:pt x="251" y="0"/>
                    </a:lnTo>
                    <a:lnTo>
                      <a:pt x="284" y="11"/>
                    </a:lnTo>
                    <a:lnTo>
                      <a:pt x="312" y="18"/>
                    </a:lnTo>
                    <a:lnTo>
                      <a:pt x="345" y="26"/>
                    </a:lnTo>
                    <a:lnTo>
                      <a:pt x="381" y="36"/>
                    </a:lnTo>
                    <a:lnTo>
                      <a:pt x="406" y="44"/>
                    </a:lnTo>
                    <a:lnTo>
                      <a:pt x="443" y="44"/>
                    </a:lnTo>
                    <a:lnTo>
                      <a:pt x="479" y="54"/>
                    </a:lnTo>
                    <a:lnTo>
                      <a:pt x="505" y="62"/>
                    </a:lnTo>
                    <a:lnTo>
                      <a:pt x="530" y="80"/>
                    </a:lnTo>
                    <a:lnTo>
                      <a:pt x="559" y="90"/>
                    </a:lnTo>
                    <a:lnTo>
                      <a:pt x="578" y="105"/>
                    </a:lnTo>
                    <a:lnTo>
                      <a:pt x="602" y="123"/>
                    </a:lnTo>
                    <a:lnTo>
                      <a:pt x="629" y="141"/>
                    </a:lnTo>
                    <a:lnTo>
                      <a:pt x="647" y="153"/>
                    </a:lnTo>
                    <a:lnTo>
                      <a:pt x="672" y="166"/>
                    </a:lnTo>
                    <a:lnTo>
                      <a:pt x="701" y="184"/>
                    </a:lnTo>
                    <a:lnTo>
                      <a:pt x="708" y="203"/>
                    </a:lnTo>
                    <a:lnTo>
                      <a:pt x="715" y="221"/>
                    </a:lnTo>
                    <a:lnTo>
                      <a:pt x="726" y="239"/>
                    </a:lnTo>
                    <a:lnTo>
                      <a:pt x="733" y="247"/>
                    </a:lnTo>
                    <a:lnTo>
                      <a:pt x="744" y="265"/>
                    </a:lnTo>
                    <a:lnTo>
                      <a:pt x="751" y="283"/>
                    </a:lnTo>
                    <a:lnTo>
                      <a:pt x="762" y="301"/>
                    </a:lnTo>
                    <a:lnTo>
                      <a:pt x="769" y="319"/>
                    </a:lnTo>
                    <a:lnTo>
                      <a:pt x="762" y="338"/>
                    </a:lnTo>
                    <a:lnTo>
                      <a:pt x="751" y="344"/>
                    </a:lnTo>
                    <a:lnTo>
                      <a:pt x="744" y="362"/>
                    </a:lnTo>
                    <a:lnTo>
                      <a:pt x="733" y="381"/>
                    </a:lnTo>
                    <a:lnTo>
                      <a:pt x="715" y="389"/>
                    </a:lnTo>
                    <a:lnTo>
                      <a:pt x="708" y="407"/>
                    </a:lnTo>
                    <a:lnTo>
                      <a:pt x="701" y="425"/>
                    </a:lnTo>
                    <a:lnTo>
                      <a:pt x="690" y="432"/>
                    </a:lnTo>
                    <a:lnTo>
                      <a:pt x="683" y="450"/>
                    </a:lnTo>
                    <a:lnTo>
                      <a:pt x="683" y="468"/>
                    </a:lnTo>
                    <a:lnTo>
                      <a:pt x="683" y="486"/>
                    </a:lnTo>
                    <a:lnTo>
                      <a:pt x="672" y="504"/>
                    </a:lnTo>
                    <a:lnTo>
                      <a:pt x="672" y="522"/>
                    </a:lnTo>
                    <a:lnTo>
                      <a:pt x="665" y="540"/>
                    </a:lnTo>
                    <a:lnTo>
                      <a:pt x="665" y="547"/>
                    </a:lnTo>
                    <a:lnTo>
                      <a:pt x="653" y="56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4" name="Freeform 290"/>
              <p:cNvSpPr>
                <a:spLocks/>
              </p:cNvSpPr>
              <p:nvPr/>
            </p:nvSpPr>
            <p:spPr bwMode="auto">
              <a:xfrm>
                <a:off x="3276" y="1508"/>
                <a:ext cx="166" cy="130"/>
              </a:xfrm>
              <a:custGeom>
                <a:avLst/>
                <a:gdLst>
                  <a:gd name="T0" fmla="*/ 36 w 664"/>
                  <a:gd name="T1" fmla="*/ 31 h 519"/>
                  <a:gd name="T2" fmla="*/ 35 w 664"/>
                  <a:gd name="T3" fmla="*/ 31 h 519"/>
                  <a:gd name="T4" fmla="*/ 35 w 664"/>
                  <a:gd name="T5" fmla="*/ 33 h 519"/>
                  <a:gd name="T6" fmla="*/ 32 w 664"/>
                  <a:gd name="T7" fmla="*/ 33 h 519"/>
                  <a:gd name="T8" fmla="*/ 28 w 664"/>
                  <a:gd name="T9" fmla="*/ 33 h 519"/>
                  <a:gd name="T10" fmla="*/ 25 w 664"/>
                  <a:gd name="T11" fmla="*/ 33 h 519"/>
                  <a:gd name="T12" fmla="*/ 22 w 664"/>
                  <a:gd name="T13" fmla="*/ 33 h 519"/>
                  <a:gd name="T14" fmla="*/ 18 w 664"/>
                  <a:gd name="T15" fmla="*/ 31 h 519"/>
                  <a:gd name="T16" fmla="*/ 14 w 664"/>
                  <a:gd name="T17" fmla="*/ 30 h 519"/>
                  <a:gd name="T18" fmla="*/ 11 w 664"/>
                  <a:gd name="T19" fmla="*/ 29 h 519"/>
                  <a:gd name="T20" fmla="*/ 8 w 664"/>
                  <a:gd name="T21" fmla="*/ 28 h 519"/>
                  <a:gd name="T22" fmla="*/ 6 w 664"/>
                  <a:gd name="T23" fmla="*/ 26 h 519"/>
                  <a:gd name="T24" fmla="*/ 4 w 664"/>
                  <a:gd name="T25" fmla="*/ 25 h 519"/>
                  <a:gd name="T26" fmla="*/ 2 w 664"/>
                  <a:gd name="T27" fmla="*/ 23 h 519"/>
                  <a:gd name="T28" fmla="*/ 0 w 664"/>
                  <a:gd name="T29" fmla="*/ 22 h 519"/>
                  <a:gd name="T30" fmla="*/ 0 w 664"/>
                  <a:gd name="T31" fmla="*/ 18 h 519"/>
                  <a:gd name="T32" fmla="*/ 0 w 664"/>
                  <a:gd name="T33" fmla="*/ 16 h 519"/>
                  <a:gd name="T34" fmla="*/ 0 w 664"/>
                  <a:gd name="T35" fmla="*/ 12 h 519"/>
                  <a:gd name="T36" fmla="*/ 0 w 664"/>
                  <a:gd name="T37" fmla="*/ 9 h 519"/>
                  <a:gd name="T38" fmla="*/ 4 w 664"/>
                  <a:gd name="T39" fmla="*/ 7 h 519"/>
                  <a:gd name="T40" fmla="*/ 7 w 664"/>
                  <a:gd name="T41" fmla="*/ 4 h 519"/>
                  <a:gd name="T42" fmla="*/ 10 w 664"/>
                  <a:gd name="T43" fmla="*/ 2 h 519"/>
                  <a:gd name="T44" fmla="*/ 14 w 664"/>
                  <a:gd name="T45" fmla="*/ 0 h 519"/>
                  <a:gd name="T46" fmla="*/ 17 w 664"/>
                  <a:gd name="T47" fmla="*/ 1 h 519"/>
                  <a:gd name="T48" fmla="*/ 21 w 664"/>
                  <a:gd name="T49" fmla="*/ 2 h 519"/>
                  <a:gd name="T50" fmla="*/ 24 w 664"/>
                  <a:gd name="T51" fmla="*/ 3 h 519"/>
                  <a:gd name="T52" fmla="*/ 27 w 664"/>
                  <a:gd name="T53" fmla="*/ 3 h 519"/>
                  <a:gd name="T54" fmla="*/ 30 w 664"/>
                  <a:gd name="T55" fmla="*/ 5 h 519"/>
                  <a:gd name="T56" fmla="*/ 33 w 664"/>
                  <a:gd name="T57" fmla="*/ 7 h 519"/>
                  <a:gd name="T58" fmla="*/ 35 w 664"/>
                  <a:gd name="T59" fmla="*/ 8 h 519"/>
                  <a:gd name="T60" fmla="*/ 38 w 664"/>
                  <a:gd name="T61" fmla="*/ 10 h 519"/>
                  <a:gd name="T62" fmla="*/ 39 w 664"/>
                  <a:gd name="T63" fmla="*/ 12 h 519"/>
                  <a:gd name="T64" fmla="*/ 39 w 664"/>
                  <a:gd name="T65" fmla="*/ 13 h 519"/>
                  <a:gd name="T66" fmla="*/ 41 w 664"/>
                  <a:gd name="T67" fmla="*/ 16 h 519"/>
                  <a:gd name="T68" fmla="*/ 42 w 664"/>
                  <a:gd name="T69" fmla="*/ 17 h 519"/>
                  <a:gd name="T70" fmla="*/ 41 w 664"/>
                  <a:gd name="T71" fmla="*/ 19 h 519"/>
                  <a:gd name="T72" fmla="*/ 39 w 664"/>
                  <a:gd name="T73" fmla="*/ 21 h 519"/>
                  <a:gd name="T74" fmla="*/ 38 w 664"/>
                  <a:gd name="T75" fmla="*/ 22 h 519"/>
                  <a:gd name="T76" fmla="*/ 37 w 664"/>
                  <a:gd name="T77" fmla="*/ 23 h 519"/>
                  <a:gd name="T78" fmla="*/ 37 w 664"/>
                  <a:gd name="T79" fmla="*/ 25 h 519"/>
                  <a:gd name="T80" fmla="*/ 37 w 664"/>
                  <a:gd name="T81" fmla="*/ 27 h 519"/>
                  <a:gd name="T82" fmla="*/ 36 w 664"/>
                  <a:gd name="T83" fmla="*/ 29 h 519"/>
                  <a:gd name="T84" fmla="*/ 36 w 664"/>
                  <a:gd name="T85" fmla="*/ 30 h 5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64" h="519">
                    <a:moveTo>
                      <a:pt x="567" y="483"/>
                    </a:moveTo>
                    <a:lnTo>
                      <a:pt x="567" y="493"/>
                    </a:lnTo>
                    <a:lnTo>
                      <a:pt x="567" y="501"/>
                    </a:lnTo>
                    <a:lnTo>
                      <a:pt x="555" y="501"/>
                    </a:lnTo>
                    <a:lnTo>
                      <a:pt x="555" y="512"/>
                    </a:lnTo>
                    <a:lnTo>
                      <a:pt x="555" y="519"/>
                    </a:lnTo>
                    <a:lnTo>
                      <a:pt x="531" y="519"/>
                    </a:lnTo>
                    <a:lnTo>
                      <a:pt x="504" y="519"/>
                    </a:lnTo>
                    <a:lnTo>
                      <a:pt x="480" y="519"/>
                    </a:lnTo>
                    <a:lnTo>
                      <a:pt x="450" y="519"/>
                    </a:lnTo>
                    <a:lnTo>
                      <a:pt x="425" y="519"/>
                    </a:lnTo>
                    <a:lnTo>
                      <a:pt x="399" y="519"/>
                    </a:lnTo>
                    <a:lnTo>
                      <a:pt x="371" y="519"/>
                    </a:lnTo>
                    <a:lnTo>
                      <a:pt x="345" y="519"/>
                    </a:lnTo>
                    <a:lnTo>
                      <a:pt x="308" y="512"/>
                    </a:lnTo>
                    <a:lnTo>
                      <a:pt x="283" y="501"/>
                    </a:lnTo>
                    <a:lnTo>
                      <a:pt x="258" y="493"/>
                    </a:lnTo>
                    <a:lnTo>
                      <a:pt x="229" y="483"/>
                    </a:lnTo>
                    <a:lnTo>
                      <a:pt x="204" y="475"/>
                    </a:lnTo>
                    <a:lnTo>
                      <a:pt x="178" y="468"/>
                    </a:lnTo>
                    <a:lnTo>
                      <a:pt x="153" y="457"/>
                    </a:lnTo>
                    <a:lnTo>
                      <a:pt x="124" y="450"/>
                    </a:lnTo>
                    <a:lnTo>
                      <a:pt x="105" y="439"/>
                    </a:lnTo>
                    <a:lnTo>
                      <a:pt x="91" y="421"/>
                    </a:lnTo>
                    <a:lnTo>
                      <a:pt x="80" y="414"/>
                    </a:lnTo>
                    <a:lnTo>
                      <a:pt x="62" y="396"/>
                    </a:lnTo>
                    <a:lnTo>
                      <a:pt x="44" y="389"/>
                    </a:lnTo>
                    <a:lnTo>
                      <a:pt x="36" y="371"/>
                    </a:lnTo>
                    <a:lnTo>
                      <a:pt x="18" y="360"/>
                    </a:lnTo>
                    <a:lnTo>
                      <a:pt x="0" y="342"/>
                    </a:lnTo>
                    <a:lnTo>
                      <a:pt x="0" y="317"/>
                    </a:lnTo>
                    <a:lnTo>
                      <a:pt x="0" y="290"/>
                    </a:lnTo>
                    <a:lnTo>
                      <a:pt x="0" y="272"/>
                    </a:lnTo>
                    <a:lnTo>
                      <a:pt x="0" y="247"/>
                    </a:lnTo>
                    <a:lnTo>
                      <a:pt x="0" y="218"/>
                    </a:lnTo>
                    <a:lnTo>
                      <a:pt x="0" y="193"/>
                    </a:lnTo>
                    <a:lnTo>
                      <a:pt x="0" y="167"/>
                    </a:lnTo>
                    <a:lnTo>
                      <a:pt x="0" y="149"/>
                    </a:lnTo>
                    <a:lnTo>
                      <a:pt x="29" y="131"/>
                    </a:lnTo>
                    <a:lnTo>
                      <a:pt x="54" y="112"/>
                    </a:lnTo>
                    <a:lnTo>
                      <a:pt x="80" y="94"/>
                    </a:lnTo>
                    <a:lnTo>
                      <a:pt x="105" y="69"/>
                    </a:lnTo>
                    <a:lnTo>
                      <a:pt x="135" y="51"/>
                    </a:lnTo>
                    <a:lnTo>
                      <a:pt x="160" y="33"/>
                    </a:lnTo>
                    <a:lnTo>
                      <a:pt x="186" y="18"/>
                    </a:lnTo>
                    <a:lnTo>
                      <a:pt x="214" y="0"/>
                    </a:lnTo>
                    <a:lnTo>
                      <a:pt x="240" y="8"/>
                    </a:lnTo>
                    <a:lnTo>
                      <a:pt x="277" y="18"/>
                    </a:lnTo>
                    <a:lnTo>
                      <a:pt x="302" y="18"/>
                    </a:lnTo>
                    <a:lnTo>
                      <a:pt x="326" y="26"/>
                    </a:lnTo>
                    <a:lnTo>
                      <a:pt x="356" y="33"/>
                    </a:lnTo>
                    <a:lnTo>
                      <a:pt x="381" y="44"/>
                    </a:lnTo>
                    <a:lnTo>
                      <a:pt x="407" y="44"/>
                    </a:lnTo>
                    <a:lnTo>
                      <a:pt x="432" y="51"/>
                    </a:lnTo>
                    <a:lnTo>
                      <a:pt x="461" y="69"/>
                    </a:lnTo>
                    <a:lnTo>
                      <a:pt x="480" y="81"/>
                    </a:lnTo>
                    <a:lnTo>
                      <a:pt x="494" y="88"/>
                    </a:lnTo>
                    <a:lnTo>
                      <a:pt x="523" y="106"/>
                    </a:lnTo>
                    <a:lnTo>
                      <a:pt x="541" y="112"/>
                    </a:lnTo>
                    <a:lnTo>
                      <a:pt x="555" y="131"/>
                    </a:lnTo>
                    <a:lnTo>
                      <a:pt x="574" y="142"/>
                    </a:lnTo>
                    <a:lnTo>
                      <a:pt x="603" y="157"/>
                    </a:lnTo>
                    <a:lnTo>
                      <a:pt x="610" y="167"/>
                    </a:lnTo>
                    <a:lnTo>
                      <a:pt x="617" y="185"/>
                    </a:lnTo>
                    <a:lnTo>
                      <a:pt x="617" y="203"/>
                    </a:lnTo>
                    <a:lnTo>
                      <a:pt x="628" y="211"/>
                    </a:lnTo>
                    <a:lnTo>
                      <a:pt x="635" y="229"/>
                    </a:lnTo>
                    <a:lnTo>
                      <a:pt x="646" y="247"/>
                    </a:lnTo>
                    <a:lnTo>
                      <a:pt x="653" y="254"/>
                    </a:lnTo>
                    <a:lnTo>
                      <a:pt x="664" y="272"/>
                    </a:lnTo>
                    <a:lnTo>
                      <a:pt x="653" y="280"/>
                    </a:lnTo>
                    <a:lnTo>
                      <a:pt x="646" y="298"/>
                    </a:lnTo>
                    <a:lnTo>
                      <a:pt x="635" y="309"/>
                    </a:lnTo>
                    <a:lnTo>
                      <a:pt x="628" y="327"/>
                    </a:lnTo>
                    <a:lnTo>
                      <a:pt x="617" y="335"/>
                    </a:lnTo>
                    <a:lnTo>
                      <a:pt x="610" y="342"/>
                    </a:lnTo>
                    <a:lnTo>
                      <a:pt x="603" y="360"/>
                    </a:lnTo>
                    <a:lnTo>
                      <a:pt x="592" y="371"/>
                    </a:lnTo>
                    <a:lnTo>
                      <a:pt x="592" y="389"/>
                    </a:lnTo>
                    <a:lnTo>
                      <a:pt x="585" y="396"/>
                    </a:lnTo>
                    <a:lnTo>
                      <a:pt x="585" y="414"/>
                    </a:lnTo>
                    <a:lnTo>
                      <a:pt x="585" y="432"/>
                    </a:lnTo>
                    <a:lnTo>
                      <a:pt x="574" y="439"/>
                    </a:lnTo>
                    <a:lnTo>
                      <a:pt x="574" y="457"/>
                    </a:lnTo>
                    <a:lnTo>
                      <a:pt x="567" y="475"/>
                    </a:lnTo>
                    <a:lnTo>
                      <a:pt x="567" y="48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5" name="Freeform 291"/>
              <p:cNvSpPr>
                <a:spLocks/>
              </p:cNvSpPr>
              <p:nvPr/>
            </p:nvSpPr>
            <p:spPr bwMode="auto">
              <a:xfrm>
                <a:off x="3302" y="1526"/>
                <a:ext cx="137" cy="108"/>
              </a:xfrm>
              <a:custGeom>
                <a:avLst/>
                <a:gdLst>
                  <a:gd name="T0" fmla="*/ 29 w 548"/>
                  <a:gd name="T1" fmla="*/ 26 h 432"/>
                  <a:gd name="T2" fmla="*/ 29 w 548"/>
                  <a:gd name="T3" fmla="*/ 27 h 432"/>
                  <a:gd name="T4" fmla="*/ 26 w 548"/>
                  <a:gd name="T5" fmla="*/ 27 h 432"/>
                  <a:gd name="T6" fmla="*/ 24 w 548"/>
                  <a:gd name="T7" fmla="*/ 27 h 432"/>
                  <a:gd name="T8" fmla="*/ 21 w 548"/>
                  <a:gd name="T9" fmla="*/ 27 h 432"/>
                  <a:gd name="T10" fmla="*/ 18 w 548"/>
                  <a:gd name="T11" fmla="*/ 27 h 432"/>
                  <a:gd name="T12" fmla="*/ 15 w 548"/>
                  <a:gd name="T13" fmla="*/ 26 h 432"/>
                  <a:gd name="T14" fmla="*/ 12 w 548"/>
                  <a:gd name="T15" fmla="*/ 26 h 432"/>
                  <a:gd name="T16" fmla="*/ 9 w 548"/>
                  <a:gd name="T17" fmla="*/ 24 h 432"/>
                  <a:gd name="T18" fmla="*/ 6 w 548"/>
                  <a:gd name="T19" fmla="*/ 24 h 432"/>
                  <a:gd name="T20" fmla="*/ 5 w 548"/>
                  <a:gd name="T21" fmla="*/ 22 h 432"/>
                  <a:gd name="T22" fmla="*/ 3 w 548"/>
                  <a:gd name="T23" fmla="*/ 21 h 432"/>
                  <a:gd name="T24" fmla="*/ 1 w 548"/>
                  <a:gd name="T25" fmla="*/ 19 h 432"/>
                  <a:gd name="T26" fmla="*/ 0 w 548"/>
                  <a:gd name="T27" fmla="*/ 18 h 432"/>
                  <a:gd name="T28" fmla="*/ 0 w 548"/>
                  <a:gd name="T29" fmla="*/ 16 h 432"/>
                  <a:gd name="T30" fmla="*/ 0 w 548"/>
                  <a:gd name="T31" fmla="*/ 13 h 432"/>
                  <a:gd name="T32" fmla="*/ 0 w 548"/>
                  <a:gd name="T33" fmla="*/ 11 h 432"/>
                  <a:gd name="T34" fmla="*/ 0 w 548"/>
                  <a:gd name="T35" fmla="*/ 8 h 432"/>
                  <a:gd name="T36" fmla="*/ 3 w 548"/>
                  <a:gd name="T37" fmla="*/ 6 h 432"/>
                  <a:gd name="T38" fmla="*/ 6 w 548"/>
                  <a:gd name="T39" fmla="*/ 4 h 432"/>
                  <a:gd name="T40" fmla="*/ 9 w 548"/>
                  <a:gd name="T41" fmla="*/ 2 h 432"/>
                  <a:gd name="T42" fmla="*/ 11 w 548"/>
                  <a:gd name="T43" fmla="*/ 0 h 432"/>
                  <a:gd name="T44" fmla="*/ 14 w 548"/>
                  <a:gd name="T45" fmla="*/ 1 h 432"/>
                  <a:gd name="T46" fmla="*/ 17 w 548"/>
                  <a:gd name="T47" fmla="*/ 2 h 432"/>
                  <a:gd name="T48" fmla="*/ 20 w 548"/>
                  <a:gd name="T49" fmla="*/ 2 h 432"/>
                  <a:gd name="T50" fmla="*/ 22 w 548"/>
                  <a:gd name="T51" fmla="*/ 3 h 432"/>
                  <a:gd name="T52" fmla="*/ 24 w 548"/>
                  <a:gd name="T53" fmla="*/ 5 h 432"/>
                  <a:gd name="T54" fmla="*/ 27 w 548"/>
                  <a:gd name="T55" fmla="*/ 6 h 432"/>
                  <a:gd name="T56" fmla="*/ 29 w 548"/>
                  <a:gd name="T57" fmla="*/ 7 h 432"/>
                  <a:gd name="T58" fmla="*/ 31 w 548"/>
                  <a:gd name="T59" fmla="*/ 9 h 432"/>
                  <a:gd name="T60" fmla="*/ 32 w 548"/>
                  <a:gd name="T61" fmla="*/ 10 h 432"/>
                  <a:gd name="T62" fmla="*/ 33 w 548"/>
                  <a:gd name="T63" fmla="*/ 11 h 432"/>
                  <a:gd name="T64" fmla="*/ 33 w 548"/>
                  <a:gd name="T65" fmla="*/ 13 h 432"/>
                  <a:gd name="T66" fmla="*/ 34 w 548"/>
                  <a:gd name="T67" fmla="*/ 14 h 432"/>
                  <a:gd name="T68" fmla="*/ 33 w 548"/>
                  <a:gd name="T69" fmla="*/ 16 h 432"/>
                  <a:gd name="T70" fmla="*/ 33 w 548"/>
                  <a:gd name="T71" fmla="*/ 17 h 432"/>
                  <a:gd name="T72" fmla="*/ 32 w 548"/>
                  <a:gd name="T73" fmla="*/ 18 h 432"/>
                  <a:gd name="T74" fmla="*/ 31 w 548"/>
                  <a:gd name="T75" fmla="*/ 19 h 432"/>
                  <a:gd name="T76" fmla="*/ 31 w 548"/>
                  <a:gd name="T77" fmla="*/ 21 h 432"/>
                  <a:gd name="T78" fmla="*/ 30 w 548"/>
                  <a:gd name="T79" fmla="*/ 23 h 432"/>
                  <a:gd name="T80" fmla="*/ 29 w 548"/>
                  <a:gd name="T81" fmla="*/ 24 h 432"/>
                  <a:gd name="T82" fmla="*/ 29 w 548"/>
                  <a:gd name="T83" fmla="*/ 26 h 4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48" h="432">
                    <a:moveTo>
                      <a:pt x="469" y="406"/>
                    </a:moveTo>
                    <a:lnTo>
                      <a:pt x="462" y="414"/>
                    </a:lnTo>
                    <a:lnTo>
                      <a:pt x="462" y="424"/>
                    </a:lnTo>
                    <a:lnTo>
                      <a:pt x="462" y="432"/>
                    </a:lnTo>
                    <a:lnTo>
                      <a:pt x="436" y="432"/>
                    </a:lnTo>
                    <a:lnTo>
                      <a:pt x="418" y="432"/>
                    </a:lnTo>
                    <a:lnTo>
                      <a:pt x="389" y="432"/>
                    </a:lnTo>
                    <a:lnTo>
                      <a:pt x="375" y="432"/>
                    </a:lnTo>
                    <a:lnTo>
                      <a:pt x="345" y="432"/>
                    </a:lnTo>
                    <a:lnTo>
                      <a:pt x="327" y="432"/>
                    </a:lnTo>
                    <a:lnTo>
                      <a:pt x="302" y="432"/>
                    </a:lnTo>
                    <a:lnTo>
                      <a:pt x="284" y="432"/>
                    </a:lnTo>
                    <a:lnTo>
                      <a:pt x="258" y="424"/>
                    </a:lnTo>
                    <a:lnTo>
                      <a:pt x="233" y="414"/>
                    </a:lnTo>
                    <a:lnTo>
                      <a:pt x="215" y="414"/>
                    </a:lnTo>
                    <a:lnTo>
                      <a:pt x="185" y="406"/>
                    </a:lnTo>
                    <a:lnTo>
                      <a:pt x="160" y="399"/>
                    </a:lnTo>
                    <a:lnTo>
                      <a:pt x="142" y="388"/>
                    </a:lnTo>
                    <a:lnTo>
                      <a:pt x="117" y="388"/>
                    </a:lnTo>
                    <a:lnTo>
                      <a:pt x="99" y="381"/>
                    </a:lnTo>
                    <a:lnTo>
                      <a:pt x="81" y="370"/>
                    </a:lnTo>
                    <a:lnTo>
                      <a:pt x="73" y="352"/>
                    </a:lnTo>
                    <a:lnTo>
                      <a:pt x="55" y="345"/>
                    </a:lnTo>
                    <a:lnTo>
                      <a:pt x="48" y="338"/>
                    </a:lnTo>
                    <a:lnTo>
                      <a:pt x="37" y="320"/>
                    </a:lnTo>
                    <a:lnTo>
                      <a:pt x="19" y="309"/>
                    </a:lnTo>
                    <a:lnTo>
                      <a:pt x="12" y="302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0" y="124"/>
                    </a:lnTo>
                    <a:lnTo>
                      <a:pt x="19" y="106"/>
                    </a:lnTo>
                    <a:lnTo>
                      <a:pt x="48" y="88"/>
                    </a:lnTo>
                    <a:lnTo>
                      <a:pt x="63" y="80"/>
                    </a:lnTo>
                    <a:lnTo>
                      <a:pt x="91" y="62"/>
                    </a:lnTo>
                    <a:lnTo>
                      <a:pt x="109" y="43"/>
                    </a:lnTo>
                    <a:lnTo>
                      <a:pt x="135" y="37"/>
                    </a:lnTo>
                    <a:lnTo>
                      <a:pt x="153" y="19"/>
                    </a:lnTo>
                    <a:lnTo>
                      <a:pt x="178" y="0"/>
                    </a:lnTo>
                    <a:lnTo>
                      <a:pt x="197" y="12"/>
                    </a:lnTo>
                    <a:lnTo>
                      <a:pt x="221" y="12"/>
                    </a:lnTo>
                    <a:lnTo>
                      <a:pt x="240" y="19"/>
                    </a:lnTo>
                    <a:lnTo>
                      <a:pt x="266" y="25"/>
                    </a:lnTo>
                    <a:lnTo>
                      <a:pt x="294" y="25"/>
                    </a:lnTo>
                    <a:lnTo>
                      <a:pt x="312" y="37"/>
                    </a:lnTo>
                    <a:lnTo>
                      <a:pt x="338" y="37"/>
                    </a:lnTo>
                    <a:lnTo>
                      <a:pt x="356" y="43"/>
                    </a:lnTo>
                    <a:lnTo>
                      <a:pt x="375" y="55"/>
                    </a:lnTo>
                    <a:lnTo>
                      <a:pt x="389" y="73"/>
                    </a:lnTo>
                    <a:lnTo>
                      <a:pt x="407" y="80"/>
                    </a:lnTo>
                    <a:lnTo>
                      <a:pt x="426" y="88"/>
                    </a:lnTo>
                    <a:lnTo>
                      <a:pt x="444" y="98"/>
                    </a:lnTo>
                    <a:lnTo>
                      <a:pt x="462" y="106"/>
                    </a:lnTo>
                    <a:lnTo>
                      <a:pt x="480" y="124"/>
                    </a:lnTo>
                    <a:lnTo>
                      <a:pt x="498" y="134"/>
                    </a:lnTo>
                    <a:lnTo>
                      <a:pt x="505" y="142"/>
                    </a:lnTo>
                    <a:lnTo>
                      <a:pt x="505" y="160"/>
                    </a:lnTo>
                    <a:lnTo>
                      <a:pt x="512" y="167"/>
                    </a:lnTo>
                    <a:lnTo>
                      <a:pt x="523" y="178"/>
                    </a:lnTo>
                    <a:lnTo>
                      <a:pt x="530" y="197"/>
                    </a:lnTo>
                    <a:lnTo>
                      <a:pt x="530" y="203"/>
                    </a:lnTo>
                    <a:lnTo>
                      <a:pt x="541" y="211"/>
                    </a:lnTo>
                    <a:lnTo>
                      <a:pt x="548" y="229"/>
                    </a:lnTo>
                    <a:lnTo>
                      <a:pt x="541" y="240"/>
                    </a:lnTo>
                    <a:lnTo>
                      <a:pt x="530" y="248"/>
                    </a:lnTo>
                    <a:lnTo>
                      <a:pt x="523" y="258"/>
                    </a:lnTo>
                    <a:lnTo>
                      <a:pt x="523" y="266"/>
                    </a:lnTo>
                    <a:lnTo>
                      <a:pt x="512" y="284"/>
                    </a:lnTo>
                    <a:lnTo>
                      <a:pt x="505" y="291"/>
                    </a:lnTo>
                    <a:lnTo>
                      <a:pt x="498" y="302"/>
                    </a:lnTo>
                    <a:lnTo>
                      <a:pt x="487" y="309"/>
                    </a:lnTo>
                    <a:lnTo>
                      <a:pt x="487" y="327"/>
                    </a:lnTo>
                    <a:lnTo>
                      <a:pt x="487" y="338"/>
                    </a:lnTo>
                    <a:lnTo>
                      <a:pt x="480" y="345"/>
                    </a:lnTo>
                    <a:lnTo>
                      <a:pt x="480" y="363"/>
                    </a:lnTo>
                    <a:lnTo>
                      <a:pt x="480" y="370"/>
                    </a:lnTo>
                    <a:lnTo>
                      <a:pt x="469" y="381"/>
                    </a:lnTo>
                    <a:lnTo>
                      <a:pt x="469" y="399"/>
                    </a:lnTo>
                    <a:lnTo>
                      <a:pt x="469" y="40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6" name="Freeform 292"/>
              <p:cNvSpPr>
                <a:spLocks/>
              </p:cNvSpPr>
              <p:nvPr/>
            </p:nvSpPr>
            <p:spPr bwMode="auto">
              <a:xfrm>
                <a:off x="3327" y="1544"/>
                <a:ext cx="110" cy="85"/>
              </a:xfrm>
              <a:custGeom>
                <a:avLst/>
                <a:gdLst>
                  <a:gd name="T0" fmla="*/ 23 w 442"/>
                  <a:gd name="T1" fmla="*/ 21 h 341"/>
                  <a:gd name="T2" fmla="*/ 22 w 442"/>
                  <a:gd name="T3" fmla="*/ 21 h 341"/>
                  <a:gd name="T4" fmla="*/ 20 w 442"/>
                  <a:gd name="T5" fmla="*/ 21 h 341"/>
                  <a:gd name="T6" fmla="*/ 17 w 442"/>
                  <a:gd name="T7" fmla="*/ 21 h 341"/>
                  <a:gd name="T8" fmla="*/ 15 w 442"/>
                  <a:gd name="T9" fmla="*/ 21 h 341"/>
                  <a:gd name="T10" fmla="*/ 13 w 442"/>
                  <a:gd name="T11" fmla="*/ 21 h 341"/>
                  <a:gd name="T12" fmla="*/ 10 w 442"/>
                  <a:gd name="T13" fmla="*/ 20 h 341"/>
                  <a:gd name="T14" fmla="*/ 8 w 442"/>
                  <a:gd name="T15" fmla="*/ 20 h 341"/>
                  <a:gd name="T16" fmla="*/ 6 w 442"/>
                  <a:gd name="T17" fmla="*/ 19 h 341"/>
                  <a:gd name="T18" fmla="*/ 4 w 442"/>
                  <a:gd name="T19" fmla="*/ 18 h 341"/>
                  <a:gd name="T20" fmla="*/ 3 w 442"/>
                  <a:gd name="T21" fmla="*/ 17 h 341"/>
                  <a:gd name="T22" fmla="*/ 1 w 442"/>
                  <a:gd name="T23" fmla="*/ 16 h 341"/>
                  <a:gd name="T24" fmla="*/ 0 w 442"/>
                  <a:gd name="T25" fmla="*/ 15 h 341"/>
                  <a:gd name="T26" fmla="*/ 0 w 442"/>
                  <a:gd name="T27" fmla="*/ 13 h 341"/>
                  <a:gd name="T28" fmla="*/ 0 w 442"/>
                  <a:gd name="T29" fmla="*/ 11 h 341"/>
                  <a:gd name="T30" fmla="*/ 0 w 442"/>
                  <a:gd name="T31" fmla="*/ 9 h 341"/>
                  <a:gd name="T32" fmla="*/ 0 w 442"/>
                  <a:gd name="T33" fmla="*/ 7 h 341"/>
                  <a:gd name="T34" fmla="*/ 1 w 442"/>
                  <a:gd name="T35" fmla="*/ 5 h 341"/>
                  <a:gd name="T36" fmla="*/ 3 w 442"/>
                  <a:gd name="T37" fmla="*/ 4 h 341"/>
                  <a:gd name="T38" fmla="*/ 5 w 442"/>
                  <a:gd name="T39" fmla="*/ 2 h 341"/>
                  <a:gd name="T40" fmla="*/ 7 w 442"/>
                  <a:gd name="T41" fmla="*/ 1 h 341"/>
                  <a:gd name="T42" fmla="*/ 10 w 442"/>
                  <a:gd name="T43" fmla="*/ 0 h 341"/>
                  <a:gd name="T44" fmla="*/ 12 w 442"/>
                  <a:gd name="T45" fmla="*/ 1 h 341"/>
                  <a:gd name="T46" fmla="*/ 14 w 442"/>
                  <a:gd name="T47" fmla="*/ 1 h 341"/>
                  <a:gd name="T48" fmla="*/ 17 w 442"/>
                  <a:gd name="T49" fmla="*/ 2 h 341"/>
                  <a:gd name="T50" fmla="*/ 19 w 442"/>
                  <a:gd name="T51" fmla="*/ 3 h 341"/>
                  <a:gd name="T52" fmla="*/ 20 w 442"/>
                  <a:gd name="T53" fmla="*/ 4 h 341"/>
                  <a:gd name="T54" fmla="*/ 22 w 442"/>
                  <a:gd name="T55" fmla="*/ 5 h 341"/>
                  <a:gd name="T56" fmla="*/ 24 w 442"/>
                  <a:gd name="T57" fmla="*/ 6 h 341"/>
                  <a:gd name="T58" fmla="*/ 25 w 442"/>
                  <a:gd name="T59" fmla="*/ 7 h 341"/>
                  <a:gd name="T60" fmla="*/ 26 w 442"/>
                  <a:gd name="T61" fmla="*/ 8 h 341"/>
                  <a:gd name="T62" fmla="*/ 26 w 442"/>
                  <a:gd name="T63" fmla="*/ 9 h 341"/>
                  <a:gd name="T64" fmla="*/ 27 w 442"/>
                  <a:gd name="T65" fmla="*/ 11 h 341"/>
                  <a:gd name="T66" fmla="*/ 27 w 442"/>
                  <a:gd name="T67" fmla="*/ 12 h 341"/>
                  <a:gd name="T68" fmla="*/ 26 w 442"/>
                  <a:gd name="T69" fmla="*/ 13 h 341"/>
                  <a:gd name="T70" fmla="*/ 25 w 442"/>
                  <a:gd name="T71" fmla="*/ 14 h 341"/>
                  <a:gd name="T72" fmla="*/ 24 w 442"/>
                  <a:gd name="T73" fmla="*/ 15 h 341"/>
                  <a:gd name="T74" fmla="*/ 24 w 442"/>
                  <a:gd name="T75" fmla="*/ 16 h 341"/>
                  <a:gd name="T76" fmla="*/ 24 w 442"/>
                  <a:gd name="T77" fmla="*/ 17 h 341"/>
                  <a:gd name="T78" fmla="*/ 24 w 442"/>
                  <a:gd name="T79" fmla="*/ 19 h 341"/>
                  <a:gd name="T80" fmla="*/ 23 w 442"/>
                  <a:gd name="T81" fmla="*/ 20 h 3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42" h="341">
                    <a:moveTo>
                      <a:pt x="370" y="326"/>
                    </a:moveTo>
                    <a:lnTo>
                      <a:pt x="370" y="333"/>
                    </a:lnTo>
                    <a:lnTo>
                      <a:pt x="370" y="341"/>
                    </a:lnTo>
                    <a:lnTo>
                      <a:pt x="351" y="341"/>
                    </a:lnTo>
                    <a:lnTo>
                      <a:pt x="337" y="341"/>
                    </a:lnTo>
                    <a:lnTo>
                      <a:pt x="319" y="341"/>
                    </a:lnTo>
                    <a:lnTo>
                      <a:pt x="300" y="341"/>
                    </a:lnTo>
                    <a:lnTo>
                      <a:pt x="282" y="341"/>
                    </a:lnTo>
                    <a:lnTo>
                      <a:pt x="264" y="341"/>
                    </a:lnTo>
                    <a:lnTo>
                      <a:pt x="239" y="341"/>
                    </a:lnTo>
                    <a:lnTo>
                      <a:pt x="221" y="341"/>
                    </a:lnTo>
                    <a:lnTo>
                      <a:pt x="203" y="333"/>
                    </a:lnTo>
                    <a:lnTo>
                      <a:pt x="185" y="333"/>
                    </a:lnTo>
                    <a:lnTo>
                      <a:pt x="167" y="326"/>
                    </a:lnTo>
                    <a:lnTo>
                      <a:pt x="152" y="326"/>
                    </a:lnTo>
                    <a:lnTo>
                      <a:pt x="134" y="315"/>
                    </a:lnTo>
                    <a:lnTo>
                      <a:pt x="116" y="315"/>
                    </a:lnTo>
                    <a:lnTo>
                      <a:pt x="98" y="308"/>
                    </a:lnTo>
                    <a:lnTo>
                      <a:pt x="79" y="297"/>
                    </a:lnTo>
                    <a:lnTo>
                      <a:pt x="73" y="290"/>
                    </a:lnTo>
                    <a:lnTo>
                      <a:pt x="61" y="279"/>
                    </a:lnTo>
                    <a:lnTo>
                      <a:pt x="43" y="272"/>
                    </a:lnTo>
                    <a:lnTo>
                      <a:pt x="36" y="265"/>
                    </a:lnTo>
                    <a:lnTo>
                      <a:pt x="25" y="254"/>
                    </a:lnTo>
                    <a:lnTo>
                      <a:pt x="18" y="247"/>
                    </a:lnTo>
                    <a:lnTo>
                      <a:pt x="10" y="236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93"/>
                    </a:lnTo>
                    <a:lnTo>
                      <a:pt x="0" y="175"/>
                    </a:lnTo>
                    <a:lnTo>
                      <a:pt x="0" y="167"/>
                    </a:lnTo>
                    <a:lnTo>
                      <a:pt x="0" y="148"/>
                    </a:lnTo>
                    <a:lnTo>
                      <a:pt x="0" y="130"/>
                    </a:lnTo>
                    <a:lnTo>
                      <a:pt x="0" y="112"/>
                    </a:lnTo>
                    <a:lnTo>
                      <a:pt x="0" y="94"/>
                    </a:lnTo>
                    <a:lnTo>
                      <a:pt x="18" y="87"/>
                    </a:lnTo>
                    <a:lnTo>
                      <a:pt x="36" y="69"/>
                    </a:lnTo>
                    <a:lnTo>
                      <a:pt x="54" y="61"/>
                    </a:lnTo>
                    <a:lnTo>
                      <a:pt x="73" y="51"/>
                    </a:lnTo>
                    <a:lnTo>
                      <a:pt x="86" y="33"/>
                    </a:lnTo>
                    <a:lnTo>
                      <a:pt x="104" y="25"/>
                    </a:lnTo>
                    <a:lnTo>
                      <a:pt x="122" y="15"/>
                    </a:lnTo>
                    <a:lnTo>
                      <a:pt x="141" y="0"/>
                    </a:lnTo>
                    <a:lnTo>
                      <a:pt x="159" y="7"/>
                    </a:lnTo>
                    <a:lnTo>
                      <a:pt x="177" y="7"/>
                    </a:lnTo>
                    <a:lnTo>
                      <a:pt x="195" y="15"/>
                    </a:lnTo>
                    <a:lnTo>
                      <a:pt x="213" y="15"/>
                    </a:lnTo>
                    <a:lnTo>
                      <a:pt x="228" y="25"/>
                    </a:lnTo>
                    <a:lnTo>
                      <a:pt x="246" y="25"/>
                    </a:lnTo>
                    <a:lnTo>
                      <a:pt x="276" y="33"/>
                    </a:lnTo>
                    <a:lnTo>
                      <a:pt x="290" y="33"/>
                    </a:lnTo>
                    <a:lnTo>
                      <a:pt x="300" y="43"/>
                    </a:lnTo>
                    <a:lnTo>
                      <a:pt x="319" y="51"/>
                    </a:lnTo>
                    <a:lnTo>
                      <a:pt x="327" y="61"/>
                    </a:lnTo>
                    <a:lnTo>
                      <a:pt x="345" y="69"/>
                    </a:lnTo>
                    <a:lnTo>
                      <a:pt x="351" y="76"/>
                    </a:lnTo>
                    <a:lnTo>
                      <a:pt x="370" y="87"/>
                    </a:lnTo>
                    <a:lnTo>
                      <a:pt x="381" y="94"/>
                    </a:lnTo>
                    <a:lnTo>
                      <a:pt x="399" y="105"/>
                    </a:lnTo>
                    <a:lnTo>
                      <a:pt x="399" y="112"/>
                    </a:lnTo>
                    <a:lnTo>
                      <a:pt x="406" y="124"/>
                    </a:lnTo>
                    <a:lnTo>
                      <a:pt x="413" y="130"/>
                    </a:lnTo>
                    <a:lnTo>
                      <a:pt x="413" y="138"/>
                    </a:lnTo>
                    <a:lnTo>
                      <a:pt x="424" y="148"/>
                    </a:lnTo>
                    <a:lnTo>
                      <a:pt x="431" y="156"/>
                    </a:lnTo>
                    <a:lnTo>
                      <a:pt x="431" y="175"/>
                    </a:lnTo>
                    <a:lnTo>
                      <a:pt x="442" y="185"/>
                    </a:lnTo>
                    <a:lnTo>
                      <a:pt x="431" y="193"/>
                    </a:lnTo>
                    <a:lnTo>
                      <a:pt x="424" y="200"/>
                    </a:lnTo>
                    <a:lnTo>
                      <a:pt x="413" y="211"/>
                    </a:lnTo>
                    <a:lnTo>
                      <a:pt x="406" y="218"/>
                    </a:lnTo>
                    <a:lnTo>
                      <a:pt x="406" y="229"/>
                    </a:lnTo>
                    <a:lnTo>
                      <a:pt x="399" y="236"/>
                    </a:lnTo>
                    <a:lnTo>
                      <a:pt x="388" y="247"/>
                    </a:lnTo>
                    <a:lnTo>
                      <a:pt x="388" y="254"/>
                    </a:lnTo>
                    <a:lnTo>
                      <a:pt x="388" y="265"/>
                    </a:lnTo>
                    <a:lnTo>
                      <a:pt x="388" y="272"/>
                    </a:lnTo>
                    <a:lnTo>
                      <a:pt x="381" y="279"/>
                    </a:lnTo>
                    <a:lnTo>
                      <a:pt x="381" y="297"/>
                    </a:lnTo>
                    <a:lnTo>
                      <a:pt x="381" y="308"/>
                    </a:lnTo>
                    <a:lnTo>
                      <a:pt x="381" y="315"/>
                    </a:lnTo>
                    <a:lnTo>
                      <a:pt x="370" y="326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7" name="Freeform 293"/>
              <p:cNvSpPr>
                <a:spLocks/>
              </p:cNvSpPr>
              <p:nvPr/>
            </p:nvSpPr>
            <p:spPr bwMode="auto">
              <a:xfrm>
                <a:off x="3351" y="1561"/>
                <a:ext cx="83" cy="66"/>
              </a:xfrm>
              <a:custGeom>
                <a:avLst/>
                <a:gdLst>
                  <a:gd name="T0" fmla="*/ 18 w 333"/>
                  <a:gd name="T1" fmla="*/ 16 h 264"/>
                  <a:gd name="T2" fmla="*/ 18 w 333"/>
                  <a:gd name="T3" fmla="*/ 17 h 264"/>
                  <a:gd name="T4" fmla="*/ 10 w 333"/>
                  <a:gd name="T5" fmla="*/ 16 h 264"/>
                  <a:gd name="T6" fmla="*/ 4 w 333"/>
                  <a:gd name="T7" fmla="*/ 14 h 264"/>
                  <a:gd name="T8" fmla="*/ 0 w 333"/>
                  <a:gd name="T9" fmla="*/ 11 h 264"/>
                  <a:gd name="T10" fmla="*/ 0 w 333"/>
                  <a:gd name="T11" fmla="*/ 4 h 264"/>
                  <a:gd name="T12" fmla="*/ 6 w 333"/>
                  <a:gd name="T13" fmla="*/ 0 h 264"/>
                  <a:gd name="T14" fmla="*/ 14 w 333"/>
                  <a:gd name="T15" fmla="*/ 2 h 264"/>
                  <a:gd name="T16" fmla="*/ 19 w 333"/>
                  <a:gd name="T17" fmla="*/ 5 h 264"/>
                  <a:gd name="T18" fmla="*/ 21 w 333"/>
                  <a:gd name="T19" fmla="*/ 8 h 264"/>
                  <a:gd name="T20" fmla="*/ 19 w 333"/>
                  <a:gd name="T21" fmla="*/ 12 h 264"/>
                  <a:gd name="T22" fmla="*/ 18 w 333"/>
                  <a:gd name="T23" fmla="*/ 16 h 2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3" h="264">
                    <a:moveTo>
                      <a:pt x="283" y="246"/>
                    </a:moveTo>
                    <a:lnTo>
                      <a:pt x="283" y="264"/>
                    </a:lnTo>
                    <a:lnTo>
                      <a:pt x="166" y="257"/>
                    </a:lnTo>
                    <a:lnTo>
                      <a:pt x="61" y="228"/>
                    </a:lnTo>
                    <a:lnTo>
                      <a:pt x="0" y="178"/>
                    </a:lnTo>
                    <a:lnTo>
                      <a:pt x="0" y="69"/>
                    </a:lnTo>
                    <a:lnTo>
                      <a:pt x="105" y="0"/>
                    </a:lnTo>
                    <a:lnTo>
                      <a:pt x="221" y="25"/>
                    </a:lnTo>
                    <a:lnTo>
                      <a:pt x="301" y="79"/>
                    </a:lnTo>
                    <a:lnTo>
                      <a:pt x="333" y="131"/>
                    </a:lnTo>
                    <a:lnTo>
                      <a:pt x="301" y="185"/>
                    </a:lnTo>
                    <a:lnTo>
                      <a:pt x="283" y="24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8" name="Freeform 294"/>
              <p:cNvSpPr>
                <a:spLocks/>
              </p:cNvSpPr>
              <p:nvPr/>
            </p:nvSpPr>
            <p:spPr bwMode="auto">
              <a:xfrm>
                <a:off x="3417" y="1105"/>
                <a:ext cx="252" cy="342"/>
              </a:xfrm>
              <a:custGeom>
                <a:avLst/>
                <a:gdLst>
                  <a:gd name="T0" fmla="*/ 59 w 1004"/>
                  <a:gd name="T1" fmla="*/ 76 h 1368"/>
                  <a:gd name="T2" fmla="*/ 63 w 1004"/>
                  <a:gd name="T3" fmla="*/ 76 h 1368"/>
                  <a:gd name="T4" fmla="*/ 62 w 1004"/>
                  <a:gd name="T5" fmla="*/ 48 h 1368"/>
                  <a:gd name="T6" fmla="*/ 54 w 1004"/>
                  <a:gd name="T7" fmla="*/ 19 h 1368"/>
                  <a:gd name="T8" fmla="*/ 40 w 1004"/>
                  <a:gd name="T9" fmla="*/ 3 h 1368"/>
                  <a:gd name="T10" fmla="*/ 17 w 1004"/>
                  <a:gd name="T11" fmla="*/ 0 h 1368"/>
                  <a:gd name="T12" fmla="*/ 0 w 1004"/>
                  <a:gd name="T13" fmla="*/ 25 h 1368"/>
                  <a:gd name="T14" fmla="*/ 7 w 1004"/>
                  <a:gd name="T15" fmla="*/ 54 h 1368"/>
                  <a:gd name="T16" fmla="*/ 20 w 1004"/>
                  <a:gd name="T17" fmla="*/ 76 h 1368"/>
                  <a:gd name="T18" fmla="*/ 34 w 1004"/>
                  <a:gd name="T19" fmla="*/ 86 h 1368"/>
                  <a:gd name="T20" fmla="*/ 45 w 1004"/>
                  <a:gd name="T21" fmla="*/ 78 h 1368"/>
                  <a:gd name="T22" fmla="*/ 59 w 1004"/>
                  <a:gd name="T23" fmla="*/ 76 h 13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4" h="1368">
                    <a:moveTo>
                      <a:pt x="943" y="1215"/>
                    </a:moveTo>
                    <a:lnTo>
                      <a:pt x="1004" y="1208"/>
                    </a:lnTo>
                    <a:lnTo>
                      <a:pt x="986" y="765"/>
                    </a:lnTo>
                    <a:lnTo>
                      <a:pt x="856" y="298"/>
                    </a:lnTo>
                    <a:lnTo>
                      <a:pt x="642" y="44"/>
                    </a:lnTo>
                    <a:lnTo>
                      <a:pt x="272" y="0"/>
                    </a:lnTo>
                    <a:lnTo>
                      <a:pt x="0" y="395"/>
                    </a:lnTo>
                    <a:lnTo>
                      <a:pt x="104" y="856"/>
                    </a:lnTo>
                    <a:lnTo>
                      <a:pt x="315" y="1208"/>
                    </a:lnTo>
                    <a:lnTo>
                      <a:pt x="536" y="1368"/>
                    </a:lnTo>
                    <a:lnTo>
                      <a:pt x="721" y="1245"/>
                    </a:lnTo>
                    <a:lnTo>
                      <a:pt x="943" y="121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79" name="Freeform 295"/>
              <p:cNvSpPr>
                <a:spLocks/>
              </p:cNvSpPr>
              <p:nvPr/>
            </p:nvSpPr>
            <p:spPr bwMode="auto">
              <a:xfrm>
                <a:off x="3434" y="1131"/>
                <a:ext cx="230" cy="313"/>
              </a:xfrm>
              <a:custGeom>
                <a:avLst/>
                <a:gdLst>
                  <a:gd name="T0" fmla="*/ 54 w 918"/>
                  <a:gd name="T1" fmla="*/ 70 h 1252"/>
                  <a:gd name="T2" fmla="*/ 56 w 918"/>
                  <a:gd name="T3" fmla="*/ 70 h 1252"/>
                  <a:gd name="T4" fmla="*/ 56 w 918"/>
                  <a:gd name="T5" fmla="*/ 70 h 1252"/>
                  <a:gd name="T6" fmla="*/ 58 w 918"/>
                  <a:gd name="T7" fmla="*/ 69 h 1252"/>
                  <a:gd name="T8" fmla="*/ 58 w 918"/>
                  <a:gd name="T9" fmla="*/ 63 h 1252"/>
                  <a:gd name="T10" fmla="*/ 57 w 918"/>
                  <a:gd name="T11" fmla="*/ 57 h 1252"/>
                  <a:gd name="T12" fmla="*/ 57 w 918"/>
                  <a:gd name="T13" fmla="*/ 50 h 1252"/>
                  <a:gd name="T14" fmla="*/ 56 w 918"/>
                  <a:gd name="T15" fmla="*/ 44 h 1252"/>
                  <a:gd name="T16" fmla="*/ 55 w 918"/>
                  <a:gd name="T17" fmla="*/ 38 h 1252"/>
                  <a:gd name="T18" fmla="*/ 53 w 918"/>
                  <a:gd name="T19" fmla="*/ 31 h 1252"/>
                  <a:gd name="T20" fmla="*/ 51 w 918"/>
                  <a:gd name="T21" fmla="*/ 24 h 1252"/>
                  <a:gd name="T22" fmla="*/ 49 w 918"/>
                  <a:gd name="T23" fmla="*/ 18 h 1252"/>
                  <a:gd name="T24" fmla="*/ 47 w 918"/>
                  <a:gd name="T25" fmla="*/ 14 h 1252"/>
                  <a:gd name="T26" fmla="*/ 43 w 918"/>
                  <a:gd name="T27" fmla="*/ 10 h 1252"/>
                  <a:gd name="T28" fmla="*/ 40 w 918"/>
                  <a:gd name="T29" fmla="*/ 6 h 1252"/>
                  <a:gd name="T30" fmla="*/ 37 w 918"/>
                  <a:gd name="T31" fmla="*/ 2 h 1252"/>
                  <a:gd name="T32" fmla="*/ 32 w 918"/>
                  <a:gd name="T33" fmla="*/ 2 h 1252"/>
                  <a:gd name="T34" fmla="*/ 26 w 918"/>
                  <a:gd name="T35" fmla="*/ 1 h 1252"/>
                  <a:gd name="T36" fmla="*/ 21 w 918"/>
                  <a:gd name="T37" fmla="*/ 1 h 1252"/>
                  <a:gd name="T38" fmla="*/ 16 w 918"/>
                  <a:gd name="T39" fmla="*/ 0 h 1252"/>
                  <a:gd name="T40" fmla="*/ 12 w 918"/>
                  <a:gd name="T41" fmla="*/ 6 h 1252"/>
                  <a:gd name="T42" fmla="*/ 8 w 918"/>
                  <a:gd name="T43" fmla="*/ 12 h 1252"/>
                  <a:gd name="T44" fmla="*/ 4 w 918"/>
                  <a:gd name="T45" fmla="*/ 17 h 1252"/>
                  <a:gd name="T46" fmla="*/ 0 w 918"/>
                  <a:gd name="T47" fmla="*/ 23 h 1252"/>
                  <a:gd name="T48" fmla="*/ 2 w 918"/>
                  <a:gd name="T49" fmla="*/ 29 h 1252"/>
                  <a:gd name="T50" fmla="*/ 4 w 918"/>
                  <a:gd name="T51" fmla="*/ 36 h 1252"/>
                  <a:gd name="T52" fmla="*/ 5 w 918"/>
                  <a:gd name="T53" fmla="*/ 43 h 1252"/>
                  <a:gd name="T54" fmla="*/ 6 w 918"/>
                  <a:gd name="T55" fmla="*/ 49 h 1252"/>
                  <a:gd name="T56" fmla="*/ 9 w 918"/>
                  <a:gd name="T57" fmla="*/ 54 h 1252"/>
                  <a:gd name="T58" fmla="*/ 12 w 918"/>
                  <a:gd name="T59" fmla="*/ 59 h 1252"/>
                  <a:gd name="T60" fmla="*/ 15 w 918"/>
                  <a:gd name="T61" fmla="*/ 64 h 1252"/>
                  <a:gd name="T62" fmla="*/ 18 w 918"/>
                  <a:gd name="T63" fmla="*/ 69 h 1252"/>
                  <a:gd name="T64" fmla="*/ 21 w 918"/>
                  <a:gd name="T65" fmla="*/ 72 h 1252"/>
                  <a:gd name="T66" fmla="*/ 24 w 918"/>
                  <a:gd name="T67" fmla="*/ 74 h 1252"/>
                  <a:gd name="T68" fmla="*/ 28 w 918"/>
                  <a:gd name="T69" fmla="*/ 76 h 1252"/>
                  <a:gd name="T70" fmla="*/ 31 w 918"/>
                  <a:gd name="T71" fmla="*/ 78 h 1252"/>
                  <a:gd name="T72" fmla="*/ 33 w 918"/>
                  <a:gd name="T73" fmla="*/ 77 h 1252"/>
                  <a:gd name="T74" fmla="*/ 36 w 918"/>
                  <a:gd name="T75" fmla="*/ 75 h 1252"/>
                  <a:gd name="T76" fmla="*/ 39 w 918"/>
                  <a:gd name="T77" fmla="*/ 73 h 1252"/>
                  <a:gd name="T78" fmla="*/ 42 w 918"/>
                  <a:gd name="T79" fmla="*/ 71 h 1252"/>
                  <a:gd name="T80" fmla="*/ 45 w 918"/>
                  <a:gd name="T81" fmla="*/ 71 h 1252"/>
                  <a:gd name="T82" fmla="*/ 48 w 918"/>
                  <a:gd name="T83" fmla="*/ 71 h 1252"/>
                  <a:gd name="T84" fmla="*/ 51 w 918"/>
                  <a:gd name="T85" fmla="*/ 70 h 1252"/>
                  <a:gd name="T86" fmla="*/ 54 w 918"/>
                  <a:gd name="T87" fmla="*/ 70 h 125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18" h="1252">
                    <a:moveTo>
                      <a:pt x="857" y="1110"/>
                    </a:moveTo>
                    <a:lnTo>
                      <a:pt x="867" y="1110"/>
                    </a:lnTo>
                    <a:lnTo>
                      <a:pt x="875" y="1110"/>
                    </a:lnTo>
                    <a:lnTo>
                      <a:pt x="885" y="1110"/>
                    </a:lnTo>
                    <a:lnTo>
                      <a:pt x="893" y="1110"/>
                    </a:lnTo>
                    <a:lnTo>
                      <a:pt x="900" y="1110"/>
                    </a:lnTo>
                    <a:lnTo>
                      <a:pt x="911" y="1103"/>
                    </a:lnTo>
                    <a:lnTo>
                      <a:pt x="918" y="1103"/>
                    </a:lnTo>
                    <a:lnTo>
                      <a:pt x="918" y="1059"/>
                    </a:lnTo>
                    <a:lnTo>
                      <a:pt x="918" y="1005"/>
                    </a:lnTo>
                    <a:lnTo>
                      <a:pt x="918" y="950"/>
                    </a:lnTo>
                    <a:lnTo>
                      <a:pt x="911" y="907"/>
                    </a:lnTo>
                    <a:lnTo>
                      <a:pt x="911" y="856"/>
                    </a:lnTo>
                    <a:lnTo>
                      <a:pt x="911" y="802"/>
                    </a:lnTo>
                    <a:lnTo>
                      <a:pt x="911" y="751"/>
                    </a:lnTo>
                    <a:lnTo>
                      <a:pt x="900" y="704"/>
                    </a:lnTo>
                    <a:lnTo>
                      <a:pt x="893" y="653"/>
                    </a:lnTo>
                    <a:lnTo>
                      <a:pt x="875" y="599"/>
                    </a:lnTo>
                    <a:lnTo>
                      <a:pt x="857" y="548"/>
                    </a:lnTo>
                    <a:lnTo>
                      <a:pt x="849" y="493"/>
                    </a:lnTo>
                    <a:lnTo>
                      <a:pt x="831" y="439"/>
                    </a:lnTo>
                    <a:lnTo>
                      <a:pt x="813" y="388"/>
                    </a:lnTo>
                    <a:lnTo>
                      <a:pt x="806" y="334"/>
                    </a:lnTo>
                    <a:lnTo>
                      <a:pt x="788" y="284"/>
                    </a:lnTo>
                    <a:lnTo>
                      <a:pt x="758" y="247"/>
                    </a:lnTo>
                    <a:lnTo>
                      <a:pt x="744" y="221"/>
                    </a:lnTo>
                    <a:lnTo>
                      <a:pt x="715" y="185"/>
                    </a:lnTo>
                    <a:lnTo>
                      <a:pt x="689" y="160"/>
                    </a:lnTo>
                    <a:lnTo>
                      <a:pt x="664" y="131"/>
                    </a:lnTo>
                    <a:lnTo>
                      <a:pt x="635" y="98"/>
                    </a:lnTo>
                    <a:lnTo>
                      <a:pt x="621" y="69"/>
                    </a:lnTo>
                    <a:lnTo>
                      <a:pt x="592" y="37"/>
                    </a:lnTo>
                    <a:lnTo>
                      <a:pt x="549" y="37"/>
                    </a:lnTo>
                    <a:lnTo>
                      <a:pt x="504" y="25"/>
                    </a:lnTo>
                    <a:lnTo>
                      <a:pt x="461" y="25"/>
                    </a:lnTo>
                    <a:lnTo>
                      <a:pt x="417" y="18"/>
                    </a:lnTo>
                    <a:lnTo>
                      <a:pt x="371" y="18"/>
                    </a:lnTo>
                    <a:lnTo>
                      <a:pt x="338" y="7"/>
                    </a:lnTo>
                    <a:lnTo>
                      <a:pt x="295" y="7"/>
                    </a:lnTo>
                    <a:lnTo>
                      <a:pt x="247" y="0"/>
                    </a:lnTo>
                    <a:lnTo>
                      <a:pt x="214" y="43"/>
                    </a:lnTo>
                    <a:lnTo>
                      <a:pt x="186" y="88"/>
                    </a:lnTo>
                    <a:lnTo>
                      <a:pt x="153" y="131"/>
                    </a:lnTo>
                    <a:lnTo>
                      <a:pt x="123" y="185"/>
                    </a:lnTo>
                    <a:lnTo>
                      <a:pt x="91" y="229"/>
                    </a:lnTo>
                    <a:lnTo>
                      <a:pt x="62" y="272"/>
                    </a:lnTo>
                    <a:lnTo>
                      <a:pt x="29" y="315"/>
                    </a:lnTo>
                    <a:lnTo>
                      <a:pt x="0" y="363"/>
                    </a:lnTo>
                    <a:lnTo>
                      <a:pt x="11" y="414"/>
                    </a:lnTo>
                    <a:lnTo>
                      <a:pt x="29" y="468"/>
                    </a:lnTo>
                    <a:lnTo>
                      <a:pt x="36" y="519"/>
                    </a:lnTo>
                    <a:lnTo>
                      <a:pt x="54" y="574"/>
                    </a:lnTo>
                    <a:lnTo>
                      <a:pt x="62" y="624"/>
                    </a:lnTo>
                    <a:lnTo>
                      <a:pt x="72" y="678"/>
                    </a:lnTo>
                    <a:lnTo>
                      <a:pt x="91" y="733"/>
                    </a:lnTo>
                    <a:lnTo>
                      <a:pt x="98" y="784"/>
                    </a:lnTo>
                    <a:lnTo>
                      <a:pt x="123" y="820"/>
                    </a:lnTo>
                    <a:lnTo>
                      <a:pt x="142" y="864"/>
                    </a:lnTo>
                    <a:lnTo>
                      <a:pt x="171" y="900"/>
                    </a:lnTo>
                    <a:lnTo>
                      <a:pt x="196" y="944"/>
                    </a:lnTo>
                    <a:lnTo>
                      <a:pt x="214" y="987"/>
                    </a:lnTo>
                    <a:lnTo>
                      <a:pt x="240" y="1023"/>
                    </a:lnTo>
                    <a:lnTo>
                      <a:pt x="265" y="1067"/>
                    </a:lnTo>
                    <a:lnTo>
                      <a:pt x="283" y="1103"/>
                    </a:lnTo>
                    <a:lnTo>
                      <a:pt x="308" y="1121"/>
                    </a:lnTo>
                    <a:lnTo>
                      <a:pt x="338" y="1146"/>
                    </a:lnTo>
                    <a:lnTo>
                      <a:pt x="363" y="1165"/>
                    </a:lnTo>
                    <a:lnTo>
                      <a:pt x="389" y="1183"/>
                    </a:lnTo>
                    <a:lnTo>
                      <a:pt x="417" y="1201"/>
                    </a:lnTo>
                    <a:lnTo>
                      <a:pt x="443" y="1216"/>
                    </a:lnTo>
                    <a:lnTo>
                      <a:pt x="468" y="1234"/>
                    </a:lnTo>
                    <a:lnTo>
                      <a:pt x="498" y="1252"/>
                    </a:lnTo>
                    <a:lnTo>
                      <a:pt x="512" y="1234"/>
                    </a:lnTo>
                    <a:lnTo>
                      <a:pt x="530" y="1227"/>
                    </a:lnTo>
                    <a:lnTo>
                      <a:pt x="559" y="1209"/>
                    </a:lnTo>
                    <a:lnTo>
                      <a:pt x="574" y="1201"/>
                    </a:lnTo>
                    <a:lnTo>
                      <a:pt x="603" y="1183"/>
                    </a:lnTo>
                    <a:lnTo>
                      <a:pt x="621" y="1165"/>
                    </a:lnTo>
                    <a:lnTo>
                      <a:pt x="646" y="1154"/>
                    </a:lnTo>
                    <a:lnTo>
                      <a:pt x="664" y="1140"/>
                    </a:lnTo>
                    <a:lnTo>
                      <a:pt x="689" y="1140"/>
                    </a:lnTo>
                    <a:lnTo>
                      <a:pt x="715" y="1140"/>
                    </a:lnTo>
                    <a:lnTo>
                      <a:pt x="733" y="1128"/>
                    </a:lnTo>
                    <a:lnTo>
                      <a:pt x="758" y="1128"/>
                    </a:lnTo>
                    <a:lnTo>
                      <a:pt x="788" y="1121"/>
                    </a:lnTo>
                    <a:lnTo>
                      <a:pt x="813" y="1121"/>
                    </a:lnTo>
                    <a:lnTo>
                      <a:pt x="839" y="1110"/>
                    </a:lnTo>
                    <a:lnTo>
                      <a:pt x="857" y="111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0" name="Freeform 296"/>
              <p:cNvSpPr>
                <a:spLocks/>
              </p:cNvSpPr>
              <p:nvPr/>
            </p:nvSpPr>
            <p:spPr bwMode="auto">
              <a:xfrm>
                <a:off x="3453" y="1157"/>
                <a:ext cx="209" cy="285"/>
              </a:xfrm>
              <a:custGeom>
                <a:avLst/>
                <a:gdLst>
                  <a:gd name="T0" fmla="*/ 49 w 839"/>
                  <a:gd name="T1" fmla="*/ 64 h 1139"/>
                  <a:gd name="T2" fmla="*/ 50 w 839"/>
                  <a:gd name="T3" fmla="*/ 63 h 1139"/>
                  <a:gd name="T4" fmla="*/ 51 w 839"/>
                  <a:gd name="T5" fmla="*/ 63 h 1139"/>
                  <a:gd name="T6" fmla="*/ 52 w 839"/>
                  <a:gd name="T7" fmla="*/ 63 h 1139"/>
                  <a:gd name="T8" fmla="*/ 51 w 839"/>
                  <a:gd name="T9" fmla="*/ 57 h 1139"/>
                  <a:gd name="T10" fmla="*/ 51 w 839"/>
                  <a:gd name="T11" fmla="*/ 51 h 1139"/>
                  <a:gd name="T12" fmla="*/ 51 w 839"/>
                  <a:gd name="T13" fmla="*/ 46 h 1139"/>
                  <a:gd name="T14" fmla="*/ 51 w 839"/>
                  <a:gd name="T15" fmla="*/ 40 h 1139"/>
                  <a:gd name="T16" fmla="*/ 49 w 839"/>
                  <a:gd name="T17" fmla="*/ 34 h 1139"/>
                  <a:gd name="T18" fmla="*/ 48 w 839"/>
                  <a:gd name="T19" fmla="*/ 28 h 1139"/>
                  <a:gd name="T20" fmla="*/ 46 w 839"/>
                  <a:gd name="T21" fmla="*/ 22 h 1139"/>
                  <a:gd name="T22" fmla="*/ 44 w 839"/>
                  <a:gd name="T23" fmla="*/ 16 h 1139"/>
                  <a:gd name="T24" fmla="*/ 42 w 839"/>
                  <a:gd name="T25" fmla="*/ 13 h 1139"/>
                  <a:gd name="T26" fmla="*/ 39 w 839"/>
                  <a:gd name="T27" fmla="*/ 9 h 1139"/>
                  <a:gd name="T28" fmla="*/ 36 w 839"/>
                  <a:gd name="T29" fmla="*/ 6 h 1139"/>
                  <a:gd name="T30" fmla="*/ 33 w 839"/>
                  <a:gd name="T31" fmla="*/ 2 h 1139"/>
                  <a:gd name="T32" fmla="*/ 28 w 839"/>
                  <a:gd name="T33" fmla="*/ 2 h 1139"/>
                  <a:gd name="T34" fmla="*/ 23 w 839"/>
                  <a:gd name="T35" fmla="*/ 1 h 1139"/>
                  <a:gd name="T36" fmla="*/ 18 w 839"/>
                  <a:gd name="T37" fmla="*/ 1 h 1139"/>
                  <a:gd name="T38" fmla="*/ 14 w 839"/>
                  <a:gd name="T39" fmla="*/ 0 h 1139"/>
                  <a:gd name="T40" fmla="*/ 10 w 839"/>
                  <a:gd name="T41" fmla="*/ 5 h 1139"/>
                  <a:gd name="T42" fmla="*/ 6 w 839"/>
                  <a:gd name="T43" fmla="*/ 11 h 1139"/>
                  <a:gd name="T44" fmla="*/ 3 w 839"/>
                  <a:gd name="T45" fmla="*/ 16 h 1139"/>
                  <a:gd name="T46" fmla="*/ 0 w 839"/>
                  <a:gd name="T47" fmla="*/ 21 h 1139"/>
                  <a:gd name="T48" fmla="*/ 1 w 839"/>
                  <a:gd name="T49" fmla="*/ 27 h 1139"/>
                  <a:gd name="T50" fmla="*/ 3 w 839"/>
                  <a:gd name="T51" fmla="*/ 33 h 1139"/>
                  <a:gd name="T52" fmla="*/ 4 w 839"/>
                  <a:gd name="T53" fmla="*/ 39 h 1139"/>
                  <a:gd name="T54" fmla="*/ 5 w 839"/>
                  <a:gd name="T55" fmla="*/ 45 h 1139"/>
                  <a:gd name="T56" fmla="*/ 8 w 839"/>
                  <a:gd name="T57" fmla="*/ 49 h 1139"/>
                  <a:gd name="T58" fmla="*/ 11 w 839"/>
                  <a:gd name="T59" fmla="*/ 54 h 1139"/>
                  <a:gd name="T60" fmla="*/ 13 w 839"/>
                  <a:gd name="T61" fmla="*/ 59 h 1139"/>
                  <a:gd name="T62" fmla="*/ 16 w 839"/>
                  <a:gd name="T63" fmla="*/ 63 h 1139"/>
                  <a:gd name="T64" fmla="*/ 19 w 839"/>
                  <a:gd name="T65" fmla="*/ 65 h 1139"/>
                  <a:gd name="T66" fmla="*/ 22 w 839"/>
                  <a:gd name="T67" fmla="*/ 67 h 1139"/>
                  <a:gd name="T68" fmla="*/ 25 w 839"/>
                  <a:gd name="T69" fmla="*/ 69 h 1139"/>
                  <a:gd name="T70" fmla="*/ 27 w 839"/>
                  <a:gd name="T71" fmla="*/ 71 h 1139"/>
                  <a:gd name="T72" fmla="*/ 30 w 839"/>
                  <a:gd name="T73" fmla="*/ 70 h 1139"/>
                  <a:gd name="T74" fmla="*/ 32 w 839"/>
                  <a:gd name="T75" fmla="*/ 68 h 1139"/>
                  <a:gd name="T76" fmla="*/ 35 w 839"/>
                  <a:gd name="T77" fmla="*/ 66 h 1139"/>
                  <a:gd name="T78" fmla="*/ 37 w 839"/>
                  <a:gd name="T79" fmla="*/ 65 h 1139"/>
                  <a:gd name="T80" fmla="*/ 40 w 839"/>
                  <a:gd name="T81" fmla="*/ 65 h 1139"/>
                  <a:gd name="T82" fmla="*/ 43 w 839"/>
                  <a:gd name="T83" fmla="*/ 64 h 1139"/>
                  <a:gd name="T84" fmla="*/ 46 w 839"/>
                  <a:gd name="T85" fmla="*/ 64 h 1139"/>
                  <a:gd name="T86" fmla="*/ 48 w 839"/>
                  <a:gd name="T87" fmla="*/ 64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39" h="1139">
                    <a:moveTo>
                      <a:pt x="777" y="1015"/>
                    </a:moveTo>
                    <a:lnTo>
                      <a:pt x="785" y="1015"/>
                    </a:lnTo>
                    <a:lnTo>
                      <a:pt x="795" y="1004"/>
                    </a:lnTo>
                    <a:lnTo>
                      <a:pt x="803" y="1004"/>
                    </a:lnTo>
                    <a:lnTo>
                      <a:pt x="813" y="1004"/>
                    </a:lnTo>
                    <a:lnTo>
                      <a:pt x="821" y="1004"/>
                    </a:lnTo>
                    <a:lnTo>
                      <a:pt x="828" y="1004"/>
                    </a:lnTo>
                    <a:lnTo>
                      <a:pt x="839" y="1004"/>
                    </a:lnTo>
                    <a:lnTo>
                      <a:pt x="839" y="961"/>
                    </a:lnTo>
                    <a:lnTo>
                      <a:pt x="828" y="917"/>
                    </a:lnTo>
                    <a:lnTo>
                      <a:pt x="828" y="862"/>
                    </a:lnTo>
                    <a:lnTo>
                      <a:pt x="828" y="819"/>
                    </a:lnTo>
                    <a:lnTo>
                      <a:pt x="828" y="776"/>
                    </a:lnTo>
                    <a:lnTo>
                      <a:pt x="821" y="732"/>
                    </a:lnTo>
                    <a:lnTo>
                      <a:pt x="821" y="689"/>
                    </a:lnTo>
                    <a:lnTo>
                      <a:pt x="821" y="645"/>
                    </a:lnTo>
                    <a:lnTo>
                      <a:pt x="803" y="590"/>
                    </a:lnTo>
                    <a:lnTo>
                      <a:pt x="795" y="547"/>
                    </a:lnTo>
                    <a:lnTo>
                      <a:pt x="777" y="493"/>
                    </a:lnTo>
                    <a:lnTo>
                      <a:pt x="767" y="450"/>
                    </a:lnTo>
                    <a:lnTo>
                      <a:pt x="752" y="395"/>
                    </a:lnTo>
                    <a:lnTo>
                      <a:pt x="741" y="351"/>
                    </a:lnTo>
                    <a:lnTo>
                      <a:pt x="723" y="300"/>
                    </a:lnTo>
                    <a:lnTo>
                      <a:pt x="716" y="257"/>
                    </a:lnTo>
                    <a:lnTo>
                      <a:pt x="686" y="228"/>
                    </a:lnTo>
                    <a:lnTo>
                      <a:pt x="672" y="203"/>
                    </a:lnTo>
                    <a:lnTo>
                      <a:pt x="643" y="166"/>
                    </a:lnTo>
                    <a:lnTo>
                      <a:pt x="625" y="141"/>
                    </a:lnTo>
                    <a:lnTo>
                      <a:pt x="599" y="115"/>
                    </a:lnTo>
                    <a:lnTo>
                      <a:pt x="581" y="87"/>
                    </a:lnTo>
                    <a:lnTo>
                      <a:pt x="556" y="61"/>
                    </a:lnTo>
                    <a:lnTo>
                      <a:pt x="538" y="36"/>
                    </a:lnTo>
                    <a:lnTo>
                      <a:pt x="495" y="36"/>
                    </a:lnTo>
                    <a:lnTo>
                      <a:pt x="458" y="25"/>
                    </a:lnTo>
                    <a:lnTo>
                      <a:pt x="414" y="25"/>
                    </a:lnTo>
                    <a:lnTo>
                      <a:pt x="378" y="18"/>
                    </a:lnTo>
                    <a:lnTo>
                      <a:pt x="335" y="18"/>
                    </a:lnTo>
                    <a:lnTo>
                      <a:pt x="299" y="6"/>
                    </a:lnTo>
                    <a:lnTo>
                      <a:pt x="254" y="6"/>
                    </a:lnTo>
                    <a:lnTo>
                      <a:pt x="223" y="0"/>
                    </a:lnTo>
                    <a:lnTo>
                      <a:pt x="193" y="43"/>
                    </a:lnTo>
                    <a:lnTo>
                      <a:pt x="168" y="79"/>
                    </a:lnTo>
                    <a:lnTo>
                      <a:pt x="142" y="123"/>
                    </a:lnTo>
                    <a:lnTo>
                      <a:pt x="106" y="166"/>
                    </a:lnTo>
                    <a:lnTo>
                      <a:pt x="81" y="203"/>
                    </a:lnTo>
                    <a:lnTo>
                      <a:pt x="51" y="246"/>
                    </a:lnTo>
                    <a:lnTo>
                      <a:pt x="26" y="290"/>
                    </a:lnTo>
                    <a:lnTo>
                      <a:pt x="0" y="326"/>
                    </a:lnTo>
                    <a:lnTo>
                      <a:pt x="8" y="381"/>
                    </a:lnTo>
                    <a:lnTo>
                      <a:pt x="19" y="424"/>
                    </a:lnTo>
                    <a:lnTo>
                      <a:pt x="37" y="475"/>
                    </a:lnTo>
                    <a:lnTo>
                      <a:pt x="45" y="518"/>
                    </a:lnTo>
                    <a:lnTo>
                      <a:pt x="51" y="565"/>
                    </a:lnTo>
                    <a:lnTo>
                      <a:pt x="63" y="616"/>
                    </a:lnTo>
                    <a:lnTo>
                      <a:pt x="81" y="660"/>
                    </a:lnTo>
                    <a:lnTo>
                      <a:pt x="88" y="714"/>
                    </a:lnTo>
                    <a:lnTo>
                      <a:pt x="106" y="750"/>
                    </a:lnTo>
                    <a:lnTo>
                      <a:pt x="132" y="783"/>
                    </a:lnTo>
                    <a:lnTo>
                      <a:pt x="150" y="819"/>
                    </a:lnTo>
                    <a:lnTo>
                      <a:pt x="175" y="856"/>
                    </a:lnTo>
                    <a:lnTo>
                      <a:pt x="193" y="899"/>
                    </a:lnTo>
                    <a:lnTo>
                      <a:pt x="211" y="935"/>
                    </a:lnTo>
                    <a:lnTo>
                      <a:pt x="236" y="968"/>
                    </a:lnTo>
                    <a:lnTo>
                      <a:pt x="254" y="1004"/>
                    </a:lnTo>
                    <a:lnTo>
                      <a:pt x="284" y="1022"/>
                    </a:lnTo>
                    <a:lnTo>
                      <a:pt x="309" y="1040"/>
                    </a:lnTo>
                    <a:lnTo>
                      <a:pt x="327" y="1059"/>
                    </a:lnTo>
                    <a:lnTo>
                      <a:pt x="353" y="1077"/>
                    </a:lnTo>
                    <a:lnTo>
                      <a:pt x="371" y="1085"/>
                    </a:lnTo>
                    <a:lnTo>
                      <a:pt x="396" y="1103"/>
                    </a:lnTo>
                    <a:lnTo>
                      <a:pt x="426" y="1121"/>
                    </a:lnTo>
                    <a:lnTo>
                      <a:pt x="440" y="1139"/>
                    </a:lnTo>
                    <a:lnTo>
                      <a:pt x="458" y="1128"/>
                    </a:lnTo>
                    <a:lnTo>
                      <a:pt x="487" y="1110"/>
                    </a:lnTo>
                    <a:lnTo>
                      <a:pt x="502" y="1103"/>
                    </a:lnTo>
                    <a:lnTo>
                      <a:pt x="520" y="1085"/>
                    </a:lnTo>
                    <a:lnTo>
                      <a:pt x="538" y="1077"/>
                    </a:lnTo>
                    <a:lnTo>
                      <a:pt x="563" y="1059"/>
                    </a:lnTo>
                    <a:lnTo>
                      <a:pt x="581" y="1048"/>
                    </a:lnTo>
                    <a:lnTo>
                      <a:pt x="599" y="1040"/>
                    </a:lnTo>
                    <a:lnTo>
                      <a:pt x="625" y="1034"/>
                    </a:lnTo>
                    <a:lnTo>
                      <a:pt x="643" y="1034"/>
                    </a:lnTo>
                    <a:lnTo>
                      <a:pt x="672" y="1034"/>
                    </a:lnTo>
                    <a:lnTo>
                      <a:pt x="686" y="1022"/>
                    </a:lnTo>
                    <a:lnTo>
                      <a:pt x="716" y="1022"/>
                    </a:lnTo>
                    <a:lnTo>
                      <a:pt x="734" y="1015"/>
                    </a:lnTo>
                    <a:lnTo>
                      <a:pt x="759" y="1015"/>
                    </a:lnTo>
                    <a:lnTo>
                      <a:pt x="777" y="1015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1" name="Freeform 297"/>
              <p:cNvSpPr>
                <a:spLocks/>
              </p:cNvSpPr>
              <p:nvPr/>
            </p:nvSpPr>
            <p:spPr bwMode="auto">
              <a:xfrm>
                <a:off x="3470" y="1184"/>
                <a:ext cx="188" cy="255"/>
              </a:xfrm>
              <a:custGeom>
                <a:avLst/>
                <a:gdLst>
                  <a:gd name="T0" fmla="*/ 44 w 751"/>
                  <a:gd name="T1" fmla="*/ 57 h 1023"/>
                  <a:gd name="T2" fmla="*/ 45 w 751"/>
                  <a:gd name="T3" fmla="*/ 57 h 1023"/>
                  <a:gd name="T4" fmla="*/ 47 w 751"/>
                  <a:gd name="T5" fmla="*/ 57 h 1023"/>
                  <a:gd name="T6" fmla="*/ 47 w 751"/>
                  <a:gd name="T7" fmla="*/ 54 h 1023"/>
                  <a:gd name="T8" fmla="*/ 47 w 751"/>
                  <a:gd name="T9" fmla="*/ 49 h 1023"/>
                  <a:gd name="T10" fmla="*/ 47 w 751"/>
                  <a:gd name="T11" fmla="*/ 43 h 1023"/>
                  <a:gd name="T12" fmla="*/ 47 w 751"/>
                  <a:gd name="T13" fmla="*/ 38 h 1023"/>
                  <a:gd name="T14" fmla="*/ 45 w 751"/>
                  <a:gd name="T15" fmla="*/ 33 h 1023"/>
                  <a:gd name="T16" fmla="*/ 44 w 751"/>
                  <a:gd name="T17" fmla="*/ 28 h 1023"/>
                  <a:gd name="T18" fmla="*/ 42 w 751"/>
                  <a:gd name="T19" fmla="*/ 22 h 1023"/>
                  <a:gd name="T20" fmla="*/ 41 w 751"/>
                  <a:gd name="T21" fmla="*/ 17 h 1023"/>
                  <a:gd name="T22" fmla="*/ 39 w 751"/>
                  <a:gd name="T23" fmla="*/ 13 h 1023"/>
                  <a:gd name="T24" fmla="*/ 37 w 751"/>
                  <a:gd name="T25" fmla="*/ 10 h 1023"/>
                  <a:gd name="T26" fmla="*/ 34 w 751"/>
                  <a:gd name="T27" fmla="*/ 6 h 1023"/>
                  <a:gd name="T28" fmla="*/ 32 w 751"/>
                  <a:gd name="T29" fmla="*/ 3 h 1023"/>
                  <a:gd name="T30" fmla="*/ 28 w 751"/>
                  <a:gd name="T31" fmla="*/ 1 h 1023"/>
                  <a:gd name="T32" fmla="*/ 23 w 751"/>
                  <a:gd name="T33" fmla="*/ 1 h 1023"/>
                  <a:gd name="T34" fmla="*/ 19 w 751"/>
                  <a:gd name="T35" fmla="*/ 0 h 1023"/>
                  <a:gd name="T36" fmla="*/ 14 w 751"/>
                  <a:gd name="T37" fmla="*/ 0 h 1023"/>
                  <a:gd name="T38" fmla="*/ 11 w 751"/>
                  <a:gd name="T39" fmla="*/ 2 h 1023"/>
                  <a:gd name="T40" fmla="*/ 8 w 751"/>
                  <a:gd name="T41" fmla="*/ 7 h 1023"/>
                  <a:gd name="T42" fmla="*/ 5 w 751"/>
                  <a:gd name="T43" fmla="*/ 11 h 1023"/>
                  <a:gd name="T44" fmla="*/ 1 w 751"/>
                  <a:gd name="T45" fmla="*/ 16 h 1023"/>
                  <a:gd name="T46" fmla="*/ 1 w 751"/>
                  <a:gd name="T47" fmla="*/ 21 h 1023"/>
                  <a:gd name="T48" fmla="*/ 2 w 751"/>
                  <a:gd name="T49" fmla="*/ 26 h 1023"/>
                  <a:gd name="T50" fmla="*/ 3 w 751"/>
                  <a:gd name="T51" fmla="*/ 32 h 1023"/>
                  <a:gd name="T52" fmla="*/ 4 w 751"/>
                  <a:gd name="T53" fmla="*/ 37 h 1023"/>
                  <a:gd name="T54" fmla="*/ 6 w 751"/>
                  <a:gd name="T55" fmla="*/ 42 h 1023"/>
                  <a:gd name="T56" fmla="*/ 9 w 751"/>
                  <a:gd name="T57" fmla="*/ 46 h 1023"/>
                  <a:gd name="T58" fmla="*/ 11 w 751"/>
                  <a:gd name="T59" fmla="*/ 50 h 1023"/>
                  <a:gd name="T60" fmla="*/ 14 w 751"/>
                  <a:gd name="T61" fmla="*/ 54 h 1023"/>
                  <a:gd name="T62" fmla="*/ 16 w 751"/>
                  <a:gd name="T63" fmla="*/ 57 h 1023"/>
                  <a:gd name="T64" fmla="*/ 18 w 751"/>
                  <a:gd name="T65" fmla="*/ 59 h 1023"/>
                  <a:gd name="T66" fmla="*/ 21 w 751"/>
                  <a:gd name="T67" fmla="*/ 61 h 1023"/>
                  <a:gd name="T68" fmla="*/ 24 w 751"/>
                  <a:gd name="T69" fmla="*/ 63 h 1023"/>
                  <a:gd name="T70" fmla="*/ 26 w 751"/>
                  <a:gd name="T71" fmla="*/ 63 h 1023"/>
                  <a:gd name="T72" fmla="*/ 28 w 751"/>
                  <a:gd name="T73" fmla="*/ 62 h 1023"/>
                  <a:gd name="T74" fmla="*/ 31 w 751"/>
                  <a:gd name="T75" fmla="*/ 60 h 1023"/>
                  <a:gd name="T76" fmla="*/ 33 w 751"/>
                  <a:gd name="T77" fmla="*/ 59 h 1023"/>
                  <a:gd name="T78" fmla="*/ 35 w 751"/>
                  <a:gd name="T79" fmla="*/ 58 h 1023"/>
                  <a:gd name="T80" fmla="*/ 38 w 751"/>
                  <a:gd name="T81" fmla="*/ 58 h 1023"/>
                  <a:gd name="T82" fmla="*/ 40 w 751"/>
                  <a:gd name="T83" fmla="*/ 57 h 1023"/>
                  <a:gd name="T84" fmla="*/ 43 w 751"/>
                  <a:gd name="T85" fmla="*/ 57 h 10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1" h="1023">
                    <a:moveTo>
                      <a:pt x="697" y="910"/>
                    </a:moveTo>
                    <a:lnTo>
                      <a:pt x="707" y="910"/>
                    </a:lnTo>
                    <a:lnTo>
                      <a:pt x="715" y="910"/>
                    </a:lnTo>
                    <a:lnTo>
                      <a:pt x="725" y="910"/>
                    </a:lnTo>
                    <a:lnTo>
                      <a:pt x="733" y="910"/>
                    </a:lnTo>
                    <a:lnTo>
                      <a:pt x="743" y="910"/>
                    </a:lnTo>
                    <a:lnTo>
                      <a:pt x="751" y="910"/>
                    </a:lnTo>
                    <a:lnTo>
                      <a:pt x="751" y="863"/>
                    </a:lnTo>
                    <a:lnTo>
                      <a:pt x="751" y="820"/>
                    </a:lnTo>
                    <a:lnTo>
                      <a:pt x="743" y="787"/>
                    </a:lnTo>
                    <a:lnTo>
                      <a:pt x="743" y="739"/>
                    </a:lnTo>
                    <a:lnTo>
                      <a:pt x="743" y="696"/>
                    </a:lnTo>
                    <a:lnTo>
                      <a:pt x="743" y="663"/>
                    </a:lnTo>
                    <a:lnTo>
                      <a:pt x="743" y="617"/>
                    </a:lnTo>
                    <a:lnTo>
                      <a:pt x="733" y="573"/>
                    </a:lnTo>
                    <a:lnTo>
                      <a:pt x="725" y="530"/>
                    </a:lnTo>
                    <a:lnTo>
                      <a:pt x="715" y="485"/>
                    </a:lnTo>
                    <a:lnTo>
                      <a:pt x="697" y="449"/>
                    </a:lnTo>
                    <a:lnTo>
                      <a:pt x="689" y="406"/>
                    </a:lnTo>
                    <a:lnTo>
                      <a:pt x="671" y="363"/>
                    </a:lnTo>
                    <a:lnTo>
                      <a:pt x="664" y="319"/>
                    </a:lnTo>
                    <a:lnTo>
                      <a:pt x="653" y="276"/>
                    </a:lnTo>
                    <a:lnTo>
                      <a:pt x="634" y="228"/>
                    </a:lnTo>
                    <a:lnTo>
                      <a:pt x="616" y="203"/>
                    </a:lnTo>
                    <a:lnTo>
                      <a:pt x="602" y="177"/>
                    </a:lnTo>
                    <a:lnTo>
                      <a:pt x="583" y="159"/>
                    </a:lnTo>
                    <a:lnTo>
                      <a:pt x="555" y="134"/>
                    </a:lnTo>
                    <a:lnTo>
                      <a:pt x="540" y="104"/>
                    </a:lnTo>
                    <a:lnTo>
                      <a:pt x="522" y="79"/>
                    </a:lnTo>
                    <a:lnTo>
                      <a:pt x="504" y="55"/>
                    </a:lnTo>
                    <a:lnTo>
                      <a:pt x="479" y="36"/>
                    </a:lnTo>
                    <a:lnTo>
                      <a:pt x="443" y="25"/>
                    </a:lnTo>
                    <a:lnTo>
                      <a:pt x="407" y="25"/>
                    </a:lnTo>
                    <a:lnTo>
                      <a:pt x="370" y="18"/>
                    </a:lnTo>
                    <a:lnTo>
                      <a:pt x="337" y="18"/>
                    </a:lnTo>
                    <a:lnTo>
                      <a:pt x="301" y="10"/>
                    </a:lnTo>
                    <a:lnTo>
                      <a:pt x="265" y="10"/>
                    </a:lnTo>
                    <a:lnTo>
                      <a:pt x="229" y="10"/>
                    </a:lnTo>
                    <a:lnTo>
                      <a:pt x="196" y="0"/>
                    </a:lnTo>
                    <a:lnTo>
                      <a:pt x="166" y="36"/>
                    </a:lnTo>
                    <a:lnTo>
                      <a:pt x="153" y="73"/>
                    </a:lnTo>
                    <a:lnTo>
                      <a:pt x="123" y="116"/>
                    </a:lnTo>
                    <a:lnTo>
                      <a:pt x="98" y="152"/>
                    </a:lnTo>
                    <a:lnTo>
                      <a:pt x="72" y="185"/>
                    </a:lnTo>
                    <a:lnTo>
                      <a:pt x="44" y="221"/>
                    </a:lnTo>
                    <a:lnTo>
                      <a:pt x="18" y="257"/>
                    </a:lnTo>
                    <a:lnTo>
                      <a:pt x="0" y="301"/>
                    </a:lnTo>
                    <a:lnTo>
                      <a:pt x="11" y="345"/>
                    </a:lnTo>
                    <a:lnTo>
                      <a:pt x="18" y="381"/>
                    </a:lnTo>
                    <a:lnTo>
                      <a:pt x="29" y="424"/>
                    </a:lnTo>
                    <a:lnTo>
                      <a:pt x="36" y="467"/>
                    </a:lnTo>
                    <a:lnTo>
                      <a:pt x="44" y="511"/>
                    </a:lnTo>
                    <a:lnTo>
                      <a:pt x="54" y="555"/>
                    </a:lnTo>
                    <a:lnTo>
                      <a:pt x="62" y="602"/>
                    </a:lnTo>
                    <a:lnTo>
                      <a:pt x="80" y="645"/>
                    </a:lnTo>
                    <a:lnTo>
                      <a:pt x="98" y="671"/>
                    </a:lnTo>
                    <a:lnTo>
                      <a:pt x="116" y="708"/>
                    </a:lnTo>
                    <a:lnTo>
                      <a:pt x="134" y="739"/>
                    </a:lnTo>
                    <a:lnTo>
                      <a:pt x="153" y="776"/>
                    </a:lnTo>
                    <a:lnTo>
                      <a:pt x="178" y="802"/>
                    </a:lnTo>
                    <a:lnTo>
                      <a:pt x="196" y="838"/>
                    </a:lnTo>
                    <a:lnTo>
                      <a:pt x="214" y="874"/>
                    </a:lnTo>
                    <a:lnTo>
                      <a:pt x="229" y="910"/>
                    </a:lnTo>
                    <a:lnTo>
                      <a:pt x="247" y="917"/>
                    </a:lnTo>
                    <a:lnTo>
                      <a:pt x="275" y="935"/>
                    </a:lnTo>
                    <a:lnTo>
                      <a:pt x="293" y="954"/>
                    </a:lnTo>
                    <a:lnTo>
                      <a:pt x="319" y="962"/>
                    </a:lnTo>
                    <a:lnTo>
                      <a:pt x="337" y="980"/>
                    </a:lnTo>
                    <a:lnTo>
                      <a:pt x="356" y="998"/>
                    </a:lnTo>
                    <a:lnTo>
                      <a:pt x="381" y="1005"/>
                    </a:lnTo>
                    <a:lnTo>
                      <a:pt x="399" y="1023"/>
                    </a:lnTo>
                    <a:lnTo>
                      <a:pt x="417" y="1016"/>
                    </a:lnTo>
                    <a:lnTo>
                      <a:pt x="432" y="1005"/>
                    </a:lnTo>
                    <a:lnTo>
                      <a:pt x="450" y="990"/>
                    </a:lnTo>
                    <a:lnTo>
                      <a:pt x="468" y="980"/>
                    </a:lnTo>
                    <a:lnTo>
                      <a:pt x="486" y="972"/>
                    </a:lnTo>
                    <a:lnTo>
                      <a:pt x="504" y="954"/>
                    </a:lnTo>
                    <a:lnTo>
                      <a:pt x="522" y="943"/>
                    </a:lnTo>
                    <a:lnTo>
                      <a:pt x="540" y="935"/>
                    </a:lnTo>
                    <a:lnTo>
                      <a:pt x="555" y="935"/>
                    </a:lnTo>
                    <a:lnTo>
                      <a:pt x="583" y="929"/>
                    </a:lnTo>
                    <a:lnTo>
                      <a:pt x="602" y="929"/>
                    </a:lnTo>
                    <a:lnTo>
                      <a:pt x="616" y="929"/>
                    </a:lnTo>
                    <a:lnTo>
                      <a:pt x="634" y="917"/>
                    </a:lnTo>
                    <a:lnTo>
                      <a:pt x="664" y="917"/>
                    </a:lnTo>
                    <a:lnTo>
                      <a:pt x="682" y="917"/>
                    </a:lnTo>
                    <a:lnTo>
                      <a:pt x="697" y="91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2" name="Freeform 298"/>
              <p:cNvSpPr>
                <a:spLocks/>
              </p:cNvSpPr>
              <p:nvPr/>
            </p:nvSpPr>
            <p:spPr bwMode="auto">
              <a:xfrm>
                <a:off x="3485" y="1210"/>
                <a:ext cx="168" cy="228"/>
              </a:xfrm>
              <a:custGeom>
                <a:avLst/>
                <a:gdLst>
                  <a:gd name="T0" fmla="*/ 40 w 671"/>
                  <a:gd name="T1" fmla="*/ 51 h 912"/>
                  <a:gd name="T2" fmla="*/ 41 w 671"/>
                  <a:gd name="T3" fmla="*/ 51 h 912"/>
                  <a:gd name="T4" fmla="*/ 42 w 671"/>
                  <a:gd name="T5" fmla="*/ 51 h 912"/>
                  <a:gd name="T6" fmla="*/ 42 w 671"/>
                  <a:gd name="T7" fmla="*/ 48 h 912"/>
                  <a:gd name="T8" fmla="*/ 42 w 671"/>
                  <a:gd name="T9" fmla="*/ 44 h 912"/>
                  <a:gd name="T10" fmla="*/ 42 w 671"/>
                  <a:gd name="T11" fmla="*/ 39 h 912"/>
                  <a:gd name="T12" fmla="*/ 42 w 671"/>
                  <a:gd name="T13" fmla="*/ 34 h 912"/>
                  <a:gd name="T14" fmla="*/ 41 w 671"/>
                  <a:gd name="T15" fmla="*/ 30 h 912"/>
                  <a:gd name="T16" fmla="*/ 39 w 671"/>
                  <a:gd name="T17" fmla="*/ 25 h 912"/>
                  <a:gd name="T18" fmla="*/ 38 w 671"/>
                  <a:gd name="T19" fmla="*/ 20 h 912"/>
                  <a:gd name="T20" fmla="*/ 37 w 671"/>
                  <a:gd name="T21" fmla="*/ 15 h 912"/>
                  <a:gd name="T22" fmla="*/ 35 w 671"/>
                  <a:gd name="T23" fmla="*/ 12 h 912"/>
                  <a:gd name="T24" fmla="*/ 33 w 671"/>
                  <a:gd name="T25" fmla="*/ 9 h 912"/>
                  <a:gd name="T26" fmla="*/ 30 w 671"/>
                  <a:gd name="T27" fmla="*/ 6 h 912"/>
                  <a:gd name="T28" fmla="*/ 28 w 671"/>
                  <a:gd name="T29" fmla="*/ 4 h 912"/>
                  <a:gd name="T30" fmla="*/ 25 w 671"/>
                  <a:gd name="T31" fmla="*/ 2 h 912"/>
                  <a:gd name="T32" fmla="*/ 21 w 671"/>
                  <a:gd name="T33" fmla="*/ 1 h 912"/>
                  <a:gd name="T34" fmla="*/ 17 w 671"/>
                  <a:gd name="T35" fmla="*/ 1 h 912"/>
                  <a:gd name="T36" fmla="*/ 13 w 671"/>
                  <a:gd name="T37" fmla="*/ 1 h 912"/>
                  <a:gd name="T38" fmla="*/ 10 w 671"/>
                  <a:gd name="T39" fmla="*/ 2 h 912"/>
                  <a:gd name="T40" fmla="*/ 7 w 671"/>
                  <a:gd name="T41" fmla="*/ 6 h 912"/>
                  <a:gd name="T42" fmla="*/ 5 w 671"/>
                  <a:gd name="T43" fmla="*/ 11 h 912"/>
                  <a:gd name="T44" fmla="*/ 2 w 671"/>
                  <a:gd name="T45" fmla="*/ 15 h 912"/>
                  <a:gd name="T46" fmla="*/ 1 w 671"/>
                  <a:gd name="T47" fmla="*/ 19 h 912"/>
                  <a:gd name="T48" fmla="*/ 2 w 671"/>
                  <a:gd name="T49" fmla="*/ 24 h 912"/>
                  <a:gd name="T50" fmla="*/ 3 w 671"/>
                  <a:gd name="T51" fmla="*/ 29 h 912"/>
                  <a:gd name="T52" fmla="*/ 4 w 671"/>
                  <a:gd name="T53" fmla="*/ 33 h 912"/>
                  <a:gd name="T54" fmla="*/ 6 w 671"/>
                  <a:gd name="T55" fmla="*/ 38 h 912"/>
                  <a:gd name="T56" fmla="*/ 8 w 671"/>
                  <a:gd name="T57" fmla="*/ 42 h 912"/>
                  <a:gd name="T58" fmla="*/ 10 w 671"/>
                  <a:gd name="T59" fmla="*/ 45 h 912"/>
                  <a:gd name="T60" fmla="*/ 12 w 671"/>
                  <a:gd name="T61" fmla="*/ 49 h 912"/>
                  <a:gd name="T62" fmla="*/ 15 w 671"/>
                  <a:gd name="T63" fmla="*/ 52 h 912"/>
                  <a:gd name="T64" fmla="*/ 17 w 671"/>
                  <a:gd name="T65" fmla="*/ 53 h 912"/>
                  <a:gd name="T66" fmla="*/ 19 w 671"/>
                  <a:gd name="T67" fmla="*/ 55 h 912"/>
                  <a:gd name="T68" fmla="*/ 22 w 671"/>
                  <a:gd name="T69" fmla="*/ 56 h 912"/>
                  <a:gd name="T70" fmla="*/ 23 w 671"/>
                  <a:gd name="T71" fmla="*/ 56 h 912"/>
                  <a:gd name="T72" fmla="*/ 26 w 671"/>
                  <a:gd name="T73" fmla="*/ 56 h 912"/>
                  <a:gd name="T74" fmla="*/ 28 w 671"/>
                  <a:gd name="T75" fmla="*/ 54 h 912"/>
                  <a:gd name="T76" fmla="*/ 29 w 671"/>
                  <a:gd name="T77" fmla="*/ 53 h 912"/>
                  <a:gd name="T78" fmla="*/ 32 w 671"/>
                  <a:gd name="T79" fmla="*/ 52 h 912"/>
                  <a:gd name="T80" fmla="*/ 34 w 671"/>
                  <a:gd name="T81" fmla="*/ 52 h 912"/>
                  <a:gd name="T82" fmla="*/ 36 w 671"/>
                  <a:gd name="T83" fmla="*/ 52 h 912"/>
                  <a:gd name="T84" fmla="*/ 38 w 671"/>
                  <a:gd name="T85" fmla="*/ 51 h 9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71" h="912">
                    <a:moveTo>
                      <a:pt x="627" y="813"/>
                    </a:moveTo>
                    <a:lnTo>
                      <a:pt x="635" y="813"/>
                    </a:lnTo>
                    <a:lnTo>
                      <a:pt x="645" y="813"/>
                    </a:lnTo>
                    <a:lnTo>
                      <a:pt x="653" y="813"/>
                    </a:lnTo>
                    <a:lnTo>
                      <a:pt x="653" y="806"/>
                    </a:lnTo>
                    <a:lnTo>
                      <a:pt x="663" y="806"/>
                    </a:lnTo>
                    <a:lnTo>
                      <a:pt x="671" y="806"/>
                    </a:lnTo>
                    <a:lnTo>
                      <a:pt x="671" y="770"/>
                    </a:lnTo>
                    <a:lnTo>
                      <a:pt x="671" y="734"/>
                    </a:lnTo>
                    <a:lnTo>
                      <a:pt x="671" y="698"/>
                    </a:lnTo>
                    <a:lnTo>
                      <a:pt x="671" y="665"/>
                    </a:lnTo>
                    <a:lnTo>
                      <a:pt x="663" y="629"/>
                    </a:lnTo>
                    <a:lnTo>
                      <a:pt x="663" y="585"/>
                    </a:lnTo>
                    <a:lnTo>
                      <a:pt x="663" y="549"/>
                    </a:lnTo>
                    <a:lnTo>
                      <a:pt x="663" y="513"/>
                    </a:lnTo>
                    <a:lnTo>
                      <a:pt x="653" y="480"/>
                    </a:lnTo>
                    <a:lnTo>
                      <a:pt x="635" y="436"/>
                    </a:lnTo>
                    <a:lnTo>
                      <a:pt x="627" y="399"/>
                    </a:lnTo>
                    <a:lnTo>
                      <a:pt x="620" y="363"/>
                    </a:lnTo>
                    <a:lnTo>
                      <a:pt x="609" y="320"/>
                    </a:lnTo>
                    <a:lnTo>
                      <a:pt x="591" y="284"/>
                    </a:lnTo>
                    <a:lnTo>
                      <a:pt x="584" y="241"/>
                    </a:lnTo>
                    <a:lnTo>
                      <a:pt x="572" y="204"/>
                    </a:lnTo>
                    <a:lnTo>
                      <a:pt x="554" y="186"/>
                    </a:lnTo>
                    <a:lnTo>
                      <a:pt x="540" y="160"/>
                    </a:lnTo>
                    <a:lnTo>
                      <a:pt x="521" y="142"/>
                    </a:lnTo>
                    <a:lnTo>
                      <a:pt x="503" y="117"/>
                    </a:lnTo>
                    <a:lnTo>
                      <a:pt x="485" y="99"/>
                    </a:lnTo>
                    <a:lnTo>
                      <a:pt x="467" y="73"/>
                    </a:lnTo>
                    <a:lnTo>
                      <a:pt x="449" y="55"/>
                    </a:lnTo>
                    <a:lnTo>
                      <a:pt x="431" y="30"/>
                    </a:lnTo>
                    <a:lnTo>
                      <a:pt x="399" y="30"/>
                    </a:lnTo>
                    <a:lnTo>
                      <a:pt x="370" y="30"/>
                    </a:lnTo>
                    <a:lnTo>
                      <a:pt x="337" y="19"/>
                    </a:lnTo>
                    <a:lnTo>
                      <a:pt x="308" y="19"/>
                    </a:lnTo>
                    <a:lnTo>
                      <a:pt x="275" y="12"/>
                    </a:lnTo>
                    <a:lnTo>
                      <a:pt x="246" y="12"/>
                    </a:lnTo>
                    <a:lnTo>
                      <a:pt x="213" y="12"/>
                    </a:lnTo>
                    <a:lnTo>
                      <a:pt x="177" y="0"/>
                    </a:lnTo>
                    <a:lnTo>
                      <a:pt x="159" y="37"/>
                    </a:lnTo>
                    <a:lnTo>
                      <a:pt x="134" y="73"/>
                    </a:lnTo>
                    <a:lnTo>
                      <a:pt x="116" y="99"/>
                    </a:lnTo>
                    <a:lnTo>
                      <a:pt x="91" y="135"/>
                    </a:lnTo>
                    <a:lnTo>
                      <a:pt x="72" y="172"/>
                    </a:lnTo>
                    <a:lnTo>
                      <a:pt x="43" y="197"/>
                    </a:lnTo>
                    <a:lnTo>
                      <a:pt x="28" y="233"/>
                    </a:lnTo>
                    <a:lnTo>
                      <a:pt x="0" y="266"/>
                    </a:lnTo>
                    <a:lnTo>
                      <a:pt x="10" y="302"/>
                    </a:lnTo>
                    <a:lnTo>
                      <a:pt x="18" y="345"/>
                    </a:lnTo>
                    <a:lnTo>
                      <a:pt x="28" y="381"/>
                    </a:lnTo>
                    <a:lnTo>
                      <a:pt x="36" y="418"/>
                    </a:lnTo>
                    <a:lnTo>
                      <a:pt x="43" y="462"/>
                    </a:lnTo>
                    <a:lnTo>
                      <a:pt x="54" y="498"/>
                    </a:lnTo>
                    <a:lnTo>
                      <a:pt x="61" y="531"/>
                    </a:lnTo>
                    <a:lnTo>
                      <a:pt x="72" y="574"/>
                    </a:lnTo>
                    <a:lnTo>
                      <a:pt x="91" y="604"/>
                    </a:lnTo>
                    <a:lnTo>
                      <a:pt x="104" y="629"/>
                    </a:lnTo>
                    <a:lnTo>
                      <a:pt x="122" y="665"/>
                    </a:lnTo>
                    <a:lnTo>
                      <a:pt x="141" y="690"/>
                    </a:lnTo>
                    <a:lnTo>
                      <a:pt x="159" y="716"/>
                    </a:lnTo>
                    <a:lnTo>
                      <a:pt x="177" y="752"/>
                    </a:lnTo>
                    <a:lnTo>
                      <a:pt x="195" y="777"/>
                    </a:lnTo>
                    <a:lnTo>
                      <a:pt x="213" y="806"/>
                    </a:lnTo>
                    <a:lnTo>
                      <a:pt x="231" y="825"/>
                    </a:lnTo>
                    <a:lnTo>
                      <a:pt x="246" y="831"/>
                    </a:lnTo>
                    <a:lnTo>
                      <a:pt x="264" y="850"/>
                    </a:lnTo>
                    <a:lnTo>
                      <a:pt x="282" y="858"/>
                    </a:lnTo>
                    <a:lnTo>
                      <a:pt x="300" y="876"/>
                    </a:lnTo>
                    <a:lnTo>
                      <a:pt x="319" y="886"/>
                    </a:lnTo>
                    <a:lnTo>
                      <a:pt x="345" y="901"/>
                    </a:lnTo>
                    <a:lnTo>
                      <a:pt x="363" y="912"/>
                    </a:lnTo>
                    <a:lnTo>
                      <a:pt x="370" y="901"/>
                    </a:lnTo>
                    <a:lnTo>
                      <a:pt x="388" y="894"/>
                    </a:lnTo>
                    <a:lnTo>
                      <a:pt x="406" y="886"/>
                    </a:lnTo>
                    <a:lnTo>
                      <a:pt x="424" y="876"/>
                    </a:lnTo>
                    <a:lnTo>
                      <a:pt x="442" y="868"/>
                    </a:lnTo>
                    <a:lnTo>
                      <a:pt x="449" y="850"/>
                    </a:lnTo>
                    <a:lnTo>
                      <a:pt x="467" y="839"/>
                    </a:lnTo>
                    <a:lnTo>
                      <a:pt x="485" y="831"/>
                    </a:lnTo>
                    <a:lnTo>
                      <a:pt x="503" y="831"/>
                    </a:lnTo>
                    <a:lnTo>
                      <a:pt x="521" y="831"/>
                    </a:lnTo>
                    <a:lnTo>
                      <a:pt x="540" y="825"/>
                    </a:lnTo>
                    <a:lnTo>
                      <a:pt x="554" y="825"/>
                    </a:lnTo>
                    <a:lnTo>
                      <a:pt x="572" y="825"/>
                    </a:lnTo>
                    <a:lnTo>
                      <a:pt x="591" y="813"/>
                    </a:lnTo>
                    <a:lnTo>
                      <a:pt x="609" y="813"/>
                    </a:lnTo>
                    <a:lnTo>
                      <a:pt x="627" y="81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3" name="Freeform 299"/>
              <p:cNvSpPr>
                <a:spLocks/>
              </p:cNvSpPr>
              <p:nvPr/>
            </p:nvSpPr>
            <p:spPr bwMode="auto">
              <a:xfrm>
                <a:off x="3504" y="1237"/>
                <a:ext cx="147" cy="198"/>
              </a:xfrm>
              <a:custGeom>
                <a:avLst/>
                <a:gdLst>
                  <a:gd name="T0" fmla="*/ 34 w 591"/>
                  <a:gd name="T1" fmla="*/ 44 h 792"/>
                  <a:gd name="T2" fmla="*/ 36 w 591"/>
                  <a:gd name="T3" fmla="*/ 44 h 792"/>
                  <a:gd name="T4" fmla="*/ 37 w 591"/>
                  <a:gd name="T5" fmla="*/ 44 h 792"/>
                  <a:gd name="T6" fmla="*/ 36 w 591"/>
                  <a:gd name="T7" fmla="*/ 40 h 792"/>
                  <a:gd name="T8" fmla="*/ 36 w 591"/>
                  <a:gd name="T9" fmla="*/ 36 h 792"/>
                  <a:gd name="T10" fmla="*/ 36 w 591"/>
                  <a:gd name="T11" fmla="*/ 32 h 792"/>
                  <a:gd name="T12" fmla="*/ 36 w 591"/>
                  <a:gd name="T13" fmla="*/ 28 h 792"/>
                  <a:gd name="T14" fmla="*/ 34 w 591"/>
                  <a:gd name="T15" fmla="*/ 24 h 792"/>
                  <a:gd name="T16" fmla="*/ 33 w 591"/>
                  <a:gd name="T17" fmla="*/ 20 h 792"/>
                  <a:gd name="T18" fmla="*/ 32 w 591"/>
                  <a:gd name="T19" fmla="*/ 16 h 792"/>
                  <a:gd name="T20" fmla="*/ 31 w 591"/>
                  <a:gd name="T21" fmla="*/ 11 h 792"/>
                  <a:gd name="T22" fmla="*/ 29 w 591"/>
                  <a:gd name="T23" fmla="*/ 9 h 792"/>
                  <a:gd name="T24" fmla="*/ 27 w 591"/>
                  <a:gd name="T25" fmla="*/ 7 h 792"/>
                  <a:gd name="T26" fmla="*/ 25 w 591"/>
                  <a:gd name="T27" fmla="*/ 4 h 792"/>
                  <a:gd name="T28" fmla="*/ 23 w 591"/>
                  <a:gd name="T29" fmla="*/ 2 h 792"/>
                  <a:gd name="T30" fmla="*/ 20 w 591"/>
                  <a:gd name="T31" fmla="*/ 1 h 792"/>
                  <a:gd name="T32" fmla="*/ 16 w 591"/>
                  <a:gd name="T33" fmla="*/ 1 h 792"/>
                  <a:gd name="T34" fmla="*/ 13 w 591"/>
                  <a:gd name="T35" fmla="*/ 1 h 792"/>
                  <a:gd name="T36" fmla="*/ 10 w 591"/>
                  <a:gd name="T37" fmla="*/ 0 h 792"/>
                  <a:gd name="T38" fmla="*/ 7 w 591"/>
                  <a:gd name="T39" fmla="*/ 4 h 792"/>
                  <a:gd name="T40" fmla="*/ 5 w 591"/>
                  <a:gd name="T41" fmla="*/ 7 h 792"/>
                  <a:gd name="T42" fmla="*/ 2 w 591"/>
                  <a:gd name="T43" fmla="*/ 11 h 792"/>
                  <a:gd name="T44" fmla="*/ 0 w 591"/>
                  <a:gd name="T45" fmla="*/ 14 h 792"/>
                  <a:gd name="T46" fmla="*/ 1 w 591"/>
                  <a:gd name="T47" fmla="*/ 19 h 792"/>
                  <a:gd name="T48" fmla="*/ 2 w 591"/>
                  <a:gd name="T49" fmla="*/ 23 h 792"/>
                  <a:gd name="T50" fmla="*/ 3 w 591"/>
                  <a:gd name="T51" fmla="*/ 27 h 792"/>
                  <a:gd name="T52" fmla="*/ 4 w 591"/>
                  <a:gd name="T53" fmla="*/ 31 h 792"/>
                  <a:gd name="T54" fmla="*/ 6 w 591"/>
                  <a:gd name="T55" fmla="*/ 34 h 792"/>
                  <a:gd name="T56" fmla="*/ 8 w 591"/>
                  <a:gd name="T57" fmla="*/ 38 h 792"/>
                  <a:gd name="T58" fmla="*/ 9 w 591"/>
                  <a:gd name="T59" fmla="*/ 41 h 792"/>
                  <a:gd name="T60" fmla="*/ 11 w 591"/>
                  <a:gd name="T61" fmla="*/ 44 h 792"/>
                  <a:gd name="T62" fmla="*/ 13 w 591"/>
                  <a:gd name="T63" fmla="*/ 46 h 792"/>
                  <a:gd name="T64" fmla="*/ 15 w 591"/>
                  <a:gd name="T65" fmla="*/ 47 h 792"/>
                  <a:gd name="T66" fmla="*/ 17 w 591"/>
                  <a:gd name="T67" fmla="*/ 49 h 792"/>
                  <a:gd name="T68" fmla="*/ 19 w 591"/>
                  <a:gd name="T69" fmla="*/ 50 h 792"/>
                  <a:gd name="T70" fmla="*/ 21 w 591"/>
                  <a:gd name="T71" fmla="*/ 49 h 792"/>
                  <a:gd name="T72" fmla="*/ 23 w 591"/>
                  <a:gd name="T73" fmla="*/ 48 h 792"/>
                  <a:gd name="T74" fmla="*/ 24 w 591"/>
                  <a:gd name="T75" fmla="*/ 46 h 792"/>
                  <a:gd name="T76" fmla="*/ 26 w 591"/>
                  <a:gd name="T77" fmla="*/ 45 h 792"/>
                  <a:gd name="T78" fmla="*/ 28 w 591"/>
                  <a:gd name="T79" fmla="*/ 45 h 792"/>
                  <a:gd name="T80" fmla="*/ 30 w 591"/>
                  <a:gd name="T81" fmla="*/ 45 h 792"/>
                  <a:gd name="T82" fmla="*/ 32 w 591"/>
                  <a:gd name="T83" fmla="*/ 45 h 792"/>
                  <a:gd name="T84" fmla="*/ 34 w 591"/>
                  <a:gd name="T85" fmla="*/ 44 h 7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91" h="792">
                    <a:moveTo>
                      <a:pt x="548" y="704"/>
                    </a:moveTo>
                    <a:lnTo>
                      <a:pt x="555" y="704"/>
                    </a:lnTo>
                    <a:lnTo>
                      <a:pt x="563" y="704"/>
                    </a:lnTo>
                    <a:lnTo>
                      <a:pt x="573" y="704"/>
                    </a:lnTo>
                    <a:lnTo>
                      <a:pt x="581" y="704"/>
                    </a:lnTo>
                    <a:lnTo>
                      <a:pt x="591" y="704"/>
                    </a:lnTo>
                    <a:lnTo>
                      <a:pt x="581" y="668"/>
                    </a:lnTo>
                    <a:lnTo>
                      <a:pt x="581" y="643"/>
                    </a:lnTo>
                    <a:lnTo>
                      <a:pt x="581" y="607"/>
                    </a:lnTo>
                    <a:lnTo>
                      <a:pt x="581" y="574"/>
                    </a:lnTo>
                    <a:lnTo>
                      <a:pt x="581" y="544"/>
                    </a:lnTo>
                    <a:lnTo>
                      <a:pt x="581" y="513"/>
                    </a:lnTo>
                    <a:lnTo>
                      <a:pt x="573" y="483"/>
                    </a:lnTo>
                    <a:lnTo>
                      <a:pt x="573" y="450"/>
                    </a:lnTo>
                    <a:lnTo>
                      <a:pt x="563" y="414"/>
                    </a:lnTo>
                    <a:lnTo>
                      <a:pt x="555" y="378"/>
                    </a:lnTo>
                    <a:lnTo>
                      <a:pt x="548" y="342"/>
                    </a:lnTo>
                    <a:lnTo>
                      <a:pt x="537" y="317"/>
                    </a:lnTo>
                    <a:lnTo>
                      <a:pt x="530" y="280"/>
                    </a:lnTo>
                    <a:lnTo>
                      <a:pt x="519" y="247"/>
                    </a:lnTo>
                    <a:lnTo>
                      <a:pt x="512" y="211"/>
                    </a:lnTo>
                    <a:lnTo>
                      <a:pt x="500" y="175"/>
                    </a:lnTo>
                    <a:lnTo>
                      <a:pt x="482" y="157"/>
                    </a:lnTo>
                    <a:lnTo>
                      <a:pt x="468" y="139"/>
                    </a:lnTo>
                    <a:lnTo>
                      <a:pt x="449" y="124"/>
                    </a:lnTo>
                    <a:lnTo>
                      <a:pt x="439" y="106"/>
                    </a:lnTo>
                    <a:lnTo>
                      <a:pt x="421" y="77"/>
                    </a:lnTo>
                    <a:lnTo>
                      <a:pt x="406" y="63"/>
                    </a:lnTo>
                    <a:lnTo>
                      <a:pt x="388" y="44"/>
                    </a:lnTo>
                    <a:lnTo>
                      <a:pt x="377" y="26"/>
                    </a:lnTo>
                    <a:lnTo>
                      <a:pt x="345" y="26"/>
                    </a:lnTo>
                    <a:lnTo>
                      <a:pt x="316" y="15"/>
                    </a:lnTo>
                    <a:lnTo>
                      <a:pt x="291" y="15"/>
                    </a:lnTo>
                    <a:lnTo>
                      <a:pt x="265" y="15"/>
                    </a:lnTo>
                    <a:lnTo>
                      <a:pt x="236" y="8"/>
                    </a:lnTo>
                    <a:lnTo>
                      <a:pt x="210" y="8"/>
                    </a:lnTo>
                    <a:lnTo>
                      <a:pt x="185" y="8"/>
                    </a:lnTo>
                    <a:lnTo>
                      <a:pt x="159" y="0"/>
                    </a:lnTo>
                    <a:lnTo>
                      <a:pt x="141" y="26"/>
                    </a:lnTo>
                    <a:lnTo>
                      <a:pt x="113" y="63"/>
                    </a:lnTo>
                    <a:lnTo>
                      <a:pt x="95" y="88"/>
                    </a:lnTo>
                    <a:lnTo>
                      <a:pt x="80" y="114"/>
                    </a:lnTo>
                    <a:lnTo>
                      <a:pt x="62" y="139"/>
                    </a:lnTo>
                    <a:lnTo>
                      <a:pt x="32" y="175"/>
                    </a:lnTo>
                    <a:lnTo>
                      <a:pt x="19" y="200"/>
                    </a:lnTo>
                    <a:lnTo>
                      <a:pt x="0" y="229"/>
                    </a:lnTo>
                    <a:lnTo>
                      <a:pt x="7" y="262"/>
                    </a:lnTo>
                    <a:lnTo>
                      <a:pt x="19" y="298"/>
                    </a:lnTo>
                    <a:lnTo>
                      <a:pt x="25" y="335"/>
                    </a:lnTo>
                    <a:lnTo>
                      <a:pt x="32" y="360"/>
                    </a:lnTo>
                    <a:lnTo>
                      <a:pt x="32" y="396"/>
                    </a:lnTo>
                    <a:lnTo>
                      <a:pt x="44" y="432"/>
                    </a:lnTo>
                    <a:lnTo>
                      <a:pt x="50" y="465"/>
                    </a:lnTo>
                    <a:lnTo>
                      <a:pt x="62" y="501"/>
                    </a:lnTo>
                    <a:lnTo>
                      <a:pt x="80" y="526"/>
                    </a:lnTo>
                    <a:lnTo>
                      <a:pt x="95" y="544"/>
                    </a:lnTo>
                    <a:lnTo>
                      <a:pt x="105" y="574"/>
                    </a:lnTo>
                    <a:lnTo>
                      <a:pt x="123" y="599"/>
                    </a:lnTo>
                    <a:lnTo>
                      <a:pt x="141" y="625"/>
                    </a:lnTo>
                    <a:lnTo>
                      <a:pt x="149" y="650"/>
                    </a:lnTo>
                    <a:lnTo>
                      <a:pt x="167" y="679"/>
                    </a:lnTo>
                    <a:lnTo>
                      <a:pt x="185" y="704"/>
                    </a:lnTo>
                    <a:lnTo>
                      <a:pt x="203" y="716"/>
                    </a:lnTo>
                    <a:lnTo>
                      <a:pt x="210" y="730"/>
                    </a:lnTo>
                    <a:lnTo>
                      <a:pt x="228" y="741"/>
                    </a:lnTo>
                    <a:lnTo>
                      <a:pt x="247" y="749"/>
                    </a:lnTo>
                    <a:lnTo>
                      <a:pt x="265" y="759"/>
                    </a:lnTo>
                    <a:lnTo>
                      <a:pt x="283" y="777"/>
                    </a:lnTo>
                    <a:lnTo>
                      <a:pt x="298" y="785"/>
                    </a:lnTo>
                    <a:lnTo>
                      <a:pt x="309" y="792"/>
                    </a:lnTo>
                    <a:lnTo>
                      <a:pt x="327" y="785"/>
                    </a:lnTo>
                    <a:lnTo>
                      <a:pt x="334" y="777"/>
                    </a:lnTo>
                    <a:lnTo>
                      <a:pt x="352" y="767"/>
                    </a:lnTo>
                    <a:lnTo>
                      <a:pt x="370" y="759"/>
                    </a:lnTo>
                    <a:lnTo>
                      <a:pt x="377" y="749"/>
                    </a:lnTo>
                    <a:lnTo>
                      <a:pt x="395" y="741"/>
                    </a:lnTo>
                    <a:lnTo>
                      <a:pt x="406" y="730"/>
                    </a:lnTo>
                    <a:lnTo>
                      <a:pt x="421" y="722"/>
                    </a:lnTo>
                    <a:lnTo>
                      <a:pt x="439" y="722"/>
                    </a:lnTo>
                    <a:lnTo>
                      <a:pt x="449" y="722"/>
                    </a:lnTo>
                    <a:lnTo>
                      <a:pt x="468" y="722"/>
                    </a:lnTo>
                    <a:lnTo>
                      <a:pt x="482" y="716"/>
                    </a:lnTo>
                    <a:lnTo>
                      <a:pt x="500" y="716"/>
                    </a:lnTo>
                    <a:lnTo>
                      <a:pt x="512" y="716"/>
                    </a:lnTo>
                    <a:lnTo>
                      <a:pt x="530" y="716"/>
                    </a:lnTo>
                    <a:lnTo>
                      <a:pt x="548" y="70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4" name="Freeform 300"/>
              <p:cNvSpPr>
                <a:spLocks/>
              </p:cNvSpPr>
              <p:nvPr/>
            </p:nvSpPr>
            <p:spPr bwMode="auto">
              <a:xfrm>
                <a:off x="3521" y="1263"/>
                <a:ext cx="126" cy="172"/>
              </a:xfrm>
              <a:custGeom>
                <a:avLst/>
                <a:gdLst>
                  <a:gd name="T0" fmla="*/ 30 w 504"/>
                  <a:gd name="T1" fmla="*/ 38 h 686"/>
                  <a:gd name="T2" fmla="*/ 31 w 504"/>
                  <a:gd name="T3" fmla="*/ 38 h 686"/>
                  <a:gd name="T4" fmla="*/ 32 w 504"/>
                  <a:gd name="T5" fmla="*/ 36 h 686"/>
                  <a:gd name="T6" fmla="*/ 31 w 504"/>
                  <a:gd name="T7" fmla="*/ 33 h 686"/>
                  <a:gd name="T8" fmla="*/ 31 w 504"/>
                  <a:gd name="T9" fmla="*/ 29 h 686"/>
                  <a:gd name="T10" fmla="*/ 31 w 504"/>
                  <a:gd name="T11" fmla="*/ 26 h 686"/>
                  <a:gd name="T12" fmla="*/ 31 w 504"/>
                  <a:gd name="T13" fmla="*/ 22 h 686"/>
                  <a:gd name="T14" fmla="*/ 29 w 504"/>
                  <a:gd name="T15" fmla="*/ 19 h 686"/>
                  <a:gd name="T16" fmla="*/ 28 w 504"/>
                  <a:gd name="T17" fmla="*/ 15 h 686"/>
                  <a:gd name="T18" fmla="*/ 27 w 504"/>
                  <a:gd name="T19" fmla="*/ 12 h 686"/>
                  <a:gd name="T20" fmla="*/ 26 w 504"/>
                  <a:gd name="T21" fmla="*/ 9 h 686"/>
                  <a:gd name="T22" fmla="*/ 24 w 504"/>
                  <a:gd name="T23" fmla="*/ 7 h 686"/>
                  <a:gd name="T24" fmla="*/ 23 w 504"/>
                  <a:gd name="T25" fmla="*/ 4 h 686"/>
                  <a:gd name="T26" fmla="*/ 21 w 504"/>
                  <a:gd name="T27" fmla="*/ 2 h 686"/>
                  <a:gd name="T28" fmla="*/ 19 w 504"/>
                  <a:gd name="T29" fmla="*/ 1 h 686"/>
                  <a:gd name="T30" fmla="*/ 16 w 504"/>
                  <a:gd name="T31" fmla="*/ 1 h 686"/>
                  <a:gd name="T32" fmla="*/ 13 w 504"/>
                  <a:gd name="T33" fmla="*/ 1 h 686"/>
                  <a:gd name="T34" fmla="*/ 10 w 504"/>
                  <a:gd name="T35" fmla="*/ 0 h 686"/>
                  <a:gd name="T36" fmla="*/ 7 w 504"/>
                  <a:gd name="T37" fmla="*/ 2 h 686"/>
                  <a:gd name="T38" fmla="*/ 5 w 504"/>
                  <a:gd name="T39" fmla="*/ 5 h 686"/>
                  <a:gd name="T40" fmla="*/ 3 w 504"/>
                  <a:gd name="T41" fmla="*/ 8 h 686"/>
                  <a:gd name="T42" fmla="*/ 1 w 504"/>
                  <a:gd name="T43" fmla="*/ 11 h 686"/>
                  <a:gd name="T44" fmla="*/ 1 w 504"/>
                  <a:gd name="T45" fmla="*/ 14 h 686"/>
                  <a:gd name="T46" fmla="*/ 1 w 504"/>
                  <a:gd name="T47" fmla="*/ 18 h 686"/>
                  <a:gd name="T48" fmla="*/ 2 w 504"/>
                  <a:gd name="T49" fmla="*/ 22 h 686"/>
                  <a:gd name="T50" fmla="*/ 3 w 504"/>
                  <a:gd name="T51" fmla="*/ 25 h 686"/>
                  <a:gd name="T52" fmla="*/ 4 w 504"/>
                  <a:gd name="T53" fmla="*/ 28 h 686"/>
                  <a:gd name="T54" fmla="*/ 6 w 504"/>
                  <a:gd name="T55" fmla="*/ 31 h 686"/>
                  <a:gd name="T56" fmla="*/ 7 w 504"/>
                  <a:gd name="T57" fmla="*/ 34 h 686"/>
                  <a:gd name="T58" fmla="*/ 9 w 504"/>
                  <a:gd name="T59" fmla="*/ 36 h 686"/>
                  <a:gd name="T60" fmla="*/ 11 w 504"/>
                  <a:gd name="T61" fmla="*/ 39 h 686"/>
                  <a:gd name="T62" fmla="*/ 12 w 504"/>
                  <a:gd name="T63" fmla="*/ 40 h 686"/>
                  <a:gd name="T64" fmla="*/ 14 w 504"/>
                  <a:gd name="T65" fmla="*/ 41 h 686"/>
                  <a:gd name="T66" fmla="*/ 16 w 504"/>
                  <a:gd name="T67" fmla="*/ 42 h 686"/>
                  <a:gd name="T68" fmla="*/ 17 w 504"/>
                  <a:gd name="T69" fmla="*/ 43 h 686"/>
                  <a:gd name="T70" fmla="*/ 19 w 504"/>
                  <a:gd name="T71" fmla="*/ 42 h 686"/>
                  <a:gd name="T72" fmla="*/ 21 w 504"/>
                  <a:gd name="T73" fmla="*/ 40 h 686"/>
                  <a:gd name="T74" fmla="*/ 22 w 504"/>
                  <a:gd name="T75" fmla="*/ 40 h 686"/>
                  <a:gd name="T76" fmla="*/ 23 w 504"/>
                  <a:gd name="T77" fmla="*/ 39 h 686"/>
                  <a:gd name="T78" fmla="*/ 25 w 504"/>
                  <a:gd name="T79" fmla="*/ 39 h 686"/>
                  <a:gd name="T80" fmla="*/ 27 w 504"/>
                  <a:gd name="T81" fmla="*/ 39 h 686"/>
                  <a:gd name="T82" fmla="*/ 28 w 504"/>
                  <a:gd name="T83" fmla="*/ 38 h 6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4" h="686">
                    <a:moveTo>
                      <a:pt x="468" y="610"/>
                    </a:moveTo>
                    <a:lnTo>
                      <a:pt x="479" y="610"/>
                    </a:lnTo>
                    <a:lnTo>
                      <a:pt x="486" y="610"/>
                    </a:lnTo>
                    <a:lnTo>
                      <a:pt x="494" y="610"/>
                    </a:lnTo>
                    <a:lnTo>
                      <a:pt x="504" y="610"/>
                    </a:lnTo>
                    <a:lnTo>
                      <a:pt x="504" y="573"/>
                    </a:lnTo>
                    <a:lnTo>
                      <a:pt x="494" y="544"/>
                    </a:lnTo>
                    <a:lnTo>
                      <a:pt x="494" y="519"/>
                    </a:lnTo>
                    <a:lnTo>
                      <a:pt x="494" y="493"/>
                    </a:lnTo>
                    <a:lnTo>
                      <a:pt x="494" y="468"/>
                    </a:lnTo>
                    <a:lnTo>
                      <a:pt x="494" y="438"/>
                    </a:lnTo>
                    <a:lnTo>
                      <a:pt x="494" y="414"/>
                    </a:lnTo>
                    <a:lnTo>
                      <a:pt x="494" y="389"/>
                    </a:lnTo>
                    <a:lnTo>
                      <a:pt x="486" y="352"/>
                    </a:lnTo>
                    <a:lnTo>
                      <a:pt x="479" y="326"/>
                    </a:lnTo>
                    <a:lnTo>
                      <a:pt x="468" y="298"/>
                    </a:lnTo>
                    <a:lnTo>
                      <a:pt x="461" y="272"/>
                    </a:lnTo>
                    <a:lnTo>
                      <a:pt x="450" y="236"/>
                    </a:lnTo>
                    <a:lnTo>
                      <a:pt x="443" y="211"/>
                    </a:lnTo>
                    <a:lnTo>
                      <a:pt x="431" y="184"/>
                    </a:lnTo>
                    <a:lnTo>
                      <a:pt x="425" y="148"/>
                    </a:lnTo>
                    <a:lnTo>
                      <a:pt x="413" y="141"/>
                    </a:lnTo>
                    <a:lnTo>
                      <a:pt x="399" y="123"/>
                    </a:lnTo>
                    <a:lnTo>
                      <a:pt x="388" y="105"/>
                    </a:lnTo>
                    <a:lnTo>
                      <a:pt x="370" y="87"/>
                    </a:lnTo>
                    <a:lnTo>
                      <a:pt x="362" y="69"/>
                    </a:lnTo>
                    <a:lnTo>
                      <a:pt x="344" y="51"/>
                    </a:lnTo>
                    <a:lnTo>
                      <a:pt x="337" y="33"/>
                    </a:lnTo>
                    <a:lnTo>
                      <a:pt x="319" y="26"/>
                    </a:lnTo>
                    <a:lnTo>
                      <a:pt x="301" y="18"/>
                    </a:lnTo>
                    <a:lnTo>
                      <a:pt x="276" y="18"/>
                    </a:lnTo>
                    <a:lnTo>
                      <a:pt x="247" y="18"/>
                    </a:lnTo>
                    <a:lnTo>
                      <a:pt x="229" y="8"/>
                    </a:lnTo>
                    <a:lnTo>
                      <a:pt x="204" y="8"/>
                    </a:lnTo>
                    <a:lnTo>
                      <a:pt x="178" y="8"/>
                    </a:lnTo>
                    <a:lnTo>
                      <a:pt x="159" y="0"/>
                    </a:lnTo>
                    <a:lnTo>
                      <a:pt x="134" y="0"/>
                    </a:lnTo>
                    <a:lnTo>
                      <a:pt x="116" y="26"/>
                    </a:lnTo>
                    <a:lnTo>
                      <a:pt x="98" y="51"/>
                    </a:lnTo>
                    <a:lnTo>
                      <a:pt x="80" y="80"/>
                    </a:lnTo>
                    <a:lnTo>
                      <a:pt x="62" y="94"/>
                    </a:lnTo>
                    <a:lnTo>
                      <a:pt x="44" y="123"/>
                    </a:lnTo>
                    <a:lnTo>
                      <a:pt x="36" y="148"/>
                    </a:lnTo>
                    <a:lnTo>
                      <a:pt x="18" y="174"/>
                    </a:lnTo>
                    <a:lnTo>
                      <a:pt x="0" y="203"/>
                    </a:lnTo>
                    <a:lnTo>
                      <a:pt x="11" y="229"/>
                    </a:lnTo>
                    <a:lnTo>
                      <a:pt x="11" y="254"/>
                    </a:lnTo>
                    <a:lnTo>
                      <a:pt x="18" y="283"/>
                    </a:lnTo>
                    <a:lnTo>
                      <a:pt x="26" y="316"/>
                    </a:lnTo>
                    <a:lnTo>
                      <a:pt x="36" y="344"/>
                    </a:lnTo>
                    <a:lnTo>
                      <a:pt x="36" y="370"/>
                    </a:lnTo>
                    <a:lnTo>
                      <a:pt x="44" y="395"/>
                    </a:lnTo>
                    <a:lnTo>
                      <a:pt x="54" y="432"/>
                    </a:lnTo>
                    <a:lnTo>
                      <a:pt x="62" y="450"/>
                    </a:lnTo>
                    <a:lnTo>
                      <a:pt x="80" y="475"/>
                    </a:lnTo>
                    <a:lnTo>
                      <a:pt x="90" y="493"/>
                    </a:lnTo>
                    <a:lnTo>
                      <a:pt x="105" y="519"/>
                    </a:lnTo>
                    <a:lnTo>
                      <a:pt x="116" y="537"/>
                    </a:lnTo>
                    <a:lnTo>
                      <a:pt x="134" y="562"/>
                    </a:lnTo>
                    <a:lnTo>
                      <a:pt x="141" y="580"/>
                    </a:lnTo>
                    <a:lnTo>
                      <a:pt x="153" y="610"/>
                    </a:lnTo>
                    <a:lnTo>
                      <a:pt x="167" y="616"/>
                    </a:lnTo>
                    <a:lnTo>
                      <a:pt x="185" y="624"/>
                    </a:lnTo>
                    <a:lnTo>
                      <a:pt x="196" y="635"/>
                    </a:lnTo>
                    <a:lnTo>
                      <a:pt x="214" y="643"/>
                    </a:lnTo>
                    <a:lnTo>
                      <a:pt x="222" y="653"/>
                    </a:lnTo>
                    <a:lnTo>
                      <a:pt x="240" y="661"/>
                    </a:lnTo>
                    <a:lnTo>
                      <a:pt x="247" y="671"/>
                    </a:lnTo>
                    <a:lnTo>
                      <a:pt x="265" y="686"/>
                    </a:lnTo>
                    <a:lnTo>
                      <a:pt x="276" y="679"/>
                    </a:lnTo>
                    <a:lnTo>
                      <a:pt x="290" y="671"/>
                    </a:lnTo>
                    <a:lnTo>
                      <a:pt x="301" y="661"/>
                    </a:lnTo>
                    <a:lnTo>
                      <a:pt x="308" y="653"/>
                    </a:lnTo>
                    <a:lnTo>
                      <a:pt x="326" y="643"/>
                    </a:lnTo>
                    <a:lnTo>
                      <a:pt x="337" y="635"/>
                    </a:lnTo>
                    <a:lnTo>
                      <a:pt x="344" y="635"/>
                    </a:lnTo>
                    <a:lnTo>
                      <a:pt x="362" y="624"/>
                    </a:lnTo>
                    <a:lnTo>
                      <a:pt x="370" y="624"/>
                    </a:lnTo>
                    <a:lnTo>
                      <a:pt x="388" y="616"/>
                    </a:lnTo>
                    <a:lnTo>
                      <a:pt x="399" y="616"/>
                    </a:lnTo>
                    <a:lnTo>
                      <a:pt x="413" y="616"/>
                    </a:lnTo>
                    <a:lnTo>
                      <a:pt x="425" y="616"/>
                    </a:lnTo>
                    <a:lnTo>
                      <a:pt x="443" y="610"/>
                    </a:lnTo>
                    <a:lnTo>
                      <a:pt x="450" y="610"/>
                    </a:lnTo>
                    <a:lnTo>
                      <a:pt x="468" y="610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5" name="Freeform 301"/>
              <p:cNvSpPr>
                <a:spLocks/>
              </p:cNvSpPr>
              <p:nvPr/>
            </p:nvSpPr>
            <p:spPr bwMode="auto">
              <a:xfrm>
                <a:off x="3539" y="1290"/>
                <a:ext cx="103" cy="143"/>
              </a:xfrm>
              <a:custGeom>
                <a:avLst/>
                <a:gdLst>
                  <a:gd name="T0" fmla="*/ 24 w 414"/>
                  <a:gd name="T1" fmla="*/ 31 h 574"/>
                  <a:gd name="T2" fmla="*/ 25 w 414"/>
                  <a:gd name="T3" fmla="*/ 31 h 574"/>
                  <a:gd name="T4" fmla="*/ 26 w 414"/>
                  <a:gd name="T5" fmla="*/ 30 h 574"/>
                  <a:gd name="T6" fmla="*/ 26 w 414"/>
                  <a:gd name="T7" fmla="*/ 27 h 574"/>
                  <a:gd name="T8" fmla="*/ 25 w 414"/>
                  <a:gd name="T9" fmla="*/ 24 h 574"/>
                  <a:gd name="T10" fmla="*/ 25 w 414"/>
                  <a:gd name="T11" fmla="*/ 21 h 574"/>
                  <a:gd name="T12" fmla="*/ 25 w 414"/>
                  <a:gd name="T13" fmla="*/ 19 h 574"/>
                  <a:gd name="T14" fmla="*/ 24 w 414"/>
                  <a:gd name="T15" fmla="*/ 15 h 574"/>
                  <a:gd name="T16" fmla="*/ 23 w 414"/>
                  <a:gd name="T17" fmla="*/ 13 h 574"/>
                  <a:gd name="T18" fmla="*/ 22 w 414"/>
                  <a:gd name="T19" fmla="*/ 9 h 574"/>
                  <a:gd name="T20" fmla="*/ 21 w 414"/>
                  <a:gd name="T21" fmla="*/ 7 h 574"/>
                  <a:gd name="T22" fmla="*/ 20 w 414"/>
                  <a:gd name="T23" fmla="*/ 5 h 574"/>
                  <a:gd name="T24" fmla="*/ 18 w 414"/>
                  <a:gd name="T25" fmla="*/ 4 h 574"/>
                  <a:gd name="T26" fmla="*/ 17 w 414"/>
                  <a:gd name="T27" fmla="*/ 2 h 574"/>
                  <a:gd name="T28" fmla="*/ 15 w 414"/>
                  <a:gd name="T29" fmla="*/ 1 h 574"/>
                  <a:gd name="T30" fmla="*/ 13 w 414"/>
                  <a:gd name="T31" fmla="*/ 0 h 574"/>
                  <a:gd name="T32" fmla="*/ 10 w 414"/>
                  <a:gd name="T33" fmla="*/ 0 h 574"/>
                  <a:gd name="T34" fmla="*/ 8 w 414"/>
                  <a:gd name="T35" fmla="*/ 0 h 574"/>
                  <a:gd name="T36" fmla="*/ 6 w 414"/>
                  <a:gd name="T37" fmla="*/ 1 h 574"/>
                  <a:gd name="T38" fmla="*/ 4 w 414"/>
                  <a:gd name="T39" fmla="*/ 4 h 574"/>
                  <a:gd name="T40" fmla="*/ 2 w 414"/>
                  <a:gd name="T41" fmla="*/ 6 h 574"/>
                  <a:gd name="T42" fmla="*/ 0 w 414"/>
                  <a:gd name="T43" fmla="*/ 9 h 574"/>
                  <a:gd name="T44" fmla="*/ 0 w 414"/>
                  <a:gd name="T45" fmla="*/ 12 h 574"/>
                  <a:gd name="T46" fmla="*/ 0 w 414"/>
                  <a:gd name="T47" fmla="*/ 15 h 574"/>
                  <a:gd name="T48" fmla="*/ 1 w 414"/>
                  <a:gd name="T49" fmla="*/ 18 h 574"/>
                  <a:gd name="T50" fmla="*/ 2 w 414"/>
                  <a:gd name="T51" fmla="*/ 21 h 574"/>
                  <a:gd name="T52" fmla="*/ 3 w 414"/>
                  <a:gd name="T53" fmla="*/ 23 h 574"/>
                  <a:gd name="T54" fmla="*/ 4 w 414"/>
                  <a:gd name="T55" fmla="*/ 26 h 574"/>
                  <a:gd name="T56" fmla="*/ 6 w 414"/>
                  <a:gd name="T57" fmla="*/ 28 h 574"/>
                  <a:gd name="T58" fmla="*/ 7 w 414"/>
                  <a:gd name="T59" fmla="*/ 30 h 574"/>
                  <a:gd name="T60" fmla="*/ 9 w 414"/>
                  <a:gd name="T61" fmla="*/ 32 h 574"/>
                  <a:gd name="T62" fmla="*/ 10 w 414"/>
                  <a:gd name="T63" fmla="*/ 33 h 574"/>
                  <a:gd name="T64" fmla="*/ 11 w 414"/>
                  <a:gd name="T65" fmla="*/ 34 h 574"/>
                  <a:gd name="T66" fmla="*/ 13 w 414"/>
                  <a:gd name="T67" fmla="*/ 35 h 574"/>
                  <a:gd name="T68" fmla="*/ 14 w 414"/>
                  <a:gd name="T69" fmla="*/ 35 h 574"/>
                  <a:gd name="T70" fmla="*/ 15 w 414"/>
                  <a:gd name="T71" fmla="*/ 35 h 574"/>
                  <a:gd name="T72" fmla="*/ 16 w 414"/>
                  <a:gd name="T73" fmla="*/ 33 h 574"/>
                  <a:gd name="T74" fmla="*/ 18 w 414"/>
                  <a:gd name="T75" fmla="*/ 33 h 574"/>
                  <a:gd name="T76" fmla="*/ 19 w 414"/>
                  <a:gd name="T77" fmla="*/ 32 h 574"/>
                  <a:gd name="T78" fmla="*/ 20 w 414"/>
                  <a:gd name="T79" fmla="*/ 32 h 574"/>
                  <a:gd name="T80" fmla="*/ 22 w 414"/>
                  <a:gd name="T81" fmla="*/ 32 h 574"/>
                  <a:gd name="T82" fmla="*/ 23 w 414"/>
                  <a:gd name="T83" fmla="*/ 32 h 5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14" h="574">
                    <a:moveTo>
                      <a:pt x="389" y="511"/>
                    </a:moveTo>
                    <a:lnTo>
                      <a:pt x="389" y="505"/>
                    </a:lnTo>
                    <a:lnTo>
                      <a:pt x="396" y="505"/>
                    </a:lnTo>
                    <a:lnTo>
                      <a:pt x="407" y="505"/>
                    </a:lnTo>
                    <a:lnTo>
                      <a:pt x="414" y="505"/>
                    </a:lnTo>
                    <a:lnTo>
                      <a:pt x="414" y="486"/>
                    </a:lnTo>
                    <a:lnTo>
                      <a:pt x="414" y="457"/>
                    </a:lnTo>
                    <a:lnTo>
                      <a:pt x="414" y="432"/>
                    </a:lnTo>
                    <a:lnTo>
                      <a:pt x="414" y="414"/>
                    </a:lnTo>
                    <a:lnTo>
                      <a:pt x="407" y="388"/>
                    </a:lnTo>
                    <a:lnTo>
                      <a:pt x="407" y="370"/>
                    </a:lnTo>
                    <a:lnTo>
                      <a:pt x="407" y="345"/>
                    </a:lnTo>
                    <a:lnTo>
                      <a:pt x="407" y="315"/>
                    </a:lnTo>
                    <a:lnTo>
                      <a:pt x="396" y="302"/>
                    </a:lnTo>
                    <a:lnTo>
                      <a:pt x="396" y="272"/>
                    </a:lnTo>
                    <a:lnTo>
                      <a:pt x="389" y="247"/>
                    </a:lnTo>
                    <a:lnTo>
                      <a:pt x="378" y="221"/>
                    </a:lnTo>
                    <a:lnTo>
                      <a:pt x="371" y="203"/>
                    </a:lnTo>
                    <a:lnTo>
                      <a:pt x="371" y="178"/>
                    </a:lnTo>
                    <a:lnTo>
                      <a:pt x="359" y="149"/>
                    </a:lnTo>
                    <a:lnTo>
                      <a:pt x="353" y="131"/>
                    </a:lnTo>
                    <a:lnTo>
                      <a:pt x="341" y="116"/>
                    </a:lnTo>
                    <a:lnTo>
                      <a:pt x="327" y="98"/>
                    </a:lnTo>
                    <a:lnTo>
                      <a:pt x="316" y="87"/>
                    </a:lnTo>
                    <a:lnTo>
                      <a:pt x="308" y="69"/>
                    </a:lnTo>
                    <a:lnTo>
                      <a:pt x="298" y="61"/>
                    </a:lnTo>
                    <a:lnTo>
                      <a:pt x="280" y="43"/>
                    </a:lnTo>
                    <a:lnTo>
                      <a:pt x="272" y="36"/>
                    </a:lnTo>
                    <a:lnTo>
                      <a:pt x="265" y="18"/>
                    </a:lnTo>
                    <a:lnTo>
                      <a:pt x="247" y="18"/>
                    </a:lnTo>
                    <a:lnTo>
                      <a:pt x="229" y="18"/>
                    </a:lnTo>
                    <a:lnTo>
                      <a:pt x="204" y="7"/>
                    </a:lnTo>
                    <a:lnTo>
                      <a:pt x="186" y="7"/>
                    </a:lnTo>
                    <a:lnTo>
                      <a:pt x="168" y="7"/>
                    </a:lnTo>
                    <a:lnTo>
                      <a:pt x="150" y="7"/>
                    </a:lnTo>
                    <a:lnTo>
                      <a:pt x="124" y="0"/>
                    </a:lnTo>
                    <a:lnTo>
                      <a:pt x="106" y="0"/>
                    </a:lnTo>
                    <a:lnTo>
                      <a:pt x="95" y="25"/>
                    </a:lnTo>
                    <a:lnTo>
                      <a:pt x="81" y="43"/>
                    </a:lnTo>
                    <a:lnTo>
                      <a:pt x="62" y="61"/>
                    </a:lnTo>
                    <a:lnTo>
                      <a:pt x="51" y="87"/>
                    </a:lnTo>
                    <a:lnTo>
                      <a:pt x="33" y="106"/>
                    </a:lnTo>
                    <a:lnTo>
                      <a:pt x="26" y="124"/>
                    </a:lnTo>
                    <a:lnTo>
                      <a:pt x="8" y="149"/>
                    </a:lnTo>
                    <a:lnTo>
                      <a:pt x="0" y="167"/>
                    </a:lnTo>
                    <a:lnTo>
                      <a:pt x="0" y="193"/>
                    </a:lnTo>
                    <a:lnTo>
                      <a:pt x="8" y="211"/>
                    </a:lnTo>
                    <a:lnTo>
                      <a:pt x="8" y="239"/>
                    </a:lnTo>
                    <a:lnTo>
                      <a:pt x="18" y="265"/>
                    </a:lnTo>
                    <a:lnTo>
                      <a:pt x="26" y="284"/>
                    </a:lnTo>
                    <a:lnTo>
                      <a:pt x="26" y="309"/>
                    </a:lnTo>
                    <a:lnTo>
                      <a:pt x="33" y="333"/>
                    </a:lnTo>
                    <a:lnTo>
                      <a:pt x="44" y="363"/>
                    </a:lnTo>
                    <a:lnTo>
                      <a:pt x="51" y="378"/>
                    </a:lnTo>
                    <a:lnTo>
                      <a:pt x="62" y="396"/>
                    </a:lnTo>
                    <a:lnTo>
                      <a:pt x="69" y="414"/>
                    </a:lnTo>
                    <a:lnTo>
                      <a:pt x="81" y="432"/>
                    </a:lnTo>
                    <a:lnTo>
                      <a:pt x="95" y="450"/>
                    </a:lnTo>
                    <a:lnTo>
                      <a:pt x="106" y="468"/>
                    </a:lnTo>
                    <a:lnTo>
                      <a:pt x="113" y="486"/>
                    </a:lnTo>
                    <a:lnTo>
                      <a:pt x="124" y="505"/>
                    </a:lnTo>
                    <a:lnTo>
                      <a:pt x="142" y="511"/>
                    </a:lnTo>
                    <a:lnTo>
                      <a:pt x="150" y="519"/>
                    </a:lnTo>
                    <a:lnTo>
                      <a:pt x="157" y="530"/>
                    </a:lnTo>
                    <a:lnTo>
                      <a:pt x="175" y="538"/>
                    </a:lnTo>
                    <a:lnTo>
                      <a:pt x="186" y="548"/>
                    </a:lnTo>
                    <a:lnTo>
                      <a:pt x="193" y="556"/>
                    </a:lnTo>
                    <a:lnTo>
                      <a:pt x="204" y="566"/>
                    </a:lnTo>
                    <a:lnTo>
                      <a:pt x="218" y="574"/>
                    </a:lnTo>
                    <a:lnTo>
                      <a:pt x="229" y="566"/>
                    </a:lnTo>
                    <a:lnTo>
                      <a:pt x="236" y="556"/>
                    </a:lnTo>
                    <a:lnTo>
                      <a:pt x="247" y="556"/>
                    </a:lnTo>
                    <a:lnTo>
                      <a:pt x="254" y="548"/>
                    </a:lnTo>
                    <a:lnTo>
                      <a:pt x="265" y="538"/>
                    </a:lnTo>
                    <a:lnTo>
                      <a:pt x="272" y="530"/>
                    </a:lnTo>
                    <a:lnTo>
                      <a:pt x="290" y="530"/>
                    </a:lnTo>
                    <a:lnTo>
                      <a:pt x="298" y="519"/>
                    </a:lnTo>
                    <a:lnTo>
                      <a:pt x="308" y="519"/>
                    </a:lnTo>
                    <a:lnTo>
                      <a:pt x="316" y="519"/>
                    </a:lnTo>
                    <a:lnTo>
                      <a:pt x="327" y="511"/>
                    </a:lnTo>
                    <a:lnTo>
                      <a:pt x="341" y="511"/>
                    </a:lnTo>
                    <a:lnTo>
                      <a:pt x="353" y="511"/>
                    </a:lnTo>
                    <a:lnTo>
                      <a:pt x="359" y="511"/>
                    </a:lnTo>
                    <a:lnTo>
                      <a:pt x="378" y="511"/>
                    </a:lnTo>
                    <a:lnTo>
                      <a:pt x="389" y="511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6" name="Freeform 302"/>
              <p:cNvSpPr>
                <a:spLocks/>
              </p:cNvSpPr>
              <p:nvPr/>
            </p:nvSpPr>
            <p:spPr bwMode="auto">
              <a:xfrm>
                <a:off x="3554" y="1316"/>
                <a:ext cx="84" cy="115"/>
              </a:xfrm>
              <a:custGeom>
                <a:avLst/>
                <a:gdLst>
                  <a:gd name="T0" fmla="*/ 21 w 334"/>
                  <a:gd name="T1" fmla="*/ 25 h 460"/>
                  <a:gd name="T2" fmla="*/ 21 w 334"/>
                  <a:gd name="T3" fmla="*/ 24 h 460"/>
                  <a:gd name="T4" fmla="*/ 21 w 334"/>
                  <a:gd name="T5" fmla="*/ 22 h 460"/>
                  <a:gd name="T6" fmla="*/ 21 w 334"/>
                  <a:gd name="T7" fmla="*/ 19 h 460"/>
                  <a:gd name="T8" fmla="*/ 21 w 334"/>
                  <a:gd name="T9" fmla="*/ 17 h 460"/>
                  <a:gd name="T10" fmla="*/ 21 w 334"/>
                  <a:gd name="T11" fmla="*/ 15 h 460"/>
                  <a:gd name="T12" fmla="*/ 20 w 334"/>
                  <a:gd name="T13" fmla="*/ 13 h 460"/>
                  <a:gd name="T14" fmla="*/ 20 w 334"/>
                  <a:gd name="T15" fmla="*/ 10 h 460"/>
                  <a:gd name="T16" fmla="*/ 18 w 334"/>
                  <a:gd name="T17" fmla="*/ 8 h 460"/>
                  <a:gd name="T18" fmla="*/ 18 w 334"/>
                  <a:gd name="T19" fmla="*/ 6 h 460"/>
                  <a:gd name="T20" fmla="*/ 17 w 334"/>
                  <a:gd name="T21" fmla="*/ 5 h 460"/>
                  <a:gd name="T22" fmla="*/ 16 w 334"/>
                  <a:gd name="T23" fmla="*/ 4 h 460"/>
                  <a:gd name="T24" fmla="*/ 14 w 334"/>
                  <a:gd name="T25" fmla="*/ 2 h 460"/>
                  <a:gd name="T26" fmla="*/ 13 w 334"/>
                  <a:gd name="T27" fmla="*/ 1 h 460"/>
                  <a:gd name="T28" fmla="*/ 11 w 334"/>
                  <a:gd name="T29" fmla="*/ 1 h 460"/>
                  <a:gd name="T30" fmla="*/ 9 w 334"/>
                  <a:gd name="T31" fmla="*/ 1 h 460"/>
                  <a:gd name="T32" fmla="*/ 7 w 334"/>
                  <a:gd name="T33" fmla="*/ 0 h 460"/>
                  <a:gd name="T34" fmla="*/ 5 w 334"/>
                  <a:gd name="T35" fmla="*/ 1 h 460"/>
                  <a:gd name="T36" fmla="*/ 4 w 334"/>
                  <a:gd name="T37" fmla="*/ 4 h 460"/>
                  <a:gd name="T38" fmla="*/ 2 w 334"/>
                  <a:gd name="T39" fmla="*/ 6 h 460"/>
                  <a:gd name="T40" fmla="*/ 1 w 334"/>
                  <a:gd name="T41" fmla="*/ 7 h 460"/>
                  <a:gd name="T42" fmla="*/ 1 w 334"/>
                  <a:gd name="T43" fmla="*/ 9 h 460"/>
                  <a:gd name="T44" fmla="*/ 1 w 334"/>
                  <a:gd name="T45" fmla="*/ 12 h 460"/>
                  <a:gd name="T46" fmla="*/ 2 w 334"/>
                  <a:gd name="T47" fmla="*/ 14 h 460"/>
                  <a:gd name="T48" fmla="*/ 2 w 334"/>
                  <a:gd name="T49" fmla="*/ 17 h 460"/>
                  <a:gd name="T50" fmla="*/ 3 w 334"/>
                  <a:gd name="T51" fmla="*/ 19 h 460"/>
                  <a:gd name="T52" fmla="*/ 4 w 334"/>
                  <a:gd name="T53" fmla="*/ 21 h 460"/>
                  <a:gd name="T54" fmla="*/ 5 w 334"/>
                  <a:gd name="T55" fmla="*/ 23 h 460"/>
                  <a:gd name="T56" fmla="*/ 6 w 334"/>
                  <a:gd name="T57" fmla="*/ 24 h 460"/>
                  <a:gd name="T58" fmla="*/ 7 w 334"/>
                  <a:gd name="T59" fmla="*/ 26 h 460"/>
                  <a:gd name="T60" fmla="*/ 8 w 334"/>
                  <a:gd name="T61" fmla="*/ 27 h 460"/>
                  <a:gd name="T62" fmla="*/ 9 w 334"/>
                  <a:gd name="T63" fmla="*/ 28 h 460"/>
                  <a:gd name="T64" fmla="*/ 11 w 334"/>
                  <a:gd name="T65" fmla="*/ 28 h 460"/>
                  <a:gd name="T66" fmla="*/ 12 w 334"/>
                  <a:gd name="T67" fmla="*/ 28 h 460"/>
                  <a:gd name="T68" fmla="*/ 13 w 334"/>
                  <a:gd name="T69" fmla="*/ 28 h 460"/>
                  <a:gd name="T70" fmla="*/ 14 w 334"/>
                  <a:gd name="T71" fmla="*/ 27 h 460"/>
                  <a:gd name="T72" fmla="*/ 15 w 334"/>
                  <a:gd name="T73" fmla="*/ 27 h 460"/>
                  <a:gd name="T74" fmla="*/ 16 w 334"/>
                  <a:gd name="T75" fmla="*/ 26 h 460"/>
                  <a:gd name="T76" fmla="*/ 17 w 334"/>
                  <a:gd name="T77" fmla="*/ 26 h 460"/>
                  <a:gd name="T78" fmla="*/ 18 w 334"/>
                  <a:gd name="T79" fmla="*/ 26 h 460"/>
                  <a:gd name="T80" fmla="*/ 20 w 334"/>
                  <a:gd name="T81" fmla="*/ 25 h 4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4" h="460">
                    <a:moveTo>
                      <a:pt x="316" y="405"/>
                    </a:moveTo>
                    <a:lnTo>
                      <a:pt x="327" y="405"/>
                    </a:lnTo>
                    <a:lnTo>
                      <a:pt x="334" y="405"/>
                    </a:lnTo>
                    <a:lnTo>
                      <a:pt x="334" y="387"/>
                    </a:lnTo>
                    <a:lnTo>
                      <a:pt x="334" y="369"/>
                    </a:lnTo>
                    <a:lnTo>
                      <a:pt x="334" y="351"/>
                    </a:lnTo>
                    <a:lnTo>
                      <a:pt x="334" y="333"/>
                    </a:lnTo>
                    <a:lnTo>
                      <a:pt x="334" y="308"/>
                    </a:lnTo>
                    <a:lnTo>
                      <a:pt x="334" y="290"/>
                    </a:lnTo>
                    <a:lnTo>
                      <a:pt x="334" y="272"/>
                    </a:lnTo>
                    <a:lnTo>
                      <a:pt x="334" y="257"/>
                    </a:lnTo>
                    <a:lnTo>
                      <a:pt x="327" y="239"/>
                    </a:lnTo>
                    <a:lnTo>
                      <a:pt x="316" y="221"/>
                    </a:lnTo>
                    <a:lnTo>
                      <a:pt x="316" y="203"/>
                    </a:lnTo>
                    <a:lnTo>
                      <a:pt x="309" y="178"/>
                    </a:lnTo>
                    <a:lnTo>
                      <a:pt x="309" y="159"/>
                    </a:lnTo>
                    <a:lnTo>
                      <a:pt x="297" y="141"/>
                    </a:lnTo>
                    <a:lnTo>
                      <a:pt x="291" y="123"/>
                    </a:lnTo>
                    <a:lnTo>
                      <a:pt x="291" y="105"/>
                    </a:lnTo>
                    <a:lnTo>
                      <a:pt x="279" y="87"/>
                    </a:lnTo>
                    <a:lnTo>
                      <a:pt x="273" y="79"/>
                    </a:lnTo>
                    <a:lnTo>
                      <a:pt x="265" y="72"/>
                    </a:lnTo>
                    <a:lnTo>
                      <a:pt x="254" y="61"/>
                    </a:lnTo>
                    <a:lnTo>
                      <a:pt x="246" y="54"/>
                    </a:lnTo>
                    <a:lnTo>
                      <a:pt x="236" y="36"/>
                    </a:lnTo>
                    <a:lnTo>
                      <a:pt x="228" y="25"/>
                    </a:lnTo>
                    <a:lnTo>
                      <a:pt x="218" y="18"/>
                    </a:lnTo>
                    <a:lnTo>
                      <a:pt x="203" y="18"/>
                    </a:lnTo>
                    <a:lnTo>
                      <a:pt x="185" y="10"/>
                    </a:lnTo>
                    <a:lnTo>
                      <a:pt x="167" y="10"/>
                    </a:lnTo>
                    <a:lnTo>
                      <a:pt x="156" y="10"/>
                    </a:lnTo>
                    <a:lnTo>
                      <a:pt x="142" y="10"/>
                    </a:lnTo>
                    <a:lnTo>
                      <a:pt x="124" y="10"/>
                    </a:lnTo>
                    <a:lnTo>
                      <a:pt x="106" y="0"/>
                    </a:lnTo>
                    <a:lnTo>
                      <a:pt x="88" y="0"/>
                    </a:lnTo>
                    <a:lnTo>
                      <a:pt x="80" y="18"/>
                    </a:lnTo>
                    <a:lnTo>
                      <a:pt x="70" y="36"/>
                    </a:lnTo>
                    <a:lnTo>
                      <a:pt x="62" y="54"/>
                    </a:lnTo>
                    <a:lnTo>
                      <a:pt x="44" y="72"/>
                    </a:lnTo>
                    <a:lnTo>
                      <a:pt x="33" y="87"/>
                    </a:lnTo>
                    <a:lnTo>
                      <a:pt x="25" y="97"/>
                    </a:lnTo>
                    <a:lnTo>
                      <a:pt x="19" y="115"/>
                    </a:lnTo>
                    <a:lnTo>
                      <a:pt x="0" y="133"/>
                    </a:lnTo>
                    <a:lnTo>
                      <a:pt x="7" y="148"/>
                    </a:lnTo>
                    <a:lnTo>
                      <a:pt x="7" y="166"/>
                    </a:lnTo>
                    <a:lnTo>
                      <a:pt x="19" y="196"/>
                    </a:lnTo>
                    <a:lnTo>
                      <a:pt x="19" y="209"/>
                    </a:lnTo>
                    <a:lnTo>
                      <a:pt x="25" y="227"/>
                    </a:lnTo>
                    <a:lnTo>
                      <a:pt x="25" y="246"/>
                    </a:lnTo>
                    <a:lnTo>
                      <a:pt x="33" y="264"/>
                    </a:lnTo>
                    <a:lnTo>
                      <a:pt x="33" y="290"/>
                    </a:lnTo>
                    <a:lnTo>
                      <a:pt x="44" y="300"/>
                    </a:lnTo>
                    <a:lnTo>
                      <a:pt x="51" y="318"/>
                    </a:lnTo>
                    <a:lnTo>
                      <a:pt x="62" y="333"/>
                    </a:lnTo>
                    <a:lnTo>
                      <a:pt x="70" y="344"/>
                    </a:lnTo>
                    <a:lnTo>
                      <a:pt x="80" y="362"/>
                    </a:lnTo>
                    <a:lnTo>
                      <a:pt x="88" y="380"/>
                    </a:lnTo>
                    <a:lnTo>
                      <a:pt x="95" y="387"/>
                    </a:lnTo>
                    <a:lnTo>
                      <a:pt x="106" y="405"/>
                    </a:lnTo>
                    <a:lnTo>
                      <a:pt x="113" y="413"/>
                    </a:lnTo>
                    <a:lnTo>
                      <a:pt x="124" y="413"/>
                    </a:lnTo>
                    <a:lnTo>
                      <a:pt x="131" y="424"/>
                    </a:lnTo>
                    <a:lnTo>
                      <a:pt x="142" y="432"/>
                    </a:lnTo>
                    <a:lnTo>
                      <a:pt x="149" y="442"/>
                    </a:lnTo>
                    <a:lnTo>
                      <a:pt x="156" y="442"/>
                    </a:lnTo>
                    <a:lnTo>
                      <a:pt x="167" y="450"/>
                    </a:lnTo>
                    <a:lnTo>
                      <a:pt x="174" y="460"/>
                    </a:lnTo>
                    <a:lnTo>
                      <a:pt x="185" y="450"/>
                    </a:lnTo>
                    <a:lnTo>
                      <a:pt x="192" y="450"/>
                    </a:lnTo>
                    <a:lnTo>
                      <a:pt x="203" y="442"/>
                    </a:lnTo>
                    <a:lnTo>
                      <a:pt x="210" y="442"/>
                    </a:lnTo>
                    <a:lnTo>
                      <a:pt x="218" y="432"/>
                    </a:lnTo>
                    <a:lnTo>
                      <a:pt x="228" y="424"/>
                    </a:lnTo>
                    <a:lnTo>
                      <a:pt x="236" y="424"/>
                    </a:lnTo>
                    <a:lnTo>
                      <a:pt x="246" y="413"/>
                    </a:lnTo>
                    <a:lnTo>
                      <a:pt x="254" y="413"/>
                    </a:lnTo>
                    <a:lnTo>
                      <a:pt x="265" y="413"/>
                    </a:lnTo>
                    <a:lnTo>
                      <a:pt x="273" y="413"/>
                    </a:lnTo>
                    <a:lnTo>
                      <a:pt x="279" y="413"/>
                    </a:lnTo>
                    <a:lnTo>
                      <a:pt x="291" y="413"/>
                    </a:lnTo>
                    <a:lnTo>
                      <a:pt x="297" y="405"/>
                    </a:lnTo>
                    <a:lnTo>
                      <a:pt x="309" y="405"/>
                    </a:lnTo>
                    <a:lnTo>
                      <a:pt x="316" y="405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7" name="Freeform 303"/>
              <p:cNvSpPr>
                <a:spLocks/>
              </p:cNvSpPr>
              <p:nvPr/>
            </p:nvSpPr>
            <p:spPr bwMode="auto">
              <a:xfrm>
                <a:off x="3572" y="1342"/>
                <a:ext cx="64" cy="87"/>
              </a:xfrm>
              <a:custGeom>
                <a:avLst/>
                <a:gdLst>
                  <a:gd name="T0" fmla="*/ 15 w 257"/>
                  <a:gd name="T1" fmla="*/ 20 h 345"/>
                  <a:gd name="T2" fmla="*/ 16 w 257"/>
                  <a:gd name="T3" fmla="*/ 19 h 345"/>
                  <a:gd name="T4" fmla="*/ 15 w 257"/>
                  <a:gd name="T5" fmla="*/ 12 h 345"/>
                  <a:gd name="T6" fmla="*/ 13 w 257"/>
                  <a:gd name="T7" fmla="*/ 5 h 345"/>
                  <a:gd name="T8" fmla="*/ 10 w 257"/>
                  <a:gd name="T9" fmla="*/ 1 h 345"/>
                  <a:gd name="T10" fmla="*/ 4 w 257"/>
                  <a:gd name="T11" fmla="*/ 0 h 345"/>
                  <a:gd name="T12" fmla="*/ 0 w 257"/>
                  <a:gd name="T13" fmla="*/ 6 h 345"/>
                  <a:gd name="T14" fmla="*/ 1 w 257"/>
                  <a:gd name="T15" fmla="*/ 14 h 345"/>
                  <a:gd name="T16" fmla="*/ 5 w 257"/>
                  <a:gd name="T17" fmla="*/ 19 h 345"/>
                  <a:gd name="T18" fmla="*/ 8 w 257"/>
                  <a:gd name="T19" fmla="*/ 22 h 345"/>
                  <a:gd name="T20" fmla="*/ 11 w 257"/>
                  <a:gd name="T21" fmla="*/ 20 h 345"/>
                  <a:gd name="T22" fmla="*/ 15 w 257"/>
                  <a:gd name="T23" fmla="*/ 20 h 3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7" h="345">
                    <a:moveTo>
                      <a:pt x="239" y="308"/>
                    </a:moveTo>
                    <a:lnTo>
                      <a:pt x="257" y="300"/>
                    </a:lnTo>
                    <a:lnTo>
                      <a:pt x="246" y="195"/>
                    </a:lnTo>
                    <a:lnTo>
                      <a:pt x="209" y="79"/>
                    </a:lnTo>
                    <a:lnTo>
                      <a:pt x="158" y="10"/>
                    </a:lnTo>
                    <a:lnTo>
                      <a:pt x="72" y="0"/>
                    </a:lnTo>
                    <a:lnTo>
                      <a:pt x="0" y="98"/>
                    </a:lnTo>
                    <a:lnTo>
                      <a:pt x="25" y="213"/>
                    </a:lnTo>
                    <a:lnTo>
                      <a:pt x="79" y="300"/>
                    </a:lnTo>
                    <a:lnTo>
                      <a:pt x="133" y="345"/>
                    </a:lnTo>
                    <a:lnTo>
                      <a:pt x="184" y="319"/>
                    </a:lnTo>
                    <a:lnTo>
                      <a:pt x="239" y="30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8" name="Freeform 304"/>
              <p:cNvSpPr>
                <a:spLocks/>
              </p:cNvSpPr>
              <p:nvPr/>
            </p:nvSpPr>
            <p:spPr bwMode="auto">
              <a:xfrm>
                <a:off x="3927" y="1442"/>
                <a:ext cx="338" cy="260"/>
              </a:xfrm>
              <a:custGeom>
                <a:avLst/>
                <a:gdLst>
                  <a:gd name="T0" fmla="*/ 2 w 1351"/>
                  <a:gd name="T1" fmla="*/ 29 h 1041"/>
                  <a:gd name="T2" fmla="*/ 0 w 1351"/>
                  <a:gd name="T3" fmla="*/ 25 h 1041"/>
                  <a:gd name="T4" fmla="*/ 23 w 1351"/>
                  <a:gd name="T5" fmla="*/ 9 h 1041"/>
                  <a:gd name="T6" fmla="*/ 50 w 1351"/>
                  <a:gd name="T7" fmla="*/ 0 h 1041"/>
                  <a:gd name="T8" fmla="*/ 70 w 1351"/>
                  <a:gd name="T9" fmla="*/ 3 h 1041"/>
                  <a:gd name="T10" fmla="*/ 85 w 1351"/>
                  <a:gd name="T11" fmla="*/ 23 h 1041"/>
                  <a:gd name="T12" fmla="*/ 73 w 1351"/>
                  <a:gd name="T13" fmla="*/ 53 h 1041"/>
                  <a:gd name="T14" fmla="*/ 48 w 1351"/>
                  <a:gd name="T15" fmla="*/ 64 h 1041"/>
                  <a:gd name="T16" fmla="*/ 23 w 1351"/>
                  <a:gd name="T17" fmla="*/ 65 h 1041"/>
                  <a:gd name="T18" fmla="*/ 8 w 1351"/>
                  <a:gd name="T19" fmla="*/ 58 h 1041"/>
                  <a:gd name="T20" fmla="*/ 8 w 1351"/>
                  <a:gd name="T21" fmla="*/ 42 h 1041"/>
                  <a:gd name="T22" fmla="*/ 2 w 1351"/>
                  <a:gd name="T23" fmla="*/ 29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51" h="1041">
                    <a:moveTo>
                      <a:pt x="33" y="467"/>
                    </a:moveTo>
                    <a:lnTo>
                      <a:pt x="0" y="395"/>
                    </a:lnTo>
                    <a:lnTo>
                      <a:pt x="360" y="149"/>
                    </a:lnTo>
                    <a:lnTo>
                      <a:pt x="795" y="0"/>
                    </a:lnTo>
                    <a:lnTo>
                      <a:pt x="1110" y="43"/>
                    </a:lnTo>
                    <a:lnTo>
                      <a:pt x="1351" y="370"/>
                    </a:lnTo>
                    <a:lnTo>
                      <a:pt x="1173" y="856"/>
                    </a:lnTo>
                    <a:lnTo>
                      <a:pt x="759" y="1023"/>
                    </a:lnTo>
                    <a:lnTo>
                      <a:pt x="371" y="1041"/>
                    </a:lnTo>
                    <a:lnTo>
                      <a:pt x="124" y="932"/>
                    </a:lnTo>
                    <a:lnTo>
                      <a:pt x="124" y="678"/>
                    </a:lnTo>
                    <a:lnTo>
                      <a:pt x="33" y="46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89" name="Freeform 305"/>
              <p:cNvSpPr>
                <a:spLocks/>
              </p:cNvSpPr>
              <p:nvPr/>
            </p:nvSpPr>
            <p:spPr bwMode="auto">
              <a:xfrm>
                <a:off x="3929" y="1455"/>
                <a:ext cx="306" cy="238"/>
              </a:xfrm>
              <a:custGeom>
                <a:avLst/>
                <a:gdLst>
                  <a:gd name="T0" fmla="*/ 1 w 1227"/>
                  <a:gd name="T1" fmla="*/ 26 h 955"/>
                  <a:gd name="T2" fmla="*/ 1 w 1227"/>
                  <a:gd name="T3" fmla="*/ 25 h 955"/>
                  <a:gd name="T4" fmla="*/ 1 w 1227"/>
                  <a:gd name="T5" fmla="*/ 24 h 955"/>
                  <a:gd name="T6" fmla="*/ 0 w 1227"/>
                  <a:gd name="T7" fmla="*/ 23 h 955"/>
                  <a:gd name="T8" fmla="*/ 2 w 1227"/>
                  <a:gd name="T9" fmla="*/ 21 h 955"/>
                  <a:gd name="T10" fmla="*/ 8 w 1227"/>
                  <a:gd name="T11" fmla="*/ 17 h 955"/>
                  <a:gd name="T12" fmla="*/ 13 w 1227"/>
                  <a:gd name="T13" fmla="*/ 14 h 955"/>
                  <a:gd name="T14" fmla="*/ 18 w 1227"/>
                  <a:gd name="T15" fmla="*/ 10 h 955"/>
                  <a:gd name="T16" fmla="*/ 23 w 1227"/>
                  <a:gd name="T17" fmla="*/ 8 h 955"/>
                  <a:gd name="T18" fmla="*/ 30 w 1227"/>
                  <a:gd name="T19" fmla="*/ 6 h 955"/>
                  <a:gd name="T20" fmla="*/ 36 w 1227"/>
                  <a:gd name="T21" fmla="*/ 3 h 955"/>
                  <a:gd name="T22" fmla="*/ 42 w 1227"/>
                  <a:gd name="T23" fmla="*/ 1 h 955"/>
                  <a:gd name="T24" fmla="*/ 47 w 1227"/>
                  <a:gd name="T25" fmla="*/ 0 h 955"/>
                  <a:gd name="T26" fmla="*/ 52 w 1227"/>
                  <a:gd name="T27" fmla="*/ 1 h 955"/>
                  <a:gd name="T28" fmla="*/ 57 w 1227"/>
                  <a:gd name="T29" fmla="*/ 2 h 955"/>
                  <a:gd name="T30" fmla="*/ 61 w 1227"/>
                  <a:gd name="T31" fmla="*/ 2 h 955"/>
                  <a:gd name="T32" fmla="*/ 65 w 1227"/>
                  <a:gd name="T33" fmla="*/ 4 h 955"/>
                  <a:gd name="T34" fmla="*/ 68 w 1227"/>
                  <a:gd name="T35" fmla="*/ 9 h 955"/>
                  <a:gd name="T36" fmla="*/ 71 w 1227"/>
                  <a:gd name="T37" fmla="*/ 14 h 955"/>
                  <a:gd name="T38" fmla="*/ 75 w 1227"/>
                  <a:gd name="T39" fmla="*/ 19 h 955"/>
                  <a:gd name="T40" fmla="*/ 75 w 1227"/>
                  <a:gd name="T41" fmla="*/ 25 h 955"/>
                  <a:gd name="T42" fmla="*/ 73 w 1227"/>
                  <a:gd name="T43" fmla="*/ 31 h 955"/>
                  <a:gd name="T44" fmla="*/ 70 w 1227"/>
                  <a:gd name="T45" fmla="*/ 39 h 955"/>
                  <a:gd name="T46" fmla="*/ 68 w 1227"/>
                  <a:gd name="T47" fmla="*/ 45 h 955"/>
                  <a:gd name="T48" fmla="*/ 64 w 1227"/>
                  <a:gd name="T49" fmla="*/ 50 h 955"/>
                  <a:gd name="T50" fmla="*/ 58 w 1227"/>
                  <a:gd name="T51" fmla="*/ 52 h 955"/>
                  <a:gd name="T52" fmla="*/ 52 w 1227"/>
                  <a:gd name="T53" fmla="*/ 55 h 955"/>
                  <a:gd name="T54" fmla="*/ 46 w 1227"/>
                  <a:gd name="T55" fmla="*/ 57 h 955"/>
                  <a:gd name="T56" fmla="*/ 40 w 1227"/>
                  <a:gd name="T57" fmla="*/ 59 h 955"/>
                  <a:gd name="T58" fmla="*/ 35 w 1227"/>
                  <a:gd name="T59" fmla="*/ 59 h 955"/>
                  <a:gd name="T60" fmla="*/ 29 w 1227"/>
                  <a:gd name="T61" fmla="*/ 59 h 955"/>
                  <a:gd name="T62" fmla="*/ 24 w 1227"/>
                  <a:gd name="T63" fmla="*/ 59 h 955"/>
                  <a:gd name="T64" fmla="*/ 19 w 1227"/>
                  <a:gd name="T65" fmla="*/ 59 h 955"/>
                  <a:gd name="T66" fmla="*/ 15 w 1227"/>
                  <a:gd name="T67" fmla="*/ 57 h 955"/>
                  <a:gd name="T68" fmla="*/ 12 w 1227"/>
                  <a:gd name="T69" fmla="*/ 56 h 955"/>
                  <a:gd name="T70" fmla="*/ 9 w 1227"/>
                  <a:gd name="T71" fmla="*/ 54 h 955"/>
                  <a:gd name="T72" fmla="*/ 6 w 1227"/>
                  <a:gd name="T73" fmla="*/ 51 h 955"/>
                  <a:gd name="T74" fmla="*/ 6 w 1227"/>
                  <a:gd name="T75" fmla="*/ 48 h 955"/>
                  <a:gd name="T76" fmla="*/ 6 w 1227"/>
                  <a:gd name="T77" fmla="*/ 44 h 955"/>
                  <a:gd name="T78" fmla="*/ 6 w 1227"/>
                  <a:gd name="T79" fmla="*/ 41 h 955"/>
                  <a:gd name="T80" fmla="*/ 6 w 1227"/>
                  <a:gd name="T81" fmla="*/ 37 h 955"/>
                  <a:gd name="T82" fmla="*/ 5 w 1227"/>
                  <a:gd name="T83" fmla="*/ 34 h 955"/>
                  <a:gd name="T84" fmla="*/ 3 w 1227"/>
                  <a:gd name="T85" fmla="*/ 31 h 955"/>
                  <a:gd name="T86" fmla="*/ 2 w 1227"/>
                  <a:gd name="T87" fmla="*/ 28 h 95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27" h="955">
                    <a:moveTo>
                      <a:pt x="26" y="425"/>
                    </a:moveTo>
                    <a:lnTo>
                      <a:pt x="18" y="417"/>
                    </a:lnTo>
                    <a:lnTo>
                      <a:pt x="18" y="407"/>
                    </a:lnTo>
                    <a:lnTo>
                      <a:pt x="18" y="399"/>
                    </a:lnTo>
                    <a:lnTo>
                      <a:pt x="11" y="389"/>
                    </a:lnTo>
                    <a:lnTo>
                      <a:pt x="11" y="381"/>
                    </a:lnTo>
                    <a:lnTo>
                      <a:pt x="0" y="381"/>
                    </a:lnTo>
                    <a:lnTo>
                      <a:pt x="0" y="371"/>
                    </a:lnTo>
                    <a:lnTo>
                      <a:pt x="0" y="363"/>
                    </a:lnTo>
                    <a:lnTo>
                      <a:pt x="36" y="338"/>
                    </a:lnTo>
                    <a:lnTo>
                      <a:pt x="81" y="308"/>
                    </a:lnTo>
                    <a:lnTo>
                      <a:pt x="124" y="277"/>
                    </a:lnTo>
                    <a:lnTo>
                      <a:pt x="160" y="247"/>
                    </a:lnTo>
                    <a:lnTo>
                      <a:pt x="204" y="222"/>
                    </a:lnTo>
                    <a:lnTo>
                      <a:pt x="240" y="196"/>
                    </a:lnTo>
                    <a:lnTo>
                      <a:pt x="284" y="168"/>
                    </a:lnTo>
                    <a:lnTo>
                      <a:pt x="328" y="142"/>
                    </a:lnTo>
                    <a:lnTo>
                      <a:pt x="371" y="124"/>
                    </a:lnTo>
                    <a:lnTo>
                      <a:pt x="425" y="105"/>
                    </a:lnTo>
                    <a:lnTo>
                      <a:pt x="476" y="91"/>
                    </a:lnTo>
                    <a:lnTo>
                      <a:pt x="523" y="73"/>
                    </a:lnTo>
                    <a:lnTo>
                      <a:pt x="574" y="54"/>
                    </a:lnTo>
                    <a:lnTo>
                      <a:pt x="628" y="36"/>
                    </a:lnTo>
                    <a:lnTo>
                      <a:pt x="672" y="18"/>
                    </a:lnTo>
                    <a:lnTo>
                      <a:pt x="727" y="0"/>
                    </a:lnTo>
                    <a:lnTo>
                      <a:pt x="759" y="0"/>
                    </a:lnTo>
                    <a:lnTo>
                      <a:pt x="795" y="11"/>
                    </a:lnTo>
                    <a:lnTo>
                      <a:pt x="831" y="11"/>
                    </a:lnTo>
                    <a:lnTo>
                      <a:pt x="864" y="18"/>
                    </a:lnTo>
                    <a:lnTo>
                      <a:pt x="912" y="29"/>
                    </a:lnTo>
                    <a:lnTo>
                      <a:pt x="944" y="29"/>
                    </a:lnTo>
                    <a:lnTo>
                      <a:pt x="981" y="36"/>
                    </a:lnTo>
                    <a:lnTo>
                      <a:pt x="1017" y="36"/>
                    </a:lnTo>
                    <a:lnTo>
                      <a:pt x="1042" y="73"/>
                    </a:lnTo>
                    <a:lnTo>
                      <a:pt x="1067" y="117"/>
                    </a:lnTo>
                    <a:lnTo>
                      <a:pt x="1096" y="153"/>
                    </a:lnTo>
                    <a:lnTo>
                      <a:pt x="1121" y="186"/>
                    </a:lnTo>
                    <a:lnTo>
                      <a:pt x="1147" y="232"/>
                    </a:lnTo>
                    <a:lnTo>
                      <a:pt x="1176" y="265"/>
                    </a:lnTo>
                    <a:lnTo>
                      <a:pt x="1202" y="302"/>
                    </a:lnTo>
                    <a:lnTo>
                      <a:pt x="1227" y="338"/>
                    </a:lnTo>
                    <a:lnTo>
                      <a:pt x="1209" y="399"/>
                    </a:lnTo>
                    <a:lnTo>
                      <a:pt x="1191" y="450"/>
                    </a:lnTo>
                    <a:lnTo>
                      <a:pt x="1176" y="504"/>
                    </a:lnTo>
                    <a:lnTo>
                      <a:pt x="1147" y="556"/>
                    </a:lnTo>
                    <a:lnTo>
                      <a:pt x="1129" y="621"/>
                    </a:lnTo>
                    <a:lnTo>
                      <a:pt x="1115" y="671"/>
                    </a:lnTo>
                    <a:lnTo>
                      <a:pt x="1096" y="726"/>
                    </a:lnTo>
                    <a:lnTo>
                      <a:pt x="1078" y="788"/>
                    </a:lnTo>
                    <a:lnTo>
                      <a:pt x="1024" y="806"/>
                    </a:lnTo>
                    <a:lnTo>
                      <a:pt x="981" y="821"/>
                    </a:lnTo>
                    <a:lnTo>
                      <a:pt x="926" y="839"/>
                    </a:lnTo>
                    <a:lnTo>
                      <a:pt x="882" y="867"/>
                    </a:lnTo>
                    <a:lnTo>
                      <a:pt x="831" y="882"/>
                    </a:lnTo>
                    <a:lnTo>
                      <a:pt x="788" y="900"/>
                    </a:lnTo>
                    <a:lnTo>
                      <a:pt x="734" y="918"/>
                    </a:lnTo>
                    <a:lnTo>
                      <a:pt x="691" y="936"/>
                    </a:lnTo>
                    <a:lnTo>
                      <a:pt x="646" y="948"/>
                    </a:lnTo>
                    <a:lnTo>
                      <a:pt x="600" y="948"/>
                    </a:lnTo>
                    <a:lnTo>
                      <a:pt x="556" y="948"/>
                    </a:lnTo>
                    <a:lnTo>
                      <a:pt x="513" y="948"/>
                    </a:lnTo>
                    <a:lnTo>
                      <a:pt x="468" y="955"/>
                    </a:lnTo>
                    <a:lnTo>
                      <a:pt x="425" y="955"/>
                    </a:lnTo>
                    <a:lnTo>
                      <a:pt x="382" y="955"/>
                    </a:lnTo>
                    <a:lnTo>
                      <a:pt x="338" y="955"/>
                    </a:lnTo>
                    <a:lnTo>
                      <a:pt x="310" y="948"/>
                    </a:lnTo>
                    <a:lnTo>
                      <a:pt x="273" y="930"/>
                    </a:lnTo>
                    <a:lnTo>
                      <a:pt x="247" y="918"/>
                    </a:lnTo>
                    <a:lnTo>
                      <a:pt x="222" y="900"/>
                    </a:lnTo>
                    <a:lnTo>
                      <a:pt x="196" y="893"/>
                    </a:lnTo>
                    <a:lnTo>
                      <a:pt x="168" y="875"/>
                    </a:lnTo>
                    <a:lnTo>
                      <a:pt x="142" y="867"/>
                    </a:lnTo>
                    <a:lnTo>
                      <a:pt x="117" y="849"/>
                    </a:lnTo>
                    <a:lnTo>
                      <a:pt x="106" y="821"/>
                    </a:lnTo>
                    <a:lnTo>
                      <a:pt x="106" y="795"/>
                    </a:lnTo>
                    <a:lnTo>
                      <a:pt x="106" y="770"/>
                    </a:lnTo>
                    <a:lnTo>
                      <a:pt x="106" y="744"/>
                    </a:lnTo>
                    <a:lnTo>
                      <a:pt x="106" y="707"/>
                    </a:lnTo>
                    <a:lnTo>
                      <a:pt x="106" y="682"/>
                    </a:lnTo>
                    <a:lnTo>
                      <a:pt x="106" y="653"/>
                    </a:lnTo>
                    <a:lnTo>
                      <a:pt x="106" y="628"/>
                    </a:lnTo>
                    <a:lnTo>
                      <a:pt x="99" y="603"/>
                    </a:lnTo>
                    <a:lnTo>
                      <a:pt x="87" y="574"/>
                    </a:lnTo>
                    <a:lnTo>
                      <a:pt x="81" y="549"/>
                    </a:lnTo>
                    <a:lnTo>
                      <a:pt x="62" y="523"/>
                    </a:lnTo>
                    <a:lnTo>
                      <a:pt x="56" y="494"/>
                    </a:lnTo>
                    <a:lnTo>
                      <a:pt x="44" y="480"/>
                    </a:lnTo>
                    <a:lnTo>
                      <a:pt x="36" y="450"/>
                    </a:lnTo>
                    <a:lnTo>
                      <a:pt x="26" y="425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0" name="Freeform 306"/>
              <p:cNvSpPr>
                <a:spLocks/>
              </p:cNvSpPr>
              <p:nvPr/>
            </p:nvSpPr>
            <p:spPr bwMode="auto">
              <a:xfrm>
                <a:off x="3929" y="1466"/>
                <a:ext cx="280" cy="218"/>
              </a:xfrm>
              <a:custGeom>
                <a:avLst/>
                <a:gdLst>
                  <a:gd name="T0" fmla="*/ 1 w 1121"/>
                  <a:gd name="T1" fmla="*/ 24 h 874"/>
                  <a:gd name="T2" fmla="*/ 1 w 1121"/>
                  <a:gd name="T3" fmla="*/ 23 h 874"/>
                  <a:gd name="T4" fmla="*/ 1 w 1121"/>
                  <a:gd name="T5" fmla="*/ 22 h 874"/>
                  <a:gd name="T6" fmla="*/ 0 w 1121"/>
                  <a:gd name="T7" fmla="*/ 21 h 874"/>
                  <a:gd name="T8" fmla="*/ 2 w 1121"/>
                  <a:gd name="T9" fmla="*/ 19 h 874"/>
                  <a:gd name="T10" fmla="*/ 7 w 1121"/>
                  <a:gd name="T11" fmla="*/ 16 h 874"/>
                  <a:gd name="T12" fmla="*/ 11 w 1121"/>
                  <a:gd name="T13" fmla="*/ 13 h 874"/>
                  <a:gd name="T14" fmla="*/ 16 w 1121"/>
                  <a:gd name="T15" fmla="*/ 10 h 874"/>
                  <a:gd name="T16" fmla="*/ 21 w 1121"/>
                  <a:gd name="T17" fmla="*/ 7 h 874"/>
                  <a:gd name="T18" fmla="*/ 27 w 1121"/>
                  <a:gd name="T19" fmla="*/ 6 h 874"/>
                  <a:gd name="T20" fmla="*/ 33 w 1121"/>
                  <a:gd name="T21" fmla="*/ 3 h 874"/>
                  <a:gd name="T22" fmla="*/ 38 w 1121"/>
                  <a:gd name="T23" fmla="*/ 1 h 874"/>
                  <a:gd name="T24" fmla="*/ 43 w 1121"/>
                  <a:gd name="T25" fmla="*/ 0 h 874"/>
                  <a:gd name="T26" fmla="*/ 47 w 1121"/>
                  <a:gd name="T27" fmla="*/ 1 h 874"/>
                  <a:gd name="T28" fmla="*/ 52 w 1121"/>
                  <a:gd name="T29" fmla="*/ 2 h 874"/>
                  <a:gd name="T30" fmla="*/ 56 w 1121"/>
                  <a:gd name="T31" fmla="*/ 2 h 874"/>
                  <a:gd name="T32" fmla="*/ 60 w 1121"/>
                  <a:gd name="T33" fmla="*/ 4 h 874"/>
                  <a:gd name="T34" fmla="*/ 62 w 1121"/>
                  <a:gd name="T35" fmla="*/ 9 h 874"/>
                  <a:gd name="T36" fmla="*/ 65 w 1121"/>
                  <a:gd name="T37" fmla="*/ 13 h 874"/>
                  <a:gd name="T38" fmla="*/ 68 w 1121"/>
                  <a:gd name="T39" fmla="*/ 17 h 874"/>
                  <a:gd name="T40" fmla="*/ 69 w 1121"/>
                  <a:gd name="T41" fmla="*/ 23 h 874"/>
                  <a:gd name="T42" fmla="*/ 67 w 1121"/>
                  <a:gd name="T43" fmla="*/ 29 h 874"/>
                  <a:gd name="T44" fmla="*/ 65 w 1121"/>
                  <a:gd name="T45" fmla="*/ 35 h 874"/>
                  <a:gd name="T46" fmla="*/ 62 w 1121"/>
                  <a:gd name="T47" fmla="*/ 42 h 874"/>
                  <a:gd name="T48" fmla="*/ 58 w 1121"/>
                  <a:gd name="T49" fmla="*/ 46 h 874"/>
                  <a:gd name="T50" fmla="*/ 53 w 1121"/>
                  <a:gd name="T51" fmla="*/ 48 h 874"/>
                  <a:gd name="T52" fmla="*/ 47 w 1121"/>
                  <a:gd name="T53" fmla="*/ 50 h 874"/>
                  <a:gd name="T54" fmla="*/ 42 w 1121"/>
                  <a:gd name="T55" fmla="*/ 52 h 874"/>
                  <a:gd name="T56" fmla="*/ 37 w 1121"/>
                  <a:gd name="T57" fmla="*/ 54 h 874"/>
                  <a:gd name="T58" fmla="*/ 32 w 1121"/>
                  <a:gd name="T59" fmla="*/ 54 h 874"/>
                  <a:gd name="T60" fmla="*/ 26 w 1121"/>
                  <a:gd name="T61" fmla="*/ 54 h 874"/>
                  <a:gd name="T62" fmla="*/ 21 w 1121"/>
                  <a:gd name="T63" fmla="*/ 54 h 874"/>
                  <a:gd name="T64" fmla="*/ 18 w 1121"/>
                  <a:gd name="T65" fmla="*/ 54 h 874"/>
                  <a:gd name="T66" fmla="*/ 14 w 1121"/>
                  <a:gd name="T67" fmla="*/ 52 h 874"/>
                  <a:gd name="T68" fmla="*/ 11 w 1121"/>
                  <a:gd name="T69" fmla="*/ 51 h 874"/>
                  <a:gd name="T70" fmla="*/ 8 w 1121"/>
                  <a:gd name="T71" fmla="*/ 49 h 874"/>
                  <a:gd name="T72" fmla="*/ 6 w 1121"/>
                  <a:gd name="T73" fmla="*/ 47 h 874"/>
                  <a:gd name="T74" fmla="*/ 6 w 1121"/>
                  <a:gd name="T75" fmla="*/ 44 h 874"/>
                  <a:gd name="T76" fmla="*/ 6 w 1121"/>
                  <a:gd name="T77" fmla="*/ 41 h 874"/>
                  <a:gd name="T78" fmla="*/ 6 w 1121"/>
                  <a:gd name="T79" fmla="*/ 37 h 874"/>
                  <a:gd name="T80" fmla="*/ 5 w 1121"/>
                  <a:gd name="T81" fmla="*/ 34 h 874"/>
                  <a:gd name="T82" fmla="*/ 4 w 1121"/>
                  <a:gd name="T83" fmla="*/ 31 h 874"/>
                  <a:gd name="T84" fmla="*/ 3 w 1121"/>
                  <a:gd name="T85" fmla="*/ 29 h 874"/>
                  <a:gd name="T86" fmla="*/ 2 w 1121"/>
                  <a:gd name="T87" fmla="*/ 26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21" h="874">
                    <a:moveTo>
                      <a:pt x="26" y="388"/>
                    </a:moveTo>
                    <a:lnTo>
                      <a:pt x="26" y="381"/>
                    </a:lnTo>
                    <a:lnTo>
                      <a:pt x="18" y="381"/>
                    </a:lnTo>
                    <a:lnTo>
                      <a:pt x="18" y="373"/>
                    </a:lnTo>
                    <a:lnTo>
                      <a:pt x="11" y="363"/>
                    </a:lnTo>
                    <a:lnTo>
                      <a:pt x="11" y="355"/>
                    </a:lnTo>
                    <a:lnTo>
                      <a:pt x="11" y="345"/>
                    </a:lnTo>
                    <a:lnTo>
                      <a:pt x="0" y="345"/>
                    </a:lnTo>
                    <a:lnTo>
                      <a:pt x="0" y="337"/>
                    </a:lnTo>
                    <a:lnTo>
                      <a:pt x="36" y="312"/>
                    </a:lnTo>
                    <a:lnTo>
                      <a:pt x="74" y="282"/>
                    </a:lnTo>
                    <a:lnTo>
                      <a:pt x="117" y="258"/>
                    </a:lnTo>
                    <a:lnTo>
                      <a:pt x="150" y="233"/>
                    </a:lnTo>
                    <a:lnTo>
                      <a:pt x="186" y="214"/>
                    </a:lnTo>
                    <a:lnTo>
                      <a:pt x="222" y="188"/>
                    </a:lnTo>
                    <a:lnTo>
                      <a:pt x="265" y="160"/>
                    </a:lnTo>
                    <a:lnTo>
                      <a:pt x="302" y="134"/>
                    </a:lnTo>
                    <a:lnTo>
                      <a:pt x="346" y="116"/>
                    </a:lnTo>
                    <a:lnTo>
                      <a:pt x="389" y="98"/>
                    </a:lnTo>
                    <a:lnTo>
                      <a:pt x="432" y="91"/>
                    </a:lnTo>
                    <a:lnTo>
                      <a:pt x="476" y="73"/>
                    </a:lnTo>
                    <a:lnTo>
                      <a:pt x="523" y="55"/>
                    </a:lnTo>
                    <a:lnTo>
                      <a:pt x="574" y="36"/>
                    </a:lnTo>
                    <a:lnTo>
                      <a:pt x="618" y="18"/>
                    </a:lnTo>
                    <a:lnTo>
                      <a:pt x="661" y="0"/>
                    </a:lnTo>
                    <a:lnTo>
                      <a:pt x="697" y="10"/>
                    </a:lnTo>
                    <a:lnTo>
                      <a:pt x="727" y="10"/>
                    </a:lnTo>
                    <a:lnTo>
                      <a:pt x="759" y="18"/>
                    </a:lnTo>
                    <a:lnTo>
                      <a:pt x="795" y="18"/>
                    </a:lnTo>
                    <a:lnTo>
                      <a:pt x="831" y="29"/>
                    </a:lnTo>
                    <a:lnTo>
                      <a:pt x="857" y="36"/>
                    </a:lnTo>
                    <a:lnTo>
                      <a:pt x="893" y="36"/>
                    </a:lnTo>
                    <a:lnTo>
                      <a:pt x="926" y="47"/>
                    </a:lnTo>
                    <a:lnTo>
                      <a:pt x="955" y="73"/>
                    </a:lnTo>
                    <a:lnTo>
                      <a:pt x="973" y="109"/>
                    </a:lnTo>
                    <a:lnTo>
                      <a:pt x="999" y="142"/>
                    </a:lnTo>
                    <a:lnTo>
                      <a:pt x="1024" y="178"/>
                    </a:lnTo>
                    <a:lnTo>
                      <a:pt x="1049" y="214"/>
                    </a:lnTo>
                    <a:lnTo>
                      <a:pt x="1067" y="251"/>
                    </a:lnTo>
                    <a:lnTo>
                      <a:pt x="1096" y="282"/>
                    </a:lnTo>
                    <a:lnTo>
                      <a:pt x="1121" y="319"/>
                    </a:lnTo>
                    <a:lnTo>
                      <a:pt x="1103" y="363"/>
                    </a:lnTo>
                    <a:lnTo>
                      <a:pt x="1085" y="417"/>
                    </a:lnTo>
                    <a:lnTo>
                      <a:pt x="1067" y="468"/>
                    </a:lnTo>
                    <a:lnTo>
                      <a:pt x="1049" y="512"/>
                    </a:lnTo>
                    <a:lnTo>
                      <a:pt x="1035" y="566"/>
                    </a:lnTo>
                    <a:lnTo>
                      <a:pt x="1017" y="620"/>
                    </a:lnTo>
                    <a:lnTo>
                      <a:pt x="999" y="671"/>
                    </a:lnTo>
                    <a:lnTo>
                      <a:pt x="981" y="714"/>
                    </a:lnTo>
                    <a:lnTo>
                      <a:pt x="937" y="733"/>
                    </a:lnTo>
                    <a:lnTo>
                      <a:pt x="893" y="751"/>
                    </a:lnTo>
                    <a:lnTo>
                      <a:pt x="849" y="769"/>
                    </a:lnTo>
                    <a:lnTo>
                      <a:pt x="803" y="787"/>
                    </a:lnTo>
                    <a:lnTo>
                      <a:pt x="759" y="805"/>
                    </a:lnTo>
                    <a:lnTo>
                      <a:pt x="715" y="823"/>
                    </a:lnTo>
                    <a:lnTo>
                      <a:pt x="672" y="838"/>
                    </a:lnTo>
                    <a:lnTo>
                      <a:pt x="628" y="867"/>
                    </a:lnTo>
                    <a:lnTo>
                      <a:pt x="592" y="867"/>
                    </a:lnTo>
                    <a:lnTo>
                      <a:pt x="549" y="867"/>
                    </a:lnTo>
                    <a:lnTo>
                      <a:pt x="513" y="867"/>
                    </a:lnTo>
                    <a:lnTo>
                      <a:pt x="468" y="867"/>
                    </a:lnTo>
                    <a:lnTo>
                      <a:pt x="425" y="874"/>
                    </a:lnTo>
                    <a:lnTo>
                      <a:pt x="389" y="874"/>
                    </a:lnTo>
                    <a:lnTo>
                      <a:pt x="346" y="874"/>
                    </a:lnTo>
                    <a:lnTo>
                      <a:pt x="310" y="874"/>
                    </a:lnTo>
                    <a:lnTo>
                      <a:pt x="284" y="867"/>
                    </a:lnTo>
                    <a:lnTo>
                      <a:pt x="259" y="849"/>
                    </a:lnTo>
                    <a:lnTo>
                      <a:pt x="229" y="838"/>
                    </a:lnTo>
                    <a:lnTo>
                      <a:pt x="204" y="831"/>
                    </a:lnTo>
                    <a:lnTo>
                      <a:pt x="178" y="813"/>
                    </a:lnTo>
                    <a:lnTo>
                      <a:pt x="160" y="805"/>
                    </a:lnTo>
                    <a:lnTo>
                      <a:pt x="135" y="795"/>
                    </a:lnTo>
                    <a:lnTo>
                      <a:pt x="106" y="777"/>
                    </a:lnTo>
                    <a:lnTo>
                      <a:pt x="106" y="762"/>
                    </a:lnTo>
                    <a:lnTo>
                      <a:pt x="106" y="733"/>
                    </a:lnTo>
                    <a:lnTo>
                      <a:pt x="106" y="708"/>
                    </a:lnTo>
                    <a:lnTo>
                      <a:pt x="106" y="682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2"/>
                    </a:lnTo>
                    <a:lnTo>
                      <a:pt x="99" y="577"/>
                    </a:lnTo>
                    <a:lnTo>
                      <a:pt x="87" y="548"/>
                    </a:lnTo>
                    <a:lnTo>
                      <a:pt x="81" y="530"/>
                    </a:lnTo>
                    <a:lnTo>
                      <a:pt x="74" y="505"/>
                    </a:lnTo>
                    <a:lnTo>
                      <a:pt x="62" y="487"/>
                    </a:lnTo>
                    <a:lnTo>
                      <a:pt x="56" y="460"/>
                    </a:lnTo>
                    <a:lnTo>
                      <a:pt x="44" y="436"/>
                    </a:lnTo>
                    <a:lnTo>
                      <a:pt x="36" y="417"/>
                    </a:lnTo>
                    <a:lnTo>
                      <a:pt x="26" y="38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1" name="Freeform 307"/>
              <p:cNvSpPr>
                <a:spLocks/>
              </p:cNvSpPr>
              <p:nvPr/>
            </p:nvSpPr>
            <p:spPr bwMode="auto">
              <a:xfrm>
                <a:off x="3929" y="1479"/>
                <a:ext cx="254" cy="196"/>
              </a:xfrm>
              <a:custGeom>
                <a:avLst/>
                <a:gdLst>
                  <a:gd name="T0" fmla="*/ 1 w 1017"/>
                  <a:gd name="T1" fmla="*/ 22 h 783"/>
                  <a:gd name="T2" fmla="*/ 1 w 1017"/>
                  <a:gd name="T3" fmla="*/ 21 h 783"/>
                  <a:gd name="T4" fmla="*/ 1 w 1017"/>
                  <a:gd name="T5" fmla="*/ 19 h 783"/>
                  <a:gd name="T6" fmla="*/ 2 w 1017"/>
                  <a:gd name="T7" fmla="*/ 17 h 783"/>
                  <a:gd name="T8" fmla="*/ 6 w 1017"/>
                  <a:gd name="T9" fmla="*/ 14 h 783"/>
                  <a:gd name="T10" fmla="*/ 10 w 1017"/>
                  <a:gd name="T11" fmla="*/ 12 h 783"/>
                  <a:gd name="T12" fmla="*/ 15 w 1017"/>
                  <a:gd name="T13" fmla="*/ 9 h 783"/>
                  <a:gd name="T14" fmla="*/ 19 w 1017"/>
                  <a:gd name="T15" fmla="*/ 7 h 783"/>
                  <a:gd name="T16" fmla="*/ 25 w 1017"/>
                  <a:gd name="T17" fmla="*/ 4 h 783"/>
                  <a:gd name="T18" fmla="*/ 30 w 1017"/>
                  <a:gd name="T19" fmla="*/ 3 h 783"/>
                  <a:gd name="T20" fmla="*/ 35 w 1017"/>
                  <a:gd name="T21" fmla="*/ 1 h 783"/>
                  <a:gd name="T22" fmla="*/ 39 w 1017"/>
                  <a:gd name="T23" fmla="*/ 1 h 783"/>
                  <a:gd name="T24" fmla="*/ 43 w 1017"/>
                  <a:gd name="T25" fmla="*/ 1 h 783"/>
                  <a:gd name="T26" fmla="*/ 47 w 1017"/>
                  <a:gd name="T27" fmla="*/ 2 h 783"/>
                  <a:gd name="T28" fmla="*/ 51 w 1017"/>
                  <a:gd name="T29" fmla="*/ 2 h 783"/>
                  <a:gd name="T30" fmla="*/ 53 w 1017"/>
                  <a:gd name="T31" fmla="*/ 4 h 783"/>
                  <a:gd name="T32" fmla="*/ 56 w 1017"/>
                  <a:gd name="T33" fmla="*/ 8 h 783"/>
                  <a:gd name="T34" fmla="*/ 59 w 1017"/>
                  <a:gd name="T35" fmla="*/ 12 h 783"/>
                  <a:gd name="T36" fmla="*/ 62 w 1017"/>
                  <a:gd name="T37" fmla="*/ 16 h 783"/>
                  <a:gd name="T38" fmla="*/ 62 w 1017"/>
                  <a:gd name="T39" fmla="*/ 21 h 783"/>
                  <a:gd name="T40" fmla="*/ 60 w 1017"/>
                  <a:gd name="T41" fmla="*/ 26 h 783"/>
                  <a:gd name="T42" fmla="*/ 58 w 1017"/>
                  <a:gd name="T43" fmla="*/ 32 h 783"/>
                  <a:gd name="T44" fmla="*/ 56 w 1017"/>
                  <a:gd name="T45" fmla="*/ 38 h 783"/>
                  <a:gd name="T46" fmla="*/ 53 w 1017"/>
                  <a:gd name="T47" fmla="*/ 41 h 783"/>
                  <a:gd name="T48" fmla="*/ 48 w 1017"/>
                  <a:gd name="T49" fmla="*/ 43 h 783"/>
                  <a:gd name="T50" fmla="*/ 43 w 1017"/>
                  <a:gd name="T51" fmla="*/ 45 h 783"/>
                  <a:gd name="T52" fmla="*/ 38 w 1017"/>
                  <a:gd name="T53" fmla="*/ 48 h 783"/>
                  <a:gd name="T54" fmla="*/ 33 w 1017"/>
                  <a:gd name="T55" fmla="*/ 49 h 783"/>
                  <a:gd name="T56" fmla="*/ 29 w 1017"/>
                  <a:gd name="T57" fmla="*/ 49 h 783"/>
                  <a:gd name="T58" fmla="*/ 24 w 1017"/>
                  <a:gd name="T59" fmla="*/ 49 h 783"/>
                  <a:gd name="T60" fmla="*/ 20 w 1017"/>
                  <a:gd name="T61" fmla="*/ 49 h 783"/>
                  <a:gd name="T62" fmla="*/ 16 w 1017"/>
                  <a:gd name="T63" fmla="*/ 49 h 783"/>
                  <a:gd name="T64" fmla="*/ 13 w 1017"/>
                  <a:gd name="T65" fmla="*/ 47 h 783"/>
                  <a:gd name="T66" fmla="*/ 10 w 1017"/>
                  <a:gd name="T67" fmla="*/ 46 h 783"/>
                  <a:gd name="T68" fmla="*/ 8 w 1017"/>
                  <a:gd name="T69" fmla="*/ 45 h 783"/>
                  <a:gd name="T70" fmla="*/ 6 w 1017"/>
                  <a:gd name="T71" fmla="*/ 43 h 783"/>
                  <a:gd name="T72" fmla="*/ 6 w 1017"/>
                  <a:gd name="T73" fmla="*/ 39 h 783"/>
                  <a:gd name="T74" fmla="*/ 6 w 1017"/>
                  <a:gd name="T75" fmla="*/ 37 h 783"/>
                  <a:gd name="T76" fmla="*/ 6 w 1017"/>
                  <a:gd name="T77" fmla="*/ 34 h 783"/>
                  <a:gd name="T78" fmla="*/ 5 w 1017"/>
                  <a:gd name="T79" fmla="*/ 31 h 783"/>
                  <a:gd name="T80" fmla="*/ 4 w 1017"/>
                  <a:gd name="T81" fmla="*/ 28 h 783"/>
                  <a:gd name="T82" fmla="*/ 3 w 1017"/>
                  <a:gd name="T83" fmla="*/ 26 h 783"/>
                  <a:gd name="T84" fmla="*/ 2 w 1017"/>
                  <a:gd name="T85" fmla="*/ 23 h 7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17" h="783">
                    <a:moveTo>
                      <a:pt x="26" y="351"/>
                    </a:moveTo>
                    <a:lnTo>
                      <a:pt x="26" y="344"/>
                    </a:lnTo>
                    <a:lnTo>
                      <a:pt x="18" y="333"/>
                    </a:lnTo>
                    <a:lnTo>
                      <a:pt x="18" y="326"/>
                    </a:lnTo>
                    <a:lnTo>
                      <a:pt x="11" y="318"/>
                    </a:lnTo>
                    <a:lnTo>
                      <a:pt x="11" y="308"/>
                    </a:lnTo>
                    <a:lnTo>
                      <a:pt x="0" y="300"/>
                    </a:lnTo>
                    <a:lnTo>
                      <a:pt x="36" y="272"/>
                    </a:lnTo>
                    <a:lnTo>
                      <a:pt x="74" y="257"/>
                    </a:lnTo>
                    <a:lnTo>
                      <a:pt x="106" y="227"/>
                    </a:lnTo>
                    <a:lnTo>
                      <a:pt x="142" y="209"/>
                    </a:lnTo>
                    <a:lnTo>
                      <a:pt x="168" y="184"/>
                    </a:lnTo>
                    <a:lnTo>
                      <a:pt x="204" y="159"/>
                    </a:lnTo>
                    <a:lnTo>
                      <a:pt x="240" y="141"/>
                    </a:lnTo>
                    <a:lnTo>
                      <a:pt x="273" y="115"/>
                    </a:lnTo>
                    <a:lnTo>
                      <a:pt x="310" y="105"/>
                    </a:lnTo>
                    <a:lnTo>
                      <a:pt x="353" y="87"/>
                    </a:lnTo>
                    <a:lnTo>
                      <a:pt x="400" y="69"/>
                    </a:lnTo>
                    <a:lnTo>
                      <a:pt x="432" y="61"/>
                    </a:lnTo>
                    <a:lnTo>
                      <a:pt x="476" y="43"/>
                    </a:lnTo>
                    <a:lnTo>
                      <a:pt x="523" y="25"/>
                    </a:lnTo>
                    <a:lnTo>
                      <a:pt x="556" y="18"/>
                    </a:lnTo>
                    <a:lnTo>
                      <a:pt x="600" y="0"/>
                    </a:lnTo>
                    <a:lnTo>
                      <a:pt x="628" y="6"/>
                    </a:lnTo>
                    <a:lnTo>
                      <a:pt x="661" y="6"/>
                    </a:lnTo>
                    <a:lnTo>
                      <a:pt x="691" y="18"/>
                    </a:lnTo>
                    <a:lnTo>
                      <a:pt x="715" y="18"/>
                    </a:lnTo>
                    <a:lnTo>
                      <a:pt x="752" y="25"/>
                    </a:lnTo>
                    <a:lnTo>
                      <a:pt x="777" y="25"/>
                    </a:lnTo>
                    <a:lnTo>
                      <a:pt x="813" y="25"/>
                    </a:lnTo>
                    <a:lnTo>
                      <a:pt x="839" y="36"/>
                    </a:lnTo>
                    <a:lnTo>
                      <a:pt x="857" y="61"/>
                    </a:lnTo>
                    <a:lnTo>
                      <a:pt x="882" y="97"/>
                    </a:lnTo>
                    <a:lnTo>
                      <a:pt x="900" y="123"/>
                    </a:lnTo>
                    <a:lnTo>
                      <a:pt x="926" y="159"/>
                    </a:lnTo>
                    <a:lnTo>
                      <a:pt x="944" y="184"/>
                    </a:lnTo>
                    <a:lnTo>
                      <a:pt x="973" y="221"/>
                    </a:lnTo>
                    <a:lnTo>
                      <a:pt x="988" y="246"/>
                    </a:lnTo>
                    <a:lnTo>
                      <a:pt x="1017" y="282"/>
                    </a:lnTo>
                    <a:lnTo>
                      <a:pt x="999" y="326"/>
                    </a:lnTo>
                    <a:lnTo>
                      <a:pt x="981" y="369"/>
                    </a:lnTo>
                    <a:lnTo>
                      <a:pt x="963" y="413"/>
                    </a:lnTo>
                    <a:lnTo>
                      <a:pt x="944" y="457"/>
                    </a:lnTo>
                    <a:lnTo>
                      <a:pt x="937" y="504"/>
                    </a:lnTo>
                    <a:lnTo>
                      <a:pt x="918" y="554"/>
                    </a:lnTo>
                    <a:lnTo>
                      <a:pt x="900" y="598"/>
                    </a:lnTo>
                    <a:lnTo>
                      <a:pt x="882" y="645"/>
                    </a:lnTo>
                    <a:lnTo>
                      <a:pt x="849" y="659"/>
                    </a:lnTo>
                    <a:lnTo>
                      <a:pt x="803" y="678"/>
                    </a:lnTo>
                    <a:lnTo>
                      <a:pt x="770" y="689"/>
                    </a:lnTo>
                    <a:lnTo>
                      <a:pt x="727" y="707"/>
                    </a:lnTo>
                    <a:lnTo>
                      <a:pt x="691" y="722"/>
                    </a:lnTo>
                    <a:lnTo>
                      <a:pt x="654" y="740"/>
                    </a:lnTo>
                    <a:lnTo>
                      <a:pt x="610" y="758"/>
                    </a:lnTo>
                    <a:lnTo>
                      <a:pt x="574" y="776"/>
                    </a:lnTo>
                    <a:lnTo>
                      <a:pt x="531" y="776"/>
                    </a:lnTo>
                    <a:lnTo>
                      <a:pt x="494" y="776"/>
                    </a:lnTo>
                    <a:lnTo>
                      <a:pt x="462" y="776"/>
                    </a:lnTo>
                    <a:lnTo>
                      <a:pt x="425" y="776"/>
                    </a:lnTo>
                    <a:lnTo>
                      <a:pt x="389" y="783"/>
                    </a:lnTo>
                    <a:lnTo>
                      <a:pt x="353" y="783"/>
                    </a:lnTo>
                    <a:lnTo>
                      <a:pt x="320" y="783"/>
                    </a:lnTo>
                    <a:lnTo>
                      <a:pt x="284" y="783"/>
                    </a:lnTo>
                    <a:lnTo>
                      <a:pt x="259" y="776"/>
                    </a:lnTo>
                    <a:lnTo>
                      <a:pt x="229" y="768"/>
                    </a:lnTo>
                    <a:lnTo>
                      <a:pt x="211" y="750"/>
                    </a:lnTo>
                    <a:lnTo>
                      <a:pt x="186" y="740"/>
                    </a:lnTo>
                    <a:lnTo>
                      <a:pt x="168" y="732"/>
                    </a:lnTo>
                    <a:lnTo>
                      <a:pt x="142" y="722"/>
                    </a:lnTo>
                    <a:lnTo>
                      <a:pt x="124" y="714"/>
                    </a:lnTo>
                    <a:lnTo>
                      <a:pt x="99" y="696"/>
                    </a:lnTo>
                    <a:lnTo>
                      <a:pt x="99" y="678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8"/>
                    </a:lnTo>
                    <a:lnTo>
                      <a:pt x="99" y="583"/>
                    </a:lnTo>
                    <a:lnTo>
                      <a:pt x="99" y="565"/>
                    </a:lnTo>
                    <a:lnTo>
                      <a:pt x="99" y="536"/>
                    </a:lnTo>
                    <a:lnTo>
                      <a:pt x="99" y="511"/>
                    </a:lnTo>
                    <a:lnTo>
                      <a:pt x="87" y="493"/>
                    </a:lnTo>
                    <a:lnTo>
                      <a:pt x="81" y="475"/>
                    </a:lnTo>
                    <a:lnTo>
                      <a:pt x="74" y="450"/>
                    </a:lnTo>
                    <a:lnTo>
                      <a:pt x="62" y="432"/>
                    </a:lnTo>
                    <a:lnTo>
                      <a:pt x="56" y="413"/>
                    </a:lnTo>
                    <a:lnTo>
                      <a:pt x="44" y="387"/>
                    </a:lnTo>
                    <a:lnTo>
                      <a:pt x="36" y="369"/>
                    </a:lnTo>
                    <a:lnTo>
                      <a:pt x="26" y="351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2" name="Freeform 308"/>
              <p:cNvSpPr>
                <a:spLocks/>
              </p:cNvSpPr>
              <p:nvPr/>
            </p:nvSpPr>
            <p:spPr bwMode="auto">
              <a:xfrm>
                <a:off x="3932" y="1493"/>
                <a:ext cx="222" cy="174"/>
              </a:xfrm>
              <a:custGeom>
                <a:avLst/>
                <a:gdLst>
                  <a:gd name="T0" fmla="*/ 1 w 889"/>
                  <a:gd name="T1" fmla="*/ 19 h 696"/>
                  <a:gd name="T2" fmla="*/ 0 w 889"/>
                  <a:gd name="T3" fmla="*/ 18 h 696"/>
                  <a:gd name="T4" fmla="*/ 0 w 889"/>
                  <a:gd name="T5" fmla="*/ 17 h 696"/>
                  <a:gd name="T6" fmla="*/ 4 w 889"/>
                  <a:gd name="T7" fmla="*/ 14 h 696"/>
                  <a:gd name="T8" fmla="*/ 7 w 889"/>
                  <a:gd name="T9" fmla="*/ 12 h 696"/>
                  <a:gd name="T10" fmla="*/ 11 w 889"/>
                  <a:gd name="T11" fmla="*/ 9 h 696"/>
                  <a:gd name="T12" fmla="*/ 15 w 889"/>
                  <a:gd name="T13" fmla="*/ 7 h 696"/>
                  <a:gd name="T14" fmla="*/ 19 w 889"/>
                  <a:gd name="T15" fmla="*/ 5 h 696"/>
                  <a:gd name="T16" fmla="*/ 23 w 889"/>
                  <a:gd name="T17" fmla="*/ 3 h 696"/>
                  <a:gd name="T18" fmla="*/ 28 w 889"/>
                  <a:gd name="T19" fmla="*/ 2 h 696"/>
                  <a:gd name="T20" fmla="*/ 33 w 889"/>
                  <a:gd name="T21" fmla="*/ 0 h 696"/>
                  <a:gd name="T22" fmla="*/ 36 w 889"/>
                  <a:gd name="T23" fmla="*/ 1 h 696"/>
                  <a:gd name="T24" fmla="*/ 40 w 889"/>
                  <a:gd name="T25" fmla="*/ 1 h 696"/>
                  <a:gd name="T26" fmla="*/ 43 w 889"/>
                  <a:gd name="T27" fmla="*/ 1 h 696"/>
                  <a:gd name="T28" fmla="*/ 46 w 889"/>
                  <a:gd name="T29" fmla="*/ 2 h 696"/>
                  <a:gd name="T30" fmla="*/ 48 w 889"/>
                  <a:gd name="T31" fmla="*/ 5 h 696"/>
                  <a:gd name="T32" fmla="*/ 51 w 889"/>
                  <a:gd name="T33" fmla="*/ 9 h 696"/>
                  <a:gd name="T34" fmla="*/ 53 w 889"/>
                  <a:gd name="T35" fmla="*/ 12 h 696"/>
                  <a:gd name="T36" fmla="*/ 55 w 889"/>
                  <a:gd name="T37" fmla="*/ 16 h 696"/>
                  <a:gd name="T38" fmla="*/ 54 w 889"/>
                  <a:gd name="T39" fmla="*/ 21 h 696"/>
                  <a:gd name="T40" fmla="*/ 52 w 889"/>
                  <a:gd name="T41" fmla="*/ 25 h 696"/>
                  <a:gd name="T42" fmla="*/ 50 w 889"/>
                  <a:gd name="T43" fmla="*/ 30 h 696"/>
                  <a:gd name="T44" fmla="*/ 49 w 889"/>
                  <a:gd name="T45" fmla="*/ 36 h 696"/>
                  <a:gd name="T46" fmla="*/ 45 w 889"/>
                  <a:gd name="T47" fmla="*/ 38 h 696"/>
                  <a:gd name="T48" fmla="*/ 40 w 889"/>
                  <a:gd name="T49" fmla="*/ 39 h 696"/>
                  <a:gd name="T50" fmla="*/ 36 w 889"/>
                  <a:gd name="T51" fmla="*/ 41 h 696"/>
                  <a:gd name="T52" fmla="*/ 31 w 889"/>
                  <a:gd name="T53" fmla="*/ 43 h 696"/>
                  <a:gd name="T54" fmla="*/ 27 w 889"/>
                  <a:gd name="T55" fmla="*/ 43 h 696"/>
                  <a:gd name="T56" fmla="*/ 23 w 889"/>
                  <a:gd name="T57" fmla="*/ 43 h 696"/>
                  <a:gd name="T58" fmla="*/ 19 w 889"/>
                  <a:gd name="T59" fmla="*/ 44 h 696"/>
                  <a:gd name="T60" fmla="*/ 15 w 889"/>
                  <a:gd name="T61" fmla="*/ 44 h 696"/>
                  <a:gd name="T62" fmla="*/ 12 w 889"/>
                  <a:gd name="T63" fmla="*/ 43 h 696"/>
                  <a:gd name="T64" fmla="*/ 10 w 889"/>
                  <a:gd name="T65" fmla="*/ 41 h 696"/>
                  <a:gd name="T66" fmla="*/ 8 w 889"/>
                  <a:gd name="T67" fmla="*/ 40 h 696"/>
                  <a:gd name="T68" fmla="*/ 5 w 889"/>
                  <a:gd name="T69" fmla="*/ 39 h 696"/>
                  <a:gd name="T70" fmla="*/ 5 w 889"/>
                  <a:gd name="T71" fmla="*/ 36 h 696"/>
                  <a:gd name="T72" fmla="*/ 5 w 889"/>
                  <a:gd name="T73" fmla="*/ 34 h 696"/>
                  <a:gd name="T74" fmla="*/ 5 w 889"/>
                  <a:gd name="T75" fmla="*/ 31 h 696"/>
                  <a:gd name="T76" fmla="*/ 5 w 889"/>
                  <a:gd name="T77" fmla="*/ 29 h 696"/>
                  <a:gd name="T78" fmla="*/ 4 w 889"/>
                  <a:gd name="T79" fmla="*/ 26 h 696"/>
                  <a:gd name="T80" fmla="*/ 3 w 889"/>
                  <a:gd name="T81" fmla="*/ 24 h 696"/>
                  <a:gd name="T82" fmla="*/ 2 w 889"/>
                  <a:gd name="T83" fmla="*/ 21 h 696"/>
                  <a:gd name="T84" fmla="*/ 1 w 889"/>
                  <a:gd name="T85" fmla="*/ 19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9" h="696">
                    <a:moveTo>
                      <a:pt x="15" y="308"/>
                    </a:moveTo>
                    <a:lnTo>
                      <a:pt x="15" y="297"/>
                    </a:lnTo>
                    <a:lnTo>
                      <a:pt x="7" y="290"/>
                    </a:lnTo>
                    <a:lnTo>
                      <a:pt x="7" y="279"/>
                    </a:lnTo>
                    <a:lnTo>
                      <a:pt x="0" y="272"/>
                    </a:lnTo>
                    <a:lnTo>
                      <a:pt x="0" y="264"/>
                    </a:lnTo>
                    <a:lnTo>
                      <a:pt x="25" y="246"/>
                    </a:lnTo>
                    <a:lnTo>
                      <a:pt x="63" y="218"/>
                    </a:lnTo>
                    <a:lnTo>
                      <a:pt x="88" y="203"/>
                    </a:lnTo>
                    <a:lnTo>
                      <a:pt x="113" y="185"/>
                    </a:lnTo>
                    <a:lnTo>
                      <a:pt x="149" y="155"/>
                    </a:lnTo>
                    <a:lnTo>
                      <a:pt x="175" y="142"/>
                    </a:lnTo>
                    <a:lnTo>
                      <a:pt x="200" y="124"/>
                    </a:lnTo>
                    <a:lnTo>
                      <a:pt x="236" y="105"/>
                    </a:lnTo>
                    <a:lnTo>
                      <a:pt x="273" y="87"/>
                    </a:lnTo>
                    <a:lnTo>
                      <a:pt x="309" y="79"/>
                    </a:lnTo>
                    <a:lnTo>
                      <a:pt x="342" y="61"/>
                    </a:lnTo>
                    <a:lnTo>
                      <a:pt x="378" y="51"/>
                    </a:lnTo>
                    <a:lnTo>
                      <a:pt x="414" y="33"/>
                    </a:lnTo>
                    <a:lnTo>
                      <a:pt x="451" y="25"/>
                    </a:lnTo>
                    <a:lnTo>
                      <a:pt x="494" y="7"/>
                    </a:lnTo>
                    <a:lnTo>
                      <a:pt x="526" y="0"/>
                    </a:lnTo>
                    <a:lnTo>
                      <a:pt x="556" y="0"/>
                    </a:lnTo>
                    <a:lnTo>
                      <a:pt x="581" y="7"/>
                    </a:lnTo>
                    <a:lnTo>
                      <a:pt x="607" y="7"/>
                    </a:lnTo>
                    <a:lnTo>
                      <a:pt x="635" y="15"/>
                    </a:lnTo>
                    <a:lnTo>
                      <a:pt x="661" y="15"/>
                    </a:lnTo>
                    <a:lnTo>
                      <a:pt x="686" y="15"/>
                    </a:lnTo>
                    <a:lnTo>
                      <a:pt x="716" y="25"/>
                    </a:lnTo>
                    <a:lnTo>
                      <a:pt x="741" y="25"/>
                    </a:lnTo>
                    <a:lnTo>
                      <a:pt x="759" y="51"/>
                    </a:lnTo>
                    <a:lnTo>
                      <a:pt x="777" y="79"/>
                    </a:lnTo>
                    <a:lnTo>
                      <a:pt x="792" y="112"/>
                    </a:lnTo>
                    <a:lnTo>
                      <a:pt x="820" y="142"/>
                    </a:lnTo>
                    <a:lnTo>
                      <a:pt x="838" y="167"/>
                    </a:lnTo>
                    <a:lnTo>
                      <a:pt x="853" y="192"/>
                    </a:lnTo>
                    <a:lnTo>
                      <a:pt x="871" y="218"/>
                    </a:lnTo>
                    <a:lnTo>
                      <a:pt x="889" y="246"/>
                    </a:lnTo>
                    <a:lnTo>
                      <a:pt x="882" y="290"/>
                    </a:lnTo>
                    <a:lnTo>
                      <a:pt x="864" y="327"/>
                    </a:lnTo>
                    <a:lnTo>
                      <a:pt x="853" y="370"/>
                    </a:lnTo>
                    <a:lnTo>
                      <a:pt x="838" y="403"/>
                    </a:lnTo>
                    <a:lnTo>
                      <a:pt x="820" y="450"/>
                    </a:lnTo>
                    <a:lnTo>
                      <a:pt x="810" y="482"/>
                    </a:lnTo>
                    <a:lnTo>
                      <a:pt x="792" y="529"/>
                    </a:lnTo>
                    <a:lnTo>
                      <a:pt x="784" y="573"/>
                    </a:lnTo>
                    <a:lnTo>
                      <a:pt x="748" y="580"/>
                    </a:lnTo>
                    <a:lnTo>
                      <a:pt x="716" y="599"/>
                    </a:lnTo>
                    <a:lnTo>
                      <a:pt x="680" y="605"/>
                    </a:lnTo>
                    <a:lnTo>
                      <a:pt x="643" y="624"/>
                    </a:lnTo>
                    <a:lnTo>
                      <a:pt x="607" y="642"/>
                    </a:lnTo>
                    <a:lnTo>
                      <a:pt x="574" y="653"/>
                    </a:lnTo>
                    <a:lnTo>
                      <a:pt x="538" y="668"/>
                    </a:lnTo>
                    <a:lnTo>
                      <a:pt x="502" y="686"/>
                    </a:lnTo>
                    <a:lnTo>
                      <a:pt x="465" y="686"/>
                    </a:lnTo>
                    <a:lnTo>
                      <a:pt x="439" y="686"/>
                    </a:lnTo>
                    <a:lnTo>
                      <a:pt x="403" y="686"/>
                    </a:lnTo>
                    <a:lnTo>
                      <a:pt x="371" y="686"/>
                    </a:lnTo>
                    <a:lnTo>
                      <a:pt x="342" y="686"/>
                    </a:lnTo>
                    <a:lnTo>
                      <a:pt x="309" y="696"/>
                    </a:lnTo>
                    <a:lnTo>
                      <a:pt x="273" y="696"/>
                    </a:lnTo>
                    <a:lnTo>
                      <a:pt x="248" y="696"/>
                    </a:lnTo>
                    <a:lnTo>
                      <a:pt x="218" y="686"/>
                    </a:lnTo>
                    <a:lnTo>
                      <a:pt x="200" y="678"/>
                    </a:lnTo>
                    <a:lnTo>
                      <a:pt x="185" y="668"/>
                    </a:lnTo>
                    <a:lnTo>
                      <a:pt x="157" y="660"/>
                    </a:lnTo>
                    <a:lnTo>
                      <a:pt x="139" y="653"/>
                    </a:lnTo>
                    <a:lnTo>
                      <a:pt x="124" y="635"/>
                    </a:lnTo>
                    <a:lnTo>
                      <a:pt x="106" y="624"/>
                    </a:lnTo>
                    <a:lnTo>
                      <a:pt x="76" y="617"/>
                    </a:lnTo>
                    <a:lnTo>
                      <a:pt x="76" y="599"/>
                    </a:lnTo>
                    <a:lnTo>
                      <a:pt x="76" y="580"/>
                    </a:lnTo>
                    <a:lnTo>
                      <a:pt x="76" y="554"/>
                    </a:lnTo>
                    <a:lnTo>
                      <a:pt x="76" y="536"/>
                    </a:lnTo>
                    <a:lnTo>
                      <a:pt x="76" y="518"/>
                    </a:lnTo>
                    <a:lnTo>
                      <a:pt x="76" y="493"/>
                    </a:lnTo>
                    <a:lnTo>
                      <a:pt x="76" y="475"/>
                    </a:lnTo>
                    <a:lnTo>
                      <a:pt x="76" y="457"/>
                    </a:lnTo>
                    <a:lnTo>
                      <a:pt x="70" y="439"/>
                    </a:lnTo>
                    <a:lnTo>
                      <a:pt x="63" y="414"/>
                    </a:lnTo>
                    <a:lnTo>
                      <a:pt x="51" y="396"/>
                    </a:lnTo>
                    <a:lnTo>
                      <a:pt x="51" y="378"/>
                    </a:lnTo>
                    <a:lnTo>
                      <a:pt x="45" y="359"/>
                    </a:lnTo>
                    <a:lnTo>
                      <a:pt x="33" y="341"/>
                    </a:lnTo>
                    <a:lnTo>
                      <a:pt x="25" y="327"/>
                    </a:lnTo>
                    <a:lnTo>
                      <a:pt x="15" y="308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3" name="Freeform 309"/>
              <p:cNvSpPr>
                <a:spLocks/>
              </p:cNvSpPr>
              <p:nvPr/>
            </p:nvSpPr>
            <p:spPr bwMode="auto">
              <a:xfrm>
                <a:off x="3932" y="1506"/>
                <a:ext cx="195" cy="152"/>
              </a:xfrm>
              <a:custGeom>
                <a:avLst/>
                <a:gdLst>
                  <a:gd name="T0" fmla="*/ 1 w 784"/>
                  <a:gd name="T1" fmla="*/ 16 h 609"/>
                  <a:gd name="T2" fmla="*/ 0 w 784"/>
                  <a:gd name="T3" fmla="*/ 15 h 609"/>
                  <a:gd name="T4" fmla="*/ 0 w 784"/>
                  <a:gd name="T5" fmla="*/ 14 h 609"/>
                  <a:gd name="T6" fmla="*/ 3 w 784"/>
                  <a:gd name="T7" fmla="*/ 12 h 609"/>
                  <a:gd name="T8" fmla="*/ 6 w 784"/>
                  <a:gd name="T9" fmla="*/ 10 h 609"/>
                  <a:gd name="T10" fmla="*/ 10 w 784"/>
                  <a:gd name="T11" fmla="*/ 7 h 609"/>
                  <a:gd name="T12" fmla="*/ 13 w 784"/>
                  <a:gd name="T13" fmla="*/ 6 h 609"/>
                  <a:gd name="T14" fmla="*/ 17 w 784"/>
                  <a:gd name="T15" fmla="*/ 4 h 609"/>
                  <a:gd name="T16" fmla="*/ 21 w 784"/>
                  <a:gd name="T17" fmla="*/ 3 h 609"/>
                  <a:gd name="T18" fmla="*/ 24 w 784"/>
                  <a:gd name="T19" fmla="*/ 1 h 609"/>
                  <a:gd name="T20" fmla="*/ 29 w 784"/>
                  <a:gd name="T21" fmla="*/ 0 h 609"/>
                  <a:gd name="T22" fmla="*/ 32 w 784"/>
                  <a:gd name="T23" fmla="*/ 0 h 609"/>
                  <a:gd name="T24" fmla="*/ 34 w 784"/>
                  <a:gd name="T25" fmla="*/ 0 h 609"/>
                  <a:gd name="T26" fmla="*/ 37 w 784"/>
                  <a:gd name="T27" fmla="*/ 1 h 609"/>
                  <a:gd name="T28" fmla="*/ 40 w 784"/>
                  <a:gd name="T29" fmla="*/ 2 h 609"/>
                  <a:gd name="T30" fmla="*/ 43 w 784"/>
                  <a:gd name="T31" fmla="*/ 4 h 609"/>
                  <a:gd name="T32" fmla="*/ 44 w 784"/>
                  <a:gd name="T33" fmla="*/ 7 h 609"/>
                  <a:gd name="T34" fmla="*/ 46 w 784"/>
                  <a:gd name="T35" fmla="*/ 10 h 609"/>
                  <a:gd name="T36" fmla="*/ 49 w 784"/>
                  <a:gd name="T37" fmla="*/ 13 h 609"/>
                  <a:gd name="T38" fmla="*/ 47 w 784"/>
                  <a:gd name="T39" fmla="*/ 17 h 609"/>
                  <a:gd name="T40" fmla="*/ 46 w 784"/>
                  <a:gd name="T41" fmla="*/ 22 h 609"/>
                  <a:gd name="T42" fmla="*/ 44 w 784"/>
                  <a:gd name="T43" fmla="*/ 26 h 609"/>
                  <a:gd name="T44" fmla="*/ 43 w 784"/>
                  <a:gd name="T45" fmla="*/ 31 h 609"/>
                  <a:gd name="T46" fmla="*/ 39 w 784"/>
                  <a:gd name="T47" fmla="*/ 32 h 609"/>
                  <a:gd name="T48" fmla="*/ 35 w 784"/>
                  <a:gd name="T49" fmla="*/ 34 h 609"/>
                  <a:gd name="T50" fmla="*/ 31 w 784"/>
                  <a:gd name="T51" fmla="*/ 36 h 609"/>
                  <a:gd name="T52" fmla="*/ 27 w 784"/>
                  <a:gd name="T53" fmla="*/ 37 h 609"/>
                  <a:gd name="T54" fmla="*/ 24 w 784"/>
                  <a:gd name="T55" fmla="*/ 37 h 609"/>
                  <a:gd name="T56" fmla="*/ 20 w 784"/>
                  <a:gd name="T57" fmla="*/ 37 h 609"/>
                  <a:gd name="T58" fmla="*/ 17 w 784"/>
                  <a:gd name="T59" fmla="*/ 38 h 609"/>
                  <a:gd name="T60" fmla="*/ 13 w 784"/>
                  <a:gd name="T61" fmla="*/ 38 h 609"/>
                  <a:gd name="T62" fmla="*/ 11 w 784"/>
                  <a:gd name="T63" fmla="*/ 37 h 609"/>
                  <a:gd name="T64" fmla="*/ 9 w 784"/>
                  <a:gd name="T65" fmla="*/ 36 h 609"/>
                  <a:gd name="T66" fmla="*/ 7 w 784"/>
                  <a:gd name="T67" fmla="*/ 34 h 609"/>
                  <a:gd name="T68" fmla="*/ 5 w 784"/>
                  <a:gd name="T69" fmla="*/ 34 h 609"/>
                  <a:gd name="T70" fmla="*/ 4 w 784"/>
                  <a:gd name="T71" fmla="*/ 31 h 609"/>
                  <a:gd name="T72" fmla="*/ 4 w 784"/>
                  <a:gd name="T73" fmla="*/ 29 h 609"/>
                  <a:gd name="T74" fmla="*/ 4 w 784"/>
                  <a:gd name="T75" fmla="*/ 27 h 609"/>
                  <a:gd name="T76" fmla="*/ 4 w 784"/>
                  <a:gd name="T77" fmla="*/ 25 h 609"/>
                  <a:gd name="T78" fmla="*/ 4 w 784"/>
                  <a:gd name="T79" fmla="*/ 23 h 609"/>
                  <a:gd name="T80" fmla="*/ 3 w 784"/>
                  <a:gd name="T81" fmla="*/ 21 h 609"/>
                  <a:gd name="T82" fmla="*/ 2 w 784"/>
                  <a:gd name="T83" fmla="*/ 19 h 609"/>
                  <a:gd name="T84" fmla="*/ 1 w 784"/>
                  <a:gd name="T85" fmla="*/ 16 h 6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84" h="609">
                    <a:moveTo>
                      <a:pt x="15" y="264"/>
                    </a:moveTo>
                    <a:lnTo>
                      <a:pt x="15" y="257"/>
                    </a:lnTo>
                    <a:lnTo>
                      <a:pt x="7" y="246"/>
                    </a:lnTo>
                    <a:lnTo>
                      <a:pt x="7" y="239"/>
                    </a:lnTo>
                    <a:lnTo>
                      <a:pt x="7" y="228"/>
                    </a:lnTo>
                    <a:lnTo>
                      <a:pt x="0" y="228"/>
                    </a:lnTo>
                    <a:lnTo>
                      <a:pt x="25" y="213"/>
                    </a:lnTo>
                    <a:lnTo>
                      <a:pt x="51" y="195"/>
                    </a:lnTo>
                    <a:lnTo>
                      <a:pt x="76" y="177"/>
                    </a:lnTo>
                    <a:lnTo>
                      <a:pt x="106" y="159"/>
                    </a:lnTo>
                    <a:lnTo>
                      <a:pt x="131" y="141"/>
                    </a:lnTo>
                    <a:lnTo>
                      <a:pt x="157" y="122"/>
                    </a:lnTo>
                    <a:lnTo>
                      <a:pt x="185" y="104"/>
                    </a:lnTo>
                    <a:lnTo>
                      <a:pt x="211" y="91"/>
                    </a:lnTo>
                    <a:lnTo>
                      <a:pt x="236" y="79"/>
                    </a:lnTo>
                    <a:lnTo>
                      <a:pt x="273" y="61"/>
                    </a:lnTo>
                    <a:lnTo>
                      <a:pt x="309" y="54"/>
                    </a:lnTo>
                    <a:lnTo>
                      <a:pt x="335" y="43"/>
                    </a:lnTo>
                    <a:lnTo>
                      <a:pt x="371" y="36"/>
                    </a:lnTo>
                    <a:lnTo>
                      <a:pt x="396" y="18"/>
                    </a:lnTo>
                    <a:lnTo>
                      <a:pt x="432" y="10"/>
                    </a:lnTo>
                    <a:lnTo>
                      <a:pt x="465" y="0"/>
                    </a:lnTo>
                    <a:lnTo>
                      <a:pt x="483" y="0"/>
                    </a:lnTo>
                    <a:lnTo>
                      <a:pt x="512" y="0"/>
                    </a:lnTo>
                    <a:lnTo>
                      <a:pt x="538" y="10"/>
                    </a:lnTo>
                    <a:lnTo>
                      <a:pt x="556" y="10"/>
                    </a:lnTo>
                    <a:lnTo>
                      <a:pt x="581" y="18"/>
                    </a:lnTo>
                    <a:lnTo>
                      <a:pt x="599" y="18"/>
                    </a:lnTo>
                    <a:lnTo>
                      <a:pt x="625" y="18"/>
                    </a:lnTo>
                    <a:lnTo>
                      <a:pt x="650" y="28"/>
                    </a:lnTo>
                    <a:lnTo>
                      <a:pt x="668" y="43"/>
                    </a:lnTo>
                    <a:lnTo>
                      <a:pt x="686" y="73"/>
                    </a:lnTo>
                    <a:lnTo>
                      <a:pt x="704" y="98"/>
                    </a:lnTo>
                    <a:lnTo>
                      <a:pt x="716" y="116"/>
                    </a:lnTo>
                    <a:lnTo>
                      <a:pt x="729" y="141"/>
                    </a:lnTo>
                    <a:lnTo>
                      <a:pt x="748" y="167"/>
                    </a:lnTo>
                    <a:lnTo>
                      <a:pt x="766" y="195"/>
                    </a:lnTo>
                    <a:lnTo>
                      <a:pt x="784" y="213"/>
                    </a:lnTo>
                    <a:lnTo>
                      <a:pt x="777" y="246"/>
                    </a:lnTo>
                    <a:lnTo>
                      <a:pt x="759" y="282"/>
                    </a:lnTo>
                    <a:lnTo>
                      <a:pt x="748" y="319"/>
                    </a:lnTo>
                    <a:lnTo>
                      <a:pt x="741" y="352"/>
                    </a:lnTo>
                    <a:lnTo>
                      <a:pt x="723" y="388"/>
                    </a:lnTo>
                    <a:lnTo>
                      <a:pt x="716" y="424"/>
                    </a:lnTo>
                    <a:lnTo>
                      <a:pt x="698" y="460"/>
                    </a:lnTo>
                    <a:lnTo>
                      <a:pt x="686" y="493"/>
                    </a:lnTo>
                    <a:lnTo>
                      <a:pt x="650" y="511"/>
                    </a:lnTo>
                    <a:lnTo>
                      <a:pt x="625" y="522"/>
                    </a:lnTo>
                    <a:lnTo>
                      <a:pt x="599" y="540"/>
                    </a:lnTo>
                    <a:lnTo>
                      <a:pt x="563" y="548"/>
                    </a:lnTo>
                    <a:lnTo>
                      <a:pt x="538" y="554"/>
                    </a:lnTo>
                    <a:lnTo>
                      <a:pt x="502" y="573"/>
                    </a:lnTo>
                    <a:lnTo>
                      <a:pt x="475" y="584"/>
                    </a:lnTo>
                    <a:lnTo>
                      <a:pt x="439" y="602"/>
                    </a:lnTo>
                    <a:lnTo>
                      <a:pt x="414" y="602"/>
                    </a:lnTo>
                    <a:lnTo>
                      <a:pt x="389" y="602"/>
                    </a:lnTo>
                    <a:lnTo>
                      <a:pt x="360" y="602"/>
                    </a:lnTo>
                    <a:lnTo>
                      <a:pt x="327" y="602"/>
                    </a:lnTo>
                    <a:lnTo>
                      <a:pt x="299" y="602"/>
                    </a:lnTo>
                    <a:lnTo>
                      <a:pt x="273" y="609"/>
                    </a:lnTo>
                    <a:lnTo>
                      <a:pt x="248" y="609"/>
                    </a:lnTo>
                    <a:lnTo>
                      <a:pt x="218" y="609"/>
                    </a:lnTo>
                    <a:lnTo>
                      <a:pt x="200" y="602"/>
                    </a:lnTo>
                    <a:lnTo>
                      <a:pt x="185" y="591"/>
                    </a:lnTo>
                    <a:lnTo>
                      <a:pt x="167" y="584"/>
                    </a:lnTo>
                    <a:lnTo>
                      <a:pt x="149" y="573"/>
                    </a:lnTo>
                    <a:lnTo>
                      <a:pt x="131" y="566"/>
                    </a:lnTo>
                    <a:lnTo>
                      <a:pt x="113" y="554"/>
                    </a:lnTo>
                    <a:lnTo>
                      <a:pt x="95" y="548"/>
                    </a:lnTo>
                    <a:lnTo>
                      <a:pt x="76" y="540"/>
                    </a:lnTo>
                    <a:lnTo>
                      <a:pt x="70" y="522"/>
                    </a:lnTo>
                    <a:lnTo>
                      <a:pt x="70" y="503"/>
                    </a:lnTo>
                    <a:lnTo>
                      <a:pt x="70" y="485"/>
                    </a:lnTo>
                    <a:lnTo>
                      <a:pt x="70" y="467"/>
                    </a:lnTo>
                    <a:lnTo>
                      <a:pt x="70" y="449"/>
                    </a:lnTo>
                    <a:lnTo>
                      <a:pt x="70" y="431"/>
                    </a:lnTo>
                    <a:lnTo>
                      <a:pt x="70" y="417"/>
                    </a:lnTo>
                    <a:lnTo>
                      <a:pt x="70" y="399"/>
                    </a:lnTo>
                    <a:lnTo>
                      <a:pt x="63" y="381"/>
                    </a:lnTo>
                    <a:lnTo>
                      <a:pt x="63" y="363"/>
                    </a:lnTo>
                    <a:lnTo>
                      <a:pt x="51" y="345"/>
                    </a:lnTo>
                    <a:lnTo>
                      <a:pt x="45" y="337"/>
                    </a:lnTo>
                    <a:lnTo>
                      <a:pt x="33" y="319"/>
                    </a:lnTo>
                    <a:lnTo>
                      <a:pt x="33" y="300"/>
                    </a:lnTo>
                    <a:lnTo>
                      <a:pt x="25" y="282"/>
                    </a:lnTo>
                    <a:lnTo>
                      <a:pt x="15" y="26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4" name="Freeform 310"/>
              <p:cNvSpPr>
                <a:spLocks/>
              </p:cNvSpPr>
              <p:nvPr/>
            </p:nvSpPr>
            <p:spPr bwMode="auto">
              <a:xfrm>
                <a:off x="3933" y="1517"/>
                <a:ext cx="168" cy="132"/>
              </a:xfrm>
              <a:custGeom>
                <a:avLst/>
                <a:gdLst>
                  <a:gd name="T0" fmla="*/ 0 w 673"/>
                  <a:gd name="T1" fmla="*/ 14 h 530"/>
                  <a:gd name="T2" fmla="*/ 0 w 673"/>
                  <a:gd name="T3" fmla="*/ 13 h 530"/>
                  <a:gd name="T4" fmla="*/ 1 w 673"/>
                  <a:gd name="T5" fmla="*/ 11 h 530"/>
                  <a:gd name="T6" fmla="*/ 4 w 673"/>
                  <a:gd name="T7" fmla="*/ 10 h 530"/>
                  <a:gd name="T8" fmla="*/ 6 w 673"/>
                  <a:gd name="T9" fmla="*/ 8 h 530"/>
                  <a:gd name="T10" fmla="*/ 9 w 673"/>
                  <a:gd name="T11" fmla="*/ 6 h 530"/>
                  <a:gd name="T12" fmla="*/ 13 w 673"/>
                  <a:gd name="T13" fmla="*/ 4 h 530"/>
                  <a:gd name="T14" fmla="*/ 16 w 673"/>
                  <a:gd name="T15" fmla="*/ 3 h 530"/>
                  <a:gd name="T16" fmla="*/ 19 w 673"/>
                  <a:gd name="T17" fmla="*/ 2 h 530"/>
                  <a:gd name="T18" fmla="*/ 23 w 673"/>
                  <a:gd name="T19" fmla="*/ 1 h 530"/>
                  <a:gd name="T20" fmla="*/ 26 w 673"/>
                  <a:gd name="T21" fmla="*/ 1 h 530"/>
                  <a:gd name="T22" fmla="*/ 28 w 673"/>
                  <a:gd name="T23" fmla="*/ 1 h 530"/>
                  <a:gd name="T24" fmla="*/ 31 w 673"/>
                  <a:gd name="T25" fmla="*/ 1 h 530"/>
                  <a:gd name="T26" fmla="*/ 33 w 673"/>
                  <a:gd name="T27" fmla="*/ 2 h 530"/>
                  <a:gd name="T28" fmla="*/ 35 w 673"/>
                  <a:gd name="T29" fmla="*/ 3 h 530"/>
                  <a:gd name="T30" fmla="*/ 37 w 673"/>
                  <a:gd name="T31" fmla="*/ 6 h 530"/>
                  <a:gd name="T32" fmla="*/ 39 w 673"/>
                  <a:gd name="T33" fmla="*/ 8 h 530"/>
                  <a:gd name="T34" fmla="*/ 41 w 673"/>
                  <a:gd name="T35" fmla="*/ 10 h 530"/>
                  <a:gd name="T36" fmla="*/ 41 w 673"/>
                  <a:gd name="T37" fmla="*/ 14 h 530"/>
                  <a:gd name="T38" fmla="*/ 40 w 673"/>
                  <a:gd name="T39" fmla="*/ 18 h 530"/>
                  <a:gd name="T40" fmla="*/ 38 w 673"/>
                  <a:gd name="T41" fmla="*/ 21 h 530"/>
                  <a:gd name="T42" fmla="*/ 37 w 673"/>
                  <a:gd name="T43" fmla="*/ 25 h 530"/>
                  <a:gd name="T44" fmla="*/ 35 w 673"/>
                  <a:gd name="T45" fmla="*/ 27 h 530"/>
                  <a:gd name="T46" fmla="*/ 31 w 673"/>
                  <a:gd name="T47" fmla="*/ 29 h 530"/>
                  <a:gd name="T48" fmla="*/ 28 w 673"/>
                  <a:gd name="T49" fmla="*/ 30 h 530"/>
                  <a:gd name="T50" fmla="*/ 25 w 673"/>
                  <a:gd name="T51" fmla="*/ 31 h 530"/>
                  <a:gd name="T52" fmla="*/ 22 w 673"/>
                  <a:gd name="T53" fmla="*/ 32 h 530"/>
                  <a:gd name="T54" fmla="*/ 19 w 673"/>
                  <a:gd name="T55" fmla="*/ 32 h 530"/>
                  <a:gd name="T56" fmla="*/ 16 w 673"/>
                  <a:gd name="T57" fmla="*/ 32 h 530"/>
                  <a:gd name="T58" fmla="*/ 13 w 673"/>
                  <a:gd name="T59" fmla="*/ 33 h 530"/>
                  <a:gd name="T60" fmla="*/ 10 w 673"/>
                  <a:gd name="T61" fmla="*/ 32 h 530"/>
                  <a:gd name="T62" fmla="*/ 8 w 673"/>
                  <a:gd name="T63" fmla="*/ 31 h 530"/>
                  <a:gd name="T64" fmla="*/ 6 w 673"/>
                  <a:gd name="T65" fmla="*/ 31 h 530"/>
                  <a:gd name="T66" fmla="*/ 4 w 673"/>
                  <a:gd name="T67" fmla="*/ 30 h 530"/>
                  <a:gd name="T68" fmla="*/ 4 w 673"/>
                  <a:gd name="T69" fmla="*/ 28 h 530"/>
                  <a:gd name="T70" fmla="*/ 4 w 673"/>
                  <a:gd name="T71" fmla="*/ 26 h 530"/>
                  <a:gd name="T72" fmla="*/ 4 w 673"/>
                  <a:gd name="T73" fmla="*/ 24 h 530"/>
                  <a:gd name="T74" fmla="*/ 3 w 673"/>
                  <a:gd name="T75" fmla="*/ 22 h 530"/>
                  <a:gd name="T76" fmla="*/ 3 w 673"/>
                  <a:gd name="T77" fmla="*/ 21 h 530"/>
                  <a:gd name="T78" fmla="*/ 3 w 673"/>
                  <a:gd name="T79" fmla="*/ 19 h 530"/>
                  <a:gd name="T80" fmla="*/ 1 w 673"/>
                  <a:gd name="T81" fmla="*/ 17 h 530"/>
                  <a:gd name="T82" fmla="*/ 1 w 673"/>
                  <a:gd name="T83" fmla="*/ 15 h 5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73" h="530">
                    <a:moveTo>
                      <a:pt x="8" y="239"/>
                    </a:moveTo>
                    <a:lnTo>
                      <a:pt x="8" y="233"/>
                    </a:lnTo>
                    <a:lnTo>
                      <a:pt x="8" y="221"/>
                    </a:lnTo>
                    <a:lnTo>
                      <a:pt x="0" y="214"/>
                    </a:lnTo>
                    <a:lnTo>
                      <a:pt x="0" y="203"/>
                    </a:lnTo>
                    <a:lnTo>
                      <a:pt x="18" y="185"/>
                    </a:lnTo>
                    <a:lnTo>
                      <a:pt x="44" y="170"/>
                    </a:lnTo>
                    <a:lnTo>
                      <a:pt x="63" y="160"/>
                    </a:lnTo>
                    <a:lnTo>
                      <a:pt x="88" y="142"/>
                    </a:lnTo>
                    <a:lnTo>
                      <a:pt x="106" y="124"/>
                    </a:lnTo>
                    <a:lnTo>
                      <a:pt x="132" y="116"/>
                    </a:lnTo>
                    <a:lnTo>
                      <a:pt x="150" y="98"/>
                    </a:lnTo>
                    <a:lnTo>
                      <a:pt x="178" y="79"/>
                    </a:lnTo>
                    <a:lnTo>
                      <a:pt x="204" y="73"/>
                    </a:lnTo>
                    <a:lnTo>
                      <a:pt x="229" y="61"/>
                    </a:lnTo>
                    <a:lnTo>
                      <a:pt x="255" y="55"/>
                    </a:lnTo>
                    <a:lnTo>
                      <a:pt x="284" y="48"/>
                    </a:lnTo>
                    <a:lnTo>
                      <a:pt x="310" y="36"/>
                    </a:lnTo>
                    <a:lnTo>
                      <a:pt x="335" y="30"/>
                    </a:lnTo>
                    <a:lnTo>
                      <a:pt x="371" y="18"/>
                    </a:lnTo>
                    <a:lnTo>
                      <a:pt x="396" y="0"/>
                    </a:lnTo>
                    <a:lnTo>
                      <a:pt x="414" y="11"/>
                    </a:lnTo>
                    <a:lnTo>
                      <a:pt x="432" y="11"/>
                    </a:lnTo>
                    <a:lnTo>
                      <a:pt x="450" y="11"/>
                    </a:lnTo>
                    <a:lnTo>
                      <a:pt x="476" y="18"/>
                    </a:lnTo>
                    <a:lnTo>
                      <a:pt x="495" y="18"/>
                    </a:lnTo>
                    <a:lnTo>
                      <a:pt x="513" y="18"/>
                    </a:lnTo>
                    <a:lnTo>
                      <a:pt x="531" y="30"/>
                    </a:lnTo>
                    <a:lnTo>
                      <a:pt x="556" y="30"/>
                    </a:lnTo>
                    <a:lnTo>
                      <a:pt x="567" y="48"/>
                    </a:lnTo>
                    <a:lnTo>
                      <a:pt x="582" y="73"/>
                    </a:lnTo>
                    <a:lnTo>
                      <a:pt x="600" y="91"/>
                    </a:lnTo>
                    <a:lnTo>
                      <a:pt x="610" y="109"/>
                    </a:lnTo>
                    <a:lnTo>
                      <a:pt x="628" y="134"/>
                    </a:lnTo>
                    <a:lnTo>
                      <a:pt x="643" y="152"/>
                    </a:lnTo>
                    <a:lnTo>
                      <a:pt x="654" y="170"/>
                    </a:lnTo>
                    <a:lnTo>
                      <a:pt x="673" y="185"/>
                    </a:lnTo>
                    <a:lnTo>
                      <a:pt x="661" y="221"/>
                    </a:lnTo>
                    <a:lnTo>
                      <a:pt x="643" y="247"/>
                    </a:lnTo>
                    <a:lnTo>
                      <a:pt x="636" y="284"/>
                    </a:lnTo>
                    <a:lnTo>
                      <a:pt x="628" y="309"/>
                    </a:lnTo>
                    <a:lnTo>
                      <a:pt x="618" y="345"/>
                    </a:lnTo>
                    <a:lnTo>
                      <a:pt x="610" y="374"/>
                    </a:lnTo>
                    <a:lnTo>
                      <a:pt x="592" y="406"/>
                    </a:lnTo>
                    <a:lnTo>
                      <a:pt x="582" y="435"/>
                    </a:lnTo>
                    <a:lnTo>
                      <a:pt x="556" y="442"/>
                    </a:lnTo>
                    <a:lnTo>
                      <a:pt x="531" y="450"/>
                    </a:lnTo>
                    <a:lnTo>
                      <a:pt x="505" y="468"/>
                    </a:lnTo>
                    <a:lnTo>
                      <a:pt x="476" y="479"/>
                    </a:lnTo>
                    <a:lnTo>
                      <a:pt x="450" y="486"/>
                    </a:lnTo>
                    <a:lnTo>
                      <a:pt x="425" y="497"/>
                    </a:lnTo>
                    <a:lnTo>
                      <a:pt x="396" y="505"/>
                    </a:lnTo>
                    <a:lnTo>
                      <a:pt x="371" y="523"/>
                    </a:lnTo>
                    <a:lnTo>
                      <a:pt x="353" y="523"/>
                    </a:lnTo>
                    <a:lnTo>
                      <a:pt x="328" y="523"/>
                    </a:lnTo>
                    <a:lnTo>
                      <a:pt x="302" y="523"/>
                    </a:lnTo>
                    <a:lnTo>
                      <a:pt x="273" y="523"/>
                    </a:lnTo>
                    <a:lnTo>
                      <a:pt x="255" y="523"/>
                    </a:lnTo>
                    <a:lnTo>
                      <a:pt x="229" y="523"/>
                    </a:lnTo>
                    <a:lnTo>
                      <a:pt x="204" y="530"/>
                    </a:lnTo>
                    <a:lnTo>
                      <a:pt x="178" y="530"/>
                    </a:lnTo>
                    <a:lnTo>
                      <a:pt x="168" y="523"/>
                    </a:lnTo>
                    <a:lnTo>
                      <a:pt x="150" y="511"/>
                    </a:lnTo>
                    <a:lnTo>
                      <a:pt x="132" y="505"/>
                    </a:lnTo>
                    <a:lnTo>
                      <a:pt x="124" y="497"/>
                    </a:lnTo>
                    <a:lnTo>
                      <a:pt x="106" y="497"/>
                    </a:lnTo>
                    <a:lnTo>
                      <a:pt x="88" y="486"/>
                    </a:lnTo>
                    <a:lnTo>
                      <a:pt x="69" y="479"/>
                    </a:lnTo>
                    <a:lnTo>
                      <a:pt x="63" y="468"/>
                    </a:lnTo>
                    <a:lnTo>
                      <a:pt x="63" y="450"/>
                    </a:lnTo>
                    <a:lnTo>
                      <a:pt x="63" y="442"/>
                    </a:lnTo>
                    <a:lnTo>
                      <a:pt x="63" y="424"/>
                    </a:lnTo>
                    <a:lnTo>
                      <a:pt x="63" y="406"/>
                    </a:lnTo>
                    <a:lnTo>
                      <a:pt x="63" y="388"/>
                    </a:lnTo>
                    <a:lnTo>
                      <a:pt x="63" y="381"/>
                    </a:lnTo>
                    <a:lnTo>
                      <a:pt x="56" y="363"/>
                    </a:lnTo>
                    <a:lnTo>
                      <a:pt x="56" y="345"/>
                    </a:lnTo>
                    <a:lnTo>
                      <a:pt x="56" y="338"/>
                    </a:lnTo>
                    <a:lnTo>
                      <a:pt x="44" y="320"/>
                    </a:lnTo>
                    <a:lnTo>
                      <a:pt x="44" y="309"/>
                    </a:lnTo>
                    <a:lnTo>
                      <a:pt x="38" y="294"/>
                    </a:lnTo>
                    <a:lnTo>
                      <a:pt x="26" y="276"/>
                    </a:lnTo>
                    <a:lnTo>
                      <a:pt x="26" y="265"/>
                    </a:lnTo>
                    <a:lnTo>
                      <a:pt x="18" y="247"/>
                    </a:lnTo>
                    <a:lnTo>
                      <a:pt x="8" y="23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5" name="Freeform 311"/>
              <p:cNvSpPr>
                <a:spLocks/>
              </p:cNvSpPr>
              <p:nvPr/>
            </p:nvSpPr>
            <p:spPr bwMode="auto">
              <a:xfrm>
                <a:off x="3933" y="1530"/>
                <a:ext cx="142" cy="111"/>
              </a:xfrm>
              <a:custGeom>
                <a:avLst/>
                <a:gdLst>
                  <a:gd name="T0" fmla="*/ 1 w 567"/>
                  <a:gd name="T1" fmla="*/ 12 h 442"/>
                  <a:gd name="T2" fmla="*/ 1 w 567"/>
                  <a:gd name="T3" fmla="*/ 11 h 442"/>
                  <a:gd name="T4" fmla="*/ 0 w 567"/>
                  <a:gd name="T5" fmla="*/ 11 h 442"/>
                  <a:gd name="T6" fmla="*/ 3 w 567"/>
                  <a:gd name="T7" fmla="*/ 9 h 442"/>
                  <a:gd name="T8" fmla="*/ 5 w 567"/>
                  <a:gd name="T9" fmla="*/ 7 h 442"/>
                  <a:gd name="T10" fmla="*/ 7 w 567"/>
                  <a:gd name="T11" fmla="*/ 6 h 442"/>
                  <a:gd name="T12" fmla="*/ 10 w 567"/>
                  <a:gd name="T13" fmla="*/ 4 h 442"/>
                  <a:gd name="T14" fmla="*/ 12 w 567"/>
                  <a:gd name="T15" fmla="*/ 4 h 442"/>
                  <a:gd name="T16" fmla="*/ 15 w 567"/>
                  <a:gd name="T17" fmla="*/ 2 h 442"/>
                  <a:gd name="T18" fmla="*/ 18 w 567"/>
                  <a:gd name="T19" fmla="*/ 1 h 442"/>
                  <a:gd name="T20" fmla="*/ 21 w 567"/>
                  <a:gd name="T21" fmla="*/ 0 h 442"/>
                  <a:gd name="T22" fmla="*/ 23 w 567"/>
                  <a:gd name="T23" fmla="*/ 1 h 442"/>
                  <a:gd name="T24" fmla="*/ 25 w 567"/>
                  <a:gd name="T25" fmla="*/ 1 h 442"/>
                  <a:gd name="T26" fmla="*/ 27 w 567"/>
                  <a:gd name="T27" fmla="*/ 1 h 442"/>
                  <a:gd name="T28" fmla="*/ 29 w 567"/>
                  <a:gd name="T29" fmla="*/ 1 h 442"/>
                  <a:gd name="T30" fmla="*/ 31 w 567"/>
                  <a:gd name="T31" fmla="*/ 4 h 442"/>
                  <a:gd name="T32" fmla="*/ 32 w 567"/>
                  <a:gd name="T33" fmla="*/ 6 h 442"/>
                  <a:gd name="T34" fmla="*/ 34 w 567"/>
                  <a:gd name="T35" fmla="*/ 8 h 442"/>
                  <a:gd name="T36" fmla="*/ 36 w 567"/>
                  <a:gd name="T37" fmla="*/ 10 h 442"/>
                  <a:gd name="T38" fmla="*/ 34 w 567"/>
                  <a:gd name="T39" fmla="*/ 13 h 442"/>
                  <a:gd name="T40" fmla="*/ 33 w 567"/>
                  <a:gd name="T41" fmla="*/ 16 h 442"/>
                  <a:gd name="T42" fmla="*/ 32 w 567"/>
                  <a:gd name="T43" fmla="*/ 19 h 442"/>
                  <a:gd name="T44" fmla="*/ 31 w 567"/>
                  <a:gd name="T45" fmla="*/ 23 h 442"/>
                  <a:gd name="T46" fmla="*/ 28 w 567"/>
                  <a:gd name="T47" fmla="*/ 24 h 442"/>
                  <a:gd name="T48" fmla="*/ 26 w 567"/>
                  <a:gd name="T49" fmla="*/ 25 h 442"/>
                  <a:gd name="T50" fmla="*/ 23 w 567"/>
                  <a:gd name="T51" fmla="*/ 26 h 442"/>
                  <a:gd name="T52" fmla="*/ 20 w 567"/>
                  <a:gd name="T53" fmla="*/ 27 h 442"/>
                  <a:gd name="T54" fmla="*/ 17 w 567"/>
                  <a:gd name="T55" fmla="*/ 27 h 442"/>
                  <a:gd name="T56" fmla="*/ 15 w 567"/>
                  <a:gd name="T57" fmla="*/ 27 h 442"/>
                  <a:gd name="T58" fmla="*/ 12 w 567"/>
                  <a:gd name="T59" fmla="*/ 27 h 442"/>
                  <a:gd name="T60" fmla="*/ 10 w 567"/>
                  <a:gd name="T61" fmla="*/ 28 h 442"/>
                  <a:gd name="T62" fmla="*/ 8 w 567"/>
                  <a:gd name="T63" fmla="*/ 27 h 442"/>
                  <a:gd name="T64" fmla="*/ 7 w 567"/>
                  <a:gd name="T65" fmla="*/ 26 h 442"/>
                  <a:gd name="T66" fmla="*/ 5 w 567"/>
                  <a:gd name="T67" fmla="*/ 26 h 442"/>
                  <a:gd name="T68" fmla="*/ 4 w 567"/>
                  <a:gd name="T69" fmla="*/ 24 h 442"/>
                  <a:gd name="T70" fmla="*/ 4 w 567"/>
                  <a:gd name="T71" fmla="*/ 23 h 442"/>
                  <a:gd name="T72" fmla="*/ 4 w 567"/>
                  <a:gd name="T73" fmla="*/ 21 h 442"/>
                  <a:gd name="T74" fmla="*/ 4 w 567"/>
                  <a:gd name="T75" fmla="*/ 19 h 442"/>
                  <a:gd name="T76" fmla="*/ 4 w 567"/>
                  <a:gd name="T77" fmla="*/ 18 h 442"/>
                  <a:gd name="T78" fmla="*/ 3 w 567"/>
                  <a:gd name="T79" fmla="*/ 17 h 442"/>
                  <a:gd name="T80" fmla="*/ 3 w 567"/>
                  <a:gd name="T81" fmla="*/ 15 h 442"/>
                  <a:gd name="T82" fmla="*/ 2 w 567"/>
                  <a:gd name="T83" fmla="*/ 14 h 442"/>
                  <a:gd name="T84" fmla="*/ 1 w 567"/>
                  <a:gd name="T85" fmla="*/ 12 h 4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7" h="442">
                    <a:moveTo>
                      <a:pt x="18" y="192"/>
                    </a:moveTo>
                    <a:lnTo>
                      <a:pt x="8" y="192"/>
                    </a:lnTo>
                    <a:lnTo>
                      <a:pt x="8" y="184"/>
                    </a:lnTo>
                    <a:lnTo>
                      <a:pt x="8" y="178"/>
                    </a:lnTo>
                    <a:lnTo>
                      <a:pt x="0" y="178"/>
                    </a:lnTo>
                    <a:lnTo>
                      <a:pt x="0" y="166"/>
                    </a:lnTo>
                    <a:lnTo>
                      <a:pt x="18" y="148"/>
                    </a:lnTo>
                    <a:lnTo>
                      <a:pt x="38" y="141"/>
                    </a:lnTo>
                    <a:lnTo>
                      <a:pt x="56" y="130"/>
                    </a:lnTo>
                    <a:lnTo>
                      <a:pt x="81" y="115"/>
                    </a:lnTo>
                    <a:lnTo>
                      <a:pt x="99" y="105"/>
                    </a:lnTo>
                    <a:lnTo>
                      <a:pt x="117" y="87"/>
                    </a:lnTo>
                    <a:lnTo>
                      <a:pt x="132" y="79"/>
                    </a:lnTo>
                    <a:lnTo>
                      <a:pt x="150" y="61"/>
                    </a:lnTo>
                    <a:lnTo>
                      <a:pt x="178" y="61"/>
                    </a:lnTo>
                    <a:lnTo>
                      <a:pt x="193" y="54"/>
                    </a:lnTo>
                    <a:lnTo>
                      <a:pt x="222" y="43"/>
                    </a:lnTo>
                    <a:lnTo>
                      <a:pt x="241" y="36"/>
                    </a:lnTo>
                    <a:lnTo>
                      <a:pt x="266" y="24"/>
                    </a:lnTo>
                    <a:lnTo>
                      <a:pt x="284" y="18"/>
                    </a:lnTo>
                    <a:lnTo>
                      <a:pt x="310" y="6"/>
                    </a:lnTo>
                    <a:lnTo>
                      <a:pt x="335" y="0"/>
                    </a:lnTo>
                    <a:lnTo>
                      <a:pt x="346" y="0"/>
                    </a:lnTo>
                    <a:lnTo>
                      <a:pt x="364" y="6"/>
                    </a:lnTo>
                    <a:lnTo>
                      <a:pt x="382" y="6"/>
                    </a:lnTo>
                    <a:lnTo>
                      <a:pt x="396" y="6"/>
                    </a:lnTo>
                    <a:lnTo>
                      <a:pt x="414" y="6"/>
                    </a:lnTo>
                    <a:lnTo>
                      <a:pt x="432" y="18"/>
                    </a:lnTo>
                    <a:lnTo>
                      <a:pt x="450" y="18"/>
                    </a:lnTo>
                    <a:lnTo>
                      <a:pt x="468" y="18"/>
                    </a:lnTo>
                    <a:lnTo>
                      <a:pt x="476" y="36"/>
                    </a:lnTo>
                    <a:lnTo>
                      <a:pt x="487" y="54"/>
                    </a:lnTo>
                    <a:lnTo>
                      <a:pt x="505" y="69"/>
                    </a:lnTo>
                    <a:lnTo>
                      <a:pt x="513" y="87"/>
                    </a:lnTo>
                    <a:lnTo>
                      <a:pt x="519" y="105"/>
                    </a:lnTo>
                    <a:lnTo>
                      <a:pt x="538" y="123"/>
                    </a:lnTo>
                    <a:lnTo>
                      <a:pt x="549" y="141"/>
                    </a:lnTo>
                    <a:lnTo>
                      <a:pt x="567" y="159"/>
                    </a:lnTo>
                    <a:lnTo>
                      <a:pt x="556" y="184"/>
                    </a:lnTo>
                    <a:lnTo>
                      <a:pt x="549" y="202"/>
                    </a:lnTo>
                    <a:lnTo>
                      <a:pt x="538" y="229"/>
                    </a:lnTo>
                    <a:lnTo>
                      <a:pt x="531" y="254"/>
                    </a:lnTo>
                    <a:lnTo>
                      <a:pt x="519" y="283"/>
                    </a:lnTo>
                    <a:lnTo>
                      <a:pt x="513" y="308"/>
                    </a:lnTo>
                    <a:lnTo>
                      <a:pt x="505" y="333"/>
                    </a:lnTo>
                    <a:lnTo>
                      <a:pt x="495" y="362"/>
                    </a:lnTo>
                    <a:lnTo>
                      <a:pt x="468" y="369"/>
                    </a:lnTo>
                    <a:lnTo>
                      <a:pt x="450" y="380"/>
                    </a:lnTo>
                    <a:lnTo>
                      <a:pt x="425" y="387"/>
                    </a:lnTo>
                    <a:lnTo>
                      <a:pt x="407" y="395"/>
                    </a:lnTo>
                    <a:lnTo>
                      <a:pt x="382" y="405"/>
                    </a:lnTo>
                    <a:lnTo>
                      <a:pt x="364" y="413"/>
                    </a:lnTo>
                    <a:lnTo>
                      <a:pt x="335" y="424"/>
                    </a:lnTo>
                    <a:lnTo>
                      <a:pt x="320" y="431"/>
                    </a:lnTo>
                    <a:lnTo>
                      <a:pt x="292" y="431"/>
                    </a:lnTo>
                    <a:lnTo>
                      <a:pt x="273" y="431"/>
                    </a:lnTo>
                    <a:lnTo>
                      <a:pt x="255" y="431"/>
                    </a:lnTo>
                    <a:lnTo>
                      <a:pt x="241" y="431"/>
                    </a:lnTo>
                    <a:lnTo>
                      <a:pt x="211" y="431"/>
                    </a:lnTo>
                    <a:lnTo>
                      <a:pt x="193" y="431"/>
                    </a:lnTo>
                    <a:lnTo>
                      <a:pt x="178" y="431"/>
                    </a:lnTo>
                    <a:lnTo>
                      <a:pt x="150" y="442"/>
                    </a:lnTo>
                    <a:lnTo>
                      <a:pt x="142" y="431"/>
                    </a:lnTo>
                    <a:lnTo>
                      <a:pt x="132" y="424"/>
                    </a:lnTo>
                    <a:lnTo>
                      <a:pt x="117" y="424"/>
                    </a:lnTo>
                    <a:lnTo>
                      <a:pt x="106" y="413"/>
                    </a:lnTo>
                    <a:lnTo>
                      <a:pt x="88" y="405"/>
                    </a:lnTo>
                    <a:lnTo>
                      <a:pt x="81" y="405"/>
                    </a:lnTo>
                    <a:lnTo>
                      <a:pt x="63" y="395"/>
                    </a:lnTo>
                    <a:lnTo>
                      <a:pt x="56" y="387"/>
                    </a:lnTo>
                    <a:lnTo>
                      <a:pt x="56" y="380"/>
                    </a:lnTo>
                    <a:lnTo>
                      <a:pt x="56" y="362"/>
                    </a:lnTo>
                    <a:lnTo>
                      <a:pt x="56" y="351"/>
                    </a:lnTo>
                    <a:lnTo>
                      <a:pt x="56" y="333"/>
                    </a:lnTo>
                    <a:lnTo>
                      <a:pt x="56" y="326"/>
                    </a:lnTo>
                    <a:lnTo>
                      <a:pt x="56" y="308"/>
                    </a:lnTo>
                    <a:lnTo>
                      <a:pt x="56" y="301"/>
                    </a:lnTo>
                    <a:lnTo>
                      <a:pt x="56" y="290"/>
                    </a:lnTo>
                    <a:lnTo>
                      <a:pt x="44" y="272"/>
                    </a:lnTo>
                    <a:lnTo>
                      <a:pt x="44" y="265"/>
                    </a:lnTo>
                    <a:lnTo>
                      <a:pt x="38" y="254"/>
                    </a:lnTo>
                    <a:lnTo>
                      <a:pt x="38" y="239"/>
                    </a:lnTo>
                    <a:lnTo>
                      <a:pt x="26" y="229"/>
                    </a:lnTo>
                    <a:lnTo>
                      <a:pt x="26" y="221"/>
                    </a:lnTo>
                    <a:lnTo>
                      <a:pt x="18" y="202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6" name="Freeform 312"/>
              <p:cNvSpPr>
                <a:spLocks/>
              </p:cNvSpPr>
              <p:nvPr/>
            </p:nvSpPr>
            <p:spPr bwMode="auto">
              <a:xfrm>
                <a:off x="3935" y="1544"/>
                <a:ext cx="111" cy="85"/>
              </a:xfrm>
              <a:custGeom>
                <a:avLst/>
                <a:gdLst>
                  <a:gd name="T0" fmla="*/ 0 w 442"/>
                  <a:gd name="T1" fmla="*/ 9 h 341"/>
                  <a:gd name="T2" fmla="*/ 0 w 442"/>
                  <a:gd name="T3" fmla="*/ 8 h 341"/>
                  <a:gd name="T4" fmla="*/ 2 w 442"/>
                  <a:gd name="T5" fmla="*/ 7 h 341"/>
                  <a:gd name="T6" fmla="*/ 4 w 442"/>
                  <a:gd name="T7" fmla="*/ 5 h 341"/>
                  <a:gd name="T8" fmla="*/ 6 w 442"/>
                  <a:gd name="T9" fmla="*/ 4 h 341"/>
                  <a:gd name="T10" fmla="*/ 7 w 442"/>
                  <a:gd name="T11" fmla="*/ 3 h 341"/>
                  <a:gd name="T12" fmla="*/ 10 w 442"/>
                  <a:gd name="T13" fmla="*/ 2 h 341"/>
                  <a:gd name="T14" fmla="*/ 12 w 442"/>
                  <a:gd name="T15" fmla="*/ 1 h 341"/>
                  <a:gd name="T16" fmla="*/ 14 w 442"/>
                  <a:gd name="T17" fmla="*/ 0 h 341"/>
                  <a:gd name="T18" fmla="*/ 16 w 442"/>
                  <a:gd name="T19" fmla="*/ 0 h 341"/>
                  <a:gd name="T20" fmla="*/ 18 w 442"/>
                  <a:gd name="T21" fmla="*/ 0 h 341"/>
                  <a:gd name="T22" fmla="*/ 20 w 442"/>
                  <a:gd name="T23" fmla="*/ 0 h 341"/>
                  <a:gd name="T24" fmla="*/ 22 w 442"/>
                  <a:gd name="T25" fmla="*/ 0 h 341"/>
                  <a:gd name="T26" fmla="*/ 24 w 442"/>
                  <a:gd name="T27" fmla="*/ 1 h 341"/>
                  <a:gd name="T28" fmla="*/ 24 w 442"/>
                  <a:gd name="T29" fmla="*/ 3 h 341"/>
                  <a:gd name="T30" fmla="*/ 26 w 442"/>
                  <a:gd name="T31" fmla="*/ 4 h 341"/>
                  <a:gd name="T32" fmla="*/ 27 w 442"/>
                  <a:gd name="T33" fmla="*/ 6 h 341"/>
                  <a:gd name="T34" fmla="*/ 28 w 442"/>
                  <a:gd name="T35" fmla="*/ 8 h 341"/>
                  <a:gd name="T36" fmla="*/ 27 w 442"/>
                  <a:gd name="T37" fmla="*/ 10 h 341"/>
                  <a:gd name="T38" fmla="*/ 26 w 442"/>
                  <a:gd name="T39" fmla="*/ 12 h 341"/>
                  <a:gd name="T40" fmla="*/ 26 w 442"/>
                  <a:gd name="T41" fmla="*/ 15 h 341"/>
                  <a:gd name="T42" fmla="*/ 24 w 442"/>
                  <a:gd name="T43" fmla="*/ 17 h 341"/>
                  <a:gd name="T44" fmla="*/ 22 w 442"/>
                  <a:gd name="T45" fmla="*/ 18 h 341"/>
                  <a:gd name="T46" fmla="*/ 20 w 442"/>
                  <a:gd name="T47" fmla="*/ 20 h 341"/>
                  <a:gd name="T48" fmla="*/ 18 w 442"/>
                  <a:gd name="T49" fmla="*/ 20 h 341"/>
                  <a:gd name="T50" fmla="*/ 16 w 442"/>
                  <a:gd name="T51" fmla="*/ 21 h 341"/>
                  <a:gd name="T52" fmla="*/ 14 w 442"/>
                  <a:gd name="T53" fmla="*/ 21 h 341"/>
                  <a:gd name="T54" fmla="*/ 12 w 442"/>
                  <a:gd name="T55" fmla="*/ 21 h 341"/>
                  <a:gd name="T56" fmla="*/ 10 w 442"/>
                  <a:gd name="T57" fmla="*/ 21 h 341"/>
                  <a:gd name="T58" fmla="*/ 7 w 442"/>
                  <a:gd name="T59" fmla="*/ 21 h 341"/>
                  <a:gd name="T60" fmla="*/ 6 w 442"/>
                  <a:gd name="T61" fmla="*/ 21 h 341"/>
                  <a:gd name="T62" fmla="*/ 5 w 442"/>
                  <a:gd name="T63" fmla="*/ 20 h 341"/>
                  <a:gd name="T64" fmla="*/ 4 w 442"/>
                  <a:gd name="T65" fmla="*/ 20 h 341"/>
                  <a:gd name="T66" fmla="*/ 2 w 442"/>
                  <a:gd name="T67" fmla="*/ 19 h 341"/>
                  <a:gd name="T68" fmla="*/ 2 w 442"/>
                  <a:gd name="T69" fmla="*/ 18 h 341"/>
                  <a:gd name="T70" fmla="*/ 2 w 442"/>
                  <a:gd name="T71" fmla="*/ 16 h 341"/>
                  <a:gd name="T72" fmla="*/ 2 w 442"/>
                  <a:gd name="T73" fmla="*/ 15 h 341"/>
                  <a:gd name="T74" fmla="*/ 2 w 442"/>
                  <a:gd name="T75" fmla="*/ 14 h 341"/>
                  <a:gd name="T76" fmla="*/ 2 w 442"/>
                  <a:gd name="T77" fmla="*/ 13 h 341"/>
                  <a:gd name="T78" fmla="*/ 1 w 442"/>
                  <a:gd name="T79" fmla="*/ 12 h 341"/>
                  <a:gd name="T80" fmla="*/ 1 w 442"/>
                  <a:gd name="T81" fmla="*/ 11 h 341"/>
                  <a:gd name="T82" fmla="*/ 1 w 442"/>
                  <a:gd name="T83" fmla="*/ 9 h 3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2" h="341">
                    <a:moveTo>
                      <a:pt x="10" y="148"/>
                    </a:moveTo>
                    <a:lnTo>
                      <a:pt x="0" y="148"/>
                    </a:lnTo>
                    <a:lnTo>
                      <a:pt x="0" y="138"/>
                    </a:lnTo>
                    <a:lnTo>
                      <a:pt x="0" y="130"/>
                    </a:lnTo>
                    <a:lnTo>
                      <a:pt x="10" y="124"/>
                    </a:lnTo>
                    <a:lnTo>
                      <a:pt x="30" y="112"/>
                    </a:lnTo>
                    <a:lnTo>
                      <a:pt x="48" y="105"/>
                    </a:lnTo>
                    <a:lnTo>
                      <a:pt x="55" y="87"/>
                    </a:lnTo>
                    <a:lnTo>
                      <a:pt x="73" y="76"/>
                    </a:lnTo>
                    <a:lnTo>
                      <a:pt x="91" y="69"/>
                    </a:lnTo>
                    <a:lnTo>
                      <a:pt x="98" y="61"/>
                    </a:lnTo>
                    <a:lnTo>
                      <a:pt x="116" y="51"/>
                    </a:lnTo>
                    <a:lnTo>
                      <a:pt x="134" y="43"/>
                    </a:lnTo>
                    <a:lnTo>
                      <a:pt x="152" y="33"/>
                    </a:lnTo>
                    <a:lnTo>
                      <a:pt x="170" y="33"/>
                    </a:lnTo>
                    <a:lnTo>
                      <a:pt x="185" y="25"/>
                    </a:lnTo>
                    <a:lnTo>
                      <a:pt x="203" y="15"/>
                    </a:lnTo>
                    <a:lnTo>
                      <a:pt x="221" y="7"/>
                    </a:lnTo>
                    <a:lnTo>
                      <a:pt x="239" y="7"/>
                    </a:lnTo>
                    <a:lnTo>
                      <a:pt x="258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302" y="7"/>
                    </a:lnTo>
                    <a:lnTo>
                      <a:pt x="312" y="7"/>
                    </a:lnTo>
                    <a:lnTo>
                      <a:pt x="327" y="7"/>
                    </a:lnTo>
                    <a:lnTo>
                      <a:pt x="345" y="7"/>
                    </a:lnTo>
                    <a:lnTo>
                      <a:pt x="356" y="7"/>
                    </a:lnTo>
                    <a:lnTo>
                      <a:pt x="374" y="15"/>
                    </a:lnTo>
                    <a:lnTo>
                      <a:pt x="381" y="25"/>
                    </a:lnTo>
                    <a:lnTo>
                      <a:pt x="388" y="43"/>
                    </a:lnTo>
                    <a:lnTo>
                      <a:pt x="399" y="51"/>
                    </a:lnTo>
                    <a:lnTo>
                      <a:pt x="406" y="69"/>
                    </a:lnTo>
                    <a:lnTo>
                      <a:pt x="417" y="76"/>
                    </a:lnTo>
                    <a:lnTo>
                      <a:pt x="424" y="94"/>
                    </a:lnTo>
                    <a:lnTo>
                      <a:pt x="436" y="105"/>
                    </a:lnTo>
                    <a:lnTo>
                      <a:pt x="442" y="124"/>
                    </a:lnTo>
                    <a:lnTo>
                      <a:pt x="442" y="138"/>
                    </a:lnTo>
                    <a:lnTo>
                      <a:pt x="436" y="167"/>
                    </a:lnTo>
                    <a:lnTo>
                      <a:pt x="424" y="185"/>
                    </a:lnTo>
                    <a:lnTo>
                      <a:pt x="417" y="200"/>
                    </a:lnTo>
                    <a:lnTo>
                      <a:pt x="406" y="218"/>
                    </a:lnTo>
                    <a:lnTo>
                      <a:pt x="406" y="247"/>
                    </a:lnTo>
                    <a:lnTo>
                      <a:pt x="399" y="265"/>
                    </a:lnTo>
                    <a:lnTo>
                      <a:pt x="388" y="279"/>
                    </a:lnTo>
                    <a:lnTo>
                      <a:pt x="374" y="290"/>
                    </a:lnTo>
                    <a:lnTo>
                      <a:pt x="356" y="297"/>
                    </a:lnTo>
                    <a:lnTo>
                      <a:pt x="338" y="308"/>
                    </a:lnTo>
                    <a:lnTo>
                      <a:pt x="320" y="315"/>
                    </a:lnTo>
                    <a:lnTo>
                      <a:pt x="302" y="315"/>
                    </a:lnTo>
                    <a:lnTo>
                      <a:pt x="284" y="326"/>
                    </a:lnTo>
                    <a:lnTo>
                      <a:pt x="265" y="333"/>
                    </a:lnTo>
                    <a:lnTo>
                      <a:pt x="247" y="341"/>
                    </a:lnTo>
                    <a:lnTo>
                      <a:pt x="233" y="341"/>
                    </a:lnTo>
                    <a:lnTo>
                      <a:pt x="214" y="341"/>
                    </a:lnTo>
                    <a:lnTo>
                      <a:pt x="203" y="341"/>
                    </a:lnTo>
                    <a:lnTo>
                      <a:pt x="185" y="341"/>
                    </a:lnTo>
                    <a:lnTo>
                      <a:pt x="170" y="341"/>
                    </a:lnTo>
                    <a:lnTo>
                      <a:pt x="152" y="341"/>
                    </a:lnTo>
                    <a:lnTo>
                      <a:pt x="134" y="341"/>
                    </a:lnTo>
                    <a:lnTo>
                      <a:pt x="116" y="341"/>
                    </a:lnTo>
                    <a:lnTo>
                      <a:pt x="109" y="341"/>
                    </a:lnTo>
                    <a:lnTo>
                      <a:pt x="98" y="333"/>
                    </a:lnTo>
                    <a:lnTo>
                      <a:pt x="91" y="333"/>
                    </a:lnTo>
                    <a:lnTo>
                      <a:pt x="80" y="326"/>
                    </a:lnTo>
                    <a:lnTo>
                      <a:pt x="73" y="326"/>
                    </a:lnTo>
                    <a:lnTo>
                      <a:pt x="61" y="315"/>
                    </a:lnTo>
                    <a:lnTo>
                      <a:pt x="48" y="315"/>
                    </a:lnTo>
                    <a:lnTo>
                      <a:pt x="36" y="308"/>
                    </a:lnTo>
                    <a:lnTo>
                      <a:pt x="36" y="297"/>
                    </a:lnTo>
                    <a:lnTo>
                      <a:pt x="36" y="290"/>
                    </a:lnTo>
                    <a:lnTo>
                      <a:pt x="36" y="279"/>
                    </a:lnTo>
                    <a:lnTo>
                      <a:pt x="36" y="265"/>
                    </a:lnTo>
                    <a:lnTo>
                      <a:pt x="36" y="254"/>
                    </a:lnTo>
                    <a:lnTo>
                      <a:pt x="36" y="247"/>
                    </a:lnTo>
                    <a:lnTo>
                      <a:pt x="36" y="236"/>
                    </a:lnTo>
                    <a:lnTo>
                      <a:pt x="36" y="229"/>
                    </a:lnTo>
                    <a:lnTo>
                      <a:pt x="36" y="218"/>
                    </a:lnTo>
                    <a:lnTo>
                      <a:pt x="30" y="211"/>
                    </a:lnTo>
                    <a:lnTo>
                      <a:pt x="30" y="200"/>
                    </a:lnTo>
                    <a:lnTo>
                      <a:pt x="18" y="193"/>
                    </a:lnTo>
                    <a:lnTo>
                      <a:pt x="18" y="185"/>
                    </a:lnTo>
                    <a:lnTo>
                      <a:pt x="18" y="175"/>
                    </a:lnTo>
                    <a:lnTo>
                      <a:pt x="10" y="167"/>
                    </a:lnTo>
                    <a:lnTo>
                      <a:pt x="10" y="14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97" name="Freeform 313"/>
              <p:cNvSpPr>
                <a:spLocks/>
              </p:cNvSpPr>
              <p:nvPr/>
            </p:nvSpPr>
            <p:spPr bwMode="auto">
              <a:xfrm>
                <a:off x="3935" y="1556"/>
                <a:ext cx="85" cy="65"/>
              </a:xfrm>
              <a:custGeom>
                <a:avLst/>
                <a:gdLst>
                  <a:gd name="T0" fmla="*/ 1 w 338"/>
                  <a:gd name="T1" fmla="*/ 7 h 257"/>
                  <a:gd name="T2" fmla="*/ 0 w 338"/>
                  <a:gd name="T3" fmla="*/ 6 h 257"/>
                  <a:gd name="T4" fmla="*/ 6 w 338"/>
                  <a:gd name="T5" fmla="*/ 2 h 257"/>
                  <a:gd name="T6" fmla="*/ 12 w 338"/>
                  <a:gd name="T7" fmla="*/ 0 h 257"/>
                  <a:gd name="T8" fmla="*/ 17 w 338"/>
                  <a:gd name="T9" fmla="*/ 1 h 257"/>
                  <a:gd name="T10" fmla="*/ 21 w 338"/>
                  <a:gd name="T11" fmla="*/ 6 h 257"/>
                  <a:gd name="T12" fmla="*/ 19 w 338"/>
                  <a:gd name="T13" fmla="*/ 14 h 257"/>
                  <a:gd name="T14" fmla="*/ 12 w 338"/>
                  <a:gd name="T15" fmla="*/ 16 h 257"/>
                  <a:gd name="T16" fmla="*/ 6 w 338"/>
                  <a:gd name="T17" fmla="*/ 16 h 257"/>
                  <a:gd name="T18" fmla="*/ 2 w 338"/>
                  <a:gd name="T19" fmla="*/ 15 h 257"/>
                  <a:gd name="T20" fmla="*/ 2 w 338"/>
                  <a:gd name="T21" fmla="*/ 11 h 257"/>
                  <a:gd name="T22" fmla="*/ 1 w 338"/>
                  <a:gd name="T23" fmla="*/ 7 h 2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8" h="257">
                    <a:moveTo>
                      <a:pt x="10" y="116"/>
                    </a:moveTo>
                    <a:lnTo>
                      <a:pt x="0" y="97"/>
                    </a:lnTo>
                    <a:lnTo>
                      <a:pt x="91" y="36"/>
                    </a:lnTo>
                    <a:lnTo>
                      <a:pt x="196" y="0"/>
                    </a:lnTo>
                    <a:lnTo>
                      <a:pt x="276" y="10"/>
                    </a:lnTo>
                    <a:lnTo>
                      <a:pt x="338" y="87"/>
                    </a:lnTo>
                    <a:lnTo>
                      <a:pt x="294" y="214"/>
                    </a:lnTo>
                    <a:lnTo>
                      <a:pt x="185" y="257"/>
                    </a:lnTo>
                    <a:lnTo>
                      <a:pt x="91" y="257"/>
                    </a:lnTo>
                    <a:lnTo>
                      <a:pt x="30" y="228"/>
                    </a:lnTo>
                    <a:lnTo>
                      <a:pt x="30" y="167"/>
                    </a:lnTo>
                    <a:lnTo>
                      <a:pt x="10" y="11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087" name="Group 314"/>
          <p:cNvGrpSpPr>
            <a:grpSpLocks/>
          </p:cNvGrpSpPr>
          <p:nvPr/>
        </p:nvGrpSpPr>
        <p:grpSpPr bwMode="auto">
          <a:xfrm>
            <a:off x="3132138" y="476250"/>
            <a:ext cx="792162" cy="720725"/>
            <a:chOff x="4422" y="436"/>
            <a:chExt cx="499" cy="454"/>
          </a:xfrm>
        </p:grpSpPr>
        <p:grpSp>
          <p:nvGrpSpPr>
            <p:cNvPr id="2576" name="Group 315"/>
            <p:cNvGrpSpPr>
              <a:grpSpLocks/>
            </p:cNvGrpSpPr>
            <p:nvPr/>
          </p:nvGrpSpPr>
          <p:grpSpPr bwMode="auto">
            <a:xfrm>
              <a:off x="4422" y="436"/>
              <a:ext cx="499" cy="454"/>
              <a:chOff x="3084" y="1039"/>
              <a:chExt cx="1251" cy="1220"/>
            </a:xfrm>
          </p:grpSpPr>
          <p:sp>
            <p:nvSpPr>
              <p:cNvPr id="2737" name="Freeform 316"/>
              <p:cNvSpPr>
                <a:spLocks/>
              </p:cNvSpPr>
              <p:nvPr/>
            </p:nvSpPr>
            <p:spPr bwMode="auto">
              <a:xfrm>
                <a:off x="3365" y="1039"/>
                <a:ext cx="341" cy="414"/>
              </a:xfrm>
              <a:custGeom>
                <a:avLst/>
                <a:gdLst>
                  <a:gd name="T0" fmla="*/ 56 w 1364"/>
                  <a:gd name="T1" fmla="*/ 11 h 1657"/>
                  <a:gd name="T2" fmla="*/ 73 w 1364"/>
                  <a:gd name="T3" fmla="*/ 29 h 1657"/>
                  <a:gd name="T4" fmla="*/ 84 w 1364"/>
                  <a:gd name="T5" fmla="*/ 68 h 1657"/>
                  <a:gd name="T6" fmla="*/ 85 w 1364"/>
                  <a:gd name="T7" fmla="*/ 93 h 1657"/>
                  <a:gd name="T8" fmla="*/ 62 w 1364"/>
                  <a:gd name="T9" fmla="*/ 93 h 1657"/>
                  <a:gd name="T10" fmla="*/ 44 w 1364"/>
                  <a:gd name="T11" fmla="*/ 103 h 1657"/>
                  <a:gd name="T12" fmla="*/ 18 w 1364"/>
                  <a:gd name="T13" fmla="*/ 86 h 1657"/>
                  <a:gd name="T14" fmla="*/ 4 w 1364"/>
                  <a:gd name="T15" fmla="*/ 63 h 1657"/>
                  <a:gd name="T16" fmla="*/ 0 w 1364"/>
                  <a:gd name="T17" fmla="*/ 39 h 1657"/>
                  <a:gd name="T18" fmla="*/ 4 w 1364"/>
                  <a:gd name="T19" fmla="*/ 18 h 1657"/>
                  <a:gd name="T20" fmla="*/ 13 w 1364"/>
                  <a:gd name="T21" fmla="*/ 5 h 1657"/>
                  <a:gd name="T22" fmla="*/ 21 w 1364"/>
                  <a:gd name="T23" fmla="*/ 0 h 1657"/>
                  <a:gd name="T24" fmla="*/ 38 w 1364"/>
                  <a:gd name="T25" fmla="*/ 1 h 1657"/>
                  <a:gd name="T26" fmla="*/ 56 w 1364"/>
                  <a:gd name="T27" fmla="*/ 11 h 16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4" h="1657">
                    <a:moveTo>
                      <a:pt x="900" y="173"/>
                    </a:moveTo>
                    <a:lnTo>
                      <a:pt x="1164" y="467"/>
                    </a:lnTo>
                    <a:lnTo>
                      <a:pt x="1349" y="1091"/>
                    </a:lnTo>
                    <a:lnTo>
                      <a:pt x="1364" y="1497"/>
                    </a:lnTo>
                    <a:lnTo>
                      <a:pt x="986" y="1497"/>
                    </a:lnTo>
                    <a:lnTo>
                      <a:pt x="696" y="1657"/>
                    </a:lnTo>
                    <a:lnTo>
                      <a:pt x="290" y="1382"/>
                    </a:lnTo>
                    <a:lnTo>
                      <a:pt x="61" y="1004"/>
                    </a:lnTo>
                    <a:lnTo>
                      <a:pt x="0" y="623"/>
                    </a:lnTo>
                    <a:lnTo>
                      <a:pt x="61" y="290"/>
                    </a:lnTo>
                    <a:lnTo>
                      <a:pt x="199" y="86"/>
                    </a:lnTo>
                    <a:lnTo>
                      <a:pt x="333" y="0"/>
                    </a:lnTo>
                    <a:lnTo>
                      <a:pt x="605" y="18"/>
                    </a:lnTo>
                    <a:lnTo>
                      <a:pt x="900" y="17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8" name="Freeform 317"/>
              <p:cNvSpPr>
                <a:spLocks/>
              </p:cNvSpPr>
              <p:nvPr/>
            </p:nvSpPr>
            <p:spPr bwMode="auto">
              <a:xfrm>
                <a:off x="3739" y="1071"/>
                <a:ext cx="355" cy="422"/>
              </a:xfrm>
              <a:custGeom>
                <a:avLst/>
                <a:gdLst>
                  <a:gd name="T0" fmla="*/ 83 w 1418"/>
                  <a:gd name="T1" fmla="*/ 14 h 1687"/>
                  <a:gd name="T2" fmla="*/ 89 w 1418"/>
                  <a:gd name="T3" fmla="*/ 31 h 1687"/>
                  <a:gd name="T4" fmla="*/ 87 w 1418"/>
                  <a:gd name="T5" fmla="*/ 46 h 1687"/>
                  <a:gd name="T6" fmla="*/ 83 w 1418"/>
                  <a:gd name="T7" fmla="*/ 57 h 1687"/>
                  <a:gd name="T8" fmla="*/ 62 w 1418"/>
                  <a:gd name="T9" fmla="*/ 90 h 1687"/>
                  <a:gd name="T10" fmla="*/ 46 w 1418"/>
                  <a:gd name="T11" fmla="*/ 101 h 1687"/>
                  <a:gd name="T12" fmla="*/ 34 w 1418"/>
                  <a:gd name="T13" fmla="*/ 106 h 1687"/>
                  <a:gd name="T14" fmla="*/ 30 w 1418"/>
                  <a:gd name="T15" fmla="*/ 106 h 1687"/>
                  <a:gd name="T16" fmla="*/ 16 w 1418"/>
                  <a:gd name="T17" fmla="*/ 94 h 1687"/>
                  <a:gd name="T18" fmla="*/ 0 w 1418"/>
                  <a:gd name="T19" fmla="*/ 88 h 1687"/>
                  <a:gd name="T20" fmla="*/ 0 w 1418"/>
                  <a:gd name="T21" fmla="*/ 70 h 1687"/>
                  <a:gd name="T22" fmla="*/ 6 w 1418"/>
                  <a:gd name="T23" fmla="*/ 48 h 1687"/>
                  <a:gd name="T24" fmla="*/ 11 w 1418"/>
                  <a:gd name="T25" fmla="*/ 34 h 1687"/>
                  <a:gd name="T26" fmla="*/ 18 w 1418"/>
                  <a:gd name="T27" fmla="*/ 19 h 1687"/>
                  <a:gd name="T28" fmla="*/ 44 w 1418"/>
                  <a:gd name="T29" fmla="*/ 3 h 1687"/>
                  <a:gd name="T30" fmla="*/ 51 w 1418"/>
                  <a:gd name="T31" fmla="*/ 0 h 1687"/>
                  <a:gd name="T32" fmla="*/ 66 w 1418"/>
                  <a:gd name="T33" fmla="*/ 2 h 1687"/>
                  <a:gd name="T34" fmla="*/ 83 w 1418"/>
                  <a:gd name="T35" fmla="*/ 14 h 16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18" h="1687">
                    <a:moveTo>
                      <a:pt x="1324" y="221"/>
                    </a:moveTo>
                    <a:lnTo>
                      <a:pt x="1418" y="493"/>
                    </a:lnTo>
                    <a:lnTo>
                      <a:pt x="1393" y="740"/>
                    </a:lnTo>
                    <a:lnTo>
                      <a:pt x="1324" y="917"/>
                    </a:lnTo>
                    <a:lnTo>
                      <a:pt x="986" y="1440"/>
                    </a:lnTo>
                    <a:lnTo>
                      <a:pt x="739" y="1614"/>
                    </a:lnTo>
                    <a:lnTo>
                      <a:pt x="536" y="1687"/>
                    </a:lnTo>
                    <a:lnTo>
                      <a:pt x="475" y="1687"/>
                    </a:lnTo>
                    <a:lnTo>
                      <a:pt x="246" y="1502"/>
                    </a:lnTo>
                    <a:lnTo>
                      <a:pt x="0" y="1412"/>
                    </a:lnTo>
                    <a:lnTo>
                      <a:pt x="0" y="1121"/>
                    </a:lnTo>
                    <a:lnTo>
                      <a:pt x="86" y="758"/>
                    </a:lnTo>
                    <a:lnTo>
                      <a:pt x="177" y="536"/>
                    </a:lnTo>
                    <a:lnTo>
                      <a:pt x="290" y="308"/>
                    </a:lnTo>
                    <a:lnTo>
                      <a:pt x="696" y="43"/>
                    </a:lnTo>
                    <a:lnTo>
                      <a:pt x="813" y="0"/>
                    </a:lnTo>
                    <a:lnTo>
                      <a:pt x="1059" y="25"/>
                    </a:lnTo>
                    <a:lnTo>
                      <a:pt x="1324" y="22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9" name="Freeform 318"/>
              <p:cNvSpPr>
                <a:spLocks/>
              </p:cNvSpPr>
              <p:nvPr/>
            </p:nvSpPr>
            <p:spPr bwMode="auto">
              <a:xfrm>
                <a:off x="3084" y="1384"/>
                <a:ext cx="426" cy="314"/>
              </a:xfrm>
              <a:custGeom>
                <a:avLst/>
                <a:gdLst>
                  <a:gd name="T0" fmla="*/ 104 w 1701"/>
                  <a:gd name="T1" fmla="*/ 18 h 1255"/>
                  <a:gd name="T2" fmla="*/ 107 w 1701"/>
                  <a:gd name="T3" fmla="*/ 23 h 1255"/>
                  <a:gd name="T4" fmla="*/ 90 w 1701"/>
                  <a:gd name="T5" fmla="*/ 42 h 1255"/>
                  <a:gd name="T6" fmla="*/ 84 w 1701"/>
                  <a:gd name="T7" fmla="*/ 59 h 1255"/>
                  <a:gd name="T8" fmla="*/ 81 w 1701"/>
                  <a:gd name="T9" fmla="*/ 70 h 1255"/>
                  <a:gd name="T10" fmla="*/ 60 w 1701"/>
                  <a:gd name="T11" fmla="*/ 77 h 1255"/>
                  <a:gd name="T12" fmla="*/ 42 w 1701"/>
                  <a:gd name="T13" fmla="*/ 79 h 1255"/>
                  <a:gd name="T14" fmla="*/ 39 w 1701"/>
                  <a:gd name="T15" fmla="*/ 76 h 1255"/>
                  <a:gd name="T16" fmla="*/ 24 w 1701"/>
                  <a:gd name="T17" fmla="*/ 76 h 1255"/>
                  <a:gd name="T18" fmla="*/ 11 w 1701"/>
                  <a:gd name="T19" fmla="*/ 69 h 1255"/>
                  <a:gd name="T20" fmla="*/ 0 w 1701"/>
                  <a:gd name="T21" fmla="*/ 55 h 1255"/>
                  <a:gd name="T22" fmla="*/ 0 w 1701"/>
                  <a:gd name="T23" fmla="*/ 30 h 1255"/>
                  <a:gd name="T24" fmla="*/ 10 w 1701"/>
                  <a:gd name="T25" fmla="*/ 13 h 1255"/>
                  <a:gd name="T26" fmla="*/ 31 w 1701"/>
                  <a:gd name="T27" fmla="*/ 0 h 1255"/>
                  <a:gd name="T28" fmla="*/ 70 w 1701"/>
                  <a:gd name="T29" fmla="*/ 3 h 1255"/>
                  <a:gd name="T30" fmla="*/ 104 w 1701"/>
                  <a:gd name="T31" fmla="*/ 18 h 12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01" h="1255">
                    <a:moveTo>
                      <a:pt x="1658" y="293"/>
                    </a:moveTo>
                    <a:lnTo>
                      <a:pt x="1701" y="362"/>
                    </a:lnTo>
                    <a:lnTo>
                      <a:pt x="1429" y="671"/>
                    </a:lnTo>
                    <a:lnTo>
                      <a:pt x="1339" y="946"/>
                    </a:lnTo>
                    <a:lnTo>
                      <a:pt x="1296" y="1121"/>
                    </a:lnTo>
                    <a:lnTo>
                      <a:pt x="961" y="1237"/>
                    </a:lnTo>
                    <a:lnTo>
                      <a:pt x="667" y="1255"/>
                    </a:lnTo>
                    <a:lnTo>
                      <a:pt x="624" y="1212"/>
                    </a:lnTo>
                    <a:lnTo>
                      <a:pt x="377" y="1212"/>
                    </a:lnTo>
                    <a:lnTo>
                      <a:pt x="174" y="1103"/>
                    </a:lnTo>
                    <a:lnTo>
                      <a:pt x="0" y="874"/>
                    </a:lnTo>
                    <a:lnTo>
                      <a:pt x="0" y="478"/>
                    </a:lnTo>
                    <a:lnTo>
                      <a:pt x="156" y="203"/>
                    </a:lnTo>
                    <a:lnTo>
                      <a:pt x="493" y="0"/>
                    </a:lnTo>
                    <a:lnTo>
                      <a:pt x="1121" y="46"/>
                    </a:lnTo>
                    <a:lnTo>
                      <a:pt x="1658" y="29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0" name="Freeform 319"/>
              <p:cNvSpPr>
                <a:spLocks/>
              </p:cNvSpPr>
              <p:nvPr/>
            </p:nvSpPr>
            <p:spPr bwMode="auto">
              <a:xfrm>
                <a:off x="3896" y="1435"/>
                <a:ext cx="439" cy="291"/>
              </a:xfrm>
              <a:custGeom>
                <a:avLst/>
                <a:gdLst>
                  <a:gd name="T0" fmla="*/ 80 w 1756"/>
                  <a:gd name="T1" fmla="*/ 3 h 1164"/>
                  <a:gd name="T2" fmla="*/ 88 w 1756"/>
                  <a:gd name="T3" fmla="*/ 3 h 1164"/>
                  <a:gd name="T4" fmla="*/ 100 w 1756"/>
                  <a:gd name="T5" fmla="*/ 13 h 1164"/>
                  <a:gd name="T6" fmla="*/ 105 w 1756"/>
                  <a:gd name="T7" fmla="*/ 21 h 1164"/>
                  <a:gd name="T8" fmla="*/ 110 w 1756"/>
                  <a:gd name="T9" fmla="*/ 34 h 1164"/>
                  <a:gd name="T10" fmla="*/ 108 w 1756"/>
                  <a:gd name="T11" fmla="*/ 52 h 1164"/>
                  <a:gd name="T12" fmla="*/ 100 w 1756"/>
                  <a:gd name="T13" fmla="*/ 65 h 1164"/>
                  <a:gd name="T14" fmla="*/ 88 w 1756"/>
                  <a:gd name="T15" fmla="*/ 72 h 1164"/>
                  <a:gd name="T16" fmla="*/ 51 w 1756"/>
                  <a:gd name="T17" fmla="*/ 73 h 1164"/>
                  <a:gd name="T18" fmla="*/ 30 w 1756"/>
                  <a:gd name="T19" fmla="*/ 69 h 1164"/>
                  <a:gd name="T20" fmla="*/ 14 w 1756"/>
                  <a:gd name="T21" fmla="*/ 63 h 1164"/>
                  <a:gd name="T22" fmla="*/ 13 w 1756"/>
                  <a:gd name="T23" fmla="*/ 38 h 1164"/>
                  <a:gd name="T24" fmla="*/ 0 w 1756"/>
                  <a:gd name="T25" fmla="*/ 23 h 1164"/>
                  <a:gd name="T26" fmla="*/ 6 w 1756"/>
                  <a:gd name="T27" fmla="*/ 18 h 1164"/>
                  <a:gd name="T28" fmla="*/ 12 w 1756"/>
                  <a:gd name="T29" fmla="*/ 17 h 1164"/>
                  <a:gd name="T30" fmla="*/ 28 w 1756"/>
                  <a:gd name="T31" fmla="*/ 6 h 1164"/>
                  <a:gd name="T32" fmla="*/ 46 w 1756"/>
                  <a:gd name="T33" fmla="*/ 0 h 1164"/>
                  <a:gd name="T34" fmla="*/ 75 w 1756"/>
                  <a:gd name="T35" fmla="*/ 0 h 1164"/>
                  <a:gd name="T36" fmla="*/ 80 w 1756"/>
                  <a:gd name="T37" fmla="*/ 3 h 11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56" h="1164">
                    <a:moveTo>
                      <a:pt x="1277" y="47"/>
                    </a:moveTo>
                    <a:lnTo>
                      <a:pt x="1411" y="47"/>
                    </a:lnTo>
                    <a:lnTo>
                      <a:pt x="1596" y="203"/>
                    </a:lnTo>
                    <a:lnTo>
                      <a:pt x="1683" y="337"/>
                    </a:lnTo>
                    <a:lnTo>
                      <a:pt x="1756" y="540"/>
                    </a:lnTo>
                    <a:lnTo>
                      <a:pt x="1728" y="831"/>
                    </a:lnTo>
                    <a:lnTo>
                      <a:pt x="1596" y="1034"/>
                    </a:lnTo>
                    <a:lnTo>
                      <a:pt x="1411" y="1149"/>
                    </a:lnTo>
                    <a:lnTo>
                      <a:pt x="809" y="1164"/>
                    </a:lnTo>
                    <a:lnTo>
                      <a:pt x="476" y="1103"/>
                    </a:lnTo>
                    <a:lnTo>
                      <a:pt x="229" y="1009"/>
                    </a:lnTo>
                    <a:lnTo>
                      <a:pt x="204" y="602"/>
                    </a:lnTo>
                    <a:lnTo>
                      <a:pt x="0" y="362"/>
                    </a:lnTo>
                    <a:lnTo>
                      <a:pt x="94" y="293"/>
                    </a:lnTo>
                    <a:lnTo>
                      <a:pt x="186" y="275"/>
                    </a:lnTo>
                    <a:lnTo>
                      <a:pt x="450" y="90"/>
                    </a:lnTo>
                    <a:lnTo>
                      <a:pt x="740" y="0"/>
                    </a:lnTo>
                    <a:lnTo>
                      <a:pt x="1190" y="0"/>
                    </a:lnTo>
                    <a:lnTo>
                      <a:pt x="1277" y="4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1" name="Freeform 320"/>
              <p:cNvSpPr>
                <a:spLocks/>
              </p:cNvSpPr>
              <p:nvPr/>
            </p:nvSpPr>
            <p:spPr bwMode="auto">
              <a:xfrm>
                <a:off x="3450" y="1447"/>
                <a:ext cx="472" cy="441"/>
              </a:xfrm>
              <a:custGeom>
                <a:avLst/>
                <a:gdLst>
                  <a:gd name="T0" fmla="*/ 69 w 1887"/>
                  <a:gd name="T1" fmla="*/ 4 h 1763"/>
                  <a:gd name="T2" fmla="*/ 81 w 1887"/>
                  <a:gd name="T3" fmla="*/ 6 h 1763"/>
                  <a:gd name="T4" fmla="*/ 98 w 1887"/>
                  <a:gd name="T5" fmla="*/ 17 h 1763"/>
                  <a:gd name="T6" fmla="*/ 118 w 1887"/>
                  <a:gd name="T7" fmla="*/ 38 h 1763"/>
                  <a:gd name="T8" fmla="*/ 118 w 1887"/>
                  <a:gd name="T9" fmla="*/ 63 h 1763"/>
                  <a:gd name="T10" fmla="*/ 115 w 1887"/>
                  <a:gd name="T11" fmla="*/ 66 h 1763"/>
                  <a:gd name="T12" fmla="*/ 111 w 1887"/>
                  <a:gd name="T13" fmla="*/ 84 h 1763"/>
                  <a:gd name="T14" fmla="*/ 101 w 1887"/>
                  <a:gd name="T15" fmla="*/ 97 h 1763"/>
                  <a:gd name="T16" fmla="*/ 80 w 1887"/>
                  <a:gd name="T17" fmla="*/ 108 h 1763"/>
                  <a:gd name="T18" fmla="*/ 59 w 1887"/>
                  <a:gd name="T19" fmla="*/ 110 h 1763"/>
                  <a:gd name="T20" fmla="*/ 52 w 1887"/>
                  <a:gd name="T21" fmla="*/ 109 h 1763"/>
                  <a:gd name="T22" fmla="*/ 33 w 1887"/>
                  <a:gd name="T23" fmla="*/ 106 h 1763"/>
                  <a:gd name="T24" fmla="*/ 24 w 1887"/>
                  <a:gd name="T25" fmla="*/ 104 h 1763"/>
                  <a:gd name="T26" fmla="*/ 13 w 1887"/>
                  <a:gd name="T27" fmla="*/ 97 h 1763"/>
                  <a:gd name="T28" fmla="*/ 0 w 1887"/>
                  <a:gd name="T29" fmla="*/ 77 h 1763"/>
                  <a:gd name="T30" fmla="*/ 2 w 1887"/>
                  <a:gd name="T31" fmla="*/ 40 h 1763"/>
                  <a:gd name="T32" fmla="*/ 11 w 1887"/>
                  <a:gd name="T33" fmla="*/ 21 h 1763"/>
                  <a:gd name="T34" fmla="*/ 26 w 1887"/>
                  <a:gd name="T35" fmla="*/ 10 h 1763"/>
                  <a:gd name="T36" fmla="*/ 36 w 1887"/>
                  <a:gd name="T37" fmla="*/ 4 h 1763"/>
                  <a:gd name="T38" fmla="*/ 45 w 1887"/>
                  <a:gd name="T39" fmla="*/ 0 h 1763"/>
                  <a:gd name="T40" fmla="*/ 66 w 1887"/>
                  <a:gd name="T41" fmla="*/ 1 h 1763"/>
                  <a:gd name="T42" fmla="*/ 69 w 1887"/>
                  <a:gd name="T43" fmla="*/ 4 h 17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87" h="1763">
                    <a:moveTo>
                      <a:pt x="1103" y="61"/>
                    </a:moveTo>
                    <a:lnTo>
                      <a:pt x="1296" y="86"/>
                    </a:lnTo>
                    <a:lnTo>
                      <a:pt x="1572" y="264"/>
                    </a:lnTo>
                    <a:lnTo>
                      <a:pt x="1887" y="599"/>
                    </a:lnTo>
                    <a:lnTo>
                      <a:pt x="1887" y="1005"/>
                    </a:lnTo>
                    <a:lnTo>
                      <a:pt x="1837" y="1048"/>
                    </a:lnTo>
                    <a:lnTo>
                      <a:pt x="1775" y="1338"/>
                    </a:lnTo>
                    <a:lnTo>
                      <a:pt x="1615" y="1542"/>
                    </a:lnTo>
                    <a:lnTo>
                      <a:pt x="1281" y="1719"/>
                    </a:lnTo>
                    <a:lnTo>
                      <a:pt x="944" y="1763"/>
                    </a:lnTo>
                    <a:lnTo>
                      <a:pt x="831" y="1745"/>
                    </a:lnTo>
                    <a:lnTo>
                      <a:pt x="520" y="1701"/>
                    </a:lnTo>
                    <a:lnTo>
                      <a:pt x="381" y="1658"/>
                    </a:lnTo>
                    <a:lnTo>
                      <a:pt x="204" y="1542"/>
                    </a:lnTo>
                    <a:lnTo>
                      <a:pt x="0" y="1226"/>
                    </a:lnTo>
                    <a:lnTo>
                      <a:pt x="26" y="642"/>
                    </a:lnTo>
                    <a:lnTo>
                      <a:pt x="178" y="333"/>
                    </a:lnTo>
                    <a:lnTo>
                      <a:pt x="407" y="155"/>
                    </a:lnTo>
                    <a:lnTo>
                      <a:pt x="581" y="61"/>
                    </a:lnTo>
                    <a:lnTo>
                      <a:pt x="722" y="0"/>
                    </a:lnTo>
                    <a:lnTo>
                      <a:pt x="1060" y="18"/>
                    </a:lnTo>
                    <a:lnTo>
                      <a:pt x="1103" y="61"/>
                    </a:lnTo>
                    <a:close/>
                  </a:path>
                </a:pathLst>
              </a:custGeom>
              <a:solidFill>
                <a:srgbClr val="00CC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2" name="Freeform 321"/>
              <p:cNvSpPr>
                <a:spLocks/>
              </p:cNvSpPr>
              <p:nvPr/>
            </p:nvSpPr>
            <p:spPr bwMode="auto">
              <a:xfrm>
                <a:off x="3493" y="1632"/>
                <a:ext cx="11" cy="43"/>
              </a:xfrm>
              <a:custGeom>
                <a:avLst/>
                <a:gdLst>
                  <a:gd name="T0" fmla="*/ 3 w 44"/>
                  <a:gd name="T1" fmla="*/ 11 h 175"/>
                  <a:gd name="T2" fmla="*/ 0 w 44"/>
                  <a:gd name="T3" fmla="*/ 0 h 175"/>
                  <a:gd name="T4" fmla="*/ 3 w 44"/>
                  <a:gd name="T5" fmla="*/ 4 h 175"/>
                  <a:gd name="T6" fmla="*/ 3 w 44"/>
                  <a:gd name="T7" fmla="*/ 11 h 1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175">
                    <a:moveTo>
                      <a:pt x="44" y="175"/>
                    </a:moveTo>
                    <a:lnTo>
                      <a:pt x="0" y="0"/>
                    </a:lnTo>
                    <a:lnTo>
                      <a:pt x="44" y="63"/>
                    </a:lnTo>
                    <a:lnTo>
                      <a:pt x="44" y="175"/>
                    </a:lnTo>
                    <a:close/>
                  </a:path>
                </a:pathLst>
              </a:custGeom>
              <a:solidFill>
                <a:srgbClr val="6699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3" name="Freeform 322"/>
              <p:cNvSpPr>
                <a:spLocks/>
              </p:cNvSpPr>
              <p:nvPr/>
            </p:nvSpPr>
            <p:spPr bwMode="auto">
              <a:xfrm>
                <a:off x="3112" y="1704"/>
                <a:ext cx="420" cy="426"/>
              </a:xfrm>
              <a:custGeom>
                <a:avLst/>
                <a:gdLst>
                  <a:gd name="T0" fmla="*/ 80 w 1677"/>
                  <a:gd name="T1" fmla="*/ 20 h 1701"/>
                  <a:gd name="T2" fmla="*/ 91 w 1677"/>
                  <a:gd name="T3" fmla="*/ 36 h 1701"/>
                  <a:gd name="T4" fmla="*/ 105 w 1677"/>
                  <a:gd name="T5" fmla="*/ 45 h 1701"/>
                  <a:gd name="T6" fmla="*/ 97 w 1677"/>
                  <a:gd name="T7" fmla="*/ 65 h 1701"/>
                  <a:gd name="T8" fmla="*/ 73 w 1677"/>
                  <a:gd name="T9" fmla="*/ 96 h 1701"/>
                  <a:gd name="T10" fmla="*/ 61 w 1677"/>
                  <a:gd name="T11" fmla="*/ 101 h 1701"/>
                  <a:gd name="T12" fmla="*/ 58 w 1677"/>
                  <a:gd name="T13" fmla="*/ 101 h 1701"/>
                  <a:gd name="T14" fmla="*/ 56 w 1677"/>
                  <a:gd name="T15" fmla="*/ 102 h 1701"/>
                  <a:gd name="T16" fmla="*/ 41 w 1677"/>
                  <a:gd name="T17" fmla="*/ 107 h 1701"/>
                  <a:gd name="T18" fmla="*/ 29 w 1677"/>
                  <a:gd name="T19" fmla="*/ 102 h 1701"/>
                  <a:gd name="T20" fmla="*/ 19 w 1677"/>
                  <a:gd name="T21" fmla="*/ 96 h 1701"/>
                  <a:gd name="T22" fmla="*/ 4 w 1677"/>
                  <a:gd name="T23" fmla="*/ 76 h 1701"/>
                  <a:gd name="T24" fmla="*/ 4 w 1677"/>
                  <a:gd name="T25" fmla="*/ 71 h 1701"/>
                  <a:gd name="T26" fmla="*/ 3 w 1677"/>
                  <a:gd name="T27" fmla="*/ 70 h 1701"/>
                  <a:gd name="T28" fmla="*/ 0 w 1677"/>
                  <a:gd name="T29" fmla="*/ 63 h 1701"/>
                  <a:gd name="T30" fmla="*/ 1 w 1677"/>
                  <a:gd name="T31" fmla="*/ 54 h 1701"/>
                  <a:gd name="T32" fmla="*/ 1 w 1677"/>
                  <a:gd name="T33" fmla="*/ 49 h 1701"/>
                  <a:gd name="T34" fmla="*/ 14 w 1677"/>
                  <a:gd name="T35" fmla="*/ 33 h 1701"/>
                  <a:gd name="T36" fmla="*/ 38 w 1677"/>
                  <a:gd name="T37" fmla="*/ 14 h 1701"/>
                  <a:gd name="T38" fmla="*/ 60 w 1677"/>
                  <a:gd name="T39" fmla="*/ 3 h 1701"/>
                  <a:gd name="T40" fmla="*/ 71 w 1677"/>
                  <a:gd name="T41" fmla="*/ 0 h 1701"/>
                  <a:gd name="T42" fmla="*/ 76 w 1677"/>
                  <a:gd name="T43" fmla="*/ 2 h 1701"/>
                  <a:gd name="T44" fmla="*/ 80 w 1677"/>
                  <a:gd name="T45" fmla="*/ 20 h 170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77" h="1701">
                    <a:moveTo>
                      <a:pt x="1270" y="319"/>
                    </a:moveTo>
                    <a:lnTo>
                      <a:pt x="1459" y="567"/>
                    </a:lnTo>
                    <a:lnTo>
                      <a:pt x="1677" y="715"/>
                    </a:lnTo>
                    <a:lnTo>
                      <a:pt x="1546" y="1034"/>
                    </a:lnTo>
                    <a:lnTo>
                      <a:pt x="1165" y="1528"/>
                    </a:lnTo>
                    <a:lnTo>
                      <a:pt x="979" y="1614"/>
                    </a:lnTo>
                    <a:lnTo>
                      <a:pt x="918" y="1614"/>
                    </a:lnTo>
                    <a:lnTo>
                      <a:pt x="893" y="1632"/>
                    </a:lnTo>
                    <a:lnTo>
                      <a:pt x="646" y="1701"/>
                    </a:lnTo>
                    <a:lnTo>
                      <a:pt x="468" y="1632"/>
                    </a:lnTo>
                    <a:lnTo>
                      <a:pt x="295" y="1528"/>
                    </a:lnTo>
                    <a:lnTo>
                      <a:pt x="62" y="1208"/>
                    </a:lnTo>
                    <a:lnTo>
                      <a:pt x="62" y="1139"/>
                    </a:lnTo>
                    <a:lnTo>
                      <a:pt x="44" y="1121"/>
                    </a:lnTo>
                    <a:lnTo>
                      <a:pt x="0" y="1005"/>
                    </a:lnTo>
                    <a:lnTo>
                      <a:pt x="18" y="857"/>
                    </a:lnTo>
                    <a:lnTo>
                      <a:pt x="18" y="788"/>
                    </a:lnTo>
                    <a:lnTo>
                      <a:pt x="222" y="522"/>
                    </a:lnTo>
                    <a:lnTo>
                      <a:pt x="603" y="222"/>
                    </a:lnTo>
                    <a:lnTo>
                      <a:pt x="961" y="44"/>
                    </a:lnTo>
                    <a:lnTo>
                      <a:pt x="1139" y="0"/>
                    </a:lnTo>
                    <a:lnTo>
                      <a:pt x="1208" y="26"/>
                    </a:lnTo>
                    <a:lnTo>
                      <a:pt x="1270" y="31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4" name="Freeform 323"/>
              <p:cNvSpPr>
                <a:spLocks/>
              </p:cNvSpPr>
              <p:nvPr/>
            </p:nvSpPr>
            <p:spPr bwMode="auto">
              <a:xfrm>
                <a:off x="3823" y="1722"/>
                <a:ext cx="375" cy="386"/>
              </a:xfrm>
              <a:custGeom>
                <a:avLst/>
                <a:gdLst>
                  <a:gd name="T0" fmla="*/ 55 w 1502"/>
                  <a:gd name="T1" fmla="*/ 7 h 1542"/>
                  <a:gd name="T2" fmla="*/ 64 w 1502"/>
                  <a:gd name="T3" fmla="*/ 11 h 1542"/>
                  <a:gd name="T4" fmla="*/ 79 w 1502"/>
                  <a:gd name="T5" fmla="*/ 21 h 1542"/>
                  <a:gd name="T6" fmla="*/ 91 w 1502"/>
                  <a:gd name="T7" fmla="*/ 39 h 1542"/>
                  <a:gd name="T8" fmla="*/ 94 w 1502"/>
                  <a:gd name="T9" fmla="*/ 50 h 1542"/>
                  <a:gd name="T10" fmla="*/ 93 w 1502"/>
                  <a:gd name="T11" fmla="*/ 63 h 1542"/>
                  <a:gd name="T12" fmla="*/ 79 w 1502"/>
                  <a:gd name="T13" fmla="*/ 86 h 1542"/>
                  <a:gd name="T14" fmla="*/ 63 w 1502"/>
                  <a:gd name="T15" fmla="*/ 94 h 1542"/>
                  <a:gd name="T16" fmla="*/ 55 w 1502"/>
                  <a:gd name="T17" fmla="*/ 94 h 1542"/>
                  <a:gd name="T18" fmla="*/ 52 w 1502"/>
                  <a:gd name="T19" fmla="*/ 97 h 1542"/>
                  <a:gd name="T20" fmla="*/ 35 w 1502"/>
                  <a:gd name="T21" fmla="*/ 88 h 1542"/>
                  <a:gd name="T22" fmla="*/ 6 w 1502"/>
                  <a:gd name="T23" fmla="*/ 55 h 1542"/>
                  <a:gd name="T24" fmla="*/ 0 w 1502"/>
                  <a:gd name="T25" fmla="*/ 39 h 1542"/>
                  <a:gd name="T26" fmla="*/ 17 w 1502"/>
                  <a:gd name="T27" fmla="*/ 27 h 1542"/>
                  <a:gd name="T28" fmla="*/ 27 w 1502"/>
                  <a:gd name="T29" fmla="*/ 7 h 1542"/>
                  <a:gd name="T30" fmla="*/ 28 w 1502"/>
                  <a:gd name="T31" fmla="*/ 0 h 1542"/>
                  <a:gd name="T32" fmla="*/ 33 w 1502"/>
                  <a:gd name="T33" fmla="*/ 1 h 1542"/>
                  <a:gd name="T34" fmla="*/ 55 w 1502"/>
                  <a:gd name="T35" fmla="*/ 7 h 15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02" h="1542">
                    <a:moveTo>
                      <a:pt x="886" y="106"/>
                    </a:moveTo>
                    <a:lnTo>
                      <a:pt x="1034" y="175"/>
                    </a:lnTo>
                    <a:lnTo>
                      <a:pt x="1263" y="335"/>
                    </a:lnTo>
                    <a:lnTo>
                      <a:pt x="1459" y="625"/>
                    </a:lnTo>
                    <a:lnTo>
                      <a:pt x="1502" y="803"/>
                    </a:lnTo>
                    <a:lnTo>
                      <a:pt x="1484" y="1006"/>
                    </a:lnTo>
                    <a:lnTo>
                      <a:pt x="1263" y="1365"/>
                    </a:lnTo>
                    <a:lnTo>
                      <a:pt x="1016" y="1499"/>
                    </a:lnTo>
                    <a:lnTo>
                      <a:pt x="886" y="1499"/>
                    </a:lnTo>
                    <a:lnTo>
                      <a:pt x="838" y="1542"/>
                    </a:lnTo>
                    <a:lnTo>
                      <a:pt x="566" y="1412"/>
                    </a:lnTo>
                    <a:lnTo>
                      <a:pt x="91" y="871"/>
                    </a:lnTo>
                    <a:lnTo>
                      <a:pt x="0" y="625"/>
                    </a:lnTo>
                    <a:lnTo>
                      <a:pt x="276" y="422"/>
                    </a:lnTo>
                    <a:lnTo>
                      <a:pt x="435" y="106"/>
                    </a:lnTo>
                    <a:lnTo>
                      <a:pt x="450" y="0"/>
                    </a:lnTo>
                    <a:lnTo>
                      <a:pt x="523" y="15"/>
                    </a:lnTo>
                    <a:lnTo>
                      <a:pt x="886" y="106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5" name="Freeform 324"/>
              <p:cNvSpPr>
                <a:spLocks/>
              </p:cNvSpPr>
              <p:nvPr/>
            </p:nvSpPr>
            <p:spPr bwMode="auto">
              <a:xfrm>
                <a:off x="3504" y="1889"/>
                <a:ext cx="326" cy="370"/>
              </a:xfrm>
              <a:custGeom>
                <a:avLst/>
                <a:gdLst>
                  <a:gd name="T0" fmla="*/ 80 w 1307"/>
                  <a:gd name="T1" fmla="*/ 62 h 1481"/>
                  <a:gd name="T2" fmla="*/ 73 w 1307"/>
                  <a:gd name="T3" fmla="*/ 80 h 1481"/>
                  <a:gd name="T4" fmla="*/ 61 w 1307"/>
                  <a:gd name="T5" fmla="*/ 88 h 1481"/>
                  <a:gd name="T6" fmla="*/ 39 w 1307"/>
                  <a:gd name="T7" fmla="*/ 92 h 1481"/>
                  <a:gd name="T8" fmla="*/ 17 w 1307"/>
                  <a:gd name="T9" fmla="*/ 85 h 1481"/>
                  <a:gd name="T10" fmla="*/ 3 w 1307"/>
                  <a:gd name="T11" fmla="*/ 68 h 1481"/>
                  <a:gd name="T12" fmla="*/ 0 w 1307"/>
                  <a:gd name="T13" fmla="*/ 39 h 1481"/>
                  <a:gd name="T14" fmla="*/ 6 w 1307"/>
                  <a:gd name="T15" fmla="*/ 22 h 1481"/>
                  <a:gd name="T16" fmla="*/ 7 w 1307"/>
                  <a:gd name="T17" fmla="*/ 22 h 1481"/>
                  <a:gd name="T18" fmla="*/ 13 w 1307"/>
                  <a:gd name="T19" fmla="*/ 6 h 1481"/>
                  <a:gd name="T20" fmla="*/ 17 w 1307"/>
                  <a:gd name="T21" fmla="*/ 2 h 1481"/>
                  <a:gd name="T22" fmla="*/ 30 w 1307"/>
                  <a:gd name="T23" fmla="*/ 4 h 1481"/>
                  <a:gd name="T24" fmla="*/ 60 w 1307"/>
                  <a:gd name="T25" fmla="*/ 4 h 1481"/>
                  <a:gd name="T26" fmla="*/ 71 w 1307"/>
                  <a:gd name="T27" fmla="*/ 0 h 1481"/>
                  <a:gd name="T28" fmla="*/ 81 w 1307"/>
                  <a:gd name="T29" fmla="*/ 24 h 1481"/>
                  <a:gd name="T30" fmla="*/ 80 w 1307"/>
                  <a:gd name="T31" fmla="*/ 62 h 148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07" h="1481">
                    <a:moveTo>
                      <a:pt x="1277" y="991"/>
                    </a:moveTo>
                    <a:lnTo>
                      <a:pt x="1165" y="1278"/>
                    </a:lnTo>
                    <a:lnTo>
                      <a:pt x="987" y="1408"/>
                    </a:lnTo>
                    <a:lnTo>
                      <a:pt x="635" y="1481"/>
                    </a:lnTo>
                    <a:lnTo>
                      <a:pt x="273" y="1364"/>
                    </a:lnTo>
                    <a:lnTo>
                      <a:pt x="50" y="1092"/>
                    </a:lnTo>
                    <a:lnTo>
                      <a:pt x="0" y="628"/>
                    </a:lnTo>
                    <a:lnTo>
                      <a:pt x="95" y="356"/>
                    </a:lnTo>
                    <a:lnTo>
                      <a:pt x="113" y="356"/>
                    </a:lnTo>
                    <a:lnTo>
                      <a:pt x="203" y="91"/>
                    </a:lnTo>
                    <a:lnTo>
                      <a:pt x="273" y="29"/>
                    </a:lnTo>
                    <a:lnTo>
                      <a:pt x="476" y="73"/>
                    </a:lnTo>
                    <a:lnTo>
                      <a:pt x="969" y="73"/>
                    </a:lnTo>
                    <a:lnTo>
                      <a:pt x="1147" y="0"/>
                    </a:lnTo>
                    <a:lnTo>
                      <a:pt x="1307" y="381"/>
                    </a:lnTo>
                    <a:lnTo>
                      <a:pt x="1277" y="99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6" name="Freeform 325"/>
              <p:cNvSpPr>
                <a:spLocks/>
              </p:cNvSpPr>
              <p:nvPr/>
            </p:nvSpPr>
            <p:spPr bwMode="auto">
              <a:xfrm>
                <a:off x="3746" y="1155"/>
                <a:ext cx="278" cy="331"/>
              </a:xfrm>
              <a:custGeom>
                <a:avLst/>
                <a:gdLst>
                  <a:gd name="T0" fmla="*/ 4 w 1114"/>
                  <a:gd name="T1" fmla="*/ 68 h 1321"/>
                  <a:gd name="T2" fmla="*/ 0 w 1114"/>
                  <a:gd name="T3" fmla="*/ 66 h 1321"/>
                  <a:gd name="T4" fmla="*/ 3 w 1114"/>
                  <a:gd name="T5" fmla="*/ 40 h 1321"/>
                  <a:gd name="T6" fmla="*/ 14 w 1114"/>
                  <a:gd name="T7" fmla="*/ 13 h 1321"/>
                  <a:gd name="T8" fmla="*/ 30 w 1114"/>
                  <a:gd name="T9" fmla="*/ 0 h 1321"/>
                  <a:gd name="T10" fmla="*/ 54 w 1114"/>
                  <a:gd name="T11" fmla="*/ 3 h 1321"/>
                  <a:gd name="T12" fmla="*/ 69 w 1114"/>
                  <a:gd name="T13" fmla="*/ 31 h 1321"/>
                  <a:gd name="T14" fmla="*/ 60 w 1114"/>
                  <a:gd name="T15" fmla="*/ 57 h 1321"/>
                  <a:gd name="T16" fmla="*/ 44 w 1114"/>
                  <a:gd name="T17" fmla="*/ 76 h 1321"/>
                  <a:gd name="T18" fmla="*/ 30 w 1114"/>
                  <a:gd name="T19" fmla="*/ 83 h 1321"/>
                  <a:gd name="T20" fmla="*/ 18 w 1114"/>
                  <a:gd name="T21" fmla="*/ 73 h 1321"/>
                  <a:gd name="T22" fmla="*/ 4 w 1114"/>
                  <a:gd name="T23" fmla="*/ 68 h 13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4" h="1321">
                    <a:moveTo>
                      <a:pt x="72" y="1085"/>
                    </a:moveTo>
                    <a:lnTo>
                      <a:pt x="0" y="1056"/>
                    </a:lnTo>
                    <a:lnTo>
                      <a:pt x="54" y="635"/>
                    </a:lnTo>
                    <a:lnTo>
                      <a:pt x="229" y="199"/>
                    </a:lnTo>
                    <a:lnTo>
                      <a:pt x="478" y="0"/>
                    </a:lnTo>
                    <a:lnTo>
                      <a:pt x="867" y="44"/>
                    </a:lnTo>
                    <a:lnTo>
                      <a:pt x="1114" y="494"/>
                    </a:lnTo>
                    <a:lnTo>
                      <a:pt x="961" y="915"/>
                    </a:lnTo>
                    <a:lnTo>
                      <a:pt x="714" y="1215"/>
                    </a:lnTo>
                    <a:lnTo>
                      <a:pt x="478" y="1321"/>
                    </a:lnTo>
                    <a:lnTo>
                      <a:pt x="290" y="1165"/>
                    </a:lnTo>
                    <a:lnTo>
                      <a:pt x="72" y="108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7" name="Freeform 326"/>
              <p:cNvSpPr>
                <a:spLocks/>
              </p:cNvSpPr>
              <p:nvPr/>
            </p:nvSpPr>
            <p:spPr bwMode="auto">
              <a:xfrm>
                <a:off x="3750" y="1179"/>
                <a:ext cx="254" cy="305"/>
              </a:xfrm>
              <a:custGeom>
                <a:avLst/>
                <a:gdLst>
                  <a:gd name="T0" fmla="*/ 4 w 1016"/>
                  <a:gd name="T1" fmla="*/ 62 h 1219"/>
                  <a:gd name="T2" fmla="*/ 2 w 1016"/>
                  <a:gd name="T3" fmla="*/ 62 h 1219"/>
                  <a:gd name="T4" fmla="*/ 1 w 1016"/>
                  <a:gd name="T5" fmla="*/ 61 h 1219"/>
                  <a:gd name="T6" fmla="*/ 1 w 1016"/>
                  <a:gd name="T7" fmla="*/ 61 h 1219"/>
                  <a:gd name="T8" fmla="*/ 0 w 1016"/>
                  <a:gd name="T9" fmla="*/ 57 h 1219"/>
                  <a:gd name="T10" fmla="*/ 1 w 1016"/>
                  <a:gd name="T11" fmla="*/ 51 h 1219"/>
                  <a:gd name="T12" fmla="*/ 2 w 1016"/>
                  <a:gd name="T13" fmla="*/ 46 h 1219"/>
                  <a:gd name="T14" fmla="*/ 3 w 1016"/>
                  <a:gd name="T15" fmla="*/ 39 h 1219"/>
                  <a:gd name="T16" fmla="*/ 5 w 1016"/>
                  <a:gd name="T17" fmla="*/ 33 h 1219"/>
                  <a:gd name="T18" fmla="*/ 7 w 1016"/>
                  <a:gd name="T19" fmla="*/ 27 h 1219"/>
                  <a:gd name="T20" fmla="*/ 9 w 1016"/>
                  <a:gd name="T21" fmla="*/ 21 h 1219"/>
                  <a:gd name="T22" fmla="*/ 12 w 1016"/>
                  <a:gd name="T23" fmla="*/ 15 h 1219"/>
                  <a:gd name="T24" fmla="*/ 15 w 1016"/>
                  <a:gd name="T25" fmla="*/ 11 h 1219"/>
                  <a:gd name="T26" fmla="*/ 18 w 1016"/>
                  <a:gd name="T27" fmla="*/ 7 h 1219"/>
                  <a:gd name="T28" fmla="*/ 22 w 1016"/>
                  <a:gd name="T29" fmla="*/ 5 h 1219"/>
                  <a:gd name="T30" fmla="*/ 26 w 1016"/>
                  <a:gd name="T31" fmla="*/ 1 h 1219"/>
                  <a:gd name="T32" fmla="*/ 30 w 1016"/>
                  <a:gd name="T33" fmla="*/ 0 h 1219"/>
                  <a:gd name="T34" fmla="*/ 36 w 1016"/>
                  <a:gd name="T35" fmla="*/ 1 h 1219"/>
                  <a:gd name="T36" fmla="*/ 41 w 1016"/>
                  <a:gd name="T37" fmla="*/ 2 h 1219"/>
                  <a:gd name="T38" fmla="*/ 47 w 1016"/>
                  <a:gd name="T39" fmla="*/ 2 h 1219"/>
                  <a:gd name="T40" fmla="*/ 51 w 1016"/>
                  <a:gd name="T41" fmla="*/ 6 h 1219"/>
                  <a:gd name="T42" fmla="*/ 55 w 1016"/>
                  <a:gd name="T43" fmla="*/ 12 h 1219"/>
                  <a:gd name="T44" fmla="*/ 58 w 1016"/>
                  <a:gd name="T45" fmla="*/ 19 h 1219"/>
                  <a:gd name="T46" fmla="*/ 62 w 1016"/>
                  <a:gd name="T47" fmla="*/ 25 h 1219"/>
                  <a:gd name="T48" fmla="*/ 63 w 1016"/>
                  <a:gd name="T49" fmla="*/ 32 h 1219"/>
                  <a:gd name="T50" fmla="*/ 60 w 1016"/>
                  <a:gd name="T51" fmla="*/ 38 h 1219"/>
                  <a:gd name="T52" fmla="*/ 58 w 1016"/>
                  <a:gd name="T53" fmla="*/ 44 h 1219"/>
                  <a:gd name="T54" fmla="*/ 56 w 1016"/>
                  <a:gd name="T55" fmla="*/ 50 h 1219"/>
                  <a:gd name="T56" fmla="*/ 53 w 1016"/>
                  <a:gd name="T57" fmla="*/ 55 h 1219"/>
                  <a:gd name="T58" fmla="*/ 50 w 1016"/>
                  <a:gd name="T59" fmla="*/ 59 h 1219"/>
                  <a:gd name="T60" fmla="*/ 46 w 1016"/>
                  <a:gd name="T61" fmla="*/ 64 h 1219"/>
                  <a:gd name="T62" fmla="*/ 43 w 1016"/>
                  <a:gd name="T63" fmla="*/ 68 h 1219"/>
                  <a:gd name="T64" fmla="*/ 39 w 1016"/>
                  <a:gd name="T65" fmla="*/ 71 h 1219"/>
                  <a:gd name="T66" fmla="*/ 36 w 1016"/>
                  <a:gd name="T67" fmla="*/ 72 h 1219"/>
                  <a:gd name="T68" fmla="*/ 32 w 1016"/>
                  <a:gd name="T69" fmla="*/ 74 h 1219"/>
                  <a:gd name="T70" fmla="*/ 29 w 1016"/>
                  <a:gd name="T71" fmla="*/ 75 h 1219"/>
                  <a:gd name="T72" fmla="*/ 26 w 1016"/>
                  <a:gd name="T73" fmla="*/ 75 h 1219"/>
                  <a:gd name="T74" fmla="*/ 23 w 1016"/>
                  <a:gd name="T75" fmla="*/ 72 h 1219"/>
                  <a:gd name="T76" fmla="*/ 21 w 1016"/>
                  <a:gd name="T77" fmla="*/ 70 h 1219"/>
                  <a:gd name="T78" fmla="*/ 18 w 1016"/>
                  <a:gd name="T79" fmla="*/ 68 h 1219"/>
                  <a:gd name="T80" fmla="*/ 15 w 1016"/>
                  <a:gd name="T81" fmla="*/ 66 h 1219"/>
                  <a:gd name="T82" fmla="*/ 12 w 1016"/>
                  <a:gd name="T83" fmla="*/ 65 h 1219"/>
                  <a:gd name="T84" fmla="*/ 9 w 1016"/>
                  <a:gd name="T85" fmla="*/ 64 h 1219"/>
                  <a:gd name="T86" fmla="*/ 6 w 1016"/>
                  <a:gd name="T87" fmla="*/ 63 h 1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16" h="1219">
                    <a:moveTo>
                      <a:pt x="61" y="990"/>
                    </a:moveTo>
                    <a:lnTo>
                      <a:pt x="54" y="990"/>
                    </a:lnTo>
                    <a:lnTo>
                      <a:pt x="43" y="990"/>
                    </a:lnTo>
                    <a:lnTo>
                      <a:pt x="36" y="990"/>
                    </a:lnTo>
                    <a:lnTo>
                      <a:pt x="25" y="980"/>
                    </a:lnTo>
                    <a:lnTo>
                      <a:pt x="18" y="980"/>
                    </a:lnTo>
                    <a:lnTo>
                      <a:pt x="11" y="980"/>
                    </a:lnTo>
                    <a:lnTo>
                      <a:pt x="11" y="972"/>
                    </a:lnTo>
                    <a:lnTo>
                      <a:pt x="0" y="972"/>
                    </a:lnTo>
                    <a:lnTo>
                      <a:pt x="0" y="917"/>
                    </a:lnTo>
                    <a:lnTo>
                      <a:pt x="11" y="874"/>
                    </a:lnTo>
                    <a:lnTo>
                      <a:pt x="18" y="820"/>
                    </a:lnTo>
                    <a:lnTo>
                      <a:pt x="25" y="775"/>
                    </a:lnTo>
                    <a:lnTo>
                      <a:pt x="25" y="726"/>
                    </a:lnTo>
                    <a:lnTo>
                      <a:pt x="36" y="681"/>
                    </a:lnTo>
                    <a:lnTo>
                      <a:pt x="43" y="627"/>
                    </a:lnTo>
                    <a:lnTo>
                      <a:pt x="54" y="584"/>
                    </a:lnTo>
                    <a:lnTo>
                      <a:pt x="72" y="529"/>
                    </a:lnTo>
                    <a:lnTo>
                      <a:pt x="87" y="485"/>
                    </a:lnTo>
                    <a:lnTo>
                      <a:pt x="105" y="431"/>
                    </a:lnTo>
                    <a:lnTo>
                      <a:pt x="134" y="381"/>
                    </a:lnTo>
                    <a:lnTo>
                      <a:pt x="148" y="337"/>
                    </a:lnTo>
                    <a:lnTo>
                      <a:pt x="166" y="282"/>
                    </a:lnTo>
                    <a:lnTo>
                      <a:pt x="185" y="239"/>
                    </a:lnTo>
                    <a:lnTo>
                      <a:pt x="211" y="185"/>
                    </a:lnTo>
                    <a:lnTo>
                      <a:pt x="239" y="170"/>
                    </a:lnTo>
                    <a:lnTo>
                      <a:pt x="265" y="141"/>
                    </a:lnTo>
                    <a:lnTo>
                      <a:pt x="290" y="116"/>
                    </a:lnTo>
                    <a:lnTo>
                      <a:pt x="320" y="97"/>
                    </a:lnTo>
                    <a:lnTo>
                      <a:pt x="344" y="73"/>
                    </a:lnTo>
                    <a:lnTo>
                      <a:pt x="381" y="43"/>
                    </a:lnTo>
                    <a:lnTo>
                      <a:pt x="406" y="18"/>
                    </a:lnTo>
                    <a:lnTo>
                      <a:pt x="432" y="0"/>
                    </a:lnTo>
                    <a:lnTo>
                      <a:pt x="475" y="0"/>
                    </a:lnTo>
                    <a:lnTo>
                      <a:pt x="522" y="10"/>
                    </a:lnTo>
                    <a:lnTo>
                      <a:pt x="566" y="18"/>
                    </a:lnTo>
                    <a:lnTo>
                      <a:pt x="610" y="18"/>
                    </a:lnTo>
                    <a:lnTo>
                      <a:pt x="653" y="28"/>
                    </a:lnTo>
                    <a:lnTo>
                      <a:pt x="696" y="28"/>
                    </a:lnTo>
                    <a:lnTo>
                      <a:pt x="750" y="36"/>
                    </a:lnTo>
                    <a:lnTo>
                      <a:pt x="795" y="43"/>
                    </a:lnTo>
                    <a:lnTo>
                      <a:pt x="820" y="91"/>
                    </a:lnTo>
                    <a:lnTo>
                      <a:pt x="849" y="141"/>
                    </a:lnTo>
                    <a:lnTo>
                      <a:pt x="874" y="195"/>
                    </a:lnTo>
                    <a:lnTo>
                      <a:pt x="900" y="246"/>
                    </a:lnTo>
                    <a:lnTo>
                      <a:pt x="925" y="300"/>
                    </a:lnTo>
                    <a:lnTo>
                      <a:pt x="961" y="355"/>
                    </a:lnTo>
                    <a:lnTo>
                      <a:pt x="987" y="399"/>
                    </a:lnTo>
                    <a:lnTo>
                      <a:pt x="1016" y="449"/>
                    </a:lnTo>
                    <a:lnTo>
                      <a:pt x="998" y="503"/>
                    </a:lnTo>
                    <a:lnTo>
                      <a:pt x="979" y="548"/>
                    </a:lnTo>
                    <a:lnTo>
                      <a:pt x="961" y="602"/>
                    </a:lnTo>
                    <a:lnTo>
                      <a:pt x="943" y="645"/>
                    </a:lnTo>
                    <a:lnTo>
                      <a:pt x="925" y="696"/>
                    </a:lnTo>
                    <a:lnTo>
                      <a:pt x="910" y="751"/>
                    </a:lnTo>
                    <a:lnTo>
                      <a:pt x="892" y="794"/>
                    </a:lnTo>
                    <a:lnTo>
                      <a:pt x="874" y="848"/>
                    </a:lnTo>
                    <a:lnTo>
                      <a:pt x="849" y="881"/>
                    </a:lnTo>
                    <a:lnTo>
                      <a:pt x="820" y="910"/>
                    </a:lnTo>
                    <a:lnTo>
                      <a:pt x="795" y="947"/>
                    </a:lnTo>
                    <a:lnTo>
                      <a:pt x="770" y="980"/>
                    </a:lnTo>
                    <a:lnTo>
                      <a:pt x="732" y="1016"/>
                    </a:lnTo>
                    <a:lnTo>
                      <a:pt x="707" y="1052"/>
                    </a:lnTo>
                    <a:lnTo>
                      <a:pt x="678" y="1084"/>
                    </a:lnTo>
                    <a:lnTo>
                      <a:pt x="653" y="1120"/>
                    </a:lnTo>
                    <a:lnTo>
                      <a:pt x="628" y="1131"/>
                    </a:lnTo>
                    <a:lnTo>
                      <a:pt x="598" y="1146"/>
                    </a:lnTo>
                    <a:lnTo>
                      <a:pt x="574" y="1156"/>
                    </a:lnTo>
                    <a:lnTo>
                      <a:pt x="537" y="1164"/>
                    </a:lnTo>
                    <a:lnTo>
                      <a:pt x="511" y="1182"/>
                    </a:lnTo>
                    <a:lnTo>
                      <a:pt x="486" y="1193"/>
                    </a:lnTo>
                    <a:lnTo>
                      <a:pt x="460" y="1201"/>
                    </a:lnTo>
                    <a:lnTo>
                      <a:pt x="432" y="1219"/>
                    </a:lnTo>
                    <a:lnTo>
                      <a:pt x="406" y="1201"/>
                    </a:lnTo>
                    <a:lnTo>
                      <a:pt x="388" y="1175"/>
                    </a:lnTo>
                    <a:lnTo>
                      <a:pt x="369" y="1156"/>
                    </a:lnTo>
                    <a:lnTo>
                      <a:pt x="344" y="1138"/>
                    </a:lnTo>
                    <a:lnTo>
                      <a:pt x="326" y="1120"/>
                    </a:lnTo>
                    <a:lnTo>
                      <a:pt x="301" y="1102"/>
                    </a:lnTo>
                    <a:lnTo>
                      <a:pt x="283" y="1084"/>
                    </a:lnTo>
                    <a:lnTo>
                      <a:pt x="265" y="1070"/>
                    </a:lnTo>
                    <a:lnTo>
                      <a:pt x="239" y="1059"/>
                    </a:lnTo>
                    <a:lnTo>
                      <a:pt x="211" y="1052"/>
                    </a:lnTo>
                    <a:lnTo>
                      <a:pt x="185" y="1041"/>
                    </a:lnTo>
                    <a:lnTo>
                      <a:pt x="160" y="1034"/>
                    </a:lnTo>
                    <a:lnTo>
                      <a:pt x="134" y="1023"/>
                    </a:lnTo>
                    <a:lnTo>
                      <a:pt x="115" y="1016"/>
                    </a:lnTo>
                    <a:lnTo>
                      <a:pt x="87" y="998"/>
                    </a:lnTo>
                    <a:lnTo>
                      <a:pt x="61" y="99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8" name="Freeform 327"/>
              <p:cNvSpPr>
                <a:spLocks/>
              </p:cNvSpPr>
              <p:nvPr/>
            </p:nvSpPr>
            <p:spPr bwMode="auto">
              <a:xfrm>
                <a:off x="3753" y="1204"/>
                <a:ext cx="231" cy="275"/>
              </a:xfrm>
              <a:custGeom>
                <a:avLst/>
                <a:gdLst>
                  <a:gd name="T0" fmla="*/ 3 w 925"/>
                  <a:gd name="T1" fmla="*/ 56 h 1104"/>
                  <a:gd name="T2" fmla="*/ 3 w 925"/>
                  <a:gd name="T3" fmla="*/ 55 h 1104"/>
                  <a:gd name="T4" fmla="*/ 1 w 925"/>
                  <a:gd name="T5" fmla="*/ 55 h 1104"/>
                  <a:gd name="T6" fmla="*/ 0 w 925"/>
                  <a:gd name="T7" fmla="*/ 55 h 1104"/>
                  <a:gd name="T8" fmla="*/ 0 w 925"/>
                  <a:gd name="T9" fmla="*/ 52 h 1104"/>
                  <a:gd name="T10" fmla="*/ 1 w 925"/>
                  <a:gd name="T11" fmla="*/ 47 h 1104"/>
                  <a:gd name="T12" fmla="*/ 2 w 925"/>
                  <a:gd name="T13" fmla="*/ 41 h 1104"/>
                  <a:gd name="T14" fmla="*/ 3 w 925"/>
                  <a:gd name="T15" fmla="*/ 36 h 1104"/>
                  <a:gd name="T16" fmla="*/ 4 w 925"/>
                  <a:gd name="T17" fmla="*/ 30 h 1104"/>
                  <a:gd name="T18" fmla="*/ 6 w 925"/>
                  <a:gd name="T19" fmla="*/ 25 h 1104"/>
                  <a:gd name="T20" fmla="*/ 8 w 925"/>
                  <a:gd name="T21" fmla="*/ 19 h 1104"/>
                  <a:gd name="T22" fmla="*/ 11 w 925"/>
                  <a:gd name="T23" fmla="*/ 13 h 1104"/>
                  <a:gd name="T24" fmla="*/ 13 w 925"/>
                  <a:gd name="T25" fmla="*/ 9 h 1104"/>
                  <a:gd name="T26" fmla="*/ 17 w 925"/>
                  <a:gd name="T27" fmla="*/ 6 h 1104"/>
                  <a:gd name="T28" fmla="*/ 20 w 925"/>
                  <a:gd name="T29" fmla="*/ 4 h 1104"/>
                  <a:gd name="T30" fmla="*/ 23 w 925"/>
                  <a:gd name="T31" fmla="*/ 1 h 1104"/>
                  <a:gd name="T32" fmla="*/ 27 w 925"/>
                  <a:gd name="T33" fmla="*/ 0 h 1104"/>
                  <a:gd name="T34" fmla="*/ 32 w 925"/>
                  <a:gd name="T35" fmla="*/ 0 h 1104"/>
                  <a:gd name="T36" fmla="*/ 37 w 925"/>
                  <a:gd name="T37" fmla="*/ 1 h 1104"/>
                  <a:gd name="T38" fmla="*/ 43 w 925"/>
                  <a:gd name="T39" fmla="*/ 2 h 1104"/>
                  <a:gd name="T40" fmla="*/ 47 w 925"/>
                  <a:gd name="T41" fmla="*/ 5 h 1104"/>
                  <a:gd name="T42" fmla="*/ 50 w 925"/>
                  <a:gd name="T43" fmla="*/ 11 h 1104"/>
                  <a:gd name="T44" fmla="*/ 53 w 925"/>
                  <a:gd name="T45" fmla="*/ 17 h 1104"/>
                  <a:gd name="T46" fmla="*/ 56 w 925"/>
                  <a:gd name="T47" fmla="*/ 22 h 1104"/>
                  <a:gd name="T48" fmla="*/ 57 w 925"/>
                  <a:gd name="T49" fmla="*/ 29 h 1104"/>
                  <a:gd name="T50" fmla="*/ 55 w 925"/>
                  <a:gd name="T51" fmla="*/ 34 h 1104"/>
                  <a:gd name="T52" fmla="*/ 53 w 925"/>
                  <a:gd name="T53" fmla="*/ 39 h 1104"/>
                  <a:gd name="T54" fmla="*/ 51 w 925"/>
                  <a:gd name="T55" fmla="*/ 45 h 1104"/>
                  <a:gd name="T56" fmla="*/ 48 w 925"/>
                  <a:gd name="T57" fmla="*/ 50 h 1104"/>
                  <a:gd name="T58" fmla="*/ 45 w 925"/>
                  <a:gd name="T59" fmla="*/ 54 h 1104"/>
                  <a:gd name="T60" fmla="*/ 42 w 925"/>
                  <a:gd name="T61" fmla="*/ 58 h 1104"/>
                  <a:gd name="T62" fmla="*/ 39 w 925"/>
                  <a:gd name="T63" fmla="*/ 61 h 1104"/>
                  <a:gd name="T64" fmla="*/ 36 w 925"/>
                  <a:gd name="T65" fmla="*/ 64 h 1104"/>
                  <a:gd name="T66" fmla="*/ 32 w 925"/>
                  <a:gd name="T67" fmla="*/ 65 h 1104"/>
                  <a:gd name="T68" fmla="*/ 30 w 925"/>
                  <a:gd name="T69" fmla="*/ 66 h 1104"/>
                  <a:gd name="T70" fmla="*/ 26 w 925"/>
                  <a:gd name="T71" fmla="*/ 68 h 1104"/>
                  <a:gd name="T72" fmla="*/ 23 w 925"/>
                  <a:gd name="T73" fmla="*/ 67 h 1104"/>
                  <a:gd name="T74" fmla="*/ 21 w 925"/>
                  <a:gd name="T75" fmla="*/ 65 h 1104"/>
                  <a:gd name="T76" fmla="*/ 18 w 925"/>
                  <a:gd name="T77" fmla="*/ 64 h 1104"/>
                  <a:gd name="T78" fmla="*/ 16 w 925"/>
                  <a:gd name="T79" fmla="*/ 61 h 1104"/>
                  <a:gd name="T80" fmla="*/ 13 w 925"/>
                  <a:gd name="T81" fmla="*/ 60 h 1104"/>
                  <a:gd name="T82" fmla="*/ 11 w 925"/>
                  <a:gd name="T83" fmla="*/ 59 h 1104"/>
                  <a:gd name="T84" fmla="*/ 8 w 925"/>
                  <a:gd name="T85" fmla="*/ 58 h 1104"/>
                  <a:gd name="T86" fmla="*/ 5 w 925"/>
                  <a:gd name="T87" fmla="*/ 5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25" h="1104">
                    <a:moveTo>
                      <a:pt x="61" y="901"/>
                    </a:moveTo>
                    <a:lnTo>
                      <a:pt x="50" y="901"/>
                    </a:lnTo>
                    <a:lnTo>
                      <a:pt x="43" y="901"/>
                    </a:lnTo>
                    <a:lnTo>
                      <a:pt x="43" y="893"/>
                    </a:lnTo>
                    <a:lnTo>
                      <a:pt x="32" y="893"/>
                    </a:lnTo>
                    <a:lnTo>
                      <a:pt x="25" y="893"/>
                    </a:lnTo>
                    <a:lnTo>
                      <a:pt x="14" y="893"/>
                    </a:lnTo>
                    <a:lnTo>
                      <a:pt x="7" y="883"/>
                    </a:lnTo>
                    <a:lnTo>
                      <a:pt x="0" y="883"/>
                    </a:lnTo>
                    <a:lnTo>
                      <a:pt x="7" y="838"/>
                    </a:lnTo>
                    <a:lnTo>
                      <a:pt x="14" y="795"/>
                    </a:lnTo>
                    <a:lnTo>
                      <a:pt x="14" y="751"/>
                    </a:lnTo>
                    <a:lnTo>
                      <a:pt x="25" y="708"/>
                    </a:lnTo>
                    <a:lnTo>
                      <a:pt x="32" y="660"/>
                    </a:lnTo>
                    <a:lnTo>
                      <a:pt x="43" y="617"/>
                    </a:lnTo>
                    <a:lnTo>
                      <a:pt x="43" y="574"/>
                    </a:lnTo>
                    <a:lnTo>
                      <a:pt x="50" y="530"/>
                    </a:lnTo>
                    <a:lnTo>
                      <a:pt x="68" y="487"/>
                    </a:lnTo>
                    <a:lnTo>
                      <a:pt x="86" y="443"/>
                    </a:lnTo>
                    <a:lnTo>
                      <a:pt x="104" y="396"/>
                    </a:lnTo>
                    <a:lnTo>
                      <a:pt x="123" y="352"/>
                    </a:lnTo>
                    <a:lnTo>
                      <a:pt x="137" y="309"/>
                    </a:lnTo>
                    <a:lnTo>
                      <a:pt x="155" y="258"/>
                    </a:lnTo>
                    <a:lnTo>
                      <a:pt x="174" y="211"/>
                    </a:lnTo>
                    <a:lnTo>
                      <a:pt x="192" y="167"/>
                    </a:lnTo>
                    <a:lnTo>
                      <a:pt x="218" y="149"/>
                    </a:lnTo>
                    <a:lnTo>
                      <a:pt x="246" y="134"/>
                    </a:lnTo>
                    <a:lnTo>
                      <a:pt x="272" y="106"/>
                    </a:lnTo>
                    <a:lnTo>
                      <a:pt x="297" y="88"/>
                    </a:lnTo>
                    <a:lnTo>
                      <a:pt x="327" y="62"/>
                    </a:lnTo>
                    <a:lnTo>
                      <a:pt x="340" y="44"/>
                    </a:lnTo>
                    <a:lnTo>
                      <a:pt x="370" y="19"/>
                    </a:lnTo>
                    <a:lnTo>
                      <a:pt x="395" y="0"/>
                    </a:lnTo>
                    <a:lnTo>
                      <a:pt x="439" y="0"/>
                    </a:lnTo>
                    <a:lnTo>
                      <a:pt x="475" y="7"/>
                    </a:lnTo>
                    <a:lnTo>
                      <a:pt x="518" y="7"/>
                    </a:lnTo>
                    <a:lnTo>
                      <a:pt x="563" y="19"/>
                    </a:lnTo>
                    <a:lnTo>
                      <a:pt x="599" y="25"/>
                    </a:lnTo>
                    <a:lnTo>
                      <a:pt x="642" y="25"/>
                    </a:lnTo>
                    <a:lnTo>
                      <a:pt x="685" y="37"/>
                    </a:lnTo>
                    <a:lnTo>
                      <a:pt x="721" y="37"/>
                    </a:lnTo>
                    <a:lnTo>
                      <a:pt x="747" y="80"/>
                    </a:lnTo>
                    <a:lnTo>
                      <a:pt x="777" y="134"/>
                    </a:lnTo>
                    <a:lnTo>
                      <a:pt x="802" y="178"/>
                    </a:lnTo>
                    <a:lnTo>
                      <a:pt x="827" y="222"/>
                    </a:lnTo>
                    <a:lnTo>
                      <a:pt x="853" y="273"/>
                    </a:lnTo>
                    <a:lnTo>
                      <a:pt x="871" y="320"/>
                    </a:lnTo>
                    <a:lnTo>
                      <a:pt x="899" y="363"/>
                    </a:lnTo>
                    <a:lnTo>
                      <a:pt x="925" y="414"/>
                    </a:lnTo>
                    <a:lnTo>
                      <a:pt x="907" y="461"/>
                    </a:lnTo>
                    <a:lnTo>
                      <a:pt x="899" y="505"/>
                    </a:lnTo>
                    <a:lnTo>
                      <a:pt x="881" y="548"/>
                    </a:lnTo>
                    <a:lnTo>
                      <a:pt x="863" y="592"/>
                    </a:lnTo>
                    <a:lnTo>
                      <a:pt x="845" y="635"/>
                    </a:lnTo>
                    <a:lnTo>
                      <a:pt x="827" y="678"/>
                    </a:lnTo>
                    <a:lnTo>
                      <a:pt x="820" y="723"/>
                    </a:lnTo>
                    <a:lnTo>
                      <a:pt x="802" y="769"/>
                    </a:lnTo>
                    <a:lnTo>
                      <a:pt x="777" y="802"/>
                    </a:lnTo>
                    <a:lnTo>
                      <a:pt x="747" y="831"/>
                    </a:lnTo>
                    <a:lnTo>
                      <a:pt x="721" y="864"/>
                    </a:lnTo>
                    <a:lnTo>
                      <a:pt x="696" y="893"/>
                    </a:lnTo>
                    <a:lnTo>
                      <a:pt x="678" y="926"/>
                    </a:lnTo>
                    <a:lnTo>
                      <a:pt x="649" y="955"/>
                    </a:lnTo>
                    <a:lnTo>
                      <a:pt x="624" y="987"/>
                    </a:lnTo>
                    <a:lnTo>
                      <a:pt x="599" y="1016"/>
                    </a:lnTo>
                    <a:lnTo>
                      <a:pt x="573" y="1034"/>
                    </a:lnTo>
                    <a:lnTo>
                      <a:pt x="544" y="1041"/>
                    </a:lnTo>
                    <a:lnTo>
                      <a:pt x="518" y="1049"/>
                    </a:lnTo>
                    <a:lnTo>
                      <a:pt x="500" y="1059"/>
                    </a:lnTo>
                    <a:lnTo>
                      <a:pt x="475" y="1067"/>
                    </a:lnTo>
                    <a:lnTo>
                      <a:pt x="449" y="1085"/>
                    </a:lnTo>
                    <a:lnTo>
                      <a:pt x="421" y="1096"/>
                    </a:lnTo>
                    <a:lnTo>
                      <a:pt x="395" y="1104"/>
                    </a:lnTo>
                    <a:lnTo>
                      <a:pt x="377" y="1085"/>
                    </a:lnTo>
                    <a:lnTo>
                      <a:pt x="358" y="1067"/>
                    </a:lnTo>
                    <a:lnTo>
                      <a:pt x="340" y="1049"/>
                    </a:lnTo>
                    <a:lnTo>
                      <a:pt x="315" y="1041"/>
                    </a:lnTo>
                    <a:lnTo>
                      <a:pt x="297" y="1023"/>
                    </a:lnTo>
                    <a:lnTo>
                      <a:pt x="279" y="1005"/>
                    </a:lnTo>
                    <a:lnTo>
                      <a:pt x="261" y="987"/>
                    </a:lnTo>
                    <a:lnTo>
                      <a:pt x="246" y="973"/>
                    </a:lnTo>
                    <a:lnTo>
                      <a:pt x="218" y="962"/>
                    </a:lnTo>
                    <a:lnTo>
                      <a:pt x="200" y="955"/>
                    </a:lnTo>
                    <a:lnTo>
                      <a:pt x="174" y="944"/>
                    </a:lnTo>
                    <a:lnTo>
                      <a:pt x="149" y="937"/>
                    </a:lnTo>
                    <a:lnTo>
                      <a:pt x="131" y="926"/>
                    </a:lnTo>
                    <a:lnTo>
                      <a:pt x="104" y="919"/>
                    </a:lnTo>
                    <a:lnTo>
                      <a:pt x="86" y="911"/>
                    </a:lnTo>
                    <a:lnTo>
                      <a:pt x="61" y="901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49" name="Freeform 328"/>
              <p:cNvSpPr>
                <a:spLocks/>
              </p:cNvSpPr>
              <p:nvPr/>
            </p:nvSpPr>
            <p:spPr bwMode="auto">
              <a:xfrm>
                <a:off x="3756" y="1228"/>
                <a:ext cx="208" cy="249"/>
              </a:xfrm>
              <a:custGeom>
                <a:avLst/>
                <a:gdLst>
                  <a:gd name="T0" fmla="*/ 3 w 831"/>
                  <a:gd name="T1" fmla="*/ 51 h 998"/>
                  <a:gd name="T2" fmla="*/ 2 w 831"/>
                  <a:gd name="T3" fmla="*/ 50 h 998"/>
                  <a:gd name="T4" fmla="*/ 1 w 831"/>
                  <a:gd name="T5" fmla="*/ 49 h 998"/>
                  <a:gd name="T6" fmla="*/ 1 w 831"/>
                  <a:gd name="T7" fmla="*/ 47 h 998"/>
                  <a:gd name="T8" fmla="*/ 1 w 831"/>
                  <a:gd name="T9" fmla="*/ 42 h 998"/>
                  <a:gd name="T10" fmla="*/ 2 w 831"/>
                  <a:gd name="T11" fmla="*/ 37 h 998"/>
                  <a:gd name="T12" fmla="*/ 2 w 831"/>
                  <a:gd name="T13" fmla="*/ 32 h 998"/>
                  <a:gd name="T14" fmla="*/ 4 w 831"/>
                  <a:gd name="T15" fmla="*/ 27 h 998"/>
                  <a:gd name="T16" fmla="*/ 6 w 831"/>
                  <a:gd name="T17" fmla="*/ 22 h 998"/>
                  <a:gd name="T18" fmla="*/ 8 w 831"/>
                  <a:gd name="T19" fmla="*/ 17 h 998"/>
                  <a:gd name="T20" fmla="*/ 10 w 831"/>
                  <a:gd name="T21" fmla="*/ 12 h 998"/>
                  <a:gd name="T22" fmla="*/ 12 w 831"/>
                  <a:gd name="T23" fmla="*/ 8 h 998"/>
                  <a:gd name="T24" fmla="*/ 16 w 831"/>
                  <a:gd name="T25" fmla="*/ 6 h 998"/>
                  <a:gd name="T26" fmla="*/ 19 w 831"/>
                  <a:gd name="T27" fmla="*/ 3 h 998"/>
                  <a:gd name="T28" fmla="*/ 21 w 831"/>
                  <a:gd name="T29" fmla="*/ 1 h 998"/>
                  <a:gd name="T30" fmla="*/ 25 w 831"/>
                  <a:gd name="T31" fmla="*/ 0 h 998"/>
                  <a:gd name="T32" fmla="*/ 29 w 831"/>
                  <a:gd name="T33" fmla="*/ 0 h 998"/>
                  <a:gd name="T34" fmla="*/ 34 w 831"/>
                  <a:gd name="T35" fmla="*/ 1 h 998"/>
                  <a:gd name="T36" fmla="*/ 39 w 831"/>
                  <a:gd name="T37" fmla="*/ 1 h 998"/>
                  <a:gd name="T38" fmla="*/ 42 w 831"/>
                  <a:gd name="T39" fmla="*/ 5 h 998"/>
                  <a:gd name="T40" fmla="*/ 45 w 831"/>
                  <a:gd name="T41" fmla="*/ 10 h 998"/>
                  <a:gd name="T42" fmla="*/ 48 w 831"/>
                  <a:gd name="T43" fmla="*/ 15 h 998"/>
                  <a:gd name="T44" fmla="*/ 51 w 831"/>
                  <a:gd name="T45" fmla="*/ 20 h 998"/>
                  <a:gd name="T46" fmla="*/ 52 w 831"/>
                  <a:gd name="T47" fmla="*/ 26 h 998"/>
                  <a:gd name="T48" fmla="*/ 50 w 831"/>
                  <a:gd name="T49" fmla="*/ 31 h 998"/>
                  <a:gd name="T50" fmla="*/ 48 w 831"/>
                  <a:gd name="T51" fmla="*/ 36 h 998"/>
                  <a:gd name="T52" fmla="*/ 46 w 831"/>
                  <a:gd name="T53" fmla="*/ 41 h 998"/>
                  <a:gd name="T54" fmla="*/ 44 w 831"/>
                  <a:gd name="T55" fmla="*/ 45 h 998"/>
                  <a:gd name="T56" fmla="*/ 41 w 831"/>
                  <a:gd name="T57" fmla="*/ 48 h 998"/>
                  <a:gd name="T58" fmla="*/ 38 w 831"/>
                  <a:gd name="T59" fmla="*/ 52 h 998"/>
                  <a:gd name="T60" fmla="*/ 36 w 831"/>
                  <a:gd name="T61" fmla="*/ 55 h 998"/>
                  <a:gd name="T62" fmla="*/ 32 w 831"/>
                  <a:gd name="T63" fmla="*/ 58 h 998"/>
                  <a:gd name="T64" fmla="*/ 29 w 831"/>
                  <a:gd name="T65" fmla="*/ 59 h 998"/>
                  <a:gd name="T66" fmla="*/ 27 w 831"/>
                  <a:gd name="T67" fmla="*/ 60 h 998"/>
                  <a:gd name="T68" fmla="*/ 24 w 831"/>
                  <a:gd name="T69" fmla="*/ 61 h 998"/>
                  <a:gd name="T70" fmla="*/ 21 w 831"/>
                  <a:gd name="T71" fmla="*/ 61 h 998"/>
                  <a:gd name="T72" fmla="*/ 20 w 831"/>
                  <a:gd name="T73" fmla="*/ 59 h 998"/>
                  <a:gd name="T74" fmla="*/ 17 w 831"/>
                  <a:gd name="T75" fmla="*/ 57 h 998"/>
                  <a:gd name="T76" fmla="*/ 15 w 831"/>
                  <a:gd name="T77" fmla="*/ 55 h 998"/>
                  <a:gd name="T78" fmla="*/ 12 w 831"/>
                  <a:gd name="T79" fmla="*/ 54 h 998"/>
                  <a:gd name="T80" fmla="*/ 10 w 831"/>
                  <a:gd name="T81" fmla="*/ 53 h 998"/>
                  <a:gd name="T82" fmla="*/ 7 w 831"/>
                  <a:gd name="T83" fmla="*/ 52 h 998"/>
                  <a:gd name="T84" fmla="*/ 5 w 831"/>
                  <a:gd name="T85" fmla="*/ 51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31" h="998">
                    <a:moveTo>
                      <a:pt x="54" y="813"/>
                    </a:moveTo>
                    <a:lnTo>
                      <a:pt x="47" y="813"/>
                    </a:lnTo>
                    <a:lnTo>
                      <a:pt x="36" y="803"/>
                    </a:lnTo>
                    <a:lnTo>
                      <a:pt x="29" y="803"/>
                    </a:lnTo>
                    <a:lnTo>
                      <a:pt x="18" y="803"/>
                    </a:lnTo>
                    <a:lnTo>
                      <a:pt x="11" y="795"/>
                    </a:lnTo>
                    <a:lnTo>
                      <a:pt x="0" y="795"/>
                    </a:lnTo>
                    <a:lnTo>
                      <a:pt x="11" y="758"/>
                    </a:lnTo>
                    <a:lnTo>
                      <a:pt x="11" y="715"/>
                    </a:lnTo>
                    <a:lnTo>
                      <a:pt x="18" y="671"/>
                    </a:lnTo>
                    <a:lnTo>
                      <a:pt x="29" y="635"/>
                    </a:lnTo>
                    <a:lnTo>
                      <a:pt x="29" y="592"/>
                    </a:lnTo>
                    <a:lnTo>
                      <a:pt x="36" y="556"/>
                    </a:lnTo>
                    <a:lnTo>
                      <a:pt x="36" y="512"/>
                    </a:lnTo>
                    <a:lnTo>
                      <a:pt x="47" y="476"/>
                    </a:lnTo>
                    <a:lnTo>
                      <a:pt x="62" y="432"/>
                    </a:lnTo>
                    <a:lnTo>
                      <a:pt x="80" y="396"/>
                    </a:lnTo>
                    <a:lnTo>
                      <a:pt x="98" y="353"/>
                    </a:lnTo>
                    <a:lnTo>
                      <a:pt x="109" y="316"/>
                    </a:lnTo>
                    <a:lnTo>
                      <a:pt x="123" y="272"/>
                    </a:lnTo>
                    <a:lnTo>
                      <a:pt x="141" y="236"/>
                    </a:lnTo>
                    <a:lnTo>
                      <a:pt x="160" y="193"/>
                    </a:lnTo>
                    <a:lnTo>
                      <a:pt x="178" y="160"/>
                    </a:lnTo>
                    <a:lnTo>
                      <a:pt x="196" y="131"/>
                    </a:lnTo>
                    <a:lnTo>
                      <a:pt x="222" y="113"/>
                    </a:lnTo>
                    <a:lnTo>
                      <a:pt x="247" y="99"/>
                    </a:lnTo>
                    <a:lnTo>
                      <a:pt x="265" y="80"/>
                    </a:lnTo>
                    <a:lnTo>
                      <a:pt x="295" y="51"/>
                    </a:lnTo>
                    <a:lnTo>
                      <a:pt x="313" y="36"/>
                    </a:lnTo>
                    <a:lnTo>
                      <a:pt x="338" y="18"/>
                    </a:lnTo>
                    <a:lnTo>
                      <a:pt x="356" y="0"/>
                    </a:lnTo>
                    <a:lnTo>
                      <a:pt x="399" y="0"/>
                    </a:lnTo>
                    <a:lnTo>
                      <a:pt x="435" y="8"/>
                    </a:lnTo>
                    <a:lnTo>
                      <a:pt x="468" y="8"/>
                    </a:lnTo>
                    <a:lnTo>
                      <a:pt x="504" y="18"/>
                    </a:lnTo>
                    <a:lnTo>
                      <a:pt x="541" y="18"/>
                    </a:lnTo>
                    <a:lnTo>
                      <a:pt x="573" y="26"/>
                    </a:lnTo>
                    <a:lnTo>
                      <a:pt x="621" y="26"/>
                    </a:lnTo>
                    <a:lnTo>
                      <a:pt x="653" y="36"/>
                    </a:lnTo>
                    <a:lnTo>
                      <a:pt x="671" y="80"/>
                    </a:lnTo>
                    <a:lnTo>
                      <a:pt x="700" y="113"/>
                    </a:lnTo>
                    <a:lnTo>
                      <a:pt x="715" y="160"/>
                    </a:lnTo>
                    <a:lnTo>
                      <a:pt x="745" y="204"/>
                    </a:lnTo>
                    <a:lnTo>
                      <a:pt x="770" y="247"/>
                    </a:lnTo>
                    <a:lnTo>
                      <a:pt x="788" y="283"/>
                    </a:lnTo>
                    <a:lnTo>
                      <a:pt x="813" y="326"/>
                    </a:lnTo>
                    <a:lnTo>
                      <a:pt x="831" y="371"/>
                    </a:lnTo>
                    <a:lnTo>
                      <a:pt x="824" y="414"/>
                    </a:lnTo>
                    <a:lnTo>
                      <a:pt x="806" y="450"/>
                    </a:lnTo>
                    <a:lnTo>
                      <a:pt x="795" y="494"/>
                    </a:lnTo>
                    <a:lnTo>
                      <a:pt x="776" y="531"/>
                    </a:lnTo>
                    <a:lnTo>
                      <a:pt x="763" y="574"/>
                    </a:lnTo>
                    <a:lnTo>
                      <a:pt x="751" y="610"/>
                    </a:lnTo>
                    <a:lnTo>
                      <a:pt x="733" y="653"/>
                    </a:lnTo>
                    <a:lnTo>
                      <a:pt x="725" y="686"/>
                    </a:lnTo>
                    <a:lnTo>
                      <a:pt x="700" y="722"/>
                    </a:lnTo>
                    <a:lnTo>
                      <a:pt x="671" y="752"/>
                    </a:lnTo>
                    <a:lnTo>
                      <a:pt x="653" y="777"/>
                    </a:lnTo>
                    <a:lnTo>
                      <a:pt x="628" y="803"/>
                    </a:lnTo>
                    <a:lnTo>
                      <a:pt x="610" y="828"/>
                    </a:lnTo>
                    <a:lnTo>
                      <a:pt x="585" y="857"/>
                    </a:lnTo>
                    <a:lnTo>
                      <a:pt x="567" y="889"/>
                    </a:lnTo>
                    <a:lnTo>
                      <a:pt x="541" y="918"/>
                    </a:lnTo>
                    <a:lnTo>
                      <a:pt x="512" y="925"/>
                    </a:lnTo>
                    <a:lnTo>
                      <a:pt x="497" y="936"/>
                    </a:lnTo>
                    <a:lnTo>
                      <a:pt x="468" y="943"/>
                    </a:lnTo>
                    <a:lnTo>
                      <a:pt x="450" y="951"/>
                    </a:lnTo>
                    <a:lnTo>
                      <a:pt x="425" y="961"/>
                    </a:lnTo>
                    <a:lnTo>
                      <a:pt x="407" y="969"/>
                    </a:lnTo>
                    <a:lnTo>
                      <a:pt x="381" y="987"/>
                    </a:lnTo>
                    <a:lnTo>
                      <a:pt x="356" y="998"/>
                    </a:lnTo>
                    <a:lnTo>
                      <a:pt x="338" y="980"/>
                    </a:lnTo>
                    <a:lnTo>
                      <a:pt x="319" y="961"/>
                    </a:lnTo>
                    <a:lnTo>
                      <a:pt x="313" y="951"/>
                    </a:lnTo>
                    <a:lnTo>
                      <a:pt x="295" y="936"/>
                    </a:lnTo>
                    <a:lnTo>
                      <a:pt x="276" y="918"/>
                    </a:lnTo>
                    <a:lnTo>
                      <a:pt x="258" y="900"/>
                    </a:lnTo>
                    <a:lnTo>
                      <a:pt x="240" y="889"/>
                    </a:lnTo>
                    <a:lnTo>
                      <a:pt x="222" y="875"/>
                    </a:lnTo>
                    <a:lnTo>
                      <a:pt x="196" y="864"/>
                    </a:lnTo>
                    <a:lnTo>
                      <a:pt x="178" y="857"/>
                    </a:lnTo>
                    <a:lnTo>
                      <a:pt x="160" y="846"/>
                    </a:lnTo>
                    <a:lnTo>
                      <a:pt x="135" y="846"/>
                    </a:lnTo>
                    <a:lnTo>
                      <a:pt x="117" y="839"/>
                    </a:lnTo>
                    <a:lnTo>
                      <a:pt x="98" y="828"/>
                    </a:lnTo>
                    <a:lnTo>
                      <a:pt x="72" y="821"/>
                    </a:lnTo>
                    <a:lnTo>
                      <a:pt x="54" y="81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0" name="Freeform 329"/>
              <p:cNvSpPr>
                <a:spLocks/>
              </p:cNvSpPr>
              <p:nvPr/>
            </p:nvSpPr>
            <p:spPr bwMode="auto">
              <a:xfrm>
                <a:off x="3761" y="1253"/>
                <a:ext cx="186" cy="220"/>
              </a:xfrm>
              <a:custGeom>
                <a:avLst/>
                <a:gdLst>
                  <a:gd name="T0" fmla="*/ 2 w 745"/>
                  <a:gd name="T1" fmla="*/ 44 h 881"/>
                  <a:gd name="T2" fmla="*/ 1 w 745"/>
                  <a:gd name="T3" fmla="*/ 44 h 881"/>
                  <a:gd name="T4" fmla="*/ 1 w 745"/>
                  <a:gd name="T5" fmla="*/ 44 h 881"/>
                  <a:gd name="T6" fmla="*/ 0 w 745"/>
                  <a:gd name="T7" fmla="*/ 42 h 881"/>
                  <a:gd name="T8" fmla="*/ 1 w 745"/>
                  <a:gd name="T9" fmla="*/ 37 h 881"/>
                  <a:gd name="T10" fmla="*/ 2 w 745"/>
                  <a:gd name="T11" fmla="*/ 33 h 881"/>
                  <a:gd name="T12" fmla="*/ 2 w 745"/>
                  <a:gd name="T13" fmla="*/ 28 h 881"/>
                  <a:gd name="T14" fmla="*/ 3 w 745"/>
                  <a:gd name="T15" fmla="*/ 24 h 881"/>
                  <a:gd name="T16" fmla="*/ 5 w 745"/>
                  <a:gd name="T17" fmla="*/ 20 h 881"/>
                  <a:gd name="T18" fmla="*/ 6 w 745"/>
                  <a:gd name="T19" fmla="*/ 15 h 881"/>
                  <a:gd name="T20" fmla="*/ 9 w 745"/>
                  <a:gd name="T21" fmla="*/ 11 h 881"/>
                  <a:gd name="T22" fmla="*/ 11 w 745"/>
                  <a:gd name="T23" fmla="*/ 8 h 881"/>
                  <a:gd name="T24" fmla="*/ 13 w 745"/>
                  <a:gd name="T25" fmla="*/ 5 h 881"/>
                  <a:gd name="T26" fmla="*/ 16 w 745"/>
                  <a:gd name="T27" fmla="*/ 3 h 881"/>
                  <a:gd name="T28" fmla="*/ 18 w 745"/>
                  <a:gd name="T29" fmla="*/ 1 h 881"/>
                  <a:gd name="T30" fmla="*/ 21 w 745"/>
                  <a:gd name="T31" fmla="*/ 0 h 881"/>
                  <a:gd name="T32" fmla="*/ 26 w 745"/>
                  <a:gd name="T33" fmla="*/ 0 h 881"/>
                  <a:gd name="T34" fmla="*/ 30 w 745"/>
                  <a:gd name="T35" fmla="*/ 1 h 881"/>
                  <a:gd name="T36" fmla="*/ 34 w 745"/>
                  <a:gd name="T37" fmla="*/ 1 h 881"/>
                  <a:gd name="T38" fmla="*/ 38 w 745"/>
                  <a:gd name="T39" fmla="*/ 4 h 881"/>
                  <a:gd name="T40" fmla="*/ 40 w 745"/>
                  <a:gd name="T41" fmla="*/ 8 h 881"/>
                  <a:gd name="T42" fmla="*/ 42 w 745"/>
                  <a:gd name="T43" fmla="*/ 13 h 881"/>
                  <a:gd name="T44" fmla="*/ 45 w 745"/>
                  <a:gd name="T45" fmla="*/ 18 h 881"/>
                  <a:gd name="T46" fmla="*/ 45 w 745"/>
                  <a:gd name="T47" fmla="*/ 22 h 881"/>
                  <a:gd name="T48" fmla="*/ 43 w 745"/>
                  <a:gd name="T49" fmla="*/ 27 h 881"/>
                  <a:gd name="T50" fmla="*/ 42 w 745"/>
                  <a:gd name="T51" fmla="*/ 32 h 881"/>
                  <a:gd name="T52" fmla="*/ 41 w 745"/>
                  <a:gd name="T53" fmla="*/ 36 h 881"/>
                  <a:gd name="T54" fmla="*/ 38 w 745"/>
                  <a:gd name="T55" fmla="*/ 40 h 881"/>
                  <a:gd name="T56" fmla="*/ 36 w 745"/>
                  <a:gd name="T57" fmla="*/ 43 h 881"/>
                  <a:gd name="T58" fmla="*/ 34 w 745"/>
                  <a:gd name="T59" fmla="*/ 46 h 881"/>
                  <a:gd name="T60" fmla="*/ 31 w 745"/>
                  <a:gd name="T61" fmla="*/ 49 h 881"/>
                  <a:gd name="T62" fmla="*/ 29 w 745"/>
                  <a:gd name="T63" fmla="*/ 51 h 881"/>
                  <a:gd name="T64" fmla="*/ 26 w 745"/>
                  <a:gd name="T65" fmla="*/ 52 h 881"/>
                  <a:gd name="T66" fmla="*/ 24 w 745"/>
                  <a:gd name="T67" fmla="*/ 53 h 881"/>
                  <a:gd name="T68" fmla="*/ 21 w 745"/>
                  <a:gd name="T69" fmla="*/ 54 h 881"/>
                  <a:gd name="T70" fmla="*/ 19 w 745"/>
                  <a:gd name="T71" fmla="*/ 54 h 881"/>
                  <a:gd name="T72" fmla="*/ 16 w 745"/>
                  <a:gd name="T73" fmla="*/ 53 h 881"/>
                  <a:gd name="T74" fmla="*/ 15 w 745"/>
                  <a:gd name="T75" fmla="*/ 51 h 881"/>
                  <a:gd name="T76" fmla="*/ 13 w 745"/>
                  <a:gd name="T77" fmla="*/ 49 h 881"/>
                  <a:gd name="T78" fmla="*/ 11 w 745"/>
                  <a:gd name="T79" fmla="*/ 48 h 881"/>
                  <a:gd name="T80" fmla="*/ 9 w 745"/>
                  <a:gd name="T81" fmla="*/ 47 h 881"/>
                  <a:gd name="T82" fmla="*/ 6 w 745"/>
                  <a:gd name="T83" fmla="*/ 46 h 881"/>
                  <a:gd name="T84" fmla="*/ 4 w 745"/>
                  <a:gd name="T85" fmla="*/ 45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45" h="881">
                    <a:moveTo>
                      <a:pt x="44" y="722"/>
                    </a:moveTo>
                    <a:lnTo>
                      <a:pt x="36" y="714"/>
                    </a:lnTo>
                    <a:lnTo>
                      <a:pt x="29" y="714"/>
                    </a:lnTo>
                    <a:lnTo>
                      <a:pt x="18" y="714"/>
                    </a:lnTo>
                    <a:lnTo>
                      <a:pt x="11" y="714"/>
                    </a:lnTo>
                    <a:lnTo>
                      <a:pt x="11" y="704"/>
                    </a:lnTo>
                    <a:lnTo>
                      <a:pt x="0" y="704"/>
                    </a:lnTo>
                    <a:lnTo>
                      <a:pt x="0" y="667"/>
                    </a:lnTo>
                    <a:lnTo>
                      <a:pt x="11" y="634"/>
                    </a:lnTo>
                    <a:lnTo>
                      <a:pt x="18" y="598"/>
                    </a:lnTo>
                    <a:lnTo>
                      <a:pt x="18" y="562"/>
                    </a:lnTo>
                    <a:lnTo>
                      <a:pt x="29" y="526"/>
                    </a:lnTo>
                    <a:lnTo>
                      <a:pt x="29" y="493"/>
                    </a:lnTo>
                    <a:lnTo>
                      <a:pt x="36" y="457"/>
                    </a:lnTo>
                    <a:lnTo>
                      <a:pt x="36" y="420"/>
                    </a:lnTo>
                    <a:lnTo>
                      <a:pt x="54" y="387"/>
                    </a:lnTo>
                    <a:lnTo>
                      <a:pt x="72" y="351"/>
                    </a:lnTo>
                    <a:lnTo>
                      <a:pt x="80" y="315"/>
                    </a:lnTo>
                    <a:lnTo>
                      <a:pt x="99" y="279"/>
                    </a:lnTo>
                    <a:lnTo>
                      <a:pt x="105" y="246"/>
                    </a:lnTo>
                    <a:lnTo>
                      <a:pt x="123" y="209"/>
                    </a:lnTo>
                    <a:lnTo>
                      <a:pt x="142" y="173"/>
                    </a:lnTo>
                    <a:lnTo>
                      <a:pt x="153" y="137"/>
                    </a:lnTo>
                    <a:lnTo>
                      <a:pt x="178" y="123"/>
                    </a:lnTo>
                    <a:lnTo>
                      <a:pt x="196" y="105"/>
                    </a:lnTo>
                    <a:lnTo>
                      <a:pt x="214" y="87"/>
                    </a:lnTo>
                    <a:lnTo>
                      <a:pt x="240" y="69"/>
                    </a:lnTo>
                    <a:lnTo>
                      <a:pt x="258" y="51"/>
                    </a:lnTo>
                    <a:lnTo>
                      <a:pt x="277" y="32"/>
                    </a:lnTo>
                    <a:lnTo>
                      <a:pt x="295" y="14"/>
                    </a:lnTo>
                    <a:lnTo>
                      <a:pt x="320" y="0"/>
                    </a:lnTo>
                    <a:lnTo>
                      <a:pt x="345" y="0"/>
                    </a:lnTo>
                    <a:lnTo>
                      <a:pt x="381" y="6"/>
                    </a:lnTo>
                    <a:lnTo>
                      <a:pt x="417" y="6"/>
                    </a:lnTo>
                    <a:lnTo>
                      <a:pt x="450" y="14"/>
                    </a:lnTo>
                    <a:lnTo>
                      <a:pt x="479" y="14"/>
                    </a:lnTo>
                    <a:lnTo>
                      <a:pt x="512" y="25"/>
                    </a:lnTo>
                    <a:lnTo>
                      <a:pt x="549" y="25"/>
                    </a:lnTo>
                    <a:lnTo>
                      <a:pt x="574" y="25"/>
                    </a:lnTo>
                    <a:lnTo>
                      <a:pt x="603" y="69"/>
                    </a:lnTo>
                    <a:lnTo>
                      <a:pt x="617" y="105"/>
                    </a:lnTo>
                    <a:lnTo>
                      <a:pt x="635" y="137"/>
                    </a:lnTo>
                    <a:lnTo>
                      <a:pt x="653" y="173"/>
                    </a:lnTo>
                    <a:lnTo>
                      <a:pt x="682" y="217"/>
                    </a:lnTo>
                    <a:lnTo>
                      <a:pt x="697" y="254"/>
                    </a:lnTo>
                    <a:lnTo>
                      <a:pt x="715" y="290"/>
                    </a:lnTo>
                    <a:lnTo>
                      <a:pt x="745" y="326"/>
                    </a:lnTo>
                    <a:lnTo>
                      <a:pt x="727" y="359"/>
                    </a:lnTo>
                    <a:lnTo>
                      <a:pt x="715" y="395"/>
                    </a:lnTo>
                    <a:lnTo>
                      <a:pt x="697" y="438"/>
                    </a:lnTo>
                    <a:lnTo>
                      <a:pt x="689" y="475"/>
                    </a:lnTo>
                    <a:lnTo>
                      <a:pt x="682" y="511"/>
                    </a:lnTo>
                    <a:lnTo>
                      <a:pt x="664" y="544"/>
                    </a:lnTo>
                    <a:lnTo>
                      <a:pt x="653" y="580"/>
                    </a:lnTo>
                    <a:lnTo>
                      <a:pt x="635" y="616"/>
                    </a:lnTo>
                    <a:lnTo>
                      <a:pt x="617" y="641"/>
                    </a:lnTo>
                    <a:lnTo>
                      <a:pt x="603" y="659"/>
                    </a:lnTo>
                    <a:lnTo>
                      <a:pt x="574" y="686"/>
                    </a:lnTo>
                    <a:lnTo>
                      <a:pt x="555" y="714"/>
                    </a:lnTo>
                    <a:lnTo>
                      <a:pt x="541" y="740"/>
                    </a:lnTo>
                    <a:lnTo>
                      <a:pt x="523" y="765"/>
                    </a:lnTo>
                    <a:lnTo>
                      <a:pt x="494" y="790"/>
                    </a:lnTo>
                    <a:lnTo>
                      <a:pt x="479" y="808"/>
                    </a:lnTo>
                    <a:lnTo>
                      <a:pt x="461" y="819"/>
                    </a:lnTo>
                    <a:lnTo>
                      <a:pt x="432" y="826"/>
                    </a:lnTo>
                    <a:lnTo>
                      <a:pt x="417" y="837"/>
                    </a:lnTo>
                    <a:lnTo>
                      <a:pt x="399" y="844"/>
                    </a:lnTo>
                    <a:lnTo>
                      <a:pt x="381" y="852"/>
                    </a:lnTo>
                    <a:lnTo>
                      <a:pt x="356" y="862"/>
                    </a:lnTo>
                    <a:lnTo>
                      <a:pt x="338" y="870"/>
                    </a:lnTo>
                    <a:lnTo>
                      <a:pt x="320" y="881"/>
                    </a:lnTo>
                    <a:lnTo>
                      <a:pt x="301" y="870"/>
                    </a:lnTo>
                    <a:lnTo>
                      <a:pt x="283" y="852"/>
                    </a:lnTo>
                    <a:lnTo>
                      <a:pt x="265" y="844"/>
                    </a:lnTo>
                    <a:lnTo>
                      <a:pt x="258" y="826"/>
                    </a:lnTo>
                    <a:lnTo>
                      <a:pt x="240" y="819"/>
                    </a:lnTo>
                    <a:lnTo>
                      <a:pt x="222" y="801"/>
                    </a:lnTo>
                    <a:lnTo>
                      <a:pt x="204" y="790"/>
                    </a:lnTo>
                    <a:lnTo>
                      <a:pt x="196" y="776"/>
                    </a:lnTo>
                    <a:lnTo>
                      <a:pt x="178" y="765"/>
                    </a:lnTo>
                    <a:lnTo>
                      <a:pt x="160" y="758"/>
                    </a:lnTo>
                    <a:lnTo>
                      <a:pt x="142" y="758"/>
                    </a:lnTo>
                    <a:lnTo>
                      <a:pt x="117" y="747"/>
                    </a:lnTo>
                    <a:lnTo>
                      <a:pt x="99" y="740"/>
                    </a:lnTo>
                    <a:lnTo>
                      <a:pt x="80" y="729"/>
                    </a:lnTo>
                    <a:lnTo>
                      <a:pt x="62" y="729"/>
                    </a:lnTo>
                    <a:lnTo>
                      <a:pt x="44" y="72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1" name="Freeform 330"/>
              <p:cNvSpPr>
                <a:spLocks/>
              </p:cNvSpPr>
              <p:nvPr/>
            </p:nvSpPr>
            <p:spPr bwMode="auto">
              <a:xfrm>
                <a:off x="3766" y="1276"/>
                <a:ext cx="161" cy="194"/>
              </a:xfrm>
              <a:custGeom>
                <a:avLst/>
                <a:gdLst>
                  <a:gd name="T0" fmla="*/ 1 w 646"/>
                  <a:gd name="T1" fmla="*/ 39 h 776"/>
                  <a:gd name="T2" fmla="*/ 1 w 646"/>
                  <a:gd name="T3" fmla="*/ 39 h 776"/>
                  <a:gd name="T4" fmla="*/ 0 w 646"/>
                  <a:gd name="T5" fmla="*/ 37 h 776"/>
                  <a:gd name="T6" fmla="*/ 1 w 646"/>
                  <a:gd name="T7" fmla="*/ 33 h 776"/>
                  <a:gd name="T8" fmla="*/ 1 w 646"/>
                  <a:gd name="T9" fmla="*/ 29 h 776"/>
                  <a:gd name="T10" fmla="*/ 1 w 646"/>
                  <a:gd name="T11" fmla="*/ 25 h 776"/>
                  <a:gd name="T12" fmla="*/ 3 w 646"/>
                  <a:gd name="T13" fmla="*/ 21 h 776"/>
                  <a:gd name="T14" fmla="*/ 4 w 646"/>
                  <a:gd name="T15" fmla="*/ 17 h 776"/>
                  <a:gd name="T16" fmla="*/ 6 w 646"/>
                  <a:gd name="T17" fmla="*/ 14 h 776"/>
                  <a:gd name="T18" fmla="*/ 7 w 646"/>
                  <a:gd name="T19" fmla="*/ 10 h 776"/>
                  <a:gd name="T20" fmla="*/ 9 w 646"/>
                  <a:gd name="T21" fmla="*/ 7 h 776"/>
                  <a:gd name="T22" fmla="*/ 11 w 646"/>
                  <a:gd name="T23" fmla="*/ 5 h 776"/>
                  <a:gd name="T24" fmla="*/ 14 w 646"/>
                  <a:gd name="T25" fmla="*/ 3 h 776"/>
                  <a:gd name="T26" fmla="*/ 16 w 646"/>
                  <a:gd name="T27" fmla="*/ 1 h 776"/>
                  <a:gd name="T28" fmla="*/ 19 w 646"/>
                  <a:gd name="T29" fmla="*/ 0 h 776"/>
                  <a:gd name="T30" fmla="*/ 22 w 646"/>
                  <a:gd name="T31" fmla="*/ 1 h 776"/>
                  <a:gd name="T32" fmla="*/ 26 w 646"/>
                  <a:gd name="T33" fmla="*/ 1 h 776"/>
                  <a:gd name="T34" fmla="*/ 30 w 646"/>
                  <a:gd name="T35" fmla="*/ 2 h 776"/>
                  <a:gd name="T36" fmla="*/ 32 w 646"/>
                  <a:gd name="T37" fmla="*/ 4 h 776"/>
                  <a:gd name="T38" fmla="*/ 35 w 646"/>
                  <a:gd name="T39" fmla="*/ 8 h 776"/>
                  <a:gd name="T40" fmla="*/ 37 w 646"/>
                  <a:gd name="T41" fmla="*/ 12 h 776"/>
                  <a:gd name="T42" fmla="*/ 39 w 646"/>
                  <a:gd name="T43" fmla="*/ 16 h 776"/>
                  <a:gd name="T44" fmla="*/ 39 w 646"/>
                  <a:gd name="T45" fmla="*/ 20 h 776"/>
                  <a:gd name="T46" fmla="*/ 38 w 646"/>
                  <a:gd name="T47" fmla="*/ 24 h 776"/>
                  <a:gd name="T48" fmla="*/ 37 w 646"/>
                  <a:gd name="T49" fmla="*/ 28 h 776"/>
                  <a:gd name="T50" fmla="*/ 35 w 646"/>
                  <a:gd name="T51" fmla="*/ 32 h 776"/>
                  <a:gd name="T52" fmla="*/ 33 w 646"/>
                  <a:gd name="T53" fmla="*/ 35 h 776"/>
                  <a:gd name="T54" fmla="*/ 31 w 646"/>
                  <a:gd name="T55" fmla="*/ 38 h 776"/>
                  <a:gd name="T56" fmla="*/ 29 w 646"/>
                  <a:gd name="T57" fmla="*/ 41 h 776"/>
                  <a:gd name="T58" fmla="*/ 27 w 646"/>
                  <a:gd name="T59" fmla="*/ 43 h 776"/>
                  <a:gd name="T60" fmla="*/ 25 w 646"/>
                  <a:gd name="T61" fmla="*/ 45 h 776"/>
                  <a:gd name="T62" fmla="*/ 22 w 646"/>
                  <a:gd name="T63" fmla="*/ 46 h 776"/>
                  <a:gd name="T64" fmla="*/ 20 w 646"/>
                  <a:gd name="T65" fmla="*/ 47 h 776"/>
                  <a:gd name="T66" fmla="*/ 18 w 646"/>
                  <a:gd name="T67" fmla="*/ 48 h 776"/>
                  <a:gd name="T68" fmla="*/ 16 w 646"/>
                  <a:gd name="T69" fmla="*/ 48 h 776"/>
                  <a:gd name="T70" fmla="*/ 14 w 646"/>
                  <a:gd name="T71" fmla="*/ 47 h 776"/>
                  <a:gd name="T72" fmla="*/ 13 w 646"/>
                  <a:gd name="T73" fmla="*/ 45 h 776"/>
                  <a:gd name="T74" fmla="*/ 11 w 646"/>
                  <a:gd name="T75" fmla="*/ 43 h 776"/>
                  <a:gd name="T76" fmla="*/ 9 w 646"/>
                  <a:gd name="T77" fmla="*/ 42 h 776"/>
                  <a:gd name="T78" fmla="*/ 7 w 646"/>
                  <a:gd name="T79" fmla="*/ 42 h 776"/>
                  <a:gd name="T80" fmla="*/ 5 w 646"/>
                  <a:gd name="T81" fmla="*/ 41 h 776"/>
                  <a:gd name="T82" fmla="*/ 3 w 646"/>
                  <a:gd name="T83" fmla="*/ 40 h 7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46" h="776">
                    <a:moveTo>
                      <a:pt x="36" y="635"/>
                    </a:moveTo>
                    <a:lnTo>
                      <a:pt x="26" y="628"/>
                    </a:lnTo>
                    <a:lnTo>
                      <a:pt x="18" y="628"/>
                    </a:lnTo>
                    <a:lnTo>
                      <a:pt x="11" y="628"/>
                    </a:lnTo>
                    <a:lnTo>
                      <a:pt x="0" y="620"/>
                    </a:lnTo>
                    <a:lnTo>
                      <a:pt x="0" y="592"/>
                    </a:lnTo>
                    <a:lnTo>
                      <a:pt x="11" y="559"/>
                    </a:lnTo>
                    <a:lnTo>
                      <a:pt x="11" y="529"/>
                    </a:lnTo>
                    <a:lnTo>
                      <a:pt x="18" y="493"/>
                    </a:lnTo>
                    <a:lnTo>
                      <a:pt x="18" y="468"/>
                    </a:lnTo>
                    <a:lnTo>
                      <a:pt x="26" y="432"/>
                    </a:lnTo>
                    <a:lnTo>
                      <a:pt x="26" y="399"/>
                    </a:lnTo>
                    <a:lnTo>
                      <a:pt x="26" y="369"/>
                    </a:lnTo>
                    <a:lnTo>
                      <a:pt x="44" y="338"/>
                    </a:lnTo>
                    <a:lnTo>
                      <a:pt x="54" y="308"/>
                    </a:lnTo>
                    <a:lnTo>
                      <a:pt x="73" y="275"/>
                    </a:lnTo>
                    <a:lnTo>
                      <a:pt x="81" y="247"/>
                    </a:lnTo>
                    <a:lnTo>
                      <a:pt x="99" y="214"/>
                    </a:lnTo>
                    <a:lnTo>
                      <a:pt x="105" y="185"/>
                    </a:lnTo>
                    <a:lnTo>
                      <a:pt x="117" y="152"/>
                    </a:lnTo>
                    <a:lnTo>
                      <a:pt x="135" y="123"/>
                    </a:lnTo>
                    <a:lnTo>
                      <a:pt x="150" y="105"/>
                    </a:lnTo>
                    <a:lnTo>
                      <a:pt x="168" y="90"/>
                    </a:lnTo>
                    <a:lnTo>
                      <a:pt x="186" y="79"/>
                    </a:lnTo>
                    <a:lnTo>
                      <a:pt x="204" y="61"/>
                    </a:lnTo>
                    <a:lnTo>
                      <a:pt x="222" y="43"/>
                    </a:lnTo>
                    <a:lnTo>
                      <a:pt x="240" y="29"/>
                    </a:lnTo>
                    <a:lnTo>
                      <a:pt x="259" y="18"/>
                    </a:lnTo>
                    <a:lnTo>
                      <a:pt x="277" y="0"/>
                    </a:lnTo>
                    <a:lnTo>
                      <a:pt x="302" y="0"/>
                    </a:lnTo>
                    <a:lnTo>
                      <a:pt x="327" y="11"/>
                    </a:lnTo>
                    <a:lnTo>
                      <a:pt x="363" y="11"/>
                    </a:lnTo>
                    <a:lnTo>
                      <a:pt x="389" y="18"/>
                    </a:lnTo>
                    <a:lnTo>
                      <a:pt x="414" y="18"/>
                    </a:lnTo>
                    <a:lnTo>
                      <a:pt x="443" y="18"/>
                    </a:lnTo>
                    <a:lnTo>
                      <a:pt x="476" y="29"/>
                    </a:lnTo>
                    <a:lnTo>
                      <a:pt x="505" y="29"/>
                    </a:lnTo>
                    <a:lnTo>
                      <a:pt x="523" y="61"/>
                    </a:lnTo>
                    <a:lnTo>
                      <a:pt x="537" y="90"/>
                    </a:lnTo>
                    <a:lnTo>
                      <a:pt x="556" y="123"/>
                    </a:lnTo>
                    <a:lnTo>
                      <a:pt x="574" y="160"/>
                    </a:lnTo>
                    <a:lnTo>
                      <a:pt x="592" y="196"/>
                    </a:lnTo>
                    <a:lnTo>
                      <a:pt x="610" y="221"/>
                    </a:lnTo>
                    <a:lnTo>
                      <a:pt x="628" y="257"/>
                    </a:lnTo>
                    <a:lnTo>
                      <a:pt x="646" y="293"/>
                    </a:lnTo>
                    <a:lnTo>
                      <a:pt x="635" y="319"/>
                    </a:lnTo>
                    <a:lnTo>
                      <a:pt x="617" y="356"/>
                    </a:lnTo>
                    <a:lnTo>
                      <a:pt x="610" y="381"/>
                    </a:lnTo>
                    <a:lnTo>
                      <a:pt x="599" y="417"/>
                    </a:lnTo>
                    <a:lnTo>
                      <a:pt x="592" y="442"/>
                    </a:lnTo>
                    <a:lnTo>
                      <a:pt x="574" y="478"/>
                    </a:lnTo>
                    <a:lnTo>
                      <a:pt x="567" y="504"/>
                    </a:lnTo>
                    <a:lnTo>
                      <a:pt x="556" y="540"/>
                    </a:lnTo>
                    <a:lnTo>
                      <a:pt x="537" y="565"/>
                    </a:lnTo>
                    <a:lnTo>
                      <a:pt x="523" y="584"/>
                    </a:lnTo>
                    <a:lnTo>
                      <a:pt x="505" y="602"/>
                    </a:lnTo>
                    <a:lnTo>
                      <a:pt x="486" y="628"/>
                    </a:lnTo>
                    <a:lnTo>
                      <a:pt x="468" y="646"/>
                    </a:lnTo>
                    <a:lnTo>
                      <a:pt x="450" y="671"/>
                    </a:lnTo>
                    <a:lnTo>
                      <a:pt x="432" y="689"/>
                    </a:lnTo>
                    <a:lnTo>
                      <a:pt x="414" y="714"/>
                    </a:lnTo>
                    <a:lnTo>
                      <a:pt x="399" y="725"/>
                    </a:lnTo>
                    <a:lnTo>
                      <a:pt x="381" y="732"/>
                    </a:lnTo>
                    <a:lnTo>
                      <a:pt x="363" y="732"/>
                    </a:lnTo>
                    <a:lnTo>
                      <a:pt x="345" y="743"/>
                    </a:lnTo>
                    <a:lnTo>
                      <a:pt x="327" y="750"/>
                    </a:lnTo>
                    <a:lnTo>
                      <a:pt x="308" y="758"/>
                    </a:lnTo>
                    <a:lnTo>
                      <a:pt x="290" y="768"/>
                    </a:lnTo>
                    <a:lnTo>
                      <a:pt x="277" y="776"/>
                    </a:lnTo>
                    <a:lnTo>
                      <a:pt x="259" y="758"/>
                    </a:lnTo>
                    <a:lnTo>
                      <a:pt x="247" y="750"/>
                    </a:lnTo>
                    <a:lnTo>
                      <a:pt x="229" y="743"/>
                    </a:lnTo>
                    <a:lnTo>
                      <a:pt x="222" y="725"/>
                    </a:lnTo>
                    <a:lnTo>
                      <a:pt x="204" y="714"/>
                    </a:lnTo>
                    <a:lnTo>
                      <a:pt x="196" y="707"/>
                    </a:lnTo>
                    <a:lnTo>
                      <a:pt x="178" y="689"/>
                    </a:lnTo>
                    <a:lnTo>
                      <a:pt x="168" y="682"/>
                    </a:lnTo>
                    <a:lnTo>
                      <a:pt x="150" y="671"/>
                    </a:lnTo>
                    <a:lnTo>
                      <a:pt x="135" y="671"/>
                    </a:lnTo>
                    <a:lnTo>
                      <a:pt x="117" y="664"/>
                    </a:lnTo>
                    <a:lnTo>
                      <a:pt x="99" y="653"/>
                    </a:lnTo>
                    <a:lnTo>
                      <a:pt x="87" y="653"/>
                    </a:lnTo>
                    <a:lnTo>
                      <a:pt x="73" y="646"/>
                    </a:lnTo>
                    <a:lnTo>
                      <a:pt x="54" y="635"/>
                    </a:lnTo>
                    <a:lnTo>
                      <a:pt x="36" y="63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2" name="Freeform 331"/>
              <p:cNvSpPr>
                <a:spLocks/>
              </p:cNvSpPr>
              <p:nvPr/>
            </p:nvSpPr>
            <p:spPr bwMode="auto">
              <a:xfrm>
                <a:off x="3768" y="1301"/>
                <a:ext cx="139" cy="165"/>
              </a:xfrm>
              <a:custGeom>
                <a:avLst/>
                <a:gdLst>
                  <a:gd name="T0" fmla="*/ 2 w 556"/>
                  <a:gd name="T1" fmla="*/ 33 h 661"/>
                  <a:gd name="T2" fmla="*/ 1 w 556"/>
                  <a:gd name="T3" fmla="*/ 33 h 661"/>
                  <a:gd name="T4" fmla="*/ 1 w 556"/>
                  <a:gd name="T5" fmla="*/ 33 h 661"/>
                  <a:gd name="T6" fmla="*/ 1 w 556"/>
                  <a:gd name="T7" fmla="*/ 31 h 661"/>
                  <a:gd name="T8" fmla="*/ 1 w 556"/>
                  <a:gd name="T9" fmla="*/ 28 h 661"/>
                  <a:gd name="T10" fmla="*/ 1 w 556"/>
                  <a:gd name="T11" fmla="*/ 25 h 661"/>
                  <a:gd name="T12" fmla="*/ 2 w 556"/>
                  <a:gd name="T13" fmla="*/ 21 h 661"/>
                  <a:gd name="T14" fmla="*/ 3 w 556"/>
                  <a:gd name="T15" fmla="*/ 18 h 661"/>
                  <a:gd name="T16" fmla="*/ 4 w 556"/>
                  <a:gd name="T17" fmla="*/ 15 h 661"/>
                  <a:gd name="T18" fmla="*/ 6 w 556"/>
                  <a:gd name="T19" fmla="*/ 11 h 661"/>
                  <a:gd name="T20" fmla="*/ 7 w 556"/>
                  <a:gd name="T21" fmla="*/ 8 h 661"/>
                  <a:gd name="T22" fmla="*/ 8 w 556"/>
                  <a:gd name="T23" fmla="*/ 5 h 661"/>
                  <a:gd name="T24" fmla="*/ 11 w 556"/>
                  <a:gd name="T25" fmla="*/ 4 h 661"/>
                  <a:gd name="T26" fmla="*/ 12 w 556"/>
                  <a:gd name="T27" fmla="*/ 2 h 661"/>
                  <a:gd name="T28" fmla="*/ 14 w 556"/>
                  <a:gd name="T29" fmla="*/ 1 h 661"/>
                  <a:gd name="T30" fmla="*/ 17 w 556"/>
                  <a:gd name="T31" fmla="*/ 0 h 661"/>
                  <a:gd name="T32" fmla="*/ 20 w 556"/>
                  <a:gd name="T33" fmla="*/ 0 h 661"/>
                  <a:gd name="T34" fmla="*/ 23 w 556"/>
                  <a:gd name="T35" fmla="*/ 1 h 661"/>
                  <a:gd name="T36" fmla="*/ 26 w 556"/>
                  <a:gd name="T37" fmla="*/ 1 h 661"/>
                  <a:gd name="T38" fmla="*/ 28 w 556"/>
                  <a:gd name="T39" fmla="*/ 3 h 661"/>
                  <a:gd name="T40" fmla="*/ 30 w 556"/>
                  <a:gd name="T41" fmla="*/ 6 h 661"/>
                  <a:gd name="T42" fmla="*/ 32 w 556"/>
                  <a:gd name="T43" fmla="*/ 10 h 661"/>
                  <a:gd name="T44" fmla="*/ 34 w 556"/>
                  <a:gd name="T45" fmla="*/ 14 h 661"/>
                  <a:gd name="T46" fmla="*/ 34 w 556"/>
                  <a:gd name="T47" fmla="*/ 17 h 661"/>
                  <a:gd name="T48" fmla="*/ 33 w 556"/>
                  <a:gd name="T49" fmla="*/ 20 h 661"/>
                  <a:gd name="T50" fmla="*/ 32 w 556"/>
                  <a:gd name="T51" fmla="*/ 24 h 661"/>
                  <a:gd name="T52" fmla="*/ 31 w 556"/>
                  <a:gd name="T53" fmla="*/ 27 h 661"/>
                  <a:gd name="T54" fmla="*/ 29 w 556"/>
                  <a:gd name="T55" fmla="*/ 30 h 661"/>
                  <a:gd name="T56" fmla="*/ 28 w 556"/>
                  <a:gd name="T57" fmla="*/ 33 h 661"/>
                  <a:gd name="T58" fmla="*/ 25 w 556"/>
                  <a:gd name="T59" fmla="*/ 35 h 661"/>
                  <a:gd name="T60" fmla="*/ 24 w 556"/>
                  <a:gd name="T61" fmla="*/ 37 h 661"/>
                  <a:gd name="T62" fmla="*/ 22 w 556"/>
                  <a:gd name="T63" fmla="*/ 38 h 661"/>
                  <a:gd name="T64" fmla="*/ 20 w 556"/>
                  <a:gd name="T65" fmla="*/ 40 h 661"/>
                  <a:gd name="T66" fmla="*/ 18 w 556"/>
                  <a:gd name="T67" fmla="*/ 40 h 661"/>
                  <a:gd name="T68" fmla="*/ 16 w 556"/>
                  <a:gd name="T69" fmla="*/ 41 h 661"/>
                  <a:gd name="T70" fmla="*/ 14 w 556"/>
                  <a:gd name="T71" fmla="*/ 41 h 661"/>
                  <a:gd name="T72" fmla="*/ 13 w 556"/>
                  <a:gd name="T73" fmla="*/ 40 h 661"/>
                  <a:gd name="T74" fmla="*/ 12 w 556"/>
                  <a:gd name="T75" fmla="*/ 38 h 661"/>
                  <a:gd name="T76" fmla="*/ 10 w 556"/>
                  <a:gd name="T77" fmla="*/ 37 h 661"/>
                  <a:gd name="T78" fmla="*/ 8 w 556"/>
                  <a:gd name="T79" fmla="*/ 36 h 661"/>
                  <a:gd name="T80" fmla="*/ 7 w 556"/>
                  <a:gd name="T81" fmla="*/ 35 h 661"/>
                  <a:gd name="T82" fmla="*/ 5 w 556"/>
                  <a:gd name="T83" fmla="*/ 35 h 661"/>
                  <a:gd name="T84" fmla="*/ 3 w 556"/>
                  <a:gd name="T85" fmla="*/ 34 h 6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661">
                    <a:moveTo>
                      <a:pt x="33" y="549"/>
                    </a:moveTo>
                    <a:lnTo>
                      <a:pt x="33" y="538"/>
                    </a:lnTo>
                    <a:lnTo>
                      <a:pt x="25" y="538"/>
                    </a:lnTo>
                    <a:lnTo>
                      <a:pt x="15" y="538"/>
                    </a:lnTo>
                    <a:lnTo>
                      <a:pt x="7" y="538"/>
                    </a:lnTo>
                    <a:lnTo>
                      <a:pt x="7" y="531"/>
                    </a:lnTo>
                    <a:lnTo>
                      <a:pt x="0" y="531"/>
                    </a:lnTo>
                    <a:lnTo>
                      <a:pt x="7" y="505"/>
                    </a:lnTo>
                    <a:lnTo>
                      <a:pt x="7" y="476"/>
                    </a:lnTo>
                    <a:lnTo>
                      <a:pt x="15" y="450"/>
                    </a:lnTo>
                    <a:lnTo>
                      <a:pt x="15" y="425"/>
                    </a:lnTo>
                    <a:lnTo>
                      <a:pt x="15" y="396"/>
                    </a:lnTo>
                    <a:lnTo>
                      <a:pt x="25" y="371"/>
                    </a:lnTo>
                    <a:lnTo>
                      <a:pt x="25" y="345"/>
                    </a:lnTo>
                    <a:lnTo>
                      <a:pt x="33" y="320"/>
                    </a:lnTo>
                    <a:lnTo>
                      <a:pt x="43" y="290"/>
                    </a:lnTo>
                    <a:lnTo>
                      <a:pt x="51" y="266"/>
                    </a:lnTo>
                    <a:lnTo>
                      <a:pt x="62" y="241"/>
                    </a:lnTo>
                    <a:lnTo>
                      <a:pt x="76" y="211"/>
                    </a:lnTo>
                    <a:lnTo>
                      <a:pt x="88" y="186"/>
                    </a:lnTo>
                    <a:lnTo>
                      <a:pt x="94" y="160"/>
                    </a:lnTo>
                    <a:lnTo>
                      <a:pt x="106" y="135"/>
                    </a:lnTo>
                    <a:lnTo>
                      <a:pt x="113" y="106"/>
                    </a:lnTo>
                    <a:lnTo>
                      <a:pt x="131" y="88"/>
                    </a:lnTo>
                    <a:lnTo>
                      <a:pt x="149" y="81"/>
                    </a:lnTo>
                    <a:lnTo>
                      <a:pt x="167" y="63"/>
                    </a:lnTo>
                    <a:lnTo>
                      <a:pt x="175" y="55"/>
                    </a:lnTo>
                    <a:lnTo>
                      <a:pt x="193" y="36"/>
                    </a:lnTo>
                    <a:lnTo>
                      <a:pt x="211" y="26"/>
                    </a:lnTo>
                    <a:lnTo>
                      <a:pt x="229" y="18"/>
                    </a:lnTo>
                    <a:lnTo>
                      <a:pt x="236" y="0"/>
                    </a:lnTo>
                    <a:lnTo>
                      <a:pt x="266" y="0"/>
                    </a:lnTo>
                    <a:lnTo>
                      <a:pt x="291" y="8"/>
                    </a:lnTo>
                    <a:lnTo>
                      <a:pt x="316" y="8"/>
                    </a:lnTo>
                    <a:lnTo>
                      <a:pt x="334" y="8"/>
                    </a:lnTo>
                    <a:lnTo>
                      <a:pt x="360" y="18"/>
                    </a:lnTo>
                    <a:lnTo>
                      <a:pt x="388" y="18"/>
                    </a:lnTo>
                    <a:lnTo>
                      <a:pt x="414" y="18"/>
                    </a:lnTo>
                    <a:lnTo>
                      <a:pt x="432" y="26"/>
                    </a:lnTo>
                    <a:lnTo>
                      <a:pt x="450" y="55"/>
                    </a:lnTo>
                    <a:lnTo>
                      <a:pt x="465" y="81"/>
                    </a:lnTo>
                    <a:lnTo>
                      <a:pt x="483" y="106"/>
                    </a:lnTo>
                    <a:lnTo>
                      <a:pt x="494" y="135"/>
                    </a:lnTo>
                    <a:lnTo>
                      <a:pt x="512" y="168"/>
                    </a:lnTo>
                    <a:lnTo>
                      <a:pt x="526" y="196"/>
                    </a:lnTo>
                    <a:lnTo>
                      <a:pt x="538" y="222"/>
                    </a:lnTo>
                    <a:lnTo>
                      <a:pt x="556" y="247"/>
                    </a:lnTo>
                    <a:lnTo>
                      <a:pt x="545" y="272"/>
                    </a:lnTo>
                    <a:lnTo>
                      <a:pt x="538" y="302"/>
                    </a:lnTo>
                    <a:lnTo>
                      <a:pt x="526" y="327"/>
                    </a:lnTo>
                    <a:lnTo>
                      <a:pt x="520" y="353"/>
                    </a:lnTo>
                    <a:lnTo>
                      <a:pt x="512" y="381"/>
                    </a:lnTo>
                    <a:lnTo>
                      <a:pt x="502" y="407"/>
                    </a:lnTo>
                    <a:lnTo>
                      <a:pt x="494" y="432"/>
                    </a:lnTo>
                    <a:lnTo>
                      <a:pt x="483" y="462"/>
                    </a:lnTo>
                    <a:lnTo>
                      <a:pt x="465" y="476"/>
                    </a:lnTo>
                    <a:lnTo>
                      <a:pt x="450" y="505"/>
                    </a:lnTo>
                    <a:lnTo>
                      <a:pt x="439" y="523"/>
                    </a:lnTo>
                    <a:lnTo>
                      <a:pt x="421" y="538"/>
                    </a:lnTo>
                    <a:lnTo>
                      <a:pt x="403" y="556"/>
                    </a:lnTo>
                    <a:lnTo>
                      <a:pt x="388" y="574"/>
                    </a:lnTo>
                    <a:lnTo>
                      <a:pt x="378" y="592"/>
                    </a:lnTo>
                    <a:lnTo>
                      <a:pt x="360" y="610"/>
                    </a:lnTo>
                    <a:lnTo>
                      <a:pt x="342" y="617"/>
                    </a:lnTo>
                    <a:lnTo>
                      <a:pt x="334" y="628"/>
                    </a:lnTo>
                    <a:lnTo>
                      <a:pt x="316" y="635"/>
                    </a:lnTo>
                    <a:lnTo>
                      <a:pt x="297" y="635"/>
                    </a:lnTo>
                    <a:lnTo>
                      <a:pt x="279" y="646"/>
                    </a:lnTo>
                    <a:lnTo>
                      <a:pt x="272" y="653"/>
                    </a:lnTo>
                    <a:lnTo>
                      <a:pt x="254" y="661"/>
                    </a:lnTo>
                    <a:lnTo>
                      <a:pt x="236" y="661"/>
                    </a:lnTo>
                    <a:lnTo>
                      <a:pt x="229" y="653"/>
                    </a:lnTo>
                    <a:lnTo>
                      <a:pt x="218" y="646"/>
                    </a:lnTo>
                    <a:lnTo>
                      <a:pt x="200" y="635"/>
                    </a:lnTo>
                    <a:lnTo>
                      <a:pt x="193" y="628"/>
                    </a:lnTo>
                    <a:lnTo>
                      <a:pt x="185" y="617"/>
                    </a:lnTo>
                    <a:lnTo>
                      <a:pt x="167" y="599"/>
                    </a:lnTo>
                    <a:lnTo>
                      <a:pt x="157" y="592"/>
                    </a:lnTo>
                    <a:lnTo>
                      <a:pt x="149" y="585"/>
                    </a:lnTo>
                    <a:lnTo>
                      <a:pt x="131" y="585"/>
                    </a:lnTo>
                    <a:lnTo>
                      <a:pt x="124" y="574"/>
                    </a:lnTo>
                    <a:lnTo>
                      <a:pt x="106" y="567"/>
                    </a:lnTo>
                    <a:lnTo>
                      <a:pt x="94" y="567"/>
                    </a:lnTo>
                    <a:lnTo>
                      <a:pt x="76" y="556"/>
                    </a:lnTo>
                    <a:lnTo>
                      <a:pt x="62" y="556"/>
                    </a:lnTo>
                    <a:lnTo>
                      <a:pt x="51" y="549"/>
                    </a:lnTo>
                    <a:lnTo>
                      <a:pt x="33" y="54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3" name="Freeform 332"/>
              <p:cNvSpPr>
                <a:spLocks/>
              </p:cNvSpPr>
              <p:nvPr/>
            </p:nvSpPr>
            <p:spPr bwMode="auto">
              <a:xfrm>
                <a:off x="3772" y="1325"/>
                <a:ext cx="115" cy="139"/>
              </a:xfrm>
              <a:custGeom>
                <a:avLst/>
                <a:gdLst>
                  <a:gd name="T0" fmla="*/ 1 w 460"/>
                  <a:gd name="T1" fmla="*/ 28 h 554"/>
                  <a:gd name="T2" fmla="*/ 1 w 460"/>
                  <a:gd name="T3" fmla="*/ 28 h 554"/>
                  <a:gd name="T4" fmla="*/ 0 w 460"/>
                  <a:gd name="T5" fmla="*/ 27 h 554"/>
                  <a:gd name="T6" fmla="*/ 1 w 460"/>
                  <a:gd name="T7" fmla="*/ 24 h 554"/>
                  <a:gd name="T8" fmla="*/ 1 w 460"/>
                  <a:gd name="T9" fmla="*/ 21 h 554"/>
                  <a:gd name="T10" fmla="*/ 2 w 460"/>
                  <a:gd name="T11" fmla="*/ 18 h 554"/>
                  <a:gd name="T12" fmla="*/ 2 w 460"/>
                  <a:gd name="T13" fmla="*/ 16 h 554"/>
                  <a:gd name="T14" fmla="*/ 4 w 460"/>
                  <a:gd name="T15" fmla="*/ 13 h 554"/>
                  <a:gd name="T16" fmla="*/ 5 w 460"/>
                  <a:gd name="T17" fmla="*/ 9 h 554"/>
                  <a:gd name="T18" fmla="*/ 6 w 460"/>
                  <a:gd name="T19" fmla="*/ 7 h 554"/>
                  <a:gd name="T20" fmla="*/ 7 w 460"/>
                  <a:gd name="T21" fmla="*/ 5 h 554"/>
                  <a:gd name="T22" fmla="*/ 9 w 460"/>
                  <a:gd name="T23" fmla="*/ 3 h 554"/>
                  <a:gd name="T24" fmla="*/ 10 w 460"/>
                  <a:gd name="T25" fmla="*/ 2 h 554"/>
                  <a:gd name="T26" fmla="*/ 12 w 460"/>
                  <a:gd name="T27" fmla="*/ 1 h 554"/>
                  <a:gd name="T28" fmla="*/ 14 w 460"/>
                  <a:gd name="T29" fmla="*/ 0 h 554"/>
                  <a:gd name="T30" fmla="*/ 16 w 460"/>
                  <a:gd name="T31" fmla="*/ 1 h 554"/>
                  <a:gd name="T32" fmla="*/ 19 w 460"/>
                  <a:gd name="T33" fmla="*/ 1 h 554"/>
                  <a:gd name="T34" fmla="*/ 22 w 460"/>
                  <a:gd name="T35" fmla="*/ 1 h 554"/>
                  <a:gd name="T36" fmla="*/ 23 w 460"/>
                  <a:gd name="T37" fmla="*/ 3 h 554"/>
                  <a:gd name="T38" fmla="*/ 25 w 460"/>
                  <a:gd name="T39" fmla="*/ 6 h 554"/>
                  <a:gd name="T40" fmla="*/ 27 w 460"/>
                  <a:gd name="T41" fmla="*/ 9 h 554"/>
                  <a:gd name="T42" fmla="*/ 28 w 460"/>
                  <a:gd name="T43" fmla="*/ 12 h 554"/>
                  <a:gd name="T44" fmla="*/ 29 w 460"/>
                  <a:gd name="T45" fmla="*/ 14 h 554"/>
                  <a:gd name="T46" fmla="*/ 28 w 460"/>
                  <a:gd name="T47" fmla="*/ 17 h 554"/>
                  <a:gd name="T48" fmla="*/ 27 w 460"/>
                  <a:gd name="T49" fmla="*/ 20 h 554"/>
                  <a:gd name="T50" fmla="*/ 26 w 460"/>
                  <a:gd name="T51" fmla="*/ 23 h 554"/>
                  <a:gd name="T52" fmla="*/ 24 w 460"/>
                  <a:gd name="T53" fmla="*/ 25 h 554"/>
                  <a:gd name="T54" fmla="*/ 23 w 460"/>
                  <a:gd name="T55" fmla="*/ 27 h 554"/>
                  <a:gd name="T56" fmla="*/ 21 w 460"/>
                  <a:gd name="T57" fmla="*/ 29 h 554"/>
                  <a:gd name="T58" fmla="*/ 20 w 460"/>
                  <a:gd name="T59" fmla="*/ 31 h 554"/>
                  <a:gd name="T60" fmla="*/ 19 w 460"/>
                  <a:gd name="T61" fmla="*/ 32 h 554"/>
                  <a:gd name="T62" fmla="*/ 17 w 460"/>
                  <a:gd name="T63" fmla="*/ 33 h 554"/>
                  <a:gd name="T64" fmla="*/ 15 w 460"/>
                  <a:gd name="T65" fmla="*/ 34 h 554"/>
                  <a:gd name="T66" fmla="*/ 14 w 460"/>
                  <a:gd name="T67" fmla="*/ 34 h 554"/>
                  <a:gd name="T68" fmla="*/ 12 w 460"/>
                  <a:gd name="T69" fmla="*/ 34 h 554"/>
                  <a:gd name="T70" fmla="*/ 11 w 460"/>
                  <a:gd name="T71" fmla="*/ 33 h 554"/>
                  <a:gd name="T72" fmla="*/ 10 w 460"/>
                  <a:gd name="T73" fmla="*/ 32 h 554"/>
                  <a:gd name="T74" fmla="*/ 9 w 460"/>
                  <a:gd name="T75" fmla="*/ 31 h 554"/>
                  <a:gd name="T76" fmla="*/ 7 w 460"/>
                  <a:gd name="T77" fmla="*/ 31 h 554"/>
                  <a:gd name="T78" fmla="*/ 6 w 460"/>
                  <a:gd name="T79" fmla="*/ 30 h 554"/>
                  <a:gd name="T80" fmla="*/ 4 w 460"/>
                  <a:gd name="T81" fmla="*/ 29 h 554"/>
                  <a:gd name="T82" fmla="*/ 3 w 460"/>
                  <a:gd name="T83" fmla="*/ 29 h 5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0" h="554">
                    <a:moveTo>
                      <a:pt x="28" y="450"/>
                    </a:moveTo>
                    <a:lnTo>
                      <a:pt x="18" y="450"/>
                    </a:lnTo>
                    <a:lnTo>
                      <a:pt x="10" y="450"/>
                    </a:lnTo>
                    <a:lnTo>
                      <a:pt x="10" y="439"/>
                    </a:lnTo>
                    <a:lnTo>
                      <a:pt x="0" y="439"/>
                    </a:lnTo>
                    <a:lnTo>
                      <a:pt x="0" y="424"/>
                    </a:lnTo>
                    <a:lnTo>
                      <a:pt x="10" y="396"/>
                    </a:lnTo>
                    <a:lnTo>
                      <a:pt x="10" y="377"/>
                    </a:lnTo>
                    <a:lnTo>
                      <a:pt x="18" y="351"/>
                    </a:lnTo>
                    <a:lnTo>
                      <a:pt x="18" y="333"/>
                    </a:lnTo>
                    <a:lnTo>
                      <a:pt x="18" y="308"/>
                    </a:lnTo>
                    <a:lnTo>
                      <a:pt x="28" y="290"/>
                    </a:lnTo>
                    <a:lnTo>
                      <a:pt x="28" y="264"/>
                    </a:lnTo>
                    <a:lnTo>
                      <a:pt x="36" y="246"/>
                    </a:lnTo>
                    <a:lnTo>
                      <a:pt x="47" y="221"/>
                    </a:lnTo>
                    <a:lnTo>
                      <a:pt x="55" y="203"/>
                    </a:lnTo>
                    <a:lnTo>
                      <a:pt x="61" y="173"/>
                    </a:lnTo>
                    <a:lnTo>
                      <a:pt x="73" y="148"/>
                    </a:lnTo>
                    <a:lnTo>
                      <a:pt x="79" y="130"/>
                    </a:lnTo>
                    <a:lnTo>
                      <a:pt x="91" y="105"/>
                    </a:lnTo>
                    <a:lnTo>
                      <a:pt x="98" y="87"/>
                    </a:lnTo>
                    <a:lnTo>
                      <a:pt x="109" y="79"/>
                    </a:lnTo>
                    <a:lnTo>
                      <a:pt x="124" y="61"/>
                    </a:lnTo>
                    <a:lnTo>
                      <a:pt x="134" y="51"/>
                    </a:lnTo>
                    <a:lnTo>
                      <a:pt x="152" y="43"/>
                    </a:lnTo>
                    <a:lnTo>
                      <a:pt x="160" y="36"/>
                    </a:lnTo>
                    <a:lnTo>
                      <a:pt x="178" y="25"/>
                    </a:lnTo>
                    <a:lnTo>
                      <a:pt x="185" y="7"/>
                    </a:lnTo>
                    <a:lnTo>
                      <a:pt x="203" y="0"/>
                    </a:lnTo>
                    <a:lnTo>
                      <a:pt x="221" y="0"/>
                    </a:lnTo>
                    <a:lnTo>
                      <a:pt x="239" y="7"/>
                    </a:lnTo>
                    <a:lnTo>
                      <a:pt x="257" y="7"/>
                    </a:lnTo>
                    <a:lnTo>
                      <a:pt x="282" y="7"/>
                    </a:lnTo>
                    <a:lnTo>
                      <a:pt x="301" y="7"/>
                    </a:lnTo>
                    <a:lnTo>
                      <a:pt x="319" y="18"/>
                    </a:lnTo>
                    <a:lnTo>
                      <a:pt x="345" y="18"/>
                    </a:lnTo>
                    <a:lnTo>
                      <a:pt x="363" y="18"/>
                    </a:lnTo>
                    <a:lnTo>
                      <a:pt x="373" y="43"/>
                    </a:lnTo>
                    <a:lnTo>
                      <a:pt x="388" y="69"/>
                    </a:lnTo>
                    <a:lnTo>
                      <a:pt x="399" y="87"/>
                    </a:lnTo>
                    <a:lnTo>
                      <a:pt x="417" y="112"/>
                    </a:lnTo>
                    <a:lnTo>
                      <a:pt x="424" y="142"/>
                    </a:lnTo>
                    <a:lnTo>
                      <a:pt x="442" y="160"/>
                    </a:lnTo>
                    <a:lnTo>
                      <a:pt x="450" y="185"/>
                    </a:lnTo>
                    <a:lnTo>
                      <a:pt x="460" y="210"/>
                    </a:lnTo>
                    <a:lnTo>
                      <a:pt x="460" y="228"/>
                    </a:lnTo>
                    <a:lnTo>
                      <a:pt x="450" y="254"/>
                    </a:lnTo>
                    <a:lnTo>
                      <a:pt x="442" y="272"/>
                    </a:lnTo>
                    <a:lnTo>
                      <a:pt x="435" y="297"/>
                    </a:lnTo>
                    <a:lnTo>
                      <a:pt x="424" y="315"/>
                    </a:lnTo>
                    <a:lnTo>
                      <a:pt x="417" y="344"/>
                    </a:lnTo>
                    <a:lnTo>
                      <a:pt x="406" y="363"/>
                    </a:lnTo>
                    <a:lnTo>
                      <a:pt x="399" y="388"/>
                    </a:lnTo>
                    <a:lnTo>
                      <a:pt x="388" y="396"/>
                    </a:lnTo>
                    <a:lnTo>
                      <a:pt x="381" y="414"/>
                    </a:lnTo>
                    <a:lnTo>
                      <a:pt x="363" y="432"/>
                    </a:lnTo>
                    <a:lnTo>
                      <a:pt x="355" y="450"/>
                    </a:lnTo>
                    <a:lnTo>
                      <a:pt x="337" y="468"/>
                    </a:lnTo>
                    <a:lnTo>
                      <a:pt x="327" y="475"/>
                    </a:lnTo>
                    <a:lnTo>
                      <a:pt x="312" y="493"/>
                    </a:lnTo>
                    <a:lnTo>
                      <a:pt x="301" y="511"/>
                    </a:lnTo>
                    <a:lnTo>
                      <a:pt x="294" y="511"/>
                    </a:lnTo>
                    <a:lnTo>
                      <a:pt x="276" y="518"/>
                    </a:lnTo>
                    <a:lnTo>
                      <a:pt x="264" y="529"/>
                    </a:lnTo>
                    <a:lnTo>
                      <a:pt x="251" y="529"/>
                    </a:lnTo>
                    <a:lnTo>
                      <a:pt x="239" y="536"/>
                    </a:lnTo>
                    <a:lnTo>
                      <a:pt x="221" y="547"/>
                    </a:lnTo>
                    <a:lnTo>
                      <a:pt x="214" y="547"/>
                    </a:lnTo>
                    <a:lnTo>
                      <a:pt x="203" y="554"/>
                    </a:lnTo>
                    <a:lnTo>
                      <a:pt x="185" y="547"/>
                    </a:lnTo>
                    <a:lnTo>
                      <a:pt x="178" y="536"/>
                    </a:lnTo>
                    <a:lnTo>
                      <a:pt x="170" y="529"/>
                    </a:lnTo>
                    <a:lnTo>
                      <a:pt x="160" y="518"/>
                    </a:lnTo>
                    <a:lnTo>
                      <a:pt x="152" y="511"/>
                    </a:lnTo>
                    <a:lnTo>
                      <a:pt x="142" y="500"/>
                    </a:lnTo>
                    <a:lnTo>
                      <a:pt x="134" y="493"/>
                    </a:lnTo>
                    <a:lnTo>
                      <a:pt x="124" y="486"/>
                    </a:lnTo>
                    <a:lnTo>
                      <a:pt x="109" y="486"/>
                    </a:lnTo>
                    <a:lnTo>
                      <a:pt x="98" y="475"/>
                    </a:lnTo>
                    <a:lnTo>
                      <a:pt x="91" y="475"/>
                    </a:lnTo>
                    <a:lnTo>
                      <a:pt x="79" y="468"/>
                    </a:lnTo>
                    <a:lnTo>
                      <a:pt x="61" y="468"/>
                    </a:lnTo>
                    <a:lnTo>
                      <a:pt x="55" y="457"/>
                    </a:lnTo>
                    <a:lnTo>
                      <a:pt x="47" y="457"/>
                    </a:lnTo>
                    <a:lnTo>
                      <a:pt x="28" y="450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4" name="Freeform 333"/>
              <p:cNvSpPr>
                <a:spLocks/>
              </p:cNvSpPr>
              <p:nvPr/>
            </p:nvSpPr>
            <p:spPr bwMode="auto">
              <a:xfrm>
                <a:off x="3777" y="1350"/>
                <a:ext cx="92" cy="109"/>
              </a:xfrm>
              <a:custGeom>
                <a:avLst/>
                <a:gdLst>
                  <a:gd name="T0" fmla="*/ 1 w 370"/>
                  <a:gd name="T1" fmla="*/ 22 h 439"/>
                  <a:gd name="T2" fmla="*/ 0 w 370"/>
                  <a:gd name="T3" fmla="*/ 22 h 439"/>
                  <a:gd name="T4" fmla="*/ 0 w 370"/>
                  <a:gd name="T5" fmla="*/ 20 h 439"/>
                  <a:gd name="T6" fmla="*/ 0 w 370"/>
                  <a:gd name="T7" fmla="*/ 17 h 439"/>
                  <a:gd name="T8" fmla="*/ 1 w 370"/>
                  <a:gd name="T9" fmla="*/ 15 h 439"/>
                  <a:gd name="T10" fmla="*/ 1 w 370"/>
                  <a:gd name="T11" fmla="*/ 13 h 439"/>
                  <a:gd name="T12" fmla="*/ 2 w 370"/>
                  <a:gd name="T13" fmla="*/ 11 h 439"/>
                  <a:gd name="T14" fmla="*/ 3 w 370"/>
                  <a:gd name="T15" fmla="*/ 9 h 439"/>
                  <a:gd name="T16" fmla="*/ 4 w 370"/>
                  <a:gd name="T17" fmla="*/ 6 h 439"/>
                  <a:gd name="T18" fmla="*/ 5 w 370"/>
                  <a:gd name="T19" fmla="*/ 4 h 439"/>
                  <a:gd name="T20" fmla="*/ 6 w 370"/>
                  <a:gd name="T21" fmla="*/ 3 h 439"/>
                  <a:gd name="T22" fmla="*/ 7 w 370"/>
                  <a:gd name="T23" fmla="*/ 2 h 439"/>
                  <a:gd name="T24" fmla="*/ 8 w 370"/>
                  <a:gd name="T25" fmla="*/ 1 h 439"/>
                  <a:gd name="T26" fmla="*/ 10 w 370"/>
                  <a:gd name="T27" fmla="*/ 0 h 439"/>
                  <a:gd name="T28" fmla="*/ 11 w 370"/>
                  <a:gd name="T29" fmla="*/ 0 h 439"/>
                  <a:gd name="T30" fmla="*/ 14 w 370"/>
                  <a:gd name="T31" fmla="*/ 0 h 439"/>
                  <a:gd name="T32" fmla="*/ 16 w 370"/>
                  <a:gd name="T33" fmla="*/ 0 h 439"/>
                  <a:gd name="T34" fmla="*/ 18 w 370"/>
                  <a:gd name="T35" fmla="*/ 1 h 439"/>
                  <a:gd name="T36" fmla="*/ 19 w 370"/>
                  <a:gd name="T37" fmla="*/ 3 h 439"/>
                  <a:gd name="T38" fmla="*/ 20 w 370"/>
                  <a:gd name="T39" fmla="*/ 5 h 439"/>
                  <a:gd name="T40" fmla="*/ 21 w 370"/>
                  <a:gd name="T41" fmla="*/ 8 h 439"/>
                  <a:gd name="T42" fmla="*/ 23 w 370"/>
                  <a:gd name="T43" fmla="*/ 10 h 439"/>
                  <a:gd name="T44" fmla="*/ 22 w 370"/>
                  <a:gd name="T45" fmla="*/ 12 h 439"/>
                  <a:gd name="T46" fmla="*/ 21 w 370"/>
                  <a:gd name="T47" fmla="*/ 15 h 439"/>
                  <a:gd name="T48" fmla="*/ 21 w 370"/>
                  <a:gd name="T49" fmla="*/ 17 h 439"/>
                  <a:gd name="T50" fmla="*/ 20 w 370"/>
                  <a:gd name="T51" fmla="*/ 19 h 439"/>
                  <a:gd name="T52" fmla="*/ 19 w 370"/>
                  <a:gd name="T53" fmla="*/ 21 h 439"/>
                  <a:gd name="T54" fmla="*/ 17 w 370"/>
                  <a:gd name="T55" fmla="*/ 22 h 439"/>
                  <a:gd name="T56" fmla="*/ 16 w 370"/>
                  <a:gd name="T57" fmla="*/ 24 h 439"/>
                  <a:gd name="T58" fmla="*/ 15 w 370"/>
                  <a:gd name="T59" fmla="*/ 25 h 439"/>
                  <a:gd name="T60" fmla="*/ 14 w 370"/>
                  <a:gd name="T61" fmla="*/ 26 h 439"/>
                  <a:gd name="T62" fmla="*/ 12 w 370"/>
                  <a:gd name="T63" fmla="*/ 26 h 439"/>
                  <a:gd name="T64" fmla="*/ 11 w 370"/>
                  <a:gd name="T65" fmla="*/ 27 h 439"/>
                  <a:gd name="T66" fmla="*/ 10 w 370"/>
                  <a:gd name="T67" fmla="*/ 27 h 439"/>
                  <a:gd name="T68" fmla="*/ 9 w 370"/>
                  <a:gd name="T69" fmla="*/ 27 h 439"/>
                  <a:gd name="T70" fmla="*/ 8 w 370"/>
                  <a:gd name="T71" fmla="*/ 26 h 439"/>
                  <a:gd name="T72" fmla="*/ 7 w 370"/>
                  <a:gd name="T73" fmla="*/ 25 h 439"/>
                  <a:gd name="T74" fmla="*/ 6 w 370"/>
                  <a:gd name="T75" fmla="*/ 24 h 439"/>
                  <a:gd name="T76" fmla="*/ 5 w 370"/>
                  <a:gd name="T77" fmla="*/ 23 h 439"/>
                  <a:gd name="T78" fmla="*/ 4 w 370"/>
                  <a:gd name="T79" fmla="*/ 23 h 439"/>
                  <a:gd name="T80" fmla="*/ 3 w 370"/>
                  <a:gd name="T81" fmla="*/ 23 h 439"/>
                  <a:gd name="T82" fmla="*/ 2 w 370"/>
                  <a:gd name="T83" fmla="*/ 22 h 4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0" h="439">
                    <a:moveTo>
                      <a:pt x="29" y="360"/>
                    </a:moveTo>
                    <a:lnTo>
                      <a:pt x="18" y="360"/>
                    </a:lnTo>
                    <a:lnTo>
                      <a:pt x="10" y="360"/>
                    </a:lnTo>
                    <a:lnTo>
                      <a:pt x="0" y="353"/>
                    </a:lnTo>
                    <a:lnTo>
                      <a:pt x="0" y="335"/>
                    </a:lnTo>
                    <a:lnTo>
                      <a:pt x="0" y="317"/>
                    </a:lnTo>
                    <a:lnTo>
                      <a:pt x="10" y="299"/>
                    </a:lnTo>
                    <a:lnTo>
                      <a:pt x="10" y="280"/>
                    </a:lnTo>
                    <a:lnTo>
                      <a:pt x="10" y="266"/>
                    </a:lnTo>
                    <a:lnTo>
                      <a:pt x="18" y="247"/>
                    </a:lnTo>
                    <a:lnTo>
                      <a:pt x="18" y="229"/>
                    </a:lnTo>
                    <a:lnTo>
                      <a:pt x="18" y="211"/>
                    </a:lnTo>
                    <a:lnTo>
                      <a:pt x="29" y="193"/>
                    </a:lnTo>
                    <a:lnTo>
                      <a:pt x="37" y="175"/>
                    </a:lnTo>
                    <a:lnTo>
                      <a:pt x="43" y="157"/>
                    </a:lnTo>
                    <a:lnTo>
                      <a:pt x="43" y="139"/>
                    </a:lnTo>
                    <a:lnTo>
                      <a:pt x="55" y="124"/>
                    </a:lnTo>
                    <a:lnTo>
                      <a:pt x="61" y="106"/>
                    </a:lnTo>
                    <a:lnTo>
                      <a:pt x="73" y="88"/>
                    </a:lnTo>
                    <a:lnTo>
                      <a:pt x="80" y="70"/>
                    </a:lnTo>
                    <a:lnTo>
                      <a:pt x="91" y="63"/>
                    </a:lnTo>
                    <a:lnTo>
                      <a:pt x="98" y="51"/>
                    </a:lnTo>
                    <a:lnTo>
                      <a:pt x="106" y="45"/>
                    </a:lnTo>
                    <a:lnTo>
                      <a:pt x="116" y="33"/>
                    </a:lnTo>
                    <a:lnTo>
                      <a:pt x="124" y="26"/>
                    </a:lnTo>
                    <a:lnTo>
                      <a:pt x="134" y="15"/>
                    </a:lnTo>
                    <a:lnTo>
                      <a:pt x="152" y="8"/>
                    </a:lnTo>
                    <a:lnTo>
                      <a:pt x="160" y="0"/>
                    </a:lnTo>
                    <a:lnTo>
                      <a:pt x="178" y="0"/>
                    </a:lnTo>
                    <a:lnTo>
                      <a:pt x="185" y="8"/>
                    </a:lnTo>
                    <a:lnTo>
                      <a:pt x="203" y="8"/>
                    </a:lnTo>
                    <a:lnTo>
                      <a:pt x="221" y="8"/>
                    </a:lnTo>
                    <a:lnTo>
                      <a:pt x="239" y="8"/>
                    </a:lnTo>
                    <a:lnTo>
                      <a:pt x="258" y="8"/>
                    </a:lnTo>
                    <a:lnTo>
                      <a:pt x="276" y="15"/>
                    </a:lnTo>
                    <a:lnTo>
                      <a:pt x="294" y="15"/>
                    </a:lnTo>
                    <a:lnTo>
                      <a:pt x="301" y="33"/>
                    </a:lnTo>
                    <a:lnTo>
                      <a:pt x="309" y="51"/>
                    </a:lnTo>
                    <a:lnTo>
                      <a:pt x="319" y="70"/>
                    </a:lnTo>
                    <a:lnTo>
                      <a:pt x="327" y="88"/>
                    </a:lnTo>
                    <a:lnTo>
                      <a:pt x="337" y="113"/>
                    </a:lnTo>
                    <a:lnTo>
                      <a:pt x="345" y="131"/>
                    </a:lnTo>
                    <a:lnTo>
                      <a:pt x="363" y="149"/>
                    </a:lnTo>
                    <a:lnTo>
                      <a:pt x="370" y="167"/>
                    </a:lnTo>
                    <a:lnTo>
                      <a:pt x="363" y="185"/>
                    </a:lnTo>
                    <a:lnTo>
                      <a:pt x="355" y="200"/>
                    </a:lnTo>
                    <a:lnTo>
                      <a:pt x="355" y="218"/>
                    </a:lnTo>
                    <a:lnTo>
                      <a:pt x="345" y="236"/>
                    </a:lnTo>
                    <a:lnTo>
                      <a:pt x="337" y="254"/>
                    </a:lnTo>
                    <a:lnTo>
                      <a:pt x="337" y="272"/>
                    </a:lnTo>
                    <a:lnTo>
                      <a:pt x="327" y="291"/>
                    </a:lnTo>
                    <a:lnTo>
                      <a:pt x="319" y="309"/>
                    </a:lnTo>
                    <a:lnTo>
                      <a:pt x="309" y="317"/>
                    </a:lnTo>
                    <a:lnTo>
                      <a:pt x="301" y="335"/>
                    </a:lnTo>
                    <a:lnTo>
                      <a:pt x="294" y="342"/>
                    </a:lnTo>
                    <a:lnTo>
                      <a:pt x="283" y="360"/>
                    </a:lnTo>
                    <a:lnTo>
                      <a:pt x="264" y="371"/>
                    </a:lnTo>
                    <a:lnTo>
                      <a:pt x="258" y="389"/>
                    </a:lnTo>
                    <a:lnTo>
                      <a:pt x="246" y="396"/>
                    </a:lnTo>
                    <a:lnTo>
                      <a:pt x="239" y="403"/>
                    </a:lnTo>
                    <a:lnTo>
                      <a:pt x="233" y="414"/>
                    </a:lnTo>
                    <a:lnTo>
                      <a:pt x="221" y="414"/>
                    </a:lnTo>
                    <a:lnTo>
                      <a:pt x="215" y="421"/>
                    </a:lnTo>
                    <a:lnTo>
                      <a:pt x="196" y="421"/>
                    </a:lnTo>
                    <a:lnTo>
                      <a:pt x="185" y="432"/>
                    </a:lnTo>
                    <a:lnTo>
                      <a:pt x="178" y="432"/>
                    </a:lnTo>
                    <a:lnTo>
                      <a:pt x="167" y="439"/>
                    </a:lnTo>
                    <a:lnTo>
                      <a:pt x="160" y="439"/>
                    </a:lnTo>
                    <a:lnTo>
                      <a:pt x="152" y="439"/>
                    </a:lnTo>
                    <a:lnTo>
                      <a:pt x="142" y="432"/>
                    </a:lnTo>
                    <a:lnTo>
                      <a:pt x="134" y="421"/>
                    </a:lnTo>
                    <a:lnTo>
                      <a:pt x="124" y="414"/>
                    </a:lnTo>
                    <a:lnTo>
                      <a:pt x="116" y="414"/>
                    </a:lnTo>
                    <a:lnTo>
                      <a:pt x="116" y="403"/>
                    </a:lnTo>
                    <a:lnTo>
                      <a:pt x="106" y="396"/>
                    </a:lnTo>
                    <a:lnTo>
                      <a:pt x="98" y="389"/>
                    </a:lnTo>
                    <a:lnTo>
                      <a:pt x="91" y="389"/>
                    </a:lnTo>
                    <a:lnTo>
                      <a:pt x="80" y="378"/>
                    </a:lnTo>
                    <a:lnTo>
                      <a:pt x="73" y="378"/>
                    </a:lnTo>
                    <a:lnTo>
                      <a:pt x="61" y="378"/>
                    </a:lnTo>
                    <a:lnTo>
                      <a:pt x="55" y="371"/>
                    </a:lnTo>
                    <a:lnTo>
                      <a:pt x="43" y="371"/>
                    </a:lnTo>
                    <a:lnTo>
                      <a:pt x="37" y="371"/>
                    </a:lnTo>
                    <a:lnTo>
                      <a:pt x="29" y="360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5" name="Freeform 334"/>
              <p:cNvSpPr>
                <a:spLocks/>
              </p:cNvSpPr>
              <p:nvPr/>
            </p:nvSpPr>
            <p:spPr bwMode="auto">
              <a:xfrm>
                <a:off x="3781" y="1373"/>
                <a:ext cx="69" cy="85"/>
              </a:xfrm>
              <a:custGeom>
                <a:avLst/>
                <a:gdLst>
                  <a:gd name="T0" fmla="*/ 1 w 276"/>
                  <a:gd name="T1" fmla="*/ 18 h 338"/>
                  <a:gd name="T2" fmla="*/ 0 w 276"/>
                  <a:gd name="T3" fmla="*/ 17 h 338"/>
                  <a:gd name="T4" fmla="*/ 1 w 276"/>
                  <a:gd name="T5" fmla="*/ 10 h 338"/>
                  <a:gd name="T6" fmla="*/ 4 w 276"/>
                  <a:gd name="T7" fmla="*/ 4 h 338"/>
                  <a:gd name="T8" fmla="*/ 7 w 276"/>
                  <a:gd name="T9" fmla="*/ 0 h 338"/>
                  <a:gd name="T10" fmla="*/ 14 w 276"/>
                  <a:gd name="T11" fmla="*/ 1 h 338"/>
                  <a:gd name="T12" fmla="*/ 17 w 276"/>
                  <a:gd name="T13" fmla="*/ 8 h 338"/>
                  <a:gd name="T14" fmla="*/ 15 w 276"/>
                  <a:gd name="T15" fmla="*/ 15 h 338"/>
                  <a:gd name="T16" fmla="*/ 11 w 276"/>
                  <a:gd name="T17" fmla="*/ 20 h 338"/>
                  <a:gd name="T18" fmla="*/ 7 w 276"/>
                  <a:gd name="T19" fmla="*/ 21 h 338"/>
                  <a:gd name="T20" fmla="*/ 5 w 276"/>
                  <a:gd name="T21" fmla="*/ 19 h 338"/>
                  <a:gd name="T22" fmla="*/ 1 w 276"/>
                  <a:gd name="T23" fmla="*/ 18 h 3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6" h="338">
                    <a:moveTo>
                      <a:pt x="19" y="277"/>
                    </a:moveTo>
                    <a:lnTo>
                      <a:pt x="0" y="266"/>
                    </a:lnTo>
                    <a:lnTo>
                      <a:pt x="11" y="160"/>
                    </a:lnTo>
                    <a:lnTo>
                      <a:pt x="55" y="55"/>
                    </a:lnTo>
                    <a:lnTo>
                      <a:pt x="116" y="0"/>
                    </a:lnTo>
                    <a:lnTo>
                      <a:pt x="215" y="19"/>
                    </a:lnTo>
                    <a:lnTo>
                      <a:pt x="276" y="124"/>
                    </a:lnTo>
                    <a:lnTo>
                      <a:pt x="240" y="233"/>
                    </a:lnTo>
                    <a:lnTo>
                      <a:pt x="178" y="309"/>
                    </a:lnTo>
                    <a:lnTo>
                      <a:pt x="116" y="338"/>
                    </a:lnTo>
                    <a:lnTo>
                      <a:pt x="73" y="295"/>
                    </a:lnTo>
                    <a:lnTo>
                      <a:pt x="19" y="27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6" name="Freeform 335"/>
              <p:cNvSpPr>
                <a:spLocks/>
              </p:cNvSpPr>
              <p:nvPr/>
            </p:nvSpPr>
            <p:spPr bwMode="auto">
              <a:xfrm>
                <a:off x="3856" y="1749"/>
                <a:ext cx="329" cy="293"/>
              </a:xfrm>
              <a:custGeom>
                <a:avLst/>
                <a:gdLst>
                  <a:gd name="T0" fmla="*/ 18 w 1314"/>
                  <a:gd name="T1" fmla="*/ 4 h 1172"/>
                  <a:gd name="T2" fmla="*/ 20 w 1314"/>
                  <a:gd name="T3" fmla="*/ 0 h 1172"/>
                  <a:gd name="T4" fmla="*/ 46 w 1314"/>
                  <a:gd name="T5" fmla="*/ 7 h 1172"/>
                  <a:gd name="T6" fmla="*/ 71 w 1314"/>
                  <a:gd name="T7" fmla="*/ 21 h 1172"/>
                  <a:gd name="T8" fmla="*/ 82 w 1314"/>
                  <a:gd name="T9" fmla="*/ 38 h 1172"/>
                  <a:gd name="T10" fmla="*/ 76 w 1314"/>
                  <a:gd name="T11" fmla="*/ 62 h 1172"/>
                  <a:gd name="T12" fmla="*/ 46 w 1314"/>
                  <a:gd name="T13" fmla="*/ 73 h 1172"/>
                  <a:gd name="T14" fmla="*/ 21 w 1314"/>
                  <a:gd name="T15" fmla="*/ 61 h 1172"/>
                  <a:gd name="T16" fmla="*/ 4 w 1314"/>
                  <a:gd name="T17" fmla="*/ 44 h 1172"/>
                  <a:gd name="T18" fmla="*/ 0 w 1314"/>
                  <a:gd name="T19" fmla="*/ 28 h 1172"/>
                  <a:gd name="T20" fmla="*/ 12 w 1314"/>
                  <a:gd name="T21" fmla="*/ 17 h 1172"/>
                  <a:gd name="T22" fmla="*/ 18 w 1314"/>
                  <a:gd name="T23" fmla="*/ 4 h 11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4" h="1172">
                    <a:moveTo>
                      <a:pt x="290" y="69"/>
                    </a:moveTo>
                    <a:lnTo>
                      <a:pt x="316" y="0"/>
                    </a:lnTo>
                    <a:lnTo>
                      <a:pt x="740" y="112"/>
                    </a:lnTo>
                    <a:lnTo>
                      <a:pt x="1139" y="334"/>
                    </a:lnTo>
                    <a:lnTo>
                      <a:pt x="1314" y="610"/>
                    </a:lnTo>
                    <a:lnTo>
                      <a:pt x="1216" y="987"/>
                    </a:lnTo>
                    <a:lnTo>
                      <a:pt x="740" y="1172"/>
                    </a:lnTo>
                    <a:lnTo>
                      <a:pt x="334" y="969"/>
                    </a:lnTo>
                    <a:lnTo>
                      <a:pt x="69" y="697"/>
                    </a:lnTo>
                    <a:lnTo>
                      <a:pt x="0" y="438"/>
                    </a:lnTo>
                    <a:lnTo>
                      <a:pt x="186" y="272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7" name="Freeform 336"/>
              <p:cNvSpPr>
                <a:spLocks/>
              </p:cNvSpPr>
              <p:nvPr/>
            </p:nvSpPr>
            <p:spPr bwMode="auto">
              <a:xfrm>
                <a:off x="3861" y="1753"/>
                <a:ext cx="299" cy="269"/>
              </a:xfrm>
              <a:custGeom>
                <a:avLst/>
                <a:gdLst>
                  <a:gd name="T0" fmla="*/ 16 w 1198"/>
                  <a:gd name="T1" fmla="*/ 3 h 1073"/>
                  <a:gd name="T2" fmla="*/ 17 w 1198"/>
                  <a:gd name="T3" fmla="*/ 2 h 1073"/>
                  <a:gd name="T4" fmla="*/ 18 w 1198"/>
                  <a:gd name="T5" fmla="*/ 2 h 1073"/>
                  <a:gd name="T6" fmla="*/ 18 w 1198"/>
                  <a:gd name="T7" fmla="*/ 1 h 1073"/>
                  <a:gd name="T8" fmla="*/ 21 w 1198"/>
                  <a:gd name="T9" fmla="*/ 1 h 1073"/>
                  <a:gd name="T10" fmla="*/ 27 w 1198"/>
                  <a:gd name="T11" fmla="*/ 2 h 1073"/>
                  <a:gd name="T12" fmla="*/ 33 w 1198"/>
                  <a:gd name="T13" fmla="*/ 4 h 1073"/>
                  <a:gd name="T14" fmla="*/ 39 w 1198"/>
                  <a:gd name="T15" fmla="*/ 6 h 1073"/>
                  <a:gd name="T16" fmla="*/ 45 w 1198"/>
                  <a:gd name="T17" fmla="*/ 8 h 1073"/>
                  <a:gd name="T18" fmla="*/ 50 w 1198"/>
                  <a:gd name="T19" fmla="*/ 11 h 1073"/>
                  <a:gd name="T20" fmla="*/ 57 w 1198"/>
                  <a:gd name="T21" fmla="*/ 14 h 1073"/>
                  <a:gd name="T22" fmla="*/ 62 w 1198"/>
                  <a:gd name="T23" fmla="*/ 18 h 1073"/>
                  <a:gd name="T24" fmla="*/ 66 w 1198"/>
                  <a:gd name="T25" fmla="*/ 21 h 1073"/>
                  <a:gd name="T26" fmla="*/ 69 w 1198"/>
                  <a:gd name="T27" fmla="*/ 25 h 1073"/>
                  <a:gd name="T28" fmla="*/ 71 w 1198"/>
                  <a:gd name="T29" fmla="*/ 29 h 1073"/>
                  <a:gd name="T30" fmla="*/ 74 w 1198"/>
                  <a:gd name="T31" fmla="*/ 33 h 1073"/>
                  <a:gd name="T32" fmla="*/ 74 w 1198"/>
                  <a:gd name="T33" fmla="*/ 37 h 1073"/>
                  <a:gd name="T34" fmla="*/ 73 w 1198"/>
                  <a:gd name="T35" fmla="*/ 43 h 1073"/>
                  <a:gd name="T36" fmla="*/ 71 w 1198"/>
                  <a:gd name="T37" fmla="*/ 48 h 1073"/>
                  <a:gd name="T38" fmla="*/ 70 w 1198"/>
                  <a:gd name="T39" fmla="*/ 54 h 1073"/>
                  <a:gd name="T40" fmla="*/ 66 w 1198"/>
                  <a:gd name="T41" fmla="*/ 58 h 1073"/>
                  <a:gd name="T42" fmla="*/ 59 w 1198"/>
                  <a:gd name="T43" fmla="*/ 61 h 1073"/>
                  <a:gd name="T44" fmla="*/ 53 w 1198"/>
                  <a:gd name="T45" fmla="*/ 63 h 1073"/>
                  <a:gd name="T46" fmla="*/ 46 w 1198"/>
                  <a:gd name="T47" fmla="*/ 66 h 1073"/>
                  <a:gd name="T48" fmla="*/ 40 w 1198"/>
                  <a:gd name="T49" fmla="*/ 66 h 1073"/>
                  <a:gd name="T50" fmla="*/ 33 w 1198"/>
                  <a:gd name="T51" fmla="*/ 63 h 1073"/>
                  <a:gd name="T52" fmla="*/ 28 w 1198"/>
                  <a:gd name="T53" fmla="*/ 60 h 1073"/>
                  <a:gd name="T54" fmla="*/ 22 w 1198"/>
                  <a:gd name="T55" fmla="*/ 57 h 1073"/>
                  <a:gd name="T56" fmla="*/ 18 w 1198"/>
                  <a:gd name="T57" fmla="*/ 54 h 1073"/>
                  <a:gd name="T58" fmla="*/ 13 w 1198"/>
                  <a:gd name="T59" fmla="*/ 50 h 1073"/>
                  <a:gd name="T60" fmla="*/ 10 w 1198"/>
                  <a:gd name="T61" fmla="*/ 46 h 1073"/>
                  <a:gd name="T62" fmla="*/ 6 w 1198"/>
                  <a:gd name="T63" fmla="*/ 42 h 1073"/>
                  <a:gd name="T64" fmla="*/ 3 w 1198"/>
                  <a:gd name="T65" fmla="*/ 38 h 1073"/>
                  <a:gd name="T66" fmla="*/ 2 w 1198"/>
                  <a:gd name="T67" fmla="*/ 34 h 1073"/>
                  <a:gd name="T68" fmla="*/ 1 w 1198"/>
                  <a:gd name="T69" fmla="*/ 30 h 1073"/>
                  <a:gd name="T70" fmla="*/ 0 w 1198"/>
                  <a:gd name="T71" fmla="*/ 27 h 1073"/>
                  <a:gd name="T72" fmla="*/ 1 w 1198"/>
                  <a:gd name="T73" fmla="*/ 24 h 1073"/>
                  <a:gd name="T74" fmla="*/ 4 w 1198"/>
                  <a:gd name="T75" fmla="*/ 21 h 1073"/>
                  <a:gd name="T76" fmla="*/ 6 w 1198"/>
                  <a:gd name="T77" fmla="*/ 19 h 1073"/>
                  <a:gd name="T78" fmla="*/ 9 w 1198"/>
                  <a:gd name="T79" fmla="*/ 17 h 1073"/>
                  <a:gd name="T80" fmla="*/ 11 w 1198"/>
                  <a:gd name="T81" fmla="*/ 14 h 1073"/>
                  <a:gd name="T82" fmla="*/ 13 w 1198"/>
                  <a:gd name="T83" fmla="*/ 11 h 1073"/>
                  <a:gd name="T84" fmla="*/ 14 w 1198"/>
                  <a:gd name="T85" fmla="*/ 8 h 1073"/>
                  <a:gd name="T86" fmla="*/ 15 w 1198"/>
                  <a:gd name="T87" fmla="*/ 6 h 10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98" h="1073">
                    <a:moveTo>
                      <a:pt x="265" y="62"/>
                    </a:moveTo>
                    <a:lnTo>
                      <a:pt x="265" y="51"/>
                    </a:lnTo>
                    <a:lnTo>
                      <a:pt x="272" y="44"/>
                    </a:lnTo>
                    <a:lnTo>
                      <a:pt x="272" y="33"/>
                    </a:lnTo>
                    <a:lnTo>
                      <a:pt x="272" y="26"/>
                    </a:lnTo>
                    <a:lnTo>
                      <a:pt x="283" y="26"/>
                    </a:lnTo>
                    <a:lnTo>
                      <a:pt x="283" y="15"/>
                    </a:lnTo>
                    <a:lnTo>
                      <a:pt x="290" y="8"/>
                    </a:lnTo>
                    <a:lnTo>
                      <a:pt x="290" y="0"/>
                    </a:lnTo>
                    <a:lnTo>
                      <a:pt x="346" y="8"/>
                    </a:lnTo>
                    <a:lnTo>
                      <a:pt x="389" y="26"/>
                    </a:lnTo>
                    <a:lnTo>
                      <a:pt x="432" y="33"/>
                    </a:lnTo>
                    <a:lnTo>
                      <a:pt x="483" y="51"/>
                    </a:lnTo>
                    <a:lnTo>
                      <a:pt x="531" y="62"/>
                    </a:lnTo>
                    <a:lnTo>
                      <a:pt x="582" y="76"/>
                    </a:lnTo>
                    <a:lnTo>
                      <a:pt x="625" y="87"/>
                    </a:lnTo>
                    <a:lnTo>
                      <a:pt x="672" y="94"/>
                    </a:lnTo>
                    <a:lnTo>
                      <a:pt x="722" y="123"/>
                    </a:lnTo>
                    <a:lnTo>
                      <a:pt x="766" y="148"/>
                    </a:lnTo>
                    <a:lnTo>
                      <a:pt x="809" y="174"/>
                    </a:lnTo>
                    <a:lnTo>
                      <a:pt x="857" y="203"/>
                    </a:lnTo>
                    <a:lnTo>
                      <a:pt x="908" y="229"/>
                    </a:lnTo>
                    <a:lnTo>
                      <a:pt x="951" y="254"/>
                    </a:lnTo>
                    <a:lnTo>
                      <a:pt x="999" y="280"/>
                    </a:lnTo>
                    <a:lnTo>
                      <a:pt x="1042" y="308"/>
                    </a:lnTo>
                    <a:lnTo>
                      <a:pt x="1060" y="334"/>
                    </a:lnTo>
                    <a:lnTo>
                      <a:pt x="1085" y="371"/>
                    </a:lnTo>
                    <a:lnTo>
                      <a:pt x="1103" y="395"/>
                    </a:lnTo>
                    <a:lnTo>
                      <a:pt x="1121" y="432"/>
                    </a:lnTo>
                    <a:lnTo>
                      <a:pt x="1147" y="457"/>
                    </a:lnTo>
                    <a:lnTo>
                      <a:pt x="1165" y="493"/>
                    </a:lnTo>
                    <a:lnTo>
                      <a:pt x="1184" y="519"/>
                    </a:lnTo>
                    <a:lnTo>
                      <a:pt x="1198" y="544"/>
                    </a:lnTo>
                    <a:lnTo>
                      <a:pt x="1190" y="592"/>
                    </a:lnTo>
                    <a:lnTo>
                      <a:pt x="1184" y="635"/>
                    </a:lnTo>
                    <a:lnTo>
                      <a:pt x="1172" y="679"/>
                    </a:lnTo>
                    <a:lnTo>
                      <a:pt x="1165" y="722"/>
                    </a:lnTo>
                    <a:lnTo>
                      <a:pt x="1147" y="765"/>
                    </a:lnTo>
                    <a:lnTo>
                      <a:pt x="1136" y="809"/>
                    </a:lnTo>
                    <a:lnTo>
                      <a:pt x="1129" y="852"/>
                    </a:lnTo>
                    <a:lnTo>
                      <a:pt x="1121" y="900"/>
                    </a:lnTo>
                    <a:lnTo>
                      <a:pt x="1060" y="925"/>
                    </a:lnTo>
                    <a:lnTo>
                      <a:pt x="1006" y="943"/>
                    </a:lnTo>
                    <a:lnTo>
                      <a:pt x="951" y="969"/>
                    </a:lnTo>
                    <a:lnTo>
                      <a:pt x="900" y="987"/>
                    </a:lnTo>
                    <a:lnTo>
                      <a:pt x="846" y="1005"/>
                    </a:lnTo>
                    <a:lnTo>
                      <a:pt x="795" y="1030"/>
                    </a:lnTo>
                    <a:lnTo>
                      <a:pt x="734" y="1049"/>
                    </a:lnTo>
                    <a:lnTo>
                      <a:pt x="679" y="1073"/>
                    </a:lnTo>
                    <a:lnTo>
                      <a:pt x="636" y="1049"/>
                    </a:lnTo>
                    <a:lnTo>
                      <a:pt x="592" y="1024"/>
                    </a:lnTo>
                    <a:lnTo>
                      <a:pt x="537" y="1005"/>
                    </a:lnTo>
                    <a:lnTo>
                      <a:pt x="494" y="979"/>
                    </a:lnTo>
                    <a:lnTo>
                      <a:pt x="450" y="951"/>
                    </a:lnTo>
                    <a:lnTo>
                      <a:pt x="407" y="933"/>
                    </a:lnTo>
                    <a:lnTo>
                      <a:pt x="353" y="907"/>
                    </a:lnTo>
                    <a:lnTo>
                      <a:pt x="308" y="889"/>
                    </a:lnTo>
                    <a:lnTo>
                      <a:pt x="283" y="852"/>
                    </a:lnTo>
                    <a:lnTo>
                      <a:pt x="247" y="820"/>
                    </a:lnTo>
                    <a:lnTo>
                      <a:pt x="218" y="791"/>
                    </a:lnTo>
                    <a:lnTo>
                      <a:pt x="186" y="758"/>
                    </a:lnTo>
                    <a:lnTo>
                      <a:pt x="156" y="729"/>
                    </a:lnTo>
                    <a:lnTo>
                      <a:pt x="124" y="697"/>
                    </a:lnTo>
                    <a:lnTo>
                      <a:pt x="95" y="661"/>
                    </a:lnTo>
                    <a:lnTo>
                      <a:pt x="62" y="635"/>
                    </a:lnTo>
                    <a:lnTo>
                      <a:pt x="51" y="598"/>
                    </a:lnTo>
                    <a:lnTo>
                      <a:pt x="44" y="573"/>
                    </a:lnTo>
                    <a:lnTo>
                      <a:pt x="33" y="544"/>
                    </a:lnTo>
                    <a:lnTo>
                      <a:pt x="26" y="519"/>
                    </a:lnTo>
                    <a:lnTo>
                      <a:pt x="18" y="483"/>
                    </a:lnTo>
                    <a:lnTo>
                      <a:pt x="18" y="457"/>
                    </a:lnTo>
                    <a:lnTo>
                      <a:pt x="8" y="432"/>
                    </a:lnTo>
                    <a:lnTo>
                      <a:pt x="0" y="395"/>
                    </a:lnTo>
                    <a:lnTo>
                      <a:pt x="18" y="377"/>
                    </a:lnTo>
                    <a:lnTo>
                      <a:pt x="33" y="359"/>
                    </a:lnTo>
                    <a:lnTo>
                      <a:pt x="62" y="341"/>
                    </a:lnTo>
                    <a:lnTo>
                      <a:pt x="80" y="326"/>
                    </a:lnTo>
                    <a:lnTo>
                      <a:pt x="105" y="308"/>
                    </a:lnTo>
                    <a:lnTo>
                      <a:pt x="124" y="290"/>
                    </a:lnTo>
                    <a:lnTo>
                      <a:pt x="142" y="272"/>
                    </a:lnTo>
                    <a:lnTo>
                      <a:pt x="168" y="247"/>
                    </a:lnTo>
                    <a:lnTo>
                      <a:pt x="175" y="229"/>
                    </a:lnTo>
                    <a:lnTo>
                      <a:pt x="186" y="203"/>
                    </a:lnTo>
                    <a:lnTo>
                      <a:pt x="204" y="174"/>
                    </a:lnTo>
                    <a:lnTo>
                      <a:pt x="211" y="156"/>
                    </a:lnTo>
                    <a:lnTo>
                      <a:pt x="229" y="130"/>
                    </a:lnTo>
                    <a:lnTo>
                      <a:pt x="236" y="105"/>
                    </a:lnTo>
                    <a:lnTo>
                      <a:pt x="247" y="87"/>
                    </a:lnTo>
                    <a:lnTo>
                      <a:pt x="265" y="62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8" name="Freeform 337"/>
              <p:cNvSpPr>
                <a:spLocks/>
              </p:cNvSpPr>
              <p:nvPr/>
            </p:nvSpPr>
            <p:spPr bwMode="auto">
              <a:xfrm>
                <a:off x="3863" y="1757"/>
                <a:ext cx="276" cy="243"/>
              </a:xfrm>
              <a:custGeom>
                <a:avLst/>
                <a:gdLst>
                  <a:gd name="T0" fmla="*/ 16 w 1103"/>
                  <a:gd name="T1" fmla="*/ 3 h 972"/>
                  <a:gd name="T2" fmla="*/ 16 w 1103"/>
                  <a:gd name="T3" fmla="*/ 2 h 972"/>
                  <a:gd name="T4" fmla="*/ 17 w 1103"/>
                  <a:gd name="T5" fmla="*/ 1 h 972"/>
                  <a:gd name="T6" fmla="*/ 17 w 1103"/>
                  <a:gd name="T7" fmla="*/ 0 h 972"/>
                  <a:gd name="T8" fmla="*/ 23 w 1103"/>
                  <a:gd name="T9" fmla="*/ 1 h 972"/>
                  <a:gd name="T10" fmla="*/ 28 w 1103"/>
                  <a:gd name="T11" fmla="*/ 3 h 972"/>
                  <a:gd name="T12" fmla="*/ 33 w 1103"/>
                  <a:gd name="T13" fmla="*/ 4 h 972"/>
                  <a:gd name="T14" fmla="*/ 39 w 1103"/>
                  <a:gd name="T15" fmla="*/ 6 h 972"/>
                  <a:gd name="T16" fmla="*/ 44 w 1103"/>
                  <a:gd name="T17" fmla="*/ 8 h 972"/>
                  <a:gd name="T18" fmla="*/ 49 w 1103"/>
                  <a:gd name="T19" fmla="*/ 12 h 972"/>
                  <a:gd name="T20" fmla="*/ 55 w 1103"/>
                  <a:gd name="T21" fmla="*/ 15 h 972"/>
                  <a:gd name="T22" fmla="*/ 60 w 1103"/>
                  <a:gd name="T23" fmla="*/ 17 h 972"/>
                  <a:gd name="T24" fmla="*/ 62 w 1103"/>
                  <a:gd name="T25" fmla="*/ 21 h 972"/>
                  <a:gd name="T26" fmla="*/ 65 w 1103"/>
                  <a:gd name="T27" fmla="*/ 24 h 972"/>
                  <a:gd name="T28" fmla="*/ 67 w 1103"/>
                  <a:gd name="T29" fmla="*/ 28 h 972"/>
                  <a:gd name="T30" fmla="*/ 69 w 1103"/>
                  <a:gd name="T31" fmla="*/ 31 h 972"/>
                  <a:gd name="T32" fmla="*/ 68 w 1103"/>
                  <a:gd name="T33" fmla="*/ 36 h 972"/>
                  <a:gd name="T34" fmla="*/ 66 w 1103"/>
                  <a:gd name="T35" fmla="*/ 41 h 972"/>
                  <a:gd name="T36" fmla="*/ 65 w 1103"/>
                  <a:gd name="T37" fmla="*/ 47 h 972"/>
                  <a:gd name="T38" fmla="*/ 64 w 1103"/>
                  <a:gd name="T39" fmla="*/ 52 h 972"/>
                  <a:gd name="T40" fmla="*/ 58 w 1103"/>
                  <a:gd name="T41" fmla="*/ 54 h 972"/>
                  <a:gd name="T42" fmla="*/ 51 w 1103"/>
                  <a:gd name="T43" fmla="*/ 56 h 972"/>
                  <a:gd name="T44" fmla="*/ 46 w 1103"/>
                  <a:gd name="T45" fmla="*/ 59 h 972"/>
                  <a:gd name="T46" fmla="*/ 39 w 1103"/>
                  <a:gd name="T47" fmla="*/ 61 h 972"/>
                  <a:gd name="T48" fmla="*/ 34 w 1103"/>
                  <a:gd name="T49" fmla="*/ 58 h 972"/>
                  <a:gd name="T50" fmla="*/ 29 w 1103"/>
                  <a:gd name="T51" fmla="*/ 56 h 972"/>
                  <a:gd name="T52" fmla="*/ 23 w 1103"/>
                  <a:gd name="T53" fmla="*/ 53 h 972"/>
                  <a:gd name="T54" fmla="*/ 18 w 1103"/>
                  <a:gd name="T55" fmla="*/ 50 h 972"/>
                  <a:gd name="T56" fmla="*/ 14 w 1103"/>
                  <a:gd name="T57" fmla="*/ 47 h 972"/>
                  <a:gd name="T58" fmla="*/ 11 w 1103"/>
                  <a:gd name="T59" fmla="*/ 43 h 972"/>
                  <a:gd name="T60" fmla="*/ 8 w 1103"/>
                  <a:gd name="T61" fmla="*/ 39 h 972"/>
                  <a:gd name="T62" fmla="*/ 4 w 1103"/>
                  <a:gd name="T63" fmla="*/ 36 h 972"/>
                  <a:gd name="T64" fmla="*/ 4 w 1103"/>
                  <a:gd name="T65" fmla="*/ 33 h 972"/>
                  <a:gd name="T66" fmla="*/ 2 w 1103"/>
                  <a:gd name="T67" fmla="*/ 29 h 972"/>
                  <a:gd name="T68" fmla="*/ 1 w 1103"/>
                  <a:gd name="T69" fmla="*/ 26 h 972"/>
                  <a:gd name="T70" fmla="*/ 0 w 1103"/>
                  <a:gd name="T71" fmla="*/ 23 h 972"/>
                  <a:gd name="T72" fmla="*/ 3 w 1103"/>
                  <a:gd name="T73" fmla="*/ 21 h 972"/>
                  <a:gd name="T74" fmla="*/ 5 w 1103"/>
                  <a:gd name="T75" fmla="*/ 18 h 972"/>
                  <a:gd name="T76" fmla="*/ 7 w 1103"/>
                  <a:gd name="T77" fmla="*/ 16 h 972"/>
                  <a:gd name="T78" fmla="*/ 10 w 1103"/>
                  <a:gd name="T79" fmla="*/ 14 h 972"/>
                  <a:gd name="T80" fmla="*/ 11 w 1103"/>
                  <a:gd name="T81" fmla="*/ 12 h 972"/>
                  <a:gd name="T82" fmla="*/ 13 w 1103"/>
                  <a:gd name="T83" fmla="*/ 9 h 972"/>
                  <a:gd name="T84" fmla="*/ 14 w 1103"/>
                  <a:gd name="T85" fmla="*/ 6 h 972"/>
                  <a:gd name="T86" fmla="*/ 16 w 1103"/>
                  <a:gd name="T87" fmla="*/ 4 h 9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3" h="972">
                    <a:moveTo>
                      <a:pt x="246" y="54"/>
                    </a:moveTo>
                    <a:lnTo>
                      <a:pt x="246" y="47"/>
                    </a:lnTo>
                    <a:lnTo>
                      <a:pt x="257" y="36"/>
                    </a:lnTo>
                    <a:lnTo>
                      <a:pt x="257" y="29"/>
                    </a:lnTo>
                    <a:lnTo>
                      <a:pt x="264" y="18"/>
                    </a:lnTo>
                    <a:lnTo>
                      <a:pt x="264" y="11"/>
                    </a:lnTo>
                    <a:lnTo>
                      <a:pt x="264" y="0"/>
                    </a:lnTo>
                    <a:lnTo>
                      <a:pt x="275" y="0"/>
                    </a:lnTo>
                    <a:lnTo>
                      <a:pt x="320" y="11"/>
                    </a:lnTo>
                    <a:lnTo>
                      <a:pt x="363" y="18"/>
                    </a:lnTo>
                    <a:lnTo>
                      <a:pt x="406" y="36"/>
                    </a:lnTo>
                    <a:lnTo>
                      <a:pt x="450" y="47"/>
                    </a:lnTo>
                    <a:lnTo>
                      <a:pt x="486" y="54"/>
                    </a:lnTo>
                    <a:lnTo>
                      <a:pt x="529" y="61"/>
                    </a:lnTo>
                    <a:lnTo>
                      <a:pt x="574" y="79"/>
                    </a:lnTo>
                    <a:lnTo>
                      <a:pt x="617" y="90"/>
                    </a:lnTo>
                    <a:lnTo>
                      <a:pt x="664" y="115"/>
                    </a:lnTo>
                    <a:lnTo>
                      <a:pt x="707" y="133"/>
                    </a:lnTo>
                    <a:lnTo>
                      <a:pt x="740" y="159"/>
                    </a:lnTo>
                    <a:lnTo>
                      <a:pt x="787" y="188"/>
                    </a:lnTo>
                    <a:lnTo>
                      <a:pt x="831" y="202"/>
                    </a:lnTo>
                    <a:lnTo>
                      <a:pt x="874" y="232"/>
                    </a:lnTo>
                    <a:lnTo>
                      <a:pt x="910" y="257"/>
                    </a:lnTo>
                    <a:lnTo>
                      <a:pt x="955" y="275"/>
                    </a:lnTo>
                    <a:lnTo>
                      <a:pt x="973" y="301"/>
                    </a:lnTo>
                    <a:lnTo>
                      <a:pt x="991" y="337"/>
                    </a:lnTo>
                    <a:lnTo>
                      <a:pt x="1004" y="362"/>
                    </a:lnTo>
                    <a:lnTo>
                      <a:pt x="1034" y="387"/>
                    </a:lnTo>
                    <a:lnTo>
                      <a:pt x="1052" y="417"/>
                    </a:lnTo>
                    <a:lnTo>
                      <a:pt x="1067" y="442"/>
                    </a:lnTo>
                    <a:lnTo>
                      <a:pt x="1085" y="468"/>
                    </a:lnTo>
                    <a:lnTo>
                      <a:pt x="1103" y="496"/>
                    </a:lnTo>
                    <a:lnTo>
                      <a:pt x="1095" y="540"/>
                    </a:lnTo>
                    <a:lnTo>
                      <a:pt x="1085" y="577"/>
                    </a:lnTo>
                    <a:lnTo>
                      <a:pt x="1067" y="620"/>
                    </a:lnTo>
                    <a:lnTo>
                      <a:pt x="1059" y="653"/>
                    </a:lnTo>
                    <a:lnTo>
                      <a:pt x="1052" y="700"/>
                    </a:lnTo>
                    <a:lnTo>
                      <a:pt x="1041" y="743"/>
                    </a:lnTo>
                    <a:lnTo>
                      <a:pt x="1034" y="776"/>
                    </a:lnTo>
                    <a:lnTo>
                      <a:pt x="1023" y="823"/>
                    </a:lnTo>
                    <a:lnTo>
                      <a:pt x="973" y="837"/>
                    </a:lnTo>
                    <a:lnTo>
                      <a:pt x="925" y="856"/>
                    </a:lnTo>
                    <a:lnTo>
                      <a:pt x="874" y="874"/>
                    </a:lnTo>
                    <a:lnTo>
                      <a:pt x="820" y="892"/>
                    </a:lnTo>
                    <a:lnTo>
                      <a:pt x="777" y="918"/>
                    </a:lnTo>
                    <a:lnTo>
                      <a:pt x="726" y="936"/>
                    </a:lnTo>
                    <a:lnTo>
                      <a:pt x="678" y="954"/>
                    </a:lnTo>
                    <a:lnTo>
                      <a:pt x="628" y="972"/>
                    </a:lnTo>
                    <a:lnTo>
                      <a:pt x="584" y="954"/>
                    </a:lnTo>
                    <a:lnTo>
                      <a:pt x="537" y="928"/>
                    </a:lnTo>
                    <a:lnTo>
                      <a:pt x="504" y="910"/>
                    </a:lnTo>
                    <a:lnTo>
                      <a:pt x="460" y="892"/>
                    </a:lnTo>
                    <a:lnTo>
                      <a:pt x="414" y="867"/>
                    </a:lnTo>
                    <a:lnTo>
                      <a:pt x="370" y="849"/>
                    </a:lnTo>
                    <a:lnTo>
                      <a:pt x="326" y="823"/>
                    </a:lnTo>
                    <a:lnTo>
                      <a:pt x="290" y="805"/>
                    </a:lnTo>
                    <a:lnTo>
                      <a:pt x="257" y="776"/>
                    </a:lnTo>
                    <a:lnTo>
                      <a:pt x="228" y="743"/>
                    </a:lnTo>
                    <a:lnTo>
                      <a:pt x="203" y="714"/>
                    </a:lnTo>
                    <a:lnTo>
                      <a:pt x="178" y="689"/>
                    </a:lnTo>
                    <a:lnTo>
                      <a:pt x="148" y="664"/>
                    </a:lnTo>
                    <a:lnTo>
                      <a:pt x="124" y="628"/>
                    </a:lnTo>
                    <a:lnTo>
                      <a:pt x="87" y="602"/>
                    </a:lnTo>
                    <a:lnTo>
                      <a:pt x="61" y="577"/>
                    </a:lnTo>
                    <a:lnTo>
                      <a:pt x="54" y="547"/>
                    </a:lnTo>
                    <a:lnTo>
                      <a:pt x="54" y="522"/>
                    </a:lnTo>
                    <a:lnTo>
                      <a:pt x="43" y="496"/>
                    </a:lnTo>
                    <a:lnTo>
                      <a:pt x="36" y="468"/>
                    </a:lnTo>
                    <a:lnTo>
                      <a:pt x="25" y="442"/>
                    </a:lnTo>
                    <a:lnTo>
                      <a:pt x="18" y="417"/>
                    </a:lnTo>
                    <a:lnTo>
                      <a:pt x="10" y="387"/>
                    </a:lnTo>
                    <a:lnTo>
                      <a:pt x="0" y="362"/>
                    </a:lnTo>
                    <a:lnTo>
                      <a:pt x="25" y="344"/>
                    </a:lnTo>
                    <a:lnTo>
                      <a:pt x="43" y="326"/>
                    </a:lnTo>
                    <a:lnTo>
                      <a:pt x="61" y="311"/>
                    </a:lnTo>
                    <a:lnTo>
                      <a:pt x="79" y="293"/>
                    </a:lnTo>
                    <a:lnTo>
                      <a:pt x="97" y="275"/>
                    </a:lnTo>
                    <a:lnTo>
                      <a:pt x="116" y="257"/>
                    </a:lnTo>
                    <a:lnTo>
                      <a:pt x="142" y="239"/>
                    </a:lnTo>
                    <a:lnTo>
                      <a:pt x="160" y="221"/>
                    </a:lnTo>
                    <a:lnTo>
                      <a:pt x="167" y="202"/>
                    </a:lnTo>
                    <a:lnTo>
                      <a:pt x="178" y="188"/>
                    </a:lnTo>
                    <a:lnTo>
                      <a:pt x="196" y="159"/>
                    </a:lnTo>
                    <a:lnTo>
                      <a:pt x="203" y="141"/>
                    </a:lnTo>
                    <a:lnTo>
                      <a:pt x="210" y="115"/>
                    </a:lnTo>
                    <a:lnTo>
                      <a:pt x="221" y="97"/>
                    </a:lnTo>
                    <a:lnTo>
                      <a:pt x="239" y="72"/>
                    </a:lnTo>
                    <a:lnTo>
                      <a:pt x="246" y="54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59" name="Freeform 338"/>
              <p:cNvSpPr>
                <a:spLocks/>
              </p:cNvSpPr>
              <p:nvPr/>
            </p:nvSpPr>
            <p:spPr bwMode="auto">
              <a:xfrm>
                <a:off x="3867" y="1760"/>
                <a:ext cx="247" cy="220"/>
              </a:xfrm>
              <a:custGeom>
                <a:avLst/>
                <a:gdLst>
                  <a:gd name="T0" fmla="*/ 14 w 986"/>
                  <a:gd name="T1" fmla="*/ 3 h 881"/>
                  <a:gd name="T2" fmla="*/ 14 w 986"/>
                  <a:gd name="T3" fmla="*/ 1 h 881"/>
                  <a:gd name="T4" fmla="*/ 15 w 986"/>
                  <a:gd name="T5" fmla="*/ 0 h 881"/>
                  <a:gd name="T6" fmla="*/ 18 w 986"/>
                  <a:gd name="T7" fmla="*/ 0 h 881"/>
                  <a:gd name="T8" fmla="*/ 23 w 986"/>
                  <a:gd name="T9" fmla="*/ 2 h 881"/>
                  <a:gd name="T10" fmla="*/ 28 w 986"/>
                  <a:gd name="T11" fmla="*/ 3 h 881"/>
                  <a:gd name="T12" fmla="*/ 33 w 986"/>
                  <a:gd name="T13" fmla="*/ 4 h 881"/>
                  <a:gd name="T14" fmla="*/ 37 w 986"/>
                  <a:gd name="T15" fmla="*/ 6 h 881"/>
                  <a:gd name="T16" fmla="*/ 42 w 986"/>
                  <a:gd name="T17" fmla="*/ 9 h 881"/>
                  <a:gd name="T18" fmla="*/ 46 w 986"/>
                  <a:gd name="T19" fmla="*/ 12 h 881"/>
                  <a:gd name="T20" fmla="*/ 51 w 986"/>
                  <a:gd name="T21" fmla="*/ 14 h 881"/>
                  <a:gd name="T22" fmla="*/ 55 w 986"/>
                  <a:gd name="T23" fmla="*/ 17 h 881"/>
                  <a:gd name="T24" fmla="*/ 57 w 986"/>
                  <a:gd name="T25" fmla="*/ 20 h 881"/>
                  <a:gd name="T26" fmla="*/ 59 w 986"/>
                  <a:gd name="T27" fmla="*/ 23 h 881"/>
                  <a:gd name="T28" fmla="*/ 61 w 986"/>
                  <a:gd name="T29" fmla="*/ 26 h 881"/>
                  <a:gd name="T30" fmla="*/ 61 w 986"/>
                  <a:gd name="T31" fmla="*/ 30 h 881"/>
                  <a:gd name="T32" fmla="*/ 60 w 986"/>
                  <a:gd name="T33" fmla="*/ 35 h 881"/>
                  <a:gd name="T34" fmla="*/ 59 w 986"/>
                  <a:gd name="T35" fmla="*/ 40 h 881"/>
                  <a:gd name="T36" fmla="*/ 58 w 986"/>
                  <a:gd name="T37" fmla="*/ 44 h 881"/>
                  <a:gd name="T38" fmla="*/ 55 w 986"/>
                  <a:gd name="T39" fmla="*/ 47 h 881"/>
                  <a:gd name="T40" fmla="*/ 49 w 986"/>
                  <a:gd name="T41" fmla="*/ 49 h 881"/>
                  <a:gd name="T42" fmla="*/ 44 w 986"/>
                  <a:gd name="T43" fmla="*/ 51 h 881"/>
                  <a:gd name="T44" fmla="*/ 38 w 986"/>
                  <a:gd name="T45" fmla="*/ 54 h 881"/>
                  <a:gd name="T46" fmla="*/ 33 w 986"/>
                  <a:gd name="T47" fmla="*/ 53 h 881"/>
                  <a:gd name="T48" fmla="*/ 28 w 986"/>
                  <a:gd name="T49" fmla="*/ 51 h 881"/>
                  <a:gd name="T50" fmla="*/ 23 w 986"/>
                  <a:gd name="T51" fmla="*/ 49 h 881"/>
                  <a:gd name="T52" fmla="*/ 19 w 986"/>
                  <a:gd name="T53" fmla="*/ 47 h 881"/>
                  <a:gd name="T54" fmla="*/ 14 w 986"/>
                  <a:gd name="T55" fmla="*/ 44 h 881"/>
                  <a:gd name="T56" fmla="*/ 12 w 986"/>
                  <a:gd name="T57" fmla="*/ 41 h 881"/>
                  <a:gd name="T58" fmla="*/ 8 w 986"/>
                  <a:gd name="T59" fmla="*/ 37 h 881"/>
                  <a:gd name="T60" fmla="*/ 5 w 986"/>
                  <a:gd name="T61" fmla="*/ 34 h 881"/>
                  <a:gd name="T62" fmla="*/ 4 w 986"/>
                  <a:gd name="T63" fmla="*/ 31 h 881"/>
                  <a:gd name="T64" fmla="*/ 2 w 986"/>
                  <a:gd name="T65" fmla="*/ 28 h 881"/>
                  <a:gd name="T66" fmla="*/ 2 w 986"/>
                  <a:gd name="T67" fmla="*/ 24 h 881"/>
                  <a:gd name="T68" fmla="*/ 1 w 986"/>
                  <a:gd name="T69" fmla="*/ 22 h 881"/>
                  <a:gd name="T70" fmla="*/ 1 w 986"/>
                  <a:gd name="T71" fmla="*/ 20 h 881"/>
                  <a:gd name="T72" fmla="*/ 4 w 986"/>
                  <a:gd name="T73" fmla="*/ 17 h 881"/>
                  <a:gd name="T74" fmla="*/ 6 w 986"/>
                  <a:gd name="T75" fmla="*/ 16 h 881"/>
                  <a:gd name="T76" fmla="*/ 8 w 986"/>
                  <a:gd name="T77" fmla="*/ 14 h 881"/>
                  <a:gd name="T78" fmla="*/ 9 w 986"/>
                  <a:gd name="T79" fmla="*/ 11 h 881"/>
                  <a:gd name="T80" fmla="*/ 11 w 986"/>
                  <a:gd name="T81" fmla="*/ 9 h 881"/>
                  <a:gd name="T82" fmla="*/ 12 w 986"/>
                  <a:gd name="T83" fmla="*/ 6 h 881"/>
                  <a:gd name="T84" fmla="*/ 13 w 986"/>
                  <a:gd name="T85" fmla="*/ 4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6" h="881">
                    <a:moveTo>
                      <a:pt x="221" y="50"/>
                    </a:moveTo>
                    <a:lnTo>
                      <a:pt x="221" y="43"/>
                    </a:lnTo>
                    <a:lnTo>
                      <a:pt x="228" y="36"/>
                    </a:lnTo>
                    <a:lnTo>
                      <a:pt x="228" y="25"/>
                    </a:lnTo>
                    <a:lnTo>
                      <a:pt x="239" y="18"/>
                    </a:lnTo>
                    <a:lnTo>
                      <a:pt x="239" y="7"/>
                    </a:lnTo>
                    <a:lnTo>
                      <a:pt x="246" y="0"/>
                    </a:lnTo>
                    <a:lnTo>
                      <a:pt x="282" y="7"/>
                    </a:lnTo>
                    <a:lnTo>
                      <a:pt x="320" y="25"/>
                    </a:lnTo>
                    <a:lnTo>
                      <a:pt x="363" y="36"/>
                    </a:lnTo>
                    <a:lnTo>
                      <a:pt x="396" y="43"/>
                    </a:lnTo>
                    <a:lnTo>
                      <a:pt x="442" y="50"/>
                    </a:lnTo>
                    <a:lnTo>
                      <a:pt x="475" y="61"/>
                    </a:lnTo>
                    <a:lnTo>
                      <a:pt x="519" y="68"/>
                    </a:lnTo>
                    <a:lnTo>
                      <a:pt x="556" y="86"/>
                    </a:lnTo>
                    <a:lnTo>
                      <a:pt x="592" y="104"/>
                    </a:lnTo>
                    <a:lnTo>
                      <a:pt x="635" y="122"/>
                    </a:lnTo>
                    <a:lnTo>
                      <a:pt x="671" y="148"/>
                    </a:lnTo>
                    <a:lnTo>
                      <a:pt x="708" y="167"/>
                    </a:lnTo>
                    <a:lnTo>
                      <a:pt x="740" y="191"/>
                    </a:lnTo>
                    <a:lnTo>
                      <a:pt x="783" y="210"/>
                    </a:lnTo>
                    <a:lnTo>
                      <a:pt x="820" y="228"/>
                    </a:lnTo>
                    <a:lnTo>
                      <a:pt x="856" y="254"/>
                    </a:lnTo>
                    <a:lnTo>
                      <a:pt x="874" y="272"/>
                    </a:lnTo>
                    <a:lnTo>
                      <a:pt x="892" y="300"/>
                    </a:lnTo>
                    <a:lnTo>
                      <a:pt x="907" y="326"/>
                    </a:lnTo>
                    <a:lnTo>
                      <a:pt x="925" y="351"/>
                    </a:lnTo>
                    <a:lnTo>
                      <a:pt x="943" y="376"/>
                    </a:lnTo>
                    <a:lnTo>
                      <a:pt x="955" y="406"/>
                    </a:lnTo>
                    <a:lnTo>
                      <a:pt x="973" y="424"/>
                    </a:lnTo>
                    <a:lnTo>
                      <a:pt x="986" y="449"/>
                    </a:lnTo>
                    <a:lnTo>
                      <a:pt x="980" y="485"/>
                    </a:lnTo>
                    <a:lnTo>
                      <a:pt x="973" y="518"/>
                    </a:lnTo>
                    <a:lnTo>
                      <a:pt x="961" y="566"/>
                    </a:lnTo>
                    <a:lnTo>
                      <a:pt x="955" y="598"/>
                    </a:lnTo>
                    <a:lnTo>
                      <a:pt x="943" y="635"/>
                    </a:lnTo>
                    <a:lnTo>
                      <a:pt x="937" y="671"/>
                    </a:lnTo>
                    <a:lnTo>
                      <a:pt x="925" y="703"/>
                    </a:lnTo>
                    <a:lnTo>
                      <a:pt x="918" y="739"/>
                    </a:lnTo>
                    <a:lnTo>
                      <a:pt x="874" y="757"/>
                    </a:lnTo>
                    <a:lnTo>
                      <a:pt x="831" y="775"/>
                    </a:lnTo>
                    <a:lnTo>
                      <a:pt x="783" y="794"/>
                    </a:lnTo>
                    <a:lnTo>
                      <a:pt x="740" y="812"/>
                    </a:lnTo>
                    <a:lnTo>
                      <a:pt x="696" y="826"/>
                    </a:lnTo>
                    <a:lnTo>
                      <a:pt x="653" y="845"/>
                    </a:lnTo>
                    <a:lnTo>
                      <a:pt x="610" y="863"/>
                    </a:lnTo>
                    <a:lnTo>
                      <a:pt x="566" y="881"/>
                    </a:lnTo>
                    <a:lnTo>
                      <a:pt x="519" y="856"/>
                    </a:lnTo>
                    <a:lnTo>
                      <a:pt x="486" y="838"/>
                    </a:lnTo>
                    <a:lnTo>
                      <a:pt x="450" y="820"/>
                    </a:lnTo>
                    <a:lnTo>
                      <a:pt x="406" y="801"/>
                    </a:lnTo>
                    <a:lnTo>
                      <a:pt x="370" y="783"/>
                    </a:lnTo>
                    <a:lnTo>
                      <a:pt x="333" y="765"/>
                    </a:lnTo>
                    <a:lnTo>
                      <a:pt x="302" y="750"/>
                    </a:lnTo>
                    <a:lnTo>
                      <a:pt x="257" y="721"/>
                    </a:lnTo>
                    <a:lnTo>
                      <a:pt x="228" y="703"/>
                    </a:lnTo>
                    <a:lnTo>
                      <a:pt x="210" y="678"/>
                    </a:lnTo>
                    <a:lnTo>
                      <a:pt x="185" y="653"/>
                    </a:lnTo>
                    <a:lnTo>
                      <a:pt x="160" y="627"/>
                    </a:lnTo>
                    <a:lnTo>
                      <a:pt x="130" y="598"/>
                    </a:lnTo>
                    <a:lnTo>
                      <a:pt x="106" y="572"/>
                    </a:lnTo>
                    <a:lnTo>
                      <a:pt x="79" y="547"/>
                    </a:lnTo>
                    <a:lnTo>
                      <a:pt x="54" y="518"/>
                    </a:lnTo>
                    <a:lnTo>
                      <a:pt x="54" y="493"/>
                    </a:lnTo>
                    <a:lnTo>
                      <a:pt x="43" y="467"/>
                    </a:lnTo>
                    <a:lnTo>
                      <a:pt x="36" y="449"/>
                    </a:lnTo>
                    <a:lnTo>
                      <a:pt x="25" y="424"/>
                    </a:lnTo>
                    <a:lnTo>
                      <a:pt x="25" y="394"/>
                    </a:lnTo>
                    <a:lnTo>
                      <a:pt x="18" y="376"/>
                    </a:lnTo>
                    <a:lnTo>
                      <a:pt x="7" y="351"/>
                    </a:lnTo>
                    <a:lnTo>
                      <a:pt x="0" y="326"/>
                    </a:lnTo>
                    <a:lnTo>
                      <a:pt x="18" y="315"/>
                    </a:lnTo>
                    <a:lnTo>
                      <a:pt x="36" y="300"/>
                    </a:lnTo>
                    <a:lnTo>
                      <a:pt x="54" y="282"/>
                    </a:lnTo>
                    <a:lnTo>
                      <a:pt x="69" y="264"/>
                    </a:lnTo>
                    <a:lnTo>
                      <a:pt x="87" y="254"/>
                    </a:lnTo>
                    <a:lnTo>
                      <a:pt x="106" y="239"/>
                    </a:lnTo>
                    <a:lnTo>
                      <a:pt x="124" y="221"/>
                    </a:lnTo>
                    <a:lnTo>
                      <a:pt x="142" y="203"/>
                    </a:lnTo>
                    <a:lnTo>
                      <a:pt x="149" y="185"/>
                    </a:lnTo>
                    <a:lnTo>
                      <a:pt x="160" y="167"/>
                    </a:lnTo>
                    <a:lnTo>
                      <a:pt x="167" y="148"/>
                    </a:lnTo>
                    <a:lnTo>
                      <a:pt x="178" y="130"/>
                    </a:lnTo>
                    <a:lnTo>
                      <a:pt x="192" y="104"/>
                    </a:lnTo>
                    <a:lnTo>
                      <a:pt x="203" y="86"/>
                    </a:lnTo>
                    <a:lnTo>
                      <a:pt x="210" y="68"/>
                    </a:lnTo>
                    <a:lnTo>
                      <a:pt x="221" y="5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0" name="Freeform 339"/>
              <p:cNvSpPr>
                <a:spLocks/>
              </p:cNvSpPr>
              <p:nvPr/>
            </p:nvSpPr>
            <p:spPr bwMode="auto">
              <a:xfrm>
                <a:off x="3872" y="1764"/>
                <a:ext cx="220" cy="194"/>
              </a:xfrm>
              <a:custGeom>
                <a:avLst/>
                <a:gdLst>
                  <a:gd name="T0" fmla="*/ 12 w 882"/>
                  <a:gd name="T1" fmla="*/ 2 h 776"/>
                  <a:gd name="T2" fmla="*/ 13 w 882"/>
                  <a:gd name="T3" fmla="*/ 2 h 776"/>
                  <a:gd name="T4" fmla="*/ 13 w 882"/>
                  <a:gd name="T5" fmla="*/ 1 h 776"/>
                  <a:gd name="T6" fmla="*/ 15 w 882"/>
                  <a:gd name="T7" fmla="*/ 1 h 776"/>
                  <a:gd name="T8" fmla="*/ 20 w 882"/>
                  <a:gd name="T9" fmla="*/ 2 h 776"/>
                  <a:gd name="T10" fmla="*/ 24 w 882"/>
                  <a:gd name="T11" fmla="*/ 3 h 776"/>
                  <a:gd name="T12" fmla="*/ 28 w 882"/>
                  <a:gd name="T13" fmla="*/ 4 h 776"/>
                  <a:gd name="T14" fmla="*/ 33 w 882"/>
                  <a:gd name="T15" fmla="*/ 6 h 776"/>
                  <a:gd name="T16" fmla="*/ 37 w 882"/>
                  <a:gd name="T17" fmla="*/ 8 h 776"/>
                  <a:gd name="T18" fmla="*/ 41 w 882"/>
                  <a:gd name="T19" fmla="*/ 11 h 776"/>
                  <a:gd name="T20" fmla="*/ 45 w 882"/>
                  <a:gd name="T21" fmla="*/ 13 h 776"/>
                  <a:gd name="T22" fmla="*/ 48 w 882"/>
                  <a:gd name="T23" fmla="*/ 16 h 776"/>
                  <a:gd name="T24" fmla="*/ 50 w 882"/>
                  <a:gd name="T25" fmla="*/ 18 h 776"/>
                  <a:gd name="T26" fmla="*/ 52 w 882"/>
                  <a:gd name="T27" fmla="*/ 21 h 776"/>
                  <a:gd name="T28" fmla="*/ 54 w 882"/>
                  <a:gd name="T29" fmla="*/ 24 h 776"/>
                  <a:gd name="T30" fmla="*/ 54 w 882"/>
                  <a:gd name="T31" fmla="*/ 27 h 776"/>
                  <a:gd name="T32" fmla="*/ 53 w 882"/>
                  <a:gd name="T33" fmla="*/ 31 h 776"/>
                  <a:gd name="T34" fmla="*/ 52 w 882"/>
                  <a:gd name="T35" fmla="*/ 35 h 776"/>
                  <a:gd name="T36" fmla="*/ 51 w 882"/>
                  <a:gd name="T37" fmla="*/ 39 h 776"/>
                  <a:gd name="T38" fmla="*/ 48 w 882"/>
                  <a:gd name="T39" fmla="*/ 42 h 776"/>
                  <a:gd name="T40" fmla="*/ 43 w 882"/>
                  <a:gd name="T41" fmla="*/ 44 h 776"/>
                  <a:gd name="T42" fmla="*/ 38 w 882"/>
                  <a:gd name="T43" fmla="*/ 46 h 776"/>
                  <a:gd name="T44" fmla="*/ 33 w 882"/>
                  <a:gd name="T45" fmla="*/ 47 h 776"/>
                  <a:gd name="T46" fmla="*/ 29 w 882"/>
                  <a:gd name="T47" fmla="*/ 47 h 776"/>
                  <a:gd name="T48" fmla="*/ 25 w 882"/>
                  <a:gd name="T49" fmla="*/ 45 h 776"/>
                  <a:gd name="T50" fmla="*/ 20 w 882"/>
                  <a:gd name="T51" fmla="*/ 44 h 776"/>
                  <a:gd name="T52" fmla="*/ 16 w 882"/>
                  <a:gd name="T53" fmla="*/ 41 h 776"/>
                  <a:gd name="T54" fmla="*/ 13 w 882"/>
                  <a:gd name="T55" fmla="*/ 39 h 776"/>
                  <a:gd name="T56" fmla="*/ 10 w 882"/>
                  <a:gd name="T57" fmla="*/ 36 h 776"/>
                  <a:gd name="T58" fmla="*/ 7 w 882"/>
                  <a:gd name="T59" fmla="*/ 33 h 776"/>
                  <a:gd name="T60" fmla="*/ 4 w 882"/>
                  <a:gd name="T61" fmla="*/ 30 h 776"/>
                  <a:gd name="T62" fmla="*/ 3 w 882"/>
                  <a:gd name="T63" fmla="*/ 28 h 776"/>
                  <a:gd name="T64" fmla="*/ 1 w 882"/>
                  <a:gd name="T65" fmla="*/ 25 h 776"/>
                  <a:gd name="T66" fmla="*/ 1 w 882"/>
                  <a:gd name="T67" fmla="*/ 22 h 776"/>
                  <a:gd name="T68" fmla="*/ 0 w 882"/>
                  <a:gd name="T69" fmla="*/ 19 h 776"/>
                  <a:gd name="T70" fmla="*/ 1 w 882"/>
                  <a:gd name="T71" fmla="*/ 17 h 776"/>
                  <a:gd name="T72" fmla="*/ 3 w 882"/>
                  <a:gd name="T73" fmla="*/ 16 h 776"/>
                  <a:gd name="T74" fmla="*/ 5 w 882"/>
                  <a:gd name="T75" fmla="*/ 14 h 776"/>
                  <a:gd name="T76" fmla="*/ 6 w 882"/>
                  <a:gd name="T77" fmla="*/ 12 h 776"/>
                  <a:gd name="T78" fmla="*/ 8 w 882"/>
                  <a:gd name="T79" fmla="*/ 11 h 776"/>
                  <a:gd name="T80" fmla="*/ 9 w 882"/>
                  <a:gd name="T81" fmla="*/ 8 h 776"/>
                  <a:gd name="T82" fmla="*/ 10 w 882"/>
                  <a:gd name="T83" fmla="*/ 6 h 776"/>
                  <a:gd name="T84" fmla="*/ 11 w 882"/>
                  <a:gd name="T85" fmla="*/ 4 h 7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2" h="776">
                    <a:moveTo>
                      <a:pt x="192" y="43"/>
                    </a:moveTo>
                    <a:lnTo>
                      <a:pt x="192" y="32"/>
                    </a:lnTo>
                    <a:lnTo>
                      <a:pt x="203" y="32"/>
                    </a:lnTo>
                    <a:lnTo>
                      <a:pt x="203" y="25"/>
                    </a:lnTo>
                    <a:lnTo>
                      <a:pt x="203" y="18"/>
                    </a:lnTo>
                    <a:lnTo>
                      <a:pt x="210" y="7"/>
                    </a:lnTo>
                    <a:lnTo>
                      <a:pt x="210" y="0"/>
                    </a:lnTo>
                    <a:lnTo>
                      <a:pt x="246" y="7"/>
                    </a:lnTo>
                    <a:lnTo>
                      <a:pt x="284" y="18"/>
                    </a:lnTo>
                    <a:lnTo>
                      <a:pt x="315" y="25"/>
                    </a:lnTo>
                    <a:lnTo>
                      <a:pt x="352" y="32"/>
                    </a:lnTo>
                    <a:lnTo>
                      <a:pt x="388" y="43"/>
                    </a:lnTo>
                    <a:lnTo>
                      <a:pt x="424" y="50"/>
                    </a:lnTo>
                    <a:lnTo>
                      <a:pt x="457" y="61"/>
                    </a:lnTo>
                    <a:lnTo>
                      <a:pt x="493" y="68"/>
                    </a:lnTo>
                    <a:lnTo>
                      <a:pt x="530" y="86"/>
                    </a:lnTo>
                    <a:lnTo>
                      <a:pt x="556" y="104"/>
                    </a:lnTo>
                    <a:lnTo>
                      <a:pt x="592" y="130"/>
                    </a:lnTo>
                    <a:lnTo>
                      <a:pt x="628" y="149"/>
                    </a:lnTo>
                    <a:lnTo>
                      <a:pt x="660" y="167"/>
                    </a:lnTo>
                    <a:lnTo>
                      <a:pt x="696" y="185"/>
                    </a:lnTo>
                    <a:lnTo>
                      <a:pt x="722" y="203"/>
                    </a:lnTo>
                    <a:lnTo>
                      <a:pt x="759" y="221"/>
                    </a:lnTo>
                    <a:lnTo>
                      <a:pt x="777" y="246"/>
                    </a:lnTo>
                    <a:lnTo>
                      <a:pt x="795" y="264"/>
                    </a:lnTo>
                    <a:lnTo>
                      <a:pt x="802" y="290"/>
                    </a:lnTo>
                    <a:lnTo>
                      <a:pt x="820" y="308"/>
                    </a:lnTo>
                    <a:lnTo>
                      <a:pt x="838" y="333"/>
                    </a:lnTo>
                    <a:lnTo>
                      <a:pt x="846" y="351"/>
                    </a:lnTo>
                    <a:lnTo>
                      <a:pt x="864" y="376"/>
                    </a:lnTo>
                    <a:lnTo>
                      <a:pt x="882" y="395"/>
                    </a:lnTo>
                    <a:lnTo>
                      <a:pt x="874" y="431"/>
                    </a:lnTo>
                    <a:lnTo>
                      <a:pt x="864" y="457"/>
                    </a:lnTo>
                    <a:lnTo>
                      <a:pt x="856" y="493"/>
                    </a:lnTo>
                    <a:lnTo>
                      <a:pt x="846" y="529"/>
                    </a:lnTo>
                    <a:lnTo>
                      <a:pt x="838" y="554"/>
                    </a:lnTo>
                    <a:lnTo>
                      <a:pt x="828" y="591"/>
                    </a:lnTo>
                    <a:lnTo>
                      <a:pt x="820" y="624"/>
                    </a:lnTo>
                    <a:lnTo>
                      <a:pt x="813" y="653"/>
                    </a:lnTo>
                    <a:lnTo>
                      <a:pt x="777" y="671"/>
                    </a:lnTo>
                    <a:lnTo>
                      <a:pt x="733" y="685"/>
                    </a:lnTo>
                    <a:lnTo>
                      <a:pt x="696" y="696"/>
                    </a:lnTo>
                    <a:lnTo>
                      <a:pt x="653" y="714"/>
                    </a:lnTo>
                    <a:lnTo>
                      <a:pt x="617" y="732"/>
                    </a:lnTo>
                    <a:lnTo>
                      <a:pt x="574" y="747"/>
                    </a:lnTo>
                    <a:lnTo>
                      <a:pt x="538" y="757"/>
                    </a:lnTo>
                    <a:lnTo>
                      <a:pt x="493" y="776"/>
                    </a:lnTo>
                    <a:lnTo>
                      <a:pt x="468" y="757"/>
                    </a:lnTo>
                    <a:lnTo>
                      <a:pt x="432" y="739"/>
                    </a:lnTo>
                    <a:lnTo>
                      <a:pt x="396" y="721"/>
                    </a:lnTo>
                    <a:lnTo>
                      <a:pt x="363" y="714"/>
                    </a:lnTo>
                    <a:lnTo>
                      <a:pt x="327" y="696"/>
                    </a:lnTo>
                    <a:lnTo>
                      <a:pt x="290" y="678"/>
                    </a:lnTo>
                    <a:lnTo>
                      <a:pt x="264" y="660"/>
                    </a:lnTo>
                    <a:lnTo>
                      <a:pt x="228" y="642"/>
                    </a:lnTo>
                    <a:lnTo>
                      <a:pt x="203" y="617"/>
                    </a:lnTo>
                    <a:lnTo>
                      <a:pt x="185" y="599"/>
                    </a:lnTo>
                    <a:lnTo>
                      <a:pt x="160" y="573"/>
                    </a:lnTo>
                    <a:lnTo>
                      <a:pt x="142" y="548"/>
                    </a:lnTo>
                    <a:lnTo>
                      <a:pt x="112" y="529"/>
                    </a:lnTo>
                    <a:lnTo>
                      <a:pt x="98" y="500"/>
                    </a:lnTo>
                    <a:lnTo>
                      <a:pt x="69" y="485"/>
                    </a:lnTo>
                    <a:lnTo>
                      <a:pt x="51" y="457"/>
                    </a:lnTo>
                    <a:lnTo>
                      <a:pt x="43" y="439"/>
                    </a:lnTo>
                    <a:lnTo>
                      <a:pt x="36" y="413"/>
                    </a:lnTo>
                    <a:lnTo>
                      <a:pt x="25" y="395"/>
                    </a:lnTo>
                    <a:lnTo>
                      <a:pt x="25" y="370"/>
                    </a:lnTo>
                    <a:lnTo>
                      <a:pt x="18" y="351"/>
                    </a:lnTo>
                    <a:lnTo>
                      <a:pt x="7" y="333"/>
                    </a:lnTo>
                    <a:lnTo>
                      <a:pt x="7" y="308"/>
                    </a:lnTo>
                    <a:lnTo>
                      <a:pt x="0" y="290"/>
                    </a:lnTo>
                    <a:lnTo>
                      <a:pt x="18" y="272"/>
                    </a:lnTo>
                    <a:lnTo>
                      <a:pt x="25" y="264"/>
                    </a:lnTo>
                    <a:lnTo>
                      <a:pt x="43" y="246"/>
                    </a:lnTo>
                    <a:lnTo>
                      <a:pt x="61" y="236"/>
                    </a:lnTo>
                    <a:lnTo>
                      <a:pt x="80" y="221"/>
                    </a:lnTo>
                    <a:lnTo>
                      <a:pt x="88" y="210"/>
                    </a:lnTo>
                    <a:lnTo>
                      <a:pt x="106" y="192"/>
                    </a:lnTo>
                    <a:lnTo>
                      <a:pt x="124" y="173"/>
                    </a:lnTo>
                    <a:lnTo>
                      <a:pt x="131" y="167"/>
                    </a:lnTo>
                    <a:lnTo>
                      <a:pt x="142" y="149"/>
                    </a:lnTo>
                    <a:lnTo>
                      <a:pt x="149" y="130"/>
                    </a:lnTo>
                    <a:lnTo>
                      <a:pt x="160" y="112"/>
                    </a:lnTo>
                    <a:lnTo>
                      <a:pt x="167" y="98"/>
                    </a:lnTo>
                    <a:lnTo>
                      <a:pt x="174" y="79"/>
                    </a:lnTo>
                    <a:lnTo>
                      <a:pt x="185" y="61"/>
                    </a:lnTo>
                    <a:lnTo>
                      <a:pt x="192" y="4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1" name="Freeform 340"/>
              <p:cNvSpPr>
                <a:spLocks/>
              </p:cNvSpPr>
              <p:nvPr/>
            </p:nvSpPr>
            <p:spPr bwMode="auto">
              <a:xfrm>
                <a:off x="3876" y="1766"/>
                <a:ext cx="192" cy="172"/>
              </a:xfrm>
              <a:custGeom>
                <a:avLst/>
                <a:gdLst>
                  <a:gd name="T0" fmla="*/ 11 w 766"/>
                  <a:gd name="T1" fmla="*/ 2 h 689"/>
                  <a:gd name="T2" fmla="*/ 11 w 766"/>
                  <a:gd name="T3" fmla="*/ 1 h 689"/>
                  <a:gd name="T4" fmla="*/ 12 w 766"/>
                  <a:gd name="T5" fmla="*/ 1 h 689"/>
                  <a:gd name="T6" fmla="*/ 12 w 766"/>
                  <a:gd name="T7" fmla="*/ 0 h 689"/>
                  <a:gd name="T8" fmla="*/ 16 w 766"/>
                  <a:gd name="T9" fmla="*/ 1 h 689"/>
                  <a:gd name="T10" fmla="*/ 19 w 766"/>
                  <a:gd name="T11" fmla="*/ 2 h 689"/>
                  <a:gd name="T12" fmla="*/ 23 w 766"/>
                  <a:gd name="T13" fmla="*/ 3 h 689"/>
                  <a:gd name="T14" fmla="*/ 27 w 766"/>
                  <a:gd name="T15" fmla="*/ 4 h 689"/>
                  <a:gd name="T16" fmla="*/ 30 w 766"/>
                  <a:gd name="T17" fmla="*/ 6 h 689"/>
                  <a:gd name="T18" fmla="*/ 34 w 766"/>
                  <a:gd name="T19" fmla="*/ 8 h 689"/>
                  <a:gd name="T20" fmla="*/ 38 w 766"/>
                  <a:gd name="T21" fmla="*/ 10 h 689"/>
                  <a:gd name="T22" fmla="*/ 41 w 766"/>
                  <a:gd name="T23" fmla="*/ 13 h 689"/>
                  <a:gd name="T24" fmla="*/ 43 w 766"/>
                  <a:gd name="T25" fmla="*/ 15 h 689"/>
                  <a:gd name="T26" fmla="*/ 45 w 766"/>
                  <a:gd name="T27" fmla="*/ 17 h 689"/>
                  <a:gd name="T28" fmla="*/ 47 w 766"/>
                  <a:gd name="T29" fmla="*/ 20 h 689"/>
                  <a:gd name="T30" fmla="*/ 48 w 766"/>
                  <a:gd name="T31" fmla="*/ 22 h 689"/>
                  <a:gd name="T32" fmla="*/ 47 w 766"/>
                  <a:gd name="T33" fmla="*/ 25 h 689"/>
                  <a:gd name="T34" fmla="*/ 47 w 766"/>
                  <a:gd name="T35" fmla="*/ 29 h 689"/>
                  <a:gd name="T36" fmla="*/ 45 w 766"/>
                  <a:gd name="T37" fmla="*/ 32 h 689"/>
                  <a:gd name="T38" fmla="*/ 45 w 766"/>
                  <a:gd name="T39" fmla="*/ 36 h 689"/>
                  <a:gd name="T40" fmla="*/ 40 w 766"/>
                  <a:gd name="T41" fmla="*/ 38 h 689"/>
                  <a:gd name="T42" fmla="*/ 36 w 766"/>
                  <a:gd name="T43" fmla="*/ 40 h 689"/>
                  <a:gd name="T44" fmla="*/ 32 w 766"/>
                  <a:gd name="T45" fmla="*/ 41 h 689"/>
                  <a:gd name="T46" fmla="*/ 27 w 766"/>
                  <a:gd name="T47" fmla="*/ 43 h 689"/>
                  <a:gd name="T48" fmla="*/ 23 w 766"/>
                  <a:gd name="T49" fmla="*/ 41 h 689"/>
                  <a:gd name="T50" fmla="*/ 20 w 766"/>
                  <a:gd name="T51" fmla="*/ 39 h 689"/>
                  <a:gd name="T52" fmla="*/ 16 w 766"/>
                  <a:gd name="T53" fmla="*/ 37 h 689"/>
                  <a:gd name="T54" fmla="*/ 12 w 766"/>
                  <a:gd name="T55" fmla="*/ 35 h 689"/>
                  <a:gd name="T56" fmla="*/ 10 w 766"/>
                  <a:gd name="T57" fmla="*/ 33 h 689"/>
                  <a:gd name="T58" fmla="*/ 8 w 766"/>
                  <a:gd name="T59" fmla="*/ 30 h 689"/>
                  <a:gd name="T60" fmla="*/ 5 w 766"/>
                  <a:gd name="T61" fmla="*/ 28 h 689"/>
                  <a:gd name="T62" fmla="*/ 3 w 766"/>
                  <a:gd name="T63" fmla="*/ 25 h 689"/>
                  <a:gd name="T64" fmla="*/ 2 w 766"/>
                  <a:gd name="T65" fmla="*/ 23 h 689"/>
                  <a:gd name="T66" fmla="*/ 1 w 766"/>
                  <a:gd name="T67" fmla="*/ 21 h 689"/>
                  <a:gd name="T68" fmla="*/ 1 w 766"/>
                  <a:gd name="T69" fmla="*/ 18 h 689"/>
                  <a:gd name="T70" fmla="*/ 0 w 766"/>
                  <a:gd name="T71" fmla="*/ 16 h 689"/>
                  <a:gd name="T72" fmla="*/ 2 w 766"/>
                  <a:gd name="T73" fmla="*/ 15 h 689"/>
                  <a:gd name="T74" fmla="*/ 3 w 766"/>
                  <a:gd name="T75" fmla="*/ 13 h 689"/>
                  <a:gd name="T76" fmla="*/ 5 w 766"/>
                  <a:gd name="T77" fmla="*/ 11 h 689"/>
                  <a:gd name="T78" fmla="*/ 7 w 766"/>
                  <a:gd name="T79" fmla="*/ 10 h 689"/>
                  <a:gd name="T80" fmla="*/ 8 w 766"/>
                  <a:gd name="T81" fmla="*/ 8 h 689"/>
                  <a:gd name="T82" fmla="*/ 8 w 766"/>
                  <a:gd name="T83" fmla="*/ 6 h 689"/>
                  <a:gd name="T84" fmla="*/ 9 w 766"/>
                  <a:gd name="T85" fmla="*/ 4 h 689"/>
                  <a:gd name="T86" fmla="*/ 11 w 766"/>
                  <a:gd name="T87" fmla="*/ 3 h 68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66" h="689">
                    <a:moveTo>
                      <a:pt x="167" y="43"/>
                    </a:moveTo>
                    <a:lnTo>
                      <a:pt x="167" y="36"/>
                    </a:lnTo>
                    <a:lnTo>
                      <a:pt x="174" y="36"/>
                    </a:lnTo>
                    <a:lnTo>
                      <a:pt x="174" y="25"/>
                    </a:lnTo>
                    <a:lnTo>
                      <a:pt x="174" y="18"/>
                    </a:lnTo>
                    <a:lnTo>
                      <a:pt x="185" y="18"/>
                    </a:lnTo>
                    <a:lnTo>
                      <a:pt x="185" y="11"/>
                    </a:lnTo>
                    <a:lnTo>
                      <a:pt x="185" y="0"/>
                    </a:lnTo>
                    <a:lnTo>
                      <a:pt x="221" y="11"/>
                    </a:lnTo>
                    <a:lnTo>
                      <a:pt x="246" y="18"/>
                    </a:lnTo>
                    <a:lnTo>
                      <a:pt x="272" y="25"/>
                    </a:lnTo>
                    <a:lnTo>
                      <a:pt x="309" y="36"/>
                    </a:lnTo>
                    <a:lnTo>
                      <a:pt x="334" y="43"/>
                    </a:lnTo>
                    <a:lnTo>
                      <a:pt x="370" y="54"/>
                    </a:lnTo>
                    <a:lnTo>
                      <a:pt x="396" y="61"/>
                    </a:lnTo>
                    <a:lnTo>
                      <a:pt x="432" y="72"/>
                    </a:lnTo>
                    <a:lnTo>
                      <a:pt x="457" y="91"/>
                    </a:lnTo>
                    <a:lnTo>
                      <a:pt x="483" y="97"/>
                    </a:lnTo>
                    <a:lnTo>
                      <a:pt x="520" y="115"/>
                    </a:lnTo>
                    <a:lnTo>
                      <a:pt x="548" y="134"/>
                    </a:lnTo>
                    <a:lnTo>
                      <a:pt x="574" y="152"/>
                    </a:lnTo>
                    <a:lnTo>
                      <a:pt x="610" y="166"/>
                    </a:lnTo>
                    <a:lnTo>
                      <a:pt x="635" y="185"/>
                    </a:lnTo>
                    <a:lnTo>
                      <a:pt x="660" y="203"/>
                    </a:lnTo>
                    <a:lnTo>
                      <a:pt x="678" y="221"/>
                    </a:lnTo>
                    <a:lnTo>
                      <a:pt x="686" y="239"/>
                    </a:lnTo>
                    <a:lnTo>
                      <a:pt x="704" y="257"/>
                    </a:lnTo>
                    <a:lnTo>
                      <a:pt x="715" y="275"/>
                    </a:lnTo>
                    <a:lnTo>
                      <a:pt x="733" y="301"/>
                    </a:lnTo>
                    <a:lnTo>
                      <a:pt x="741" y="320"/>
                    </a:lnTo>
                    <a:lnTo>
                      <a:pt x="747" y="338"/>
                    </a:lnTo>
                    <a:lnTo>
                      <a:pt x="766" y="351"/>
                    </a:lnTo>
                    <a:lnTo>
                      <a:pt x="759" y="381"/>
                    </a:lnTo>
                    <a:lnTo>
                      <a:pt x="747" y="406"/>
                    </a:lnTo>
                    <a:lnTo>
                      <a:pt x="747" y="442"/>
                    </a:lnTo>
                    <a:lnTo>
                      <a:pt x="741" y="468"/>
                    </a:lnTo>
                    <a:lnTo>
                      <a:pt x="733" y="493"/>
                    </a:lnTo>
                    <a:lnTo>
                      <a:pt x="723" y="522"/>
                    </a:lnTo>
                    <a:lnTo>
                      <a:pt x="715" y="547"/>
                    </a:lnTo>
                    <a:lnTo>
                      <a:pt x="715" y="584"/>
                    </a:lnTo>
                    <a:lnTo>
                      <a:pt x="678" y="592"/>
                    </a:lnTo>
                    <a:lnTo>
                      <a:pt x="642" y="610"/>
                    </a:lnTo>
                    <a:lnTo>
                      <a:pt x="610" y="617"/>
                    </a:lnTo>
                    <a:lnTo>
                      <a:pt x="574" y="635"/>
                    </a:lnTo>
                    <a:lnTo>
                      <a:pt x="538" y="646"/>
                    </a:lnTo>
                    <a:lnTo>
                      <a:pt x="501" y="664"/>
                    </a:lnTo>
                    <a:lnTo>
                      <a:pt x="469" y="671"/>
                    </a:lnTo>
                    <a:lnTo>
                      <a:pt x="432" y="689"/>
                    </a:lnTo>
                    <a:lnTo>
                      <a:pt x="406" y="671"/>
                    </a:lnTo>
                    <a:lnTo>
                      <a:pt x="370" y="653"/>
                    </a:lnTo>
                    <a:lnTo>
                      <a:pt x="345" y="646"/>
                    </a:lnTo>
                    <a:lnTo>
                      <a:pt x="316" y="628"/>
                    </a:lnTo>
                    <a:lnTo>
                      <a:pt x="284" y="610"/>
                    </a:lnTo>
                    <a:lnTo>
                      <a:pt x="254" y="602"/>
                    </a:lnTo>
                    <a:lnTo>
                      <a:pt x="228" y="584"/>
                    </a:lnTo>
                    <a:lnTo>
                      <a:pt x="192" y="566"/>
                    </a:lnTo>
                    <a:lnTo>
                      <a:pt x="174" y="547"/>
                    </a:lnTo>
                    <a:lnTo>
                      <a:pt x="156" y="529"/>
                    </a:lnTo>
                    <a:lnTo>
                      <a:pt x="142" y="511"/>
                    </a:lnTo>
                    <a:lnTo>
                      <a:pt x="124" y="486"/>
                    </a:lnTo>
                    <a:lnTo>
                      <a:pt x="94" y="468"/>
                    </a:lnTo>
                    <a:lnTo>
                      <a:pt x="80" y="450"/>
                    </a:lnTo>
                    <a:lnTo>
                      <a:pt x="62" y="424"/>
                    </a:lnTo>
                    <a:lnTo>
                      <a:pt x="43" y="406"/>
                    </a:lnTo>
                    <a:lnTo>
                      <a:pt x="33" y="388"/>
                    </a:lnTo>
                    <a:lnTo>
                      <a:pt x="25" y="369"/>
                    </a:lnTo>
                    <a:lnTo>
                      <a:pt x="25" y="351"/>
                    </a:lnTo>
                    <a:lnTo>
                      <a:pt x="18" y="338"/>
                    </a:lnTo>
                    <a:lnTo>
                      <a:pt x="18" y="320"/>
                    </a:lnTo>
                    <a:lnTo>
                      <a:pt x="7" y="290"/>
                    </a:lnTo>
                    <a:lnTo>
                      <a:pt x="0" y="275"/>
                    </a:lnTo>
                    <a:lnTo>
                      <a:pt x="0" y="257"/>
                    </a:lnTo>
                    <a:lnTo>
                      <a:pt x="7" y="247"/>
                    </a:lnTo>
                    <a:lnTo>
                      <a:pt x="25" y="239"/>
                    </a:lnTo>
                    <a:lnTo>
                      <a:pt x="33" y="221"/>
                    </a:lnTo>
                    <a:lnTo>
                      <a:pt x="51" y="214"/>
                    </a:lnTo>
                    <a:lnTo>
                      <a:pt x="62" y="203"/>
                    </a:lnTo>
                    <a:lnTo>
                      <a:pt x="80" y="185"/>
                    </a:lnTo>
                    <a:lnTo>
                      <a:pt x="88" y="178"/>
                    </a:lnTo>
                    <a:lnTo>
                      <a:pt x="106" y="160"/>
                    </a:lnTo>
                    <a:lnTo>
                      <a:pt x="113" y="152"/>
                    </a:lnTo>
                    <a:lnTo>
                      <a:pt x="124" y="134"/>
                    </a:lnTo>
                    <a:lnTo>
                      <a:pt x="131" y="115"/>
                    </a:lnTo>
                    <a:lnTo>
                      <a:pt x="131" y="105"/>
                    </a:lnTo>
                    <a:lnTo>
                      <a:pt x="142" y="91"/>
                    </a:lnTo>
                    <a:lnTo>
                      <a:pt x="149" y="72"/>
                    </a:lnTo>
                    <a:lnTo>
                      <a:pt x="156" y="54"/>
                    </a:lnTo>
                    <a:lnTo>
                      <a:pt x="167" y="43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2" name="Freeform 341"/>
              <p:cNvSpPr>
                <a:spLocks/>
              </p:cNvSpPr>
              <p:nvPr/>
            </p:nvSpPr>
            <p:spPr bwMode="auto">
              <a:xfrm>
                <a:off x="3881" y="1770"/>
                <a:ext cx="163" cy="146"/>
              </a:xfrm>
              <a:custGeom>
                <a:avLst/>
                <a:gdLst>
                  <a:gd name="T0" fmla="*/ 8 w 654"/>
                  <a:gd name="T1" fmla="*/ 2 h 584"/>
                  <a:gd name="T2" fmla="*/ 9 w 654"/>
                  <a:gd name="T3" fmla="*/ 1 h 584"/>
                  <a:gd name="T4" fmla="*/ 10 w 654"/>
                  <a:gd name="T5" fmla="*/ 0 h 584"/>
                  <a:gd name="T6" fmla="*/ 13 w 654"/>
                  <a:gd name="T7" fmla="*/ 1 h 584"/>
                  <a:gd name="T8" fmla="*/ 16 w 654"/>
                  <a:gd name="T9" fmla="*/ 2 h 584"/>
                  <a:gd name="T10" fmla="*/ 20 w 654"/>
                  <a:gd name="T11" fmla="*/ 3 h 584"/>
                  <a:gd name="T12" fmla="*/ 22 w 654"/>
                  <a:gd name="T13" fmla="*/ 4 h 584"/>
                  <a:gd name="T14" fmla="*/ 26 w 654"/>
                  <a:gd name="T15" fmla="*/ 5 h 584"/>
                  <a:gd name="T16" fmla="*/ 29 w 654"/>
                  <a:gd name="T17" fmla="*/ 7 h 584"/>
                  <a:gd name="T18" fmla="*/ 32 w 654"/>
                  <a:gd name="T19" fmla="*/ 9 h 584"/>
                  <a:gd name="T20" fmla="*/ 35 w 654"/>
                  <a:gd name="T21" fmla="*/ 11 h 584"/>
                  <a:gd name="T22" fmla="*/ 37 w 654"/>
                  <a:gd name="T23" fmla="*/ 13 h 584"/>
                  <a:gd name="T24" fmla="*/ 38 w 654"/>
                  <a:gd name="T25" fmla="*/ 15 h 584"/>
                  <a:gd name="T26" fmla="*/ 39 w 654"/>
                  <a:gd name="T27" fmla="*/ 17 h 584"/>
                  <a:gd name="T28" fmla="*/ 41 w 654"/>
                  <a:gd name="T29" fmla="*/ 19 h 584"/>
                  <a:gd name="T30" fmla="*/ 40 w 654"/>
                  <a:gd name="T31" fmla="*/ 22 h 584"/>
                  <a:gd name="T32" fmla="*/ 39 w 654"/>
                  <a:gd name="T33" fmla="*/ 25 h 584"/>
                  <a:gd name="T34" fmla="*/ 38 w 654"/>
                  <a:gd name="T35" fmla="*/ 28 h 584"/>
                  <a:gd name="T36" fmla="*/ 38 w 654"/>
                  <a:gd name="T37" fmla="*/ 31 h 584"/>
                  <a:gd name="T38" fmla="*/ 34 w 654"/>
                  <a:gd name="T39" fmla="*/ 32 h 584"/>
                  <a:gd name="T40" fmla="*/ 30 w 654"/>
                  <a:gd name="T41" fmla="*/ 34 h 584"/>
                  <a:gd name="T42" fmla="*/ 27 w 654"/>
                  <a:gd name="T43" fmla="*/ 36 h 584"/>
                  <a:gd name="T44" fmla="*/ 23 w 654"/>
                  <a:gd name="T45" fmla="*/ 37 h 584"/>
                  <a:gd name="T46" fmla="*/ 20 w 654"/>
                  <a:gd name="T47" fmla="*/ 35 h 584"/>
                  <a:gd name="T48" fmla="*/ 16 w 654"/>
                  <a:gd name="T49" fmla="*/ 34 h 584"/>
                  <a:gd name="T50" fmla="*/ 13 w 654"/>
                  <a:gd name="T51" fmla="*/ 32 h 584"/>
                  <a:gd name="T52" fmla="*/ 10 w 654"/>
                  <a:gd name="T53" fmla="*/ 31 h 584"/>
                  <a:gd name="T54" fmla="*/ 8 w 654"/>
                  <a:gd name="T55" fmla="*/ 28 h 584"/>
                  <a:gd name="T56" fmla="*/ 6 w 654"/>
                  <a:gd name="T57" fmla="*/ 26 h 584"/>
                  <a:gd name="T58" fmla="*/ 4 w 654"/>
                  <a:gd name="T59" fmla="*/ 24 h 584"/>
                  <a:gd name="T60" fmla="*/ 2 w 654"/>
                  <a:gd name="T61" fmla="*/ 22 h 584"/>
                  <a:gd name="T62" fmla="*/ 1 w 654"/>
                  <a:gd name="T63" fmla="*/ 20 h 584"/>
                  <a:gd name="T64" fmla="*/ 1 w 654"/>
                  <a:gd name="T65" fmla="*/ 18 h 584"/>
                  <a:gd name="T66" fmla="*/ 0 w 654"/>
                  <a:gd name="T67" fmla="*/ 16 h 584"/>
                  <a:gd name="T68" fmla="*/ 0 w 654"/>
                  <a:gd name="T69" fmla="*/ 14 h 584"/>
                  <a:gd name="T70" fmla="*/ 1 w 654"/>
                  <a:gd name="T71" fmla="*/ 12 h 584"/>
                  <a:gd name="T72" fmla="*/ 3 w 654"/>
                  <a:gd name="T73" fmla="*/ 11 h 584"/>
                  <a:gd name="T74" fmla="*/ 4 w 654"/>
                  <a:gd name="T75" fmla="*/ 10 h 584"/>
                  <a:gd name="T76" fmla="*/ 5 w 654"/>
                  <a:gd name="T77" fmla="*/ 9 h 584"/>
                  <a:gd name="T78" fmla="*/ 6 w 654"/>
                  <a:gd name="T79" fmla="*/ 7 h 584"/>
                  <a:gd name="T80" fmla="*/ 7 w 654"/>
                  <a:gd name="T81" fmla="*/ 6 h 584"/>
                  <a:gd name="T82" fmla="*/ 8 w 654"/>
                  <a:gd name="T83" fmla="*/ 4 h 584"/>
                  <a:gd name="T84" fmla="*/ 8 w 654"/>
                  <a:gd name="T85" fmla="*/ 2 h 58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54" h="584">
                    <a:moveTo>
                      <a:pt x="138" y="36"/>
                    </a:moveTo>
                    <a:lnTo>
                      <a:pt x="138" y="25"/>
                    </a:lnTo>
                    <a:lnTo>
                      <a:pt x="149" y="25"/>
                    </a:lnTo>
                    <a:lnTo>
                      <a:pt x="149" y="18"/>
                    </a:lnTo>
                    <a:lnTo>
                      <a:pt x="149" y="7"/>
                    </a:lnTo>
                    <a:lnTo>
                      <a:pt x="156" y="0"/>
                    </a:lnTo>
                    <a:lnTo>
                      <a:pt x="185" y="7"/>
                    </a:lnTo>
                    <a:lnTo>
                      <a:pt x="210" y="18"/>
                    </a:lnTo>
                    <a:lnTo>
                      <a:pt x="236" y="18"/>
                    </a:lnTo>
                    <a:lnTo>
                      <a:pt x="266" y="25"/>
                    </a:lnTo>
                    <a:lnTo>
                      <a:pt x="291" y="36"/>
                    </a:lnTo>
                    <a:lnTo>
                      <a:pt x="316" y="43"/>
                    </a:lnTo>
                    <a:lnTo>
                      <a:pt x="342" y="43"/>
                    </a:lnTo>
                    <a:lnTo>
                      <a:pt x="360" y="54"/>
                    </a:lnTo>
                    <a:lnTo>
                      <a:pt x="388" y="73"/>
                    </a:lnTo>
                    <a:lnTo>
                      <a:pt x="414" y="79"/>
                    </a:lnTo>
                    <a:lnTo>
                      <a:pt x="439" y="97"/>
                    </a:lnTo>
                    <a:lnTo>
                      <a:pt x="465" y="116"/>
                    </a:lnTo>
                    <a:lnTo>
                      <a:pt x="494" y="124"/>
                    </a:lnTo>
                    <a:lnTo>
                      <a:pt x="520" y="142"/>
                    </a:lnTo>
                    <a:lnTo>
                      <a:pt x="538" y="148"/>
                    </a:lnTo>
                    <a:lnTo>
                      <a:pt x="563" y="167"/>
                    </a:lnTo>
                    <a:lnTo>
                      <a:pt x="581" y="185"/>
                    </a:lnTo>
                    <a:lnTo>
                      <a:pt x="592" y="203"/>
                    </a:lnTo>
                    <a:lnTo>
                      <a:pt x="599" y="221"/>
                    </a:lnTo>
                    <a:lnTo>
                      <a:pt x="606" y="239"/>
                    </a:lnTo>
                    <a:lnTo>
                      <a:pt x="624" y="247"/>
                    </a:lnTo>
                    <a:lnTo>
                      <a:pt x="635" y="265"/>
                    </a:lnTo>
                    <a:lnTo>
                      <a:pt x="642" y="283"/>
                    </a:lnTo>
                    <a:lnTo>
                      <a:pt x="654" y="302"/>
                    </a:lnTo>
                    <a:lnTo>
                      <a:pt x="654" y="326"/>
                    </a:lnTo>
                    <a:lnTo>
                      <a:pt x="642" y="351"/>
                    </a:lnTo>
                    <a:lnTo>
                      <a:pt x="635" y="370"/>
                    </a:lnTo>
                    <a:lnTo>
                      <a:pt x="635" y="396"/>
                    </a:lnTo>
                    <a:lnTo>
                      <a:pt x="624" y="424"/>
                    </a:lnTo>
                    <a:lnTo>
                      <a:pt x="617" y="442"/>
                    </a:lnTo>
                    <a:lnTo>
                      <a:pt x="617" y="468"/>
                    </a:lnTo>
                    <a:lnTo>
                      <a:pt x="606" y="493"/>
                    </a:lnTo>
                    <a:lnTo>
                      <a:pt x="581" y="504"/>
                    </a:lnTo>
                    <a:lnTo>
                      <a:pt x="545" y="511"/>
                    </a:lnTo>
                    <a:lnTo>
                      <a:pt x="520" y="529"/>
                    </a:lnTo>
                    <a:lnTo>
                      <a:pt x="483" y="537"/>
                    </a:lnTo>
                    <a:lnTo>
                      <a:pt x="457" y="548"/>
                    </a:lnTo>
                    <a:lnTo>
                      <a:pt x="432" y="566"/>
                    </a:lnTo>
                    <a:lnTo>
                      <a:pt x="396" y="574"/>
                    </a:lnTo>
                    <a:lnTo>
                      <a:pt x="370" y="584"/>
                    </a:lnTo>
                    <a:lnTo>
                      <a:pt x="342" y="574"/>
                    </a:lnTo>
                    <a:lnTo>
                      <a:pt x="316" y="555"/>
                    </a:lnTo>
                    <a:lnTo>
                      <a:pt x="291" y="548"/>
                    </a:lnTo>
                    <a:lnTo>
                      <a:pt x="266" y="537"/>
                    </a:lnTo>
                    <a:lnTo>
                      <a:pt x="248" y="523"/>
                    </a:lnTo>
                    <a:lnTo>
                      <a:pt x="218" y="511"/>
                    </a:lnTo>
                    <a:lnTo>
                      <a:pt x="192" y="493"/>
                    </a:lnTo>
                    <a:lnTo>
                      <a:pt x="167" y="486"/>
                    </a:lnTo>
                    <a:lnTo>
                      <a:pt x="149" y="468"/>
                    </a:lnTo>
                    <a:lnTo>
                      <a:pt x="131" y="450"/>
                    </a:lnTo>
                    <a:lnTo>
                      <a:pt x="113" y="432"/>
                    </a:lnTo>
                    <a:lnTo>
                      <a:pt x="95" y="414"/>
                    </a:lnTo>
                    <a:lnTo>
                      <a:pt x="76" y="396"/>
                    </a:lnTo>
                    <a:lnTo>
                      <a:pt x="70" y="381"/>
                    </a:lnTo>
                    <a:lnTo>
                      <a:pt x="52" y="363"/>
                    </a:lnTo>
                    <a:lnTo>
                      <a:pt x="33" y="345"/>
                    </a:lnTo>
                    <a:lnTo>
                      <a:pt x="25" y="326"/>
                    </a:lnTo>
                    <a:lnTo>
                      <a:pt x="25" y="320"/>
                    </a:lnTo>
                    <a:lnTo>
                      <a:pt x="15" y="302"/>
                    </a:lnTo>
                    <a:lnTo>
                      <a:pt x="15" y="283"/>
                    </a:lnTo>
                    <a:lnTo>
                      <a:pt x="7" y="265"/>
                    </a:lnTo>
                    <a:lnTo>
                      <a:pt x="7" y="247"/>
                    </a:lnTo>
                    <a:lnTo>
                      <a:pt x="0" y="239"/>
                    </a:lnTo>
                    <a:lnTo>
                      <a:pt x="0" y="221"/>
                    </a:lnTo>
                    <a:lnTo>
                      <a:pt x="7" y="211"/>
                    </a:lnTo>
                    <a:lnTo>
                      <a:pt x="15" y="196"/>
                    </a:lnTo>
                    <a:lnTo>
                      <a:pt x="33" y="185"/>
                    </a:lnTo>
                    <a:lnTo>
                      <a:pt x="44" y="178"/>
                    </a:lnTo>
                    <a:lnTo>
                      <a:pt x="52" y="167"/>
                    </a:lnTo>
                    <a:lnTo>
                      <a:pt x="62" y="160"/>
                    </a:lnTo>
                    <a:lnTo>
                      <a:pt x="76" y="148"/>
                    </a:lnTo>
                    <a:lnTo>
                      <a:pt x="88" y="142"/>
                    </a:lnTo>
                    <a:lnTo>
                      <a:pt x="95" y="124"/>
                    </a:lnTo>
                    <a:lnTo>
                      <a:pt x="106" y="116"/>
                    </a:lnTo>
                    <a:lnTo>
                      <a:pt x="106" y="97"/>
                    </a:lnTo>
                    <a:lnTo>
                      <a:pt x="113" y="87"/>
                    </a:lnTo>
                    <a:lnTo>
                      <a:pt x="124" y="73"/>
                    </a:lnTo>
                    <a:lnTo>
                      <a:pt x="131" y="61"/>
                    </a:lnTo>
                    <a:lnTo>
                      <a:pt x="131" y="43"/>
                    </a:lnTo>
                    <a:lnTo>
                      <a:pt x="138" y="3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3" name="Freeform 342"/>
              <p:cNvSpPr>
                <a:spLocks/>
              </p:cNvSpPr>
              <p:nvPr/>
            </p:nvSpPr>
            <p:spPr bwMode="auto">
              <a:xfrm>
                <a:off x="3883" y="1775"/>
                <a:ext cx="138" cy="122"/>
              </a:xfrm>
              <a:custGeom>
                <a:avLst/>
                <a:gdLst>
                  <a:gd name="T0" fmla="*/ 8 w 556"/>
                  <a:gd name="T1" fmla="*/ 1 h 486"/>
                  <a:gd name="T2" fmla="*/ 8 w 556"/>
                  <a:gd name="T3" fmla="*/ 1 h 486"/>
                  <a:gd name="T4" fmla="*/ 9 w 556"/>
                  <a:gd name="T5" fmla="*/ 0 h 486"/>
                  <a:gd name="T6" fmla="*/ 11 w 556"/>
                  <a:gd name="T7" fmla="*/ 1 h 486"/>
                  <a:gd name="T8" fmla="*/ 14 w 556"/>
                  <a:gd name="T9" fmla="*/ 1 h 486"/>
                  <a:gd name="T10" fmla="*/ 16 w 556"/>
                  <a:gd name="T11" fmla="*/ 2 h 486"/>
                  <a:gd name="T12" fmla="*/ 19 w 556"/>
                  <a:gd name="T13" fmla="*/ 3 h 486"/>
                  <a:gd name="T14" fmla="*/ 22 w 556"/>
                  <a:gd name="T15" fmla="*/ 4 h 486"/>
                  <a:gd name="T16" fmla="*/ 24 w 556"/>
                  <a:gd name="T17" fmla="*/ 6 h 486"/>
                  <a:gd name="T18" fmla="*/ 27 w 556"/>
                  <a:gd name="T19" fmla="*/ 7 h 486"/>
                  <a:gd name="T20" fmla="*/ 29 w 556"/>
                  <a:gd name="T21" fmla="*/ 8 h 486"/>
                  <a:gd name="T22" fmla="*/ 31 w 556"/>
                  <a:gd name="T23" fmla="*/ 11 h 486"/>
                  <a:gd name="T24" fmla="*/ 32 w 556"/>
                  <a:gd name="T25" fmla="*/ 12 h 486"/>
                  <a:gd name="T26" fmla="*/ 33 w 556"/>
                  <a:gd name="T27" fmla="*/ 14 h 486"/>
                  <a:gd name="T28" fmla="*/ 34 w 556"/>
                  <a:gd name="T29" fmla="*/ 16 h 486"/>
                  <a:gd name="T30" fmla="*/ 34 w 556"/>
                  <a:gd name="T31" fmla="*/ 18 h 486"/>
                  <a:gd name="T32" fmla="*/ 33 w 556"/>
                  <a:gd name="T33" fmla="*/ 21 h 486"/>
                  <a:gd name="T34" fmla="*/ 32 w 556"/>
                  <a:gd name="T35" fmla="*/ 23 h 486"/>
                  <a:gd name="T36" fmla="*/ 32 w 556"/>
                  <a:gd name="T37" fmla="*/ 26 h 486"/>
                  <a:gd name="T38" fmla="*/ 29 w 556"/>
                  <a:gd name="T39" fmla="*/ 27 h 486"/>
                  <a:gd name="T40" fmla="*/ 26 w 556"/>
                  <a:gd name="T41" fmla="*/ 28 h 486"/>
                  <a:gd name="T42" fmla="*/ 22 w 556"/>
                  <a:gd name="T43" fmla="*/ 29 h 486"/>
                  <a:gd name="T44" fmla="*/ 20 w 556"/>
                  <a:gd name="T45" fmla="*/ 31 h 486"/>
                  <a:gd name="T46" fmla="*/ 17 w 556"/>
                  <a:gd name="T47" fmla="*/ 29 h 486"/>
                  <a:gd name="T48" fmla="*/ 14 w 556"/>
                  <a:gd name="T49" fmla="*/ 28 h 486"/>
                  <a:gd name="T50" fmla="*/ 11 w 556"/>
                  <a:gd name="T51" fmla="*/ 27 h 486"/>
                  <a:gd name="T52" fmla="*/ 9 w 556"/>
                  <a:gd name="T53" fmla="*/ 25 h 486"/>
                  <a:gd name="T54" fmla="*/ 7 w 556"/>
                  <a:gd name="T55" fmla="*/ 23 h 486"/>
                  <a:gd name="T56" fmla="*/ 5 w 556"/>
                  <a:gd name="T57" fmla="*/ 22 h 486"/>
                  <a:gd name="T58" fmla="*/ 4 w 556"/>
                  <a:gd name="T59" fmla="*/ 19 h 486"/>
                  <a:gd name="T60" fmla="*/ 2 w 556"/>
                  <a:gd name="T61" fmla="*/ 18 h 486"/>
                  <a:gd name="T62" fmla="*/ 1 w 556"/>
                  <a:gd name="T63" fmla="*/ 16 h 486"/>
                  <a:gd name="T64" fmla="*/ 1 w 556"/>
                  <a:gd name="T65" fmla="*/ 14 h 486"/>
                  <a:gd name="T66" fmla="*/ 0 w 556"/>
                  <a:gd name="T67" fmla="*/ 13 h 486"/>
                  <a:gd name="T68" fmla="*/ 0 w 556"/>
                  <a:gd name="T69" fmla="*/ 11 h 486"/>
                  <a:gd name="T70" fmla="*/ 1 w 556"/>
                  <a:gd name="T71" fmla="*/ 10 h 486"/>
                  <a:gd name="T72" fmla="*/ 3 w 556"/>
                  <a:gd name="T73" fmla="*/ 9 h 486"/>
                  <a:gd name="T74" fmla="*/ 4 w 556"/>
                  <a:gd name="T75" fmla="*/ 8 h 486"/>
                  <a:gd name="T76" fmla="*/ 5 w 556"/>
                  <a:gd name="T77" fmla="*/ 7 h 486"/>
                  <a:gd name="T78" fmla="*/ 5 w 556"/>
                  <a:gd name="T79" fmla="*/ 6 h 486"/>
                  <a:gd name="T80" fmla="*/ 6 w 556"/>
                  <a:gd name="T81" fmla="*/ 4 h 486"/>
                  <a:gd name="T82" fmla="*/ 7 w 556"/>
                  <a:gd name="T83" fmla="*/ 3 h 486"/>
                  <a:gd name="T84" fmla="*/ 8 w 556"/>
                  <a:gd name="T85" fmla="*/ 2 h 4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486">
                    <a:moveTo>
                      <a:pt x="124" y="25"/>
                    </a:moveTo>
                    <a:lnTo>
                      <a:pt x="124" y="18"/>
                    </a:lnTo>
                    <a:lnTo>
                      <a:pt x="131" y="18"/>
                    </a:lnTo>
                    <a:lnTo>
                      <a:pt x="131" y="7"/>
                    </a:lnTo>
                    <a:lnTo>
                      <a:pt x="131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85" y="7"/>
                    </a:lnTo>
                    <a:lnTo>
                      <a:pt x="203" y="18"/>
                    </a:lnTo>
                    <a:lnTo>
                      <a:pt x="221" y="18"/>
                    </a:lnTo>
                    <a:lnTo>
                      <a:pt x="247" y="25"/>
                    </a:lnTo>
                    <a:lnTo>
                      <a:pt x="266" y="36"/>
                    </a:lnTo>
                    <a:lnTo>
                      <a:pt x="291" y="36"/>
                    </a:lnTo>
                    <a:lnTo>
                      <a:pt x="309" y="43"/>
                    </a:lnTo>
                    <a:lnTo>
                      <a:pt x="335" y="55"/>
                    </a:lnTo>
                    <a:lnTo>
                      <a:pt x="353" y="61"/>
                    </a:lnTo>
                    <a:lnTo>
                      <a:pt x="371" y="79"/>
                    </a:lnTo>
                    <a:lnTo>
                      <a:pt x="396" y="87"/>
                    </a:lnTo>
                    <a:lnTo>
                      <a:pt x="414" y="98"/>
                    </a:lnTo>
                    <a:lnTo>
                      <a:pt x="444" y="116"/>
                    </a:lnTo>
                    <a:lnTo>
                      <a:pt x="458" y="124"/>
                    </a:lnTo>
                    <a:lnTo>
                      <a:pt x="476" y="130"/>
                    </a:lnTo>
                    <a:lnTo>
                      <a:pt x="487" y="149"/>
                    </a:lnTo>
                    <a:lnTo>
                      <a:pt x="495" y="167"/>
                    </a:lnTo>
                    <a:lnTo>
                      <a:pt x="505" y="178"/>
                    </a:lnTo>
                    <a:lnTo>
                      <a:pt x="513" y="193"/>
                    </a:lnTo>
                    <a:lnTo>
                      <a:pt x="531" y="203"/>
                    </a:lnTo>
                    <a:lnTo>
                      <a:pt x="538" y="221"/>
                    </a:lnTo>
                    <a:lnTo>
                      <a:pt x="549" y="229"/>
                    </a:lnTo>
                    <a:lnTo>
                      <a:pt x="556" y="247"/>
                    </a:lnTo>
                    <a:lnTo>
                      <a:pt x="549" y="265"/>
                    </a:lnTo>
                    <a:lnTo>
                      <a:pt x="549" y="290"/>
                    </a:lnTo>
                    <a:lnTo>
                      <a:pt x="538" y="308"/>
                    </a:lnTo>
                    <a:lnTo>
                      <a:pt x="531" y="327"/>
                    </a:lnTo>
                    <a:lnTo>
                      <a:pt x="531" y="345"/>
                    </a:lnTo>
                    <a:lnTo>
                      <a:pt x="523" y="370"/>
                    </a:lnTo>
                    <a:lnTo>
                      <a:pt x="523" y="388"/>
                    </a:lnTo>
                    <a:lnTo>
                      <a:pt x="513" y="406"/>
                    </a:lnTo>
                    <a:lnTo>
                      <a:pt x="487" y="414"/>
                    </a:lnTo>
                    <a:lnTo>
                      <a:pt x="469" y="424"/>
                    </a:lnTo>
                    <a:lnTo>
                      <a:pt x="444" y="432"/>
                    </a:lnTo>
                    <a:lnTo>
                      <a:pt x="414" y="442"/>
                    </a:lnTo>
                    <a:lnTo>
                      <a:pt x="389" y="457"/>
                    </a:lnTo>
                    <a:lnTo>
                      <a:pt x="363" y="468"/>
                    </a:lnTo>
                    <a:lnTo>
                      <a:pt x="335" y="475"/>
                    </a:lnTo>
                    <a:lnTo>
                      <a:pt x="320" y="486"/>
                    </a:lnTo>
                    <a:lnTo>
                      <a:pt x="291" y="475"/>
                    </a:lnTo>
                    <a:lnTo>
                      <a:pt x="272" y="457"/>
                    </a:lnTo>
                    <a:lnTo>
                      <a:pt x="247" y="450"/>
                    </a:lnTo>
                    <a:lnTo>
                      <a:pt x="229" y="442"/>
                    </a:lnTo>
                    <a:lnTo>
                      <a:pt x="211" y="432"/>
                    </a:lnTo>
                    <a:lnTo>
                      <a:pt x="185" y="424"/>
                    </a:lnTo>
                    <a:lnTo>
                      <a:pt x="167" y="414"/>
                    </a:lnTo>
                    <a:lnTo>
                      <a:pt x="149" y="396"/>
                    </a:lnTo>
                    <a:lnTo>
                      <a:pt x="131" y="388"/>
                    </a:lnTo>
                    <a:lnTo>
                      <a:pt x="117" y="370"/>
                    </a:lnTo>
                    <a:lnTo>
                      <a:pt x="106" y="352"/>
                    </a:lnTo>
                    <a:lnTo>
                      <a:pt x="88" y="345"/>
                    </a:lnTo>
                    <a:lnTo>
                      <a:pt x="81" y="327"/>
                    </a:lnTo>
                    <a:lnTo>
                      <a:pt x="63" y="308"/>
                    </a:lnTo>
                    <a:lnTo>
                      <a:pt x="45" y="302"/>
                    </a:lnTo>
                    <a:lnTo>
                      <a:pt x="37" y="284"/>
                    </a:lnTo>
                    <a:lnTo>
                      <a:pt x="26" y="272"/>
                    </a:lnTo>
                    <a:lnTo>
                      <a:pt x="26" y="254"/>
                    </a:lnTo>
                    <a:lnTo>
                      <a:pt x="26" y="247"/>
                    </a:lnTo>
                    <a:lnTo>
                      <a:pt x="18" y="229"/>
                    </a:lnTo>
                    <a:lnTo>
                      <a:pt x="18" y="221"/>
                    </a:lnTo>
                    <a:lnTo>
                      <a:pt x="8" y="203"/>
                    </a:lnTo>
                    <a:lnTo>
                      <a:pt x="8" y="193"/>
                    </a:lnTo>
                    <a:lnTo>
                      <a:pt x="0" y="178"/>
                    </a:lnTo>
                    <a:lnTo>
                      <a:pt x="18" y="167"/>
                    </a:lnTo>
                    <a:lnTo>
                      <a:pt x="26" y="160"/>
                    </a:lnTo>
                    <a:lnTo>
                      <a:pt x="37" y="149"/>
                    </a:lnTo>
                    <a:lnTo>
                      <a:pt x="45" y="142"/>
                    </a:lnTo>
                    <a:lnTo>
                      <a:pt x="55" y="130"/>
                    </a:lnTo>
                    <a:lnTo>
                      <a:pt x="63" y="124"/>
                    </a:lnTo>
                    <a:lnTo>
                      <a:pt x="69" y="116"/>
                    </a:lnTo>
                    <a:lnTo>
                      <a:pt x="81" y="116"/>
                    </a:lnTo>
                    <a:lnTo>
                      <a:pt x="88" y="98"/>
                    </a:lnTo>
                    <a:lnTo>
                      <a:pt x="88" y="87"/>
                    </a:lnTo>
                    <a:lnTo>
                      <a:pt x="99" y="79"/>
                    </a:lnTo>
                    <a:lnTo>
                      <a:pt x="106" y="69"/>
                    </a:lnTo>
                    <a:lnTo>
                      <a:pt x="106" y="55"/>
                    </a:lnTo>
                    <a:lnTo>
                      <a:pt x="117" y="43"/>
                    </a:lnTo>
                    <a:lnTo>
                      <a:pt x="124" y="36"/>
                    </a:lnTo>
                    <a:lnTo>
                      <a:pt x="124" y="25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4" name="Freeform 343"/>
              <p:cNvSpPr>
                <a:spLocks/>
              </p:cNvSpPr>
              <p:nvPr/>
            </p:nvSpPr>
            <p:spPr bwMode="auto">
              <a:xfrm>
                <a:off x="3887" y="1777"/>
                <a:ext cx="110" cy="97"/>
              </a:xfrm>
              <a:custGeom>
                <a:avLst/>
                <a:gdLst>
                  <a:gd name="T0" fmla="*/ 6 w 440"/>
                  <a:gd name="T1" fmla="*/ 1 h 389"/>
                  <a:gd name="T2" fmla="*/ 7 w 440"/>
                  <a:gd name="T3" fmla="*/ 1 h 389"/>
                  <a:gd name="T4" fmla="*/ 8 w 440"/>
                  <a:gd name="T5" fmla="*/ 1 h 389"/>
                  <a:gd name="T6" fmla="*/ 10 w 440"/>
                  <a:gd name="T7" fmla="*/ 1 h 389"/>
                  <a:gd name="T8" fmla="*/ 12 w 440"/>
                  <a:gd name="T9" fmla="*/ 2 h 389"/>
                  <a:gd name="T10" fmla="*/ 14 w 440"/>
                  <a:gd name="T11" fmla="*/ 2 h 389"/>
                  <a:gd name="T12" fmla="*/ 17 w 440"/>
                  <a:gd name="T13" fmla="*/ 3 h 389"/>
                  <a:gd name="T14" fmla="*/ 19 w 440"/>
                  <a:gd name="T15" fmla="*/ 4 h 389"/>
                  <a:gd name="T16" fmla="*/ 21 w 440"/>
                  <a:gd name="T17" fmla="*/ 6 h 389"/>
                  <a:gd name="T18" fmla="*/ 23 w 440"/>
                  <a:gd name="T19" fmla="*/ 7 h 389"/>
                  <a:gd name="T20" fmla="*/ 24 w 440"/>
                  <a:gd name="T21" fmla="*/ 8 h 389"/>
                  <a:gd name="T22" fmla="*/ 26 w 440"/>
                  <a:gd name="T23" fmla="*/ 9 h 389"/>
                  <a:gd name="T24" fmla="*/ 26 w 440"/>
                  <a:gd name="T25" fmla="*/ 11 h 389"/>
                  <a:gd name="T26" fmla="*/ 27 w 440"/>
                  <a:gd name="T27" fmla="*/ 12 h 389"/>
                  <a:gd name="T28" fmla="*/ 28 w 440"/>
                  <a:gd name="T29" fmla="*/ 14 h 389"/>
                  <a:gd name="T30" fmla="*/ 27 w 440"/>
                  <a:gd name="T31" fmla="*/ 15 h 389"/>
                  <a:gd name="T32" fmla="*/ 27 w 440"/>
                  <a:gd name="T33" fmla="*/ 18 h 389"/>
                  <a:gd name="T34" fmla="*/ 26 w 440"/>
                  <a:gd name="T35" fmla="*/ 20 h 389"/>
                  <a:gd name="T36" fmla="*/ 24 w 440"/>
                  <a:gd name="T37" fmla="*/ 21 h 389"/>
                  <a:gd name="T38" fmla="*/ 22 w 440"/>
                  <a:gd name="T39" fmla="*/ 22 h 389"/>
                  <a:gd name="T40" fmla="*/ 19 w 440"/>
                  <a:gd name="T41" fmla="*/ 23 h 389"/>
                  <a:gd name="T42" fmla="*/ 17 w 440"/>
                  <a:gd name="T43" fmla="*/ 24 h 389"/>
                  <a:gd name="T44" fmla="*/ 14 w 440"/>
                  <a:gd name="T45" fmla="*/ 24 h 389"/>
                  <a:gd name="T46" fmla="*/ 13 w 440"/>
                  <a:gd name="T47" fmla="*/ 23 h 389"/>
                  <a:gd name="T48" fmla="*/ 11 w 440"/>
                  <a:gd name="T49" fmla="*/ 22 h 389"/>
                  <a:gd name="T50" fmla="*/ 8 w 440"/>
                  <a:gd name="T51" fmla="*/ 21 h 389"/>
                  <a:gd name="T52" fmla="*/ 7 w 440"/>
                  <a:gd name="T53" fmla="*/ 19 h 389"/>
                  <a:gd name="T54" fmla="*/ 5 w 440"/>
                  <a:gd name="T55" fmla="*/ 18 h 389"/>
                  <a:gd name="T56" fmla="*/ 4 w 440"/>
                  <a:gd name="T57" fmla="*/ 16 h 389"/>
                  <a:gd name="T58" fmla="*/ 2 w 440"/>
                  <a:gd name="T59" fmla="*/ 15 h 389"/>
                  <a:gd name="T60" fmla="*/ 2 w 440"/>
                  <a:gd name="T61" fmla="*/ 14 h 389"/>
                  <a:gd name="T62" fmla="*/ 1 w 440"/>
                  <a:gd name="T63" fmla="*/ 13 h 389"/>
                  <a:gd name="T64" fmla="*/ 1 w 440"/>
                  <a:gd name="T65" fmla="*/ 11 h 389"/>
                  <a:gd name="T66" fmla="*/ 1 w 440"/>
                  <a:gd name="T67" fmla="*/ 10 h 389"/>
                  <a:gd name="T68" fmla="*/ 1 w 440"/>
                  <a:gd name="T69" fmla="*/ 9 h 389"/>
                  <a:gd name="T70" fmla="*/ 2 w 440"/>
                  <a:gd name="T71" fmla="*/ 8 h 389"/>
                  <a:gd name="T72" fmla="*/ 3 w 440"/>
                  <a:gd name="T73" fmla="*/ 7 h 389"/>
                  <a:gd name="T74" fmla="*/ 3 w 440"/>
                  <a:gd name="T75" fmla="*/ 6 h 389"/>
                  <a:gd name="T76" fmla="*/ 5 w 440"/>
                  <a:gd name="T77" fmla="*/ 6 h 389"/>
                  <a:gd name="T78" fmla="*/ 5 w 440"/>
                  <a:gd name="T79" fmla="*/ 4 h 389"/>
                  <a:gd name="T80" fmla="*/ 6 w 440"/>
                  <a:gd name="T81" fmla="*/ 3 h 389"/>
                  <a:gd name="T82" fmla="*/ 6 w 440"/>
                  <a:gd name="T83" fmla="*/ 2 h 38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0" h="389">
                    <a:moveTo>
                      <a:pt x="99" y="29"/>
                    </a:moveTo>
                    <a:lnTo>
                      <a:pt x="99" y="18"/>
                    </a:lnTo>
                    <a:lnTo>
                      <a:pt x="106" y="18"/>
                    </a:lnTo>
                    <a:lnTo>
                      <a:pt x="106" y="11"/>
                    </a:lnTo>
                    <a:lnTo>
                      <a:pt x="106" y="0"/>
                    </a:lnTo>
                    <a:lnTo>
                      <a:pt x="124" y="11"/>
                    </a:lnTo>
                    <a:lnTo>
                      <a:pt x="142" y="11"/>
                    </a:lnTo>
                    <a:lnTo>
                      <a:pt x="160" y="18"/>
                    </a:lnTo>
                    <a:lnTo>
                      <a:pt x="178" y="18"/>
                    </a:lnTo>
                    <a:lnTo>
                      <a:pt x="193" y="29"/>
                    </a:lnTo>
                    <a:lnTo>
                      <a:pt x="211" y="29"/>
                    </a:lnTo>
                    <a:lnTo>
                      <a:pt x="229" y="36"/>
                    </a:lnTo>
                    <a:lnTo>
                      <a:pt x="248" y="36"/>
                    </a:lnTo>
                    <a:lnTo>
                      <a:pt x="266" y="48"/>
                    </a:lnTo>
                    <a:lnTo>
                      <a:pt x="284" y="62"/>
                    </a:lnTo>
                    <a:lnTo>
                      <a:pt x="302" y="72"/>
                    </a:lnTo>
                    <a:lnTo>
                      <a:pt x="317" y="80"/>
                    </a:lnTo>
                    <a:lnTo>
                      <a:pt x="335" y="91"/>
                    </a:lnTo>
                    <a:lnTo>
                      <a:pt x="353" y="99"/>
                    </a:lnTo>
                    <a:lnTo>
                      <a:pt x="363" y="109"/>
                    </a:lnTo>
                    <a:lnTo>
                      <a:pt x="378" y="117"/>
                    </a:lnTo>
                    <a:lnTo>
                      <a:pt x="389" y="123"/>
                    </a:lnTo>
                    <a:lnTo>
                      <a:pt x="396" y="135"/>
                    </a:lnTo>
                    <a:lnTo>
                      <a:pt x="407" y="153"/>
                    </a:lnTo>
                    <a:lnTo>
                      <a:pt x="414" y="160"/>
                    </a:lnTo>
                    <a:lnTo>
                      <a:pt x="414" y="171"/>
                    </a:lnTo>
                    <a:lnTo>
                      <a:pt x="426" y="178"/>
                    </a:lnTo>
                    <a:lnTo>
                      <a:pt x="432" y="196"/>
                    </a:lnTo>
                    <a:lnTo>
                      <a:pt x="440" y="204"/>
                    </a:lnTo>
                    <a:lnTo>
                      <a:pt x="440" y="222"/>
                    </a:lnTo>
                    <a:lnTo>
                      <a:pt x="432" y="240"/>
                    </a:lnTo>
                    <a:lnTo>
                      <a:pt x="432" y="247"/>
                    </a:lnTo>
                    <a:lnTo>
                      <a:pt x="426" y="265"/>
                    </a:lnTo>
                    <a:lnTo>
                      <a:pt x="426" y="283"/>
                    </a:lnTo>
                    <a:lnTo>
                      <a:pt x="414" y="301"/>
                    </a:lnTo>
                    <a:lnTo>
                      <a:pt x="414" y="320"/>
                    </a:lnTo>
                    <a:lnTo>
                      <a:pt x="407" y="326"/>
                    </a:lnTo>
                    <a:lnTo>
                      <a:pt x="389" y="338"/>
                    </a:lnTo>
                    <a:lnTo>
                      <a:pt x="371" y="345"/>
                    </a:lnTo>
                    <a:lnTo>
                      <a:pt x="353" y="356"/>
                    </a:lnTo>
                    <a:lnTo>
                      <a:pt x="327" y="363"/>
                    </a:lnTo>
                    <a:lnTo>
                      <a:pt x="309" y="371"/>
                    </a:lnTo>
                    <a:lnTo>
                      <a:pt x="291" y="381"/>
                    </a:lnTo>
                    <a:lnTo>
                      <a:pt x="273" y="389"/>
                    </a:lnTo>
                    <a:lnTo>
                      <a:pt x="248" y="389"/>
                    </a:lnTo>
                    <a:lnTo>
                      <a:pt x="229" y="381"/>
                    </a:lnTo>
                    <a:lnTo>
                      <a:pt x="223" y="381"/>
                    </a:lnTo>
                    <a:lnTo>
                      <a:pt x="203" y="371"/>
                    </a:lnTo>
                    <a:lnTo>
                      <a:pt x="185" y="363"/>
                    </a:lnTo>
                    <a:lnTo>
                      <a:pt x="167" y="356"/>
                    </a:lnTo>
                    <a:lnTo>
                      <a:pt x="149" y="345"/>
                    </a:lnTo>
                    <a:lnTo>
                      <a:pt x="131" y="338"/>
                    </a:lnTo>
                    <a:lnTo>
                      <a:pt x="113" y="326"/>
                    </a:lnTo>
                    <a:lnTo>
                      <a:pt x="106" y="308"/>
                    </a:lnTo>
                    <a:lnTo>
                      <a:pt x="99" y="301"/>
                    </a:lnTo>
                    <a:lnTo>
                      <a:pt x="81" y="295"/>
                    </a:lnTo>
                    <a:lnTo>
                      <a:pt x="70" y="283"/>
                    </a:lnTo>
                    <a:lnTo>
                      <a:pt x="63" y="265"/>
                    </a:lnTo>
                    <a:lnTo>
                      <a:pt x="51" y="258"/>
                    </a:lnTo>
                    <a:lnTo>
                      <a:pt x="37" y="247"/>
                    </a:lnTo>
                    <a:lnTo>
                      <a:pt x="27" y="232"/>
                    </a:lnTo>
                    <a:lnTo>
                      <a:pt x="27" y="222"/>
                    </a:lnTo>
                    <a:lnTo>
                      <a:pt x="19" y="214"/>
                    </a:lnTo>
                    <a:lnTo>
                      <a:pt x="19" y="204"/>
                    </a:lnTo>
                    <a:lnTo>
                      <a:pt x="19" y="196"/>
                    </a:lnTo>
                    <a:lnTo>
                      <a:pt x="8" y="178"/>
                    </a:lnTo>
                    <a:lnTo>
                      <a:pt x="8" y="171"/>
                    </a:lnTo>
                    <a:lnTo>
                      <a:pt x="8" y="160"/>
                    </a:lnTo>
                    <a:lnTo>
                      <a:pt x="0" y="153"/>
                    </a:lnTo>
                    <a:lnTo>
                      <a:pt x="8" y="142"/>
                    </a:lnTo>
                    <a:lnTo>
                      <a:pt x="19" y="135"/>
                    </a:lnTo>
                    <a:lnTo>
                      <a:pt x="27" y="123"/>
                    </a:lnTo>
                    <a:lnTo>
                      <a:pt x="37" y="123"/>
                    </a:lnTo>
                    <a:lnTo>
                      <a:pt x="45" y="117"/>
                    </a:lnTo>
                    <a:lnTo>
                      <a:pt x="45" y="109"/>
                    </a:lnTo>
                    <a:lnTo>
                      <a:pt x="51" y="99"/>
                    </a:lnTo>
                    <a:lnTo>
                      <a:pt x="63" y="99"/>
                    </a:lnTo>
                    <a:lnTo>
                      <a:pt x="70" y="91"/>
                    </a:lnTo>
                    <a:lnTo>
                      <a:pt x="70" y="80"/>
                    </a:lnTo>
                    <a:lnTo>
                      <a:pt x="81" y="72"/>
                    </a:lnTo>
                    <a:lnTo>
                      <a:pt x="81" y="62"/>
                    </a:lnTo>
                    <a:lnTo>
                      <a:pt x="88" y="54"/>
                    </a:lnTo>
                    <a:lnTo>
                      <a:pt x="88" y="48"/>
                    </a:lnTo>
                    <a:lnTo>
                      <a:pt x="99" y="36"/>
                    </a:lnTo>
                    <a:lnTo>
                      <a:pt x="99" y="29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5" name="Freeform 344"/>
              <p:cNvSpPr>
                <a:spLocks/>
              </p:cNvSpPr>
              <p:nvPr/>
            </p:nvSpPr>
            <p:spPr bwMode="auto">
              <a:xfrm>
                <a:off x="3892" y="1781"/>
                <a:ext cx="81" cy="73"/>
              </a:xfrm>
              <a:custGeom>
                <a:avLst/>
                <a:gdLst>
                  <a:gd name="T0" fmla="*/ 4 w 326"/>
                  <a:gd name="T1" fmla="*/ 1 h 290"/>
                  <a:gd name="T2" fmla="*/ 5 w 326"/>
                  <a:gd name="T3" fmla="*/ 0 h 290"/>
                  <a:gd name="T4" fmla="*/ 11 w 326"/>
                  <a:gd name="T5" fmla="*/ 2 h 290"/>
                  <a:gd name="T6" fmla="*/ 17 w 326"/>
                  <a:gd name="T7" fmla="*/ 5 h 290"/>
                  <a:gd name="T8" fmla="*/ 20 w 326"/>
                  <a:gd name="T9" fmla="*/ 10 h 290"/>
                  <a:gd name="T10" fmla="*/ 19 w 326"/>
                  <a:gd name="T11" fmla="*/ 16 h 290"/>
                  <a:gd name="T12" fmla="*/ 11 w 326"/>
                  <a:gd name="T13" fmla="*/ 18 h 290"/>
                  <a:gd name="T14" fmla="*/ 5 w 326"/>
                  <a:gd name="T15" fmla="*/ 15 h 290"/>
                  <a:gd name="T16" fmla="*/ 1 w 326"/>
                  <a:gd name="T17" fmla="*/ 11 h 290"/>
                  <a:gd name="T18" fmla="*/ 0 w 326"/>
                  <a:gd name="T19" fmla="*/ 7 h 290"/>
                  <a:gd name="T20" fmla="*/ 3 w 326"/>
                  <a:gd name="T21" fmla="*/ 5 h 290"/>
                  <a:gd name="T22" fmla="*/ 4 w 326"/>
                  <a:gd name="T23" fmla="*/ 1 h 2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6" h="290">
                    <a:moveTo>
                      <a:pt x="69" y="18"/>
                    </a:moveTo>
                    <a:lnTo>
                      <a:pt x="80" y="0"/>
                    </a:lnTo>
                    <a:lnTo>
                      <a:pt x="184" y="30"/>
                    </a:lnTo>
                    <a:lnTo>
                      <a:pt x="283" y="81"/>
                    </a:lnTo>
                    <a:lnTo>
                      <a:pt x="326" y="153"/>
                    </a:lnTo>
                    <a:lnTo>
                      <a:pt x="308" y="247"/>
                    </a:lnTo>
                    <a:lnTo>
                      <a:pt x="184" y="290"/>
                    </a:lnTo>
                    <a:lnTo>
                      <a:pt x="87" y="240"/>
                    </a:lnTo>
                    <a:lnTo>
                      <a:pt x="18" y="168"/>
                    </a:lnTo>
                    <a:lnTo>
                      <a:pt x="0" y="105"/>
                    </a:lnTo>
                    <a:lnTo>
                      <a:pt x="44" y="73"/>
                    </a:lnTo>
                    <a:lnTo>
                      <a:pt x="69" y="1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6" name="Freeform 345"/>
              <p:cNvSpPr>
                <a:spLocks/>
              </p:cNvSpPr>
              <p:nvPr/>
            </p:nvSpPr>
            <p:spPr bwMode="auto">
              <a:xfrm>
                <a:off x="3547" y="1901"/>
                <a:ext cx="239" cy="332"/>
              </a:xfrm>
              <a:custGeom>
                <a:avLst/>
                <a:gdLst>
                  <a:gd name="T0" fmla="*/ 47 w 955"/>
                  <a:gd name="T1" fmla="*/ 3 h 1327"/>
                  <a:gd name="T2" fmla="*/ 51 w 955"/>
                  <a:gd name="T3" fmla="*/ 3 h 1327"/>
                  <a:gd name="T4" fmla="*/ 59 w 955"/>
                  <a:gd name="T5" fmla="*/ 29 h 1327"/>
                  <a:gd name="T6" fmla="*/ 60 w 955"/>
                  <a:gd name="T7" fmla="*/ 57 h 1327"/>
                  <a:gd name="T8" fmla="*/ 52 w 955"/>
                  <a:gd name="T9" fmla="*/ 75 h 1327"/>
                  <a:gd name="T10" fmla="*/ 28 w 955"/>
                  <a:gd name="T11" fmla="*/ 83 h 1327"/>
                  <a:gd name="T12" fmla="*/ 2 w 955"/>
                  <a:gd name="T13" fmla="*/ 64 h 1327"/>
                  <a:gd name="T14" fmla="*/ 0 w 955"/>
                  <a:gd name="T15" fmla="*/ 35 h 1327"/>
                  <a:gd name="T16" fmla="*/ 6 w 955"/>
                  <a:gd name="T17" fmla="*/ 12 h 1327"/>
                  <a:gd name="T18" fmla="*/ 17 w 955"/>
                  <a:gd name="T19" fmla="*/ 0 h 1327"/>
                  <a:gd name="T20" fmla="*/ 32 w 955"/>
                  <a:gd name="T21" fmla="*/ 4 h 1327"/>
                  <a:gd name="T22" fmla="*/ 47 w 955"/>
                  <a:gd name="T23" fmla="*/ 3 h 13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55" h="1327">
                    <a:moveTo>
                      <a:pt x="744" y="51"/>
                    </a:moveTo>
                    <a:lnTo>
                      <a:pt x="813" y="43"/>
                    </a:lnTo>
                    <a:lnTo>
                      <a:pt x="936" y="457"/>
                    </a:lnTo>
                    <a:lnTo>
                      <a:pt x="955" y="913"/>
                    </a:lnTo>
                    <a:lnTo>
                      <a:pt x="824" y="1204"/>
                    </a:lnTo>
                    <a:lnTo>
                      <a:pt x="450" y="1327"/>
                    </a:lnTo>
                    <a:lnTo>
                      <a:pt x="36" y="1022"/>
                    </a:lnTo>
                    <a:lnTo>
                      <a:pt x="0" y="562"/>
                    </a:lnTo>
                    <a:lnTo>
                      <a:pt x="99" y="191"/>
                    </a:lnTo>
                    <a:lnTo>
                      <a:pt x="275" y="0"/>
                    </a:lnTo>
                    <a:lnTo>
                      <a:pt x="511" y="69"/>
                    </a:lnTo>
                    <a:lnTo>
                      <a:pt x="744" y="5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7" name="Freeform 346"/>
              <p:cNvSpPr>
                <a:spLocks/>
              </p:cNvSpPr>
              <p:nvPr/>
            </p:nvSpPr>
            <p:spPr bwMode="auto">
              <a:xfrm>
                <a:off x="3561" y="1901"/>
                <a:ext cx="218" cy="303"/>
              </a:xfrm>
              <a:custGeom>
                <a:avLst/>
                <a:gdLst>
                  <a:gd name="T0" fmla="*/ 43 w 874"/>
                  <a:gd name="T1" fmla="*/ 3 h 1212"/>
                  <a:gd name="T2" fmla="*/ 44 w 874"/>
                  <a:gd name="T3" fmla="*/ 3 h 1212"/>
                  <a:gd name="T4" fmla="*/ 45 w 874"/>
                  <a:gd name="T5" fmla="*/ 3 h 1212"/>
                  <a:gd name="T6" fmla="*/ 46 w 874"/>
                  <a:gd name="T7" fmla="*/ 3 h 1212"/>
                  <a:gd name="T8" fmla="*/ 48 w 874"/>
                  <a:gd name="T9" fmla="*/ 9 h 1212"/>
                  <a:gd name="T10" fmla="*/ 50 w 874"/>
                  <a:gd name="T11" fmla="*/ 14 h 1212"/>
                  <a:gd name="T12" fmla="*/ 52 w 874"/>
                  <a:gd name="T13" fmla="*/ 21 h 1212"/>
                  <a:gd name="T14" fmla="*/ 53 w 874"/>
                  <a:gd name="T15" fmla="*/ 26 h 1212"/>
                  <a:gd name="T16" fmla="*/ 54 w 874"/>
                  <a:gd name="T17" fmla="*/ 33 h 1212"/>
                  <a:gd name="T18" fmla="*/ 54 w 874"/>
                  <a:gd name="T19" fmla="*/ 40 h 1212"/>
                  <a:gd name="T20" fmla="*/ 54 w 874"/>
                  <a:gd name="T21" fmla="*/ 46 h 1212"/>
                  <a:gd name="T22" fmla="*/ 54 w 874"/>
                  <a:gd name="T23" fmla="*/ 53 h 1212"/>
                  <a:gd name="T24" fmla="*/ 53 w 874"/>
                  <a:gd name="T25" fmla="*/ 57 h 1212"/>
                  <a:gd name="T26" fmla="*/ 51 w 874"/>
                  <a:gd name="T27" fmla="*/ 61 h 1212"/>
                  <a:gd name="T28" fmla="*/ 49 w 874"/>
                  <a:gd name="T29" fmla="*/ 65 h 1212"/>
                  <a:gd name="T30" fmla="*/ 47 w 874"/>
                  <a:gd name="T31" fmla="*/ 69 h 1212"/>
                  <a:gd name="T32" fmla="*/ 41 w 874"/>
                  <a:gd name="T33" fmla="*/ 71 h 1212"/>
                  <a:gd name="T34" fmla="*/ 36 w 874"/>
                  <a:gd name="T35" fmla="*/ 73 h 1212"/>
                  <a:gd name="T36" fmla="*/ 31 w 874"/>
                  <a:gd name="T37" fmla="*/ 74 h 1212"/>
                  <a:gd name="T38" fmla="*/ 25 w 874"/>
                  <a:gd name="T39" fmla="*/ 76 h 1212"/>
                  <a:gd name="T40" fmla="*/ 19 w 874"/>
                  <a:gd name="T41" fmla="*/ 72 h 1212"/>
                  <a:gd name="T42" fmla="*/ 14 w 874"/>
                  <a:gd name="T43" fmla="*/ 67 h 1212"/>
                  <a:gd name="T44" fmla="*/ 8 w 874"/>
                  <a:gd name="T45" fmla="*/ 63 h 1212"/>
                  <a:gd name="T46" fmla="*/ 2 w 874"/>
                  <a:gd name="T47" fmla="*/ 58 h 1212"/>
                  <a:gd name="T48" fmla="*/ 1 w 874"/>
                  <a:gd name="T49" fmla="*/ 52 h 1212"/>
                  <a:gd name="T50" fmla="*/ 1 w 874"/>
                  <a:gd name="T51" fmla="*/ 46 h 1212"/>
                  <a:gd name="T52" fmla="*/ 0 w 874"/>
                  <a:gd name="T53" fmla="*/ 39 h 1212"/>
                  <a:gd name="T54" fmla="*/ 0 w 874"/>
                  <a:gd name="T55" fmla="*/ 33 h 1212"/>
                  <a:gd name="T56" fmla="*/ 1 w 874"/>
                  <a:gd name="T57" fmla="*/ 28 h 1212"/>
                  <a:gd name="T58" fmla="*/ 3 w 874"/>
                  <a:gd name="T59" fmla="*/ 22 h 1212"/>
                  <a:gd name="T60" fmla="*/ 4 w 874"/>
                  <a:gd name="T61" fmla="*/ 16 h 1212"/>
                  <a:gd name="T62" fmla="*/ 5 w 874"/>
                  <a:gd name="T63" fmla="*/ 11 h 1212"/>
                  <a:gd name="T64" fmla="*/ 8 w 874"/>
                  <a:gd name="T65" fmla="*/ 8 h 1212"/>
                  <a:gd name="T66" fmla="*/ 10 w 874"/>
                  <a:gd name="T67" fmla="*/ 6 h 1212"/>
                  <a:gd name="T68" fmla="*/ 13 w 874"/>
                  <a:gd name="T69" fmla="*/ 3 h 1212"/>
                  <a:gd name="T70" fmla="*/ 15 w 874"/>
                  <a:gd name="T71" fmla="*/ 0 h 1212"/>
                  <a:gd name="T72" fmla="*/ 19 w 874"/>
                  <a:gd name="T73" fmla="*/ 1 h 1212"/>
                  <a:gd name="T74" fmla="*/ 22 w 874"/>
                  <a:gd name="T75" fmla="*/ 2 h 1212"/>
                  <a:gd name="T76" fmla="*/ 25 w 874"/>
                  <a:gd name="T77" fmla="*/ 3 h 1212"/>
                  <a:gd name="T78" fmla="*/ 28 w 874"/>
                  <a:gd name="T79" fmla="*/ 4 h 1212"/>
                  <a:gd name="T80" fmla="*/ 32 w 874"/>
                  <a:gd name="T81" fmla="*/ 4 h 1212"/>
                  <a:gd name="T82" fmla="*/ 36 w 874"/>
                  <a:gd name="T83" fmla="*/ 4 h 1212"/>
                  <a:gd name="T84" fmla="*/ 39 w 874"/>
                  <a:gd name="T85" fmla="*/ 3 h 1212"/>
                  <a:gd name="T86" fmla="*/ 42 w 874"/>
                  <a:gd name="T87" fmla="*/ 3 h 12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74" h="1212">
                    <a:moveTo>
                      <a:pt x="679" y="51"/>
                    </a:moveTo>
                    <a:lnTo>
                      <a:pt x="690" y="51"/>
                    </a:lnTo>
                    <a:lnTo>
                      <a:pt x="698" y="43"/>
                    </a:lnTo>
                    <a:lnTo>
                      <a:pt x="708" y="43"/>
                    </a:lnTo>
                    <a:lnTo>
                      <a:pt x="716" y="43"/>
                    </a:lnTo>
                    <a:lnTo>
                      <a:pt x="723" y="43"/>
                    </a:lnTo>
                    <a:lnTo>
                      <a:pt x="734" y="43"/>
                    </a:lnTo>
                    <a:lnTo>
                      <a:pt x="741" y="43"/>
                    </a:lnTo>
                    <a:lnTo>
                      <a:pt x="759" y="87"/>
                    </a:lnTo>
                    <a:lnTo>
                      <a:pt x="770" y="137"/>
                    </a:lnTo>
                    <a:lnTo>
                      <a:pt x="784" y="184"/>
                    </a:lnTo>
                    <a:lnTo>
                      <a:pt x="802" y="228"/>
                    </a:lnTo>
                    <a:lnTo>
                      <a:pt x="813" y="279"/>
                    </a:lnTo>
                    <a:lnTo>
                      <a:pt x="831" y="326"/>
                    </a:lnTo>
                    <a:lnTo>
                      <a:pt x="838" y="369"/>
                    </a:lnTo>
                    <a:lnTo>
                      <a:pt x="856" y="420"/>
                    </a:lnTo>
                    <a:lnTo>
                      <a:pt x="856" y="475"/>
                    </a:lnTo>
                    <a:lnTo>
                      <a:pt x="864" y="526"/>
                    </a:lnTo>
                    <a:lnTo>
                      <a:pt x="864" y="580"/>
                    </a:lnTo>
                    <a:lnTo>
                      <a:pt x="864" y="635"/>
                    </a:lnTo>
                    <a:lnTo>
                      <a:pt x="864" y="686"/>
                    </a:lnTo>
                    <a:lnTo>
                      <a:pt x="874" y="740"/>
                    </a:lnTo>
                    <a:lnTo>
                      <a:pt x="874" y="790"/>
                    </a:lnTo>
                    <a:lnTo>
                      <a:pt x="874" y="844"/>
                    </a:lnTo>
                    <a:lnTo>
                      <a:pt x="856" y="870"/>
                    </a:lnTo>
                    <a:lnTo>
                      <a:pt x="846" y="907"/>
                    </a:lnTo>
                    <a:lnTo>
                      <a:pt x="831" y="943"/>
                    </a:lnTo>
                    <a:lnTo>
                      <a:pt x="813" y="976"/>
                    </a:lnTo>
                    <a:lnTo>
                      <a:pt x="795" y="1004"/>
                    </a:lnTo>
                    <a:lnTo>
                      <a:pt x="784" y="1037"/>
                    </a:lnTo>
                    <a:lnTo>
                      <a:pt x="770" y="1070"/>
                    </a:lnTo>
                    <a:lnTo>
                      <a:pt x="752" y="1106"/>
                    </a:lnTo>
                    <a:lnTo>
                      <a:pt x="708" y="1113"/>
                    </a:lnTo>
                    <a:lnTo>
                      <a:pt x="661" y="1131"/>
                    </a:lnTo>
                    <a:lnTo>
                      <a:pt x="617" y="1142"/>
                    </a:lnTo>
                    <a:lnTo>
                      <a:pt x="581" y="1161"/>
                    </a:lnTo>
                    <a:lnTo>
                      <a:pt x="538" y="1175"/>
                    </a:lnTo>
                    <a:lnTo>
                      <a:pt x="494" y="1186"/>
                    </a:lnTo>
                    <a:lnTo>
                      <a:pt x="450" y="1204"/>
                    </a:lnTo>
                    <a:lnTo>
                      <a:pt x="407" y="1212"/>
                    </a:lnTo>
                    <a:lnTo>
                      <a:pt x="363" y="1175"/>
                    </a:lnTo>
                    <a:lnTo>
                      <a:pt x="309" y="1142"/>
                    </a:lnTo>
                    <a:lnTo>
                      <a:pt x="266" y="1106"/>
                    </a:lnTo>
                    <a:lnTo>
                      <a:pt x="221" y="1070"/>
                    </a:lnTo>
                    <a:lnTo>
                      <a:pt x="178" y="1037"/>
                    </a:lnTo>
                    <a:lnTo>
                      <a:pt x="124" y="1004"/>
                    </a:lnTo>
                    <a:lnTo>
                      <a:pt x="81" y="968"/>
                    </a:lnTo>
                    <a:lnTo>
                      <a:pt x="37" y="932"/>
                    </a:lnTo>
                    <a:lnTo>
                      <a:pt x="26" y="881"/>
                    </a:lnTo>
                    <a:lnTo>
                      <a:pt x="26" y="826"/>
                    </a:lnTo>
                    <a:lnTo>
                      <a:pt x="19" y="783"/>
                    </a:lnTo>
                    <a:lnTo>
                      <a:pt x="19" y="729"/>
                    </a:lnTo>
                    <a:lnTo>
                      <a:pt x="8" y="678"/>
                    </a:lnTo>
                    <a:lnTo>
                      <a:pt x="8" y="623"/>
                    </a:lnTo>
                    <a:lnTo>
                      <a:pt x="0" y="572"/>
                    </a:lnTo>
                    <a:lnTo>
                      <a:pt x="0" y="518"/>
                    </a:lnTo>
                    <a:lnTo>
                      <a:pt x="8" y="475"/>
                    </a:lnTo>
                    <a:lnTo>
                      <a:pt x="19" y="438"/>
                    </a:lnTo>
                    <a:lnTo>
                      <a:pt x="26" y="395"/>
                    </a:lnTo>
                    <a:lnTo>
                      <a:pt x="45" y="351"/>
                    </a:lnTo>
                    <a:lnTo>
                      <a:pt x="55" y="308"/>
                    </a:lnTo>
                    <a:lnTo>
                      <a:pt x="63" y="260"/>
                    </a:lnTo>
                    <a:lnTo>
                      <a:pt x="70" y="217"/>
                    </a:lnTo>
                    <a:lnTo>
                      <a:pt x="88" y="173"/>
                    </a:lnTo>
                    <a:lnTo>
                      <a:pt x="106" y="155"/>
                    </a:lnTo>
                    <a:lnTo>
                      <a:pt x="124" y="130"/>
                    </a:lnTo>
                    <a:lnTo>
                      <a:pt x="142" y="112"/>
                    </a:lnTo>
                    <a:lnTo>
                      <a:pt x="167" y="87"/>
                    </a:lnTo>
                    <a:lnTo>
                      <a:pt x="185" y="69"/>
                    </a:lnTo>
                    <a:lnTo>
                      <a:pt x="203" y="43"/>
                    </a:lnTo>
                    <a:lnTo>
                      <a:pt x="229" y="25"/>
                    </a:lnTo>
                    <a:lnTo>
                      <a:pt x="248" y="0"/>
                    </a:lnTo>
                    <a:lnTo>
                      <a:pt x="272" y="6"/>
                    </a:lnTo>
                    <a:lnTo>
                      <a:pt x="302" y="14"/>
                    </a:lnTo>
                    <a:lnTo>
                      <a:pt x="327" y="25"/>
                    </a:lnTo>
                    <a:lnTo>
                      <a:pt x="353" y="32"/>
                    </a:lnTo>
                    <a:lnTo>
                      <a:pt x="381" y="43"/>
                    </a:lnTo>
                    <a:lnTo>
                      <a:pt x="407" y="51"/>
                    </a:lnTo>
                    <a:lnTo>
                      <a:pt x="432" y="61"/>
                    </a:lnTo>
                    <a:lnTo>
                      <a:pt x="457" y="69"/>
                    </a:lnTo>
                    <a:lnTo>
                      <a:pt x="487" y="61"/>
                    </a:lnTo>
                    <a:lnTo>
                      <a:pt x="512" y="61"/>
                    </a:lnTo>
                    <a:lnTo>
                      <a:pt x="538" y="61"/>
                    </a:lnTo>
                    <a:lnTo>
                      <a:pt x="574" y="61"/>
                    </a:lnTo>
                    <a:lnTo>
                      <a:pt x="599" y="51"/>
                    </a:lnTo>
                    <a:lnTo>
                      <a:pt x="628" y="51"/>
                    </a:lnTo>
                    <a:lnTo>
                      <a:pt x="653" y="51"/>
                    </a:lnTo>
                    <a:lnTo>
                      <a:pt x="679" y="51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8" name="Freeform 347"/>
              <p:cNvSpPr>
                <a:spLocks/>
              </p:cNvSpPr>
              <p:nvPr/>
            </p:nvSpPr>
            <p:spPr bwMode="auto">
              <a:xfrm>
                <a:off x="3572" y="1901"/>
                <a:ext cx="200" cy="277"/>
              </a:xfrm>
              <a:custGeom>
                <a:avLst/>
                <a:gdLst>
                  <a:gd name="T0" fmla="*/ 39 w 801"/>
                  <a:gd name="T1" fmla="*/ 3 h 1106"/>
                  <a:gd name="T2" fmla="*/ 40 w 801"/>
                  <a:gd name="T3" fmla="*/ 3 h 1106"/>
                  <a:gd name="T4" fmla="*/ 41 w 801"/>
                  <a:gd name="T5" fmla="*/ 3 h 1106"/>
                  <a:gd name="T6" fmla="*/ 42 w 801"/>
                  <a:gd name="T7" fmla="*/ 3 h 1106"/>
                  <a:gd name="T8" fmla="*/ 44 w 801"/>
                  <a:gd name="T9" fmla="*/ 8 h 1106"/>
                  <a:gd name="T10" fmla="*/ 46 w 801"/>
                  <a:gd name="T11" fmla="*/ 13 h 1106"/>
                  <a:gd name="T12" fmla="*/ 47 w 801"/>
                  <a:gd name="T13" fmla="*/ 19 h 1106"/>
                  <a:gd name="T14" fmla="*/ 49 w 801"/>
                  <a:gd name="T15" fmla="*/ 24 h 1106"/>
                  <a:gd name="T16" fmla="*/ 49 w 801"/>
                  <a:gd name="T17" fmla="*/ 30 h 1106"/>
                  <a:gd name="T18" fmla="*/ 49 w 801"/>
                  <a:gd name="T19" fmla="*/ 36 h 1106"/>
                  <a:gd name="T20" fmla="*/ 49 w 801"/>
                  <a:gd name="T21" fmla="*/ 42 h 1106"/>
                  <a:gd name="T22" fmla="*/ 50 w 801"/>
                  <a:gd name="T23" fmla="*/ 48 h 1106"/>
                  <a:gd name="T24" fmla="*/ 48 w 801"/>
                  <a:gd name="T25" fmla="*/ 52 h 1106"/>
                  <a:gd name="T26" fmla="*/ 46 w 801"/>
                  <a:gd name="T27" fmla="*/ 56 h 1106"/>
                  <a:gd name="T28" fmla="*/ 44 w 801"/>
                  <a:gd name="T29" fmla="*/ 60 h 1106"/>
                  <a:gd name="T30" fmla="*/ 43 w 801"/>
                  <a:gd name="T31" fmla="*/ 63 h 1106"/>
                  <a:gd name="T32" fmla="*/ 38 w 801"/>
                  <a:gd name="T33" fmla="*/ 65 h 1106"/>
                  <a:gd name="T34" fmla="*/ 33 w 801"/>
                  <a:gd name="T35" fmla="*/ 66 h 1106"/>
                  <a:gd name="T36" fmla="*/ 28 w 801"/>
                  <a:gd name="T37" fmla="*/ 68 h 1106"/>
                  <a:gd name="T38" fmla="*/ 23 w 801"/>
                  <a:gd name="T39" fmla="*/ 69 h 1106"/>
                  <a:gd name="T40" fmla="*/ 18 w 801"/>
                  <a:gd name="T41" fmla="*/ 65 h 1106"/>
                  <a:gd name="T42" fmla="*/ 13 w 801"/>
                  <a:gd name="T43" fmla="*/ 61 h 1106"/>
                  <a:gd name="T44" fmla="*/ 7 w 801"/>
                  <a:gd name="T45" fmla="*/ 57 h 1106"/>
                  <a:gd name="T46" fmla="*/ 2 w 801"/>
                  <a:gd name="T47" fmla="*/ 53 h 1106"/>
                  <a:gd name="T48" fmla="*/ 1 w 801"/>
                  <a:gd name="T49" fmla="*/ 48 h 1106"/>
                  <a:gd name="T50" fmla="*/ 1 w 801"/>
                  <a:gd name="T51" fmla="*/ 41 h 1106"/>
                  <a:gd name="T52" fmla="*/ 0 w 801"/>
                  <a:gd name="T53" fmla="*/ 36 h 1106"/>
                  <a:gd name="T54" fmla="*/ 0 w 801"/>
                  <a:gd name="T55" fmla="*/ 30 h 1106"/>
                  <a:gd name="T56" fmla="*/ 1 w 801"/>
                  <a:gd name="T57" fmla="*/ 25 h 1106"/>
                  <a:gd name="T58" fmla="*/ 3 w 801"/>
                  <a:gd name="T59" fmla="*/ 20 h 1106"/>
                  <a:gd name="T60" fmla="*/ 4 w 801"/>
                  <a:gd name="T61" fmla="*/ 16 h 1106"/>
                  <a:gd name="T62" fmla="*/ 5 w 801"/>
                  <a:gd name="T63" fmla="*/ 11 h 1106"/>
                  <a:gd name="T64" fmla="*/ 7 w 801"/>
                  <a:gd name="T65" fmla="*/ 8 h 1106"/>
                  <a:gd name="T66" fmla="*/ 10 w 801"/>
                  <a:gd name="T67" fmla="*/ 6 h 1106"/>
                  <a:gd name="T68" fmla="*/ 12 w 801"/>
                  <a:gd name="T69" fmla="*/ 3 h 1106"/>
                  <a:gd name="T70" fmla="*/ 14 w 801"/>
                  <a:gd name="T71" fmla="*/ 0 h 1106"/>
                  <a:gd name="T72" fmla="*/ 17 w 801"/>
                  <a:gd name="T73" fmla="*/ 1 h 1106"/>
                  <a:gd name="T74" fmla="*/ 20 w 801"/>
                  <a:gd name="T75" fmla="*/ 2 h 1106"/>
                  <a:gd name="T76" fmla="*/ 24 w 801"/>
                  <a:gd name="T77" fmla="*/ 3 h 1106"/>
                  <a:gd name="T78" fmla="*/ 26 w 801"/>
                  <a:gd name="T79" fmla="*/ 4 h 1106"/>
                  <a:gd name="T80" fmla="*/ 30 w 801"/>
                  <a:gd name="T81" fmla="*/ 4 h 1106"/>
                  <a:gd name="T82" fmla="*/ 32 w 801"/>
                  <a:gd name="T83" fmla="*/ 3 h 1106"/>
                  <a:gd name="T84" fmla="*/ 36 w 801"/>
                  <a:gd name="T85" fmla="*/ 3 h 1106"/>
                  <a:gd name="T86" fmla="*/ 38 w 801"/>
                  <a:gd name="T87" fmla="*/ 3 h 1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01" h="1106">
                    <a:moveTo>
                      <a:pt x="616" y="43"/>
                    </a:moveTo>
                    <a:lnTo>
                      <a:pt x="627" y="43"/>
                    </a:lnTo>
                    <a:lnTo>
                      <a:pt x="634" y="43"/>
                    </a:lnTo>
                    <a:lnTo>
                      <a:pt x="645" y="43"/>
                    </a:lnTo>
                    <a:lnTo>
                      <a:pt x="653" y="43"/>
                    </a:lnTo>
                    <a:lnTo>
                      <a:pt x="663" y="43"/>
                    </a:lnTo>
                    <a:lnTo>
                      <a:pt x="671" y="43"/>
                    </a:lnTo>
                    <a:lnTo>
                      <a:pt x="678" y="43"/>
                    </a:lnTo>
                    <a:lnTo>
                      <a:pt x="696" y="87"/>
                    </a:lnTo>
                    <a:lnTo>
                      <a:pt x="707" y="123"/>
                    </a:lnTo>
                    <a:lnTo>
                      <a:pt x="725" y="166"/>
                    </a:lnTo>
                    <a:lnTo>
                      <a:pt x="732" y="209"/>
                    </a:lnTo>
                    <a:lnTo>
                      <a:pt x="739" y="254"/>
                    </a:lnTo>
                    <a:lnTo>
                      <a:pt x="757" y="297"/>
                    </a:lnTo>
                    <a:lnTo>
                      <a:pt x="768" y="341"/>
                    </a:lnTo>
                    <a:lnTo>
                      <a:pt x="786" y="387"/>
                    </a:lnTo>
                    <a:lnTo>
                      <a:pt x="786" y="432"/>
                    </a:lnTo>
                    <a:lnTo>
                      <a:pt x="786" y="481"/>
                    </a:lnTo>
                    <a:lnTo>
                      <a:pt x="793" y="526"/>
                    </a:lnTo>
                    <a:lnTo>
                      <a:pt x="793" y="572"/>
                    </a:lnTo>
                    <a:lnTo>
                      <a:pt x="793" y="623"/>
                    </a:lnTo>
                    <a:lnTo>
                      <a:pt x="793" y="667"/>
                    </a:lnTo>
                    <a:lnTo>
                      <a:pt x="793" y="722"/>
                    </a:lnTo>
                    <a:lnTo>
                      <a:pt x="801" y="765"/>
                    </a:lnTo>
                    <a:lnTo>
                      <a:pt x="786" y="801"/>
                    </a:lnTo>
                    <a:lnTo>
                      <a:pt x="775" y="826"/>
                    </a:lnTo>
                    <a:lnTo>
                      <a:pt x="757" y="852"/>
                    </a:lnTo>
                    <a:lnTo>
                      <a:pt x="739" y="888"/>
                    </a:lnTo>
                    <a:lnTo>
                      <a:pt x="732" y="913"/>
                    </a:lnTo>
                    <a:lnTo>
                      <a:pt x="714" y="950"/>
                    </a:lnTo>
                    <a:lnTo>
                      <a:pt x="707" y="976"/>
                    </a:lnTo>
                    <a:lnTo>
                      <a:pt x="689" y="1012"/>
                    </a:lnTo>
                    <a:lnTo>
                      <a:pt x="653" y="1022"/>
                    </a:lnTo>
                    <a:lnTo>
                      <a:pt x="608" y="1030"/>
                    </a:lnTo>
                    <a:lnTo>
                      <a:pt x="572" y="1044"/>
                    </a:lnTo>
                    <a:lnTo>
                      <a:pt x="529" y="1052"/>
                    </a:lnTo>
                    <a:lnTo>
                      <a:pt x="493" y="1070"/>
                    </a:lnTo>
                    <a:lnTo>
                      <a:pt x="449" y="1080"/>
                    </a:lnTo>
                    <a:lnTo>
                      <a:pt x="412" y="1088"/>
                    </a:lnTo>
                    <a:lnTo>
                      <a:pt x="369" y="1106"/>
                    </a:lnTo>
                    <a:lnTo>
                      <a:pt x="336" y="1070"/>
                    </a:lnTo>
                    <a:lnTo>
                      <a:pt x="290" y="1044"/>
                    </a:lnTo>
                    <a:lnTo>
                      <a:pt x="246" y="1012"/>
                    </a:lnTo>
                    <a:lnTo>
                      <a:pt x="203" y="976"/>
                    </a:lnTo>
                    <a:lnTo>
                      <a:pt x="158" y="950"/>
                    </a:lnTo>
                    <a:lnTo>
                      <a:pt x="122" y="913"/>
                    </a:lnTo>
                    <a:lnTo>
                      <a:pt x="79" y="881"/>
                    </a:lnTo>
                    <a:lnTo>
                      <a:pt x="36" y="852"/>
                    </a:lnTo>
                    <a:lnTo>
                      <a:pt x="36" y="801"/>
                    </a:lnTo>
                    <a:lnTo>
                      <a:pt x="25" y="758"/>
                    </a:lnTo>
                    <a:lnTo>
                      <a:pt x="25" y="714"/>
                    </a:lnTo>
                    <a:lnTo>
                      <a:pt x="18" y="659"/>
                    </a:lnTo>
                    <a:lnTo>
                      <a:pt x="18" y="616"/>
                    </a:lnTo>
                    <a:lnTo>
                      <a:pt x="10" y="572"/>
                    </a:lnTo>
                    <a:lnTo>
                      <a:pt x="10" y="518"/>
                    </a:lnTo>
                    <a:lnTo>
                      <a:pt x="0" y="475"/>
                    </a:lnTo>
                    <a:lnTo>
                      <a:pt x="10" y="438"/>
                    </a:lnTo>
                    <a:lnTo>
                      <a:pt x="18" y="395"/>
                    </a:lnTo>
                    <a:lnTo>
                      <a:pt x="36" y="359"/>
                    </a:lnTo>
                    <a:lnTo>
                      <a:pt x="43" y="315"/>
                    </a:lnTo>
                    <a:lnTo>
                      <a:pt x="54" y="279"/>
                    </a:lnTo>
                    <a:lnTo>
                      <a:pt x="61" y="246"/>
                    </a:lnTo>
                    <a:lnTo>
                      <a:pt x="72" y="199"/>
                    </a:lnTo>
                    <a:lnTo>
                      <a:pt x="79" y="166"/>
                    </a:lnTo>
                    <a:lnTo>
                      <a:pt x="97" y="148"/>
                    </a:lnTo>
                    <a:lnTo>
                      <a:pt x="115" y="123"/>
                    </a:lnTo>
                    <a:lnTo>
                      <a:pt x="140" y="105"/>
                    </a:lnTo>
                    <a:lnTo>
                      <a:pt x="158" y="87"/>
                    </a:lnTo>
                    <a:lnTo>
                      <a:pt x="176" y="61"/>
                    </a:lnTo>
                    <a:lnTo>
                      <a:pt x="195" y="43"/>
                    </a:lnTo>
                    <a:lnTo>
                      <a:pt x="209" y="25"/>
                    </a:lnTo>
                    <a:lnTo>
                      <a:pt x="227" y="0"/>
                    </a:lnTo>
                    <a:lnTo>
                      <a:pt x="257" y="6"/>
                    </a:lnTo>
                    <a:lnTo>
                      <a:pt x="282" y="14"/>
                    </a:lnTo>
                    <a:lnTo>
                      <a:pt x="300" y="25"/>
                    </a:lnTo>
                    <a:lnTo>
                      <a:pt x="326" y="32"/>
                    </a:lnTo>
                    <a:lnTo>
                      <a:pt x="351" y="43"/>
                    </a:lnTo>
                    <a:lnTo>
                      <a:pt x="381" y="43"/>
                    </a:lnTo>
                    <a:lnTo>
                      <a:pt x="399" y="51"/>
                    </a:lnTo>
                    <a:lnTo>
                      <a:pt x="424" y="61"/>
                    </a:lnTo>
                    <a:lnTo>
                      <a:pt x="449" y="61"/>
                    </a:lnTo>
                    <a:lnTo>
                      <a:pt x="475" y="61"/>
                    </a:lnTo>
                    <a:lnTo>
                      <a:pt x="503" y="51"/>
                    </a:lnTo>
                    <a:lnTo>
                      <a:pt x="521" y="51"/>
                    </a:lnTo>
                    <a:lnTo>
                      <a:pt x="547" y="51"/>
                    </a:lnTo>
                    <a:lnTo>
                      <a:pt x="572" y="51"/>
                    </a:lnTo>
                    <a:lnTo>
                      <a:pt x="598" y="51"/>
                    </a:lnTo>
                    <a:lnTo>
                      <a:pt x="616" y="43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69" name="Freeform 348"/>
              <p:cNvSpPr>
                <a:spLocks/>
              </p:cNvSpPr>
              <p:nvPr/>
            </p:nvSpPr>
            <p:spPr bwMode="auto">
              <a:xfrm>
                <a:off x="3585" y="1903"/>
                <a:ext cx="179" cy="249"/>
              </a:xfrm>
              <a:custGeom>
                <a:avLst/>
                <a:gdLst>
                  <a:gd name="T0" fmla="*/ 35 w 714"/>
                  <a:gd name="T1" fmla="*/ 2 h 998"/>
                  <a:gd name="T2" fmla="*/ 36 w 714"/>
                  <a:gd name="T3" fmla="*/ 2 h 998"/>
                  <a:gd name="T4" fmla="*/ 38 w 714"/>
                  <a:gd name="T5" fmla="*/ 2 h 998"/>
                  <a:gd name="T6" fmla="*/ 39 w 714"/>
                  <a:gd name="T7" fmla="*/ 4 h 998"/>
                  <a:gd name="T8" fmla="*/ 40 w 714"/>
                  <a:gd name="T9" fmla="*/ 9 h 998"/>
                  <a:gd name="T10" fmla="*/ 42 w 714"/>
                  <a:gd name="T11" fmla="*/ 14 h 998"/>
                  <a:gd name="T12" fmla="*/ 43 w 714"/>
                  <a:gd name="T13" fmla="*/ 19 h 998"/>
                  <a:gd name="T14" fmla="*/ 44 w 714"/>
                  <a:gd name="T15" fmla="*/ 24 h 998"/>
                  <a:gd name="T16" fmla="*/ 44 w 714"/>
                  <a:gd name="T17" fmla="*/ 29 h 998"/>
                  <a:gd name="T18" fmla="*/ 45 w 714"/>
                  <a:gd name="T19" fmla="*/ 35 h 998"/>
                  <a:gd name="T20" fmla="*/ 45 w 714"/>
                  <a:gd name="T21" fmla="*/ 40 h 998"/>
                  <a:gd name="T22" fmla="*/ 44 w 714"/>
                  <a:gd name="T23" fmla="*/ 45 h 998"/>
                  <a:gd name="T24" fmla="*/ 43 w 714"/>
                  <a:gd name="T25" fmla="*/ 48 h 998"/>
                  <a:gd name="T26" fmla="*/ 41 w 714"/>
                  <a:gd name="T27" fmla="*/ 51 h 998"/>
                  <a:gd name="T28" fmla="*/ 39 w 714"/>
                  <a:gd name="T29" fmla="*/ 54 h 998"/>
                  <a:gd name="T30" fmla="*/ 36 w 714"/>
                  <a:gd name="T31" fmla="*/ 57 h 998"/>
                  <a:gd name="T32" fmla="*/ 32 w 714"/>
                  <a:gd name="T33" fmla="*/ 58 h 998"/>
                  <a:gd name="T34" fmla="*/ 28 w 714"/>
                  <a:gd name="T35" fmla="*/ 60 h 998"/>
                  <a:gd name="T36" fmla="*/ 23 w 714"/>
                  <a:gd name="T37" fmla="*/ 61 h 998"/>
                  <a:gd name="T38" fmla="*/ 19 w 714"/>
                  <a:gd name="T39" fmla="*/ 60 h 998"/>
                  <a:gd name="T40" fmla="*/ 14 w 714"/>
                  <a:gd name="T41" fmla="*/ 56 h 998"/>
                  <a:gd name="T42" fmla="*/ 9 w 714"/>
                  <a:gd name="T43" fmla="*/ 53 h 998"/>
                  <a:gd name="T44" fmla="*/ 4 w 714"/>
                  <a:gd name="T45" fmla="*/ 49 h 998"/>
                  <a:gd name="T46" fmla="*/ 2 w 714"/>
                  <a:gd name="T47" fmla="*/ 45 h 998"/>
                  <a:gd name="T48" fmla="*/ 1 w 714"/>
                  <a:gd name="T49" fmla="*/ 39 h 998"/>
                  <a:gd name="T50" fmla="*/ 1 w 714"/>
                  <a:gd name="T51" fmla="*/ 34 h 998"/>
                  <a:gd name="T52" fmla="*/ 0 w 714"/>
                  <a:gd name="T53" fmla="*/ 29 h 998"/>
                  <a:gd name="T54" fmla="*/ 1 w 714"/>
                  <a:gd name="T55" fmla="*/ 24 h 998"/>
                  <a:gd name="T56" fmla="*/ 2 w 714"/>
                  <a:gd name="T57" fmla="*/ 20 h 998"/>
                  <a:gd name="T58" fmla="*/ 3 w 714"/>
                  <a:gd name="T59" fmla="*/ 15 h 998"/>
                  <a:gd name="T60" fmla="*/ 4 w 714"/>
                  <a:gd name="T61" fmla="*/ 11 h 998"/>
                  <a:gd name="T62" fmla="*/ 6 w 714"/>
                  <a:gd name="T63" fmla="*/ 8 h 998"/>
                  <a:gd name="T64" fmla="*/ 8 w 714"/>
                  <a:gd name="T65" fmla="*/ 5 h 998"/>
                  <a:gd name="T66" fmla="*/ 10 w 714"/>
                  <a:gd name="T67" fmla="*/ 3 h 998"/>
                  <a:gd name="T68" fmla="*/ 12 w 714"/>
                  <a:gd name="T69" fmla="*/ 1 h 998"/>
                  <a:gd name="T70" fmla="*/ 14 w 714"/>
                  <a:gd name="T71" fmla="*/ 0 h 998"/>
                  <a:gd name="T72" fmla="*/ 17 w 714"/>
                  <a:gd name="T73" fmla="*/ 1 h 998"/>
                  <a:gd name="T74" fmla="*/ 20 w 714"/>
                  <a:gd name="T75" fmla="*/ 1 h 998"/>
                  <a:gd name="T76" fmla="*/ 23 w 714"/>
                  <a:gd name="T77" fmla="*/ 3 h 998"/>
                  <a:gd name="T78" fmla="*/ 26 w 714"/>
                  <a:gd name="T79" fmla="*/ 3 h 998"/>
                  <a:gd name="T80" fmla="*/ 28 w 714"/>
                  <a:gd name="T81" fmla="*/ 3 h 998"/>
                  <a:gd name="T82" fmla="*/ 31 w 714"/>
                  <a:gd name="T83" fmla="*/ 3 h 998"/>
                  <a:gd name="T84" fmla="*/ 33 w 714"/>
                  <a:gd name="T85" fmla="*/ 2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14" h="998">
                    <a:moveTo>
                      <a:pt x="554" y="37"/>
                    </a:moveTo>
                    <a:lnTo>
                      <a:pt x="562" y="37"/>
                    </a:lnTo>
                    <a:lnTo>
                      <a:pt x="573" y="37"/>
                    </a:lnTo>
                    <a:lnTo>
                      <a:pt x="580" y="37"/>
                    </a:lnTo>
                    <a:lnTo>
                      <a:pt x="591" y="37"/>
                    </a:lnTo>
                    <a:lnTo>
                      <a:pt x="599" y="37"/>
                    </a:lnTo>
                    <a:lnTo>
                      <a:pt x="609" y="37"/>
                    </a:lnTo>
                    <a:lnTo>
                      <a:pt x="617" y="70"/>
                    </a:lnTo>
                    <a:lnTo>
                      <a:pt x="635" y="106"/>
                    </a:lnTo>
                    <a:lnTo>
                      <a:pt x="642" y="149"/>
                    </a:lnTo>
                    <a:lnTo>
                      <a:pt x="653" y="185"/>
                    </a:lnTo>
                    <a:lnTo>
                      <a:pt x="671" y="222"/>
                    </a:lnTo>
                    <a:lnTo>
                      <a:pt x="678" y="266"/>
                    </a:lnTo>
                    <a:lnTo>
                      <a:pt x="685" y="302"/>
                    </a:lnTo>
                    <a:lnTo>
                      <a:pt x="703" y="345"/>
                    </a:lnTo>
                    <a:lnTo>
                      <a:pt x="703" y="381"/>
                    </a:lnTo>
                    <a:lnTo>
                      <a:pt x="703" y="426"/>
                    </a:lnTo>
                    <a:lnTo>
                      <a:pt x="703" y="469"/>
                    </a:lnTo>
                    <a:lnTo>
                      <a:pt x="714" y="512"/>
                    </a:lnTo>
                    <a:lnTo>
                      <a:pt x="714" y="556"/>
                    </a:lnTo>
                    <a:lnTo>
                      <a:pt x="714" y="599"/>
                    </a:lnTo>
                    <a:lnTo>
                      <a:pt x="714" y="643"/>
                    </a:lnTo>
                    <a:lnTo>
                      <a:pt x="714" y="690"/>
                    </a:lnTo>
                    <a:lnTo>
                      <a:pt x="703" y="716"/>
                    </a:lnTo>
                    <a:lnTo>
                      <a:pt x="685" y="741"/>
                    </a:lnTo>
                    <a:lnTo>
                      <a:pt x="678" y="770"/>
                    </a:lnTo>
                    <a:lnTo>
                      <a:pt x="671" y="795"/>
                    </a:lnTo>
                    <a:lnTo>
                      <a:pt x="653" y="820"/>
                    </a:lnTo>
                    <a:lnTo>
                      <a:pt x="642" y="846"/>
                    </a:lnTo>
                    <a:lnTo>
                      <a:pt x="624" y="875"/>
                    </a:lnTo>
                    <a:lnTo>
                      <a:pt x="617" y="901"/>
                    </a:lnTo>
                    <a:lnTo>
                      <a:pt x="580" y="919"/>
                    </a:lnTo>
                    <a:lnTo>
                      <a:pt x="544" y="926"/>
                    </a:lnTo>
                    <a:lnTo>
                      <a:pt x="511" y="937"/>
                    </a:lnTo>
                    <a:lnTo>
                      <a:pt x="475" y="944"/>
                    </a:lnTo>
                    <a:lnTo>
                      <a:pt x="439" y="962"/>
                    </a:lnTo>
                    <a:lnTo>
                      <a:pt x="406" y="970"/>
                    </a:lnTo>
                    <a:lnTo>
                      <a:pt x="370" y="980"/>
                    </a:lnTo>
                    <a:lnTo>
                      <a:pt x="333" y="998"/>
                    </a:lnTo>
                    <a:lnTo>
                      <a:pt x="297" y="962"/>
                    </a:lnTo>
                    <a:lnTo>
                      <a:pt x="254" y="937"/>
                    </a:lnTo>
                    <a:lnTo>
                      <a:pt x="221" y="907"/>
                    </a:lnTo>
                    <a:lnTo>
                      <a:pt x="185" y="875"/>
                    </a:lnTo>
                    <a:lnTo>
                      <a:pt x="141" y="846"/>
                    </a:lnTo>
                    <a:lnTo>
                      <a:pt x="104" y="820"/>
                    </a:lnTo>
                    <a:lnTo>
                      <a:pt x="68" y="795"/>
                    </a:lnTo>
                    <a:lnTo>
                      <a:pt x="25" y="759"/>
                    </a:lnTo>
                    <a:lnTo>
                      <a:pt x="25" y="716"/>
                    </a:lnTo>
                    <a:lnTo>
                      <a:pt x="18" y="680"/>
                    </a:lnTo>
                    <a:lnTo>
                      <a:pt x="18" y="635"/>
                    </a:lnTo>
                    <a:lnTo>
                      <a:pt x="18" y="592"/>
                    </a:lnTo>
                    <a:lnTo>
                      <a:pt x="7" y="548"/>
                    </a:lnTo>
                    <a:lnTo>
                      <a:pt x="7" y="512"/>
                    </a:lnTo>
                    <a:lnTo>
                      <a:pt x="0" y="469"/>
                    </a:lnTo>
                    <a:lnTo>
                      <a:pt x="0" y="426"/>
                    </a:lnTo>
                    <a:lnTo>
                      <a:pt x="7" y="389"/>
                    </a:lnTo>
                    <a:lnTo>
                      <a:pt x="18" y="353"/>
                    </a:lnTo>
                    <a:lnTo>
                      <a:pt x="25" y="320"/>
                    </a:lnTo>
                    <a:lnTo>
                      <a:pt x="32" y="284"/>
                    </a:lnTo>
                    <a:lnTo>
                      <a:pt x="43" y="248"/>
                    </a:lnTo>
                    <a:lnTo>
                      <a:pt x="50" y="211"/>
                    </a:lnTo>
                    <a:lnTo>
                      <a:pt x="61" y="178"/>
                    </a:lnTo>
                    <a:lnTo>
                      <a:pt x="68" y="142"/>
                    </a:lnTo>
                    <a:lnTo>
                      <a:pt x="86" y="124"/>
                    </a:lnTo>
                    <a:lnTo>
                      <a:pt x="104" y="106"/>
                    </a:lnTo>
                    <a:lnTo>
                      <a:pt x="122" y="88"/>
                    </a:lnTo>
                    <a:lnTo>
                      <a:pt x="141" y="70"/>
                    </a:lnTo>
                    <a:lnTo>
                      <a:pt x="155" y="55"/>
                    </a:lnTo>
                    <a:lnTo>
                      <a:pt x="167" y="37"/>
                    </a:lnTo>
                    <a:lnTo>
                      <a:pt x="185" y="19"/>
                    </a:lnTo>
                    <a:lnTo>
                      <a:pt x="203" y="0"/>
                    </a:lnTo>
                    <a:lnTo>
                      <a:pt x="228" y="0"/>
                    </a:lnTo>
                    <a:lnTo>
                      <a:pt x="246" y="8"/>
                    </a:lnTo>
                    <a:lnTo>
                      <a:pt x="272" y="19"/>
                    </a:lnTo>
                    <a:lnTo>
                      <a:pt x="290" y="26"/>
                    </a:lnTo>
                    <a:lnTo>
                      <a:pt x="315" y="26"/>
                    </a:lnTo>
                    <a:lnTo>
                      <a:pt x="333" y="37"/>
                    </a:lnTo>
                    <a:lnTo>
                      <a:pt x="358" y="45"/>
                    </a:lnTo>
                    <a:lnTo>
                      <a:pt x="376" y="55"/>
                    </a:lnTo>
                    <a:lnTo>
                      <a:pt x="406" y="45"/>
                    </a:lnTo>
                    <a:lnTo>
                      <a:pt x="421" y="45"/>
                    </a:lnTo>
                    <a:lnTo>
                      <a:pt x="449" y="45"/>
                    </a:lnTo>
                    <a:lnTo>
                      <a:pt x="467" y="45"/>
                    </a:lnTo>
                    <a:lnTo>
                      <a:pt x="493" y="45"/>
                    </a:lnTo>
                    <a:lnTo>
                      <a:pt x="511" y="45"/>
                    </a:lnTo>
                    <a:lnTo>
                      <a:pt x="529" y="37"/>
                    </a:lnTo>
                    <a:lnTo>
                      <a:pt x="554" y="37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0" name="Freeform 349"/>
              <p:cNvSpPr>
                <a:spLocks/>
              </p:cNvSpPr>
              <p:nvPr/>
            </p:nvSpPr>
            <p:spPr bwMode="auto">
              <a:xfrm>
                <a:off x="3598" y="1903"/>
                <a:ext cx="158" cy="220"/>
              </a:xfrm>
              <a:custGeom>
                <a:avLst/>
                <a:gdLst>
                  <a:gd name="T0" fmla="*/ 31 w 635"/>
                  <a:gd name="T1" fmla="*/ 2 h 882"/>
                  <a:gd name="T2" fmla="*/ 32 w 635"/>
                  <a:gd name="T3" fmla="*/ 2 h 882"/>
                  <a:gd name="T4" fmla="*/ 34 w 635"/>
                  <a:gd name="T5" fmla="*/ 1 h 882"/>
                  <a:gd name="T6" fmla="*/ 35 w 635"/>
                  <a:gd name="T7" fmla="*/ 6 h 882"/>
                  <a:gd name="T8" fmla="*/ 36 w 635"/>
                  <a:gd name="T9" fmla="*/ 10 h 882"/>
                  <a:gd name="T10" fmla="*/ 37 w 635"/>
                  <a:gd name="T11" fmla="*/ 15 h 882"/>
                  <a:gd name="T12" fmla="*/ 39 w 635"/>
                  <a:gd name="T13" fmla="*/ 19 h 882"/>
                  <a:gd name="T14" fmla="*/ 39 w 635"/>
                  <a:gd name="T15" fmla="*/ 24 h 882"/>
                  <a:gd name="T16" fmla="*/ 39 w 635"/>
                  <a:gd name="T17" fmla="*/ 28 h 882"/>
                  <a:gd name="T18" fmla="*/ 39 w 635"/>
                  <a:gd name="T19" fmla="*/ 33 h 882"/>
                  <a:gd name="T20" fmla="*/ 39 w 635"/>
                  <a:gd name="T21" fmla="*/ 38 h 882"/>
                  <a:gd name="T22" fmla="*/ 38 w 635"/>
                  <a:gd name="T23" fmla="*/ 41 h 882"/>
                  <a:gd name="T24" fmla="*/ 37 w 635"/>
                  <a:gd name="T25" fmla="*/ 44 h 882"/>
                  <a:gd name="T26" fmla="*/ 35 w 635"/>
                  <a:gd name="T27" fmla="*/ 47 h 882"/>
                  <a:gd name="T28" fmla="*/ 34 w 635"/>
                  <a:gd name="T29" fmla="*/ 50 h 882"/>
                  <a:gd name="T30" fmla="*/ 30 w 635"/>
                  <a:gd name="T31" fmla="*/ 51 h 882"/>
                  <a:gd name="T32" fmla="*/ 26 w 635"/>
                  <a:gd name="T33" fmla="*/ 53 h 882"/>
                  <a:gd name="T34" fmla="*/ 22 w 635"/>
                  <a:gd name="T35" fmla="*/ 54 h 882"/>
                  <a:gd name="T36" fmla="*/ 18 w 635"/>
                  <a:gd name="T37" fmla="*/ 55 h 882"/>
                  <a:gd name="T38" fmla="*/ 14 w 635"/>
                  <a:gd name="T39" fmla="*/ 52 h 882"/>
                  <a:gd name="T40" fmla="*/ 10 w 635"/>
                  <a:gd name="T41" fmla="*/ 49 h 882"/>
                  <a:gd name="T42" fmla="*/ 6 w 635"/>
                  <a:gd name="T43" fmla="*/ 46 h 882"/>
                  <a:gd name="T44" fmla="*/ 2 w 635"/>
                  <a:gd name="T45" fmla="*/ 42 h 882"/>
                  <a:gd name="T46" fmla="*/ 1 w 635"/>
                  <a:gd name="T47" fmla="*/ 37 h 882"/>
                  <a:gd name="T48" fmla="*/ 1 w 635"/>
                  <a:gd name="T49" fmla="*/ 33 h 882"/>
                  <a:gd name="T50" fmla="*/ 0 w 635"/>
                  <a:gd name="T51" fmla="*/ 28 h 882"/>
                  <a:gd name="T52" fmla="*/ 0 w 635"/>
                  <a:gd name="T53" fmla="*/ 24 h 882"/>
                  <a:gd name="T54" fmla="*/ 1 w 635"/>
                  <a:gd name="T55" fmla="*/ 20 h 882"/>
                  <a:gd name="T56" fmla="*/ 2 w 635"/>
                  <a:gd name="T57" fmla="*/ 16 h 882"/>
                  <a:gd name="T58" fmla="*/ 3 w 635"/>
                  <a:gd name="T59" fmla="*/ 12 h 882"/>
                  <a:gd name="T60" fmla="*/ 4 w 635"/>
                  <a:gd name="T61" fmla="*/ 8 h 882"/>
                  <a:gd name="T62" fmla="*/ 6 w 635"/>
                  <a:gd name="T63" fmla="*/ 6 h 882"/>
                  <a:gd name="T64" fmla="*/ 8 w 635"/>
                  <a:gd name="T65" fmla="*/ 4 h 882"/>
                  <a:gd name="T66" fmla="*/ 9 w 635"/>
                  <a:gd name="T67" fmla="*/ 2 h 882"/>
                  <a:gd name="T68" fmla="*/ 11 w 635"/>
                  <a:gd name="T69" fmla="*/ 0 h 882"/>
                  <a:gd name="T70" fmla="*/ 14 w 635"/>
                  <a:gd name="T71" fmla="*/ 0 h 882"/>
                  <a:gd name="T72" fmla="*/ 16 w 635"/>
                  <a:gd name="T73" fmla="*/ 1 h 882"/>
                  <a:gd name="T74" fmla="*/ 19 w 635"/>
                  <a:gd name="T75" fmla="*/ 2 h 882"/>
                  <a:gd name="T76" fmla="*/ 21 w 635"/>
                  <a:gd name="T77" fmla="*/ 3 h 882"/>
                  <a:gd name="T78" fmla="*/ 23 w 635"/>
                  <a:gd name="T79" fmla="*/ 3 h 882"/>
                  <a:gd name="T80" fmla="*/ 26 w 635"/>
                  <a:gd name="T81" fmla="*/ 3 h 882"/>
                  <a:gd name="T82" fmla="*/ 28 w 635"/>
                  <a:gd name="T83" fmla="*/ 2 h 882"/>
                  <a:gd name="T84" fmla="*/ 31 w 635"/>
                  <a:gd name="T85" fmla="*/ 2 h 8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35" h="882">
                    <a:moveTo>
                      <a:pt x="494" y="37"/>
                    </a:moveTo>
                    <a:lnTo>
                      <a:pt x="504" y="37"/>
                    </a:lnTo>
                    <a:lnTo>
                      <a:pt x="512" y="37"/>
                    </a:lnTo>
                    <a:lnTo>
                      <a:pt x="523" y="37"/>
                    </a:lnTo>
                    <a:lnTo>
                      <a:pt x="530" y="26"/>
                    </a:lnTo>
                    <a:lnTo>
                      <a:pt x="541" y="26"/>
                    </a:lnTo>
                    <a:lnTo>
                      <a:pt x="549" y="63"/>
                    </a:lnTo>
                    <a:lnTo>
                      <a:pt x="559" y="99"/>
                    </a:lnTo>
                    <a:lnTo>
                      <a:pt x="574" y="131"/>
                    </a:lnTo>
                    <a:lnTo>
                      <a:pt x="585" y="167"/>
                    </a:lnTo>
                    <a:lnTo>
                      <a:pt x="592" y="203"/>
                    </a:lnTo>
                    <a:lnTo>
                      <a:pt x="603" y="240"/>
                    </a:lnTo>
                    <a:lnTo>
                      <a:pt x="610" y="273"/>
                    </a:lnTo>
                    <a:lnTo>
                      <a:pt x="628" y="302"/>
                    </a:lnTo>
                    <a:lnTo>
                      <a:pt x="628" y="345"/>
                    </a:lnTo>
                    <a:lnTo>
                      <a:pt x="628" y="381"/>
                    </a:lnTo>
                    <a:lnTo>
                      <a:pt x="628" y="426"/>
                    </a:lnTo>
                    <a:lnTo>
                      <a:pt x="628" y="457"/>
                    </a:lnTo>
                    <a:lnTo>
                      <a:pt x="628" y="494"/>
                    </a:lnTo>
                    <a:lnTo>
                      <a:pt x="635" y="538"/>
                    </a:lnTo>
                    <a:lnTo>
                      <a:pt x="635" y="574"/>
                    </a:lnTo>
                    <a:lnTo>
                      <a:pt x="635" y="610"/>
                    </a:lnTo>
                    <a:lnTo>
                      <a:pt x="628" y="635"/>
                    </a:lnTo>
                    <a:lnTo>
                      <a:pt x="610" y="661"/>
                    </a:lnTo>
                    <a:lnTo>
                      <a:pt x="603" y="680"/>
                    </a:lnTo>
                    <a:lnTo>
                      <a:pt x="592" y="708"/>
                    </a:lnTo>
                    <a:lnTo>
                      <a:pt x="585" y="734"/>
                    </a:lnTo>
                    <a:lnTo>
                      <a:pt x="567" y="759"/>
                    </a:lnTo>
                    <a:lnTo>
                      <a:pt x="559" y="777"/>
                    </a:lnTo>
                    <a:lnTo>
                      <a:pt x="549" y="802"/>
                    </a:lnTo>
                    <a:lnTo>
                      <a:pt x="512" y="813"/>
                    </a:lnTo>
                    <a:lnTo>
                      <a:pt x="486" y="820"/>
                    </a:lnTo>
                    <a:lnTo>
                      <a:pt x="450" y="838"/>
                    </a:lnTo>
                    <a:lnTo>
                      <a:pt x="425" y="846"/>
                    </a:lnTo>
                    <a:lnTo>
                      <a:pt x="389" y="856"/>
                    </a:lnTo>
                    <a:lnTo>
                      <a:pt x="356" y="864"/>
                    </a:lnTo>
                    <a:lnTo>
                      <a:pt x="326" y="875"/>
                    </a:lnTo>
                    <a:lnTo>
                      <a:pt x="295" y="882"/>
                    </a:lnTo>
                    <a:lnTo>
                      <a:pt x="265" y="856"/>
                    </a:lnTo>
                    <a:lnTo>
                      <a:pt x="232" y="831"/>
                    </a:lnTo>
                    <a:lnTo>
                      <a:pt x="196" y="802"/>
                    </a:lnTo>
                    <a:lnTo>
                      <a:pt x="160" y="784"/>
                    </a:lnTo>
                    <a:lnTo>
                      <a:pt x="123" y="759"/>
                    </a:lnTo>
                    <a:lnTo>
                      <a:pt x="91" y="734"/>
                    </a:lnTo>
                    <a:lnTo>
                      <a:pt x="54" y="708"/>
                    </a:lnTo>
                    <a:lnTo>
                      <a:pt x="29" y="680"/>
                    </a:lnTo>
                    <a:lnTo>
                      <a:pt x="18" y="643"/>
                    </a:lnTo>
                    <a:lnTo>
                      <a:pt x="18" y="599"/>
                    </a:lnTo>
                    <a:lnTo>
                      <a:pt x="11" y="566"/>
                    </a:lnTo>
                    <a:lnTo>
                      <a:pt x="11" y="530"/>
                    </a:lnTo>
                    <a:lnTo>
                      <a:pt x="11" y="494"/>
                    </a:lnTo>
                    <a:lnTo>
                      <a:pt x="0" y="451"/>
                    </a:lnTo>
                    <a:lnTo>
                      <a:pt x="0" y="414"/>
                    </a:lnTo>
                    <a:lnTo>
                      <a:pt x="0" y="381"/>
                    </a:lnTo>
                    <a:lnTo>
                      <a:pt x="0" y="345"/>
                    </a:lnTo>
                    <a:lnTo>
                      <a:pt x="11" y="320"/>
                    </a:lnTo>
                    <a:lnTo>
                      <a:pt x="18" y="284"/>
                    </a:lnTo>
                    <a:lnTo>
                      <a:pt x="29" y="254"/>
                    </a:lnTo>
                    <a:lnTo>
                      <a:pt x="36" y="222"/>
                    </a:lnTo>
                    <a:lnTo>
                      <a:pt x="44" y="193"/>
                    </a:lnTo>
                    <a:lnTo>
                      <a:pt x="54" y="160"/>
                    </a:lnTo>
                    <a:lnTo>
                      <a:pt x="62" y="131"/>
                    </a:lnTo>
                    <a:lnTo>
                      <a:pt x="80" y="117"/>
                    </a:lnTo>
                    <a:lnTo>
                      <a:pt x="91" y="99"/>
                    </a:lnTo>
                    <a:lnTo>
                      <a:pt x="105" y="81"/>
                    </a:lnTo>
                    <a:lnTo>
                      <a:pt x="123" y="63"/>
                    </a:lnTo>
                    <a:lnTo>
                      <a:pt x="135" y="45"/>
                    </a:lnTo>
                    <a:lnTo>
                      <a:pt x="153" y="37"/>
                    </a:lnTo>
                    <a:lnTo>
                      <a:pt x="171" y="19"/>
                    </a:lnTo>
                    <a:lnTo>
                      <a:pt x="178" y="0"/>
                    </a:lnTo>
                    <a:lnTo>
                      <a:pt x="196" y="8"/>
                    </a:lnTo>
                    <a:lnTo>
                      <a:pt x="222" y="8"/>
                    </a:lnTo>
                    <a:lnTo>
                      <a:pt x="240" y="19"/>
                    </a:lnTo>
                    <a:lnTo>
                      <a:pt x="258" y="26"/>
                    </a:lnTo>
                    <a:lnTo>
                      <a:pt x="277" y="26"/>
                    </a:lnTo>
                    <a:lnTo>
                      <a:pt x="301" y="37"/>
                    </a:lnTo>
                    <a:lnTo>
                      <a:pt x="320" y="45"/>
                    </a:lnTo>
                    <a:lnTo>
                      <a:pt x="338" y="45"/>
                    </a:lnTo>
                    <a:lnTo>
                      <a:pt x="356" y="45"/>
                    </a:lnTo>
                    <a:lnTo>
                      <a:pt x="371" y="45"/>
                    </a:lnTo>
                    <a:lnTo>
                      <a:pt x="399" y="45"/>
                    </a:lnTo>
                    <a:lnTo>
                      <a:pt x="417" y="45"/>
                    </a:lnTo>
                    <a:lnTo>
                      <a:pt x="432" y="37"/>
                    </a:lnTo>
                    <a:lnTo>
                      <a:pt x="450" y="37"/>
                    </a:lnTo>
                    <a:lnTo>
                      <a:pt x="468" y="37"/>
                    </a:lnTo>
                    <a:lnTo>
                      <a:pt x="494" y="37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1" name="Freeform 350"/>
              <p:cNvSpPr>
                <a:spLocks/>
              </p:cNvSpPr>
              <p:nvPr/>
            </p:nvSpPr>
            <p:spPr bwMode="auto">
              <a:xfrm>
                <a:off x="3609" y="1903"/>
                <a:ext cx="141" cy="194"/>
              </a:xfrm>
              <a:custGeom>
                <a:avLst/>
                <a:gdLst>
                  <a:gd name="T0" fmla="*/ 27 w 566"/>
                  <a:gd name="T1" fmla="*/ 2 h 777"/>
                  <a:gd name="T2" fmla="*/ 28 w 566"/>
                  <a:gd name="T3" fmla="*/ 1 h 777"/>
                  <a:gd name="T4" fmla="*/ 29 w 566"/>
                  <a:gd name="T5" fmla="*/ 1 h 777"/>
                  <a:gd name="T6" fmla="*/ 30 w 566"/>
                  <a:gd name="T7" fmla="*/ 3 h 777"/>
                  <a:gd name="T8" fmla="*/ 31 w 566"/>
                  <a:gd name="T9" fmla="*/ 7 h 777"/>
                  <a:gd name="T10" fmla="*/ 32 w 566"/>
                  <a:gd name="T11" fmla="*/ 11 h 777"/>
                  <a:gd name="T12" fmla="*/ 34 w 566"/>
                  <a:gd name="T13" fmla="*/ 15 h 777"/>
                  <a:gd name="T14" fmla="*/ 34 w 566"/>
                  <a:gd name="T15" fmla="*/ 19 h 777"/>
                  <a:gd name="T16" fmla="*/ 35 w 566"/>
                  <a:gd name="T17" fmla="*/ 23 h 777"/>
                  <a:gd name="T18" fmla="*/ 35 w 566"/>
                  <a:gd name="T19" fmla="*/ 27 h 777"/>
                  <a:gd name="T20" fmla="*/ 35 w 566"/>
                  <a:gd name="T21" fmla="*/ 31 h 777"/>
                  <a:gd name="T22" fmla="*/ 34 w 566"/>
                  <a:gd name="T23" fmla="*/ 35 h 777"/>
                  <a:gd name="T24" fmla="*/ 33 w 566"/>
                  <a:gd name="T25" fmla="*/ 37 h 777"/>
                  <a:gd name="T26" fmla="*/ 32 w 566"/>
                  <a:gd name="T27" fmla="*/ 40 h 777"/>
                  <a:gd name="T28" fmla="*/ 31 w 566"/>
                  <a:gd name="T29" fmla="*/ 43 h 777"/>
                  <a:gd name="T30" fmla="*/ 29 w 566"/>
                  <a:gd name="T31" fmla="*/ 45 h 777"/>
                  <a:gd name="T32" fmla="*/ 25 w 566"/>
                  <a:gd name="T33" fmla="*/ 46 h 777"/>
                  <a:gd name="T34" fmla="*/ 21 w 566"/>
                  <a:gd name="T35" fmla="*/ 47 h 777"/>
                  <a:gd name="T36" fmla="*/ 18 w 566"/>
                  <a:gd name="T37" fmla="*/ 48 h 777"/>
                  <a:gd name="T38" fmla="*/ 14 w 566"/>
                  <a:gd name="T39" fmla="*/ 47 h 777"/>
                  <a:gd name="T40" fmla="*/ 11 w 566"/>
                  <a:gd name="T41" fmla="*/ 44 h 777"/>
                  <a:gd name="T42" fmla="*/ 7 w 566"/>
                  <a:gd name="T43" fmla="*/ 41 h 777"/>
                  <a:gd name="T44" fmla="*/ 3 w 566"/>
                  <a:gd name="T45" fmla="*/ 38 h 777"/>
                  <a:gd name="T46" fmla="*/ 2 w 566"/>
                  <a:gd name="T47" fmla="*/ 35 h 777"/>
                  <a:gd name="T48" fmla="*/ 1 w 566"/>
                  <a:gd name="T49" fmla="*/ 31 h 777"/>
                  <a:gd name="T50" fmla="*/ 0 w 566"/>
                  <a:gd name="T51" fmla="*/ 27 h 777"/>
                  <a:gd name="T52" fmla="*/ 0 w 566"/>
                  <a:gd name="T53" fmla="*/ 23 h 777"/>
                  <a:gd name="T54" fmla="*/ 0 w 566"/>
                  <a:gd name="T55" fmla="*/ 19 h 777"/>
                  <a:gd name="T56" fmla="*/ 2 w 566"/>
                  <a:gd name="T57" fmla="*/ 15 h 777"/>
                  <a:gd name="T58" fmla="*/ 2 w 566"/>
                  <a:gd name="T59" fmla="*/ 12 h 777"/>
                  <a:gd name="T60" fmla="*/ 3 w 566"/>
                  <a:gd name="T61" fmla="*/ 9 h 777"/>
                  <a:gd name="T62" fmla="*/ 4 w 566"/>
                  <a:gd name="T63" fmla="*/ 6 h 777"/>
                  <a:gd name="T64" fmla="*/ 6 w 566"/>
                  <a:gd name="T65" fmla="*/ 4 h 777"/>
                  <a:gd name="T66" fmla="*/ 8 w 566"/>
                  <a:gd name="T67" fmla="*/ 3 h 777"/>
                  <a:gd name="T68" fmla="*/ 9 w 566"/>
                  <a:gd name="T69" fmla="*/ 1 h 777"/>
                  <a:gd name="T70" fmla="*/ 11 w 566"/>
                  <a:gd name="T71" fmla="*/ 0 h 777"/>
                  <a:gd name="T72" fmla="*/ 13 w 566"/>
                  <a:gd name="T73" fmla="*/ 1 h 777"/>
                  <a:gd name="T74" fmla="*/ 16 w 566"/>
                  <a:gd name="T75" fmla="*/ 1 h 777"/>
                  <a:gd name="T76" fmla="*/ 17 w 566"/>
                  <a:gd name="T77" fmla="*/ 2 h 777"/>
                  <a:gd name="T78" fmla="*/ 20 w 566"/>
                  <a:gd name="T79" fmla="*/ 3 h 777"/>
                  <a:gd name="T80" fmla="*/ 22 w 566"/>
                  <a:gd name="T81" fmla="*/ 2 h 777"/>
                  <a:gd name="T82" fmla="*/ 24 w 566"/>
                  <a:gd name="T83" fmla="*/ 2 h 777"/>
                  <a:gd name="T84" fmla="*/ 26 w 566"/>
                  <a:gd name="T85" fmla="*/ 2 h 7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6" h="777">
                    <a:moveTo>
                      <a:pt x="435" y="37"/>
                    </a:moveTo>
                    <a:lnTo>
                      <a:pt x="442" y="37"/>
                    </a:lnTo>
                    <a:lnTo>
                      <a:pt x="442" y="26"/>
                    </a:lnTo>
                    <a:lnTo>
                      <a:pt x="450" y="26"/>
                    </a:lnTo>
                    <a:lnTo>
                      <a:pt x="460" y="26"/>
                    </a:lnTo>
                    <a:lnTo>
                      <a:pt x="468" y="26"/>
                    </a:lnTo>
                    <a:lnTo>
                      <a:pt x="479" y="26"/>
                    </a:lnTo>
                    <a:lnTo>
                      <a:pt x="486" y="55"/>
                    </a:lnTo>
                    <a:lnTo>
                      <a:pt x="497" y="88"/>
                    </a:lnTo>
                    <a:lnTo>
                      <a:pt x="505" y="117"/>
                    </a:lnTo>
                    <a:lnTo>
                      <a:pt x="515" y="149"/>
                    </a:lnTo>
                    <a:lnTo>
                      <a:pt x="523" y="178"/>
                    </a:lnTo>
                    <a:lnTo>
                      <a:pt x="530" y="211"/>
                    </a:lnTo>
                    <a:lnTo>
                      <a:pt x="541" y="240"/>
                    </a:lnTo>
                    <a:lnTo>
                      <a:pt x="548" y="266"/>
                    </a:lnTo>
                    <a:lnTo>
                      <a:pt x="548" y="302"/>
                    </a:lnTo>
                    <a:lnTo>
                      <a:pt x="559" y="335"/>
                    </a:lnTo>
                    <a:lnTo>
                      <a:pt x="559" y="371"/>
                    </a:lnTo>
                    <a:lnTo>
                      <a:pt x="559" y="407"/>
                    </a:lnTo>
                    <a:lnTo>
                      <a:pt x="559" y="432"/>
                    </a:lnTo>
                    <a:lnTo>
                      <a:pt x="559" y="469"/>
                    </a:lnTo>
                    <a:lnTo>
                      <a:pt x="559" y="505"/>
                    </a:lnTo>
                    <a:lnTo>
                      <a:pt x="566" y="538"/>
                    </a:lnTo>
                    <a:lnTo>
                      <a:pt x="548" y="556"/>
                    </a:lnTo>
                    <a:lnTo>
                      <a:pt x="541" y="581"/>
                    </a:lnTo>
                    <a:lnTo>
                      <a:pt x="530" y="599"/>
                    </a:lnTo>
                    <a:lnTo>
                      <a:pt x="523" y="617"/>
                    </a:lnTo>
                    <a:lnTo>
                      <a:pt x="515" y="643"/>
                    </a:lnTo>
                    <a:lnTo>
                      <a:pt x="505" y="661"/>
                    </a:lnTo>
                    <a:lnTo>
                      <a:pt x="497" y="690"/>
                    </a:lnTo>
                    <a:lnTo>
                      <a:pt x="486" y="708"/>
                    </a:lnTo>
                    <a:lnTo>
                      <a:pt x="460" y="716"/>
                    </a:lnTo>
                    <a:lnTo>
                      <a:pt x="424" y="723"/>
                    </a:lnTo>
                    <a:lnTo>
                      <a:pt x="399" y="734"/>
                    </a:lnTo>
                    <a:lnTo>
                      <a:pt x="373" y="741"/>
                    </a:lnTo>
                    <a:lnTo>
                      <a:pt x="345" y="752"/>
                    </a:lnTo>
                    <a:lnTo>
                      <a:pt x="319" y="759"/>
                    </a:lnTo>
                    <a:lnTo>
                      <a:pt x="294" y="770"/>
                    </a:lnTo>
                    <a:lnTo>
                      <a:pt x="264" y="777"/>
                    </a:lnTo>
                    <a:lnTo>
                      <a:pt x="233" y="752"/>
                    </a:lnTo>
                    <a:lnTo>
                      <a:pt x="203" y="734"/>
                    </a:lnTo>
                    <a:lnTo>
                      <a:pt x="178" y="708"/>
                    </a:lnTo>
                    <a:lnTo>
                      <a:pt x="142" y="690"/>
                    </a:lnTo>
                    <a:lnTo>
                      <a:pt x="116" y="661"/>
                    </a:lnTo>
                    <a:lnTo>
                      <a:pt x="91" y="643"/>
                    </a:lnTo>
                    <a:lnTo>
                      <a:pt x="55" y="617"/>
                    </a:lnTo>
                    <a:lnTo>
                      <a:pt x="28" y="592"/>
                    </a:lnTo>
                    <a:lnTo>
                      <a:pt x="28" y="566"/>
                    </a:lnTo>
                    <a:lnTo>
                      <a:pt x="18" y="530"/>
                    </a:lnTo>
                    <a:lnTo>
                      <a:pt x="18" y="494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396"/>
                    </a:lnTo>
                    <a:lnTo>
                      <a:pt x="10" y="363"/>
                    </a:lnTo>
                    <a:lnTo>
                      <a:pt x="0" y="335"/>
                    </a:lnTo>
                    <a:lnTo>
                      <a:pt x="10" y="309"/>
                    </a:lnTo>
                    <a:lnTo>
                      <a:pt x="18" y="273"/>
                    </a:lnTo>
                    <a:lnTo>
                      <a:pt x="28" y="248"/>
                    </a:lnTo>
                    <a:lnTo>
                      <a:pt x="28" y="222"/>
                    </a:lnTo>
                    <a:lnTo>
                      <a:pt x="36" y="193"/>
                    </a:lnTo>
                    <a:lnTo>
                      <a:pt x="47" y="167"/>
                    </a:lnTo>
                    <a:lnTo>
                      <a:pt x="55" y="142"/>
                    </a:lnTo>
                    <a:lnTo>
                      <a:pt x="61" y="117"/>
                    </a:lnTo>
                    <a:lnTo>
                      <a:pt x="73" y="99"/>
                    </a:lnTo>
                    <a:lnTo>
                      <a:pt x="91" y="88"/>
                    </a:lnTo>
                    <a:lnTo>
                      <a:pt x="98" y="70"/>
                    </a:lnTo>
                    <a:lnTo>
                      <a:pt x="109" y="55"/>
                    </a:lnTo>
                    <a:lnTo>
                      <a:pt x="127" y="45"/>
                    </a:lnTo>
                    <a:lnTo>
                      <a:pt x="134" y="26"/>
                    </a:lnTo>
                    <a:lnTo>
                      <a:pt x="152" y="19"/>
                    </a:lnTo>
                    <a:lnTo>
                      <a:pt x="160" y="0"/>
                    </a:lnTo>
                    <a:lnTo>
                      <a:pt x="178" y="8"/>
                    </a:lnTo>
                    <a:lnTo>
                      <a:pt x="196" y="8"/>
                    </a:lnTo>
                    <a:lnTo>
                      <a:pt x="214" y="19"/>
                    </a:lnTo>
                    <a:lnTo>
                      <a:pt x="233" y="19"/>
                    </a:lnTo>
                    <a:lnTo>
                      <a:pt x="251" y="26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1" y="45"/>
                    </a:lnTo>
                    <a:lnTo>
                      <a:pt x="319" y="45"/>
                    </a:lnTo>
                    <a:lnTo>
                      <a:pt x="337" y="37"/>
                    </a:lnTo>
                    <a:lnTo>
                      <a:pt x="355" y="37"/>
                    </a:lnTo>
                    <a:lnTo>
                      <a:pt x="373" y="37"/>
                    </a:lnTo>
                    <a:lnTo>
                      <a:pt x="388" y="37"/>
                    </a:lnTo>
                    <a:lnTo>
                      <a:pt x="399" y="37"/>
                    </a:lnTo>
                    <a:lnTo>
                      <a:pt x="417" y="37"/>
                    </a:lnTo>
                    <a:lnTo>
                      <a:pt x="435" y="37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2" name="Freeform 351"/>
              <p:cNvSpPr>
                <a:spLocks/>
              </p:cNvSpPr>
              <p:nvPr/>
            </p:nvSpPr>
            <p:spPr bwMode="auto">
              <a:xfrm>
                <a:off x="3622" y="1903"/>
                <a:ext cx="119" cy="168"/>
              </a:xfrm>
              <a:custGeom>
                <a:avLst/>
                <a:gdLst>
                  <a:gd name="T0" fmla="*/ 24 w 475"/>
                  <a:gd name="T1" fmla="*/ 2 h 672"/>
                  <a:gd name="T2" fmla="*/ 25 w 475"/>
                  <a:gd name="T3" fmla="*/ 2 h 672"/>
                  <a:gd name="T4" fmla="*/ 26 w 475"/>
                  <a:gd name="T5" fmla="*/ 4 h 672"/>
                  <a:gd name="T6" fmla="*/ 27 w 475"/>
                  <a:gd name="T7" fmla="*/ 7 h 672"/>
                  <a:gd name="T8" fmla="*/ 28 w 475"/>
                  <a:gd name="T9" fmla="*/ 9 h 672"/>
                  <a:gd name="T10" fmla="*/ 29 w 475"/>
                  <a:gd name="T11" fmla="*/ 13 h 672"/>
                  <a:gd name="T12" fmla="*/ 29 w 475"/>
                  <a:gd name="T13" fmla="*/ 16 h 672"/>
                  <a:gd name="T14" fmla="*/ 30 w 475"/>
                  <a:gd name="T15" fmla="*/ 20 h 672"/>
                  <a:gd name="T16" fmla="*/ 30 w 475"/>
                  <a:gd name="T17" fmla="*/ 24 h 672"/>
                  <a:gd name="T18" fmla="*/ 30 w 475"/>
                  <a:gd name="T19" fmla="*/ 27 h 672"/>
                  <a:gd name="T20" fmla="*/ 29 w 475"/>
                  <a:gd name="T21" fmla="*/ 30 h 672"/>
                  <a:gd name="T22" fmla="*/ 28 w 475"/>
                  <a:gd name="T23" fmla="*/ 32 h 672"/>
                  <a:gd name="T24" fmla="*/ 27 w 475"/>
                  <a:gd name="T25" fmla="*/ 35 h 672"/>
                  <a:gd name="T26" fmla="*/ 27 w 475"/>
                  <a:gd name="T27" fmla="*/ 37 h 672"/>
                  <a:gd name="T28" fmla="*/ 24 w 475"/>
                  <a:gd name="T29" fmla="*/ 39 h 672"/>
                  <a:gd name="T30" fmla="*/ 22 w 475"/>
                  <a:gd name="T31" fmla="*/ 39 h 672"/>
                  <a:gd name="T32" fmla="*/ 18 w 475"/>
                  <a:gd name="T33" fmla="*/ 40 h 672"/>
                  <a:gd name="T34" fmla="*/ 16 w 475"/>
                  <a:gd name="T35" fmla="*/ 41 h 672"/>
                  <a:gd name="T36" fmla="*/ 12 w 475"/>
                  <a:gd name="T37" fmla="*/ 40 h 672"/>
                  <a:gd name="T38" fmla="*/ 9 w 475"/>
                  <a:gd name="T39" fmla="*/ 38 h 672"/>
                  <a:gd name="T40" fmla="*/ 6 w 475"/>
                  <a:gd name="T41" fmla="*/ 36 h 672"/>
                  <a:gd name="T42" fmla="*/ 3 w 475"/>
                  <a:gd name="T43" fmla="*/ 33 h 672"/>
                  <a:gd name="T44" fmla="*/ 1 w 475"/>
                  <a:gd name="T45" fmla="*/ 31 h 672"/>
                  <a:gd name="T46" fmla="*/ 1 w 475"/>
                  <a:gd name="T47" fmla="*/ 27 h 672"/>
                  <a:gd name="T48" fmla="*/ 1 w 475"/>
                  <a:gd name="T49" fmla="*/ 23 h 672"/>
                  <a:gd name="T50" fmla="*/ 0 w 475"/>
                  <a:gd name="T51" fmla="*/ 20 h 672"/>
                  <a:gd name="T52" fmla="*/ 1 w 475"/>
                  <a:gd name="T53" fmla="*/ 17 h 672"/>
                  <a:gd name="T54" fmla="*/ 1 w 475"/>
                  <a:gd name="T55" fmla="*/ 14 h 672"/>
                  <a:gd name="T56" fmla="*/ 2 w 475"/>
                  <a:gd name="T57" fmla="*/ 11 h 672"/>
                  <a:gd name="T58" fmla="*/ 3 w 475"/>
                  <a:gd name="T59" fmla="*/ 8 h 672"/>
                  <a:gd name="T60" fmla="*/ 4 w 475"/>
                  <a:gd name="T61" fmla="*/ 6 h 672"/>
                  <a:gd name="T62" fmla="*/ 5 w 475"/>
                  <a:gd name="T63" fmla="*/ 4 h 672"/>
                  <a:gd name="T64" fmla="*/ 7 w 475"/>
                  <a:gd name="T65" fmla="*/ 2 h 672"/>
                  <a:gd name="T66" fmla="*/ 8 w 475"/>
                  <a:gd name="T67" fmla="*/ 1 h 672"/>
                  <a:gd name="T68" fmla="*/ 9 w 475"/>
                  <a:gd name="T69" fmla="*/ 1 h 672"/>
                  <a:gd name="T70" fmla="*/ 11 w 475"/>
                  <a:gd name="T71" fmla="*/ 1 h 672"/>
                  <a:gd name="T72" fmla="*/ 13 w 475"/>
                  <a:gd name="T73" fmla="*/ 2 h 672"/>
                  <a:gd name="T74" fmla="*/ 15 w 475"/>
                  <a:gd name="T75" fmla="*/ 2 h 672"/>
                  <a:gd name="T76" fmla="*/ 17 w 475"/>
                  <a:gd name="T77" fmla="*/ 2 h 672"/>
                  <a:gd name="T78" fmla="*/ 19 w 475"/>
                  <a:gd name="T79" fmla="*/ 2 h 672"/>
                  <a:gd name="T80" fmla="*/ 21 w 475"/>
                  <a:gd name="T81" fmla="*/ 2 h 672"/>
                  <a:gd name="T82" fmla="*/ 22 w 475"/>
                  <a:gd name="T83" fmla="*/ 2 h 6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75" h="672">
                    <a:moveTo>
                      <a:pt x="369" y="26"/>
                    </a:moveTo>
                    <a:lnTo>
                      <a:pt x="380" y="26"/>
                    </a:lnTo>
                    <a:lnTo>
                      <a:pt x="387" y="26"/>
                    </a:lnTo>
                    <a:lnTo>
                      <a:pt x="395" y="26"/>
                    </a:lnTo>
                    <a:lnTo>
                      <a:pt x="405" y="26"/>
                    </a:lnTo>
                    <a:lnTo>
                      <a:pt x="413" y="55"/>
                    </a:lnTo>
                    <a:lnTo>
                      <a:pt x="424" y="81"/>
                    </a:lnTo>
                    <a:lnTo>
                      <a:pt x="431" y="106"/>
                    </a:lnTo>
                    <a:lnTo>
                      <a:pt x="442" y="131"/>
                    </a:lnTo>
                    <a:lnTo>
                      <a:pt x="442" y="149"/>
                    </a:lnTo>
                    <a:lnTo>
                      <a:pt x="450" y="178"/>
                    </a:lnTo>
                    <a:lnTo>
                      <a:pt x="460" y="203"/>
                    </a:lnTo>
                    <a:lnTo>
                      <a:pt x="468" y="229"/>
                    </a:lnTo>
                    <a:lnTo>
                      <a:pt x="468" y="254"/>
                    </a:lnTo>
                    <a:lnTo>
                      <a:pt x="468" y="291"/>
                    </a:lnTo>
                    <a:lnTo>
                      <a:pt x="475" y="320"/>
                    </a:lnTo>
                    <a:lnTo>
                      <a:pt x="475" y="345"/>
                    </a:lnTo>
                    <a:lnTo>
                      <a:pt x="475" y="381"/>
                    </a:lnTo>
                    <a:lnTo>
                      <a:pt x="475" y="407"/>
                    </a:lnTo>
                    <a:lnTo>
                      <a:pt x="475" y="432"/>
                    </a:lnTo>
                    <a:lnTo>
                      <a:pt x="475" y="457"/>
                    </a:lnTo>
                    <a:lnTo>
                      <a:pt x="468" y="475"/>
                    </a:lnTo>
                    <a:lnTo>
                      <a:pt x="460" y="494"/>
                    </a:lnTo>
                    <a:lnTo>
                      <a:pt x="450" y="512"/>
                    </a:lnTo>
                    <a:lnTo>
                      <a:pt x="442" y="538"/>
                    </a:lnTo>
                    <a:lnTo>
                      <a:pt x="431" y="556"/>
                    </a:lnTo>
                    <a:lnTo>
                      <a:pt x="424" y="574"/>
                    </a:lnTo>
                    <a:lnTo>
                      <a:pt x="424" y="592"/>
                    </a:lnTo>
                    <a:lnTo>
                      <a:pt x="413" y="610"/>
                    </a:lnTo>
                    <a:lnTo>
                      <a:pt x="387" y="617"/>
                    </a:lnTo>
                    <a:lnTo>
                      <a:pt x="362" y="617"/>
                    </a:lnTo>
                    <a:lnTo>
                      <a:pt x="344" y="629"/>
                    </a:lnTo>
                    <a:lnTo>
                      <a:pt x="318" y="635"/>
                    </a:lnTo>
                    <a:lnTo>
                      <a:pt x="290" y="643"/>
                    </a:lnTo>
                    <a:lnTo>
                      <a:pt x="272" y="653"/>
                    </a:lnTo>
                    <a:lnTo>
                      <a:pt x="246" y="661"/>
                    </a:lnTo>
                    <a:lnTo>
                      <a:pt x="221" y="672"/>
                    </a:lnTo>
                    <a:lnTo>
                      <a:pt x="196" y="643"/>
                    </a:lnTo>
                    <a:lnTo>
                      <a:pt x="166" y="629"/>
                    </a:lnTo>
                    <a:lnTo>
                      <a:pt x="148" y="610"/>
                    </a:lnTo>
                    <a:lnTo>
                      <a:pt x="123" y="592"/>
                    </a:lnTo>
                    <a:lnTo>
                      <a:pt x="97" y="574"/>
                    </a:lnTo>
                    <a:lnTo>
                      <a:pt x="72" y="548"/>
                    </a:lnTo>
                    <a:lnTo>
                      <a:pt x="43" y="530"/>
                    </a:lnTo>
                    <a:lnTo>
                      <a:pt x="18" y="512"/>
                    </a:lnTo>
                    <a:lnTo>
                      <a:pt x="18" y="487"/>
                    </a:lnTo>
                    <a:lnTo>
                      <a:pt x="18" y="457"/>
                    </a:lnTo>
                    <a:lnTo>
                      <a:pt x="6" y="426"/>
                    </a:lnTo>
                    <a:lnTo>
                      <a:pt x="6" y="396"/>
                    </a:lnTo>
                    <a:lnTo>
                      <a:pt x="6" y="371"/>
                    </a:lnTo>
                    <a:lnTo>
                      <a:pt x="0" y="345"/>
                    </a:lnTo>
                    <a:lnTo>
                      <a:pt x="0" y="320"/>
                    </a:lnTo>
                    <a:lnTo>
                      <a:pt x="0" y="284"/>
                    </a:lnTo>
                    <a:lnTo>
                      <a:pt x="6" y="266"/>
                    </a:lnTo>
                    <a:lnTo>
                      <a:pt x="6" y="240"/>
                    </a:lnTo>
                    <a:lnTo>
                      <a:pt x="18" y="222"/>
                    </a:lnTo>
                    <a:lnTo>
                      <a:pt x="24" y="193"/>
                    </a:lnTo>
                    <a:lnTo>
                      <a:pt x="24" y="167"/>
                    </a:lnTo>
                    <a:lnTo>
                      <a:pt x="36" y="149"/>
                    </a:lnTo>
                    <a:lnTo>
                      <a:pt x="43" y="124"/>
                    </a:lnTo>
                    <a:lnTo>
                      <a:pt x="43" y="99"/>
                    </a:lnTo>
                    <a:lnTo>
                      <a:pt x="61" y="88"/>
                    </a:lnTo>
                    <a:lnTo>
                      <a:pt x="72" y="81"/>
                    </a:lnTo>
                    <a:lnTo>
                      <a:pt x="79" y="63"/>
                    </a:lnTo>
                    <a:lnTo>
                      <a:pt x="87" y="55"/>
                    </a:lnTo>
                    <a:lnTo>
                      <a:pt x="105" y="37"/>
                    </a:lnTo>
                    <a:lnTo>
                      <a:pt x="115" y="26"/>
                    </a:lnTo>
                    <a:lnTo>
                      <a:pt x="123" y="19"/>
                    </a:lnTo>
                    <a:lnTo>
                      <a:pt x="133" y="0"/>
                    </a:lnTo>
                    <a:lnTo>
                      <a:pt x="148" y="8"/>
                    </a:lnTo>
                    <a:lnTo>
                      <a:pt x="166" y="8"/>
                    </a:lnTo>
                    <a:lnTo>
                      <a:pt x="178" y="19"/>
                    </a:lnTo>
                    <a:lnTo>
                      <a:pt x="196" y="19"/>
                    </a:lnTo>
                    <a:lnTo>
                      <a:pt x="209" y="26"/>
                    </a:lnTo>
                    <a:lnTo>
                      <a:pt x="221" y="26"/>
                    </a:lnTo>
                    <a:lnTo>
                      <a:pt x="239" y="37"/>
                    </a:lnTo>
                    <a:lnTo>
                      <a:pt x="257" y="37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0" y="37"/>
                    </a:lnTo>
                    <a:lnTo>
                      <a:pt x="308" y="37"/>
                    </a:lnTo>
                    <a:lnTo>
                      <a:pt x="326" y="37"/>
                    </a:lnTo>
                    <a:lnTo>
                      <a:pt x="344" y="37"/>
                    </a:lnTo>
                    <a:lnTo>
                      <a:pt x="351" y="26"/>
                    </a:lnTo>
                    <a:lnTo>
                      <a:pt x="369" y="2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3" name="Freeform 352"/>
              <p:cNvSpPr>
                <a:spLocks/>
              </p:cNvSpPr>
              <p:nvPr/>
            </p:nvSpPr>
            <p:spPr bwMode="auto">
              <a:xfrm>
                <a:off x="3636" y="1903"/>
                <a:ext cx="99" cy="139"/>
              </a:xfrm>
              <a:custGeom>
                <a:avLst/>
                <a:gdLst>
                  <a:gd name="T0" fmla="*/ 20 w 396"/>
                  <a:gd name="T1" fmla="*/ 2 h 556"/>
                  <a:gd name="T2" fmla="*/ 21 w 396"/>
                  <a:gd name="T3" fmla="*/ 2 h 556"/>
                  <a:gd name="T4" fmla="*/ 22 w 396"/>
                  <a:gd name="T5" fmla="*/ 4 h 556"/>
                  <a:gd name="T6" fmla="*/ 23 w 396"/>
                  <a:gd name="T7" fmla="*/ 7 h 556"/>
                  <a:gd name="T8" fmla="*/ 23 w 396"/>
                  <a:gd name="T9" fmla="*/ 9 h 556"/>
                  <a:gd name="T10" fmla="*/ 24 w 396"/>
                  <a:gd name="T11" fmla="*/ 12 h 556"/>
                  <a:gd name="T12" fmla="*/ 24 w 396"/>
                  <a:gd name="T13" fmla="*/ 16 h 556"/>
                  <a:gd name="T14" fmla="*/ 24 w 396"/>
                  <a:gd name="T15" fmla="*/ 18 h 556"/>
                  <a:gd name="T16" fmla="*/ 25 w 396"/>
                  <a:gd name="T17" fmla="*/ 21 h 556"/>
                  <a:gd name="T18" fmla="*/ 25 w 396"/>
                  <a:gd name="T19" fmla="*/ 24 h 556"/>
                  <a:gd name="T20" fmla="*/ 24 w 396"/>
                  <a:gd name="T21" fmla="*/ 26 h 556"/>
                  <a:gd name="T22" fmla="*/ 23 w 396"/>
                  <a:gd name="T23" fmla="*/ 28 h 556"/>
                  <a:gd name="T24" fmla="*/ 22 w 396"/>
                  <a:gd name="T25" fmla="*/ 30 h 556"/>
                  <a:gd name="T26" fmla="*/ 21 w 396"/>
                  <a:gd name="T27" fmla="*/ 32 h 556"/>
                  <a:gd name="T28" fmla="*/ 19 w 396"/>
                  <a:gd name="T29" fmla="*/ 33 h 556"/>
                  <a:gd name="T30" fmla="*/ 17 w 396"/>
                  <a:gd name="T31" fmla="*/ 33 h 556"/>
                  <a:gd name="T32" fmla="*/ 14 w 396"/>
                  <a:gd name="T33" fmla="*/ 34 h 556"/>
                  <a:gd name="T34" fmla="*/ 12 w 396"/>
                  <a:gd name="T35" fmla="*/ 35 h 556"/>
                  <a:gd name="T36" fmla="*/ 9 w 396"/>
                  <a:gd name="T37" fmla="*/ 33 h 556"/>
                  <a:gd name="T38" fmla="*/ 6 w 396"/>
                  <a:gd name="T39" fmla="*/ 31 h 556"/>
                  <a:gd name="T40" fmla="*/ 3 w 396"/>
                  <a:gd name="T41" fmla="*/ 29 h 556"/>
                  <a:gd name="T42" fmla="*/ 1 w 396"/>
                  <a:gd name="T43" fmla="*/ 27 h 556"/>
                  <a:gd name="T44" fmla="*/ 1 w 396"/>
                  <a:gd name="T45" fmla="*/ 24 h 556"/>
                  <a:gd name="T46" fmla="*/ 1 w 396"/>
                  <a:gd name="T47" fmla="*/ 21 h 556"/>
                  <a:gd name="T48" fmla="*/ 0 w 396"/>
                  <a:gd name="T49" fmla="*/ 18 h 556"/>
                  <a:gd name="T50" fmla="*/ 0 w 396"/>
                  <a:gd name="T51" fmla="*/ 15 h 556"/>
                  <a:gd name="T52" fmla="*/ 1 w 396"/>
                  <a:gd name="T53" fmla="*/ 13 h 556"/>
                  <a:gd name="T54" fmla="*/ 1 w 396"/>
                  <a:gd name="T55" fmla="*/ 10 h 556"/>
                  <a:gd name="T56" fmla="*/ 2 w 396"/>
                  <a:gd name="T57" fmla="*/ 8 h 556"/>
                  <a:gd name="T58" fmla="*/ 2 w 396"/>
                  <a:gd name="T59" fmla="*/ 6 h 556"/>
                  <a:gd name="T60" fmla="*/ 3 w 396"/>
                  <a:gd name="T61" fmla="*/ 4 h 556"/>
                  <a:gd name="T62" fmla="*/ 4 w 396"/>
                  <a:gd name="T63" fmla="*/ 3 h 556"/>
                  <a:gd name="T64" fmla="*/ 6 w 396"/>
                  <a:gd name="T65" fmla="*/ 2 h 556"/>
                  <a:gd name="T66" fmla="*/ 7 w 396"/>
                  <a:gd name="T67" fmla="*/ 0 h 556"/>
                  <a:gd name="T68" fmla="*/ 8 w 396"/>
                  <a:gd name="T69" fmla="*/ 1 h 556"/>
                  <a:gd name="T70" fmla="*/ 10 w 396"/>
                  <a:gd name="T71" fmla="*/ 1 h 556"/>
                  <a:gd name="T72" fmla="*/ 12 w 396"/>
                  <a:gd name="T73" fmla="*/ 2 h 556"/>
                  <a:gd name="T74" fmla="*/ 13 w 396"/>
                  <a:gd name="T75" fmla="*/ 2 h 556"/>
                  <a:gd name="T76" fmla="*/ 14 w 396"/>
                  <a:gd name="T77" fmla="*/ 2 h 556"/>
                  <a:gd name="T78" fmla="*/ 16 w 396"/>
                  <a:gd name="T79" fmla="*/ 2 h 556"/>
                  <a:gd name="T80" fmla="*/ 18 w 396"/>
                  <a:gd name="T81" fmla="*/ 2 h 556"/>
                  <a:gd name="T82" fmla="*/ 19 w 396"/>
                  <a:gd name="T83" fmla="*/ 2 h 5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6" h="556">
                    <a:moveTo>
                      <a:pt x="308" y="26"/>
                    </a:moveTo>
                    <a:lnTo>
                      <a:pt x="315" y="26"/>
                    </a:lnTo>
                    <a:lnTo>
                      <a:pt x="326" y="26"/>
                    </a:lnTo>
                    <a:lnTo>
                      <a:pt x="333" y="26"/>
                    </a:lnTo>
                    <a:lnTo>
                      <a:pt x="341" y="45"/>
                    </a:lnTo>
                    <a:lnTo>
                      <a:pt x="351" y="63"/>
                    </a:lnTo>
                    <a:lnTo>
                      <a:pt x="351" y="88"/>
                    </a:lnTo>
                    <a:lnTo>
                      <a:pt x="359" y="106"/>
                    </a:lnTo>
                    <a:lnTo>
                      <a:pt x="370" y="131"/>
                    </a:lnTo>
                    <a:lnTo>
                      <a:pt x="370" y="149"/>
                    </a:lnTo>
                    <a:lnTo>
                      <a:pt x="377" y="178"/>
                    </a:lnTo>
                    <a:lnTo>
                      <a:pt x="388" y="193"/>
                    </a:lnTo>
                    <a:lnTo>
                      <a:pt x="388" y="222"/>
                    </a:lnTo>
                    <a:lnTo>
                      <a:pt x="388" y="248"/>
                    </a:lnTo>
                    <a:lnTo>
                      <a:pt x="388" y="266"/>
                    </a:lnTo>
                    <a:lnTo>
                      <a:pt x="388" y="291"/>
                    </a:lnTo>
                    <a:lnTo>
                      <a:pt x="396" y="320"/>
                    </a:lnTo>
                    <a:lnTo>
                      <a:pt x="396" y="335"/>
                    </a:lnTo>
                    <a:lnTo>
                      <a:pt x="396" y="363"/>
                    </a:lnTo>
                    <a:lnTo>
                      <a:pt x="396" y="389"/>
                    </a:lnTo>
                    <a:lnTo>
                      <a:pt x="388" y="407"/>
                    </a:lnTo>
                    <a:lnTo>
                      <a:pt x="377" y="414"/>
                    </a:lnTo>
                    <a:lnTo>
                      <a:pt x="370" y="432"/>
                    </a:lnTo>
                    <a:lnTo>
                      <a:pt x="370" y="451"/>
                    </a:lnTo>
                    <a:lnTo>
                      <a:pt x="359" y="457"/>
                    </a:lnTo>
                    <a:lnTo>
                      <a:pt x="351" y="475"/>
                    </a:lnTo>
                    <a:lnTo>
                      <a:pt x="341" y="494"/>
                    </a:lnTo>
                    <a:lnTo>
                      <a:pt x="333" y="512"/>
                    </a:lnTo>
                    <a:lnTo>
                      <a:pt x="315" y="512"/>
                    </a:lnTo>
                    <a:lnTo>
                      <a:pt x="297" y="520"/>
                    </a:lnTo>
                    <a:lnTo>
                      <a:pt x="279" y="530"/>
                    </a:lnTo>
                    <a:lnTo>
                      <a:pt x="264" y="530"/>
                    </a:lnTo>
                    <a:lnTo>
                      <a:pt x="236" y="538"/>
                    </a:lnTo>
                    <a:lnTo>
                      <a:pt x="218" y="548"/>
                    </a:lnTo>
                    <a:lnTo>
                      <a:pt x="203" y="556"/>
                    </a:lnTo>
                    <a:lnTo>
                      <a:pt x="185" y="556"/>
                    </a:lnTo>
                    <a:lnTo>
                      <a:pt x="155" y="538"/>
                    </a:lnTo>
                    <a:lnTo>
                      <a:pt x="142" y="530"/>
                    </a:lnTo>
                    <a:lnTo>
                      <a:pt x="124" y="512"/>
                    </a:lnTo>
                    <a:lnTo>
                      <a:pt x="94" y="494"/>
                    </a:lnTo>
                    <a:lnTo>
                      <a:pt x="79" y="475"/>
                    </a:lnTo>
                    <a:lnTo>
                      <a:pt x="51" y="457"/>
                    </a:lnTo>
                    <a:lnTo>
                      <a:pt x="33" y="444"/>
                    </a:lnTo>
                    <a:lnTo>
                      <a:pt x="7" y="432"/>
                    </a:lnTo>
                    <a:lnTo>
                      <a:pt x="7" y="407"/>
                    </a:lnTo>
                    <a:lnTo>
                      <a:pt x="7" y="381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0" y="309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0"/>
                    </a:lnTo>
                    <a:lnTo>
                      <a:pt x="0" y="222"/>
                    </a:lnTo>
                    <a:lnTo>
                      <a:pt x="7" y="203"/>
                    </a:lnTo>
                    <a:lnTo>
                      <a:pt x="7" y="185"/>
                    </a:lnTo>
                    <a:lnTo>
                      <a:pt x="18" y="160"/>
                    </a:lnTo>
                    <a:lnTo>
                      <a:pt x="18" y="142"/>
                    </a:lnTo>
                    <a:lnTo>
                      <a:pt x="25" y="124"/>
                    </a:lnTo>
                    <a:lnTo>
                      <a:pt x="33" y="106"/>
                    </a:lnTo>
                    <a:lnTo>
                      <a:pt x="33" y="88"/>
                    </a:lnTo>
                    <a:lnTo>
                      <a:pt x="43" y="81"/>
                    </a:lnTo>
                    <a:lnTo>
                      <a:pt x="51" y="63"/>
                    </a:lnTo>
                    <a:lnTo>
                      <a:pt x="61" y="55"/>
                    </a:lnTo>
                    <a:lnTo>
                      <a:pt x="69" y="45"/>
                    </a:lnTo>
                    <a:lnTo>
                      <a:pt x="79" y="37"/>
                    </a:lnTo>
                    <a:lnTo>
                      <a:pt x="87" y="26"/>
                    </a:lnTo>
                    <a:lnTo>
                      <a:pt x="94" y="19"/>
                    </a:lnTo>
                    <a:lnTo>
                      <a:pt x="112" y="0"/>
                    </a:lnTo>
                    <a:lnTo>
                      <a:pt x="124" y="8"/>
                    </a:lnTo>
                    <a:lnTo>
                      <a:pt x="130" y="8"/>
                    </a:lnTo>
                    <a:lnTo>
                      <a:pt x="148" y="19"/>
                    </a:lnTo>
                    <a:lnTo>
                      <a:pt x="155" y="19"/>
                    </a:lnTo>
                    <a:lnTo>
                      <a:pt x="167" y="26"/>
                    </a:lnTo>
                    <a:lnTo>
                      <a:pt x="185" y="26"/>
                    </a:lnTo>
                    <a:lnTo>
                      <a:pt x="192" y="26"/>
                    </a:lnTo>
                    <a:lnTo>
                      <a:pt x="210" y="37"/>
                    </a:lnTo>
                    <a:lnTo>
                      <a:pt x="218" y="37"/>
                    </a:lnTo>
                    <a:lnTo>
                      <a:pt x="228" y="37"/>
                    </a:lnTo>
                    <a:lnTo>
                      <a:pt x="246" y="26"/>
                    </a:lnTo>
                    <a:lnTo>
                      <a:pt x="254" y="26"/>
                    </a:lnTo>
                    <a:lnTo>
                      <a:pt x="272" y="26"/>
                    </a:lnTo>
                    <a:lnTo>
                      <a:pt x="279" y="26"/>
                    </a:lnTo>
                    <a:lnTo>
                      <a:pt x="290" y="26"/>
                    </a:lnTo>
                    <a:lnTo>
                      <a:pt x="308" y="2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4" name="Freeform 353"/>
              <p:cNvSpPr>
                <a:spLocks/>
              </p:cNvSpPr>
              <p:nvPr/>
            </p:nvSpPr>
            <p:spPr bwMode="auto">
              <a:xfrm>
                <a:off x="3647" y="1905"/>
                <a:ext cx="79" cy="110"/>
              </a:xfrm>
              <a:custGeom>
                <a:avLst/>
                <a:gdLst>
                  <a:gd name="T0" fmla="*/ 16 w 316"/>
                  <a:gd name="T1" fmla="*/ 1 h 443"/>
                  <a:gd name="T2" fmla="*/ 17 w 316"/>
                  <a:gd name="T3" fmla="*/ 1 h 443"/>
                  <a:gd name="T4" fmla="*/ 18 w 316"/>
                  <a:gd name="T5" fmla="*/ 2 h 443"/>
                  <a:gd name="T6" fmla="*/ 18 w 316"/>
                  <a:gd name="T7" fmla="*/ 4 h 443"/>
                  <a:gd name="T8" fmla="*/ 19 w 316"/>
                  <a:gd name="T9" fmla="*/ 6 h 443"/>
                  <a:gd name="T10" fmla="*/ 19 w 316"/>
                  <a:gd name="T11" fmla="*/ 8 h 443"/>
                  <a:gd name="T12" fmla="*/ 20 w 316"/>
                  <a:gd name="T13" fmla="*/ 10 h 443"/>
                  <a:gd name="T14" fmla="*/ 20 w 316"/>
                  <a:gd name="T15" fmla="*/ 13 h 443"/>
                  <a:gd name="T16" fmla="*/ 20 w 316"/>
                  <a:gd name="T17" fmla="*/ 15 h 443"/>
                  <a:gd name="T18" fmla="*/ 20 w 316"/>
                  <a:gd name="T19" fmla="*/ 17 h 443"/>
                  <a:gd name="T20" fmla="*/ 20 w 316"/>
                  <a:gd name="T21" fmla="*/ 20 h 443"/>
                  <a:gd name="T22" fmla="*/ 19 w 316"/>
                  <a:gd name="T23" fmla="*/ 21 h 443"/>
                  <a:gd name="T24" fmla="*/ 18 w 316"/>
                  <a:gd name="T25" fmla="*/ 22 h 443"/>
                  <a:gd name="T26" fmla="*/ 18 w 316"/>
                  <a:gd name="T27" fmla="*/ 24 h 443"/>
                  <a:gd name="T28" fmla="*/ 17 w 316"/>
                  <a:gd name="T29" fmla="*/ 25 h 443"/>
                  <a:gd name="T30" fmla="*/ 14 w 316"/>
                  <a:gd name="T31" fmla="*/ 26 h 443"/>
                  <a:gd name="T32" fmla="*/ 13 w 316"/>
                  <a:gd name="T33" fmla="*/ 26 h 443"/>
                  <a:gd name="T34" fmla="*/ 11 w 316"/>
                  <a:gd name="T35" fmla="*/ 27 h 443"/>
                  <a:gd name="T36" fmla="*/ 8 w 316"/>
                  <a:gd name="T37" fmla="*/ 26 h 443"/>
                  <a:gd name="T38" fmla="*/ 6 w 316"/>
                  <a:gd name="T39" fmla="*/ 25 h 443"/>
                  <a:gd name="T40" fmla="*/ 4 w 316"/>
                  <a:gd name="T41" fmla="*/ 24 h 443"/>
                  <a:gd name="T42" fmla="*/ 2 w 316"/>
                  <a:gd name="T43" fmla="*/ 22 h 443"/>
                  <a:gd name="T44" fmla="*/ 1 w 316"/>
                  <a:gd name="T45" fmla="*/ 20 h 443"/>
                  <a:gd name="T46" fmla="*/ 1 w 316"/>
                  <a:gd name="T47" fmla="*/ 17 h 443"/>
                  <a:gd name="T48" fmla="*/ 1 w 316"/>
                  <a:gd name="T49" fmla="*/ 15 h 443"/>
                  <a:gd name="T50" fmla="*/ 0 w 316"/>
                  <a:gd name="T51" fmla="*/ 12 h 443"/>
                  <a:gd name="T52" fmla="*/ 1 w 316"/>
                  <a:gd name="T53" fmla="*/ 10 h 443"/>
                  <a:gd name="T54" fmla="*/ 1 w 316"/>
                  <a:gd name="T55" fmla="*/ 9 h 443"/>
                  <a:gd name="T56" fmla="*/ 2 w 316"/>
                  <a:gd name="T57" fmla="*/ 7 h 443"/>
                  <a:gd name="T58" fmla="*/ 2 w 316"/>
                  <a:gd name="T59" fmla="*/ 5 h 443"/>
                  <a:gd name="T60" fmla="*/ 3 w 316"/>
                  <a:gd name="T61" fmla="*/ 3 h 443"/>
                  <a:gd name="T62" fmla="*/ 3 w 316"/>
                  <a:gd name="T63" fmla="*/ 2 h 443"/>
                  <a:gd name="T64" fmla="*/ 4 w 316"/>
                  <a:gd name="T65" fmla="*/ 1 h 443"/>
                  <a:gd name="T66" fmla="*/ 6 w 316"/>
                  <a:gd name="T67" fmla="*/ 1 h 443"/>
                  <a:gd name="T68" fmla="*/ 7 w 316"/>
                  <a:gd name="T69" fmla="*/ 0 h 443"/>
                  <a:gd name="T70" fmla="*/ 8 w 316"/>
                  <a:gd name="T71" fmla="*/ 1 h 443"/>
                  <a:gd name="T72" fmla="*/ 9 w 316"/>
                  <a:gd name="T73" fmla="*/ 1 h 443"/>
                  <a:gd name="T74" fmla="*/ 10 w 316"/>
                  <a:gd name="T75" fmla="*/ 1 h 443"/>
                  <a:gd name="T76" fmla="*/ 12 w 316"/>
                  <a:gd name="T77" fmla="*/ 1 h 443"/>
                  <a:gd name="T78" fmla="*/ 13 w 316"/>
                  <a:gd name="T79" fmla="*/ 1 h 443"/>
                  <a:gd name="T80" fmla="*/ 14 w 316"/>
                  <a:gd name="T81" fmla="*/ 1 h 443"/>
                  <a:gd name="T82" fmla="*/ 15 w 316"/>
                  <a:gd name="T83" fmla="*/ 1 h 4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16" h="443">
                    <a:moveTo>
                      <a:pt x="247" y="18"/>
                    </a:moveTo>
                    <a:lnTo>
                      <a:pt x="254" y="18"/>
                    </a:lnTo>
                    <a:lnTo>
                      <a:pt x="265" y="18"/>
                    </a:lnTo>
                    <a:lnTo>
                      <a:pt x="265" y="11"/>
                    </a:lnTo>
                    <a:lnTo>
                      <a:pt x="272" y="11"/>
                    </a:lnTo>
                    <a:lnTo>
                      <a:pt x="283" y="29"/>
                    </a:lnTo>
                    <a:lnTo>
                      <a:pt x="283" y="47"/>
                    </a:lnTo>
                    <a:lnTo>
                      <a:pt x="290" y="62"/>
                    </a:lnTo>
                    <a:lnTo>
                      <a:pt x="290" y="80"/>
                    </a:lnTo>
                    <a:lnTo>
                      <a:pt x="298" y="98"/>
                    </a:lnTo>
                    <a:lnTo>
                      <a:pt x="308" y="116"/>
                    </a:lnTo>
                    <a:lnTo>
                      <a:pt x="308" y="134"/>
                    </a:lnTo>
                    <a:lnTo>
                      <a:pt x="316" y="152"/>
                    </a:lnTo>
                    <a:lnTo>
                      <a:pt x="316" y="170"/>
                    </a:lnTo>
                    <a:lnTo>
                      <a:pt x="316" y="185"/>
                    </a:lnTo>
                    <a:lnTo>
                      <a:pt x="316" y="214"/>
                    </a:lnTo>
                    <a:lnTo>
                      <a:pt x="316" y="232"/>
                    </a:lnTo>
                    <a:lnTo>
                      <a:pt x="316" y="246"/>
                    </a:lnTo>
                    <a:lnTo>
                      <a:pt x="316" y="265"/>
                    </a:lnTo>
                    <a:lnTo>
                      <a:pt x="316" y="283"/>
                    </a:lnTo>
                    <a:lnTo>
                      <a:pt x="316" y="301"/>
                    </a:lnTo>
                    <a:lnTo>
                      <a:pt x="316" y="319"/>
                    </a:lnTo>
                    <a:lnTo>
                      <a:pt x="308" y="327"/>
                    </a:lnTo>
                    <a:lnTo>
                      <a:pt x="308" y="337"/>
                    </a:lnTo>
                    <a:lnTo>
                      <a:pt x="298" y="355"/>
                    </a:lnTo>
                    <a:lnTo>
                      <a:pt x="290" y="363"/>
                    </a:lnTo>
                    <a:lnTo>
                      <a:pt x="290" y="381"/>
                    </a:lnTo>
                    <a:lnTo>
                      <a:pt x="283" y="388"/>
                    </a:lnTo>
                    <a:lnTo>
                      <a:pt x="272" y="399"/>
                    </a:lnTo>
                    <a:lnTo>
                      <a:pt x="265" y="406"/>
                    </a:lnTo>
                    <a:lnTo>
                      <a:pt x="247" y="406"/>
                    </a:lnTo>
                    <a:lnTo>
                      <a:pt x="229" y="418"/>
                    </a:lnTo>
                    <a:lnTo>
                      <a:pt x="211" y="424"/>
                    </a:lnTo>
                    <a:lnTo>
                      <a:pt x="203" y="424"/>
                    </a:lnTo>
                    <a:lnTo>
                      <a:pt x="185" y="436"/>
                    </a:lnTo>
                    <a:lnTo>
                      <a:pt x="167" y="436"/>
                    </a:lnTo>
                    <a:lnTo>
                      <a:pt x="149" y="443"/>
                    </a:lnTo>
                    <a:lnTo>
                      <a:pt x="130" y="424"/>
                    </a:lnTo>
                    <a:lnTo>
                      <a:pt x="112" y="418"/>
                    </a:lnTo>
                    <a:lnTo>
                      <a:pt x="99" y="399"/>
                    </a:lnTo>
                    <a:lnTo>
                      <a:pt x="81" y="388"/>
                    </a:lnTo>
                    <a:lnTo>
                      <a:pt x="69" y="381"/>
                    </a:lnTo>
                    <a:lnTo>
                      <a:pt x="51" y="363"/>
                    </a:lnTo>
                    <a:lnTo>
                      <a:pt x="36" y="355"/>
                    </a:lnTo>
                    <a:lnTo>
                      <a:pt x="18" y="337"/>
                    </a:lnTo>
                    <a:lnTo>
                      <a:pt x="18" y="319"/>
                    </a:lnTo>
                    <a:lnTo>
                      <a:pt x="8" y="301"/>
                    </a:lnTo>
                    <a:lnTo>
                      <a:pt x="8" y="283"/>
                    </a:lnTo>
                    <a:lnTo>
                      <a:pt x="8" y="265"/>
                    </a:lnTo>
                    <a:lnTo>
                      <a:pt x="8" y="246"/>
                    </a:lnTo>
                    <a:lnTo>
                      <a:pt x="8" y="221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8" y="170"/>
                    </a:lnTo>
                    <a:lnTo>
                      <a:pt x="8" y="159"/>
                    </a:lnTo>
                    <a:lnTo>
                      <a:pt x="18" y="141"/>
                    </a:lnTo>
                    <a:lnTo>
                      <a:pt x="18" y="123"/>
                    </a:lnTo>
                    <a:lnTo>
                      <a:pt x="26" y="109"/>
                    </a:lnTo>
                    <a:lnTo>
                      <a:pt x="26" y="98"/>
                    </a:lnTo>
                    <a:lnTo>
                      <a:pt x="26" y="80"/>
                    </a:lnTo>
                    <a:lnTo>
                      <a:pt x="36" y="62"/>
                    </a:lnTo>
                    <a:lnTo>
                      <a:pt x="44" y="55"/>
                    </a:lnTo>
                    <a:lnTo>
                      <a:pt x="51" y="47"/>
                    </a:lnTo>
                    <a:lnTo>
                      <a:pt x="51" y="37"/>
                    </a:lnTo>
                    <a:lnTo>
                      <a:pt x="62" y="29"/>
                    </a:lnTo>
                    <a:lnTo>
                      <a:pt x="69" y="18"/>
                    </a:lnTo>
                    <a:lnTo>
                      <a:pt x="81" y="18"/>
                    </a:lnTo>
                    <a:lnTo>
                      <a:pt x="87" y="11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24" y="11"/>
                    </a:lnTo>
                    <a:lnTo>
                      <a:pt x="130" y="11"/>
                    </a:lnTo>
                    <a:lnTo>
                      <a:pt x="142" y="11"/>
                    </a:lnTo>
                    <a:lnTo>
                      <a:pt x="149" y="18"/>
                    </a:lnTo>
                    <a:lnTo>
                      <a:pt x="160" y="18"/>
                    </a:lnTo>
                    <a:lnTo>
                      <a:pt x="167" y="18"/>
                    </a:lnTo>
                    <a:lnTo>
                      <a:pt x="185" y="18"/>
                    </a:lnTo>
                    <a:lnTo>
                      <a:pt x="193" y="18"/>
                    </a:lnTo>
                    <a:lnTo>
                      <a:pt x="203" y="18"/>
                    </a:lnTo>
                    <a:lnTo>
                      <a:pt x="211" y="18"/>
                    </a:lnTo>
                    <a:lnTo>
                      <a:pt x="221" y="18"/>
                    </a:lnTo>
                    <a:lnTo>
                      <a:pt x="229" y="18"/>
                    </a:lnTo>
                    <a:lnTo>
                      <a:pt x="236" y="18"/>
                    </a:lnTo>
                    <a:lnTo>
                      <a:pt x="247" y="1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5" name="Freeform 354"/>
              <p:cNvSpPr>
                <a:spLocks/>
              </p:cNvSpPr>
              <p:nvPr/>
            </p:nvSpPr>
            <p:spPr bwMode="auto">
              <a:xfrm>
                <a:off x="3660" y="1905"/>
                <a:ext cx="59" cy="84"/>
              </a:xfrm>
              <a:custGeom>
                <a:avLst/>
                <a:gdLst>
                  <a:gd name="T0" fmla="*/ 11 w 239"/>
                  <a:gd name="T1" fmla="*/ 1 h 337"/>
                  <a:gd name="T2" fmla="*/ 12 w 239"/>
                  <a:gd name="T3" fmla="*/ 1 h 337"/>
                  <a:gd name="T4" fmla="*/ 15 w 239"/>
                  <a:gd name="T5" fmla="*/ 7 h 337"/>
                  <a:gd name="T6" fmla="*/ 15 w 239"/>
                  <a:gd name="T7" fmla="*/ 14 h 337"/>
                  <a:gd name="T8" fmla="*/ 12 w 239"/>
                  <a:gd name="T9" fmla="*/ 19 h 337"/>
                  <a:gd name="T10" fmla="*/ 7 w 239"/>
                  <a:gd name="T11" fmla="*/ 21 h 337"/>
                  <a:gd name="T12" fmla="*/ 1 w 239"/>
                  <a:gd name="T13" fmla="*/ 16 h 337"/>
                  <a:gd name="T14" fmla="*/ 0 w 239"/>
                  <a:gd name="T15" fmla="*/ 9 h 337"/>
                  <a:gd name="T16" fmla="*/ 2 w 239"/>
                  <a:gd name="T17" fmla="*/ 3 h 337"/>
                  <a:gd name="T18" fmla="*/ 4 w 239"/>
                  <a:gd name="T19" fmla="*/ 0 h 337"/>
                  <a:gd name="T20" fmla="*/ 8 w 239"/>
                  <a:gd name="T21" fmla="*/ 1 h 337"/>
                  <a:gd name="T22" fmla="*/ 11 w 239"/>
                  <a:gd name="T23" fmla="*/ 1 h 3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9" h="337">
                    <a:moveTo>
                      <a:pt x="185" y="11"/>
                    </a:moveTo>
                    <a:lnTo>
                      <a:pt x="203" y="11"/>
                    </a:lnTo>
                    <a:lnTo>
                      <a:pt x="239" y="116"/>
                    </a:lnTo>
                    <a:lnTo>
                      <a:pt x="239" y="232"/>
                    </a:lnTo>
                    <a:lnTo>
                      <a:pt x="203" y="301"/>
                    </a:lnTo>
                    <a:lnTo>
                      <a:pt x="116" y="337"/>
                    </a:lnTo>
                    <a:lnTo>
                      <a:pt x="11" y="258"/>
                    </a:lnTo>
                    <a:lnTo>
                      <a:pt x="0" y="141"/>
                    </a:lnTo>
                    <a:lnTo>
                      <a:pt x="30" y="47"/>
                    </a:lnTo>
                    <a:lnTo>
                      <a:pt x="73" y="0"/>
                    </a:lnTo>
                    <a:lnTo>
                      <a:pt x="124" y="18"/>
                    </a:lnTo>
                    <a:lnTo>
                      <a:pt x="185" y="11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6" name="Freeform 355"/>
              <p:cNvSpPr>
                <a:spLocks/>
              </p:cNvSpPr>
              <p:nvPr/>
            </p:nvSpPr>
            <p:spPr bwMode="auto">
              <a:xfrm>
                <a:off x="3183" y="1751"/>
                <a:ext cx="312" cy="302"/>
              </a:xfrm>
              <a:custGeom>
                <a:avLst/>
                <a:gdLst>
                  <a:gd name="T0" fmla="*/ 75 w 1245"/>
                  <a:gd name="T1" fmla="*/ 25 h 1207"/>
                  <a:gd name="T2" fmla="*/ 78 w 1245"/>
                  <a:gd name="T3" fmla="*/ 28 h 1207"/>
                  <a:gd name="T4" fmla="*/ 63 w 1245"/>
                  <a:gd name="T5" fmla="*/ 51 h 1207"/>
                  <a:gd name="T6" fmla="*/ 41 w 1245"/>
                  <a:gd name="T7" fmla="*/ 70 h 1207"/>
                  <a:gd name="T8" fmla="*/ 22 w 1245"/>
                  <a:gd name="T9" fmla="*/ 76 h 1207"/>
                  <a:gd name="T10" fmla="*/ 2 w 1245"/>
                  <a:gd name="T11" fmla="*/ 62 h 1207"/>
                  <a:gd name="T12" fmla="*/ 0 w 1245"/>
                  <a:gd name="T13" fmla="*/ 30 h 1207"/>
                  <a:gd name="T14" fmla="*/ 20 w 1245"/>
                  <a:gd name="T15" fmla="*/ 10 h 1207"/>
                  <a:gd name="T16" fmla="*/ 41 w 1245"/>
                  <a:gd name="T17" fmla="*/ 0 h 1207"/>
                  <a:gd name="T18" fmla="*/ 58 w 1245"/>
                  <a:gd name="T19" fmla="*/ 1 h 1207"/>
                  <a:gd name="T20" fmla="*/ 64 w 1245"/>
                  <a:gd name="T21" fmla="*/ 14 h 1207"/>
                  <a:gd name="T22" fmla="*/ 75 w 1245"/>
                  <a:gd name="T23" fmla="*/ 25 h 1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5" h="1207">
                    <a:moveTo>
                      <a:pt x="1191" y="399"/>
                    </a:moveTo>
                    <a:lnTo>
                      <a:pt x="1245" y="449"/>
                    </a:lnTo>
                    <a:lnTo>
                      <a:pt x="1005" y="811"/>
                    </a:lnTo>
                    <a:lnTo>
                      <a:pt x="660" y="1120"/>
                    </a:lnTo>
                    <a:lnTo>
                      <a:pt x="352" y="1207"/>
                    </a:lnTo>
                    <a:lnTo>
                      <a:pt x="25" y="997"/>
                    </a:lnTo>
                    <a:lnTo>
                      <a:pt x="0" y="485"/>
                    </a:lnTo>
                    <a:lnTo>
                      <a:pt x="320" y="158"/>
                    </a:lnTo>
                    <a:lnTo>
                      <a:pt x="660" y="0"/>
                    </a:lnTo>
                    <a:lnTo>
                      <a:pt x="925" y="10"/>
                    </a:lnTo>
                    <a:lnTo>
                      <a:pt x="1023" y="227"/>
                    </a:lnTo>
                    <a:lnTo>
                      <a:pt x="1191" y="39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7" name="Freeform 356"/>
              <p:cNvSpPr>
                <a:spLocks/>
              </p:cNvSpPr>
              <p:nvPr/>
            </p:nvSpPr>
            <p:spPr bwMode="auto">
              <a:xfrm>
                <a:off x="3205" y="1755"/>
                <a:ext cx="288" cy="278"/>
              </a:xfrm>
              <a:custGeom>
                <a:avLst/>
                <a:gdLst>
                  <a:gd name="T0" fmla="*/ 69 w 1149"/>
                  <a:gd name="T1" fmla="*/ 24 h 1110"/>
                  <a:gd name="T2" fmla="*/ 70 w 1149"/>
                  <a:gd name="T3" fmla="*/ 25 h 1110"/>
                  <a:gd name="T4" fmla="*/ 71 w 1149"/>
                  <a:gd name="T5" fmla="*/ 26 h 1110"/>
                  <a:gd name="T6" fmla="*/ 70 w 1149"/>
                  <a:gd name="T7" fmla="*/ 29 h 1110"/>
                  <a:gd name="T8" fmla="*/ 66 w 1149"/>
                  <a:gd name="T9" fmla="*/ 34 h 1110"/>
                  <a:gd name="T10" fmla="*/ 63 w 1149"/>
                  <a:gd name="T11" fmla="*/ 39 h 1110"/>
                  <a:gd name="T12" fmla="*/ 60 w 1149"/>
                  <a:gd name="T13" fmla="*/ 44 h 1110"/>
                  <a:gd name="T14" fmla="*/ 56 w 1149"/>
                  <a:gd name="T15" fmla="*/ 49 h 1110"/>
                  <a:gd name="T16" fmla="*/ 51 w 1149"/>
                  <a:gd name="T17" fmla="*/ 54 h 1110"/>
                  <a:gd name="T18" fmla="*/ 46 w 1149"/>
                  <a:gd name="T19" fmla="*/ 58 h 1110"/>
                  <a:gd name="T20" fmla="*/ 41 w 1149"/>
                  <a:gd name="T21" fmla="*/ 63 h 1110"/>
                  <a:gd name="T22" fmla="*/ 37 w 1149"/>
                  <a:gd name="T23" fmla="*/ 65 h 1110"/>
                  <a:gd name="T24" fmla="*/ 32 w 1149"/>
                  <a:gd name="T25" fmla="*/ 66 h 1110"/>
                  <a:gd name="T26" fmla="*/ 28 w 1149"/>
                  <a:gd name="T27" fmla="*/ 68 h 1110"/>
                  <a:gd name="T28" fmla="*/ 23 w 1149"/>
                  <a:gd name="T29" fmla="*/ 69 h 1110"/>
                  <a:gd name="T30" fmla="*/ 18 w 1149"/>
                  <a:gd name="T31" fmla="*/ 68 h 1110"/>
                  <a:gd name="T32" fmla="*/ 14 w 1149"/>
                  <a:gd name="T33" fmla="*/ 65 h 1110"/>
                  <a:gd name="T34" fmla="*/ 9 w 1149"/>
                  <a:gd name="T35" fmla="*/ 62 h 1110"/>
                  <a:gd name="T36" fmla="*/ 4 w 1149"/>
                  <a:gd name="T37" fmla="*/ 59 h 1110"/>
                  <a:gd name="T38" fmla="*/ 2 w 1149"/>
                  <a:gd name="T39" fmla="*/ 54 h 1110"/>
                  <a:gd name="T40" fmla="*/ 1 w 1149"/>
                  <a:gd name="T41" fmla="*/ 46 h 1110"/>
                  <a:gd name="T42" fmla="*/ 1 w 1149"/>
                  <a:gd name="T43" fmla="*/ 39 h 1110"/>
                  <a:gd name="T44" fmla="*/ 1 w 1149"/>
                  <a:gd name="T45" fmla="*/ 32 h 1110"/>
                  <a:gd name="T46" fmla="*/ 2 w 1149"/>
                  <a:gd name="T47" fmla="*/ 26 h 1110"/>
                  <a:gd name="T48" fmla="*/ 7 w 1149"/>
                  <a:gd name="T49" fmla="*/ 21 h 1110"/>
                  <a:gd name="T50" fmla="*/ 12 w 1149"/>
                  <a:gd name="T51" fmla="*/ 17 h 1110"/>
                  <a:gd name="T52" fmla="*/ 16 w 1149"/>
                  <a:gd name="T53" fmla="*/ 12 h 1110"/>
                  <a:gd name="T54" fmla="*/ 21 w 1149"/>
                  <a:gd name="T55" fmla="*/ 9 h 1110"/>
                  <a:gd name="T56" fmla="*/ 26 w 1149"/>
                  <a:gd name="T57" fmla="*/ 6 h 1110"/>
                  <a:gd name="T58" fmla="*/ 31 w 1149"/>
                  <a:gd name="T59" fmla="*/ 4 h 1110"/>
                  <a:gd name="T60" fmla="*/ 36 w 1149"/>
                  <a:gd name="T61" fmla="*/ 1 h 1110"/>
                  <a:gd name="T62" fmla="*/ 41 w 1149"/>
                  <a:gd name="T63" fmla="*/ 0 h 1110"/>
                  <a:gd name="T64" fmla="*/ 44 w 1149"/>
                  <a:gd name="T65" fmla="*/ 1 h 1110"/>
                  <a:gd name="T66" fmla="*/ 48 w 1149"/>
                  <a:gd name="T67" fmla="*/ 1 h 1110"/>
                  <a:gd name="T68" fmla="*/ 52 w 1149"/>
                  <a:gd name="T69" fmla="*/ 1 h 1110"/>
                  <a:gd name="T70" fmla="*/ 54 w 1149"/>
                  <a:gd name="T71" fmla="*/ 2 h 1110"/>
                  <a:gd name="T72" fmla="*/ 56 w 1149"/>
                  <a:gd name="T73" fmla="*/ 6 h 1110"/>
                  <a:gd name="T74" fmla="*/ 57 w 1149"/>
                  <a:gd name="T75" fmla="*/ 9 h 1110"/>
                  <a:gd name="T76" fmla="*/ 59 w 1149"/>
                  <a:gd name="T77" fmla="*/ 12 h 1110"/>
                  <a:gd name="T78" fmla="*/ 61 w 1149"/>
                  <a:gd name="T79" fmla="*/ 15 h 1110"/>
                  <a:gd name="T80" fmla="*/ 63 w 1149"/>
                  <a:gd name="T81" fmla="*/ 17 h 1110"/>
                  <a:gd name="T82" fmla="*/ 65 w 1149"/>
                  <a:gd name="T83" fmla="*/ 20 h 1110"/>
                  <a:gd name="T84" fmla="*/ 68 w 1149"/>
                  <a:gd name="T85" fmla="*/ 22 h 11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49" h="1110">
                    <a:moveTo>
                      <a:pt x="1095" y="369"/>
                    </a:moveTo>
                    <a:lnTo>
                      <a:pt x="1103" y="381"/>
                    </a:lnTo>
                    <a:lnTo>
                      <a:pt x="1113" y="387"/>
                    </a:lnTo>
                    <a:lnTo>
                      <a:pt x="1121" y="394"/>
                    </a:lnTo>
                    <a:lnTo>
                      <a:pt x="1131" y="406"/>
                    </a:lnTo>
                    <a:lnTo>
                      <a:pt x="1139" y="412"/>
                    </a:lnTo>
                    <a:lnTo>
                      <a:pt x="1149" y="412"/>
                    </a:lnTo>
                    <a:lnTo>
                      <a:pt x="1113" y="457"/>
                    </a:lnTo>
                    <a:lnTo>
                      <a:pt x="1088" y="503"/>
                    </a:lnTo>
                    <a:lnTo>
                      <a:pt x="1059" y="536"/>
                    </a:lnTo>
                    <a:lnTo>
                      <a:pt x="1034" y="584"/>
                    </a:lnTo>
                    <a:lnTo>
                      <a:pt x="1008" y="627"/>
                    </a:lnTo>
                    <a:lnTo>
                      <a:pt x="979" y="660"/>
                    </a:lnTo>
                    <a:lnTo>
                      <a:pt x="953" y="707"/>
                    </a:lnTo>
                    <a:lnTo>
                      <a:pt x="928" y="750"/>
                    </a:lnTo>
                    <a:lnTo>
                      <a:pt x="892" y="783"/>
                    </a:lnTo>
                    <a:lnTo>
                      <a:pt x="849" y="819"/>
                    </a:lnTo>
                    <a:lnTo>
                      <a:pt x="813" y="856"/>
                    </a:lnTo>
                    <a:lnTo>
                      <a:pt x="768" y="892"/>
                    </a:lnTo>
                    <a:lnTo>
                      <a:pt x="732" y="925"/>
                    </a:lnTo>
                    <a:lnTo>
                      <a:pt x="699" y="961"/>
                    </a:lnTo>
                    <a:lnTo>
                      <a:pt x="653" y="997"/>
                    </a:lnTo>
                    <a:lnTo>
                      <a:pt x="620" y="1034"/>
                    </a:lnTo>
                    <a:lnTo>
                      <a:pt x="584" y="1041"/>
                    </a:lnTo>
                    <a:lnTo>
                      <a:pt x="547" y="1047"/>
                    </a:lnTo>
                    <a:lnTo>
                      <a:pt x="511" y="1059"/>
                    </a:lnTo>
                    <a:lnTo>
                      <a:pt x="478" y="1065"/>
                    </a:lnTo>
                    <a:lnTo>
                      <a:pt x="442" y="1077"/>
                    </a:lnTo>
                    <a:lnTo>
                      <a:pt x="406" y="1095"/>
                    </a:lnTo>
                    <a:lnTo>
                      <a:pt x="373" y="1102"/>
                    </a:lnTo>
                    <a:lnTo>
                      <a:pt x="336" y="1110"/>
                    </a:lnTo>
                    <a:lnTo>
                      <a:pt x="293" y="1084"/>
                    </a:lnTo>
                    <a:lnTo>
                      <a:pt x="257" y="1059"/>
                    </a:lnTo>
                    <a:lnTo>
                      <a:pt x="221" y="1041"/>
                    </a:lnTo>
                    <a:lnTo>
                      <a:pt x="178" y="1016"/>
                    </a:lnTo>
                    <a:lnTo>
                      <a:pt x="141" y="986"/>
                    </a:lnTo>
                    <a:lnTo>
                      <a:pt x="108" y="961"/>
                    </a:lnTo>
                    <a:lnTo>
                      <a:pt x="61" y="943"/>
                    </a:lnTo>
                    <a:lnTo>
                      <a:pt x="28" y="917"/>
                    </a:lnTo>
                    <a:lnTo>
                      <a:pt x="28" y="856"/>
                    </a:lnTo>
                    <a:lnTo>
                      <a:pt x="18" y="801"/>
                    </a:lnTo>
                    <a:lnTo>
                      <a:pt x="18" y="739"/>
                    </a:lnTo>
                    <a:lnTo>
                      <a:pt x="18" y="678"/>
                    </a:lnTo>
                    <a:lnTo>
                      <a:pt x="10" y="627"/>
                    </a:lnTo>
                    <a:lnTo>
                      <a:pt x="10" y="565"/>
                    </a:lnTo>
                    <a:lnTo>
                      <a:pt x="10" y="503"/>
                    </a:lnTo>
                    <a:lnTo>
                      <a:pt x="0" y="449"/>
                    </a:lnTo>
                    <a:lnTo>
                      <a:pt x="36" y="412"/>
                    </a:lnTo>
                    <a:lnTo>
                      <a:pt x="79" y="369"/>
                    </a:lnTo>
                    <a:lnTo>
                      <a:pt x="115" y="333"/>
                    </a:lnTo>
                    <a:lnTo>
                      <a:pt x="152" y="300"/>
                    </a:lnTo>
                    <a:lnTo>
                      <a:pt x="184" y="264"/>
                    </a:lnTo>
                    <a:lnTo>
                      <a:pt x="221" y="228"/>
                    </a:lnTo>
                    <a:lnTo>
                      <a:pt x="257" y="195"/>
                    </a:lnTo>
                    <a:lnTo>
                      <a:pt x="300" y="148"/>
                    </a:lnTo>
                    <a:lnTo>
                      <a:pt x="336" y="134"/>
                    </a:lnTo>
                    <a:lnTo>
                      <a:pt x="381" y="115"/>
                    </a:lnTo>
                    <a:lnTo>
                      <a:pt x="417" y="97"/>
                    </a:lnTo>
                    <a:lnTo>
                      <a:pt x="460" y="79"/>
                    </a:lnTo>
                    <a:lnTo>
                      <a:pt x="496" y="61"/>
                    </a:lnTo>
                    <a:lnTo>
                      <a:pt x="540" y="36"/>
                    </a:lnTo>
                    <a:lnTo>
                      <a:pt x="572" y="18"/>
                    </a:lnTo>
                    <a:lnTo>
                      <a:pt x="620" y="0"/>
                    </a:lnTo>
                    <a:lnTo>
                      <a:pt x="645" y="0"/>
                    </a:lnTo>
                    <a:lnTo>
                      <a:pt x="681" y="0"/>
                    </a:lnTo>
                    <a:lnTo>
                      <a:pt x="707" y="7"/>
                    </a:lnTo>
                    <a:lnTo>
                      <a:pt x="732" y="7"/>
                    </a:lnTo>
                    <a:lnTo>
                      <a:pt x="768" y="7"/>
                    </a:lnTo>
                    <a:lnTo>
                      <a:pt x="794" y="7"/>
                    </a:lnTo>
                    <a:lnTo>
                      <a:pt x="831" y="7"/>
                    </a:lnTo>
                    <a:lnTo>
                      <a:pt x="856" y="7"/>
                    </a:lnTo>
                    <a:lnTo>
                      <a:pt x="867" y="36"/>
                    </a:lnTo>
                    <a:lnTo>
                      <a:pt x="885" y="61"/>
                    </a:lnTo>
                    <a:lnTo>
                      <a:pt x="892" y="86"/>
                    </a:lnTo>
                    <a:lnTo>
                      <a:pt x="899" y="115"/>
                    </a:lnTo>
                    <a:lnTo>
                      <a:pt x="910" y="140"/>
                    </a:lnTo>
                    <a:lnTo>
                      <a:pt x="928" y="166"/>
                    </a:lnTo>
                    <a:lnTo>
                      <a:pt x="935" y="195"/>
                    </a:lnTo>
                    <a:lnTo>
                      <a:pt x="946" y="221"/>
                    </a:lnTo>
                    <a:lnTo>
                      <a:pt x="964" y="239"/>
                    </a:lnTo>
                    <a:lnTo>
                      <a:pt x="979" y="257"/>
                    </a:lnTo>
                    <a:lnTo>
                      <a:pt x="997" y="272"/>
                    </a:lnTo>
                    <a:lnTo>
                      <a:pt x="1026" y="290"/>
                    </a:lnTo>
                    <a:lnTo>
                      <a:pt x="1040" y="318"/>
                    </a:lnTo>
                    <a:lnTo>
                      <a:pt x="1059" y="333"/>
                    </a:lnTo>
                    <a:lnTo>
                      <a:pt x="1077" y="351"/>
                    </a:lnTo>
                    <a:lnTo>
                      <a:pt x="1095" y="369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8" name="Freeform 357"/>
              <p:cNvSpPr>
                <a:spLocks/>
              </p:cNvSpPr>
              <p:nvPr/>
            </p:nvSpPr>
            <p:spPr bwMode="auto">
              <a:xfrm>
                <a:off x="3230" y="1761"/>
                <a:ext cx="258" cy="253"/>
              </a:xfrm>
              <a:custGeom>
                <a:avLst/>
                <a:gdLst>
                  <a:gd name="T0" fmla="*/ 62 w 1034"/>
                  <a:gd name="T1" fmla="*/ 21 h 1009"/>
                  <a:gd name="T2" fmla="*/ 63 w 1034"/>
                  <a:gd name="T3" fmla="*/ 22 h 1009"/>
                  <a:gd name="T4" fmla="*/ 64 w 1034"/>
                  <a:gd name="T5" fmla="*/ 23 h 1009"/>
                  <a:gd name="T6" fmla="*/ 64 w 1034"/>
                  <a:gd name="T7" fmla="*/ 24 h 1009"/>
                  <a:gd name="T8" fmla="*/ 62 w 1034"/>
                  <a:gd name="T9" fmla="*/ 28 h 1009"/>
                  <a:gd name="T10" fmla="*/ 58 w 1034"/>
                  <a:gd name="T11" fmla="*/ 33 h 1009"/>
                  <a:gd name="T12" fmla="*/ 56 w 1034"/>
                  <a:gd name="T13" fmla="*/ 38 h 1009"/>
                  <a:gd name="T14" fmla="*/ 52 w 1034"/>
                  <a:gd name="T15" fmla="*/ 43 h 1009"/>
                  <a:gd name="T16" fmla="*/ 48 w 1034"/>
                  <a:gd name="T17" fmla="*/ 47 h 1009"/>
                  <a:gd name="T18" fmla="*/ 43 w 1034"/>
                  <a:gd name="T19" fmla="*/ 51 h 1009"/>
                  <a:gd name="T20" fmla="*/ 39 w 1034"/>
                  <a:gd name="T21" fmla="*/ 55 h 1009"/>
                  <a:gd name="T22" fmla="*/ 35 w 1034"/>
                  <a:gd name="T23" fmla="*/ 59 h 1009"/>
                  <a:gd name="T24" fmla="*/ 31 w 1034"/>
                  <a:gd name="T25" fmla="*/ 60 h 1009"/>
                  <a:gd name="T26" fmla="*/ 26 w 1034"/>
                  <a:gd name="T27" fmla="*/ 61 h 1009"/>
                  <a:gd name="T28" fmla="*/ 23 w 1034"/>
                  <a:gd name="T29" fmla="*/ 62 h 1009"/>
                  <a:gd name="T30" fmla="*/ 19 w 1034"/>
                  <a:gd name="T31" fmla="*/ 63 h 1009"/>
                  <a:gd name="T32" fmla="*/ 14 w 1034"/>
                  <a:gd name="T33" fmla="*/ 60 h 1009"/>
                  <a:gd name="T34" fmla="*/ 10 w 1034"/>
                  <a:gd name="T35" fmla="*/ 58 h 1009"/>
                  <a:gd name="T36" fmla="*/ 5 w 1034"/>
                  <a:gd name="T37" fmla="*/ 55 h 1009"/>
                  <a:gd name="T38" fmla="*/ 1 w 1034"/>
                  <a:gd name="T39" fmla="*/ 52 h 1009"/>
                  <a:gd name="T40" fmla="*/ 1 w 1034"/>
                  <a:gd name="T41" fmla="*/ 46 h 1009"/>
                  <a:gd name="T42" fmla="*/ 1 w 1034"/>
                  <a:gd name="T43" fmla="*/ 39 h 1009"/>
                  <a:gd name="T44" fmla="*/ 1 w 1034"/>
                  <a:gd name="T45" fmla="*/ 32 h 1009"/>
                  <a:gd name="T46" fmla="*/ 0 w 1034"/>
                  <a:gd name="T47" fmla="*/ 26 h 1009"/>
                  <a:gd name="T48" fmla="*/ 4 w 1034"/>
                  <a:gd name="T49" fmla="*/ 21 h 1009"/>
                  <a:gd name="T50" fmla="*/ 8 w 1034"/>
                  <a:gd name="T51" fmla="*/ 17 h 1009"/>
                  <a:gd name="T52" fmla="*/ 13 w 1034"/>
                  <a:gd name="T53" fmla="*/ 13 h 1009"/>
                  <a:gd name="T54" fmla="*/ 16 w 1034"/>
                  <a:gd name="T55" fmla="*/ 8 h 1009"/>
                  <a:gd name="T56" fmla="*/ 21 w 1034"/>
                  <a:gd name="T57" fmla="*/ 7 h 1009"/>
                  <a:gd name="T58" fmla="*/ 26 w 1034"/>
                  <a:gd name="T59" fmla="*/ 5 h 1009"/>
                  <a:gd name="T60" fmla="*/ 30 w 1034"/>
                  <a:gd name="T61" fmla="*/ 2 h 1009"/>
                  <a:gd name="T62" fmla="*/ 35 w 1034"/>
                  <a:gd name="T63" fmla="*/ 0 h 1009"/>
                  <a:gd name="T64" fmla="*/ 38 w 1034"/>
                  <a:gd name="T65" fmla="*/ 0 h 1009"/>
                  <a:gd name="T66" fmla="*/ 41 w 1034"/>
                  <a:gd name="T67" fmla="*/ 0 h 1009"/>
                  <a:gd name="T68" fmla="*/ 45 w 1034"/>
                  <a:gd name="T69" fmla="*/ 1 h 1009"/>
                  <a:gd name="T70" fmla="*/ 48 w 1034"/>
                  <a:gd name="T71" fmla="*/ 1 h 1009"/>
                  <a:gd name="T72" fmla="*/ 49 w 1034"/>
                  <a:gd name="T73" fmla="*/ 4 h 1009"/>
                  <a:gd name="T74" fmla="*/ 51 w 1034"/>
                  <a:gd name="T75" fmla="*/ 6 h 1009"/>
                  <a:gd name="T76" fmla="*/ 52 w 1034"/>
                  <a:gd name="T77" fmla="*/ 10 h 1009"/>
                  <a:gd name="T78" fmla="*/ 53 w 1034"/>
                  <a:gd name="T79" fmla="*/ 12 h 1009"/>
                  <a:gd name="T80" fmla="*/ 56 w 1034"/>
                  <a:gd name="T81" fmla="*/ 15 h 1009"/>
                  <a:gd name="T82" fmla="*/ 58 w 1034"/>
                  <a:gd name="T83" fmla="*/ 17 h 1009"/>
                  <a:gd name="T84" fmla="*/ 60 w 1034"/>
                  <a:gd name="T85" fmla="*/ 19 h 1009"/>
                  <a:gd name="T86" fmla="*/ 62 w 1034"/>
                  <a:gd name="T87" fmla="*/ 21 h 10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34" h="1009">
                    <a:moveTo>
                      <a:pt x="991" y="338"/>
                    </a:moveTo>
                    <a:lnTo>
                      <a:pt x="998" y="338"/>
                    </a:lnTo>
                    <a:lnTo>
                      <a:pt x="1006" y="344"/>
                    </a:lnTo>
                    <a:lnTo>
                      <a:pt x="1006" y="356"/>
                    </a:lnTo>
                    <a:lnTo>
                      <a:pt x="1016" y="356"/>
                    </a:lnTo>
                    <a:lnTo>
                      <a:pt x="1024" y="362"/>
                    </a:lnTo>
                    <a:lnTo>
                      <a:pt x="1034" y="369"/>
                    </a:lnTo>
                    <a:lnTo>
                      <a:pt x="1034" y="381"/>
                    </a:lnTo>
                    <a:lnTo>
                      <a:pt x="1016" y="417"/>
                    </a:lnTo>
                    <a:lnTo>
                      <a:pt x="991" y="450"/>
                    </a:lnTo>
                    <a:lnTo>
                      <a:pt x="962" y="486"/>
                    </a:lnTo>
                    <a:lnTo>
                      <a:pt x="937" y="529"/>
                    </a:lnTo>
                    <a:lnTo>
                      <a:pt x="911" y="565"/>
                    </a:lnTo>
                    <a:lnTo>
                      <a:pt x="892" y="602"/>
                    </a:lnTo>
                    <a:lnTo>
                      <a:pt x="867" y="635"/>
                    </a:lnTo>
                    <a:lnTo>
                      <a:pt x="838" y="682"/>
                    </a:lnTo>
                    <a:lnTo>
                      <a:pt x="802" y="707"/>
                    </a:lnTo>
                    <a:lnTo>
                      <a:pt x="770" y="743"/>
                    </a:lnTo>
                    <a:lnTo>
                      <a:pt x="734" y="776"/>
                    </a:lnTo>
                    <a:lnTo>
                      <a:pt x="697" y="805"/>
                    </a:lnTo>
                    <a:lnTo>
                      <a:pt x="665" y="838"/>
                    </a:lnTo>
                    <a:lnTo>
                      <a:pt x="628" y="874"/>
                    </a:lnTo>
                    <a:lnTo>
                      <a:pt x="592" y="900"/>
                    </a:lnTo>
                    <a:lnTo>
                      <a:pt x="556" y="936"/>
                    </a:lnTo>
                    <a:lnTo>
                      <a:pt x="523" y="946"/>
                    </a:lnTo>
                    <a:lnTo>
                      <a:pt x="493" y="954"/>
                    </a:lnTo>
                    <a:lnTo>
                      <a:pt x="462" y="961"/>
                    </a:lnTo>
                    <a:lnTo>
                      <a:pt x="425" y="972"/>
                    </a:lnTo>
                    <a:lnTo>
                      <a:pt x="399" y="979"/>
                    </a:lnTo>
                    <a:lnTo>
                      <a:pt x="363" y="991"/>
                    </a:lnTo>
                    <a:lnTo>
                      <a:pt x="338" y="997"/>
                    </a:lnTo>
                    <a:lnTo>
                      <a:pt x="302" y="1009"/>
                    </a:lnTo>
                    <a:lnTo>
                      <a:pt x="265" y="979"/>
                    </a:lnTo>
                    <a:lnTo>
                      <a:pt x="229" y="961"/>
                    </a:lnTo>
                    <a:lnTo>
                      <a:pt x="196" y="936"/>
                    </a:lnTo>
                    <a:lnTo>
                      <a:pt x="160" y="918"/>
                    </a:lnTo>
                    <a:lnTo>
                      <a:pt x="124" y="892"/>
                    </a:lnTo>
                    <a:lnTo>
                      <a:pt x="87" y="874"/>
                    </a:lnTo>
                    <a:lnTo>
                      <a:pt x="55" y="856"/>
                    </a:lnTo>
                    <a:lnTo>
                      <a:pt x="18" y="831"/>
                    </a:lnTo>
                    <a:lnTo>
                      <a:pt x="18" y="776"/>
                    </a:lnTo>
                    <a:lnTo>
                      <a:pt x="18" y="725"/>
                    </a:lnTo>
                    <a:lnTo>
                      <a:pt x="11" y="671"/>
                    </a:lnTo>
                    <a:lnTo>
                      <a:pt x="11" y="620"/>
                    </a:lnTo>
                    <a:lnTo>
                      <a:pt x="11" y="565"/>
                    </a:lnTo>
                    <a:lnTo>
                      <a:pt x="11" y="511"/>
                    </a:lnTo>
                    <a:lnTo>
                      <a:pt x="0" y="460"/>
                    </a:lnTo>
                    <a:lnTo>
                      <a:pt x="0" y="406"/>
                    </a:lnTo>
                    <a:lnTo>
                      <a:pt x="36" y="369"/>
                    </a:lnTo>
                    <a:lnTo>
                      <a:pt x="63" y="338"/>
                    </a:lnTo>
                    <a:lnTo>
                      <a:pt x="99" y="301"/>
                    </a:lnTo>
                    <a:lnTo>
                      <a:pt x="135" y="275"/>
                    </a:lnTo>
                    <a:lnTo>
                      <a:pt x="167" y="239"/>
                    </a:lnTo>
                    <a:lnTo>
                      <a:pt x="203" y="203"/>
                    </a:lnTo>
                    <a:lnTo>
                      <a:pt x="229" y="170"/>
                    </a:lnTo>
                    <a:lnTo>
                      <a:pt x="265" y="133"/>
                    </a:lnTo>
                    <a:lnTo>
                      <a:pt x="302" y="123"/>
                    </a:lnTo>
                    <a:lnTo>
                      <a:pt x="338" y="109"/>
                    </a:lnTo>
                    <a:lnTo>
                      <a:pt x="371" y="90"/>
                    </a:lnTo>
                    <a:lnTo>
                      <a:pt x="414" y="72"/>
                    </a:lnTo>
                    <a:lnTo>
                      <a:pt x="450" y="54"/>
                    </a:lnTo>
                    <a:lnTo>
                      <a:pt x="487" y="36"/>
                    </a:lnTo>
                    <a:lnTo>
                      <a:pt x="523" y="18"/>
                    </a:lnTo>
                    <a:lnTo>
                      <a:pt x="556" y="0"/>
                    </a:lnTo>
                    <a:lnTo>
                      <a:pt x="584" y="0"/>
                    </a:lnTo>
                    <a:lnTo>
                      <a:pt x="610" y="0"/>
                    </a:lnTo>
                    <a:lnTo>
                      <a:pt x="635" y="0"/>
                    </a:lnTo>
                    <a:lnTo>
                      <a:pt x="665" y="0"/>
                    </a:lnTo>
                    <a:lnTo>
                      <a:pt x="697" y="0"/>
                    </a:lnTo>
                    <a:lnTo>
                      <a:pt x="726" y="11"/>
                    </a:lnTo>
                    <a:lnTo>
                      <a:pt x="752" y="11"/>
                    </a:lnTo>
                    <a:lnTo>
                      <a:pt x="777" y="11"/>
                    </a:lnTo>
                    <a:lnTo>
                      <a:pt x="788" y="29"/>
                    </a:lnTo>
                    <a:lnTo>
                      <a:pt x="795" y="54"/>
                    </a:lnTo>
                    <a:lnTo>
                      <a:pt x="802" y="79"/>
                    </a:lnTo>
                    <a:lnTo>
                      <a:pt x="813" y="97"/>
                    </a:lnTo>
                    <a:lnTo>
                      <a:pt x="831" y="123"/>
                    </a:lnTo>
                    <a:lnTo>
                      <a:pt x="838" y="152"/>
                    </a:lnTo>
                    <a:lnTo>
                      <a:pt x="849" y="170"/>
                    </a:lnTo>
                    <a:lnTo>
                      <a:pt x="856" y="196"/>
                    </a:lnTo>
                    <a:lnTo>
                      <a:pt x="874" y="214"/>
                    </a:lnTo>
                    <a:lnTo>
                      <a:pt x="892" y="232"/>
                    </a:lnTo>
                    <a:lnTo>
                      <a:pt x="911" y="247"/>
                    </a:lnTo>
                    <a:lnTo>
                      <a:pt x="929" y="265"/>
                    </a:lnTo>
                    <a:lnTo>
                      <a:pt x="943" y="283"/>
                    </a:lnTo>
                    <a:lnTo>
                      <a:pt x="962" y="301"/>
                    </a:lnTo>
                    <a:lnTo>
                      <a:pt x="980" y="319"/>
                    </a:lnTo>
                    <a:lnTo>
                      <a:pt x="991" y="33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9" name="Freeform 358"/>
              <p:cNvSpPr>
                <a:spLocks/>
              </p:cNvSpPr>
              <p:nvPr/>
            </p:nvSpPr>
            <p:spPr bwMode="auto">
              <a:xfrm>
                <a:off x="3254" y="1766"/>
                <a:ext cx="231" cy="228"/>
              </a:xfrm>
              <a:custGeom>
                <a:avLst/>
                <a:gdLst>
                  <a:gd name="T0" fmla="*/ 56 w 925"/>
                  <a:gd name="T1" fmla="*/ 20 h 910"/>
                  <a:gd name="T2" fmla="*/ 57 w 925"/>
                  <a:gd name="T3" fmla="*/ 21 h 910"/>
                  <a:gd name="T4" fmla="*/ 58 w 925"/>
                  <a:gd name="T5" fmla="*/ 21 h 910"/>
                  <a:gd name="T6" fmla="*/ 57 w 925"/>
                  <a:gd name="T7" fmla="*/ 24 h 910"/>
                  <a:gd name="T8" fmla="*/ 54 w 925"/>
                  <a:gd name="T9" fmla="*/ 28 h 910"/>
                  <a:gd name="T10" fmla="*/ 51 w 925"/>
                  <a:gd name="T11" fmla="*/ 32 h 910"/>
                  <a:gd name="T12" fmla="*/ 48 w 925"/>
                  <a:gd name="T13" fmla="*/ 37 h 910"/>
                  <a:gd name="T14" fmla="*/ 45 w 925"/>
                  <a:gd name="T15" fmla="*/ 41 h 910"/>
                  <a:gd name="T16" fmla="*/ 41 w 925"/>
                  <a:gd name="T17" fmla="*/ 44 h 910"/>
                  <a:gd name="T18" fmla="*/ 37 w 925"/>
                  <a:gd name="T19" fmla="*/ 48 h 910"/>
                  <a:gd name="T20" fmla="*/ 33 w 925"/>
                  <a:gd name="T21" fmla="*/ 51 h 910"/>
                  <a:gd name="T22" fmla="*/ 29 w 925"/>
                  <a:gd name="T23" fmla="*/ 54 h 910"/>
                  <a:gd name="T24" fmla="*/ 25 w 925"/>
                  <a:gd name="T25" fmla="*/ 55 h 910"/>
                  <a:gd name="T26" fmla="*/ 22 w 925"/>
                  <a:gd name="T27" fmla="*/ 55 h 910"/>
                  <a:gd name="T28" fmla="*/ 18 w 925"/>
                  <a:gd name="T29" fmla="*/ 56 h 910"/>
                  <a:gd name="T30" fmla="*/ 15 w 925"/>
                  <a:gd name="T31" fmla="*/ 56 h 910"/>
                  <a:gd name="T32" fmla="*/ 10 w 925"/>
                  <a:gd name="T33" fmla="*/ 53 h 910"/>
                  <a:gd name="T34" fmla="*/ 6 w 925"/>
                  <a:gd name="T35" fmla="*/ 51 h 910"/>
                  <a:gd name="T36" fmla="*/ 3 w 925"/>
                  <a:gd name="T37" fmla="*/ 48 h 910"/>
                  <a:gd name="T38" fmla="*/ 0 w 925"/>
                  <a:gd name="T39" fmla="*/ 44 h 910"/>
                  <a:gd name="T40" fmla="*/ 0 w 925"/>
                  <a:gd name="T41" fmla="*/ 38 h 910"/>
                  <a:gd name="T42" fmla="*/ 0 w 925"/>
                  <a:gd name="T43" fmla="*/ 32 h 910"/>
                  <a:gd name="T44" fmla="*/ 0 w 925"/>
                  <a:gd name="T45" fmla="*/ 26 h 910"/>
                  <a:gd name="T46" fmla="*/ 1 w 925"/>
                  <a:gd name="T47" fmla="*/ 21 h 910"/>
                  <a:gd name="T48" fmla="*/ 5 w 925"/>
                  <a:gd name="T49" fmla="*/ 18 h 910"/>
                  <a:gd name="T50" fmla="*/ 9 w 925"/>
                  <a:gd name="T51" fmla="*/ 14 h 910"/>
                  <a:gd name="T52" fmla="*/ 13 w 925"/>
                  <a:gd name="T53" fmla="*/ 10 h 910"/>
                  <a:gd name="T54" fmla="*/ 16 w 925"/>
                  <a:gd name="T55" fmla="*/ 7 h 910"/>
                  <a:gd name="T56" fmla="*/ 21 w 925"/>
                  <a:gd name="T57" fmla="*/ 5 h 910"/>
                  <a:gd name="T58" fmla="*/ 24 w 925"/>
                  <a:gd name="T59" fmla="*/ 4 h 910"/>
                  <a:gd name="T60" fmla="*/ 29 w 925"/>
                  <a:gd name="T61" fmla="*/ 1 h 910"/>
                  <a:gd name="T62" fmla="*/ 32 w 925"/>
                  <a:gd name="T63" fmla="*/ 0 h 910"/>
                  <a:gd name="T64" fmla="*/ 36 w 925"/>
                  <a:gd name="T65" fmla="*/ 1 h 910"/>
                  <a:gd name="T66" fmla="*/ 38 w 925"/>
                  <a:gd name="T67" fmla="*/ 1 h 910"/>
                  <a:gd name="T68" fmla="*/ 42 w 925"/>
                  <a:gd name="T69" fmla="*/ 1 h 910"/>
                  <a:gd name="T70" fmla="*/ 44 w 925"/>
                  <a:gd name="T71" fmla="*/ 2 h 910"/>
                  <a:gd name="T72" fmla="*/ 45 w 925"/>
                  <a:gd name="T73" fmla="*/ 5 h 910"/>
                  <a:gd name="T74" fmla="*/ 46 w 925"/>
                  <a:gd name="T75" fmla="*/ 7 h 910"/>
                  <a:gd name="T76" fmla="*/ 47 w 925"/>
                  <a:gd name="T77" fmla="*/ 10 h 910"/>
                  <a:gd name="T78" fmla="*/ 49 w 925"/>
                  <a:gd name="T79" fmla="*/ 12 h 910"/>
                  <a:gd name="T80" fmla="*/ 51 w 925"/>
                  <a:gd name="T81" fmla="*/ 14 h 910"/>
                  <a:gd name="T82" fmla="*/ 53 w 925"/>
                  <a:gd name="T83" fmla="*/ 16 h 910"/>
                  <a:gd name="T84" fmla="*/ 54 w 925"/>
                  <a:gd name="T85" fmla="*/ 18 h 9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25" h="910">
                    <a:moveTo>
                      <a:pt x="892" y="308"/>
                    </a:moveTo>
                    <a:lnTo>
                      <a:pt x="899" y="320"/>
                    </a:lnTo>
                    <a:lnTo>
                      <a:pt x="907" y="326"/>
                    </a:lnTo>
                    <a:lnTo>
                      <a:pt x="917" y="326"/>
                    </a:lnTo>
                    <a:lnTo>
                      <a:pt x="917" y="338"/>
                    </a:lnTo>
                    <a:lnTo>
                      <a:pt x="925" y="338"/>
                    </a:lnTo>
                    <a:lnTo>
                      <a:pt x="925" y="344"/>
                    </a:lnTo>
                    <a:lnTo>
                      <a:pt x="907" y="381"/>
                    </a:lnTo>
                    <a:lnTo>
                      <a:pt x="881" y="414"/>
                    </a:lnTo>
                    <a:lnTo>
                      <a:pt x="863" y="442"/>
                    </a:lnTo>
                    <a:lnTo>
                      <a:pt x="838" y="478"/>
                    </a:lnTo>
                    <a:lnTo>
                      <a:pt x="819" y="511"/>
                    </a:lnTo>
                    <a:lnTo>
                      <a:pt x="793" y="547"/>
                    </a:lnTo>
                    <a:lnTo>
                      <a:pt x="775" y="584"/>
                    </a:lnTo>
                    <a:lnTo>
                      <a:pt x="750" y="617"/>
                    </a:lnTo>
                    <a:lnTo>
                      <a:pt x="721" y="646"/>
                    </a:lnTo>
                    <a:lnTo>
                      <a:pt x="689" y="671"/>
                    </a:lnTo>
                    <a:lnTo>
                      <a:pt x="653" y="707"/>
                    </a:lnTo>
                    <a:lnTo>
                      <a:pt x="627" y="732"/>
                    </a:lnTo>
                    <a:lnTo>
                      <a:pt x="590" y="758"/>
                    </a:lnTo>
                    <a:lnTo>
                      <a:pt x="566" y="787"/>
                    </a:lnTo>
                    <a:lnTo>
                      <a:pt x="529" y="820"/>
                    </a:lnTo>
                    <a:lnTo>
                      <a:pt x="493" y="849"/>
                    </a:lnTo>
                    <a:lnTo>
                      <a:pt x="467" y="856"/>
                    </a:lnTo>
                    <a:lnTo>
                      <a:pt x="442" y="867"/>
                    </a:lnTo>
                    <a:lnTo>
                      <a:pt x="406" y="874"/>
                    </a:lnTo>
                    <a:lnTo>
                      <a:pt x="376" y="882"/>
                    </a:lnTo>
                    <a:lnTo>
                      <a:pt x="351" y="882"/>
                    </a:lnTo>
                    <a:lnTo>
                      <a:pt x="326" y="892"/>
                    </a:lnTo>
                    <a:lnTo>
                      <a:pt x="290" y="900"/>
                    </a:lnTo>
                    <a:lnTo>
                      <a:pt x="264" y="910"/>
                    </a:lnTo>
                    <a:lnTo>
                      <a:pt x="239" y="892"/>
                    </a:lnTo>
                    <a:lnTo>
                      <a:pt x="203" y="874"/>
                    </a:lnTo>
                    <a:lnTo>
                      <a:pt x="166" y="849"/>
                    </a:lnTo>
                    <a:lnTo>
                      <a:pt x="140" y="831"/>
                    </a:lnTo>
                    <a:lnTo>
                      <a:pt x="104" y="813"/>
                    </a:lnTo>
                    <a:lnTo>
                      <a:pt x="79" y="795"/>
                    </a:lnTo>
                    <a:lnTo>
                      <a:pt x="43" y="769"/>
                    </a:lnTo>
                    <a:lnTo>
                      <a:pt x="18" y="750"/>
                    </a:lnTo>
                    <a:lnTo>
                      <a:pt x="7" y="707"/>
                    </a:lnTo>
                    <a:lnTo>
                      <a:pt x="7" y="653"/>
                    </a:lnTo>
                    <a:lnTo>
                      <a:pt x="7" y="610"/>
                    </a:lnTo>
                    <a:lnTo>
                      <a:pt x="7" y="555"/>
                    </a:lnTo>
                    <a:lnTo>
                      <a:pt x="0" y="511"/>
                    </a:lnTo>
                    <a:lnTo>
                      <a:pt x="0" y="468"/>
                    </a:lnTo>
                    <a:lnTo>
                      <a:pt x="0" y="414"/>
                    </a:lnTo>
                    <a:lnTo>
                      <a:pt x="0" y="369"/>
                    </a:lnTo>
                    <a:lnTo>
                      <a:pt x="25" y="338"/>
                    </a:lnTo>
                    <a:lnTo>
                      <a:pt x="54" y="308"/>
                    </a:lnTo>
                    <a:lnTo>
                      <a:pt x="86" y="283"/>
                    </a:lnTo>
                    <a:lnTo>
                      <a:pt x="115" y="247"/>
                    </a:lnTo>
                    <a:lnTo>
                      <a:pt x="148" y="221"/>
                    </a:lnTo>
                    <a:lnTo>
                      <a:pt x="177" y="185"/>
                    </a:lnTo>
                    <a:lnTo>
                      <a:pt x="203" y="160"/>
                    </a:lnTo>
                    <a:lnTo>
                      <a:pt x="239" y="134"/>
                    </a:lnTo>
                    <a:lnTo>
                      <a:pt x="264" y="115"/>
                    </a:lnTo>
                    <a:lnTo>
                      <a:pt x="300" y="97"/>
                    </a:lnTo>
                    <a:lnTo>
                      <a:pt x="333" y="79"/>
                    </a:lnTo>
                    <a:lnTo>
                      <a:pt x="369" y="61"/>
                    </a:lnTo>
                    <a:lnTo>
                      <a:pt x="394" y="54"/>
                    </a:lnTo>
                    <a:lnTo>
                      <a:pt x="431" y="36"/>
                    </a:lnTo>
                    <a:lnTo>
                      <a:pt x="467" y="18"/>
                    </a:lnTo>
                    <a:lnTo>
                      <a:pt x="493" y="0"/>
                    </a:lnTo>
                    <a:lnTo>
                      <a:pt x="518" y="0"/>
                    </a:lnTo>
                    <a:lnTo>
                      <a:pt x="547" y="11"/>
                    </a:lnTo>
                    <a:lnTo>
                      <a:pt x="572" y="11"/>
                    </a:lnTo>
                    <a:lnTo>
                      <a:pt x="598" y="11"/>
                    </a:lnTo>
                    <a:lnTo>
                      <a:pt x="617" y="11"/>
                    </a:lnTo>
                    <a:lnTo>
                      <a:pt x="641" y="11"/>
                    </a:lnTo>
                    <a:lnTo>
                      <a:pt x="671" y="11"/>
                    </a:lnTo>
                    <a:lnTo>
                      <a:pt x="696" y="11"/>
                    </a:lnTo>
                    <a:lnTo>
                      <a:pt x="703" y="36"/>
                    </a:lnTo>
                    <a:lnTo>
                      <a:pt x="714" y="54"/>
                    </a:lnTo>
                    <a:lnTo>
                      <a:pt x="721" y="72"/>
                    </a:lnTo>
                    <a:lnTo>
                      <a:pt x="732" y="97"/>
                    </a:lnTo>
                    <a:lnTo>
                      <a:pt x="739" y="115"/>
                    </a:lnTo>
                    <a:lnTo>
                      <a:pt x="750" y="142"/>
                    </a:lnTo>
                    <a:lnTo>
                      <a:pt x="757" y="160"/>
                    </a:lnTo>
                    <a:lnTo>
                      <a:pt x="768" y="178"/>
                    </a:lnTo>
                    <a:lnTo>
                      <a:pt x="783" y="196"/>
                    </a:lnTo>
                    <a:lnTo>
                      <a:pt x="793" y="214"/>
                    </a:lnTo>
                    <a:lnTo>
                      <a:pt x="812" y="229"/>
                    </a:lnTo>
                    <a:lnTo>
                      <a:pt x="830" y="247"/>
                    </a:lnTo>
                    <a:lnTo>
                      <a:pt x="844" y="257"/>
                    </a:lnTo>
                    <a:lnTo>
                      <a:pt x="856" y="275"/>
                    </a:lnTo>
                    <a:lnTo>
                      <a:pt x="874" y="290"/>
                    </a:lnTo>
                    <a:lnTo>
                      <a:pt x="892" y="308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0" name="Freeform 359"/>
              <p:cNvSpPr>
                <a:spLocks/>
              </p:cNvSpPr>
              <p:nvPr/>
            </p:nvSpPr>
            <p:spPr bwMode="auto">
              <a:xfrm>
                <a:off x="3276" y="1772"/>
                <a:ext cx="207" cy="202"/>
              </a:xfrm>
              <a:custGeom>
                <a:avLst/>
                <a:gdLst>
                  <a:gd name="T0" fmla="*/ 50 w 831"/>
                  <a:gd name="T1" fmla="*/ 17 h 806"/>
                  <a:gd name="T2" fmla="*/ 51 w 831"/>
                  <a:gd name="T3" fmla="*/ 19 h 806"/>
                  <a:gd name="T4" fmla="*/ 51 w 831"/>
                  <a:gd name="T5" fmla="*/ 21 h 806"/>
                  <a:gd name="T6" fmla="*/ 48 w 831"/>
                  <a:gd name="T7" fmla="*/ 24 h 806"/>
                  <a:gd name="T8" fmla="*/ 46 w 831"/>
                  <a:gd name="T9" fmla="*/ 29 h 806"/>
                  <a:gd name="T10" fmla="*/ 43 w 831"/>
                  <a:gd name="T11" fmla="*/ 32 h 806"/>
                  <a:gd name="T12" fmla="*/ 40 w 831"/>
                  <a:gd name="T13" fmla="*/ 36 h 806"/>
                  <a:gd name="T14" fmla="*/ 37 w 831"/>
                  <a:gd name="T15" fmla="*/ 39 h 806"/>
                  <a:gd name="T16" fmla="*/ 33 w 831"/>
                  <a:gd name="T17" fmla="*/ 42 h 806"/>
                  <a:gd name="T18" fmla="*/ 30 w 831"/>
                  <a:gd name="T19" fmla="*/ 46 h 806"/>
                  <a:gd name="T20" fmla="*/ 26 w 831"/>
                  <a:gd name="T21" fmla="*/ 48 h 806"/>
                  <a:gd name="T22" fmla="*/ 23 w 831"/>
                  <a:gd name="T23" fmla="*/ 48 h 806"/>
                  <a:gd name="T24" fmla="*/ 20 w 831"/>
                  <a:gd name="T25" fmla="*/ 49 h 806"/>
                  <a:gd name="T26" fmla="*/ 16 w 831"/>
                  <a:gd name="T27" fmla="*/ 51 h 806"/>
                  <a:gd name="T28" fmla="*/ 13 w 831"/>
                  <a:gd name="T29" fmla="*/ 49 h 806"/>
                  <a:gd name="T30" fmla="*/ 10 w 831"/>
                  <a:gd name="T31" fmla="*/ 47 h 806"/>
                  <a:gd name="T32" fmla="*/ 6 w 831"/>
                  <a:gd name="T33" fmla="*/ 45 h 806"/>
                  <a:gd name="T34" fmla="*/ 3 w 831"/>
                  <a:gd name="T35" fmla="*/ 43 h 806"/>
                  <a:gd name="T36" fmla="*/ 1 w 831"/>
                  <a:gd name="T37" fmla="*/ 39 h 806"/>
                  <a:gd name="T38" fmla="*/ 1 w 831"/>
                  <a:gd name="T39" fmla="*/ 34 h 806"/>
                  <a:gd name="T40" fmla="*/ 1 w 831"/>
                  <a:gd name="T41" fmla="*/ 29 h 806"/>
                  <a:gd name="T42" fmla="*/ 0 w 831"/>
                  <a:gd name="T43" fmla="*/ 24 h 806"/>
                  <a:gd name="T44" fmla="*/ 2 w 831"/>
                  <a:gd name="T45" fmla="*/ 19 h 806"/>
                  <a:gd name="T46" fmla="*/ 5 w 831"/>
                  <a:gd name="T47" fmla="*/ 16 h 806"/>
                  <a:gd name="T48" fmla="*/ 8 w 831"/>
                  <a:gd name="T49" fmla="*/ 12 h 806"/>
                  <a:gd name="T50" fmla="*/ 11 w 831"/>
                  <a:gd name="T51" fmla="*/ 9 h 806"/>
                  <a:gd name="T52" fmla="*/ 15 w 831"/>
                  <a:gd name="T53" fmla="*/ 6 h 806"/>
                  <a:gd name="T54" fmla="*/ 19 w 831"/>
                  <a:gd name="T55" fmla="*/ 5 h 806"/>
                  <a:gd name="T56" fmla="*/ 22 w 831"/>
                  <a:gd name="T57" fmla="*/ 3 h 806"/>
                  <a:gd name="T58" fmla="*/ 26 w 831"/>
                  <a:gd name="T59" fmla="*/ 1 h 806"/>
                  <a:gd name="T60" fmla="*/ 29 w 831"/>
                  <a:gd name="T61" fmla="*/ 0 h 806"/>
                  <a:gd name="T62" fmla="*/ 32 w 831"/>
                  <a:gd name="T63" fmla="*/ 0 h 806"/>
                  <a:gd name="T64" fmla="*/ 34 w 831"/>
                  <a:gd name="T65" fmla="*/ 0 h 806"/>
                  <a:gd name="T66" fmla="*/ 37 w 831"/>
                  <a:gd name="T67" fmla="*/ 1 h 806"/>
                  <a:gd name="T68" fmla="*/ 39 w 831"/>
                  <a:gd name="T69" fmla="*/ 2 h 806"/>
                  <a:gd name="T70" fmla="*/ 40 w 831"/>
                  <a:gd name="T71" fmla="*/ 4 h 806"/>
                  <a:gd name="T72" fmla="*/ 41 w 831"/>
                  <a:gd name="T73" fmla="*/ 6 h 806"/>
                  <a:gd name="T74" fmla="*/ 42 w 831"/>
                  <a:gd name="T75" fmla="*/ 9 h 806"/>
                  <a:gd name="T76" fmla="*/ 43 w 831"/>
                  <a:gd name="T77" fmla="*/ 11 h 806"/>
                  <a:gd name="T78" fmla="*/ 45 w 831"/>
                  <a:gd name="T79" fmla="*/ 13 h 806"/>
                  <a:gd name="T80" fmla="*/ 47 w 831"/>
                  <a:gd name="T81" fmla="*/ 15 h 806"/>
                  <a:gd name="T82" fmla="*/ 49 w 831"/>
                  <a:gd name="T83" fmla="*/ 16 h 8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31" h="806">
                    <a:moveTo>
                      <a:pt x="795" y="265"/>
                    </a:moveTo>
                    <a:lnTo>
                      <a:pt x="806" y="276"/>
                    </a:lnTo>
                    <a:lnTo>
                      <a:pt x="813" y="283"/>
                    </a:lnTo>
                    <a:lnTo>
                      <a:pt x="821" y="295"/>
                    </a:lnTo>
                    <a:lnTo>
                      <a:pt x="831" y="301"/>
                    </a:lnTo>
                    <a:lnTo>
                      <a:pt x="813" y="338"/>
                    </a:lnTo>
                    <a:lnTo>
                      <a:pt x="795" y="363"/>
                    </a:lnTo>
                    <a:lnTo>
                      <a:pt x="770" y="389"/>
                    </a:lnTo>
                    <a:lnTo>
                      <a:pt x="752" y="425"/>
                    </a:lnTo>
                    <a:lnTo>
                      <a:pt x="733" y="453"/>
                    </a:lnTo>
                    <a:lnTo>
                      <a:pt x="715" y="486"/>
                    </a:lnTo>
                    <a:lnTo>
                      <a:pt x="697" y="516"/>
                    </a:lnTo>
                    <a:lnTo>
                      <a:pt x="671" y="548"/>
                    </a:lnTo>
                    <a:lnTo>
                      <a:pt x="646" y="567"/>
                    </a:lnTo>
                    <a:lnTo>
                      <a:pt x="617" y="592"/>
                    </a:lnTo>
                    <a:lnTo>
                      <a:pt x="592" y="621"/>
                    </a:lnTo>
                    <a:lnTo>
                      <a:pt x="555" y="646"/>
                    </a:lnTo>
                    <a:lnTo>
                      <a:pt x="531" y="671"/>
                    </a:lnTo>
                    <a:lnTo>
                      <a:pt x="504" y="700"/>
                    </a:lnTo>
                    <a:lnTo>
                      <a:pt x="480" y="725"/>
                    </a:lnTo>
                    <a:lnTo>
                      <a:pt x="450" y="751"/>
                    </a:lnTo>
                    <a:lnTo>
                      <a:pt x="425" y="762"/>
                    </a:lnTo>
                    <a:lnTo>
                      <a:pt x="399" y="770"/>
                    </a:lnTo>
                    <a:lnTo>
                      <a:pt x="371" y="770"/>
                    </a:lnTo>
                    <a:lnTo>
                      <a:pt x="345" y="776"/>
                    </a:lnTo>
                    <a:lnTo>
                      <a:pt x="320" y="788"/>
                    </a:lnTo>
                    <a:lnTo>
                      <a:pt x="290" y="795"/>
                    </a:lnTo>
                    <a:lnTo>
                      <a:pt x="265" y="806"/>
                    </a:lnTo>
                    <a:lnTo>
                      <a:pt x="240" y="806"/>
                    </a:lnTo>
                    <a:lnTo>
                      <a:pt x="214" y="788"/>
                    </a:lnTo>
                    <a:lnTo>
                      <a:pt x="186" y="770"/>
                    </a:lnTo>
                    <a:lnTo>
                      <a:pt x="160" y="751"/>
                    </a:lnTo>
                    <a:lnTo>
                      <a:pt x="135" y="733"/>
                    </a:lnTo>
                    <a:lnTo>
                      <a:pt x="105" y="715"/>
                    </a:lnTo>
                    <a:lnTo>
                      <a:pt x="73" y="700"/>
                    </a:lnTo>
                    <a:lnTo>
                      <a:pt x="44" y="682"/>
                    </a:lnTo>
                    <a:lnTo>
                      <a:pt x="18" y="664"/>
                    </a:lnTo>
                    <a:lnTo>
                      <a:pt x="18" y="628"/>
                    </a:lnTo>
                    <a:lnTo>
                      <a:pt x="18" y="585"/>
                    </a:lnTo>
                    <a:lnTo>
                      <a:pt x="11" y="541"/>
                    </a:lnTo>
                    <a:lnTo>
                      <a:pt x="11" y="497"/>
                    </a:lnTo>
                    <a:lnTo>
                      <a:pt x="11" y="453"/>
                    </a:lnTo>
                    <a:lnTo>
                      <a:pt x="11" y="407"/>
                    </a:lnTo>
                    <a:lnTo>
                      <a:pt x="0" y="374"/>
                    </a:lnTo>
                    <a:lnTo>
                      <a:pt x="0" y="326"/>
                    </a:lnTo>
                    <a:lnTo>
                      <a:pt x="29" y="301"/>
                    </a:lnTo>
                    <a:lnTo>
                      <a:pt x="54" y="276"/>
                    </a:lnTo>
                    <a:lnTo>
                      <a:pt x="80" y="250"/>
                    </a:lnTo>
                    <a:lnTo>
                      <a:pt x="105" y="222"/>
                    </a:lnTo>
                    <a:lnTo>
                      <a:pt x="135" y="196"/>
                    </a:lnTo>
                    <a:lnTo>
                      <a:pt x="160" y="171"/>
                    </a:lnTo>
                    <a:lnTo>
                      <a:pt x="186" y="141"/>
                    </a:lnTo>
                    <a:lnTo>
                      <a:pt x="214" y="117"/>
                    </a:lnTo>
                    <a:lnTo>
                      <a:pt x="247" y="98"/>
                    </a:lnTo>
                    <a:lnTo>
                      <a:pt x="277" y="80"/>
                    </a:lnTo>
                    <a:lnTo>
                      <a:pt x="302" y="72"/>
                    </a:lnTo>
                    <a:lnTo>
                      <a:pt x="326" y="54"/>
                    </a:lnTo>
                    <a:lnTo>
                      <a:pt x="363" y="47"/>
                    </a:lnTo>
                    <a:lnTo>
                      <a:pt x="389" y="29"/>
                    </a:lnTo>
                    <a:lnTo>
                      <a:pt x="417" y="18"/>
                    </a:lnTo>
                    <a:lnTo>
                      <a:pt x="450" y="0"/>
                    </a:lnTo>
                    <a:lnTo>
                      <a:pt x="468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41" y="0"/>
                    </a:lnTo>
                    <a:lnTo>
                      <a:pt x="555" y="0"/>
                    </a:lnTo>
                    <a:lnTo>
                      <a:pt x="585" y="11"/>
                    </a:lnTo>
                    <a:lnTo>
                      <a:pt x="603" y="11"/>
                    </a:lnTo>
                    <a:lnTo>
                      <a:pt x="628" y="11"/>
                    </a:lnTo>
                    <a:lnTo>
                      <a:pt x="628" y="29"/>
                    </a:lnTo>
                    <a:lnTo>
                      <a:pt x="635" y="47"/>
                    </a:lnTo>
                    <a:lnTo>
                      <a:pt x="646" y="66"/>
                    </a:lnTo>
                    <a:lnTo>
                      <a:pt x="653" y="80"/>
                    </a:lnTo>
                    <a:lnTo>
                      <a:pt x="664" y="98"/>
                    </a:lnTo>
                    <a:lnTo>
                      <a:pt x="671" y="127"/>
                    </a:lnTo>
                    <a:lnTo>
                      <a:pt x="682" y="141"/>
                    </a:lnTo>
                    <a:lnTo>
                      <a:pt x="689" y="160"/>
                    </a:lnTo>
                    <a:lnTo>
                      <a:pt x="697" y="171"/>
                    </a:lnTo>
                    <a:lnTo>
                      <a:pt x="715" y="189"/>
                    </a:lnTo>
                    <a:lnTo>
                      <a:pt x="726" y="204"/>
                    </a:lnTo>
                    <a:lnTo>
                      <a:pt x="744" y="214"/>
                    </a:lnTo>
                    <a:lnTo>
                      <a:pt x="758" y="232"/>
                    </a:lnTo>
                    <a:lnTo>
                      <a:pt x="770" y="240"/>
                    </a:lnTo>
                    <a:lnTo>
                      <a:pt x="788" y="258"/>
                    </a:lnTo>
                    <a:lnTo>
                      <a:pt x="795" y="265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1" name="Freeform 360"/>
              <p:cNvSpPr>
                <a:spLocks/>
              </p:cNvSpPr>
              <p:nvPr/>
            </p:nvSpPr>
            <p:spPr bwMode="auto">
              <a:xfrm>
                <a:off x="3300" y="1780"/>
                <a:ext cx="181" cy="174"/>
              </a:xfrm>
              <a:custGeom>
                <a:avLst/>
                <a:gdLst>
                  <a:gd name="T0" fmla="*/ 44 w 722"/>
                  <a:gd name="T1" fmla="*/ 15 h 696"/>
                  <a:gd name="T2" fmla="*/ 44 w 722"/>
                  <a:gd name="T3" fmla="*/ 16 h 696"/>
                  <a:gd name="T4" fmla="*/ 45 w 722"/>
                  <a:gd name="T5" fmla="*/ 16 h 696"/>
                  <a:gd name="T6" fmla="*/ 45 w 722"/>
                  <a:gd name="T7" fmla="*/ 17 h 696"/>
                  <a:gd name="T8" fmla="*/ 43 w 722"/>
                  <a:gd name="T9" fmla="*/ 20 h 696"/>
                  <a:gd name="T10" fmla="*/ 41 w 722"/>
                  <a:gd name="T11" fmla="*/ 23 h 696"/>
                  <a:gd name="T12" fmla="*/ 39 w 722"/>
                  <a:gd name="T13" fmla="*/ 26 h 696"/>
                  <a:gd name="T14" fmla="*/ 37 w 722"/>
                  <a:gd name="T15" fmla="*/ 29 h 696"/>
                  <a:gd name="T16" fmla="*/ 34 w 722"/>
                  <a:gd name="T17" fmla="*/ 33 h 696"/>
                  <a:gd name="T18" fmla="*/ 31 w 722"/>
                  <a:gd name="T19" fmla="*/ 35 h 696"/>
                  <a:gd name="T20" fmla="*/ 28 w 722"/>
                  <a:gd name="T21" fmla="*/ 38 h 696"/>
                  <a:gd name="T22" fmla="*/ 24 w 722"/>
                  <a:gd name="T23" fmla="*/ 41 h 696"/>
                  <a:gd name="T24" fmla="*/ 22 w 722"/>
                  <a:gd name="T25" fmla="*/ 41 h 696"/>
                  <a:gd name="T26" fmla="*/ 19 w 722"/>
                  <a:gd name="T27" fmla="*/ 43 h 696"/>
                  <a:gd name="T28" fmla="*/ 16 w 722"/>
                  <a:gd name="T29" fmla="*/ 43 h 696"/>
                  <a:gd name="T30" fmla="*/ 13 w 722"/>
                  <a:gd name="T31" fmla="*/ 44 h 696"/>
                  <a:gd name="T32" fmla="*/ 10 w 722"/>
                  <a:gd name="T33" fmla="*/ 42 h 696"/>
                  <a:gd name="T34" fmla="*/ 7 w 722"/>
                  <a:gd name="T35" fmla="*/ 40 h 696"/>
                  <a:gd name="T36" fmla="*/ 4 w 722"/>
                  <a:gd name="T37" fmla="*/ 38 h 696"/>
                  <a:gd name="T38" fmla="*/ 1 w 722"/>
                  <a:gd name="T39" fmla="*/ 36 h 696"/>
                  <a:gd name="T40" fmla="*/ 1 w 722"/>
                  <a:gd name="T41" fmla="*/ 31 h 696"/>
                  <a:gd name="T42" fmla="*/ 1 w 722"/>
                  <a:gd name="T43" fmla="*/ 27 h 696"/>
                  <a:gd name="T44" fmla="*/ 0 w 722"/>
                  <a:gd name="T45" fmla="*/ 22 h 696"/>
                  <a:gd name="T46" fmla="*/ 0 w 722"/>
                  <a:gd name="T47" fmla="*/ 18 h 696"/>
                  <a:gd name="T48" fmla="*/ 3 w 722"/>
                  <a:gd name="T49" fmla="*/ 14 h 696"/>
                  <a:gd name="T50" fmla="*/ 6 w 722"/>
                  <a:gd name="T51" fmla="*/ 12 h 696"/>
                  <a:gd name="T52" fmla="*/ 9 w 722"/>
                  <a:gd name="T53" fmla="*/ 9 h 696"/>
                  <a:gd name="T54" fmla="*/ 12 w 722"/>
                  <a:gd name="T55" fmla="*/ 6 h 696"/>
                  <a:gd name="T56" fmla="*/ 15 w 722"/>
                  <a:gd name="T57" fmla="*/ 4 h 696"/>
                  <a:gd name="T58" fmla="*/ 18 w 722"/>
                  <a:gd name="T59" fmla="*/ 3 h 696"/>
                  <a:gd name="T60" fmla="*/ 21 w 722"/>
                  <a:gd name="T61" fmla="*/ 1 h 696"/>
                  <a:gd name="T62" fmla="*/ 24 w 722"/>
                  <a:gd name="T63" fmla="*/ 0 h 696"/>
                  <a:gd name="T64" fmla="*/ 27 w 722"/>
                  <a:gd name="T65" fmla="*/ 0 h 696"/>
                  <a:gd name="T66" fmla="*/ 29 w 722"/>
                  <a:gd name="T67" fmla="*/ 0 h 696"/>
                  <a:gd name="T68" fmla="*/ 32 w 722"/>
                  <a:gd name="T69" fmla="*/ 0 h 696"/>
                  <a:gd name="T70" fmla="*/ 34 w 722"/>
                  <a:gd name="T71" fmla="*/ 0 h 696"/>
                  <a:gd name="T72" fmla="*/ 35 w 722"/>
                  <a:gd name="T73" fmla="*/ 2 h 696"/>
                  <a:gd name="T74" fmla="*/ 36 w 722"/>
                  <a:gd name="T75" fmla="*/ 4 h 696"/>
                  <a:gd name="T76" fmla="*/ 37 w 722"/>
                  <a:gd name="T77" fmla="*/ 6 h 696"/>
                  <a:gd name="T78" fmla="*/ 38 w 722"/>
                  <a:gd name="T79" fmla="*/ 8 h 696"/>
                  <a:gd name="T80" fmla="*/ 39 w 722"/>
                  <a:gd name="T81" fmla="*/ 10 h 696"/>
                  <a:gd name="T82" fmla="*/ 41 w 722"/>
                  <a:gd name="T83" fmla="*/ 12 h 696"/>
                  <a:gd name="T84" fmla="*/ 42 w 722"/>
                  <a:gd name="T85" fmla="*/ 13 h 696"/>
                  <a:gd name="T86" fmla="*/ 44 w 722"/>
                  <a:gd name="T87" fmla="*/ 14 h 6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2" h="696">
                    <a:moveTo>
                      <a:pt x="696" y="229"/>
                    </a:moveTo>
                    <a:lnTo>
                      <a:pt x="696" y="236"/>
                    </a:lnTo>
                    <a:lnTo>
                      <a:pt x="707" y="236"/>
                    </a:lnTo>
                    <a:lnTo>
                      <a:pt x="707" y="247"/>
                    </a:lnTo>
                    <a:lnTo>
                      <a:pt x="714" y="247"/>
                    </a:lnTo>
                    <a:lnTo>
                      <a:pt x="714" y="254"/>
                    </a:lnTo>
                    <a:lnTo>
                      <a:pt x="722" y="254"/>
                    </a:lnTo>
                    <a:lnTo>
                      <a:pt x="722" y="266"/>
                    </a:lnTo>
                    <a:lnTo>
                      <a:pt x="707" y="290"/>
                    </a:lnTo>
                    <a:lnTo>
                      <a:pt x="689" y="315"/>
                    </a:lnTo>
                    <a:lnTo>
                      <a:pt x="671" y="345"/>
                    </a:lnTo>
                    <a:lnTo>
                      <a:pt x="653" y="370"/>
                    </a:lnTo>
                    <a:lnTo>
                      <a:pt x="634" y="388"/>
                    </a:lnTo>
                    <a:lnTo>
                      <a:pt x="616" y="414"/>
                    </a:lnTo>
                    <a:lnTo>
                      <a:pt x="598" y="439"/>
                    </a:lnTo>
                    <a:lnTo>
                      <a:pt x="583" y="468"/>
                    </a:lnTo>
                    <a:lnTo>
                      <a:pt x="565" y="493"/>
                    </a:lnTo>
                    <a:lnTo>
                      <a:pt x="536" y="519"/>
                    </a:lnTo>
                    <a:lnTo>
                      <a:pt x="511" y="538"/>
                    </a:lnTo>
                    <a:lnTo>
                      <a:pt x="486" y="563"/>
                    </a:lnTo>
                    <a:lnTo>
                      <a:pt x="456" y="581"/>
                    </a:lnTo>
                    <a:lnTo>
                      <a:pt x="442" y="610"/>
                    </a:lnTo>
                    <a:lnTo>
                      <a:pt x="413" y="624"/>
                    </a:lnTo>
                    <a:lnTo>
                      <a:pt x="387" y="653"/>
                    </a:lnTo>
                    <a:lnTo>
                      <a:pt x="362" y="660"/>
                    </a:lnTo>
                    <a:lnTo>
                      <a:pt x="344" y="660"/>
                    </a:lnTo>
                    <a:lnTo>
                      <a:pt x="318" y="671"/>
                    </a:lnTo>
                    <a:lnTo>
                      <a:pt x="300" y="678"/>
                    </a:lnTo>
                    <a:lnTo>
                      <a:pt x="272" y="678"/>
                    </a:lnTo>
                    <a:lnTo>
                      <a:pt x="257" y="686"/>
                    </a:lnTo>
                    <a:lnTo>
                      <a:pt x="227" y="696"/>
                    </a:lnTo>
                    <a:lnTo>
                      <a:pt x="209" y="696"/>
                    </a:lnTo>
                    <a:lnTo>
                      <a:pt x="184" y="686"/>
                    </a:lnTo>
                    <a:lnTo>
                      <a:pt x="159" y="671"/>
                    </a:lnTo>
                    <a:lnTo>
                      <a:pt x="130" y="653"/>
                    </a:lnTo>
                    <a:lnTo>
                      <a:pt x="115" y="642"/>
                    </a:lnTo>
                    <a:lnTo>
                      <a:pt x="87" y="624"/>
                    </a:lnTo>
                    <a:lnTo>
                      <a:pt x="61" y="610"/>
                    </a:lnTo>
                    <a:lnTo>
                      <a:pt x="36" y="592"/>
                    </a:lnTo>
                    <a:lnTo>
                      <a:pt x="6" y="581"/>
                    </a:lnTo>
                    <a:lnTo>
                      <a:pt x="6" y="538"/>
                    </a:lnTo>
                    <a:lnTo>
                      <a:pt x="6" y="501"/>
                    </a:lnTo>
                    <a:lnTo>
                      <a:pt x="6" y="468"/>
                    </a:lnTo>
                    <a:lnTo>
                      <a:pt x="6" y="432"/>
                    </a:lnTo>
                    <a:lnTo>
                      <a:pt x="0" y="388"/>
                    </a:lnTo>
                    <a:lnTo>
                      <a:pt x="0" y="352"/>
                    </a:lnTo>
                    <a:lnTo>
                      <a:pt x="0" y="315"/>
                    </a:lnTo>
                    <a:lnTo>
                      <a:pt x="0" y="284"/>
                    </a:lnTo>
                    <a:lnTo>
                      <a:pt x="18" y="254"/>
                    </a:lnTo>
                    <a:lnTo>
                      <a:pt x="43" y="229"/>
                    </a:lnTo>
                    <a:lnTo>
                      <a:pt x="69" y="211"/>
                    </a:lnTo>
                    <a:lnTo>
                      <a:pt x="87" y="185"/>
                    </a:lnTo>
                    <a:lnTo>
                      <a:pt x="115" y="167"/>
                    </a:lnTo>
                    <a:lnTo>
                      <a:pt x="141" y="142"/>
                    </a:lnTo>
                    <a:lnTo>
                      <a:pt x="159" y="112"/>
                    </a:lnTo>
                    <a:lnTo>
                      <a:pt x="184" y="98"/>
                    </a:lnTo>
                    <a:lnTo>
                      <a:pt x="209" y="80"/>
                    </a:lnTo>
                    <a:lnTo>
                      <a:pt x="239" y="69"/>
                    </a:lnTo>
                    <a:lnTo>
                      <a:pt x="264" y="51"/>
                    </a:lnTo>
                    <a:lnTo>
                      <a:pt x="282" y="43"/>
                    </a:lnTo>
                    <a:lnTo>
                      <a:pt x="308" y="37"/>
                    </a:lnTo>
                    <a:lnTo>
                      <a:pt x="333" y="18"/>
                    </a:lnTo>
                    <a:lnTo>
                      <a:pt x="362" y="7"/>
                    </a:lnTo>
                    <a:lnTo>
                      <a:pt x="387" y="0"/>
                    </a:lnTo>
                    <a:lnTo>
                      <a:pt x="405" y="0"/>
                    </a:lnTo>
                    <a:lnTo>
                      <a:pt x="424" y="0"/>
                    </a:lnTo>
                    <a:lnTo>
                      <a:pt x="442" y="0"/>
                    </a:lnTo>
                    <a:lnTo>
                      <a:pt x="468" y="0"/>
                    </a:lnTo>
                    <a:lnTo>
                      <a:pt x="486" y="0"/>
                    </a:lnTo>
                    <a:lnTo>
                      <a:pt x="504" y="0"/>
                    </a:lnTo>
                    <a:lnTo>
                      <a:pt x="518" y="0"/>
                    </a:lnTo>
                    <a:lnTo>
                      <a:pt x="536" y="0"/>
                    </a:lnTo>
                    <a:lnTo>
                      <a:pt x="547" y="18"/>
                    </a:lnTo>
                    <a:lnTo>
                      <a:pt x="554" y="37"/>
                    </a:lnTo>
                    <a:lnTo>
                      <a:pt x="565" y="51"/>
                    </a:lnTo>
                    <a:lnTo>
                      <a:pt x="572" y="69"/>
                    </a:lnTo>
                    <a:lnTo>
                      <a:pt x="572" y="88"/>
                    </a:lnTo>
                    <a:lnTo>
                      <a:pt x="583" y="98"/>
                    </a:lnTo>
                    <a:lnTo>
                      <a:pt x="590" y="112"/>
                    </a:lnTo>
                    <a:lnTo>
                      <a:pt x="598" y="131"/>
                    </a:lnTo>
                    <a:lnTo>
                      <a:pt x="608" y="149"/>
                    </a:lnTo>
                    <a:lnTo>
                      <a:pt x="616" y="160"/>
                    </a:lnTo>
                    <a:lnTo>
                      <a:pt x="634" y="167"/>
                    </a:lnTo>
                    <a:lnTo>
                      <a:pt x="645" y="185"/>
                    </a:lnTo>
                    <a:lnTo>
                      <a:pt x="659" y="193"/>
                    </a:lnTo>
                    <a:lnTo>
                      <a:pt x="671" y="203"/>
                    </a:lnTo>
                    <a:lnTo>
                      <a:pt x="678" y="221"/>
                    </a:lnTo>
                    <a:lnTo>
                      <a:pt x="696" y="229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2" name="Freeform 361"/>
              <p:cNvSpPr>
                <a:spLocks/>
              </p:cNvSpPr>
              <p:nvPr/>
            </p:nvSpPr>
            <p:spPr bwMode="auto">
              <a:xfrm>
                <a:off x="3322" y="1784"/>
                <a:ext cx="157" cy="151"/>
              </a:xfrm>
              <a:custGeom>
                <a:avLst/>
                <a:gdLst>
                  <a:gd name="T0" fmla="*/ 38 w 627"/>
                  <a:gd name="T1" fmla="*/ 13 h 606"/>
                  <a:gd name="T2" fmla="*/ 39 w 627"/>
                  <a:gd name="T3" fmla="*/ 14 h 606"/>
                  <a:gd name="T4" fmla="*/ 38 w 627"/>
                  <a:gd name="T5" fmla="*/ 17 h 606"/>
                  <a:gd name="T6" fmla="*/ 36 w 627"/>
                  <a:gd name="T7" fmla="*/ 20 h 606"/>
                  <a:gd name="T8" fmla="*/ 34 w 627"/>
                  <a:gd name="T9" fmla="*/ 22 h 606"/>
                  <a:gd name="T10" fmla="*/ 32 w 627"/>
                  <a:gd name="T11" fmla="*/ 25 h 606"/>
                  <a:gd name="T12" fmla="*/ 29 w 627"/>
                  <a:gd name="T13" fmla="*/ 28 h 606"/>
                  <a:gd name="T14" fmla="*/ 27 w 627"/>
                  <a:gd name="T15" fmla="*/ 30 h 606"/>
                  <a:gd name="T16" fmla="*/ 24 w 627"/>
                  <a:gd name="T17" fmla="*/ 33 h 606"/>
                  <a:gd name="T18" fmla="*/ 21 w 627"/>
                  <a:gd name="T19" fmla="*/ 35 h 606"/>
                  <a:gd name="T20" fmla="*/ 19 w 627"/>
                  <a:gd name="T21" fmla="*/ 36 h 606"/>
                  <a:gd name="T22" fmla="*/ 17 w 627"/>
                  <a:gd name="T23" fmla="*/ 36 h 606"/>
                  <a:gd name="T24" fmla="*/ 14 w 627"/>
                  <a:gd name="T25" fmla="*/ 37 h 606"/>
                  <a:gd name="T26" fmla="*/ 12 w 627"/>
                  <a:gd name="T27" fmla="*/ 38 h 606"/>
                  <a:gd name="T28" fmla="*/ 9 w 627"/>
                  <a:gd name="T29" fmla="*/ 36 h 606"/>
                  <a:gd name="T30" fmla="*/ 6 w 627"/>
                  <a:gd name="T31" fmla="*/ 35 h 606"/>
                  <a:gd name="T32" fmla="*/ 4 w 627"/>
                  <a:gd name="T33" fmla="*/ 33 h 606"/>
                  <a:gd name="T34" fmla="*/ 1 w 627"/>
                  <a:gd name="T35" fmla="*/ 31 h 606"/>
                  <a:gd name="T36" fmla="*/ 1 w 627"/>
                  <a:gd name="T37" fmla="*/ 27 h 606"/>
                  <a:gd name="T38" fmla="*/ 1 w 627"/>
                  <a:gd name="T39" fmla="*/ 23 h 606"/>
                  <a:gd name="T40" fmla="*/ 1 w 627"/>
                  <a:gd name="T41" fmla="*/ 19 h 606"/>
                  <a:gd name="T42" fmla="*/ 0 w 627"/>
                  <a:gd name="T43" fmla="*/ 15 h 606"/>
                  <a:gd name="T44" fmla="*/ 3 w 627"/>
                  <a:gd name="T45" fmla="*/ 13 h 606"/>
                  <a:gd name="T46" fmla="*/ 5 w 627"/>
                  <a:gd name="T47" fmla="*/ 10 h 606"/>
                  <a:gd name="T48" fmla="*/ 8 w 627"/>
                  <a:gd name="T49" fmla="*/ 8 h 606"/>
                  <a:gd name="T50" fmla="*/ 11 w 627"/>
                  <a:gd name="T51" fmla="*/ 5 h 606"/>
                  <a:gd name="T52" fmla="*/ 13 w 627"/>
                  <a:gd name="T53" fmla="*/ 4 h 606"/>
                  <a:gd name="T54" fmla="*/ 16 w 627"/>
                  <a:gd name="T55" fmla="*/ 3 h 606"/>
                  <a:gd name="T56" fmla="*/ 19 w 627"/>
                  <a:gd name="T57" fmla="*/ 1 h 606"/>
                  <a:gd name="T58" fmla="*/ 21 w 627"/>
                  <a:gd name="T59" fmla="*/ 0 h 606"/>
                  <a:gd name="T60" fmla="*/ 23 w 627"/>
                  <a:gd name="T61" fmla="*/ 0 h 606"/>
                  <a:gd name="T62" fmla="*/ 26 w 627"/>
                  <a:gd name="T63" fmla="*/ 0 h 606"/>
                  <a:gd name="T64" fmla="*/ 27 w 627"/>
                  <a:gd name="T65" fmla="*/ 0 h 606"/>
                  <a:gd name="T66" fmla="*/ 29 w 627"/>
                  <a:gd name="T67" fmla="*/ 0 h 606"/>
                  <a:gd name="T68" fmla="*/ 30 w 627"/>
                  <a:gd name="T69" fmla="*/ 2 h 606"/>
                  <a:gd name="T70" fmla="*/ 31 w 627"/>
                  <a:gd name="T71" fmla="*/ 4 h 606"/>
                  <a:gd name="T72" fmla="*/ 32 w 627"/>
                  <a:gd name="T73" fmla="*/ 5 h 606"/>
                  <a:gd name="T74" fmla="*/ 33 w 627"/>
                  <a:gd name="T75" fmla="*/ 8 h 606"/>
                  <a:gd name="T76" fmla="*/ 34 w 627"/>
                  <a:gd name="T77" fmla="*/ 9 h 606"/>
                  <a:gd name="T78" fmla="*/ 35 w 627"/>
                  <a:gd name="T79" fmla="*/ 10 h 606"/>
                  <a:gd name="T80" fmla="*/ 37 w 627"/>
                  <a:gd name="T81" fmla="*/ 11 h 606"/>
                  <a:gd name="T82" fmla="*/ 38 w 627"/>
                  <a:gd name="T83" fmla="*/ 13 h 6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27" h="606">
                    <a:moveTo>
                      <a:pt x="602" y="203"/>
                    </a:moveTo>
                    <a:lnTo>
                      <a:pt x="609" y="211"/>
                    </a:lnTo>
                    <a:lnTo>
                      <a:pt x="620" y="218"/>
                    </a:lnTo>
                    <a:lnTo>
                      <a:pt x="627" y="229"/>
                    </a:lnTo>
                    <a:lnTo>
                      <a:pt x="609" y="248"/>
                    </a:lnTo>
                    <a:lnTo>
                      <a:pt x="602" y="272"/>
                    </a:lnTo>
                    <a:lnTo>
                      <a:pt x="584" y="297"/>
                    </a:lnTo>
                    <a:lnTo>
                      <a:pt x="566" y="316"/>
                    </a:lnTo>
                    <a:lnTo>
                      <a:pt x="558" y="342"/>
                    </a:lnTo>
                    <a:lnTo>
                      <a:pt x="540" y="360"/>
                    </a:lnTo>
                    <a:lnTo>
                      <a:pt x="521" y="388"/>
                    </a:lnTo>
                    <a:lnTo>
                      <a:pt x="511" y="406"/>
                    </a:lnTo>
                    <a:lnTo>
                      <a:pt x="485" y="432"/>
                    </a:lnTo>
                    <a:lnTo>
                      <a:pt x="467" y="450"/>
                    </a:lnTo>
                    <a:lnTo>
                      <a:pt x="442" y="469"/>
                    </a:lnTo>
                    <a:lnTo>
                      <a:pt x="424" y="483"/>
                    </a:lnTo>
                    <a:lnTo>
                      <a:pt x="399" y="501"/>
                    </a:lnTo>
                    <a:lnTo>
                      <a:pt x="381" y="530"/>
                    </a:lnTo>
                    <a:lnTo>
                      <a:pt x="363" y="545"/>
                    </a:lnTo>
                    <a:lnTo>
                      <a:pt x="337" y="563"/>
                    </a:lnTo>
                    <a:lnTo>
                      <a:pt x="318" y="574"/>
                    </a:lnTo>
                    <a:lnTo>
                      <a:pt x="300" y="574"/>
                    </a:lnTo>
                    <a:lnTo>
                      <a:pt x="282" y="581"/>
                    </a:lnTo>
                    <a:lnTo>
                      <a:pt x="264" y="581"/>
                    </a:lnTo>
                    <a:lnTo>
                      <a:pt x="239" y="592"/>
                    </a:lnTo>
                    <a:lnTo>
                      <a:pt x="221" y="592"/>
                    </a:lnTo>
                    <a:lnTo>
                      <a:pt x="203" y="599"/>
                    </a:lnTo>
                    <a:lnTo>
                      <a:pt x="185" y="606"/>
                    </a:lnTo>
                    <a:lnTo>
                      <a:pt x="159" y="592"/>
                    </a:lnTo>
                    <a:lnTo>
                      <a:pt x="140" y="581"/>
                    </a:lnTo>
                    <a:lnTo>
                      <a:pt x="122" y="563"/>
                    </a:lnTo>
                    <a:lnTo>
                      <a:pt x="97" y="556"/>
                    </a:lnTo>
                    <a:lnTo>
                      <a:pt x="79" y="538"/>
                    </a:lnTo>
                    <a:lnTo>
                      <a:pt x="61" y="530"/>
                    </a:lnTo>
                    <a:lnTo>
                      <a:pt x="36" y="512"/>
                    </a:lnTo>
                    <a:lnTo>
                      <a:pt x="18" y="501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406"/>
                    </a:lnTo>
                    <a:lnTo>
                      <a:pt x="10" y="370"/>
                    </a:lnTo>
                    <a:lnTo>
                      <a:pt x="10" y="342"/>
                    </a:lnTo>
                    <a:lnTo>
                      <a:pt x="10" y="309"/>
                    </a:lnTo>
                    <a:lnTo>
                      <a:pt x="10" y="272"/>
                    </a:lnTo>
                    <a:lnTo>
                      <a:pt x="0" y="248"/>
                    </a:lnTo>
                    <a:lnTo>
                      <a:pt x="28" y="229"/>
                    </a:lnTo>
                    <a:lnTo>
                      <a:pt x="43" y="203"/>
                    </a:lnTo>
                    <a:lnTo>
                      <a:pt x="61" y="185"/>
                    </a:lnTo>
                    <a:lnTo>
                      <a:pt x="79" y="167"/>
                    </a:lnTo>
                    <a:lnTo>
                      <a:pt x="104" y="142"/>
                    </a:lnTo>
                    <a:lnTo>
                      <a:pt x="122" y="124"/>
                    </a:lnTo>
                    <a:lnTo>
                      <a:pt x="140" y="106"/>
                    </a:lnTo>
                    <a:lnTo>
                      <a:pt x="170" y="88"/>
                    </a:lnTo>
                    <a:lnTo>
                      <a:pt x="185" y="70"/>
                    </a:lnTo>
                    <a:lnTo>
                      <a:pt x="203" y="62"/>
                    </a:lnTo>
                    <a:lnTo>
                      <a:pt x="231" y="51"/>
                    </a:lnTo>
                    <a:lnTo>
                      <a:pt x="246" y="43"/>
                    </a:lnTo>
                    <a:lnTo>
                      <a:pt x="275" y="33"/>
                    </a:lnTo>
                    <a:lnTo>
                      <a:pt x="294" y="25"/>
                    </a:lnTo>
                    <a:lnTo>
                      <a:pt x="318" y="7"/>
                    </a:lnTo>
                    <a:lnTo>
                      <a:pt x="337" y="0"/>
                    </a:lnTo>
                    <a:lnTo>
                      <a:pt x="355" y="0"/>
                    </a:lnTo>
                    <a:lnTo>
                      <a:pt x="369" y="0"/>
                    </a:lnTo>
                    <a:lnTo>
                      <a:pt x="388" y="0"/>
                    </a:lnTo>
                    <a:lnTo>
                      <a:pt x="406" y="0"/>
                    </a:lnTo>
                    <a:lnTo>
                      <a:pt x="424" y="7"/>
                    </a:lnTo>
                    <a:lnTo>
                      <a:pt x="431" y="7"/>
                    </a:lnTo>
                    <a:lnTo>
                      <a:pt x="449" y="7"/>
                    </a:lnTo>
                    <a:lnTo>
                      <a:pt x="467" y="7"/>
                    </a:lnTo>
                    <a:lnTo>
                      <a:pt x="478" y="19"/>
                    </a:lnTo>
                    <a:lnTo>
                      <a:pt x="485" y="33"/>
                    </a:lnTo>
                    <a:lnTo>
                      <a:pt x="485" y="51"/>
                    </a:lnTo>
                    <a:lnTo>
                      <a:pt x="496" y="62"/>
                    </a:lnTo>
                    <a:lnTo>
                      <a:pt x="503" y="80"/>
                    </a:lnTo>
                    <a:lnTo>
                      <a:pt x="503" y="88"/>
                    </a:lnTo>
                    <a:lnTo>
                      <a:pt x="511" y="106"/>
                    </a:lnTo>
                    <a:lnTo>
                      <a:pt x="521" y="124"/>
                    </a:lnTo>
                    <a:lnTo>
                      <a:pt x="529" y="131"/>
                    </a:lnTo>
                    <a:lnTo>
                      <a:pt x="540" y="142"/>
                    </a:lnTo>
                    <a:lnTo>
                      <a:pt x="547" y="149"/>
                    </a:lnTo>
                    <a:lnTo>
                      <a:pt x="558" y="157"/>
                    </a:lnTo>
                    <a:lnTo>
                      <a:pt x="566" y="167"/>
                    </a:lnTo>
                    <a:lnTo>
                      <a:pt x="584" y="185"/>
                    </a:lnTo>
                    <a:lnTo>
                      <a:pt x="591" y="193"/>
                    </a:lnTo>
                    <a:lnTo>
                      <a:pt x="602" y="20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3" name="Freeform 362"/>
              <p:cNvSpPr>
                <a:spLocks/>
              </p:cNvSpPr>
              <p:nvPr/>
            </p:nvSpPr>
            <p:spPr bwMode="auto">
              <a:xfrm>
                <a:off x="3347" y="1790"/>
                <a:ext cx="130" cy="126"/>
              </a:xfrm>
              <a:custGeom>
                <a:avLst/>
                <a:gdLst>
                  <a:gd name="T0" fmla="*/ 31 w 523"/>
                  <a:gd name="T1" fmla="*/ 10 h 505"/>
                  <a:gd name="T2" fmla="*/ 32 w 523"/>
                  <a:gd name="T3" fmla="*/ 11 h 505"/>
                  <a:gd name="T4" fmla="*/ 32 w 523"/>
                  <a:gd name="T5" fmla="*/ 11 h 505"/>
                  <a:gd name="T6" fmla="*/ 31 w 523"/>
                  <a:gd name="T7" fmla="*/ 14 h 505"/>
                  <a:gd name="T8" fmla="*/ 29 w 523"/>
                  <a:gd name="T9" fmla="*/ 16 h 505"/>
                  <a:gd name="T10" fmla="*/ 27 w 523"/>
                  <a:gd name="T11" fmla="*/ 19 h 505"/>
                  <a:gd name="T12" fmla="*/ 26 w 523"/>
                  <a:gd name="T13" fmla="*/ 21 h 505"/>
                  <a:gd name="T14" fmla="*/ 24 w 523"/>
                  <a:gd name="T15" fmla="*/ 23 h 505"/>
                  <a:gd name="T16" fmla="*/ 22 w 523"/>
                  <a:gd name="T17" fmla="*/ 25 h 505"/>
                  <a:gd name="T18" fmla="*/ 20 w 523"/>
                  <a:gd name="T19" fmla="*/ 27 h 505"/>
                  <a:gd name="T20" fmla="*/ 18 w 523"/>
                  <a:gd name="T21" fmla="*/ 29 h 505"/>
                  <a:gd name="T22" fmla="*/ 15 w 523"/>
                  <a:gd name="T23" fmla="*/ 30 h 505"/>
                  <a:gd name="T24" fmla="*/ 13 w 523"/>
                  <a:gd name="T25" fmla="*/ 30 h 505"/>
                  <a:gd name="T26" fmla="*/ 11 w 523"/>
                  <a:gd name="T27" fmla="*/ 31 h 505"/>
                  <a:gd name="T28" fmla="*/ 9 w 523"/>
                  <a:gd name="T29" fmla="*/ 31 h 505"/>
                  <a:gd name="T30" fmla="*/ 7 w 523"/>
                  <a:gd name="T31" fmla="*/ 30 h 505"/>
                  <a:gd name="T32" fmla="*/ 5 w 523"/>
                  <a:gd name="T33" fmla="*/ 28 h 505"/>
                  <a:gd name="T34" fmla="*/ 3 w 523"/>
                  <a:gd name="T35" fmla="*/ 27 h 505"/>
                  <a:gd name="T36" fmla="*/ 0 w 523"/>
                  <a:gd name="T37" fmla="*/ 26 h 505"/>
                  <a:gd name="T38" fmla="*/ 0 w 523"/>
                  <a:gd name="T39" fmla="*/ 23 h 505"/>
                  <a:gd name="T40" fmla="*/ 0 w 523"/>
                  <a:gd name="T41" fmla="*/ 19 h 505"/>
                  <a:gd name="T42" fmla="*/ 0 w 523"/>
                  <a:gd name="T43" fmla="*/ 16 h 505"/>
                  <a:gd name="T44" fmla="*/ 0 w 523"/>
                  <a:gd name="T45" fmla="*/ 13 h 505"/>
                  <a:gd name="T46" fmla="*/ 2 w 523"/>
                  <a:gd name="T47" fmla="*/ 10 h 505"/>
                  <a:gd name="T48" fmla="*/ 4 w 523"/>
                  <a:gd name="T49" fmla="*/ 8 h 505"/>
                  <a:gd name="T50" fmla="*/ 6 w 523"/>
                  <a:gd name="T51" fmla="*/ 6 h 505"/>
                  <a:gd name="T52" fmla="*/ 8 w 523"/>
                  <a:gd name="T53" fmla="*/ 4 h 505"/>
                  <a:gd name="T54" fmla="*/ 10 w 523"/>
                  <a:gd name="T55" fmla="*/ 3 h 505"/>
                  <a:gd name="T56" fmla="*/ 12 w 523"/>
                  <a:gd name="T57" fmla="*/ 2 h 505"/>
                  <a:gd name="T58" fmla="*/ 15 w 523"/>
                  <a:gd name="T59" fmla="*/ 1 h 505"/>
                  <a:gd name="T60" fmla="*/ 18 w 523"/>
                  <a:gd name="T61" fmla="*/ 0 h 505"/>
                  <a:gd name="T62" fmla="*/ 19 w 523"/>
                  <a:gd name="T63" fmla="*/ 0 h 505"/>
                  <a:gd name="T64" fmla="*/ 21 w 523"/>
                  <a:gd name="T65" fmla="*/ 0 h 505"/>
                  <a:gd name="T66" fmla="*/ 22 w 523"/>
                  <a:gd name="T67" fmla="*/ 0 h 505"/>
                  <a:gd name="T68" fmla="*/ 24 w 523"/>
                  <a:gd name="T69" fmla="*/ 0 h 505"/>
                  <a:gd name="T70" fmla="*/ 25 w 523"/>
                  <a:gd name="T71" fmla="*/ 1 h 505"/>
                  <a:gd name="T72" fmla="*/ 25 w 523"/>
                  <a:gd name="T73" fmla="*/ 3 h 505"/>
                  <a:gd name="T74" fmla="*/ 26 w 523"/>
                  <a:gd name="T75" fmla="*/ 4 h 505"/>
                  <a:gd name="T76" fmla="*/ 27 w 523"/>
                  <a:gd name="T77" fmla="*/ 6 h 505"/>
                  <a:gd name="T78" fmla="*/ 28 w 523"/>
                  <a:gd name="T79" fmla="*/ 7 h 505"/>
                  <a:gd name="T80" fmla="*/ 29 w 523"/>
                  <a:gd name="T81" fmla="*/ 8 h 505"/>
                  <a:gd name="T82" fmla="*/ 29 w 523"/>
                  <a:gd name="T83" fmla="*/ 9 h 505"/>
                  <a:gd name="T84" fmla="*/ 31 w 523"/>
                  <a:gd name="T85" fmla="*/ 10 h 5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23" h="505">
                    <a:moveTo>
                      <a:pt x="494" y="168"/>
                    </a:moveTo>
                    <a:lnTo>
                      <a:pt x="505" y="168"/>
                    </a:lnTo>
                    <a:lnTo>
                      <a:pt x="505" y="178"/>
                    </a:lnTo>
                    <a:lnTo>
                      <a:pt x="512" y="178"/>
                    </a:lnTo>
                    <a:lnTo>
                      <a:pt x="512" y="186"/>
                    </a:lnTo>
                    <a:lnTo>
                      <a:pt x="523" y="186"/>
                    </a:lnTo>
                    <a:lnTo>
                      <a:pt x="505" y="204"/>
                    </a:lnTo>
                    <a:lnTo>
                      <a:pt x="494" y="223"/>
                    </a:lnTo>
                    <a:lnTo>
                      <a:pt x="487" y="247"/>
                    </a:lnTo>
                    <a:lnTo>
                      <a:pt x="469" y="266"/>
                    </a:lnTo>
                    <a:lnTo>
                      <a:pt x="461" y="284"/>
                    </a:lnTo>
                    <a:lnTo>
                      <a:pt x="443" y="302"/>
                    </a:lnTo>
                    <a:lnTo>
                      <a:pt x="432" y="317"/>
                    </a:lnTo>
                    <a:lnTo>
                      <a:pt x="424" y="335"/>
                    </a:lnTo>
                    <a:lnTo>
                      <a:pt x="406" y="353"/>
                    </a:lnTo>
                    <a:lnTo>
                      <a:pt x="388" y="371"/>
                    </a:lnTo>
                    <a:lnTo>
                      <a:pt x="370" y="389"/>
                    </a:lnTo>
                    <a:lnTo>
                      <a:pt x="352" y="407"/>
                    </a:lnTo>
                    <a:lnTo>
                      <a:pt x="334" y="414"/>
                    </a:lnTo>
                    <a:lnTo>
                      <a:pt x="320" y="432"/>
                    </a:lnTo>
                    <a:lnTo>
                      <a:pt x="302" y="450"/>
                    </a:lnTo>
                    <a:lnTo>
                      <a:pt x="284" y="469"/>
                    </a:lnTo>
                    <a:lnTo>
                      <a:pt x="266" y="469"/>
                    </a:lnTo>
                    <a:lnTo>
                      <a:pt x="248" y="476"/>
                    </a:lnTo>
                    <a:lnTo>
                      <a:pt x="229" y="476"/>
                    </a:lnTo>
                    <a:lnTo>
                      <a:pt x="211" y="487"/>
                    </a:lnTo>
                    <a:lnTo>
                      <a:pt x="197" y="487"/>
                    </a:lnTo>
                    <a:lnTo>
                      <a:pt x="185" y="495"/>
                    </a:lnTo>
                    <a:lnTo>
                      <a:pt x="167" y="495"/>
                    </a:lnTo>
                    <a:lnTo>
                      <a:pt x="149" y="505"/>
                    </a:lnTo>
                    <a:lnTo>
                      <a:pt x="134" y="495"/>
                    </a:lnTo>
                    <a:lnTo>
                      <a:pt x="116" y="476"/>
                    </a:lnTo>
                    <a:lnTo>
                      <a:pt x="98" y="469"/>
                    </a:lnTo>
                    <a:lnTo>
                      <a:pt x="80" y="458"/>
                    </a:lnTo>
                    <a:lnTo>
                      <a:pt x="62" y="450"/>
                    </a:lnTo>
                    <a:lnTo>
                      <a:pt x="43" y="432"/>
                    </a:lnTo>
                    <a:lnTo>
                      <a:pt x="25" y="425"/>
                    </a:lnTo>
                    <a:lnTo>
                      <a:pt x="7" y="414"/>
                    </a:lnTo>
                    <a:lnTo>
                      <a:pt x="7" y="389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7" y="309"/>
                    </a:lnTo>
                    <a:lnTo>
                      <a:pt x="0" y="284"/>
                    </a:lnTo>
                    <a:lnTo>
                      <a:pt x="0" y="254"/>
                    </a:lnTo>
                    <a:lnTo>
                      <a:pt x="0" y="229"/>
                    </a:lnTo>
                    <a:lnTo>
                      <a:pt x="0" y="204"/>
                    </a:lnTo>
                    <a:lnTo>
                      <a:pt x="19" y="186"/>
                    </a:lnTo>
                    <a:lnTo>
                      <a:pt x="37" y="168"/>
                    </a:lnTo>
                    <a:lnTo>
                      <a:pt x="55" y="150"/>
                    </a:lnTo>
                    <a:lnTo>
                      <a:pt x="73" y="132"/>
                    </a:lnTo>
                    <a:lnTo>
                      <a:pt x="80" y="117"/>
                    </a:lnTo>
                    <a:lnTo>
                      <a:pt x="98" y="99"/>
                    </a:lnTo>
                    <a:lnTo>
                      <a:pt x="116" y="88"/>
                    </a:lnTo>
                    <a:lnTo>
                      <a:pt x="134" y="69"/>
                    </a:lnTo>
                    <a:lnTo>
                      <a:pt x="149" y="63"/>
                    </a:lnTo>
                    <a:lnTo>
                      <a:pt x="167" y="55"/>
                    </a:lnTo>
                    <a:lnTo>
                      <a:pt x="185" y="45"/>
                    </a:lnTo>
                    <a:lnTo>
                      <a:pt x="203" y="37"/>
                    </a:lnTo>
                    <a:lnTo>
                      <a:pt x="221" y="26"/>
                    </a:lnTo>
                    <a:lnTo>
                      <a:pt x="240" y="18"/>
                    </a:lnTo>
                    <a:lnTo>
                      <a:pt x="266" y="8"/>
                    </a:lnTo>
                    <a:lnTo>
                      <a:pt x="284" y="0"/>
                    </a:lnTo>
                    <a:lnTo>
                      <a:pt x="291" y="0"/>
                    </a:lnTo>
                    <a:lnTo>
                      <a:pt x="309" y="0"/>
                    </a:lnTo>
                    <a:lnTo>
                      <a:pt x="320" y="0"/>
                    </a:lnTo>
                    <a:lnTo>
                      <a:pt x="334" y="0"/>
                    </a:lnTo>
                    <a:lnTo>
                      <a:pt x="345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88" y="0"/>
                    </a:lnTo>
                    <a:lnTo>
                      <a:pt x="399" y="18"/>
                    </a:lnTo>
                    <a:lnTo>
                      <a:pt x="399" y="26"/>
                    </a:lnTo>
                    <a:lnTo>
                      <a:pt x="406" y="37"/>
                    </a:lnTo>
                    <a:lnTo>
                      <a:pt x="406" y="55"/>
                    </a:lnTo>
                    <a:lnTo>
                      <a:pt x="414" y="63"/>
                    </a:lnTo>
                    <a:lnTo>
                      <a:pt x="414" y="69"/>
                    </a:lnTo>
                    <a:lnTo>
                      <a:pt x="424" y="88"/>
                    </a:lnTo>
                    <a:lnTo>
                      <a:pt x="432" y="99"/>
                    </a:lnTo>
                    <a:lnTo>
                      <a:pt x="443" y="106"/>
                    </a:lnTo>
                    <a:lnTo>
                      <a:pt x="450" y="117"/>
                    </a:lnTo>
                    <a:lnTo>
                      <a:pt x="450" y="124"/>
                    </a:lnTo>
                    <a:lnTo>
                      <a:pt x="461" y="132"/>
                    </a:lnTo>
                    <a:lnTo>
                      <a:pt x="469" y="142"/>
                    </a:lnTo>
                    <a:lnTo>
                      <a:pt x="475" y="150"/>
                    </a:lnTo>
                    <a:lnTo>
                      <a:pt x="487" y="160"/>
                    </a:lnTo>
                    <a:lnTo>
                      <a:pt x="494" y="168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4" name="Freeform 363"/>
              <p:cNvSpPr>
                <a:spLocks/>
              </p:cNvSpPr>
              <p:nvPr/>
            </p:nvSpPr>
            <p:spPr bwMode="auto">
              <a:xfrm>
                <a:off x="3371" y="1795"/>
                <a:ext cx="103" cy="102"/>
              </a:xfrm>
              <a:custGeom>
                <a:avLst/>
                <a:gdLst>
                  <a:gd name="T0" fmla="*/ 25 w 414"/>
                  <a:gd name="T1" fmla="*/ 10 h 407"/>
                  <a:gd name="T2" fmla="*/ 25 w 414"/>
                  <a:gd name="T3" fmla="*/ 11 h 407"/>
                  <a:gd name="T4" fmla="*/ 23 w 414"/>
                  <a:gd name="T5" fmla="*/ 13 h 407"/>
                  <a:gd name="T6" fmla="*/ 22 w 414"/>
                  <a:gd name="T7" fmla="*/ 14 h 407"/>
                  <a:gd name="T8" fmla="*/ 21 w 414"/>
                  <a:gd name="T9" fmla="*/ 16 h 407"/>
                  <a:gd name="T10" fmla="*/ 20 w 414"/>
                  <a:gd name="T11" fmla="*/ 18 h 407"/>
                  <a:gd name="T12" fmla="*/ 18 w 414"/>
                  <a:gd name="T13" fmla="*/ 20 h 407"/>
                  <a:gd name="T14" fmla="*/ 16 w 414"/>
                  <a:gd name="T15" fmla="*/ 21 h 407"/>
                  <a:gd name="T16" fmla="*/ 14 w 414"/>
                  <a:gd name="T17" fmla="*/ 23 h 407"/>
                  <a:gd name="T18" fmla="*/ 13 w 414"/>
                  <a:gd name="T19" fmla="*/ 24 h 407"/>
                  <a:gd name="T20" fmla="*/ 11 w 414"/>
                  <a:gd name="T21" fmla="*/ 24 h 407"/>
                  <a:gd name="T22" fmla="*/ 10 w 414"/>
                  <a:gd name="T23" fmla="*/ 25 h 407"/>
                  <a:gd name="T24" fmla="*/ 8 w 414"/>
                  <a:gd name="T25" fmla="*/ 26 h 407"/>
                  <a:gd name="T26" fmla="*/ 6 w 414"/>
                  <a:gd name="T27" fmla="*/ 25 h 407"/>
                  <a:gd name="T28" fmla="*/ 5 w 414"/>
                  <a:gd name="T29" fmla="*/ 24 h 407"/>
                  <a:gd name="T30" fmla="*/ 3 w 414"/>
                  <a:gd name="T31" fmla="*/ 23 h 407"/>
                  <a:gd name="T32" fmla="*/ 1 w 414"/>
                  <a:gd name="T33" fmla="*/ 22 h 407"/>
                  <a:gd name="T34" fmla="*/ 0 w 414"/>
                  <a:gd name="T35" fmla="*/ 20 h 407"/>
                  <a:gd name="T36" fmla="*/ 0 w 414"/>
                  <a:gd name="T37" fmla="*/ 17 h 407"/>
                  <a:gd name="T38" fmla="*/ 0 w 414"/>
                  <a:gd name="T39" fmla="*/ 14 h 407"/>
                  <a:gd name="T40" fmla="*/ 0 w 414"/>
                  <a:gd name="T41" fmla="*/ 12 h 407"/>
                  <a:gd name="T42" fmla="*/ 0 w 414"/>
                  <a:gd name="T43" fmla="*/ 10 h 407"/>
                  <a:gd name="T44" fmla="*/ 2 w 414"/>
                  <a:gd name="T45" fmla="*/ 8 h 407"/>
                  <a:gd name="T46" fmla="*/ 4 w 414"/>
                  <a:gd name="T47" fmla="*/ 6 h 407"/>
                  <a:gd name="T48" fmla="*/ 5 w 414"/>
                  <a:gd name="T49" fmla="*/ 5 h 407"/>
                  <a:gd name="T50" fmla="*/ 7 w 414"/>
                  <a:gd name="T51" fmla="*/ 3 h 407"/>
                  <a:gd name="T52" fmla="*/ 9 w 414"/>
                  <a:gd name="T53" fmla="*/ 2 h 407"/>
                  <a:gd name="T54" fmla="*/ 11 w 414"/>
                  <a:gd name="T55" fmla="*/ 2 h 407"/>
                  <a:gd name="T56" fmla="*/ 13 w 414"/>
                  <a:gd name="T57" fmla="*/ 1 h 407"/>
                  <a:gd name="T58" fmla="*/ 14 w 414"/>
                  <a:gd name="T59" fmla="*/ 0 h 407"/>
                  <a:gd name="T60" fmla="*/ 16 w 414"/>
                  <a:gd name="T61" fmla="*/ 1 h 407"/>
                  <a:gd name="T62" fmla="*/ 17 w 414"/>
                  <a:gd name="T63" fmla="*/ 1 h 407"/>
                  <a:gd name="T64" fmla="*/ 19 w 414"/>
                  <a:gd name="T65" fmla="*/ 1 h 407"/>
                  <a:gd name="T66" fmla="*/ 19 w 414"/>
                  <a:gd name="T67" fmla="*/ 1 h 407"/>
                  <a:gd name="T68" fmla="*/ 20 w 414"/>
                  <a:gd name="T69" fmla="*/ 2 h 407"/>
                  <a:gd name="T70" fmla="*/ 20 w 414"/>
                  <a:gd name="T71" fmla="*/ 3 h 407"/>
                  <a:gd name="T72" fmla="*/ 21 w 414"/>
                  <a:gd name="T73" fmla="*/ 5 h 407"/>
                  <a:gd name="T74" fmla="*/ 21 w 414"/>
                  <a:gd name="T75" fmla="*/ 6 h 407"/>
                  <a:gd name="T76" fmla="*/ 22 w 414"/>
                  <a:gd name="T77" fmla="*/ 7 h 407"/>
                  <a:gd name="T78" fmla="*/ 23 w 414"/>
                  <a:gd name="T79" fmla="*/ 7 h 407"/>
                  <a:gd name="T80" fmla="*/ 24 w 414"/>
                  <a:gd name="T81" fmla="*/ 8 h 4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14" h="407">
                    <a:moveTo>
                      <a:pt x="396" y="142"/>
                    </a:moveTo>
                    <a:lnTo>
                      <a:pt x="407" y="150"/>
                    </a:lnTo>
                    <a:lnTo>
                      <a:pt x="414" y="160"/>
                    </a:lnTo>
                    <a:lnTo>
                      <a:pt x="407" y="168"/>
                    </a:lnTo>
                    <a:lnTo>
                      <a:pt x="389" y="186"/>
                    </a:lnTo>
                    <a:lnTo>
                      <a:pt x="377" y="205"/>
                    </a:lnTo>
                    <a:lnTo>
                      <a:pt x="371" y="211"/>
                    </a:lnTo>
                    <a:lnTo>
                      <a:pt x="363" y="229"/>
                    </a:lnTo>
                    <a:lnTo>
                      <a:pt x="352" y="248"/>
                    </a:lnTo>
                    <a:lnTo>
                      <a:pt x="345" y="254"/>
                    </a:lnTo>
                    <a:lnTo>
                      <a:pt x="334" y="273"/>
                    </a:lnTo>
                    <a:lnTo>
                      <a:pt x="316" y="291"/>
                    </a:lnTo>
                    <a:lnTo>
                      <a:pt x="308" y="299"/>
                    </a:lnTo>
                    <a:lnTo>
                      <a:pt x="290" y="317"/>
                    </a:lnTo>
                    <a:lnTo>
                      <a:pt x="272" y="327"/>
                    </a:lnTo>
                    <a:lnTo>
                      <a:pt x="265" y="335"/>
                    </a:lnTo>
                    <a:lnTo>
                      <a:pt x="247" y="353"/>
                    </a:lnTo>
                    <a:lnTo>
                      <a:pt x="229" y="363"/>
                    </a:lnTo>
                    <a:lnTo>
                      <a:pt x="222" y="378"/>
                    </a:lnTo>
                    <a:lnTo>
                      <a:pt x="204" y="378"/>
                    </a:lnTo>
                    <a:lnTo>
                      <a:pt x="193" y="389"/>
                    </a:lnTo>
                    <a:lnTo>
                      <a:pt x="186" y="389"/>
                    </a:lnTo>
                    <a:lnTo>
                      <a:pt x="168" y="389"/>
                    </a:lnTo>
                    <a:lnTo>
                      <a:pt x="160" y="396"/>
                    </a:lnTo>
                    <a:lnTo>
                      <a:pt x="142" y="396"/>
                    </a:lnTo>
                    <a:lnTo>
                      <a:pt x="131" y="407"/>
                    </a:lnTo>
                    <a:lnTo>
                      <a:pt x="113" y="407"/>
                    </a:lnTo>
                    <a:lnTo>
                      <a:pt x="105" y="396"/>
                    </a:lnTo>
                    <a:lnTo>
                      <a:pt x="87" y="389"/>
                    </a:lnTo>
                    <a:lnTo>
                      <a:pt x="80" y="378"/>
                    </a:lnTo>
                    <a:lnTo>
                      <a:pt x="62" y="371"/>
                    </a:lnTo>
                    <a:lnTo>
                      <a:pt x="44" y="363"/>
                    </a:lnTo>
                    <a:lnTo>
                      <a:pt x="36" y="353"/>
                    </a:lnTo>
                    <a:lnTo>
                      <a:pt x="18" y="345"/>
                    </a:lnTo>
                    <a:lnTo>
                      <a:pt x="8" y="335"/>
                    </a:lnTo>
                    <a:lnTo>
                      <a:pt x="0" y="317"/>
                    </a:lnTo>
                    <a:lnTo>
                      <a:pt x="0" y="291"/>
                    </a:lnTo>
                    <a:lnTo>
                      <a:pt x="0" y="273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86"/>
                    </a:lnTo>
                    <a:lnTo>
                      <a:pt x="0" y="168"/>
                    </a:lnTo>
                    <a:lnTo>
                      <a:pt x="8" y="150"/>
                    </a:lnTo>
                    <a:lnTo>
                      <a:pt x="26" y="142"/>
                    </a:lnTo>
                    <a:lnTo>
                      <a:pt x="36" y="124"/>
                    </a:lnTo>
                    <a:lnTo>
                      <a:pt x="51" y="114"/>
                    </a:lnTo>
                    <a:lnTo>
                      <a:pt x="62" y="99"/>
                    </a:lnTo>
                    <a:lnTo>
                      <a:pt x="80" y="88"/>
                    </a:lnTo>
                    <a:lnTo>
                      <a:pt x="87" y="70"/>
                    </a:lnTo>
                    <a:lnTo>
                      <a:pt x="105" y="63"/>
                    </a:lnTo>
                    <a:lnTo>
                      <a:pt x="113" y="51"/>
                    </a:lnTo>
                    <a:lnTo>
                      <a:pt x="131" y="45"/>
                    </a:lnTo>
                    <a:lnTo>
                      <a:pt x="150" y="37"/>
                    </a:lnTo>
                    <a:lnTo>
                      <a:pt x="160" y="37"/>
                    </a:lnTo>
                    <a:lnTo>
                      <a:pt x="174" y="27"/>
                    </a:lnTo>
                    <a:lnTo>
                      <a:pt x="193" y="19"/>
                    </a:lnTo>
                    <a:lnTo>
                      <a:pt x="204" y="8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6" y="0"/>
                    </a:lnTo>
                    <a:lnTo>
                      <a:pt x="254" y="8"/>
                    </a:lnTo>
                    <a:lnTo>
                      <a:pt x="265" y="8"/>
                    </a:lnTo>
                    <a:lnTo>
                      <a:pt x="272" y="8"/>
                    </a:lnTo>
                    <a:lnTo>
                      <a:pt x="283" y="8"/>
                    </a:lnTo>
                    <a:lnTo>
                      <a:pt x="301" y="8"/>
                    </a:lnTo>
                    <a:lnTo>
                      <a:pt x="308" y="8"/>
                    </a:lnTo>
                    <a:lnTo>
                      <a:pt x="308" y="19"/>
                    </a:lnTo>
                    <a:lnTo>
                      <a:pt x="316" y="27"/>
                    </a:lnTo>
                    <a:lnTo>
                      <a:pt x="316" y="37"/>
                    </a:lnTo>
                    <a:lnTo>
                      <a:pt x="326" y="45"/>
                    </a:lnTo>
                    <a:lnTo>
                      <a:pt x="326" y="51"/>
                    </a:lnTo>
                    <a:lnTo>
                      <a:pt x="334" y="63"/>
                    </a:lnTo>
                    <a:lnTo>
                      <a:pt x="334" y="70"/>
                    </a:lnTo>
                    <a:lnTo>
                      <a:pt x="345" y="81"/>
                    </a:lnTo>
                    <a:lnTo>
                      <a:pt x="345" y="88"/>
                    </a:lnTo>
                    <a:lnTo>
                      <a:pt x="352" y="99"/>
                    </a:lnTo>
                    <a:lnTo>
                      <a:pt x="363" y="106"/>
                    </a:lnTo>
                    <a:lnTo>
                      <a:pt x="371" y="106"/>
                    </a:lnTo>
                    <a:lnTo>
                      <a:pt x="371" y="114"/>
                    </a:lnTo>
                    <a:lnTo>
                      <a:pt x="377" y="124"/>
                    </a:lnTo>
                    <a:lnTo>
                      <a:pt x="389" y="132"/>
                    </a:lnTo>
                    <a:lnTo>
                      <a:pt x="396" y="142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5" name="Freeform 364"/>
              <p:cNvSpPr>
                <a:spLocks/>
              </p:cNvSpPr>
              <p:nvPr/>
            </p:nvSpPr>
            <p:spPr bwMode="auto">
              <a:xfrm>
                <a:off x="3393" y="1801"/>
                <a:ext cx="80" cy="75"/>
              </a:xfrm>
              <a:custGeom>
                <a:avLst/>
                <a:gdLst>
                  <a:gd name="T0" fmla="*/ 19 w 320"/>
                  <a:gd name="T1" fmla="*/ 6 h 300"/>
                  <a:gd name="T2" fmla="*/ 20 w 320"/>
                  <a:gd name="T3" fmla="*/ 7 h 300"/>
                  <a:gd name="T4" fmla="*/ 16 w 320"/>
                  <a:gd name="T5" fmla="*/ 13 h 300"/>
                  <a:gd name="T6" fmla="*/ 11 w 320"/>
                  <a:gd name="T7" fmla="*/ 18 h 300"/>
                  <a:gd name="T8" fmla="*/ 6 w 320"/>
                  <a:gd name="T9" fmla="*/ 19 h 300"/>
                  <a:gd name="T10" fmla="*/ 1 w 320"/>
                  <a:gd name="T11" fmla="*/ 16 h 300"/>
                  <a:gd name="T12" fmla="*/ 0 w 320"/>
                  <a:gd name="T13" fmla="*/ 8 h 300"/>
                  <a:gd name="T14" fmla="*/ 5 w 320"/>
                  <a:gd name="T15" fmla="*/ 3 h 300"/>
                  <a:gd name="T16" fmla="*/ 11 w 320"/>
                  <a:gd name="T17" fmla="*/ 0 h 300"/>
                  <a:gd name="T18" fmla="*/ 15 w 320"/>
                  <a:gd name="T19" fmla="*/ 0 h 300"/>
                  <a:gd name="T20" fmla="*/ 16 w 320"/>
                  <a:gd name="T21" fmla="*/ 4 h 300"/>
                  <a:gd name="T22" fmla="*/ 19 w 320"/>
                  <a:gd name="T23" fmla="*/ 6 h 3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0" h="300">
                    <a:moveTo>
                      <a:pt x="302" y="97"/>
                    </a:moveTo>
                    <a:lnTo>
                      <a:pt x="320" y="115"/>
                    </a:lnTo>
                    <a:lnTo>
                      <a:pt x="258" y="202"/>
                    </a:lnTo>
                    <a:lnTo>
                      <a:pt x="167" y="282"/>
                    </a:lnTo>
                    <a:lnTo>
                      <a:pt x="87" y="300"/>
                    </a:lnTo>
                    <a:lnTo>
                      <a:pt x="12" y="246"/>
                    </a:lnTo>
                    <a:lnTo>
                      <a:pt x="0" y="123"/>
                    </a:lnTo>
                    <a:lnTo>
                      <a:pt x="81" y="43"/>
                    </a:lnTo>
                    <a:lnTo>
                      <a:pt x="167" y="0"/>
                    </a:lnTo>
                    <a:lnTo>
                      <a:pt x="239" y="0"/>
                    </a:lnTo>
                    <a:lnTo>
                      <a:pt x="258" y="61"/>
                    </a:lnTo>
                    <a:lnTo>
                      <a:pt x="302" y="9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6" name="Freeform 365"/>
              <p:cNvSpPr>
                <a:spLocks/>
              </p:cNvSpPr>
              <p:nvPr/>
            </p:nvSpPr>
            <p:spPr bwMode="auto">
              <a:xfrm>
                <a:off x="3128" y="1402"/>
                <a:ext cx="329" cy="261"/>
              </a:xfrm>
              <a:custGeom>
                <a:avLst/>
                <a:gdLst>
                  <a:gd name="T0" fmla="*/ 70 w 1317"/>
                  <a:gd name="T1" fmla="*/ 61 h 1041"/>
                  <a:gd name="T2" fmla="*/ 69 w 1317"/>
                  <a:gd name="T3" fmla="*/ 65 h 1041"/>
                  <a:gd name="T4" fmla="*/ 42 w 1317"/>
                  <a:gd name="T5" fmla="*/ 65 h 1041"/>
                  <a:gd name="T6" fmla="*/ 14 w 1317"/>
                  <a:gd name="T7" fmla="*/ 57 h 1041"/>
                  <a:gd name="T8" fmla="*/ 0 w 1317"/>
                  <a:gd name="T9" fmla="*/ 43 h 1041"/>
                  <a:gd name="T10" fmla="*/ 0 w 1317"/>
                  <a:gd name="T11" fmla="*/ 18 h 1041"/>
                  <a:gd name="T12" fmla="*/ 26 w 1317"/>
                  <a:gd name="T13" fmla="*/ 0 h 1041"/>
                  <a:gd name="T14" fmla="*/ 54 w 1317"/>
                  <a:gd name="T15" fmla="*/ 7 h 1041"/>
                  <a:gd name="T16" fmla="*/ 74 w 1317"/>
                  <a:gd name="T17" fmla="*/ 20 h 1041"/>
                  <a:gd name="T18" fmla="*/ 82 w 1317"/>
                  <a:gd name="T19" fmla="*/ 34 h 1041"/>
                  <a:gd name="T20" fmla="*/ 73 w 1317"/>
                  <a:gd name="T21" fmla="*/ 47 h 1041"/>
                  <a:gd name="T22" fmla="*/ 70 w 1317"/>
                  <a:gd name="T23" fmla="*/ 61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7" h="1041">
                    <a:moveTo>
                      <a:pt x="1122" y="968"/>
                    </a:moveTo>
                    <a:lnTo>
                      <a:pt x="1103" y="1041"/>
                    </a:lnTo>
                    <a:lnTo>
                      <a:pt x="671" y="1031"/>
                    </a:lnTo>
                    <a:lnTo>
                      <a:pt x="233" y="907"/>
                    </a:lnTo>
                    <a:lnTo>
                      <a:pt x="0" y="690"/>
                    </a:lnTo>
                    <a:lnTo>
                      <a:pt x="0" y="290"/>
                    </a:lnTo>
                    <a:lnTo>
                      <a:pt x="424" y="0"/>
                    </a:lnTo>
                    <a:lnTo>
                      <a:pt x="868" y="106"/>
                    </a:lnTo>
                    <a:lnTo>
                      <a:pt x="1183" y="315"/>
                    </a:lnTo>
                    <a:lnTo>
                      <a:pt x="1317" y="548"/>
                    </a:lnTo>
                    <a:lnTo>
                      <a:pt x="1176" y="741"/>
                    </a:lnTo>
                    <a:lnTo>
                      <a:pt x="1122" y="968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7" name="Freeform 366"/>
              <p:cNvSpPr>
                <a:spLocks/>
              </p:cNvSpPr>
              <p:nvPr/>
            </p:nvSpPr>
            <p:spPr bwMode="auto">
              <a:xfrm>
                <a:off x="3152" y="1420"/>
                <a:ext cx="303" cy="238"/>
              </a:xfrm>
              <a:custGeom>
                <a:avLst/>
                <a:gdLst>
                  <a:gd name="T0" fmla="*/ 64 w 1208"/>
                  <a:gd name="T1" fmla="*/ 56 h 954"/>
                  <a:gd name="T2" fmla="*/ 64 w 1208"/>
                  <a:gd name="T3" fmla="*/ 57 h 954"/>
                  <a:gd name="T4" fmla="*/ 64 w 1208"/>
                  <a:gd name="T5" fmla="*/ 58 h 954"/>
                  <a:gd name="T6" fmla="*/ 64 w 1208"/>
                  <a:gd name="T7" fmla="*/ 59 h 954"/>
                  <a:gd name="T8" fmla="*/ 58 w 1208"/>
                  <a:gd name="T9" fmla="*/ 59 h 954"/>
                  <a:gd name="T10" fmla="*/ 51 w 1208"/>
                  <a:gd name="T11" fmla="*/ 59 h 954"/>
                  <a:gd name="T12" fmla="*/ 45 w 1208"/>
                  <a:gd name="T13" fmla="*/ 59 h 954"/>
                  <a:gd name="T14" fmla="*/ 39 w 1208"/>
                  <a:gd name="T15" fmla="*/ 59 h 954"/>
                  <a:gd name="T16" fmla="*/ 33 w 1208"/>
                  <a:gd name="T17" fmla="*/ 57 h 954"/>
                  <a:gd name="T18" fmla="*/ 26 w 1208"/>
                  <a:gd name="T19" fmla="*/ 56 h 954"/>
                  <a:gd name="T20" fmla="*/ 20 w 1208"/>
                  <a:gd name="T21" fmla="*/ 53 h 954"/>
                  <a:gd name="T22" fmla="*/ 13 w 1208"/>
                  <a:gd name="T23" fmla="*/ 52 h 954"/>
                  <a:gd name="T24" fmla="*/ 10 w 1208"/>
                  <a:gd name="T25" fmla="*/ 49 h 954"/>
                  <a:gd name="T26" fmla="*/ 7 w 1208"/>
                  <a:gd name="T27" fmla="*/ 46 h 954"/>
                  <a:gd name="T28" fmla="*/ 4 w 1208"/>
                  <a:gd name="T29" fmla="*/ 42 h 954"/>
                  <a:gd name="T30" fmla="*/ 0 w 1208"/>
                  <a:gd name="T31" fmla="*/ 39 h 954"/>
                  <a:gd name="T32" fmla="*/ 0 w 1208"/>
                  <a:gd name="T33" fmla="*/ 34 h 954"/>
                  <a:gd name="T34" fmla="*/ 0 w 1208"/>
                  <a:gd name="T35" fmla="*/ 28 h 954"/>
                  <a:gd name="T36" fmla="*/ 0 w 1208"/>
                  <a:gd name="T37" fmla="*/ 23 h 954"/>
                  <a:gd name="T38" fmla="*/ 0 w 1208"/>
                  <a:gd name="T39" fmla="*/ 16 h 954"/>
                  <a:gd name="T40" fmla="*/ 6 w 1208"/>
                  <a:gd name="T41" fmla="*/ 13 h 954"/>
                  <a:gd name="T42" fmla="*/ 12 w 1208"/>
                  <a:gd name="T43" fmla="*/ 8 h 954"/>
                  <a:gd name="T44" fmla="*/ 18 w 1208"/>
                  <a:gd name="T45" fmla="*/ 4 h 954"/>
                  <a:gd name="T46" fmla="*/ 25 w 1208"/>
                  <a:gd name="T47" fmla="*/ 0 h 954"/>
                  <a:gd name="T48" fmla="*/ 31 w 1208"/>
                  <a:gd name="T49" fmla="*/ 2 h 954"/>
                  <a:gd name="T50" fmla="*/ 37 w 1208"/>
                  <a:gd name="T51" fmla="*/ 3 h 954"/>
                  <a:gd name="T52" fmla="*/ 43 w 1208"/>
                  <a:gd name="T53" fmla="*/ 4 h 954"/>
                  <a:gd name="T54" fmla="*/ 50 w 1208"/>
                  <a:gd name="T55" fmla="*/ 6 h 954"/>
                  <a:gd name="T56" fmla="*/ 54 w 1208"/>
                  <a:gd name="T57" fmla="*/ 9 h 954"/>
                  <a:gd name="T58" fmla="*/ 59 w 1208"/>
                  <a:gd name="T59" fmla="*/ 12 h 954"/>
                  <a:gd name="T60" fmla="*/ 64 w 1208"/>
                  <a:gd name="T61" fmla="*/ 15 h 954"/>
                  <a:gd name="T62" fmla="*/ 68 w 1208"/>
                  <a:gd name="T63" fmla="*/ 18 h 954"/>
                  <a:gd name="T64" fmla="*/ 70 w 1208"/>
                  <a:gd name="T65" fmla="*/ 21 h 954"/>
                  <a:gd name="T66" fmla="*/ 72 w 1208"/>
                  <a:gd name="T67" fmla="*/ 25 h 954"/>
                  <a:gd name="T68" fmla="*/ 74 w 1208"/>
                  <a:gd name="T69" fmla="*/ 28 h 954"/>
                  <a:gd name="T70" fmla="*/ 76 w 1208"/>
                  <a:gd name="T71" fmla="*/ 31 h 954"/>
                  <a:gd name="T72" fmla="*/ 74 w 1208"/>
                  <a:gd name="T73" fmla="*/ 34 h 954"/>
                  <a:gd name="T74" fmla="*/ 72 w 1208"/>
                  <a:gd name="T75" fmla="*/ 37 h 954"/>
                  <a:gd name="T76" fmla="*/ 70 w 1208"/>
                  <a:gd name="T77" fmla="*/ 39 h 954"/>
                  <a:gd name="T78" fmla="*/ 68 w 1208"/>
                  <a:gd name="T79" fmla="*/ 42 h 954"/>
                  <a:gd name="T80" fmla="*/ 67 w 1208"/>
                  <a:gd name="T81" fmla="*/ 46 h 954"/>
                  <a:gd name="T82" fmla="*/ 66 w 1208"/>
                  <a:gd name="T83" fmla="*/ 49 h 954"/>
                  <a:gd name="T84" fmla="*/ 65 w 1208"/>
                  <a:gd name="T85" fmla="*/ 52 h 954"/>
                  <a:gd name="T86" fmla="*/ 64 w 1208"/>
                  <a:gd name="T87" fmla="*/ 56 h 9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08" h="954">
                    <a:moveTo>
                      <a:pt x="1024" y="893"/>
                    </a:moveTo>
                    <a:lnTo>
                      <a:pt x="1024" y="899"/>
                    </a:lnTo>
                    <a:lnTo>
                      <a:pt x="1024" y="911"/>
                    </a:lnTo>
                    <a:lnTo>
                      <a:pt x="1024" y="918"/>
                    </a:lnTo>
                    <a:lnTo>
                      <a:pt x="1024" y="929"/>
                    </a:lnTo>
                    <a:lnTo>
                      <a:pt x="1016" y="936"/>
                    </a:lnTo>
                    <a:lnTo>
                      <a:pt x="1016" y="947"/>
                    </a:lnTo>
                    <a:lnTo>
                      <a:pt x="1016" y="954"/>
                    </a:lnTo>
                    <a:lnTo>
                      <a:pt x="961" y="954"/>
                    </a:lnTo>
                    <a:lnTo>
                      <a:pt x="918" y="954"/>
                    </a:lnTo>
                    <a:lnTo>
                      <a:pt x="864" y="954"/>
                    </a:lnTo>
                    <a:lnTo>
                      <a:pt x="813" y="954"/>
                    </a:lnTo>
                    <a:lnTo>
                      <a:pt x="770" y="954"/>
                    </a:lnTo>
                    <a:lnTo>
                      <a:pt x="715" y="954"/>
                    </a:lnTo>
                    <a:lnTo>
                      <a:pt x="671" y="947"/>
                    </a:lnTo>
                    <a:lnTo>
                      <a:pt x="617" y="947"/>
                    </a:lnTo>
                    <a:lnTo>
                      <a:pt x="566" y="936"/>
                    </a:lnTo>
                    <a:lnTo>
                      <a:pt x="522" y="918"/>
                    </a:lnTo>
                    <a:lnTo>
                      <a:pt x="468" y="899"/>
                    </a:lnTo>
                    <a:lnTo>
                      <a:pt x="414" y="893"/>
                    </a:lnTo>
                    <a:lnTo>
                      <a:pt x="363" y="874"/>
                    </a:lnTo>
                    <a:lnTo>
                      <a:pt x="319" y="856"/>
                    </a:lnTo>
                    <a:lnTo>
                      <a:pt x="265" y="848"/>
                    </a:lnTo>
                    <a:lnTo>
                      <a:pt x="211" y="830"/>
                    </a:lnTo>
                    <a:lnTo>
                      <a:pt x="185" y="805"/>
                    </a:lnTo>
                    <a:lnTo>
                      <a:pt x="160" y="787"/>
                    </a:lnTo>
                    <a:lnTo>
                      <a:pt x="135" y="762"/>
                    </a:lnTo>
                    <a:lnTo>
                      <a:pt x="105" y="733"/>
                    </a:lnTo>
                    <a:lnTo>
                      <a:pt x="80" y="708"/>
                    </a:lnTo>
                    <a:lnTo>
                      <a:pt x="54" y="682"/>
                    </a:lnTo>
                    <a:lnTo>
                      <a:pt x="26" y="653"/>
                    </a:lnTo>
                    <a:lnTo>
                      <a:pt x="0" y="635"/>
                    </a:lnTo>
                    <a:lnTo>
                      <a:pt x="0" y="584"/>
                    </a:lnTo>
                    <a:lnTo>
                      <a:pt x="0" y="540"/>
                    </a:lnTo>
                    <a:lnTo>
                      <a:pt x="0" y="497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63"/>
                    </a:lnTo>
                    <a:lnTo>
                      <a:pt x="0" y="319"/>
                    </a:lnTo>
                    <a:lnTo>
                      <a:pt x="0" y="265"/>
                    </a:lnTo>
                    <a:lnTo>
                      <a:pt x="54" y="240"/>
                    </a:lnTo>
                    <a:lnTo>
                      <a:pt x="98" y="203"/>
                    </a:lnTo>
                    <a:lnTo>
                      <a:pt x="148" y="170"/>
                    </a:lnTo>
                    <a:lnTo>
                      <a:pt x="196" y="134"/>
                    </a:lnTo>
                    <a:lnTo>
                      <a:pt x="239" y="109"/>
                    </a:lnTo>
                    <a:lnTo>
                      <a:pt x="290" y="73"/>
                    </a:lnTo>
                    <a:lnTo>
                      <a:pt x="334" y="37"/>
                    </a:lnTo>
                    <a:lnTo>
                      <a:pt x="389" y="0"/>
                    </a:lnTo>
                    <a:lnTo>
                      <a:pt x="443" y="19"/>
                    </a:lnTo>
                    <a:lnTo>
                      <a:pt x="486" y="29"/>
                    </a:lnTo>
                    <a:lnTo>
                      <a:pt x="537" y="37"/>
                    </a:lnTo>
                    <a:lnTo>
                      <a:pt x="592" y="55"/>
                    </a:lnTo>
                    <a:lnTo>
                      <a:pt x="646" y="62"/>
                    </a:lnTo>
                    <a:lnTo>
                      <a:pt x="689" y="73"/>
                    </a:lnTo>
                    <a:lnTo>
                      <a:pt x="740" y="91"/>
                    </a:lnTo>
                    <a:lnTo>
                      <a:pt x="795" y="98"/>
                    </a:lnTo>
                    <a:lnTo>
                      <a:pt x="831" y="123"/>
                    </a:lnTo>
                    <a:lnTo>
                      <a:pt x="864" y="141"/>
                    </a:lnTo>
                    <a:lnTo>
                      <a:pt x="900" y="170"/>
                    </a:lnTo>
                    <a:lnTo>
                      <a:pt x="943" y="195"/>
                    </a:lnTo>
                    <a:lnTo>
                      <a:pt x="979" y="221"/>
                    </a:lnTo>
                    <a:lnTo>
                      <a:pt x="1016" y="240"/>
                    </a:lnTo>
                    <a:lnTo>
                      <a:pt x="1048" y="265"/>
                    </a:lnTo>
                    <a:lnTo>
                      <a:pt x="1085" y="294"/>
                    </a:lnTo>
                    <a:lnTo>
                      <a:pt x="1103" y="319"/>
                    </a:lnTo>
                    <a:lnTo>
                      <a:pt x="1121" y="345"/>
                    </a:lnTo>
                    <a:lnTo>
                      <a:pt x="1128" y="373"/>
                    </a:lnTo>
                    <a:lnTo>
                      <a:pt x="1146" y="399"/>
                    </a:lnTo>
                    <a:lnTo>
                      <a:pt x="1164" y="424"/>
                    </a:lnTo>
                    <a:lnTo>
                      <a:pt x="1182" y="449"/>
                    </a:lnTo>
                    <a:lnTo>
                      <a:pt x="1190" y="479"/>
                    </a:lnTo>
                    <a:lnTo>
                      <a:pt x="1208" y="504"/>
                    </a:lnTo>
                    <a:lnTo>
                      <a:pt x="1190" y="522"/>
                    </a:lnTo>
                    <a:lnTo>
                      <a:pt x="1175" y="548"/>
                    </a:lnTo>
                    <a:lnTo>
                      <a:pt x="1157" y="566"/>
                    </a:lnTo>
                    <a:lnTo>
                      <a:pt x="1146" y="591"/>
                    </a:lnTo>
                    <a:lnTo>
                      <a:pt x="1128" y="621"/>
                    </a:lnTo>
                    <a:lnTo>
                      <a:pt x="1110" y="635"/>
                    </a:lnTo>
                    <a:lnTo>
                      <a:pt x="1096" y="664"/>
                    </a:lnTo>
                    <a:lnTo>
                      <a:pt x="1078" y="682"/>
                    </a:lnTo>
                    <a:lnTo>
                      <a:pt x="1078" y="708"/>
                    </a:lnTo>
                    <a:lnTo>
                      <a:pt x="1067" y="733"/>
                    </a:lnTo>
                    <a:lnTo>
                      <a:pt x="1060" y="762"/>
                    </a:lnTo>
                    <a:lnTo>
                      <a:pt x="1048" y="787"/>
                    </a:lnTo>
                    <a:lnTo>
                      <a:pt x="1048" y="812"/>
                    </a:lnTo>
                    <a:lnTo>
                      <a:pt x="1042" y="838"/>
                    </a:lnTo>
                    <a:lnTo>
                      <a:pt x="1034" y="867"/>
                    </a:lnTo>
                    <a:lnTo>
                      <a:pt x="1024" y="893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8" name="Freeform 367"/>
              <p:cNvSpPr>
                <a:spLocks/>
              </p:cNvSpPr>
              <p:nvPr/>
            </p:nvSpPr>
            <p:spPr bwMode="auto">
              <a:xfrm>
                <a:off x="3177" y="1438"/>
                <a:ext cx="276" cy="218"/>
              </a:xfrm>
              <a:custGeom>
                <a:avLst/>
                <a:gdLst>
                  <a:gd name="T0" fmla="*/ 59 w 1102"/>
                  <a:gd name="T1" fmla="*/ 51 h 874"/>
                  <a:gd name="T2" fmla="*/ 58 w 1102"/>
                  <a:gd name="T3" fmla="*/ 52 h 874"/>
                  <a:gd name="T4" fmla="*/ 58 w 1102"/>
                  <a:gd name="T5" fmla="*/ 53 h 874"/>
                  <a:gd name="T6" fmla="*/ 58 w 1102"/>
                  <a:gd name="T7" fmla="*/ 54 h 874"/>
                  <a:gd name="T8" fmla="*/ 53 w 1102"/>
                  <a:gd name="T9" fmla="*/ 54 h 874"/>
                  <a:gd name="T10" fmla="*/ 46 w 1102"/>
                  <a:gd name="T11" fmla="*/ 54 h 874"/>
                  <a:gd name="T12" fmla="*/ 41 w 1102"/>
                  <a:gd name="T13" fmla="*/ 54 h 874"/>
                  <a:gd name="T14" fmla="*/ 35 w 1102"/>
                  <a:gd name="T15" fmla="*/ 54 h 874"/>
                  <a:gd name="T16" fmla="*/ 30 w 1102"/>
                  <a:gd name="T17" fmla="*/ 52 h 874"/>
                  <a:gd name="T18" fmla="*/ 24 w 1102"/>
                  <a:gd name="T19" fmla="*/ 51 h 874"/>
                  <a:gd name="T20" fmla="*/ 18 w 1102"/>
                  <a:gd name="T21" fmla="*/ 49 h 874"/>
                  <a:gd name="T22" fmla="*/ 12 w 1102"/>
                  <a:gd name="T23" fmla="*/ 47 h 874"/>
                  <a:gd name="T24" fmla="*/ 9 w 1102"/>
                  <a:gd name="T25" fmla="*/ 44 h 874"/>
                  <a:gd name="T26" fmla="*/ 6 w 1102"/>
                  <a:gd name="T27" fmla="*/ 41 h 874"/>
                  <a:gd name="T28" fmla="*/ 3 w 1102"/>
                  <a:gd name="T29" fmla="*/ 38 h 874"/>
                  <a:gd name="T30" fmla="*/ 0 w 1102"/>
                  <a:gd name="T31" fmla="*/ 36 h 874"/>
                  <a:gd name="T32" fmla="*/ 0 w 1102"/>
                  <a:gd name="T33" fmla="*/ 31 h 874"/>
                  <a:gd name="T34" fmla="*/ 0 w 1102"/>
                  <a:gd name="T35" fmla="*/ 25 h 874"/>
                  <a:gd name="T36" fmla="*/ 0 w 1102"/>
                  <a:gd name="T37" fmla="*/ 20 h 874"/>
                  <a:gd name="T38" fmla="*/ 0 w 1102"/>
                  <a:gd name="T39" fmla="*/ 15 h 874"/>
                  <a:gd name="T40" fmla="*/ 6 w 1102"/>
                  <a:gd name="T41" fmla="*/ 11 h 874"/>
                  <a:gd name="T42" fmla="*/ 11 w 1102"/>
                  <a:gd name="T43" fmla="*/ 7 h 874"/>
                  <a:gd name="T44" fmla="*/ 17 w 1102"/>
                  <a:gd name="T45" fmla="*/ 4 h 874"/>
                  <a:gd name="T46" fmla="*/ 22 w 1102"/>
                  <a:gd name="T47" fmla="*/ 0 h 874"/>
                  <a:gd name="T48" fmla="*/ 28 w 1102"/>
                  <a:gd name="T49" fmla="*/ 1 h 874"/>
                  <a:gd name="T50" fmla="*/ 34 w 1102"/>
                  <a:gd name="T51" fmla="*/ 3 h 874"/>
                  <a:gd name="T52" fmla="*/ 39 w 1102"/>
                  <a:gd name="T53" fmla="*/ 4 h 874"/>
                  <a:gd name="T54" fmla="*/ 45 w 1102"/>
                  <a:gd name="T55" fmla="*/ 5 h 874"/>
                  <a:gd name="T56" fmla="*/ 50 w 1102"/>
                  <a:gd name="T57" fmla="*/ 8 h 874"/>
                  <a:gd name="T58" fmla="*/ 54 w 1102"/>
                  <a:gd name="T59" fmla="*/ 11 h 874"/>
                  <a:gd name="T60" fmla="*/ 58 w 1102"/>
                  <a:gd name="T61" fmla="*/ 14 h 874"/>
                  <a:gd name="T62" fmla="*/ 63 w 1102"/>
                  <a:gd name="T63" fmla="*/ 16 h 874"/>
                  <a:gd name="T64" fmla="*/ 64 w 1102"/>
                  <a:gd name="T65" fmla="*/ 19 h 874"/>
                  <a:gd name="T66" fmla="*/ 66 w 1102"/>
                  <a:gd name="T67" fmla="*/ 23 h 874"/>
                  <a:gd name="T68" fmla="*/ 68 w 1102"/>
                  <a:gd name="T69" fmla="*/ 25 h 874"/>
                  <a:gd name="T70" fmla="*/ 69 w 1102"/>
                  <a:gd name="T71" fmla="*/ 28 h 874"/>
                  <a:gd name="T72" fmla="*/ 67 w 1102"/>
                  <a:gd name="T73" fmla="*/ 31 h 874"/>
                  <a:gd name="T74" fmla="*/ 65 w 1102"/>
                  <a:gd name="T75" fmla="*/ 33 h 874"/>
                  <a:gd name="T76" fmla="*/ 63 w 1102"/>
                  <a:gd name="T77" fmla="*/ 36 h 874"/>
                  <a:gd name="T78" fmla="*/ 61 w 1102"/>
                  <a:gd name="T79" fmla="*/ 38 h 874"/>
                  <a:gd name="T80" fmla="*/ 61 w 1102"/>
                  <a:gd name="T81" fmla="*/ 42 h 874"/>
                  <a:gd name="T82" fmla="*/ 60 w 1102"/>
                  <a:gd name="T83" fmla="*/ 44 h 874"/>
                  <a:gd name="T84" fmla="*/ 59 w 1102"/>
                  <a:gd name="T85" fmla="*/ 47 h 874"/>
                  <a:gd name="T86" fmla="*/ 59 w 1102"/>
                  <a:gd name="T87" fmla="*/ 51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2" h="874">
                    <a:moveTo>
                      <a:pt x="936" y="812"/>
                    </a:moveTo>
                    <a:lnTo>
                      <a:pt x="936" y="820"/>
                    </a:lnTo>
                    <a:lnTo>
                      <a:pt x="936" y="826"/>
                    </a:lnTo>
                    <a:lnTo>
                      <a:pt x="926" y="838"/>
                    </a:lnTo>
                    <a:lnTo>
                      <a:pt x="926" y="845"/>
                    </a:lnTo>
                    <a:lnTo>
                      <a:pt x="926" y="856"/>
                    </a:lnTo>
                    <a:lnTo>
                      <a:pt x="926" y="863"/>
                    </a:lnTo>
                    <a:lnTo>
                      <a:pt x="926" y="874"/>
                    </a:lnTo>
                    <a:lnTo>
                      <a:pt x="881" y="863"/>
                    </a:lnTo>
                    <a:lnTo>
                      <a:pt x="838" y="863"/>
                    </a:lnTo>
                    <a:lnTo>
                      <a:pt x="784" y="863"/>
                    </a:lnTo>
                    <a:lnTo>
                      <a:pt x="740" y="863"/>
                    </a:lnTo>
                    <a:lnTo>
                      <a:pt x="697" y="863"/>
                    </a:lnTo>
                    <a:lnTo>
                      <a:pt x="653" y="863"/>
                    </a:lnTo>
                    <a:lnTo>
                      <a:pt x="609" y="863"/>
                    </a:lnTo>
                    <a:lnTo>
                      <a:pt x="563" y="863"/>
                    </a:lnTo>
                    <a:lnTo>
                      <a:pt x="519" y="845"/>
                    </a:lnTo>
                    <a:lnTo>
                      <a:pt x="475" y="838"/>
                    </a:lnTo>
                    <a:lnTo>
                      <a:pt x="424" y="820"/>
                    </a:lnTo>
                    <a:lnTo>
                      <a:pt x="377" y="812"/>
                    </a:lnTo>
                    <a:lnTo>
                      <a:pt x="334" y="794"/>
                    </a:lnTo>
                    <a:lnTo>
                      <a:pt x="291" y="783"/>
                    </a:lnTo>
                    <a:lnTo>
                      <a:pt x="236" y="765"/>
                    </a:lnTo>
                    <a:lnTo>
                      <a:pt x="192" y="757"/>
                    </a:lnTo>
                    <a:lnTo>
                      <a:pt x="167" y="732"/>
                    </a:lnTo>
                    <a:lnTo>
                      <a:pt x="149" y="714"/>
                    </a:lnTo>
                    <a:lnTo>
                      <a:pt x="123" y="689"/>
                    </a:lnTo>
                    <a:lnTo>
                      <a:pt x="98" y="660"/>
                    </a:lnTo>
                    <a:lnTo>
                      <a:pt x="68" y="642"/>
                    </a:lnTo>
                    <a:lnTo>
                      <a:pt x="50" y="617"/>
                    </a:lnTo>
                    <a:lnTo>
                      <a:pt x="25" y="599"/>
                    </a:lnTo>
                    <a:lnTo>
                      <a:pt x="0" y="572"/>
                    </a:lnTo>
                    <a:lnTo>
                      <a:pt x="0" y="529"/>
                    </a:lnTo>
                    <a:lnTo>
                      <a:pt x="0" y="493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70"/>
                    </a:lnTo>
                    <a:lnTo>
                      <a:pt x="0" y="326"/>
                    </a:lnTo>
                    <a:lnTo>
                      <a:pt x="0" y="282"/>
                    </a:lnTo>
                    <a:lnTo>
                      <a:pt x="0" y="246"/>
                    </a:lnTo>
                    <a:lnTo>
                      <a:pt x="44" y="210"/>
                    </a:lnTo>
                    <a:lnTo>
                      <a:pt x="87" y="185"/>
                    </a:lnTo>
                    <a:lnTo>
                      <a:pt x="131" y="148"/>
                    </a:lnTo>
                    <a:lnTo>
                      <a:pt x="174" y="122"/>
                    </a:lnTo>
                    <a:lnTo>
                      <a:pt x="221" y="97"/>
                    </a:lnTo>
                    <a:lnTo>
                      <a:pt x="265" y="61"/>
                    </a:lnTo>
                    <a:lnTo>
                      <a:pt x="309" y="36"/>
                    </a:lnTo>
                    <a:lnTo>
                      <a:pt x="352" y="0"/>
                    </a:lnTo>
                    <a:lnTo>
                      <a:pt x="395" y="18"/>
                    </a:lnTo>
                    <a:lnTo>
                      <a:pt x="449" y="25"/>
                    </a:lnTo>
                    <a:lnTo>
                      <a:pt x="494" y="36"/>
                    </a:lnTo>
                    <a:lnTo>
                      <a:pt x="537" y="43"/>
                    </a:lnTo>
                    <a:lnTo>
                      <a:pt x="581" y="50"/>
                    </a:lnTo>
                    <a:lnTo>
                      <a:pt x="624" y="68"/>
                    </a:lnTo>
                    <a:lnTo>
                      <a:pt x="678" y="79"/>
                    </a:lnTo>
                    <a:lnTo>
                      <a:pt x="721" y="86"/>
                    </a:lnTo>
                    <a:lnTo>
                      <a:pt x="758" y="104"/>
                    </a:lnTo>
                    <a:lnTo>
                      <a:pt x="794" y="130"/>
                    </a:lnTo>
                    <a:lnTo>
                      <a:pt x="820" y="148"/>
                    </a:lnTo>
                    <a:lnTo>
                      <a:pt x="856" y="173"/>
                    </a:lnTo>
                    <a:lnTo>
                      <a:pt x="889" y="192"/>
                    </a:lnTo>
                    <a:lnTo>
                      <a:pt x="926" y="221"/>
                    </a:lnTo>
                    <a:lnTo>
                      <a:pt x="962" y="236"/>
                    </a:lnTo>
                    <a:lnTo>
                      <a:pt x="998" y="264"/>
                    </a:lnTo>
                    <a:lnTo>
                      <a:pt x="1005" y="282"/>
                    </a:lnTo>
                    <a:lnTo>
                      <a:pt x="1023" y="308"/>
                    </a:lnTo>
                    <a:lnTo>
                      <a:pt x="1030" y="333"/>
                    </a:lnTo>
                    <a:lnTo>
                      <a:pt x="1048" y="363"/>
                    </a:lnTo>
                    <a:lnTo>
                      <a:pt x="1059" y="376"/>
                    </a:lnTo>
                    <a:lnTo>
                      <a:pt x="1077" y="406"/>
                    </a:lnTo>
                    <a:lnTo>
                      <a:pt x="1084" y="431"/>
                    </a:lnTo>
                    <a:lnTo>
                      <a:pt x="1102" y="449"/>
                    </a:lnTo>
                    <a:lnTo>
                      <a:pt x="1084" y="475"/>
                    </a:lnTo>
                    <a:lnTo>
                      <a:pt x="1066" y="493"/>
                    </a:lnTo>
                    <a:lnTo>
                      <a:pt x="1059" y="518"/>
                    </a:lnTo>
                    <a:lnTo>
                      <a:pt x="1041" y="536"/>
                    </a:lnTo>
                    <a:lnTo>
                      <a:pt x="1023" y="554"/>
                    </a:lnTo>
                    <a:lnTo>
                      <a:pt x="1012" y="580"/>
                    </a:lnTo>
                    <a:lnTo>
                      <a:pt x="998" y="599"/>
                    </a:lnTo>
                    <a:lnTo>
                      <a:pt x="980" y="617"/>
                    </a:lnTo>
                    <a:lnTo>
                      <a:pt x="980" y="642"/>
                    </a:lnTo>
                    <a:lnTo>
                      <a:pt x="969" y="671"/>
                    </a:lnTo>
                    <a:lnTo>
                      <a:pt x="962" y="689"/>
                    </a:lnTo>
                    <a:lnTo>
                      <a:pt x="962" y="714"/>
                    </a:lnTo>
                    <a:lnTo>
                      <a:pt x="950" y="739"/>
                    </a:lnTo>
                    <a:lnTo>
                      <a:pt x="944" y="757"/>
                    </a:lnTo>
                    <a:lnTo>
                      <a:pt x="944" y="783"/>
                    </a:lnTo>
                    <a:lnTo>
                      <a:pt x="936" y="812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89" name="Freeform 368"/>
              <p:cNvSpPr>
                <a:spLocks/>
              </p:cNvSpPr>
              <p:nvPr/>
            </p:nvSpPr>
            <p:spPr bwMode="auto">
              <a:xfrm>
                <a:off x="3201" y="1455"/>
                <a:ext cx="249" cy="197"/>
              </a:xfrm>
              <a:custGeom>
                <a:avLst/>
                <a:gdLst>
                  <a:gd name="T0" fmla="*/ 53 w 994"/>
                  <a:gd name="T1" fmla="*/ 47 h 788"/>
                  <a:gd name="T2" fmla="*/ 53 w 994"/>
                  <a:gd name="T3" fmla="*/ 48 h 788"/>
                  <a:gd name="T4" fmla="*/ 53 w 994"/>
                  <a:gd name="T5" fmla="*/ 49 h 788"/>
                  <a:gd name="T6" fmla="*/ 50 w 994"/>
                  <a:gd name="T7" fmla="*/ 49 h 788"/>
                  <a:gd name="T8" fmla="*/ 45 w 994"/>
                  <a:gd name="T9" fmla="*/ 49 h 788"/>
                  <a:gd name="T10" fmla="*/ 40 w 994"/>
                  <a:gd name="T11" fmla="*/ 49 h 788"/>
                  <a:gd name="T12" fmla="*/ 34 w 994"/>
                  <a:gd name="T13" fmla="*/ 49 h 788"/>
                  <a:gd name="T14" fmla="*/ 29 w 994"/>
                  <a:gd name="T15" fmla="*/ 48 h 788"/>
                  <a:gd name="T16" fmla="*/ 24 w 994"/>
                  <a:gd name="T17" fmla="*/ 47 h 788"/>
                  <a:gd name="T18" fmla="*/ 19 w 994"/>
                  <a:gd name="T19" fmla="*/ 45 h 788"/>
                  <a:gd name="T20" fmla="*/ 14 w 994"/>
                  <a:gd name="T21" fmla="*/ 43 h 788"/>
                  <a:gd name="T22" fmla="*/ 10 w 994"/>
                  <a:gd name="T23" fmla="*/ 42 h 788"/>
                  <a:gd name="T24" fmla="*/ 7 w 994"/>
                  <a:gd name="T25" fmla="*/ 39 h 788"/>
                  <a:gd name="T26" fmla="*/ 4 w 994"/>
                  <a:gd name="T27" fmla="*/ 37 h 788"/>
                  <a:gd name="T28" fmla="*/ 2 w 994"/>
                  <a:gd name="T29" fmla="*/ 34 h 788"/>
                  <a:gd name="T30" fmla="*/ 0 w 994"/>
                  <a:gd name="T31" fmla="*/ 30 h 788"/>
                  <a:gd name="T32" fmla="*/ 1 w 994"/>
                  <a:gd name="T33" fmla="*/ 26 h 788"/>
                  <a:gd name="T34" fmla="*/ 1 w 994"/>
                  <a:gd name="T35" fmla="*/ 21 h 788"/>
                  <a:gd name="T36" fmla="*/ 1 w 994"/>
                  <a:gd name="T37" fmla="*/ 16 h 788"/>
                  <a:gd name="T38" fmla="*/ 3 w 994"/>
                  <a:gd name="T39" fmla="*/ 12 h 788"/>
                  <a:gd name="T40" fmla="*/ 8 w 994"/>
                  <a:gd name="T41" fmla="*/ 9 h 788"/>
                  <a:gd name="T42" fmla="*/ 13 w 994"/>
                  <a:gd name="T43" fmla="*/ 6 h 788"/>
                  <a:gd name="T44" fmla="*/ 18 w 994"/>
                  <a:gd name="T45" fmla="*/ 2 h 788"/>
                  <a:gd name="T46" fmla="*/ 23 w 994"/>
                  <a:gd name="T47" fmla="*/ 1 h 788"/>
                  <a:gd name="T48" fmla="*/ 28 w 994"/>
                  <a:gd name="T49" fmla="*/ 2 h 788"/>
                  <a:gd name="T50" fmla="*/ 33 w 994"/>
                  <a:gd name="T51" fmla="*/ 4 h 788"/>
                  <a:gd name="T52" fmla="*/ 38 w 994"/>
                  <a:gd name="T53" fmla="*/ 5 h 788"/>
                  <a:gd name="T54" fmla="*/ 43 w 994"/>
                  <a:gd name="T55" fmla="*/ 6 h 788"/>
                  <a:gd name="T56" fmla="*/ 46 w 994"/>
                  <a:gd name="T57" fmla="*/ 9 h 788"/>
                  <a:gd name="T58" fmla="*/ 50 w 994"/>
                  <a:gd name="T59" fmla="*/ 11 h 788"/>
                  <a:gd name="T60" fmla="*/ 54 w 994"/>
                  <a:gd name="T61" fmla="*/ 14 h 788"/>
                  <a:gd name="T62" fmla="*/ 57 w 994"/>
                  <a:gd name="T63" fmla="*/ 16 h 788"/>
                  <a:gd name="T64" fmla="*/ 58 w 994"/>
                  <a:gd name="T65" fmla="*/ 19 h 788"/>
                  <a:gd name="T66" fmla="*/ 60 w 994"/>
                  <a:gd name="T67" fmla="*/ 22 h 788"/>
                  <a:gd name="T68" fmla="*/ 61 w 994"/>
                  <a:gd name="T69" fmla="*/ 24 h 788"/>
                  <a:gd name="T70" fmla="*/ 61 w 994"/>
                  <a:gd name="T71" fmla="*/ 27 h 788"/>
                  <a:gd name="T72" fmla="*/ 60 w 994"/>
                  <a:gd name="T73" fmla="*/ 29 h 788"/>
                  <a:gd name="T74" fmla="*/ 58 w 994"/>
                  <a:gd name="T75" fmla="*/ 32 h 788"/>
                  <a:gd name="T76" fmla="*/ 56 w 994"/>
                  <a:gd name="T77" fmla="*/ 34 h 788"/>
                  <a:gd name="T78" fmla="*/ 55 w 994"/>
                  <a:gd name="T79" fmla="*/ 37 h 788"/>
                  <a:gd name="T80" fmla="*/ 55 w 994"/>
                  <a:gd name="T81" fmla="*/ 39 h 788"/>
                  <a:gd name="T82" fmla="*/ 54 w 994"/>
                  <a:gd name="T83" fmla="*/ 42 h 788"/>
                  <a:gd name="T84" fmla="*/ 53 w 994"/>
                  <a:gd name="T85" fmla="*/ 44 h 7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94" h="788">
                    <a:moveTo>
                      <a:pt x="846" y="733"/>
                    </a:moveTo>
                    <a:lnTo>
                      <a:pt x="846" y="744"/>
                    </a:lnTo>
                    <a:lnTo>
                      <a:pt x="838" y="752"/>
                    </a:lnTo>
                    <a:lnTo>
                      <a:pt x="838" y="758"/>
                    </a:lnTo>
                    <a:lnTo>
                      <a:pt x="838" y="770"/>
                    </a:lnTo>
                    <a:lnTo>
                      <a:pt x="838" y="777"/>
                    </a:lnTo>
                    <a:lnTo>
                      <a:pt x="838" y="788"/>
                    </a:lnTo>
                    <a:lnTo>
                      <a:pt x="791" y="788"/>
                    </a:lnTo>
                    <a:lnTo>
                      <a:pt x="747" y="777"/>
                    </a:lnTo>
                    <a:lnTo>
                      <a:pt x="714" y="777"/>
                    </a:lnTo>
                    <a:lnTo>
                      <a:pt x="668" y="777"/>
                    </a:lnTo>
                    <a:lnTo>
                      <a:pt x="635" y="777"/>
                    </a:lnTo>
                    <a:lnTo>
                      <a:pt x="587" y="777"/>
                    </a:lnTo>
                    <a:lnTo>
                      <a:pt x="544" y="777"/>
                    </a:lnTo>
                    <a:lnTo>
                      <a:pt x="511" y="777"/>
                    </a:lnTo>
                    <a:lnTo>
                      <a:pt x="465" y="758"/>
                    </a:lnTo>
                    <a:lnTo>
                      <a:pt x="421" y="752"/>
                    </a:lnTo>
                    <a:lnTo>
                      <a:pt x="388" y="744"/>
                    </a:lnTo>
                    <a:lnTo>
                      <a:pt x="341" y="726"/>
                    </a:lnTo>
                    <a:lnTo>
                      <a:pt x="297" y="715"/>
                    </a:lnTo>
                    <a:lnTo>
                      <a:pt x="265" y="707"/>
                    </a:lnTo>
                    <a:lnTo>
                      <a:pt x="218" y="689"/>
                    </a:lnTo>
                    <a:lnTo>
                      <a:pt x="175" y="682"/>
                    </a:lnTo>
                    <a:lnTo>
                      <a:pt x="156" y="664"/>
                    </a:lnTo>
                    <a:lnTo>
                      <a:pt x="130" y="635"/>
                    </a:lnTo>
                    <a:lnTo>
                      <a:pt x="112" y="621"/>
                    </a:lnTo>
                    <a:lnTo>
                      <a:pt x="87" y="603"/>
                    </a:lnTo>
                    <a:lnTo>
                      <a:pt x="69" y="585"/>
                    </a:lnTo>
                    <a:lnTo>
                      <a:pt x="43" y="556"/>
                    </a:lnTo>
                    <a:lnTo>
                      <a:pt x="25" y="541"/>
                    </a:lnTo>
                    <a:lnTo>
                      <a:pt x="0" y="523"/>
                    </a:lnTo>
                    <a:lnTo>
                      <a:pt x="0" y="480"/>
                    </a:lnTo>
                    <a:lnTo>
                      <a:pt x="0" y="443"/>
                    </a:lnTo>
                    <a:lnTo>
                      <a:pt x="7" y="407"/>
                    </a:lnTo>
                    <a:lnTo>
                      <a:pt x="7" y="371"/>
                    </a:lnTo>
                    <a:lnTo>
                      <a:pt x="7" y="338"/>
                    </a:lnTo>
                    <a:lnTo>
                      <a:pt x="7" y="295"/>
                    </a:lnTo>
                    <a:lnTo>
                      <a:pt x="7" y="258"/>
                    </a:lnTo>
                    <a:lnTo>
                      <a:pt x="7" y="222"/>
                    </a:lnTo>
                    <a:lnTo>
                      <a:pt x="43" y="196"/>
                    </a:lnTo>
                    <a:lnTo>
                      <a:pt x="87" y="168"/>
                    </a:lnTo>
                    <a:lnTo>
                      <a:pt x="123" y="142"/>
                    </a:lnTo>
                    <a:lnTo>
                      <a:pt x="167" y="117"/>
                    </a:lnTo>
                    <a:lnTo>
                      <a:pt x="199" y="91"/>
                    </a:lnTo>
                    <a:lnTo>
                      <a:pt x="247" y="54"/>
                    </a:lnTo>
                    <a:lnTo>
                      <a:pt x="279" y="29"/>
                    </a:lnTo>
                    <a:lnTo>
                      <a:pt x="315" y="0"/>
                    </a:lnTo>
                    <a:lnTo>
                      <a:pt x="359" y="11"/>
                    </a:lnTo>
                    <a:lnTo>
                      <a:pt x="402" y="29"/>
                    </a:lnTo>
                    <a:lnTo>
                      <a:pt x="450" y="36"/>
                    </a:lnTo>
                    <a:lnTo>
                      <a:pt x="483" y="44"/>
                    </a:lnTo>
                    <a:lnTo>
                      <a:pt x="526" y="54"/>
                    </a:lnTo>
                    <a:lnTo>
                      <a:pt x="574" y="62"/>
                    </a:lnTo>
                    <a:lnTo>
                      <a:pt x="605" y="73"/>
                    </a:lnTo>
                    <a:lnTo>
                      <a:pt x="653" y="80"/>
                    </a:lnTo>
                    <a:lnTo>
                      <a:pt x="678" y="99"/>
                    </a:lnTo>
                    <a:lnTo>
                      <a:pt x="714" y="117"/>
                    </a:lnTo>
                    <a:lnTo>
                      <a:pt x="740" y="142"/>
                    </a:lnTo>
                    <a:lnTo>
                      <a:pt x="777" y="160"/>
                    </a:lnTo>
                    <a:lnTo>
                      <a:pt x="801" y="178"/>
                    </a:lnTo>
                    <a:lnTo>
                      <a:pt x="838" y="196"/>
                    </a:lnTo>
                    <a:lnTo>
                      <a:pt x="864" y="222"/>
                    </a:lnTo>
                    <a:lnTo>
                      <a:pt x="900" y="240"/>
                    </a:lnTo>
                    <a:lnTo>
                      <a:pt x="907" y="258"/>
                    </a:lnTo>
                    <a:lnTo>
                      <a:pt x="914" y="283"/>
                    </a:lnTo>
                    <a:lnTo>
                      <a:pt x="932" y="302"/>
                    </a:lnTo>
                    <a:lnTo>
                      <a:pt x="943" y="326"/>
                    </a:lnTo>
                    <a:lnTo>
                      <a:pt x="950" y="345"/>
                    </a:lnTo>
                    <a:lnTo>
                      <a:pt x="968" y="363"/>
                    </a:lnTo>
                    <a:lnTo>
                      <a:pt x="979" y="389"/>
                    </a:lnTo>
                    <a:lnTo>
                      <a:pt x="994" y="407"/>
                    </a:lnTo>
                    <a:lnTo>
                      <a:pt x="979" y="425"/>
                    </a:lnTo>
                    <a:lnTo>
                      <a:pt x="968" y="450"/>
                    </a:lnTo>
                    <a:lnTo>
                      <a:pt x="950" y="468"/>
                    </a:lnTo>
                    <a:lnTo>
                      <a:pt x="943" y="486"/>
                    </a:lnTo>
                    <a:lnTo>
                      <a:pt x="925" y="504"/>
                    </a:lnTo>
                    <a:lnTo>
                      <a:pt x="914" y="523"/>
                    </a:lnTo>
                    <a:lnTo>
                      <a:pt x="900" y="541"/>
                    </a:lnTo>
                    <a:lnTo>
                      <a:pt x="889" y="556"/>
                    </a:lnTo>
                    <a:lnTo>
                      <a:pt x="882" y="585"/>
                    </a:lnTo>
                    <a:lnTo>
                      <a:pt x="871" y="603"/>
                    </a:lnTo>
                    <a:lnTo>
                      <a:pt x="871" y="628"/>
                    </a:lnTo>
                    <a:lnTo>
                      <a:pt x="864" y="646"/>
                    </a:lnTo>
                    <a:lnTo>
                      <a:pt x="864" y="664"/>
                    </a:lnTo>
                    <a:lnTo>
                      <a:pt x="852" y="689"/>
                    </a:lnTo>
                    <a:lnTo>
                      <a:pt x="846" y="707"/>
                    </a:lnTo>
                    <a:lnTo>
                      <a:pt x="846" y="73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0" name="Freeform 369"/>
              <p:cNvSpPr>
                <a:spLocks/>
              </p:cNvSpPr>
              <p:nvPr/>
            </p:nvSpPr>
            <p:spPr bwMode="auto">
              <a:xfrm>
                <a:off x="3228" y="1473"/>
                <a:ext cx="218" cy="174"/>
              </a:xfrm>
              <a:custGeom>
                <a:avLst/>
                <a:gdLst>
                  <a:gd name="T0" fmla="*/ 46 w 874"/>
                  <a:gd name="T1" fmla="*/ 41 h 697"/>
                  <a:gd name="T2" fmla="*/ 46 w 874"/>
                  <a:gd name="T3" fmla="*/ 42 h 697"/>
                  <a:gd name="T4" fmla="*/ 46 w 874"/>
                  <a:gd name="T5" fmla="*/ 43 h 697"/>
                  <a:gd name="T6" fmla="*/ 43 w 874"/>
                  <a:gd name="T7" fmla="*/ 43 h 697"/>
                  <a:gd name="T8" fmla="*/ 39 w 874"/>
                  <a:gd name="T9" fmla="*/ 43 h 697"/>
                  <a:gd name="T10" fmla="*/ 34 w 874"/>
                  <a:gd name="T11" fmla="*/ 43 h 697"/>
                  <a:gd name="T12" fmla="*/ 30 w 874"/>
                  <a:gd name="T13" fmla="*/ 43 h 697"/>
                  <a:gd name="T14" fmla="*/ 26 w 874"/>
                  <a:gd name="T15" fmla="*/ 42 h 697"/>
                  <a:gd name="T16" fmla="*/ 21 w 874"/>
                  <a:gd name="T17" fmla="*/ 41 h 697"/>
                  <a:gd name="T18" fmla="*/ 16 w 874"/>
                  <a:gd name="T19" fmla="*/ 39 h 697"/>
                  <a:gd name="T20" fmla="*/ 12 w 874"/>
                  <a:gd name="T21" fmla="*/ 38 h 697"/>
                  <a:gd name="T22" fmla="*/ 8 w 874"/>
                  <a:gd name="T23" fmla="*/ 36 h 697"/>
                  <a:gd name="T24" fmla="*/ 6 w 874"/>
                  <a:gd name="T25" fmla="*/ 34 h 697"/>
                  <a:gd name="T26" fmla="*/ 3 w 874"/>
                  <a:gd name="T27" fmla="*/ 32 h 697"/>
                  <a:gd name="T28" fmla="*/ 1 w 874"/>
                  <a:gd name="T29" fmla="*/ 30 h 697"/>
                  <a:gd name="T30" fmla="*/ 0 w 874"/>
                  <a:gd name="T31" fmla="*/ 26 h 697"/>
                  <a:gd name="T32" fmla="*/ 0 w 874"/>
                  <a:gd name="T33" fmla="*/ 22 h 697"/>
                  <a:gd name="T34" fmla="*/ 0 w 874"/>
                  <a:gd name="T35" fmla="*/ 18 h 697"/>
                  <a:gd name="T36" fmla="*/ 0 w 874"/>
                  <a:gd name="T37" fmla="*/ 14 h 697"/>
                  <a:gd name="T38" fmla="*/ 2 w 874"/>
                  <a:gd name="T39" fmla="*/ 10 h 697"/>
                  <a:gd name="T40" fmla="*/ 6 w 874"/>
                  <a:gd name="T41" fmla="*/ 8 h 697"/>
                  <a:gd name="T42" fmla="*/ 11 w 874"/>
                  <a:gd name="T43" fmla="*/ 5 h 697"/>
                  <a:gd name="T44" fmla="*/ 15 w 874"/>
                  <a:gd name="T45" fmla="*/ 1 h 697"/>
                  <a:gd name="T46" fmla="*/ 20 w 874"/>
                  <a:gd name="T47" fmla="*/ 0 h 697"/>
                  <a:gd name="T48" fmla="*/ 24 w 874"/>
                  <a:gd name="T49" fmla="*/ 1 h 697"/>
                  <a:gd name="T50" fmla="*/ 29 w 874"/>
                  <a:gd name="T51" fmla="*/ 3 h 697"/>
                  <a:gd name="T52" fmla="*/ 33 w 874"/>
                  <a:gd name="T53" fmla="*/ 4 h 697"/>
                  <a:gd name="T54" fmla="*/ 37 w 874"/>
                  <a:gd name="T55" fmla="*/ 5 h 697"/>
                  <a:gd name="T56" fmla="*/ 41 w 874"/>
                  <a:gd name="T57" fmla="*/ 8 h 697"/>
                  <a:gd name="T58" fmla="*/ 44 w 874"/>
                  <a:gd name="T59" fmla="*/ 10 h 697"/>
                  <a:gd name="T60" fmla="*/ 48 w 874"/>
                  <a:gd name="T61" fmla="*/ 12 h 697"/>
                  <a:gd name="T62" fmla="*/ 50 w 874"/>
                  <a:gd name="T63" fmla="*/ 14 h 697"/>
                  <a:gd name="T64" fmla="*/ 51 w 874"/>
                  <a:gd name="T65" fmla="*/ 16 h 697"/>
                  <a:gd name="T66" fmla="*/ 53 w 874"/>
                  <a:gd name="T67" fmla="*/ 19 h 697"/>
                  <a:gd name="T68" fmla="*/ 54 w 874"/>
                  <a:gd name="T69" fmla="*/ 21 h 697"/>
                  <a:gd name="T70" fmla="*/ 54 w 874"/>
                  <a:gd name="T71" fmla="*/ 23 h 697"/>
                  <a:gd name="T72" fmla="*/ 52 w 874"/>
                  <a:gd name="T73" fmla="*/ 26 h 697"/>
                  <a:gd name="T74" fmla="*/ 51 w 874"/>
                  <a:gd name="T75" fmla="*/ 28 h 697"/>
                  <a:gd name="T76" fmla="*/ 49 w 874"/>
                  <a:gd name="T77" fmla="*/ 30 h 697"/>
                  <a:gd name="T78" fmla="*/ 48 w 874"/>
                  <a:gd name="T79" fmla="*/ 32 h 697"/>
                  <a:gd name="T80" fmla="*/ 48 w 874"/>
                  <a:gd name="T81" fmla="*/ 35 h 697"/>
                  <a:gd name="T82" fmla="*/ 47 w 874"/>
                  <a:gd name="T83" fmla="*/ 37 h 697"/>
                  <a:gd name="T84" fmla="*/ 46 w 874"/>
                  <a:gd name="T85" fmla="*/ 39 h 6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74" h="697">
                    <a:moveTo>
                      <a:pt x="747" y="642"/>
                    </a:moveTo>
                    <a:lnTo>
                      <a:pt x="741" y="653"/>
                    </a:lnTo>
                    <a:lnTo>
                      <a:pt x="741" y="660"/>
                    </a:lnTo>
                    <a:lnTo>
                      <a:pt x="741" y="671"/>
                    </a:lnTo>
                    <a:lnTo>
                      <a:pt x="741" y="679"/>
                    </a:lnTo>
                    <a:lnTo>
                      <a:pt x="741" y="685"/>
                    </a:lnTo>
                    <a:lnTo>
                      <a:pt x="733" y="697"/>
                    </a:lnTo>
                    <a:lnTo>
                      <a:pt x="696" y="697"/>
                    </a:lnTo>
                    <a:lnTo>
                      <a:pt x="660" y="697"/>
                    </a:lnTo>
                    <a:lnTo>
                      <a:pt x="624" y="697"/>
                    </a:lnTo>
                    <a:lnTo>
                      <a:pt x="591" y="685"/>
                    </a:lnTo>
                    <a:lnTo>
                      <a:pt x="555" y="685"/>
                    </a:lnTo>
                    <a:lnTo>
                      <a:pt x="518" y="685"/>
                    </a:lnTo>
                    <a:lnTo>
                      <a:pt x="482" y="685"/>
                    </a:lnTo>
                    <a:lnTo>
                      <a:pt x="450" y="685"/>
                    </a:lnTo>
                    <a:lnTo>
                      <a:pt x="414" y="679"/>
                    </a:lnTo>
                    <a:lnTo>
                      <a:pt x="370" y="671"/>
                    </a:lnTo>
                    <a:lnTo>
                      <a:pt x="334" y="653"/>
                    </a:lnTo>
                    <a:lnTo>
                      <a:pt x="297" y="642"/>
                    </a:lnTo>
                    <a:lnTo>
                      <a:pt x="265" y="634"/>
                    </a:lnTo>
                    <a:lnTo>
                      <a:pt x="228" y="624"/>
                    </a:lnTo>
                    <a:lnTo>
                      <a:pt x="192" y="616"/>
                    </a:lnTo>
                    <a:lnTo>
                      <a:pt x="149" y="609"/>
                    </a:lnTo>
                    <a:lnTo>
                      <a:pt x="131" y="580"/>
                    </a:lnTo>
                    <a:lnTo>
                      <a:pt x="113" y="562"/>
                    </a:lnTo>
                    <a:lnTo>
                      <a:pt x="94" y="548"/>
                    </a:lnTo>
                    <a:lnTo>
                      <a:pt x="80" y="530"/>
                    </a:lnTo>
                    <a:lnTo>
                      <a:pt x="51" y="512"/>
                    </a:lnTo>
                    <a:lnTo>
                      <a:pt x="33" y="494"/>
                    </a:lnTo>
                    <a:lnTo>
                      <a:pt x="18" y="476"/>
                    </a:lnTo>
                    <a:lnTo>
                      <a:pt x="0" y="458"/>
                    </a:lnTo>
                    <a:lnTo>
                      <a:pt x="0" y="421"/>
                    </a:lnTo>
                    <a:lnTo>
                      <a:pt x="0" y="395"/>
                    </a:lnTo>
                    <a:lnTo>
                      <a:pt x="0" y="359"/>
                    </a:lnTo>
                    <a:lnTo>
                      <a:pt x="0" y="326"/>
                    </a:lnTo>
                    <a:lnTo>
                      <a:pt x="0" y="290"/>
                    </a:lnTo>
                    <a:lnTo>
                      <a:pt x="0" y="265"/>
                    </a:lnTo>
                    <a:lnTo>
                      <a:pt x="0" y="229"/>
                    </a:lnTo>
                    <a:lnTo>
                      <a:pt x="0" y="192"/>
                    </a:lnTo>
                    <a:lnTo>
                      <a:pt x="33" y="167"/>
                    </a:lnTo>
                    <a:lnTo>
                      <a:pt x="70" y="149"/>
                    </a:lnTo>
                    <a:lnTo>
                      <a:pt x="106" y="123"/>
                    </a:lnTo>
                    <a:lnTo>
                      <a:pt x="142" y="95"/>
                    </a:lnTo>
                    <a:lnTo>
                      <a:pt x="174" y="80"/>
                    </a:lnTo>
                    <a:lnTo>
                      <a:pt x="210" y="51"/>
                    </a:lnTo>
                    <a:lnTo>
                      <a:pt x="246" y="26"/>
                    </a:lnTo>
                    <a:lnTo>
                      <a:pt x="283" y="0"/>
                    </a:lnTo>
                    <a:lnTo>
                      <a:pt x="316" y="7"/>
                    </a:lnTo>
                    <a:lnTo>
                      <a:pt x="352" y="18"/>
                    </a:lnTo>
                    <a:lnTo>
                      <a:pt x="388" y="26"/>
                    </a:lnTo>
                    <a:lnTo>
                      <a:pt x="421" y="32"/>
                    </a:lnTo>
                    <a:lnTo>
                      <a:pt x="469" y="44"/>
                    </a:lnTo>
                    <a:lnTo>
                      <a:pt x="500" y="51"/>
                    </a:lnTo>
                    <a:lnTo>
                      <a:pt x="537" y="62"/>
                    </a:lnTo>
                    <a:lnTo>
                      <a:pt x="573" y="69"/>
                    </a:lnTo>
                    <a:lnTo>
                      <a:pt x="599" y="87"/>
                    </a:lnTo>
                    <a:lnTo>
                      <a:pt x="624" y="105"/>
                    </a:lnTo>
                    <a:lnTo>
                      <a:pt x="653" y="123"/>
                    </a:lnTo>
                    <a:lnTo>
                      <a:pt x="678" y="141"/>
                    </a:lnTo>
                    <a:lnTo>
                      <a:pt x="704" y="159"/>
                    </a:lnTo>
                    <a:lnTo>
                      <a:pt x="733" y="174"/>
                    </a:lnTo>
                    <a:lnTo>
                      <a:pt x="766" y="192"/>
                    </a:lnTo>
                    <a:lnTo>
                      <a:pt x="795" y="210"/>
                    </a:lnTo>
                    <a:lnTo>
                      <a:pt x="802" y="229"/>
                    </a:lnTo>
                    <a:lnTo>
                      <a:pt x="809" y="247"/>
                    </a:lnTo>
                    <a:lnTo>
                      <a:pt x="820" y="265"/>
                    </a:lnTo>
                    <a:lnTo>
                      <a:pt x="838" y="283"/>
                    </a:lnTo>
                    <a:lnTo>
                      <a:pt x="845" y="308"/>
                    </a:lnTo>
                    <a:lnTo>
                      <a:pt x="856" y="326"/>
                    </a:lnTo>
                    <a:lnTo>
                      <a:pt x="863" y="344"/>
                    </a:lnTo>
                    <a:lnTo>
                      <a:pt x="874" y="359"/>
                    </a:lnTo>
                    <a:lnTo>
                      <a:pt x="863" y="377"/>
                    </a:lnTo>
                    <a:lnTo>
                      <a:pt x="856" y="395"/>
                    </a:lnTo>
                    <a:lnTo>
                      <a:pt x="838" y="413"/>
                    </a:lnTo>
                    <a:lnTo>
                      <a:pt x="827" y="431"/>
                    </a:lnTo>
                    <a:lnTo>
                      <a:pt x="820" y="450"/>
                    </a:lnTo>
                    <a:lnTo>
                      <a:pt x="802" y="468"/>
                    </a:lnTo>
                    <a:lnTo>
                      <a:pt x="795" y="476"/>
                    </a:lnTo>
                    <a:lnTo>
                      <a:pt x="784" y="494"/>
                    </a:lnTo>
                    <a:lnTo>
                      <a:pt x="777" y="512"/>
                    </a:lnTo>
                    <a:lnTo>
                      <a:pt x="777" y="537"/>
                    </a:lnTo>
                    <a:lnTo>
                      <a:pt x="766" y="555"/>
                    </a:lnTo>
                    <a:lnTo>
                      <a:pt x="766" y="573"/>
                    </a:lnTo>
                    <a:lnTo>
                      <a:pt x="759" y="591"/>
                    </a:lnTo>
                    <a:lnTo>
                      <a:pt x="759" y="609"/>
                    </a:lnTo>
                    <a:lnTo>
                      <a:pt x="747" y="624"/>
                    </a:lnTo>
                    <a:lnTo>
                      <a:pt x="747" y="64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1" name="Freeform 370"/>
              <p:cNvSpPr>
                <a:spLocks/>
              </p:cNvSpPr>
              <p:nvPr/>
            </p:nvSpPr>
            <p:spPr bwMode="auto">
              <a:xfrm>
                <a:off x="3251" y="1490"/>
                <a:ext cx="193" cy="153"/>
              </a:xfrm>
              <a:custGeom>
                <a:avLst/>
                <a:gdLst>
                  <a:gd name="T0" fmla="*/ 41 w 769"/>
                  <a:gd name="T1" fmla="*/ 36 h 610"/>
                  <a:gd name="T2" fmla="*/ 41 w 769"/>
                  <a:gd name="T3" fmla="*/ 37 h 610"/>
                  <a:gd name="T4" fmla="*/ 41 w 769"/>
                  <a:gd name="T5" fmla="*/ 38 h 610"/>
                  <a:gd name="T6" fmla="*/ 37 w 769"/>
                  <a:gd name="T7" fmla="*/ 38 h 610"/>
                  <a:gd name="T8" fmla="*/ 33 w 769"/>
                  <a:gd name="T9" fmla="*/ 38 h 610"/>
                  <a:gd name="T10" fmla="*/ 29 w 769"/>
                  <a:gd name="T11" fmla="*/ 38 h 610"/>
                  <a:gd name="T12" fmla="*/ 25 w 769"/>
                  <a:gd name="T13" fmla="*/ 38 h 610"/>
                  <a:gd name="T14" fmla="*/ 21 w 769"/>
                  <a:gd name="T15" fmla="*/ 37 h 610"/>
                  <a:gd name="T16" fmla="*/ 17 w 769"/>
                  <a:gd name="T17" fmla="*/ 36 h 610"/>
                  <a:gd name="T18" fmla="*/ 13 w 769"/>
                  <a:gd name="T19" fmla="*/ 34 h 610"/>
                  <a:gd name="T20" fmla="*/ 9 w 769"/>
                  <a:gd name="T21" fmla="*/ 33 h 610"/>
                  <a:gd name="T22" fmla="*/ 7 w 769"/>
                  <a:gd name="T23" fmla="*/ 31 h 610"/>
                  <a:gd name="T24" fmla="*/ 5 w 769"/>
                  <a:gd name="T25" fmla="*/ 29 h 610"/>
                  <a:gd name="T26" fmla="*/ 2 w 769"/>
                  <a:gd name="T27" fmla="*/ 27 h 610"/>
                  <a:gd name="T28" fmla="*/ 0 w 769"/>
                  <a:gd name="T29" fmla="*/ 26 h 610"/>
                  <a:gd name="T30" fmla="*/ 0 w 769"/>
                  <a:gd name="T31" fmla="*/ 22 h 610"/>
                  <a:gd name="T32" fmla="*/ 0 w 769"/>
                  <a:gd name="T33" fmla="*/ 18 h 610"/>
                  <a:gd name="T34" fmla="*/ 0 w 769"/>
                  <a:gd name="T35" fmla="*/ 14 h 610"/>
                  <a:gd name="T36" fmla="*/ 0 w 769"/>
                  <a:gd name="T37" fmla="*/ 11 h 610"/>
                  <a:gd name="T38" fmla="*/ 4 w 769"/>
                  <a:gd name="T39" fmla="*/ 9 h 610"/>
                  <a:gd name="T40" fmla="*/ 8 w 769"/>
                  <a:gd name="T41" fmla="*/ 6 h 610"/>
                  <a:gd name="T42" fmla="*/ 12 w 769"/>
                  <a:gd name="T43" fmla="*/ 3 h 610"/>
                  <a:gd name="T44" fmla="*/ 16 w 769"/>
                  <a:gd name="T45" fmla="*/ 0 h 610"/>
                  <a:gd name="T46" fmla="*/ 20 w 769"/>
                  <a:gd name="T47" fmla="*/ 1 h 610"/>
                  <a:gd name="T48" fmla="*/ 24 w 769"/>
                  <a:gd name="T49" fmla="*/ 2 h 610"/>
                  <a:gd name="T50" fmla="*/ 28 w 769"/>
                  <a:gd name="T51" fmla="*/ 3 h 610"/>
                  <a:gd name="T52" fmla="*/ 32 w 769"/>
                  <a:gd name="T53" fmla="*/ 4 h 610"/>
                  <a:gd name="T54" fmla="*/ 35 w 769"/>
                  <a:gd name="T55" fmla="*/ 6 h 610"/>
                  <a:gd name="T56" fmla="*/ 38 w 769"/>
                  <a:gd name="T57" fmla="*/ 8 h 610"/>
                  <a:gd name="T58" fmla="*/ 41 w 769"/>
                  <a:gd name="T59" fmla="*/ 10 h 610"/>
                  <a:gd name="T60" fmla="*/ 44 w 769"/>
                  <a:gd name="T61" fmla="*/ 12 h 610"/>
                  <a:gd name="T62" fmla="*/ 45 w 769"/>
                  <a:gd name="T63" fmla="*/ 14 h 610"/>
                  <a:gd name="T64" fmla="*/ 46 w 769"/>
                  <a:gd name="T65" fmla="*/ 16 h 610"/>
                  <a:gd name="T66" fmla="*/ 47 w 769"/>
                  <a:gd name="T67" fmla="*/ 18 h 610"/>
                  <a:gd name="T68" fmla="*/ 48 w 769"/>
                  <a:gd name="T69" fmla="*/ 20 h 610"/>
                  <a:gd name="T70" fmla="*/ 47 w 769"/>
                  <a:gd name="T71" fmla="*/ 22 h 610"/>
                  <a:gd name="T72" fmla="*/ 46 w 769"/>
                  <a:gd name="T73" fmla="*/ 24 h 610"/>
                  <a:gd name="T74" fmla="*/ 45 w 769"/>
                  <a:gd name="T75" fmla="*/ 26 h 610"/>
                  <a:gd name="T76" fmla="*/ 43 w 769"/>
                  <a:gd name="T77" fmla="*/ 27 h 610"/>
                  <a:gd name="T78" fmla="*/ 43 w 769"/>
                  <a:gd name="T79" fmla="*/ 29 h 610"/>
                  <a:gd name="T80" fmla="*/ 42 w 769"/>
                  <a:gd name="T81" fmla="*/ 32 h 610"/>
                  <a:gd name="T82" fmla="*/ 42 w 769"/>
                  <a:gd name="T83" fmla="*/ 34 h 610"/>
                  <a:gd name="T84" fmla="*/ 41 w 769"/>
                  <a:gd name="T85" fmla="*/ 36 h 6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69" h="610">
                    <a:moveTo>
                      <a:pt x="653" y="565"/>
                    </a:moveTo>
                    <a:lnTo>
                      <a:pt x="653" y="573"/>
                    </a:lnTo>
                    <a:lnTo>
                      <a:pt x="653" y="584"/>
                    </a:lnTo>
                    <a:lnTo>
                      <a:pt x="653" y="591"/>
                    </a:lnTo>
                    <a:lnTo>
                      <a:pt x="647" y="602"/>
                    </a:lnTo>
                    <a:lnTo>
                      <a:pt x="647" y="610"/>
                    </a:lnTo>
                    <a:lnTo>
                      <a:pt x="621" y="610"/>
                    </a:lnTo>
                    <a:lnTo>
                      <a:pt x="584" y="610"/>
                    </a:lnTo>
                    <a:lnTo>
                      <a:pt x="559" y="610"/>
                    </a:lnTo>
                    <a:lnTo>
                      <a:pt x="523" y="610"/>
                    </a:lnTo>
                    <a:lnTo>
                      <a:pt x="487" y="610"/>
                    </a:lnTo>
                    <a:lnTo>
                      <a:pt x="461" y="602"/>
                    </a:lnTo>
                    <a:lnTo>
                      <a:pt x="424" y="602"/>
                    </a:lnTo>
                    <a:lnTo>
                      <a:pt x="400" y="602"/>
                    </a:lnTo>
                    <a:lnTo>
                      <a:pt x="363" y="591"/>
                    </a:lnTo>
                    <a:lnTo>
                      <a:pt x="327" y="584"/>
                    </a:lnTo>
                    <a:lnTo>
                      <a:pt x="302" y="573"/>
                    </a:lnTo>
                    <a:lnTo>
                      <a:pt x="266" y="565"/>
                    </a:lnTo>
                    <a:lnTo>
                      <a:pt x="233" y="555"/>
                    </a:lnTo>
                    <a:lnTo>
                      <a:pt x="203" y="547"/>
                    </a:lnTo>
                    <a:lnTo>
                      <a:pt x="171" y="540"/>
                    </a:lnTo>
                    <a:lnTo>
                      <a:pt x="134" y="529"/>
                    </a:lnTo>
                    <a:lnTo>
                      <a:pt x="116" y="511"/>
                    </a:lnTo>
                    <a:lnTo>
                      <a:pt x="109" y="493"/>
                    </a:lnTo>
                    <a:lnTo>
                      <a:pt x="91" y="486"/>
                    </a:lnTo>
                    <a:lnTo>
                      <a:pt x="73" y="468"/>
                    </a:lnTo>
                    <a:lnTo>
                      <a:pt x="55" y="450"/>
                    </a:lnTo>
                    <a:lnTo>
                      <a:pt x="37" y="432"/>
                    </a:lnTo>
                    <a:lnTo>
                      <a:pt x="19" y="414"/>
                    </a:lnTo>
                    <a:lnTo>
                      <a:pt x="0" y="407"/>
                    </a:lnTo>
                    <a:lnTo>
                      <a:pt x="0" y="370"/>
                    </a:lnTo>
                    <a:lnTo>
                      <a:pt x="0" y="344"/>
                    </a:lnTo>
                    <a:lnTo>
                      <a:pt x="0" y="319"/>
                    </a:lnTo>
                    <a:lnTo>
                      <a:pt x="0" y="290"/>
                    </a:lnTo>
                    <a:lnTo>
                      <a:pt x="0" y="257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66"/>
                    </a:lnTo>
                    <a:lnTo>
                      <a:pt x="37" y="153"/>
                    </a:lnTo>
                    <a:lnTo>
                      <a:pt x="66" y="135"/>
                    </a:lnTo>
                    <a:lnTo>
                      <a:pt x="98" y="105"/>
                    </a:lnTo>
                    <a:lnTo>
                      <a:pt x="127" y="90"/>
                    </a:lnTo>
                    <a:lnTo>
                      <a:pt x="160" y="62"/>
                    </a:lnTo>
                    <a:lnTo>
                      <a:pt x="189" y="44"/>
                    </a:lnTo>
                    <a:lnTo>
                      <a:pt x="222" y="26"/>
                    </a:lnTo>
                    <a:lnTo>
                      <a:pt x="251" y="0"/>
                    </a:lnTo>
                    <a:lnTo>
                      <a:pt x="284" y="11"/>
                    </a:lnTo>
                    <a:lnTo>
                      <a:pt x="312" y="18"/>
                    </a:lnTo>
                    <a:lnTo>
                      <a:pt x="345" y="26"/>
                    </a:lnTo>
                    <a:lnTo>
                      <a:pt x="381" y="36"/>
                    </a:lnTo>
                    <a:lnTo>
                      <a:pt x="406" y="44"/>
                    </a:lnTo>
                    <a:lnTo>
                      <a:pt x="443" y="44"/>
                    </a:lnTo>
                    <a:lnTo>
                      <a:pt x="479" y="54"/>
                    </a:lnTo>
                    <a:lnTo>
                      <a:pt x="505" y="62"/>
                    </a:lnTo>
                    <a:lnTo>
                      <a:pt x="530" y="80"/>
                    </a:lnTo>
                    <a:lnTo>
                      <a:pt x="559" y="90"/>
                    </a:lnTo>
                    <a:lnTo>
                      <a:pt x="578" y="105"/>
                    </a:lnTo>
                    <a:lnTo>
                      <a:pt x="602" y="123"/>
                    </a:lnTo>
                    <a:lnTo>
                      <a:pt x="629" y="141"/>
                    </a:lnTo>
                    <a:lnTo>
                      <a:pt x="647" y="153"/>
                    </a:lnTo>
                    <a:lnTo>
                      <a:pt x="672" y="166"/>
                    </a:lnTo>
                    <a:lnTo>
                      <a:pt x="701" y="184"/>
                    </a:lnTo>
                    <a:lnTo>
                      <a:pt x="708" y="203"/>
                    </a:lnTo>
                    <a:lnTo>
                      <a:pt x="715" y="221"/>
                    </a:lnTo>
                    <a:lnTo>
                      <a:pt x="726" y="239"/>
                    </a:lnTo>
                    <a:lnTo>
                      <a:pt x="733" y="247"/>
                    </a:lnTo>
                    <a:lnTo>
                      <a:pt x="744" y="265"/>
                    </a:lnTo>
                    <a:lnTo>
                      <a:pt x="751" y="283"/>
                    </a:lnTo>
                    <a:lnTo>
                      <a:pt x="762" y="301"/>
                    </a:lnTo>
                    <a:lnTo>
                      <a:pt x="769" y="319"/>
                    </a:lnTo>
                    <a:lnTo>
                      <a:pt x="762" y="338"/>
                    </a:lnTo>
                    <a:lnTo>
                      <a:pt x="751" y="344"/>
                    </a:lnTo>
                    <a:lnTo>
                      <a:pt x="744" y="362"/>
                    </a:lnTo>
                    <a:lnTo>
                      <a:pt x="733" y="381"/>
                    </a:lnTo>
                    <a:lnTo>
                      <a:pt x="715" y="389"/>
                    </a:lnTo>
                    <a:lnTo>
                      <a:pt x="708" y="407"/>
                    </a:lnTo>
                    <a:lnTo>
                      <a:pt x="701" y="425"/>
                    </a:lnTo>
                    <a:lnTo>
                      <a:pt x="690" y="432"/>
                    </a:lnTo>
                    <a:lnTo>
                      <a:pt x="683" y="450"/>
                    </a:lnTo>
                    <a:lnTo>
                      <a:pt x="683" y="468"/>
                    </a:lnTo>
                    <a:lnTo>
                      <a:pt x="683" y="486"/>
                    </a:lnTo>
                    <a:lnTo>
                      <a:pt x="672" y="504"/>
                    </a:lnTo>
                    <a:lnTo>
                      <a:pt x="672" y="522"/>
                    </a:lnTo>
                    <a:lnTo>
                      <a:pt x="665" y="540"/>
                    </a:lnTo>
                    <a:lnTo>
                      <a:pt x="665" y="547"/>
                    </a:lnTo>
                    <a:lnTo>
                      <a:pt x="653" y="56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2" name="Freeform 371"/>
              <p:cNvSpPr>
                <a:spLocks/>
              </p:cNvSpPr>
              <p:nvPr/>
            </p:nvSpPr>
            <p:spPr bwMode="auto">
              <a:xfrm>
                <a:off x="3276" y="1508"/>
                <a:ext cx="166" cy="130"/>
              </a:xfrm>
              <a:custGeom>
                <a:avLst/>
                <a:gdLst>
                  <a:gd name="T0" fmla="*/ 36 w 664"/>
                  <a:gd name="T1" fmla="*/ 31 h 519"/>
                  <a:gd name="T2" fmla="*/ 35 w 664"/>
                  <a:gd name="T3" fmla="*/ 31 h 519"/>
                  <a:gd name="T4" fmla="*/ 35 w 664"/>
                  <a:gd name="T5" fmla="*/ 33 h 519"/>
                  <a:gd name="T6" fmla="*/ 32 w 664"/>
                  <a:gd name="T7" fmla="*/ 33 h 519"/>
                  <a:gd name="T8" fmla="*/ 28 w 664"/>
                  <a:gd name="T9" fmla="*/ 33 h 519"/>
                  <a:gd name="T10" fmla="*/ 25 w 664"/>
                  <a:gd name="T11" fmla="*/ 33 h 519"/>
                  <a:gd name="T12" fmla="*/ 22 w 664"/>
                  <a:gd name="T13" fmla="*/ 33 h 519"/>
                  <a:gd name="T14" fmla="*/ 18 w 664"/>
                  <a:gd name="T15" fmla="*/ 31 h 519"/>
                  <a:gd name="T16" fmla="*/ 14 w 664"/>
                  <a:gd name="T17" fmla="*/ 30 h 519"/>
                  <a:gd name="T18" fmla="*/ 11 w 664"/>
                  <a:gd name="T19" fmla="*/ 29 h 519"/>
                  <a:gd name="T20" fmla="*/ 8 w 664"/>
                  <a:gd name="T21" fmla="*/ 28 h 519"/>
                  <a:gd name="T22" fmla="*/ 6 w 664"/>
                  <a:gd name="T23" fmla="*/ 26 h 519"/>
                  <a:gd name="T24" fmla="*/ 4 w 664"/>
                  <a:gd name="T25" fmla="*/ 25 h 519"/>
                  <a:gd name="T26" fmla="*/ 2 w 664"/>
                  <a:gd name="T27" fmla="*/ 23 h 519"/>
                  <a:gd name="T28" fmla="*/ 0 w 664"/>
                  <a:gd name="T29" fmla="*/ 22 h 519"/>
                  <a:gd name="T30" fmla="*/ 0 w 664"/>
                  <a:gd name="T31" fmla="*/ 18 h 519"/>
                  <a:gd name="T32" fmla="*/ 0 w 664"/>
                  <a:gd name="T33" fmla="*/ 16 h 519"/>
                  <a:gd name="T34" fmla="*/ 0 w 664"/>
                  <a:gd name="T35" fmla="*/ 12 h 519"/>
                  <a:gd name="T36" fmla="*/ 0 w 664"/>
                  <a:gd name="T37" fmla="*/ 9 h 519"/>
                  <a:gd name="T38" fmla="*/ 4 w 664"/>
                  <a:gd name="T39" fmla="*/ 7 h 519"/>
                  <a:gd name="T40" fmla="*/ 7 w 664"/>
                  <a:gd name="T41" fmla="*/ 4 h 519"/>
                  <a:gd name="T42" fmla="*/ 10 w 664"/>
                  <a:gd name="T43" fmla="*/ 2 h 519"/>
                  <a:gd name="T44" fmla="*/ 14 w 664"/>
                  <a:gd name="T45" fmla="*/ 0 h 519"/>
                  <a:gd name="T46" fmla="*/ 17 w 664"/>
                  <a:gd name="T47" fmla="*/ 1 h 519"/>
                  <a:gd name="T48" fmla="*/ 21 w 664"/>
                  <a:gd name="T49" fmla="*/ 2 h 519"/>
                  <a:gd name="T50" fmla="*/ 24 w 664"/>
                  <a:gd name="T51" fmla="*/ 3 h 519"/>
                  <a:gd name="T52" fmla="*/ 27 w 664"/>
                  <a:gd name="T53" fmla="*/ 3 h 519"/>
                  <a:gd name="T54" fmla="*/ 30 w 664"/>
                  <a:gd name="T55" fmla="*/ 5 h 519"/>
                  <a:gd name="T56" fmla="*/ 33 w 664"/>
                  <a:gd name="T57" fmla="*/ 7 h 519"/>
                  <a:gd name="T58" fmla="*/ 35 w 664"/>
                  <a:gd name="T59" fmla="*/ 8 h 519"/>
                  <a:gd name="T60" fmla="*/ 38 w 664"/>
                  <a:gd name="T61" fmla="*/ 10 h 519"/>
                  <a:gd name="T62" fmla="*/ 39 w 664"/>
                  <a:gd name="T63" fmla="*/ 12 h 519"/>
                  <a:gd name="T64" fmla="*/ 39 w 664"/>
                  <a:gd name="T65" fmla="*/ 13 h 519"/>
                  <a:gd name="T66" fmla="*/ 41 w 664"/>
                  <a:gd name="T67" fmla="*/ 16 h 519"/>
                  <a:gd name="T68" fmla="*/ 42 w 664"/>
                  <a:gd name="T69" fmla="*/ 17 h 519"/>
                  <a:gd name="T70" fmla="*/ 41 w 664"/>
                  <a:gd name="T71" fmla="*/ 19 h 519"/>
                  <a:gd name="T72" fmla="*/ 39 w 664"/>
                  <a:gd name="T73" fmla="*/ 21 h 519"/>
                  <a:gd name="T74" fmla="*/ 38 w 664"/>
                  <a:gd name="T75" fmla="*/ 22 h 519"/>
                  <a:gd name="T76" fmla="*/ 37 w 664"/>
                  <a:gd name="T77" fmla="*/ 23 h 519"/>
                  <a:gd name="T78" fmla="*/ 37 w 664"/>
                  <a:gd name="T79" fmla="*/ 25 h 519"/>
                  <a:gd name="T80" fmla="*/ 37 w 664"/>
                  <a:gd name="T81" fmla="*/ 27 h 519"/>
                  <a:gd name="T82" fmla="*/ 36 w 664"/>
                  <a:gd name="T83" fmla="*/ 29 h 519"/>
                  <a:gd name="T84" fmla="*/ 36 w 664"/>
                  <a:gd name="T85" fmla="*/ 30 h 5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64" h="519">
                    <a:moveTo>
                      <a:pt x="567" y="483"/>
                    </a:moveTo>
                    <a:lnTo>
                      <a:pt x="567" y="493"/>
                    </a:lnTo>
                    <a:lnTo>
                      <a:pt x="567" y="501"/>
                    </a:lnTo>
                    <a:lnTo>
                      <a:pt x="555" y="501"/>
                    </a:lnTo>
                    <a:lnTo>
                      <a:pt x="555" y="512"/>
                    </a:lnTo>
                    <a:lnTo>
                      <a:pt x="555" y="519"/>
                    </a:lnTo>
                    <a:lnTo>
                      <a:pt x="531" y="519"/>
                    </a:lnTo>
                    <a:lnTo>
                      <a:pt x="504" y="519"/>
                    </a:lnTo>
                    <a:lnTo>
                      <a:pt x="480" y="519"/>
                    </a:lnTo>
                    <a:lnTo>
                      <a:pt x="450" y="519"/>
                    </a:lnTo>
                    <a:lnTo>
                      <a:pt x="425" y="519"/>
                    </a:lnTo>
                    <a:lnTo>
                      <a:pt x="399" y="519"/>
                    </a:lnTo>
                    <a:lnTo>
                      <a:pt x="371" y="519"/>
                    </a:lnTo>
                    <a:lnTo>
                      <a:pt x="345" y="519"/>
                    </a:lnTo>
                    <a:lnTo>
                      <a:pt x="308" y="512"/>
                    </a:lnTo>
                    <a:lnTo>
                      <a:pt x="283" y="501"/>
                    </a:lnTo>
                    <a:lnTo>
                      <a:pt x="258" y="493"/>
                    </a:lnTo>
                    <a:lnTo>
                      <a:pt x="229" y="483"/>
                    </a:lnTo>
                    <a:lnTo>
                      <a:pt x="204" y="475"/>
                    </a:lnTo>
                    <a:lnTo>
                      <a:pt x="178" y="468"/>
                    </a:lnTo>
                    <a:lnTo>
                      <a:pt x="153" y="457"/>
                    </a:lnTo>
                    <a:lnTo>
                      <a:pt x="124" y="450"/>
                    </a:lnTo>
                    <a:lnTo>
                      <a:pt x="105" y="439"/>
                    </a:lnTo>
                    <a:lnTo>
                      <a:pt x="91" y="421"/>
                    </a:lnTo>
                    <a:lnTo>
                      <a:pt x="80" y="414"/>
                    </a:lnTo>
                    <a:lnTo>
                      <a:pt x="62" y="396"/>
                    </a:lnTo>
                    <a:lnTo>
                      <a:pt x="44" y="389"/>
                    </a:lnTo>
                    <a:lnTo>
                      <a:pt x="36" y="371"/>
                    </a:lnTo>
                    <a:lnTo>
                      <a:pt x="18" y="360"/>
                    </a:lnTo>
                    <a:lnTo>
                      <a:pt x="0" y="342"/>
                    </a:lnTo>
                    <a:lnTo>
                      <a:pt x="0" y="317"/>
                    </a:lnTo>
                    <a:lnTo>
                      <a:pt x="0" y="290"/>
                    </a:lnTo>
                    <a:lnTo>
                      <a:pt x="0" y="272"/>
                    </a:lnTo>
                    <a:lnTo>
                      <a:pt x="0" y="247"/>
                    </a:lnTo>
                    <a:lnTo>
                      <a:pt x="0" y="218"/>
                    </a:lnTo>
                    <a:lnTo>
                      <a:pt x="0" y="193"/>
                    </a:lnTo>
                    <a:lnTo>
                      <a:pt x="0" y="167"/>
                    </a:lnTo>
                    <a:lnTo>
                      <a:pt x="0" y="149"/>
                    </a:lnTo>
                    <a:lnTo>
                      <a:pt x="29" y="131"/>
                    </a:lnTo>
                    <a:lnTo>
                      <a:pt x="54" y="112"/>
                    </a:lnTo>
                    <a:lnTo>
                      <a:pt x="80" y="94"/>
                    </a:lnTo>
                    <a:lnTo>
                      <a:pt x="105" y="69"/>
                    </a:lnTo>
                    <a:lnTo>
                      <a:pt x="135" y="51"/>
                    </a:lnTo>
                    <a:lnTo>
                      <a:pt x="160" y="33"/>
                    </a:lnTo>
                    <a:lnTo>
                      <a:pt x="186" y="18"/>
                    </a:lnTo>
                    <a:lnTo>
                      <a:pt x="214" y="0"/>
                    </a:lnTo>
                    <a:lnTo>
                      <a:pt x="240" y="8"/>
                    </a:lnTo>
                    <a:lnTo>
                      <a:pt x="277" y="18"/>
                    </a:lnTo>
                    <a:lnTo>
                      <a:pt x="302" y="18"/>
                    </a:lnTo>
                    <a:lnTo>
                      <a:pt x="326" y="26"/>
                    </a:lnTo>
                    <a:lnTo>
                      <a:pt x="356" y="33"/>
                    </a:lnTo>
                    <a:lnTo>
                      <a:pt x="381" y="44"/>
                    </a:lnTo>
                    <a:lnTo>
                      <a:pt x="407" y="44"/>
                    </a:lnTo>
                    <a:lnTo>
                      <a:pt x="432" y="51"/>
                    </a:lnTo>
                    <a:lnTo>
                      <a:pt x="461" y="69"/>
                    </a:lnTo>
                    <a:lnTo>
                      <a:pt x="480" y="81"/>
                    </a:lnTo>
                    <a:lnTo>
                      <a:pt x="494" y="88"/>
                    </a:lnTo>
                    <a:lnTo>
                      <a:pt x="523" y="106"/>
                    </a:lnTo>
                    <a:lnTo>
                      <a:pt x="541" y="112"/>
                    </a:lnTo>
                    <a:lnTo>
                      <a:pt x="555" y="131"/>
                    </a:lnTo>
                    <a:lnTo>
                      <a:pt x="574" y="142"/>
                    </a:lnTo>
                    <a:lnTo>
                      <a:pt x="603" y="157"/>
                    </a:lnTo>
                    <a:lnTo>
                      <a:pt x="610" y="167"/>
                    </a:lnTo>
                    <a:lnTo>
                      <a:pt x="617" y="185"/>
                    </a:lnTo>
                    <a:lnTo>
                      <a:pt x="617" y="203"/>
                    </a:lnTo>
                    <a:lnTo>
                      <a:pt x="628" y="211"/>
                    </a:lnTo>
                    <a:lnTo>
                      <a:pt x="635" y="229"/>
                    </a:lnTo>
                    <a:lnTo>
                      <a:pt x="646" y="247"/>
                    </a:lnTo>
                    <a:lnTo>
                      <a:pt x="653" y="254"/>
                    </a:lnTo>
                    <a:lnTo>
                      <a:pt x="664" y="272"/>
                    </a:lnTo>
                    <a:lnTo>
                      <a:pt x="653" y="280"/>
                    </a:lnTo>
                    <a:lnTo>
                      <a:pt x="646" y="298"/>
                    </a:lnTo>
                    <a:lnTo>
                      <a:pt x="635" y="309"/>
                    </a:lnTo>
                    <a:lnTo>
                      <a:pt x="628" y="327"/>
                    </a:lnTo>
                    <a:lnTo>
                      <a:pt x="617" y="335"/>
                    </a:lnTo>
                    <a:lnTo>
                      <a:pt x="610" y="342"/>
                    </a:lnTo>
                    <a:lnTo>
                      <a:pt x="603" y="360"/>
                    </a:lnTo>
                    <a:lnTo>
                      <a:pt x="592" y="371"/>
                    </a:lnTo>
                    <a:lnTo>
                      <a:pt x="592" y="389"/>
                    </a:lnTo>
                    <a:lnTo>
                      <a:pt x="585" y="396"/>
                    </a:lnTo>
                    <a:lnTo>
                      <a:pt x="585" y="414"/>
                    </a:lnTo>
                    <a:lnTo>
                      <a:pt x="585" y="432"/>
                    </a:lnTo>
                    <a:lnTo>
                      <a:pt x="574" y="439"/>
                    </a:lnTo>
                    <a:lnTo>
                      <a:pt x="574" y="457"/>
                    </a:lnTo>
                    <a:lnTo>
                      <a:pt x="567" y="475"/>
                    </a:lnTo>
                    <a:lnTo>
                      <a:pt x="567" y="48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3" name="Freeform 372"/>
              <p:cNvSpPr>
                <a:spLocks/>
              </p:cNvSpPr>
              <p:nvPr/>
            </p:nvSpPr>
            <p:spPr bwMode="auto">
              <a:xfrm>
                <a:off x="3302" y="1526"/>
                <a:ext cx="137" cy="108"/>
              </a:xfrm>
              <a:custGeom>
                <a:avLst/>
                <a:gdLst>
                  <a:gd name="T0" fmla="*/ 29 w 548"/>
                  <a:gd name="T1" fmla="*/ 26 h 432"/>
                  <a:gd name="T2" fmla="*/ 29 w 548"/>
                  <a:gd name="T3" fmla="*/ 27 h 432"/>
                  <a:gd name="T4" fmla="*/ 26 w 548"/>
                  <a:gd name="T5" fmla="*/ 27 h 432"/>
                  <a:gd name="T6" fmla="*/ 24 w 548"/>
                  <a:gd name="T7" fmla="*/ 27 h 432"/>
                  <a:gd name="T8" fmla="*/ 21 w 548"/>
                  <a:gd name="T9" fmla="*/ 27 h 432"/>
                  <a:gd name="T10" fmla="*/ 18 w 548"/>
                  <a:gd name="T11" fmla="*/ 27 h 432"/>
                  <a:gd name="T12" fmla="*/ 15 w 548"/>
                  <a:gd name="T13" fmla="*/ 26 h 432"/>
                  <a:gd name="T14" fmla="*/ 12 w 548"/>
                  <a:gd name="T15" fmla="*/ 26 h 432"/>
                  <a:gd name="T16" fmla="*/ 9 w 548"/>
                  <a:gd name="T17" fmla="*/ 24 h 432"/>
                  <a:gd name="T18" fmla="*/ 6 w 548"/>
                  <a:gd name="T19" fmla="*/ 24 h 432"/>
                  <a:gd name="T20" fmla="*/ 5 w 548"/>
                  <a:gd name="T21" fmla="*/ 22 h 432"/>
                  <a:gd name="T22" fmla="*/ 3 w 548"/>
                  <a:gd name="T23" fmla="*/ 21 h 432"/>
                  <a:gd name="T24" fmla="*/ 1 w 548"/>
                  <a:gd name="T25" fmla="*/ 19 h 432"/>
                  <a:gd name="T26" fmla="*/ 0 w 548"/>
                  <a:gd name="T27" fmla="*/ 18 h 432"/>
                  <a:gd name="T28" fmla="*/ 0 w 548"/>
                  <a:gd name="T29" fmla="*/ 16 h 432"/>
                  <a:gd name="T30" fmla="*/ 0 w 548"/>
                  <a:gd name="T31" fmla="*/ 13 h 432"/>
                  <a:gd name="T32" fmla="*/ 0 w 548"/>
                  <a:gd name="T33" fmla="*/ 11 h 432"/>
                  <a:gd name="T34" fmla="*/ 0 w 548"/>
                  <a:gd name="T35" fmla="*/ 8 h 432"/>
                  <a:gd name="T36" fmla="*/ 3 w 548"/>
                  <a:gd name="T37" fmla="*/ 6 h 432"/>
                  <a:gd name="T38" fmla="*/ 6 w 548"/>
                  <a:gd name="T39" fmla="*/ 4 h 432"/>
                  <a:gd name="T40" fmla="*/ 9 w 548"/>
                  <a:gd name="T41" fmla="*/ 2 h 432"/>
                  <a:gd name="T42" fmla="*/ 11 w 548"/>
                  <a:gd name="T43" fmla="*/ 0 h 432"/>
                  <a:gd name="T44" fmla="*/ 14 w 548"/>
                  <a:gd name="T45" fmla="*/ 1 h 432"/>
                  <a:gd name="T46" fmla="*/ 17 w 548"/>
                  <a:gd name="T47" fmla="*/ 2 h 432"/>
                  <a:gd name="T48" fmla="*/ 20 w 548"/>
                  <a:gd name="T49" fmla="*/ 2 h 432"/>
                  <a:gd name="T50" fmla="*/ 22 w 548"/>
                  <a:gd name="T51" fmla="*/ 3 h 432"/>
                  <a:gd name="T52" fmla="*/ 24 w 548"/>
                  <a:gd name="T53" fmla="*/ 5 h 432"/>
                  <a:gd name="T54" fmla="*/ 27 w 548"/>
                  <a:gd name="T55" fmla="*/ 6 h 432"/>
                  <a:gd name="T56" fmla="*/ 29 w 548"/>
                  <a:gd name="T57" fmla="*/ 7 h 432"/>
                  <a:gd name="T58" fmla="*/ 31 w 548"/>
                  <a:gd name="T59" fmla="*/ 9 h 432"/>
                  <a:gd name="T60" fmla="*/ 32 w 548"/>
                  <a:gd name="T61" fmla="*/ 10 h 432"/>
                  <a:gd name="T62" fmla="*/ 33 w 548"/>
                  <a:gd name="T63" fmla="*/ 11 h 432"/>
                  <a:gd name="T64" fmla="*/ 33 w 548"/>
                  <a:gd name="T65" fmla="*/ 13 h 432"/>
                  <a:gd name="T66" fmla="*/ 34 w 548"/>
                  <a:gd name="T67" fmla="*/ 14 h 432"/>
                  <a:gd name="T68" fmla="*/ 33 w 548"/>
                  <a:gd name="T69" fmla="*/ 16 h 432"/>
                  <a:gd name="T70" fmla="*/ 33 w 548"/>
                  <a:gd name="T71" fmla="*/ 17 h 432"/>
                  <a:gd name="T72" fmla="*/ 32 w 548"/>
                  <a:gd name="T73" fmla="*/ 18 h 432"/>
                  <a:gd name="T74" fmla="*/ 31 w 548"/>
                  <a:gd name="T75" fmla="*/ 19 h 432"/>
                  <a:gd name="T76" fmla="*/ 31 w 548"/>
                  <a:gd name="T77" fmla="*/ 21 h 432"/>
                  <a:gd name="T78" fmla="*/ 30 w 548"/>
                  <a:gd name="T79" fmla="*/ 23 h 432"/>
                  <a:gd name="T80" fmla="*/ 29 w 548"/>
                  <a:gd name="T81" fmla="*/ 24 h 432"/>
                  <a:gd name="T82" fmla="*/ 29 w 548"/>
                  <a:gd name="T83" fmla="*/ 26 h 4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48" h="432">
                    <a:moveTo>
                      <a:pt x="469" y="406"/>
                    </a:moveTo>
                    <a:lnTo>
                      <a:pt x="462" y="414"/>
                    </a:lnTo>
                    <a:lnTo>
                      <a:pt x="462" y="424"/>
                    </a:lnTo>
                    <a:lnTo>
                      <a:pt x="462" y="432"/>
                    </a:lnTo>
                    <a:lnTo>
                      <a:pt x="436" y="432"/>
                    </a:lnTo>
                    <a:lnTo>
                      <a:pt x="418" y="432"/>
                    </a:lnTo>
                    <a:lnTo>
                      <a:pt x="389" y="432"/>
                    </a:lnTo>
                    <a:lnTo>
                      <a:pt x="375" y="432"/>
                    </a:lnTo>
                    <a:lnTo>
                      <a:pt x="345" y="432"/>
                    </a:lnTo>
                    <a:lnTo>
                      <a:pt x="327" y="432"/>
                    </a:lnTo>
                    <a:lnTo>
                      <a:pt x="302" y="432"/>
                    </a:lnTo>
                    <a:lnTo>
                      <a:pt x="284" y="432"/>
                    </a:lnTo>
                    <a:lnTo>
                      <a:pt x="258" y="424"/>
                    </a:lnTo>
                    <a:lnTo>
                      <a:pt x="233" y="414"/>
                    </a:lnTo>
                    <a:lnTo>
                      <a:pt x="215" y="414"/>
                    </a:lnTo>
                    <a:lnTo>
                      <a:pt x="185" y="406"/>
                    </a:lnTo>
                    <a:lnTo>
                      <a:pt x="160" y="399"/>
                    </a:lnTo>
                    <a:lnTo>
                      <a:pt x="142" y="388"/>
                    </a:lnTo>
                    <a:lnTo>
                      <a:pt x="117" y="388"/>
                    </a:lnTo>
                    <a:lnTo>
                      <a:pt x="99" y="381"/>
                    </a:lnTo>
                    <a:lnTo>
                      <a:pt x="81" y="370"/>
                    </a:lnTo>
                    <a:lnTo>
                      <a:pt x="73" y="352"/>
                    </a:lnTo>
                    <a:lnTo>
                      <a:pt x="55" y="345"/>
                    </a:lnTo>
                    <a:lnTo>
                      <a:pt x="48" y="338"/>
                    </a:lnTo>
                    <a:lnTo>
                      <a:pt x="37" y="320"/>
                    </a:lnTo>
                    <a:lnTo>
                      <a:pt x="19" y="309"/>
                    </a:lnTo>
                    <a:lnTo>
                      <a:pt x="12" y="302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0" y="124"/>
                    </a:lnTo>
                    <a:lnTo>
                      <a:pt x="19" y="106"/>
                    </a:lnTo>
                    <a:lnTo>
                      <a:pt x="48" y="88"/>
                    </a:lnTo>
                    <a:lnTo>
                      <a:pt x="63" y="80"/>
                    </a:lnTo>
                    <a:lnTo>
                      <a:pt x="91" y="62"/>
                    </a:lnTo>
                    <a:lnTo>
                      <a:pt x="109" y="43"/>
                    </a:lnTo>
                    <a:lnTo>
                      <a:pt x="135" y="37"/>
                    </a:lnTo>
                    <a:lnTo>
                      <a:pt x="153" y="19"/>
                    </a:lnTo>
                    <a:lnTo>
                      <a:pt x="178" y="0"/>
                    </a:lnTo>
                    <a:lnTo>
                      <a:pt x="197" y="12"/>
                    </a:lnTo>
                    <a:lnTo>
                      <a:pt x="221" y="12"/>
                    </a:lnTo>
                    <a:lnTo>
                      <a:pt x="240" y="19"/>
                    </a:lnTo>
                    <a:lnTo>
                      <a:pt x="266" y="25"/>
                    </a:lnTo>
                    <a:lnTo>
                      <a:pt x="294" y="25"/>
                    </a:lnTo>
                    <a:lnTo>
                      <a:pt x="312" y="37"/>
                    </a:lnTo>
                    <a:lnTo>
                      <a:pt x="338" y="37"/>
                    </a:lnTo>
                    <a:lnTo>
                      <a:pt x="356" y="43"/>
                    </a:lnTo>
                    <a:lnTo>
                      <a:pt x="375" y="55"/>
                    </a:lnTo>
                    <a:lnTo>
                      <a:pt x="389" y="73"/>
                    </a:lnTo>
                    <a:lnTo>
                      <a:pt x="407" y="80"/>
                    </a:lnTo>
                    <a:lnTo>
                      <a:pt x="426" y="88"/>
                    </a:lnTo>
                    <a:lnTo>
                      <a:pt x="444" y="98"/>
                    </a:lnTo>
                    <a:lnTo>
                      <a:pt x="462" y="106"/>
                    </a:lnTo>
                    <a:lnTo>
                      <a:pt x="480" y="124"/>
                    </a:lnTo>
                    <a:lnTo>
                      <a:pt x="498" y="134"/>
                    </a:lnTo>
                    <a:lnTo>
                      <a:pt x="505" y="142"/>
                    </a:lnTo>
                    <a:lnTo>
                      <a:pt x="505" y="160"/>
                    </a:lnTo>
                    <a:lnTo>
                      <a:pt x="512" y="167"/>
                    </a:lnTo>
                    <a:lnTo>
                      <a:pt x="523" y="178"/>
                    </a:lnTo>
                    <a:lnTo>
                      <a:pt x="530" y="197"/>
                    </a:lnTo>
                    <a:lnTo>
                      <a:pt x="530" y="203"/>
                    </a:lnTo>
                    <a:lnTo>
                      <a:pt x="541" y="211"/>
                    </a:lnTo>
                    <a:lnTo>
                      <a:pt x="548" y="229"/>
                    </a:lnTo>
                    <a:lnTo>
                      <a:pt x="541" y="240"/>
                    </a:lnTo>
                    <a:lnTo>
                      <a:pt x="530" y="248"/>
                    </a:lnTo>
                    <a:lnTo>
                      <a:pt x="523" y="258"/>
                    </a:lnTo>
                    <a:lnTo>
                      <a:pt x="523" y="266"/>
                    </a:lnTo>
                    <a:lnTo>
                      <a:pt x="512" y="284"/>
                    </a:lnTo>
                    <a:lnTo>
                      <a:pt x="505" y="291"/>
                    </a:lnTo>
                    <a:lnTo>
                      <a:pt x="498" y="302"/>
                    </a:lnTo>
                    <a:lnTo>
                      <a:pt x="487" y="309"/>
                    </a:lnTo>
                    <a:lnTo>
                      <a:pt x="487" y="327"/>
                    </a:lnTo>
                    <a:lnTo>
                      <a:pt x="487" y="338"/>
                    </a:lnTo>
                    <a:lnTo>
                      <a:pt x="480" y="345"/>
                    </a:lnTo>
                    <a:lnTo>
                      <a:pt x="480" y="363"/>
                    </a:lnTo>
                    <a:lnTo>
                      <a:pt x="480" y="370"/>
                    </a:lnTo>
                    <a:lnTo>
                      <a:pt x="469" y="381"/>
                    </a:lnTo>
                    <a:lnTo>
                      <a:pt x="469" y="399"/>
                    </a:lnTo>
                    <a:lnTo>
                      <a:pt x="469" y="40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4" name="Freeform 373"/>
              <p:cNvSpPr>
                <a:spLocks/>
              </p:cNvSpPr>
              <p:nvPr/>
            </p:nvSpPr>
            <p:spPr bwMode="auto">
              <a:xfrm>
                <a:off x="3327" y="1544"/>
                <a:ext cx="110" cy="85"/>
              </a:xfrm>
              <a:custGeom>
                <a:avLst/>
                <a:gdLst>
                  <a:gd name="T0" fmla="*/ 23 w 442"/>
                  <a:gd name="T1" fmla="*/ 21 h 341"/>
                  <a:gd name="T2" fmla="*/ 22 w 442"/>
                  <a:gd name="T3" fmla="*/ 21 h 341"/>
                  <a:gd name="T4" fmla="*/ 20 w 442"/>
                  <a:gd name="T5" fmla="*/ 21 h 341"/>
                  <a:gd name="T6" fmla="*/ 17 w 442"/>
                  <a:gd name="T7" fmla="*/ 21 h 341"/>
                  <a:gd name="T8" fmla="*/ 15 w 442"/>
                  <a:gd name="T9" fmla="*/ 21 h 341"/>
                  <a:gd name="T10" fmla="*/ 13 w 442"/>
                  <a:gd name="T11" fmla="*/ 21 h 341"/>
                  <a:gd name="T12" fmla="*/ 10 w 442"/>
                  <a:gd name="T13" fmla="*/ 20 h 341"/>
                  <a:gd name="T14" fmla="*/ 8 w 442"/>
                  <a:gd name="T15" fmla="*/ 20 h 341"/>
                  <a:gd name="T16" fmla="*/ 6 w 442"/>
                  <a:gd name="T17" fmla="*/ 19 h 341"/>
                  <a:gd name="T18" fmla="*/ 4 w 442"/>
                  <a:gd name="T19" fmla="*/ 18 h 341"/>
                  <a:gd name="T20" fmla="*/ 3 w 442"/>
                  <a:gd name="T21" fmla="*/ 17 h 341"/>
                  <a:gd name="T22" fmla="*/ 1 w 442"/>
                  <a:gd name="T23" fmla="*/ 16 h 341"/>
                  <a:gd name="T24" fmla="*/ 0 w 442"/>
                  <a:gd name="T25" fmla="*/ 15 h 341"/>
                  <a:gd name="T26" fmla="*/ 0 w 442"/>
                  <a:gd name="T27" fmla="*/ 13 h 341"/>
                  <a:gd name="T28" fmla="*/ 0 w 442"/>
                  <a:gd name="T29" fmla="*/ 11 h 341"/>
                  <a:gd name="T30" fmla="*/ 0 w 442"/>
                  <a:gd name="T31" fmla="*/ 9 h 341"/>
                  <a:gd name="T32" fmla="*/ 0 w 442"/>
                  <a:gd name="T33" fmla="*/ 7 h 341"/>
                  <a:gd name="T34" fmla="*/ 1 w 442"/>
                  <a:gd name="T35" fmla="*/ 5 h 341"/>
                  <a:gd name="T36" fmla="*/ 3 w 442"/>
                  <a:gd name="T37" fmla="*/ 4 h 341"/>
                  <a:gd name="T38" fmla="*/ 5 w 442"/>
                  <a:gd name="T39" fmla="*/ 2 h 341"/>
                  <a:gd name="T40" fmla="*/ 7 w 442"/>
                  <a:gd name="T41" fmla="*/ 1 h 341"/>
                  <a:gd name="T42" fmla="*/ 10 w 442"/>
                  <a:gd name="T43" fmla="*/ 0 h 341"/>
                  <a:gd name="T44" fmla="*/ 12 w 442"/>
                  <a:gd name="T45" fmla="*/ 1 h 341"/>
                  <a:gd name="T46" fmla="*/ 14 w 442"/>
                  <a:gd name="T47" fmla="*/ 1 h 341"/>
                  <a:gd name="T48" fmla="*/ 17 w 442"/>
                  <a:gd name="T49" fmla="*/ 2 h 341"/>
                  <a:gd name="T50" fmla="*/ 19 w 442"/>
                  <a:gd name="T51" fmla="*/ 3 h 341"/>
                  <a:gd name="T52" fmla="*/ 20 w 442"/>
                  <a:gd name="T53" fmla="*/ 4 h 341"/>
                  <a:gd name="T54" fmla="*/ 22 w 442"/>
                  <a:gd name="T55" fmla="*/ 5 h 341"/>
                  <a:gd name="T56" fmla="*/ 24 w 442"/>
                  <a:gd name="T57" fmla="*/ 6 h 341"/>
                  <a:gd name="T58" fmla="*/ 25 w 442"/>
                  <a:gd name="T59" fmla="*/ 7 h 341"/>
                  <a:gd name="T60" fmla="*/ 26 w 442"/>
                  <a:gd name="T61" fmla="*/ 8 h 341"/>
                  <a:gd name="T62" fmla="*/ 26 w 442"/>
                  <a:gd name="T63" fmla="*/ 9 h 341"/>
                  <a:gd name="T64" fmla="*/ 27 w 442"/>
                  <a:gd name="T65" fmla="*/ 11 h 341"/>
                  <a:gd name="T66" fmla="*/ 27 w 442"/>
                  <a:gd name="T67" fmla="*/ 12 h 341"/>
                  <a:gd name="T68" fmla="*/ 26 w 442"/>
                  <a:gd name="T69" fmla="*/ 13 h 341"/>
                  <a:gd name="T70" fmla="*/ 25 w 442"/>
                  <a:gd name="T71" fmla="*/ 14 h 341"/>
                  <a:gd name="T72" fmla="*/ 24 w 442"/>
                  <a:gd name="T73" fmla="*/ 15 h 341"/>
                  <a:gd name="T74" fmla="*/ 24 w 442"/>
                  <a:gd name="T75" fmla="*/ 16 h 341"/>
                  <a:gd name="T76" fmla="*/ 24 w 442"/>
                  <a:gd name="T77" fmla="*/ 17 h 341"/>
                  <a:gd name="T78" fmla="*/ 24 w 442"/>
                  <a:gd name="T79" fmla="*/ 19 h 341"/>
                  <a:gd name="T80" fmla="*/ 23 w 442"/>
                  <a:gd name="T81" fmla="*/ 20 h 3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42" h="341">
                    <a:moveTo>
                      <a:pt x="370" y="326"/>
                    </a:moveTo>
                    <a:lnTo>
                      <a:pt x="370" y="333"/>
                    </a:lnTo>
                    <a:lnTo>
                      <a:pt x="370" y="341"/>
                    </a:lnTo>
                    <a:lnTo>
                      <a:pt x="351" y="341"/>
                    </a:lnTo>
                    <a:lnTo>
                      <a:pt x="337" y="341"/>
                    </a:lnTo>
                    <a:lnTo>
                      <a:pt x="319" y="341"/>
                    </a:lnTo>
                    <a:lnTo>
                      <a:pt x="300" y="341"/>
                    </a:lnTo>
                    <a:lnTo>
                      <a:pt x="282" y="341"/>
                    </a:lnTo>
                    <a:lnTo>
                      <a:pt x="264" y="341"/>
                    </a:lnTo>
                    <a:lnTo>
                      <a:pt x="239" y="341"/>
                    </a:lnTo>
                    <a:lnTo>
                      <a:pt x="221" y="341"/>
                    </a:lnTo>
                    <a:lnTo>
                      <a:pt x="203" y="333"/>
                    </a:lnTo>
                    <a:lnTo>
                      <a:pt x="185" y="333"/>
                    </a:lnTo>
                    <a:lnTo>
                      <a:pt x="167" y="326"/>
                    </a:lnTo>
                    <a:lnTo>
                      <a:pt x="152" y="326"/>
                    </a:lnTo>
                    <a:lnTo>
                      <a:pt x="134" y="315"/>
                    </a:lnTo>
                    <a:lnTo>
                      <a:pt x="116" y="315"/>
                    </a:lnTo>
                    <a:lnTo>
                      <a:pt x="98" y="308"/>
                    </a:lnTo>
                    <a:lnTo>
                      <a:pt x="79" y="297"/>
                    </a:lnTo>
                    <a:lnTo>
                      <a:pt x="73" y="290"/>
                    </a:lnTo>
                    <a:lnTo>
                      <a:pt x="61" y="279"/>
                    </a:lnTo>
                    <a:lnTo>
                      <a:pt x="43" y="272"/>
                    </a:lnTo>
                    <a:lnTo>
                      <a:pt x="36" y="265"/>
                    </a:lnTo>
                    <a:lnTo>
                      <a:pt x="25" y="254"/>
                    </a:lnTo>
                    <a:lnTo>
                      <a:pt x="18" y="247"/>
                    </a:lnTo>
                    <a:lnTo>
                      <a:pt x="10" y="236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93"/>
                    </a:lnTo>
                    <a:lnTo>
                      <a:pt x="0" y="175"/>
                    </a:lnTo>
                    <a:lnTo>
                      <a:pt x="0" y="167"/>
                    </a:lnTo>
                    <a:lnTo>
                      <a:pt x="0" y="148"/>
                    </a:lnTo>
                    <a:lnTo>
                      <a:pt x="0" y="130"/>
                    </a:lnTo>
                    <a:lnTo>
                      <a:pt x="0" y="112"/>
                    </a:lnTo>
                    <a:lnTo>
                      <a:pt x="0" y="94"/>
                    </a:lnTo>
                    <a:lnTo>
                      <a:pt x="18" y="87"/>
                    </a:lnTo>
                    <a:lnTo>
                      <a:pt x="36" y="69"/>
                    </a:lnTo>
                    <a:lnTo>
                      <a:pt x="54" y="61"/>
                    </a:lnTo>
                    <a:lnTo>
                      <a:pt x="73" y="51"/>
                    </a:lnTo>
                    <a:lnTo>
                      <a:pt x="86" y="33"/>
                    </a:lnTo>
                    <a:lnTo>
                      <a:pt x="104" y="25"/>
                    </a:lnTo>
                    <a:lnTo>
                      <a:pt x="122" y="15"/>
                    </a:lnTo>
                    <a:lnTo>
                      <a:pt x="141" y="0"/>
                    </a:lnTo>
                    <a:lnTo>
                      <a:pt x="159" y="7"/>
                    </a:lnTo>
                    <a:lnTo>
                      <a:pt x="177" y="7"/>
                    </a:lnTo>
                    <a:lnTo>
                      <a:pt x="195" y="15"/>
                    </a:lnTo>
                    <a:lnTo>
                      <a:pt x="213" y="15"/>
                    </a:lnTo>
                    <a:lnTo>
                      <a:pt x="228" y="25"/>
                    </a:lnTo>
                    <a:lnTo>
                      <a:pt x="246" y="25"/>
                    </a:lnTo>
                    <a:lnTo>
                      <a:pt x="276" y="33"/>
                    </a:lnTo>
                    <a:lnTo>
                      <a:pt x="290" y="33"/>
                    </a:lnTo>
                    <a:lnTo>
                      <a:pt x="300" y="43"/>
                    </a:lnTo>
                    <a:lnTo>
                      <a:pt x="319" y="51"/>
                    </a:lnTo>
                    <a:lnTo>
                      <a:pt x="327" y="61"/>
                    </a:lnTo>
                    <a:lnTo>
                      <a:pt x="345" y="69"/>
                    </a:lnTo>
                    <a:lnTo>
                      <a:pt x="351" y="76"/>
                    </a:lnTo>
                    <a:lnTo>
                      <a:pt x="370" y="87"/>
                    </a:lnTo>
                    <a:lnTo>
                      <a:pt x="381" y="94"/>
                    </a:lnTo>
                    <a:lnTo>
                      <a:pt x="399" y="105"/>
                    </a:lnTo>
                    <a:lnTo>
                      <a:pt x="399" y="112"/>
                    </a:lnTo>
                    <a:lnTo>
                      <a:pt x="406" y="124"/>
                    </a:lnTo>
                    <a:lnTo>
                      <a:pt x="413" y="130"/>
                    </a:lnTo>
                    <a:lnTo>
                      <a:pt x="413" y="138"/>
                    </a:lnTo>
                    <a:lnTo>
                      <a:pt x="424" y="148"/>
                    </a:lnTo>
                    <a:lnTo>
                      <a:pt x="431" y="156"/>
                    </a:lnTo>
                    <a:lnTo>
                      <a:pt x="431" y="175"/>
                    </a:lnTo>
                    <a:lnTo>
                      <a:pt x="442" y="185"/>
                    </a:lnTo>
                    <a:lnTo>
                      <a:pt x="431" y="193"/>
                    </a:lnTo>
                    <a:lnTo>
                      <a:pt x="424" y="200"/>
                    </a:lnTo>
                    <a:lnTo>
                      <a:pt x="413" y="211"/>
                    </a:lnTo>
                    <a:lnTo>
                      <a:pt x="406" y="218"/>
                    </a:lnTo>
                    <a:lnTo>
                      <a:pt x="406" y="229"/>
                    </a:lnTo>
                    <a:lnTo>
                      <a:pt x="399" y="236"/>
                    </a:lnTo>
                    <a:lnTo>
                      <a:pt x="388" y="247"/>
                    </a:lnTo>
                    <a:lnTo>
                      <a:pt x="388" y="254"/>
                    </a:lnTo>
                    <a:lnTo>
                      <a:pt x="388" y="265"/>
                    </a:lnTo>
                    <a:lnTo>
                      <a:pt x="388" y="272"/>
                    </a:lnTo>
                    <a:lnTo>
                      <a:pt x="381" y="279"/>
                    </a:lnTo>
                    <a:lnTo>
                      <a:pt x="381" y="297"/>
                    </a:lnTo>
                    <a:lnTo>
                      <a:pt x="381" y="308"/>
                    </a:lnTo>
                    <a:lnTo>
                      <a:pt x="381" y="315"/>
                    </a:lnTo>
                    <a:lnTo>
                      <a:pt x="370" y="326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5" name="Freeform 374"/>
              <p:cNvSpPr>
                <a:spLocks/>
              </p:cNvSpPr>
              <p:nvPr/>
            </p:nvSpPr>
            <p:spPr bwMode="auto">
              <a:xfrm>
                <a:off x="3351" y="1561"/>
                <a:ext cx="83" cy="66"/>
              </a:xfrm>
              <a:custGeom>
                <a:avLst/>
                <a:gdLst>
                  <a:gd name="T0" fmla="*/ 18 w 333"/>
                  <a:gd name="T1" fmla="*/ 16 h 264"/>
                  <a:gd name="T2" fmla="*/ 18 w 333"/>
                  <a:gd name="T3" fmla="*/ 17 h 264"/>
                  <a:gd name="T4" fmla="*/ 10 w 333"/>
                  <a:gd name="T5" fmla="*/ 16 h 264"/>
                  <a:gd name="T6" fmla="*/ 4 w 333"/>
                  <a:gd name="T7" fmla="*/ 14 h 264"/>
                  <a:gd name="T8" fmla="*/ 0 w 333"/>
                  <a:gd name="T9" fmla="*/ 11 h 264"/>
                  <a:gd name="T10" fmla="*/ 0 w 333"/>
                  <a:gd name="T11" fmla="*/ 4 h 264"/>
                  <a:gd name="T12" fmla="*/ 6 w 333"/>
                  <a:gd name="T13" fmla="*/ 0 h 264"/>
                  <a:gd name="T14" fmla="*/ 14 w 333"/>
                  <a:gd name="T15" fmla="*/ 2 h 264"/>
                  <a:gd name="T16" fmla="*/ 19 w 333"/>
                  <a:gd name="T17" fmla="*/ 5 h 264"/>
                  <a:gd name="T18" fmla="*/ 21 w 333"/>
                  <a:gd name="T19" fmla="*/ 8 h 264"/>
                  <a:gd name="T20" fmla="*/ 19 w 333"/>
                  <a:gd name="T21" fmla="*/ 12 h 264"/>
                  <a:gd name="T22" fmla="*/ 18 w 333"/>
                  <a:gd name="T23" fmla="*/ 16 h 2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3" h="264">
                    <a:moveTo>
                      <a:pt x="283" y="246"/>
                    </a:moveTo>
                    <a:lnTo>
                      <a:pt x="283" y="264"/>
                    </a:lnTo>
                    <a:lnTo>
                      <a:pt x="166" y="257"/>
                    </a:lnTo>
                    <a:lnTo>
                      <a:pt x="61" y="228"/>
                    </a:lnTo>
                    <a:lnTo>
                      <a:pt x="0" y="178"/>
                    </a:lnTo>
                    <a:lnTo>
                      <a:pt x="0" y="69"/>
                    </a:lnTo>
                    <a:lnTo>
                      <a:pt x="105" y="0"/>
                    </a:lnTo>
                    <a:lnTo>
                      <a:pt x="221" y="25"/>
                    </a:lnTo>
                    <a:lnTo>
                      <a:pt x="301" y="79"/>
                    </a:lnTo>
                    <a:lnTo>
                      <a:pt x="333" y="131"/>
                    </a:lnTo>
                    <a:lnTo>
                      <a:pt x="301" y="185"/>
                    </a:lnTo>
                    <a:lnTo>
                      <a:pt x="283" y="24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6" name="Freeform 375"/>
              <p:cNvSpPr>
                <a:spLocks/>
              </p:cNvSpPr>
              <p:nvPr/>
            </p:nvSpPr>
            <p:spPr bwMode="auto">
              <a:xfrm>
                <a:off x="3417" y="1105"/>
                <a:ext cx="252" cy="342"/>
              </a:xfrm>
              <a:custGeom>
                <a:avLst/>
                <a:gdLst>
                  <a:gd name="T0" fmla="*/ 59 w 1004"/>
                  <a:gd name="T1" fmla="*/ 76 h 1368"/>
                  <a:gd name="T2" fmla="*/ 63 w 1004"/>
                  <a:gd name="T3" fmla="*/ 76 h 1368"/>
                  <a:gd name="T4" fmla="*/ 62 w 1004"/>
                  <a:gd name="T5" fmla="*/ 48 h 1368"/>
                  <a:gd name="T6" fmla="*/ 54 w 1004"/>
                  <a:gd name="T7" fmla="*/ 19 h 1368"/>
                  <a:gd name="T8" fmla="*/ 40 w 1004"/>
                  <a:gd name="T9" fmla="*/ 3 h 1368"/>
                  <a:gd name="T10" fmla="*/ 17 w 1004"/>
                  <a:gd name="T11" fmla="*/ 0 h 1368"/>
                  <a:gd name="T12" fmla="*/ 0 w 1004"/>
                  <a:gd name="T13" fmla="*/ 25 h 1368"/>
                  <a:gd name="T14" fmla="*/ 7 w 1004"/>
                  <a:gd name="T15" fmla="*/ 54 h 1368"/>
                  <a:gd name="T16" fmla="*/ 20 w 1004"/>
                  <a:gd name="T17" fmla="*/ 76 h 1368"/>
                  <a:gd name="T18" fmla="*/ 34 w 1004"/>
                  <a:gd name="T19" fmla="*/ 86 h 1368"/>
                  <a:gd name="T20" fmla="*/ 45 w 1004"/>
                  <a:gd name="T21" fmla="*/ 78 h 1368"/>
                  <a:gd name="T22" fmla="*/ 59 w 1004"/>
                  <a:gd name="T23" fmla="*/ 76 h 13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4" h="1368">
                    <a:moveTo>
                      <a:pt x="943" y="1215"/>
                    </a:moveTo>
                    <a:lnTo>
                      <a:pt x="1004" y="1208"/>
                    </a:lnTo>
                    <a:lnTo>
                      <a:pt x="986" y="765"/>
                    </a:lnTo>
                    <a:lnTo>
                      <a:pt x="856" y="298"/>
                    </a:lnTo>
                    <a:lnTo>
                      <a:pt x="642" y="44"/>
                    </a:lnTo>
                    <a:lnTo>
                      <a:pt x="272" y="0"/>
                    </a:lnTo>
                    <a:lnTo>
                      <a:pt x="0" y="395"/>
                    </a:lnTo>
                    <a:lnTo>
                      <a:pt x="104" y="856"/>
                    </a:lnTo>
                    <a:lnTo>
                      <a:pt x="315" y="1208"/>
                    </a:lnTo>
                    <a:lnTo>
                      <a:pt x="536" y="1368"/>
                    </a:lnTo>
                    <a:lnTo>
                      <a:pt x="721" y="1245"/>
                    </a:lnTo>
                    <a:lnTo>
                      <a:pt x="943" y="121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7" name="Freeform 376"/>
              <p:cNvSpPr>
                <a:spLocks/>
              </p:cNvSpPr>
              <p:nvPr/>
            </p:nvSpPr>
            <p:spPr bwMode="auto">
              <a:xfrm>
                <a:off x="3434" y="1131"/>
                <a:ext cx="230" cy="313"/>
              </a:xfrm>
              <a:custGeom>
                <a:avLst/>
                <a:gdLst>
                  <a:gd name="T0" fmla="*/ 54 w 918"/>
                  <a:gd name="T1" fmla="*/ 70 h 1252"/>
                  <a:gd name="T2" fmla="*/ 56 w 918"/>
                  <a:gd name="T3" fmla="*/ 70 h 1252"/>
                  <a:gd name="T4" fmla="*/ 56 w 918"/>
                  <a:gd name="T5" fmla="*/ 70 h 1252"/>
                  <a:gd name="T6" fmla="*/ 58 w 918"/>
                  <a:gd name="T7" fmla="*/ 69 h 1252"/>
                  <a:gd name="T8" fmla="*/ 58 w 918"/>
                  <a:gd name="T9" fmla="*/ 63 h 1252"/>
                  <a:gd name="T10" fmla="*/ 57 w 918"/>
                  <a:gd name="T11" fmla="*/ 57 h 1252"/>
                  <a:gd name="T12" fmla="*/ 57 w 918"/>
                  <a:gd name="T13" fmla="*/ 50 h 1252"/>
                  <a:gd name="T14" fmla="*/ 56 w 918"/>
                  <a:gd name="T15" fmla="*/ 44 h 1252"/>
                  <a:gd name="T16" fmla="*/ 55 w 918"/>
                  <a:gd name="T17" fmla="*/ 38 h 1252"/>
                  <a:gd name="T18" fmla="*/ 53 w 918"/>
                  <a:gd name="T19" fmla="*/ 31 h 1252"/>
                  <a:gd name="T20" fmla="*/ 51 w 918"/>
                  <a:gd name="T21" fmla="*/ 24 h 1252"/>
                  <a:gd name="T22" fmla="*/ 49 w 918"/>
                  <a:gd name="T23" fmla="*/ 18 h 1252"/>
                  <a:gd name="T24" fmla="*/ 47 w 918"/>
                  <a:gd name="T25" fmla="*/ 14 h 1252"/>
                  <a:gd name="T26" fmla="*/ 43 w 918"/>
                  <a:gd name="T27" fmla="*/ 10 h 1252"/>
                  <a:gd name="T28" fmla="*/ 40 w 918"/>
                  <a:gd name="T29" fmla="*/ 6 h 1252"/>
                  <a:gd name="T30" fmla="*/ 37 w 918"/>
                  <a:gd name="T31" fmla="*/ 2 h 1252"/>
                  <a:gd name="T32" fmla="*/ 32 w 918"/>
                  <a:gd name="T33" fmla="*/ 2 h 1252"/>
                  <a:gd name="T34" fmla="*/ 26 w 918"/>
                  <a:gd name="T35" fmla="*/ 1 h 1252"/>
                  <a:gd name="T36" fmla="*/ 21 w 918"/>
                  <a:gd name="T37" fmla="*/ 1 h 1252"/>
                  <a:gd name="T38" fmla="*/ 16 w 918"/>
                  <a:gd name="T39" fmla="*/ 0 h 1252"/>
                  <a:gd name="T40" fmla="*/ 12 w 918"/>
                  <a:gd name="T41" fmla="*/ 6 h 1252"/>
                  <a:gd name="T42" fmla="*/ 8 w 918"/>
                  <a:gd name="T43" fmla="*/ 12 h 1252"/>
                  <a:gd name="T44" fmla="*/ 4 w 918"/>
                  <a:gd name="T45" fmla="*/ 17 h 1252"/>
                  <a:gd name="T46" fmla="*/ 0 w 918"/>
                  <a:gd name="T47" fmla="*/ 23 h 1252"/>
                  <a:gd name="T48" fmla="*/ 2 w 918"/>
                  <a:gd name="T49" fmla="*/ 29 h 1252"/>
                  <a:gd name="T50" fmla="*/ 4 w 918"/>
                  <a:gd name="T51" fmla="*/ 36 h 1252"/>
                  <a:gd name="T52" fmla="*/ 5 w 918"/>
                  <a:gd name="T53" fmla="*/ 43 h 1252"/>
                  <a:gd name="T54" fmla="*/ 6 w 918"/>
                  <a:gd name="T55" fmla="*/ 49 h 1252"/>
                  <a:gd name="T56" fmla="*/ 9 w 918"/>
                  <a:gd name="T57" fmla="*/ 54 h 1252"/>
                  <a:gd name="T58" fmla="*/ 12 w 918"/>
                  <a:gd name="T59" fmla="*/ 59 h 1252"/>
                  <a:gd name="T60" fmla="*/ 15 w 918"/>
                  <a:gd name="T61" fmla="*/ 64 h 1252"/>
                  <a:gd name="T62" fmla="*/ 18 w 918"/>
                  <a:gd name="T63" fmla="*/ 69 h 1252"/>
                  <a:gd name="T64" fmla="*/ 21 w 918"/>
                  <a:gd name="T65" fmla="*/ 72 h 1252"/>
                  <a:gd name="T66" fmla="*/ 24 w 918"/>
                  <a:gd name="T67" fmla="*/ 74 h 1252"/>
                  <a:gd name="T68" fmla="*/ 28 w 918"/>
                  <a:gd name="T69" fmla="*/ 76 h 1252"/>
                  <a:gd name="T70" fmla="*/ 31 w 918"/>
                  <a:gd name="T71" fmla="*/ 78 h 1252"/>
                  <a:gd name="T72" fmla="*/ 33 w 918"/>
                  <a:gd name="T73" fmla="*/ 77 h 1252"/>
                  <a:gd name="T74" fmla="*/ 36 w 918"/>
                  <a:gd name="T75" fmla="*/ 75 h 1252"/>
                  <a:gd name="T76" fmla="*/ 39 w 918"/>
                  <a:gd name="T77" fmla="*/ 73 h 1252"/>
                  <a:gd name="T78" fmla="*/ 42 w 918"/>
                  <a:gd name="T79" fmla="*/ 71 h 1252"/>
                  <a:gd name="T80" fmla="*/ 45 w 918"/>
                  <a:gd name="T81" fmla="*/ 71 h 1252"/>
                  <a:gd name="T82" fmla="*/ 48 w 918"/>
                  <a:gd name="T83" fmla="*/ 71 h 1252"/>
                  <a:gd name="T84" fmla="*/ 51 w 918"/>
                  <a:gd name="T85" fmla="*/ 70 h 1252"/>
                  <a:gd name="T86" fmla="*/ 54 w 918"/>
                  <a:gd name="T87" fmla="*/ 70 h 125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18" h="1252">
                    <a:moveTo>
                      <a:pt x="857" y="1110"/>
                    </a:moveTo>
                    <a:lnTo>
                      <a:pt x="867" y="1110"/>
                    </a:lnTo>
                    <a:lnTo>
                      <a:pt x="875" y="1110"/>
                    </a:lnTo>
                    <a:lnTo>
                      <a:pt x="885" y="1110"/>
                    </a:lnTo>
                    <a:lnTo>
                      <a:pt x="893" y="1110"/>
                    </a:lnTo>
                    <a:lnTo>
                      <a:pt x="900" y="1110"/>
                    </a:lnTo>
                    <a:lnTo>
                      <a:pt x="911" y="1103"/>
                    </a:lnTo>
                    <a:lnTo>
                      <a:pt x="918" y="1103"/>
                    </a:lnTo>
                    <a:lnTo>
                      <a:pt x="918" y="1059"/>
                    </a:lnTo>
                    <a:lnTo>
                      <a:pt x="918" y="1005"/>
                    </a:lnTo>
                    <a:lnTo>
                      <a:pt x="918" y="950"/>
                    </a:lnTo>
                    <a:lnTo>
                      <a:pt x="911" y="907"/>
                    </a:lnTo>
                    <a:lnTo>
                      <a:pt x="911" y="856"/>
                    </a:lnTo>
                    <a:lnTo>
                      <a:pt x="911" y="802"/>
                    </a:lnTo>
                    <a:lnTo>
                      <a:pt x="911" y="751"/>
                    </a:lnTo>
                    <a:lnTo>
                      <a:pt x="900" y="704"/>
                    </a:lnTo>
                    <a:lnTo>
                      <a:pt x="893" y="653"/>
                    </a:lnTo>
                    <a:lnTo>
                      <a:pt x="875" y="599"/>
                    </a:lnTo>
                    <a:lnTo>
                      <a:pt x="857" y="548"/>
                    </a:lnTo>
                    <a:lnTo>
                      <a:pt x="849" y="493"/>
                    </a:lnTo>
                    <a:lnTo>
                      <a:pt x="831" y="439"/>
                    </a:lnTo>
                    <a:lnTo>
                      <a:pt x="813" y="388"/>
                    </a:lnTo>
                    <a:lnTo>
                      <a:pt x="806" y="334"/>
                    </a:lnTo>
                    <a:lnTo>
                      <a:pt x="788" y="284"/>
                    </a:lnTo>
                    <a:lnTo>
                      <a:pt x="758" y="247"/>
                    </a:lnTo>
                    <a:lnTo>
                      <a:pt x="744" y="221"/>
                    </a:lnTo>
                    <a:lnTo>
                      <a:pt x="715" y="185"/>
                    </a:lnTo>
                    <a:lnTo>
                      <a:pt x="689" y="160"/>
                    </a:lnTo>
                    <a:lnTo>
                      <a:pt x="664" y="131"/>
                    </a:lnTo>
                    <a:lnTo>
                      <a:pt x="635" y="98"/>
                    </a:lnTo>
                    <a:lnTo>
                      <a:pt x="621" y="69"/>
                    </a:lnTo>
                    <a:lnTo>
                      <a:pt x="592" y="37"/>
                    </a:lnTo>
                    <a:lnTo>
                      <a:pt x="549" y="37"/>
                    </a:lnTo>
                    <a:lnTo>
                      <a:pt x="504" y="25"/>
                    </a:lnTo>
                    <a:lnTo>
                      <a:pt x="461" y="25"/>
                    </a:lnTo>
                    <a:lnTo>
                      <a:pt x="417" y="18"/>
                    </a:lnTo>
                    <a:lnTo>
                      <a:pt x="371" y="18"/>
                    </a:lnTo>
                    <a:lnTo>
                      <a:pt x="338" y="7"/>
                    </a:lnTo>
                    <a:lnTo>
                      <a:pt x="295" y="7"/>
                    </a:lnTo>
                    <a:lnTo>
                      <a:pt x="247" y="0"/>
                    </a:lnTo>
                    <a:lnTo>
                      <a:pt x="214" y="43"/>
                    </a:lnTo>
                    <a:lnTo>
                      <a:pt x="186" y="88"/>
                    </a:lnTo>
                    <a:lnTo>
                      <a:pt x="153" y="131"/>
                    </a:lnTo>
                    <a:lnTo>
                      <a:pt x="123" y="185"/>
                    </a:lnTo>
                    <a:lnTo>
                      <a:pt x="91" y="229"/>
                    </a:lnTo>
                    <a:lnTo>
                      <a:pt x="62" y="272"/>
                    </a:lnTo>
                    <a:lnTo>
                      <a:pt x="29" y="315"/>
                    </a:lnTo>
                    <a:lnTo>
                      <a:pt x="0" y="363"/>
                    </a:lnTo>
                    <a:lnTo>
                      <a:pt x="11" y="414"/>
                    </a:lnTo>
                    <a:lnTo>
                      <a:pt x="29" y="468"/>
                    </a:lnTo>
                    <a:lnTo>
                      <a:pt x="36" y="519"/>
                    </a:lnTo>
                    <a:lnTo>
                      <a:pt x="54" y="574"/>
                    </a:lnTo>
                    <a:lnTo>
                      <a:pt x="62" y="624"/>
                    </a:lnTo>
                    <a:lnTo>
                      <a:pt x="72" y="678"/>
                    </a:lnTo>
                    <a:lnTo>
                      <a:pt x="91" y="733"/>
                    </a:lnTo>
                    <a:lnTo>
                      <a:pt x="98" y="784"/>
                    </a:lnTo>
                    <a:lnTo>
                      <a:pt x="123" y="820"/>
                    </a:lnTo>
                    <a:lnTo>
                      <a:pt x="142" y="864"/>
                    </a:lnTo>
                    <a:lnTo>
                      <a:pt x="171" y="900"/>
                    </a:lnTo>
                    <a:lnTo>
                      <a:pt x="196" y="944"/>
                    </a:lnTo>
                    <a:lnTo>
                      <a:pt x="214" y="987"/>
                    </a:lnTo>
                    <a:lnTo>
                      <a:pt x="240" y="1023"/>
                    </a:lnTo>
                    <a:lnTo>
                      <a:pt x="265" y="1067"/>
                    </a:lnTo>
                    <a:lnTo>
                      <a:pt x="283" y="1103"/>
                    </a:lnTo>
                    <a:lnTo>
                      <a:pt x="308" y="1121"/>
                    </a:lnTo>
                    <a:lnTo>
                      <a:pt x="338" y="1146"/>
                    </a:lnTo>
                    <a:lnTo>
                      <a:pt x="363" y="1165"/>
                    </a:lnTo>
                    <a:lnTo>
                      <a:pt x="389" y="1183"/>
                    </a:lnTo>
                    <a:lnTo>
                      <a:pt x="417" y="1201"/>
                    </a:lnTo>
                    <a:lnTo>
                      <a:pt x="443" y="1216"/>
                    </a:lnTo>
                    <a:lnTo>
                      <a:pt x="468" y="1234"/>
                    </a:lnTo>
                    <a:lnTo>
                      <a:pt x="498" y="1252"/>
                    </a:lnTo>
                    <a:lnTo>
                      <a:pt x="512" y="1234"/>
                    </a:lnTo>
                    <a:lnTo>
                      <a:pt x="530" y="1227"/>
                    </a:lnTo>
                    <a:lnTo>
                      <a:pt x="559" y="1209"/>
                    </a:lnTo>
                    <a:lnTo>
                      <a:pt x="574" y="1201"/>
                    </a:lnTo>
                    <a:lnTo>
                      <a:pt x="603" y="1183"/>
                    </a:lnTo>
                    <a:lnTo>
                      <a:pt x="621" y="1165"/>
                    </a:lnTo>
                    <a:lnTo>
                      <a:pt x="646" y="1154"/>
                    </a:lnTo>
                    <a:lnTo>
                      <a:pt x="664" y="1140"/>
                    </a:lnTo>
                    <a:lnTo>
                      <a:pt x="689" y="1140"/>
                    </a:lnTo>
                    <a:lnTo>
                      <a:pt x="715" y="1140"/>
                    </a:lnTo>
                    <a:lnTo>
                      <a:pt x="733" y="1128"/>
                    </a:lnTo>
                    <a:lnTo>
                      <a:pt x="758" y="1128"/>
                    </a:lnTo>
                    <a:lnTo>
                      <a:pt x="788" y="1121"/>
                    </a:lnTo>
                    <a:lnTo>
                      <a:pt x="813" y="1121"/>
                    </a:lnTo>
                    <a:lnTo>
                      <a:pt x="839" y="1110"/>
                    </a:lnTo>
                    <a:lnTo>
                      <a:pt x="857" y="111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8" name="Freeform 377"/>
              <p:cNvSpPr>
                <a:spLocks/>
              </p:cNvSpPr>
              <p:nvPr/>
            </p:nvSpPr>
            <p:spPr bwMode="auto">
              <a:xfrm>
                <a:off x="3453" y="1157"/>
                <a:ext cx="209" cy="285"/>
              </a:xfrm>
              <a:custGeom>
                <a:avLst/>
                <a:gdLst>
                  <a:gd name="T0" fmla="*/ 49 w 839"/>
                  <a:gd name="T1" fmla="*/ 64 h 1139"/>
                  <a:gd name="T2" fmla="*/ 50 w 839"/>
                  <a:gd name="T3" fmla="*/ 63 h 1139"/>
                  <a:gd name="T4" fmla="*/ 51 w 839"/>
                  <a:gd name="T5" fmla="*/ 63 h 1139"/>
                  <a:gd name="T6" fmla="*/ 52 w 839"/>
                  <a:gd name="T7" fmla="*/ 63 h 1139"/>
                  <a:gd name="T8" fmla="*/ 51 w 839"/>
                  <a:gd name="T9" fmla="*/ 57 h 1139"/>
                  <a:gd name="T10" fmla="*/ 51 w 839"/>
                  <a:gd name="T11" fmla="*/ 51 h 1139"/>
                  <a:gd name="T12" fmla="*/ 51 w 839"/>
                  <a:gd name="T13" fmla="*/ 46 h 1139"/>
                  <a:gd name="T14" fmla="*/ 51 w 839"/>
                  <a:gd name="T15" fmla="*/ 40 h 1139"/>
                  <a:gd name="T16" fmla="*/ 49 w 839"/>
                  <a:gd name="T17" fmla="*/ 34 h 1139"/>
                  <a:gd name="T18" fmla="*/ 48 w 839"/>
                  <a:gd name="T19" fmla="*/ 28 h 1139"/>
                  <a:gd name="T20" fmla="*/ 46 w 839"/>
                  <a:gd name="T21" fmla="*/ 22 h 1139"/>
                  <a:gd name="T22" fmla="*/ 44 w 839"/>
                  <a:gd name="T23" fmla="*/ 16 h 1139"/>
                  <a:gd name="T24" fmla="*/ 42 w 839"/>
                  <a:gd name="T25" fmla="*/ 13 h 1139"/>
                  <a:gd name="T26" fmla="*/ 39 w 839"/>
                  <a:gd name="T27" fmla="*/ 9 h 1139"/>
                  <a:gd name="T28" fmla="*/ 36 w 839"/>
                  <a:gd name="T29" fmla="*/ 6 h 1139"/>
                  <a:gd name="T30" fmla="*/ 33 w 839"/>
                  <a:gd name="T31" fmla="*/ 2 h 1139"/>
                  <a:gd name="T32" fmla="*/ 28 w 839"/>
                  <a:gd name="T33" fmla="*/ 2 h 1139"/>
                  <a:gd name="T34" fmla="*/ 23 w 839"/>
                  <a:gd name="T35" fmla="*/ 1 h 1139"/>
                  <a:gd name="T36" fmla="*/ 18 w 839"/>
                  <a:gd name="T37" fmla="*/ 1 h 1139"/>
                  <a:gd name="T38" fmla="*/ 14 w 839"/>
                  <a:gd name="T39" fmla="*/ 0 h 1139"/>
                  <a:gd name="T40" fmla="*/ 10 w 839"/>
                  <a:gd name="T41" fmla="*/ 5 h 1139"/>
                  <a:gd name="T42" fmla="*/ 6 w 839"/>
                  <a:gd name="T43" fmla="*/ 11 h 1139"/>
                  <a:gd name="T44" fmla="*/ 3 w 839"/>
                  <a:gd name="T45" fmla="*/ 16 h 1139"/>
                  <a:gd name="T46" fmla="*/ 0 w 839"/>
                  <a:gd name="T47" fmla="*/ 21 h 1139"/>
                  <a:gd name="T48" fmla="*/ 1 w 839"/>
                  <a:gd name="T49" fmla="*/ 27 h 1139"/>
                  <a:gd name="T50" fmla="*/ 3 w 839"/>
                  <a:gd name="T51" fmla="*/ 33 h 1139"/>
                  <a:gd name="T52" fmla="*/ 4 w 839"/>
                  <a:gd name="T53" fmla="*/ 39 h 1139"/>
                  <a:gd name="T54" fmla="*/ 5 w 839"/>
                  <a:gd name="T55" fmla="*/ 45 h 1139"/>
                  <a:gd name="T56" fmla="*/ 8 w 839"/>
                  <a:gd name="T57" fmla="*/ 49 h 1139"/>
                  <a:gd name="T58" fmla="*/ 11 w 839"/>
                  <a:gd name="T59" fmla="*/ 54 h 1139"/>
                  <a:gd name="T60" fmla="*/ 13 w 839"/>
                  <a:gd name="T61" fmla="*/ 59 h 1139"/>
                  <a:gd name="T62" fmla="*/ 16 w 839"/>
                  <a:gd name="T63" fmla="*/ 63 h 1139"/>
                  <a:gd name="T64" fmla="*/ 19 w 839"/>
                  <a:gd name="T65" fmla="*/ 65 h 1139"/>
                  <a:gd name="T66" fmla="*/ 22 w 839"/>
                  <a:gd name="T67" fmla="*/ 67 h 1139"/>
                  <a:gd name="T68" fmla="*/ 25 w 839"/>
                  <a:gd name="T69" fmla="*/ 69 h 1139"/>
                  <a:gd name="T70" fmla="*/ 27 w 839"/>
                  <a:gd name="T71" fmla="*/ 71 h 1139"/>
                  <a:gd name="T72" fmla="*/ 30 w 839"/>
                  <a:gd name="T73" fmla="*/ 70 h 1139"/>
                  <a:gd name="T74" fmla="*/ 32 w 839"/>
                  <a:gd name="T75" fmla="*/ 68 h 1139"/>
                  <a:gd name="T76" fmla="*/ 35 w 839"/>
                  <a:gd name="T77" fmla="*/ 66 h 1139"/>
                  <a:gd name="T78" fmla="*/ 37 w 839"/>
                  <a:gd name="T79" fmla="*/ 65 h 1139"/>
                  <a:gd name="T80" fmla="*/ 40 w 839"/>
                  <a:gd name="T81" fmla="*/ 65 h 1139"/>
                  <a:gd name="T82" fmla="*/ 43 w 839"/>
                  <a:gd name="T83" fmla="*/ 64 h 1139"/>
                  <a:gd name="T84" fmla="*/ 46 w 839"/>
                  <a:gd name="T85" fmla="*/ 64 h 1139"/>
                  <a:gd name="T86" fmla="*/ 48 w 839"/>
                  <a:gd name="T87" fmla="*/ 64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39" h="1139">
                    <a:moveTo>
                      <a:pt x="777" y="1015"/>
                    </a:moveTo>
                    <a:lnTo>
                      <a:pt x="785" y="1015"/>
                    </a:lnTo>
                    <a:lnTo>
                      <a:pt x="795" y="1004"/>
                    </a:lnTo>
                    <a:lnTo>
                      <a:pt x="803" y="1004"/>
                    </a:lnTo>
                    <a:lnTo>
                      <a:pt x="813" y="1004"/>
                    </a:lnTo>
                    <a:lnTo>
                      <a:pt x="821" y="1004"/>
                    </a:lnTo>
                    <a:lnTo>
                      <a:pt x="828" y="1004"/>
                    </a:lnTo>
                    <a:lnTo>
                      <a:pt x="839" y="1004"/>
                    </a:lnTo>
                    <a:lnTo>
                      <a:pt x="839" y="961"/>
                    </a:lnTo>
                    <a:lnTo>
                      <a:pt x="828" y="917"/>
                    </a:lnTo>
                    <a:lnTo>
                      <a:pt x="828" y="862"/>
                    </a:lnTo>
                    <a:lnTo>
                      <a:pt x="828" y="819"/>
                    </a:lnTo>
                    <a:lnTo>
                      <a:pt x="828" y="776"/>
                    </a:lnTo>
                    <a:lnTo>
                      <a:pt x="821" y="732"/>
                    </a:lnTo>
                    <a:lnTo>
                      <a:pt x="821" y="689"/>
                    </a:lnTo>
                    <a:lnTo>
                      <a:pt x="821" y="645"/>
                    </a:lnTo>
                    <a:lnTo>
                      <a:pt x="803" y="590"/>
                    </a:lnTo>
                    <a:lnTo>
                      <a:pt x="795" y="547"/>
                    </a:lnTo>
                    <a:lnTo>
                      <a:pt x="777" y="493"/>
                    </a:lnTo>
                    <a:lnTo>
                      <a:pt x="767" y="450"/>
                    </a:lnTo>
                    <a:lnTo>
                      <a:pt x="752" y="395"/>
                    </a:lnTo>
                    <a:lnTo>
                      <a:pt x="741" y="351"/>
                    </a:lnTo>
                    <a:lnTo>
                      <a:pt x="723" y="300"/>
                    </a:lnTo>
                    <a:lnTo>
                      <a:pt x="716" y="257"/>
                    </a:lnTo>
                    <a:lnTo>
                      <a:pt x="686" y="228"/>
                    </a:lnTo>
                    <a:lnTo>
                      <a:pt x="672" y="203"/>
                    </a:lnTo>
                    <a:lnTo>
                      <a:pt x="643" y="166"/>
                    </a:lnTo>
                    <a:lnTo>
                      <a:pt x="625" y="141"/>
                    </a:lnTo>
                    <a:lnTo>
                      <a:pt x="599" y="115"/>
                    </a:lnTo>
                    <a:lnTo>
                      <a:pt x="581" y="87"/>
                    </a:lnTo>
                    <a:lnTo>
                      <a:pt x="556" y="61"/>
                    </a:lnTo>
                    <a:lnTo>
                      <a:pt x="538" y="36"/>
                    </a:lnTo>
                    <a:lnTo>
                      <a:pt x="495" y="36"/>
                    </a:lnTo>
                    <a:lnTo>
                      <a:pt x="458" y="25"/>
                    </a:lnTo>
                    <a:lnTo>
                      <a:pt x="414" y="25"/>
                    </a:lnTo>
                    <a:lnTo>
                      <a:pt x="378" y="18"/>
                    </a:lnTo>
                    <a:lnTo>
                      <a:pt x="335" y="18"/>
                    </a:lnTo>
                    <a:lnTo>
                      <a:pt x="299" y="6"/>
                    </a:lnTo>
                    <a:lnTo>
                      <a:pt x="254" y="6"/>
                    </a:lnTo>
                    <a:lnTo>
                      <a:pt x="223" y="0"/>
                    </a:lnTo>
                    <a:lnTo>
                      <a:pt x="193" y="43"/>
                    </a:lnTo>
                    <a:lnTo>
                      <a:pt x="168" y="79"/>
                    </a:lnTo>
                    <a:lnTo>
                      <a:pt x="142" y="123"/>
                    </a:lnTo>
                    <a:lnTo>
                      <a:pt x="106" y="166"/>
                    </a:lnTo>
                    <a:lnTo>
                      <a:pt x="81" y="203"/>
                    </a:lnTo>
                    <a:lnTo>
                      <a:pt x="51" y="246"/>
                    </a:lnTo>
                    <a:lnTo>
                      <a:pt x="26" y="290"/>
                    </a:lnTo>
                    <a:lnTo>
                      <a:pt x="0" y="326"/>
                    </a:lnTo>
                    <a:lnTo>
                      <a:pt x="8" y="381"/>
                    </a:lnTo>
                    <a:lnTo>
                      <a:pt x="19" y="424"/>
                    </a:lnTo>
                    <a:lnTo>
                      <a:pt x="37" y="475"/>
                    </a:lnTo>
                    <a:lnTo>
                      <a:pt x="45" y="518"/>
                    </a:lnTo>
                    <a:lnTo>
                      <a:pt x="51" y="565"/>
                    </a:lnTo>
                    <a:lnTo>
                      <a:pt x="63" y="616"/>
                    </a:lnTo>
                    <a:lnTo>
                      <a:pt x="81" y="660"/>
                    </a:lnTo>
                    <a:lnTo>
                      <a:pt x="88" y="714"/>
                    </a:lnTo>
                    <a:lnTo>
                      <a:pt x="106" y="750"/>
                    </a:lnTo>
                    <a:lnTo>
                      <a:pt x="132" y="783"/>
                    </a:lnTo>
                    <a:lnTo>
                      <a:pt x="150" y="819"/>
                    </a:lnTo>
                    <a:lnTo>
                      <a:pt x="175" y="856"/>
                    </a:lnTo>
                    <a:lnTo>
                      <a:pt x="193" y="899"/>
                    </a:lnTo>
                    <a:lnTo>
                      <a:pt x="211" y="935"/>
                    </a:lnTo>
                    <a:lnTo>
                      <a:pt x="236" y="968"/>
                    </a:lnTo>
                    <a:lnTo>
                      <a:pt x="254" y="1004"/>
                    </a:lnTo>
                    <a:lnTo>
                      <a:pt x="284" y="1022"/>
                    </a:lnTo>
                    <a:lnTo>
                      <a:pt x="309" y="1040"/>
                    </a:lnTo>
                    <a:lnTo>
                      <a:pt x="327" y="1059"/>
                    </a:lnTo>
                    <a:lnTo>
                      <a:pt x="353" y="1077"/>
                    </a:lnTo>
                    <a:lnTo>
                      <a:pt x="371" y="1085"/>
                    </a:lnTo>
                    <a:lnTo>
                      <a:pt x="396" y="1103"/>
                    </a:lnTo>
                    <a:lnTo>
                      <a:pt x="426" y="1121"/>
                    </a:lnTo>
                    <a:lnTo>
                      <a:pt x="440" y="1139"/>
                    </a:lnTo>
                    <a:lnTo>
                      <a:pt x="458" y="1128"/>
                    </a:lnTo>
                    <a:lnTo>
                      <a:pt x="487" y="1110"/>
                    </a:lnTo>
                    <a:lnTo>
                      <a:pt x="502" y="1103"/>
                    </a:lnTo>
                    <a:lnTo>
                      <a:pt x="520" y="1085"/>
                    </a:lnTo>
                    <a:lnTo>
                      <a:pt x="538" y="1077"/>
                    </a:lnTo>
                    <a:lnTo>
                      <a:pt x="563" y="1059"/>
                    </a:lnTo>
                    <a:lnTo>
                      <a:pt x="581" y="1048"/>
                    </a:lnTo>
                    <a:lnTo>
                      <a:pt x="599" y="1040"/>
                    </a:lnTo>
                    <a:lnTo>
                      <a:pt x="625" y="1034"/>
                    </a:lnTo>
                    <a:lnTo>
                      <a:pt x="643" y="1034"/>
                    </a:lnTo>
                    <a:lnTo>
                      <a:pt x="672" y="1034"/>
                    </a:lnTo>
                    <a:lnTo>
                      <a:pt x="686" y="1022"/>
                    </a:lnTo>
                    <a:lnTo>
                      <a:pt x="716" y="1022"/>
                    </a:lnTo>
                    <a:lnTo>
                      <a:pt x="734" y="1015"/>
                    </a:lnTo>
                    <a:lnTo>
                      <a:pt x="759" y="1015"/>
                    </a:lnTo>
                    <a:lnTo>
                      <a:pt x="777" y="1015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99" name="Freeform 378"/>
              <p:cNvSpPr>
                <a:spLocks/>
              </p:cNvSpPr>
              <p:nvPr/>
            </p:nvSpPr>
            <p:spPr bwMode="auto">
              <a:xfrm>
                <a:off x="3470" y="1184"/>
                <a:ext cx="188" cy="255"/>
              </a:xfrm>
              <a:custGeom>
                <a:avLst/>
                <a:gdLst>
                  <a:gd name="T0" fmla="*/ 44 w 751"/>
                  <a:gd name="T1" fmla="*/ 57 h 1023"/>
                  <a:gd name="T2" fmla="*/ 45 w 751"/>
                  <a:gd name="T3" fmla="*/ 57 h 1023"/>
                  <a:gd name="T4" fmla="*/ 47 w 751"/>
                  <a:gd name="T5" fmla="*/ 57 h 1023"/>
                  <a:gd name="T6" fmla="*/ 47 w 751"/>
                  <a:gd name="T7" fmla="*/ 54 h 1023"/>
                  <a:gd name="T8" fmla="*/ 47 w 751"/>
                  <a:gd name="T9" fmla="*/ 49 h 1023"/>
                  <a:gd name="T10" fmla="*/ 47 w 751"/>
                  <a:gd name="T11" fmla="*/ 43 h 1023"/>
                  <a:gd name="T12" fmla="*/ 47 w 751"/>
                  <a:gd name="T13" fmla="*/ 38 h 1023"/>
                  <a:gd name="T14" fmla="*/ 45 w 751"/>
                  <a:gd name="T15" fmla="*/ 33 h 1023"/>
                  <a:gd name="T16" fmla="*/ 44 w 751"/>
                  <a:gd name="T17" fmla="*/ 28 h 1023"/>
                  <a:gd name="T18" fmla="*/ 42 w 751"/>
                  <a:gd name="T19" fmla="*/ 22 h 1023"/>
                  <a:gd name="T20" fmla="*/ 41 w 751"/>
                  <a:gd name="T21" fmla="*/ 17 h 1023"/>
                  <a:gd name="T22" fmla="*/ 39 w 751"/>
                  <a:gd name="T23" fmla="*/ 13 h 1023"/>
                  <a:gd name="T24" fmla="*/ 37 w 751"/>
                  <a:gd name="T25" fmla="*/ 10 h 1023"/>
                  <a:gd name="T26" fmla="*/ 34 w 751"/>
                  <a:gd name="T27" fmla="*/ 6 h 1023"/>
                  <a:gd name="T28" fmla="*/ 32 w 751"/>
                  <a:gd name="T29" fmla="*/ 3 h 1023"/>
                  <a:gd name="T30" fmla="*/ 28 w 751"/>
                  <a:gd name="T31" fmla="*/ 1 h 1023"/>
                  <a:gd name="T32" fmla="*/ 23 w 751"/>
                  <a:gd name="T33" fmla="*/ 1 h 1023"/>
                  <a:gd name="T34" fmla="*/ 19 w 751"/>
                  <a:gd name="T35" fmla="*/ 0 h 1023"/>
                  <a:gd name="T36" fmla="*/ 14 w 751"/>
                  <a:gd name="T37" fmla="*/ 0 h 1023"/>
                  <a:gd name="T38" fmla="*/ 11 w 751"/>
                  <a:gd name="T39" fmla="*/ 2 h 1023"/>
                  <a:gd name="T40" fmla="*/ 8 w 751"/>
                  <a:gd name="T41" fmla="*/ 7 h 1023"/>
                  <a:gd name="T42" fmla="*/ 5 w 751"/>
                  <a:gd name="T43" fmla="*/ 11 h 1023"/>
                  <a:gd name="T44" fmla="*/ 1 w 751"/>
                  <a:gd name="T45" fmla="*/ 16 h 1023"/>
                  <a:gd name="T46" fmla="*/ 1 w 751"/>
                  <a:gd name="T47" fmla="*/ 21 h 1023"/>
                  <a:gd name="T48" fmla="*/ 2 w 751"/>
                  <a:gd name="T49" fmla="*/ 26 h 1023"/>
                  <a:gd name="T50" fmla="*/ 3 w 751"/>
                  <a:gd name="T51" fmla="*/ 32 h 1023"/>
                  <a:gd name="T52" fmla="*/ 4 w 751"/>
                  <a:gd name="T53" fmla="*/ 37 h 1023"/>
                  <a:gd name="T54" fmla="*/ 6 w 751"/>
                  <a:gd name="T55" fmla="*/ 42 h 1023"/>
                  <a:gd name="T56" fmla="*/ 9 w 751"/>
                  <a:gd name="T57" fmla="*/ 46 h 1023"/>
                  <a:gd name="T58" fmla="*/ 11 w 751"/>
                  <a:gd name="T59" fmla="*/ 50 h 1023"/>
                  <a:gd name="T60" fmla="*/ 14 w 751"/>
                  <a:gd name="T61" fmla="*/ 54 h 1023"/>
                  <a:gd name="T62" fmla="*/ 16 w 751"/>
                  <a:gd name="T63" fmla="*/ 57 h 1023"/>
                  <a:gd name="T64" fmla="*/ 18 w 751"/>
                  <a:gd name="T65" fmla="*/ 59 h 1023"/>
                  <a:gd name="T66" fmla="*/ 21 w 751"/>
                  <a:gd name="T67" fmla="*/ 61 h 1023"/>
                  <a:gd name="T68" fmla="*/ 24 w 751"/>
                  <a:gd name="T69" fmla="*/ 63 h 1023"/>
                  <a:gd name="T70" fmla="*/ 26 w 751"/>
                  <a:gd name="T71" fmla="*/ 63 h 1023"/>
                  <a:gd name="T72" fmla="*/ 28 w 751"/>
                  <a:gd name="T73" fmla="*/ 62 h 1023"/>
                  <a:gd name="T74" fmla="*/ 31 w 751"/>
                  <a:gd name="T75" fmla="*/ 60 h 1023"/>
                  <a:gd name="T76" fmla="*/ 33 w 751"/>
                  <a:gd name="T77" fmla="*/ 59 h 1023"/>
                  <a:gd name="T78" fmla="*/ 35 w 751"/>
                  <a:gd name="T79" fmla="*/ 58 h 1023"/>
                  <a:gd name="T80" fmla="*/ 38 w 751"/>
                  <a:gd name="T81" fmla="*/ 58 h 1023"/>
                  <a:gd name="T82" fmla="*/ 40 w 751"/>
                  <a:gd name="T83" fmla="*/ 57 h 1023"/>
                  <a:gd name="T84" fmla="*/ 43 w 751"/>
                  <a:gd name="T85" fmla="*/ 57 h 10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1" h="1023">
                    <a:moveTo>
                      <a:pt x="697" y="910"/>
                    </a:moveTo>
                    <a:lnTo>
                      <a:pt x="707" y="910"/>
                    </a:lnTo>
                    <a:lnTo>
                      <a:pt x="715" y="910"/>
                    </a:lnTo>
                    <a:lnTo>
                      <a:pt x="725" y="910"/>
                    </a:lnTo>
                    <a:lnTo>
                      <a:pt x="733" y="910"/>
                    </a:lnTo>
                    <a:lnTo>
                      <a:pt x="743" y="910"/>
                    </a:lnTo>
                    <a:lnTo>
                      <a:pt x="751" y="910"/>
                    </a:lnTo>
                    <a:lnTo>
                      <a:pt x="751" y="863"/>
                    </a:lnTo>
                    <a:lnTo>
                      <a:pt x="751" y="820"/>
                    </a:lnTo>
                    <a:lnTo>
                      <a:pt x="743" y="787"/>
                    </a:lnTo>
                    <a:lnTo>
                      <a:pt x="743" y="739"/>
                    </a:lnTo>
                    <a:lnTo>
                      <a:pt x="743" y="696"/>
                    </a:lnTo>
                    <a:lnTo>
                      <a:pt x="743" y="663"/>
                    </a:lnTo>
                    <a:lnTo>
                      <a:pt x="743" y="617"/>
                    </a:lnTo>
                    <a:lnTo>
                      <a:pt x="733" y="573"/>
                    </a:lnTo>
                    <a:lnTo>
                      <a:pt x="725" y="530"/>
                    </a:lnTo>
                    <a:lnTo>
                      <a:pt x="715" y="485"/>
                    </a:lnTo>
                    <a:lnTo>
                      <a:pt x="697" y="449"/>
                    </a:lnTo>
                    <a:lnTo>
                      <a:pt x="689" y="406"/>
                    </a:lnTo>
                    <a:lnTo>
                      <a:pt x="671" y="363"/>
                    </a:lnTo>
                    <a:lnTo>
                      <a:pt x="664" y="319"/>
                    </a:lnTo>
                    <a:lnTo>
                      <a:pt x="653" y="276"/>
                    </a:lnTo>
                    <a:lnTo>
                      <a:pt x="634" y="228"/>
                    </a:lnTo>
                    <a:lnTo>
                      <a:pt x="616" y="203"/>
                    </a:lnTo>
                    <a:lnTo>
                      <a:pt x="602" y="177"/>
                    </a:lnTo>
                    <a:lnTo>
                      <a:pt x="583" y="159"/>
                    </a:lnTo>
                    <a:lnTo>
                      <a:pt x="555" y="134"/>
                    </a:lnTo>
                    <a:lnTo>
                      <a:pt x="540" y="104"/>
                    </a:lnTo>
                    <a:lnTo>
                      <a:pt x="522" y="79"/>
                    </a:lnTo>
                    <a:lnTo>
                      <a:pt x="504" y="55"/>
                    </a:lnTo>
                    <a:lnTo>
                      <a:pt x="479" y="36"/>
                    </a:lnTo>
                    <a:lnTo>
                      <a:pt x="443" y="25"/>
                    </a:lnTo>
                    <a:lnTo>
                      <a:pt x="407" y="25"/>
                    </a:lnTo>
                    <a:lnTo>
                      <a:pt x="370" y="18"/>
                    </a:lnTo>
                    <a:lnTo>
                      <a:pt x="337" y="18"/>
                    </a:lnTo>
                    <a:lnTo>
                      <a:pt x="301" y="10"/>
                    </a:lnTo>
                    <a:lnTo>
                      <a:pt x="265" y="10"/>
                    </a:lnTo>
                    <a:lnTo>
                      <a:pt x="229" y="10"/>
                    </a:lnTo>
                    <a:lnTo>
                      <a:pt x="196" y="0"/>
                    </a:lnTo>
                    <a:lnTo>
                      <a:pt x="166" y="36"/>
                    </a:lnTo>
                    <a:lnTo>
                      <a:pt x="153" y="73"/>
                    </a:lnTo>
                    <a:lnTo>
                      <a:pt x="123" y="116"/>
                    </a:lnTo>
                    <a:lnTo>
                      <a:pt x="98" y="152"/>
                    </a:lnTo>
                    <a:lnTo>
                      <a:pt x="72" y="185"/>
                    </a:lnTo>
                    <a:lnTo>
                      <a:pt x="44" y="221"/>
                    </a:lnTo>
                    <a:lnTo>
                      <a:pt x="18" y="257"/>
                    </a:lnTo>
                    <a:lnTo>
                      <a:pt x="0" y="301"/>
                    </a:lnTo>
                    <a:lnTo>
                      <a:pt x="11" y="345"/>
                    </a:lnTo>
                    <a:lnTo>
                      <a:pt x="18" y="381"/>
                    </a:lnTo>
                    <a:lnTo>
                      <a:pt x="29" y="424"/>
                    </a:lnTo>
                    <a:lnTo>
                      <a:pt x="36" y="467"/>
                    </a:lnTo>
                    <a:lnTo>
                      <a:pt x="44" y="511"/>
                    </a:lnTo>
                    <a:lnTo>
                      <a:pt x="54" y="555"/>
                    </a:lnTo>
                    <a:lnTo>
                      <a:pt x="62" y="602"/>
                    </a:lnTo>
                    <a:lnTo>
                      <a:pt x="80" y="645"/>
                    </a:lnTo>
                    <a:lnTo>
                      <a:pt x="98" y="671"/>
                    </a:lnTo>
                    <a:lnTo>
                      <a:pt x="116" y="708"/>
                    </a:lnTo>
                    <a:lnTo>
                      <a:pt x="134" y="739"/>
                    </a:lnTo>
                    <a:lnTo>
                      <a:pt x="153" y="776"/>
                    </a:lnTo>
                    <a:lnTo>
                      <a:pt x="178" y="802"/>
                    </a:lnTo>
                    <a:lnTo>
                      <a:pt x="196" y="838"/>
                    </a:lnTo>
                    <a:lnTo>
                      <a:pt x="214" y="874"/>
                    </a:lnTo>
                    <a:lnTo>
                      <a:pt x="229" y="910"/>
                    </a:lnTo>
                    <a:lnTo>
                      <a:pt x="247" y="917"/>
                    </a:lnTo>
                    <a:lnTo>
                      <a:pt x="275" y="935"/>
                    </a:lnTo>
                    <a:lnTo>
                      <a:pt x="293" y="954"/>
                    </a:lnTo>
                    <a:lnTo>
                      <a:pt x="319" y="962"/>
                    </a:lnTo>
                    <a:lnTo>
                      <a:pt x="337" y="980"/>
                    </a:lnTo>
                    <a:lnTo>
                      <a:pt x="356" y="998"/>
                    </a:lnTo>
                    <a:lnTo>
                      <a:pt x="381" y="1005"/>
                    </a:lnTo>
                    <a:lnTo>
                      <a:pt x="399" y="1023"/>
                    </a:lnTo>
                    <a:lnTo>
                      <a:pt x="417" y="1016"/>
                    </a:lnTo>
                    <a:lnTo>
                      <a:pt x="432" y="1005"/>
                    </a:lnTo>
                    <a:lnTo>
                      <a:pt x="450" y="990"/>
                    </a:lnTo>
                    <a:lnTo>
                      <a:pt x="468" y="980"/>
                    </a:lnTo>
                    <a:lnTo>
                      <a:pt x="486" y="972"/>
                    </a:lnTo>
                    <a:lnTo>
                      <a:pt x="504" y="954"/>
                    </a:lnTo>
                    <a:lnTo>
                      <a:pt x="522" y="943"/>
                    </a:lnTo>
                    <a:lnTo>
                      <a:pt x="540" y="935"/>
                    </a:lnTo>
                    <a:lnTo>
                      <a:pt x="555" y="935"/>
                    </a:lnTo>
                    <a:lnTo>
                      <a:pt x="583" y="929"/>
                    </a:lnTo>
                    <a:lnTo>
                      <a:pt x="602" y="929"/>
                    </a:lnTo>
                    <a:lnTo>
                      <a:pt x="616" y="929"/>
                    </a:lnTo>
                    <a:lnTo>
                      <a:pt x="634" y="917"/>
                    </a:lnTo>
                    <a:lnTo>
                      <a:pt x="664" y="917"/>
                    </a:lnTo>
                    <a:lnTo>
                      <a:pt x="682" y="917"/>
                    </a:lnTo>
                    <a:lnTo>
                      <a:pt x="697" y="91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0" name="Freeform 379"/>
              <p:cNvSpPr>
                <a:spLocks/>
              </p:cNvSpPr>
              <p:nvPr/>
            </p:nvSpPr>
            <p:spPr bwMode="auto">
              <a:xfrm>
                <a:off x="3485" y="1210"/>
                <a:ext cx="168" cy="228"/>
              </a:xfrm>
              <a:custGeom>
                <a:avLst/>
                <a:gdLst>
                  <a:gd name="T0" fmla="*/ 40 w 671"/>
                  <a:gd name="T1" fmla="*/ 51 h 912"/>
                  <a:gd name="T2" fmla="*/ 41 w 671"/>
                  <a:gd name="T3" fmla="*/ 51 h 912"/>
                  <a:gd name="T4" fmla="*/ 42 w 671"/>
                  <a:gd name="T5" fmla="*/ 51 h 912"/>
                  <a:gd name="T6" fmla="*/ 42 w 671"/>
                  <a:gd name="T7" fmla="*/ 48 h 912"/>
                  <a:gd name="T8" fmla="*/ 42 w 671"/>
                  <a:gd name="T9" fmla="*/ 44 h 912"/>
                  <a:gd name="T10" fmla="*/ 42 w 671"/>
                  <a:gd name="T11" fmla="*/ 39 h 912"/>
                  <a:gd name="T12" fmla="*/ 42 w 671"/>
                  <a:gd name="T13" fmla="*/ 34 h 912"/>
                  <a:gd name="T14" fmla="*/ 41 w 671"/>
                  <a:gd name="T15" fmla="*/ 30 h 912"/>
                  <a:gd name="T16" fmla="*/ 39 w 671"/>
                  <a:gd name="T17" fmla="*/ 25 h 912"/>
                  <a:gd name="T18" fmla="*/ 38 w 671"/>
                  <a:gd name="T19" fmla="*/ 20 h 912"/>
                  <a:gd name="T20" fmla="*/ 37 w 671"/>
                  <a:gd name="T21" fmla="*/ 15 h 912"/>
                  <a:gd name="T22" fmla="*/ 35 w 671"/>
                  <a:gd name="T23" fmla="*/ 12 h 912"/>
                  <a:gd name="T24" fmla="*/ 33 w 671"/>
                  <a:gd name="T25" fmla="*/ 9 h 912"/>
                  <a:gd name="T26" fmla="*/ 30 w 671"/>
                  <a:gd name="T27" fmla="*/ 6 h 912"/>
                  <a:gd name="T28" fmla="*/ 28 w 671"/>
                  <a:gd name="T29" fmla="*/ 4 h 912"/>
                  <a:gd name="T30" fmla="*/ 25 w 671"/>
                  <a:gd name="T31" fmla="*/ 2 h 912"/>
                  <a:gd name="T32" fmla="*/ 21 w 671"/>
                  <a:gd name="T33" fmla="*/ 1 h 912"/>
                  <a:gd name="T34" fmla="*/ 17 w 671"/>
                  <a:gd name="T35" fmla="*/ 1 h 912"/>
                  <a:gd name="T36" fmla="*/ 13 w 671"/>
                  <a:gd name="T37" fmla="*/ 1 h 912"/>
                  <a:gd name="T38" fmla="*/ 10 w 671"/>
                  <a:gd name="T39" fmla="*/ 2 h 912"/>
                  <a:gd name="T40" fmla="*/ 7 w 671"/>
                  <a:gd name="T41" fmla="*/ 6 h 912"/>
                  <a:gd name="T42" fmla="*/ 5 w 671"/>
                  <a:gd name="T43" fmla="*/ 11 h 912"/>
                  <a:gd name="T44" fmla="*/ 2 w 671"/>
                  <a:gd name="T45" fmla="*/ 15 h 912"/>
                  <a:gd name="T46" fmla="*/ 1 w 671"/>
                  <a:gd name="T47" fmla="*/ 19 h 912"/>
                  <a:gd name="T48" fmla="*/ 2 w 671"/>
                  <a:gd name="T49" fmla="*/ 24 h 912"/>
                  <a:gd name="T50" fmla="*/ 3 w 671"/>
                  <a:gd name="T51" fmla="*/ 29 h 912"/>
                  <a:gd name="T52" fmla="*/ 4 w 671"/>
                  <a:gd name="T53" fmla="*/ 33 h 912"/>
                  <a:gd name="T54" fmla="*/ 6 w 671"/>
                  <a:gd name="T55" fmla="*/ 38 h 912"/>
                  <a:gd name="T56" fmla="*/ 8 w 671"/>
                  <a:gd name="T57" fmla="*/ 42 h 912"/>
                  <a:gd name="T58" fmla="*/ 10 w 671"/>
                  <a:gd name="T59" fmla="*/ 45 h 912"/>
                  <a:gd name="T60" fmla="*/ 12 w 671"/>
                  <a:gd name="T61" fmla="*/ 49 h 912"/>
                  <a:gd name="T62" fmla="*/ 15 w 671"/>
                  <a:gd name="T63" fmla="*/ 52 h 912"/>
                  <a:gd name="T64" fmla="*/ 17 w 671"/>
                  <a:gd name="T65" fmla="*/ 53 h 912"/>
                  <a:gd name="T66" fmla="*/ 19 w 671"/>
                  <a:gd name="T67" fmla="*/ 55 h 912"/>
                  <a:gd name="T68" fmla="*/ 22 w 671"/>
                  <a:gd name="T69" fmla="*/ 56 h 912"/>
                  <a:gd name="T70" fmla="*/ 23 w 671"/>
                  <a:gd name="T71" fmla="*/ 56 h 912"/>
                  <a:gd name="T72" fmla="*/ 26 w 671"/>
                  <a:gd name="T73" fmla="*/ 56 h 912"/>
                  <a:gd name="T74" fmla="*/ 28 w 671"/>
                  <a:gd name="T75" fmla="*/ 54 h 912"/>
                  <a:gd name="T76" fmla="*/ 29 w 671"/>
                  <a:gd name="T77" fmla="*/ 53 h 912"/>
                  <a:gd name="T78" fmla="*/ 32 w 671"/>
                  <a:gd name="T79" fmla="*/ 52 h 912"/>
                  <a:gd name="T80" fmla="*/ 34 w 671"/>
                  <a:gd name="T81" fmla="*/ 52 h 912"/>
                  <a:gd name="T82" fmla="*/ 36 w 671"/>
                  <a:gd name="T83" fmla="*/ 52 h 912"/>
                  <a:gd name="T84" fmla="*/ 38 w 671"/>
                  <a:gd name="T85" fmla="*/ 51 h 9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71" h="912">
                    <a:moveTo>
                      <a:pt x="627" y="813"/>
                    </a:moveTo>
                    <a:lnTo>
                      <a:pt x="635" y="813"/>
                    </a:lnTo>
                    <a:lnTo>
                      <a:pt x="645" y="813"/>
                    </a:lnTo>
                    <a:lnTo>
                      <a:pt x="653" y="813"/>
                    </a:lnTo>
                    <a:lnTo>
                      <a:pt x="653" y="806"/>
                    </a:lnTo>
                    <a:lnTo>
                      <a:pt x="663" y="806"/>
                    </a:lnTo>
                    <a:lnTo>
                      <a:pt x="671" y="806"/>
                    </a:lnTo>
                    <a:lnTo>
                      <a:pt x="671" y="770"/>
                    </a:lnTo>
                    <a:lnTo>
                      <a:pt x="671" y="734"/>
                    </a:lnTo>
                    <a:lnTo>
                      <a:pt x="671" y="698"/>
                    </a:lnTo>
                    <a:lnTo>
                      <a:pt x="671" y="665"/>
                    </a:lnTo>
                    <a:lnTo>
                      <a:pt x="663" y="629"/>
                    </a:lnTo>
                    <a:lnTo>
                      <a:pt x="663" y="585"/>
                    </a:lnTo>
                    <a:lnTo>
                      <a:pt x="663" y="549"/>
                    </a:lnTo>
                    <a:lnTo>
                      <a:pt x="663" y="513"/>
                    </a:lnTo>
                    <a:lnTo>
                      <a:pt x="653" y="480"/>
                    </a:lnTo>
                    <a:lnTo>
                      <a:pt x="635" y="436"/>
                    </a:lnTo>
                    <a:lnTo>
                      <a:pt x="627" y="399"/>
                    </a:lnTo>
                    <a:lnTo>
                      <a:pt x="620" y="363"/>
                    </a:lnTo>
                    <a:lnTo>
                      <a:pt x="609" y="320"/>
                    </a:lnTo>
                    <a:lnTo>
                      <a:pt x="591" y="284"/>
                    </a:lnTo>
                    <a:lnTo>
                      <a:pt x="584" y="241"/>
                    </a:lnTo>
                    <a:lnTo>
                      <a:pt x="572" y="204"/>
                    </a:lnTo>
                    <a:lnTo>
                      <a:pt x="554" y="186"/>
                    </a:lnTo>
                    <a:lnTo>
                      <a:pt x="540" y="160"/>
                    </a:lnTo>
                    <a:lnTo>
                      <a:pt x="521" y="142"/>
                    </a:lnTo>
                    <a:lnTo>
                      <a:pt x="503" y="117"/>
                    </a:lnTo>
                    <a:lnTo>
                      <a:pt x="485" y="99"/>
                    </a:lnTo>
                    <a:lnTo>
                      <a:pt x="467" y="73"/>
                    </a:lnTo>
                    <a:lnTo>
                      <a:pt x="449" y="55"/>
                    </a:lnTo>
                    <a:lnTo>
                      <a:pt x="431" y="30"/>
                    </a:lnTo>
                    <a:lnTo>
                      <a:pt x="399" y="30"/>
                    </a:lnTo>
                    <a:lnTo>
                      <a:pt x="370" y="30"/>
                    </a:lnTo>
                    <a:lnTo>
                      <a:pt x="337" y="19"/>
                    </a:lnTo>
                    <a:lnTo>
                      <a:pt x="308" y="19"/>
                    </a:lnTo>
                    <a:lnTo>
                      <a:pt x="275" y="12"/>
                    </a:lnTo>
                    <a:lnTo>
                      <a:pt x="246" y="12"/>
                    </a:lnTo>
                    <a:lnTo>
                      <a:pt x="213" y="12"/>
                    </a:lnTo>
                    <a:lnTo>
                      <a:pt x="177" y="0"/>
                    </a:lnTo>
                    <a:lnTo>
                      <a:pt x="159" y="37"/>
                    </a:lnTo>
                    <a:lnTo>
                      <a:pt x="134" y="73"/>
                    </a:lnTo>
                    <a:lnTo>
                      <a:pt x="116" y="99"/>
                    </a:lnTo>
                    <a:lnTo>
                      <a:pt x="91" y="135"/>
                    </a:lnTo>
                    <a:lnTo>
                      <a:pt x="72" y="172"/>
                    </a:lnTo>
                    <a:lnTo>
                      <a:pt x="43" y="197"/>
                    </a:lnTo>
                    <a:lnTo>
                      <a:pt x="28" y="233"/>
                    </a:lnTo>
                    <a:lnTo>
                      <a:pt x="0" y="266"/>
                    </a:lnTo>
                    <a:lnTo>
                      <a:pt x="10" y="302"/>
                    </a:lnTo>
                    <a:lnTo>
                      <a:pt x="18" y="345"/>
                    </a:lnTo>
                    <a:lnTo>
                      <a:pt x="28" y="381"/>
                    </a:lnTo>
                    <a:lnTo>
                      <a:pt x="36" y="418"/>
                    </a:lnTo>
                    <a:lnTo>
                      <a:pt x="43" y="462"/>
                    </a:lnTo>
                    <a:lnTo>
                      <a:pt x="54" y="498"/>
                    </a:lnTo>
                    <a:lnTo>
                      <a:pt x="61" y="531"/>
                    </a:lnTo>
                    <a:lnTo>
                      <a:pt x="72" y="574"/>
                    </a:lnTo>
                    <a:lnTo>
                      <a:pt x="91" y="604"/>
                    </a:lnTo>
                    <a:lnTo>
                      <a:pt x="104" y="629"/>
                    </a:lnTo>
                    <a:lnTo>
                      <a:pt x="122" y="665"/>
                    </a:lnTo>
                    <a:lnTo>
                      <a:pt x="141" y="690"/>
                    </a:lnTo>
                    <a:lnTo>
                      <a:pt x="159" y="716"/>
                    </a:lnTo>
                    <a:lnTo>
                      <a:pt x="177" y="752"/>
                    </a:lnTo>
                    <a:lnTo>
                      <a:pt x="195" y="777"/>
                    </a:lnTo>
                    <a:lnTo>
                      <a:pt x="213" y="806"/>
                    </a:lnTo>
                    <a:lnTo>
                      <a:pt x="231" y="825"/>
                    </a:lnTo>
                    <a:lnTo>
                      <a:pt x="246" y="831"/>
                    </a:lnTo>
                    <a:lnTo>
                      <a:pt x="264" y="850"/>
                    </a:lnTo>
                    <a:lnTo>
                      <a:pt x="282" y="858"/>
                    </a:lnTo>
                    <a:lnTo>
                      <a:pt x="300" y="876"/>
                    </a:lnTo>
                    <a:lnTo>
                      <a:pt x="319" y="886"/>
                    </a:lnTo>
                    <a:lnTo>
                      <a:pt x="345" y="901"/>
                    </a:lnTo>
                    <a:lnTo>
                      <a:pt x="363" y="912"/>
                    </a:lnTo>
                    <a:lnTo>
                      <a:pt x="370" y="901"/>
                    </a:lnTo>
                    <a:lnTo>
                      <a:pt x="388" y="894"/>
                    </a:lnTo>
                    <a:lnTo>
                      <a:pt x="406" y="886"/>
                    </a:lnTo>
                    <a:lnTo>
                      <a:pt x="424" y="876"/>
                    </a:lnTo>
                    <a:lnTo>
                      <a:pt x="442" y="868"/>
                    </a:lnTo>
                    <a:lnTo>
                      <a:pt x="449" y="850"/>
                    </a:lnTo>
                    <a:lnTo>
                      <a:pt x="467" y="839"/>
                    </a:lnTo>
                    <a:lnTo>
                      <a:pt x="485" y="831"/>
                    </a:lnTo>
                    <a:lnTo>
                      <a:pt x="503" y="831"/>
                    </a:lnTo>
                    <a:lnTo>
                      <a:pt x="521" y="831"/>
                    </a:lnTo>
                    <a:lnTo>
                      <a:pt x="540" y="825"/>
                    </a:lnTo>
                    <a:lnTo>
                      <a:pt x="554" y="825"/>
                    </a:lnTo>
                    <a:lnTo>
                      <a:pt x="572" y="825"/>
                    </a:lnTo>
                    <a:lnTo>
                      <a:pt x="591" y="813"/>
                    </a:lnTo>
                    <a:lnTo>
                      <a:pt x="609" y="813"/>
                    </a:lnTo>
                    <a:lnTo>
                      <a:pt x="627" y="81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1" name="Freeform 380"/>
              <p:cNvSpPr>
                <a:spLocks/>
              </p:cNvSpPr>
              <p:nvPr/>
            </p:nvSpPr>
            <p:spPr bwMode="auto">
              <a:xfrm>
                <a:off x="3504" y="1237"/>
                <a:ext cx="147" cy="198"/>
              </a:xfrm>
              <a:custGeom>
                <a:avLst/>
                <a:gdLst>
                  <a:gd name="T0" fmla="*/ 34 w 591"/>
                  <a:gd name="T1" fmla="*/ 44 h 792"/>
                  <a:gd name="T2" fmla="*/ 36 w 591"/>
                  <a:gd name="T3" fmla="*/ 44 h 792"/>
                  <a:gd name="T4" fmla="*/ 37 w 591"/>
                  <a:gd name="T5" fmla="*/ 44 h 792"/>
                  <a:gd name="T6" fmla="*/ 36 w 591"/>
                  <a:gd name="T7" fmla="*/ 40 h 792"/>
                  <a:gd name="T8" fmla="*/ 36 w 591"/>
                  <a:gd name="T9" fmla="*/ 36 h 792"/>
                  <a:gd name="T10" fmla="*/ 36 w 591"/>
                  <a:gd name="T11" fmla="*/ 32 h 792"/>
                  <a:gd name="T12" fmla="*/ 36 w 591"/>
                  <a:gd name="T13" fmla="*/ 28 h 792"/>
                  <a:gd name="T14" fmla="*/ 34 w 591"/>
                  <a:gd name="T15" fmla="*/ 24 h 792"/>
                  <a:gd name="T16" fmla="*/ 33 w 591"/>
                  <a:gd name="T17" fmla="*/ 20 h 792"/>
                  <a:gd name="T18" fmla="*/ 32 w 591"/>
                  <a:gd name="T19" fmla="*/ 16 h 792"/>
                  <a:gd name="T20" fmla="*/ 31 w 591"/>
                  <a:gd name="T21" fmla="*/ 11 h 792"/>
                  <a:gd name="T22" fmla="*/ 29 w 591"/>
                  <a:gd name="T23" fmla="*/ 9 h 792"/>
                  <a:gd name="T24" fmla="*/ 27 w 591"/>
                  <a:gd name="T25" fmla="*/ 7 h 792"/>
                  <a:gd name="T26" fmla="*/ 25 w 591"/>
                  <a:gd name="T27" fmla="*/ 4 h 792"/>
                  <a:gd name="T28" fmla="*/ 23 w 591"/>
                  <a:gd name="T29" fmla="*/ 2 h 792"/>
                  <a:gd name="T30" fmla="*/ 20 w 591"/>
                  <a:gd name="T31" fmla="*/ 1 h 792"/>
                  <a:gd name="T32" fmla="*/ 16 w 591"/>
                  <a:gd name="T33" fmla="*/ 1 h 792"/>
                  <a:gd name="T34" fmla="*/ 13 w 591"/>
                  <a:gd name="T35" fmla="*/ 1 h 792"/>
                  <a:gd name="T36" fmla="*/ 10 w 591"/>
                  <a:gd name="T37" fmla="*/ 0 h 792"/>
                  <a:gd name="T38" fmla="*/ 7 w 591"/>
                  <a:gd name="T39" fmla="*/ 4 h 792"/>
                  <a:gd name="T40" fmla="*/ 5 w 591"/>
                  <a:gd name="T41" fmla="*/ 7 h 792"/>
                  <a:gd name="T42" fmla="*/ 2 w 591"/>
                  <a:gd name="T43" fmla="*/ 11 h 792"/>
                  <a:gd name="T44" fmla="*/ 0 w 591"/>
                  <a:gd name="T45" fmla="*/ 14 h 792"/>
                  <a:gd name="T46" fmla="*/ 1 w 591"/>
                  <a:gd name="T47" fmla="*/ 19 h 792"/>
                  <a:gd name="T48" fmla="*/ 2 w 591"/>
                  <a:gd name="T49" fmla="*/ 23 h 792"/>
                  <a:gd name="T50" fmla="*/ 3 w 591"/>
                  <a:gd name="T51" fmla="*/ 27 h 792"/>
                  <a:gd name="T52" fmla="*/ 4 w 591"/>
                  <a:gd name="T53" fmla="*/ 31 h 792"/>
                  <a:gd name="T54" fmla="*/ 6 w 591"/>
                  <a:gd name="T55" fmla="*/ 34 h 792"/>
                  <a:gd name="T56" fmla="*/ 8 w 591"/>
                  <a:gd name="T57" fmla="*/ 38 h 792"/>
                  <a:gd name="T58" fmla="*/ 9 w 591"/>
                  <a:gd name="T59" fmla="*/ 41 h 792"/>
                  <a:gd name="T60" fmla="*/ 11 w 591"/>
                  <a:gd name="T61" fmla="*/ 44 h 792"/>
                  <a:gd name="T62" fmla="*/ 13 w 591"/>
                  <a:gd name="T63" fmla="*/ 46 h 792"/>
                  <a:gd name="T64" fmla="*/ 15 w 591"/>
                  <a:gd name="T65" fmla="*/ 47 h 792"/>
                  <a:gd name="T66" fmla="*/ 17 w 591"/>
                  <a:gd name="T67" fmla="*/ 49 h 792"/>
                  <a:gd name="T68" fmla="*/ 19 w 591"/>
                  <a:gd name="T69" fmla="*/ 50 h 792"/>
                  <a:gd name="T70" fmla="*/ 21 w 591"/>
                  <a:gd name="T71" fmla="*/ 49 h 792"/>
                  <a:gd name="T72" fmla="*/ 23 w 591"/>
                  <a:gd name="T73" fmla="*/ 48 h 792"/>
                  <a:gd name="T74" fmla="*/ 24 w 591"/>
                  <a:gd name="T75" fmla="*/ 46 h 792"/>
                  <a:gd name="T76" fmla="*/ 26 w 591"/>
                  <a:gd name="T77" fmla="*/ 45 h 792"/>
                  <a:gd name="T78" fmla="*/ 28 w 591"/>
                  <a:gd name="T79" fmla="*/ 45 h 792"/>
                  <a:gd name="T80" fmla="*/ 30 w 591"/>
                  <a:gd name="T81" fmla="*/ 45 h 792"/>
                  <a:gd name="T82" fmla="*/ 32 w 591"/>
                  <a:gd name="T83" fmla="*/ 45 h 792"/>
                  <a:gd name="T84" fmla="*/ 34 w 591"/>
                  <a:gd name="T85" fmla="*/ 44 h 7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91" h="792">
                    <a:moveTo>
                      <a:pt x="548" y="704"/>
                    </a:moveTo>
                    <a:lnTo>
                      <a:pt x="555" y="704"/>
                    </a:lnTo>
                    <a:lnTo>
                      <a:pt x="563" y="704"/>
                    </a:lnTo>
                    <a:lnTo>
                      <a:pt x="573" y="704"/>
                    </a:lnTo>
                    <a:lnTo>
                      <a:pt x="581" y="704"/>
                    </a:lnTo>
                    <a:lnTo>
                      <a:pt x="591" y="704"/>
                    </a:lnTo>
                    <a:lnTo>
                      <a:pt x="581" y="668"/>
                    </a:lnTo>
                    <a:lnTo>
                      <a:pt x="581" y="643"/>
                    </a:lnTo>
                    <a:lnTo>
                      <a:pt x="581" y="607"/>
                    </a:lnTo>
                    <a:lnTo>
                      <a:pt x="581" y="574"/>
                    </a:lnTo>
                    <a:lnTo>
                      <a:pt x="581" y="544"/>
                    </a:lnTo>
                    <a:lnTo>
                      <a:pt x="581" y="513"/>
                    </a:lnTo>
                    <a:lnTo>
                      <a:pt x="573" y="483"/>
                    </a:lnTo>
                    <a:lnTo>
                      <a:pt x="573" y="450"/>
                    </a:lnTo>
                    <a:lnTo>
                      <a:pt x="563" y="414"/>
                    </a:lnTo>
                    <a:lnTo>
                      <a:pt x="555" y="378"/>
                    </a:lnTo>
                    <a:lnTo>
                      <a:pt x="548" y="342"/>
                    </a:lnTo>
                    <a:lnTo>
                      <a:pt x="537" y="317"/>
                    </a:lnTo>
                    <a:lnTo>
                      <a:pt x="530" y="280"/>
                    </a:lnTo>
                    <a:lnTo>
                      <a:pt x="519" y="247"/>
                    </a:lnTo>
                    <a:lnTo>
                      <a:pt x="512" y="211"/>
                    </a:lnTo>
                    <a:lnTo>
                      <a:pt x="500" y="175"/>
                    </a:lnTo>
                    <a:lnTo>
                      <a:pt x="482" y="157"/>
                    </a:lnTo>
                    <a:lnTo>
                      <a:pt x="468" y="139"/>
                    </a:lnTo>
                    <a:lnTo>
                      <a:pt x="449" y="124"/>
                    </a:lnTo>
                    <a:lnTo>
                      <a:pt x="439" y="106"/>
                    </a:lnTo>
                    <a:lnTo>
                      <a:pt x="421" y="77"/>
                    </a:lnTo>
                    <a:lnTo>
                      <a:pt x="406" y="63"/>
                    </a:lnTo>
                    <a:lnTo>
                      <a:pt x="388" y="44"/>
                    </a:lnTo>
                    <a:lnTo>
                      <a:pt x="377" y="26"/>
                    </a:lnTo>
                    <a:lnTo>
                      <a:pt x="345" y="26"/>
                    </a:lnTo>
                    <a:lnTo>
                      <a:pt x="316" y="15"/>
                    </a:lnTo>
                    <a:lnTo>
                      <a:pt x="291" y="15"/>
                    </a:lnTo>
                    <a:lnTo>
                      <a:pt x="265" y="15"/>
                    </a:lnTo>
                    <a:lnTo>
                      <a:pt x="236" y="8"/>
                    </a:lnTo>
                    <a:lnTo>
                      <a:pt x="210" y="8"/>
                    </a:lnTo>
                    <a:lnTo>
                      <a:pt x="185" y="8"/>
                    </a:lnTo>
                    <a:lnTo>
                      <a:pt x="159" y="0"/>
                    </a:lnTo>
                    <a:lnTo>
                      <a:pt x="141" y="26"/>
                    </a:lnTo>
                    <a:lnTo>
                      <a:pt x="113" y="63"/>
                    </a:lnTo>
                    <a:lnTo>
                      <a:pt x="95" y="88"/>
                    </a:lnTo>
                    <a:lnTo>
                      <a:pt x="80" y="114"/>
                    </a:lnTo>
                    <a:lnTo>
                      <a:pt x="62" y="139"/>
                    </a:lnTo>
                    <a:lnTo>
                      <a:pt x="32" y="175"/>
                    </a:lnTo>
                    <a:lnTo>
                      <a:pt x="19" y="200"/>
                    </a:lnTo>
                    <a:lnTo>
                      <a:pt x="0" y="229"/>
                    </a:lnTo>
                    <a:lnTo>
                      <a:pt x="7" y="262"/>
                    </a:lnTo>
                    <a:lnTo>
                      <a:pt x="19" y="298"/>
                    </a:lnTo>
                    <a:lnTo>
                      <a:pt x="25" y="335"/>
                    </a:lnTo>
                    <a:lnTo>
                      <a:pt x="32" y="360"/>
                    </a:lnTo>
                    <a:lnTo>
                      <a:pt x="32" y="396"/>
                    </a:lnTo>
                    <a:lnTo>
                      <a:pt x="44" y="432"/>
                    </a:lnTo>
                    <a:lnTo>
                      <a:pt x="50" y="465"/>
                    </a:lnTo>
                    <a:lnTo>
                      <a:pt x="62" y="501"/>
                    </a:lnTo>
                    <a:lnTo>
                      <a:pt x="80" y="526"/>
                    </a:lnTo>
                    <a:lnTo>
                      <a:pt x="95" y="544"/>
                    </a:lnTo>
                    <a:lnTo>
                      <a:pt x="105" y="574"/>
                    </a:lnTo>
                    <a:lnTo>
                      <a:pt x="123" y="599"/>
                    </a:lnTo>
                    <a:lnTo>
                      <a:pt x="141" y="625"/>
                    </a:lnTo>
                    <a:lnTo>
                      <a:pt x="149" y="650"/>
                    </a:lnTo>
                    <a:lnTo>
                      <a:pt x="167" y="679"/>
                    </a:lnTo>
                    <a:lnTo>
                      <a:pt x="185" y="704"/>
                    </a:lnTo>
                    <a:lnTo>
                      <a:pt x="203" y="716"/>
                    </a:lnTo>
                    <a:lnTo>
                      <a:pt x="210" y="730"/>
                    </a:lnTo>
                    <a:lnTo>
                      <a:pt x="228" y="741"/>
                    </a:lnTo>
                    <a:lnTo>
                      <a:pt x="247" y="749"/>
                    </a:lnTo>
                    <a:lnTo>
                      <a:pt x="265" y="759"/>
                    </a:lnTo>
                    <a:lnTo>
                      <a:pt x="283" y="777"/>
                    </a:lnTo>
                    <a:lnTo>
                      <a:pt x="298" y="785"/>
                    </a:lnTo>
                    <a:lnTo>
                      <a:pt x="309" y="792"/>
                    </a:lnTo>
                    <a:lnTo>
                      <a:pt x="327" y="785"/>
                    </a:lnTo>
                    <a:lnTo>
                      <a:pt x="334" y="777"/>
                    </a:lnTo>
                    <a:lnTo>
                      <a:pt x="352" y="767"/>
                    </a:lnTo>
                    <a:lnTo>
                      <a:pt x="370" y="759"/>
                    </a:lnTo>
                    <a:lnTo>
                      <a:pt x="377" y="749"/>
                    </a:lnTo>
                    <a:lnTo>
                      <a:pt x="395" y="741"/>
                    </a:lnTo>
                    <a:lnTo>
                      <a:pt x="406" y="730"/>
                    </a:lnTo>
                    <a:lnTo>
                      <a:pt x="421" y="722"/>
                    </a:lnTo>
                    <a:lnTo>
                      <a:pt x="439" y="722"/>
                    </a:lnTo>
                    <a:lnTo>
                      <a:pt x="449" y="722"/>
                    </a:lnTo>
                    <a:lnTo>
                      <a:pt x="468" y="722"/>
                    </a:lnTo>
                    <a:lnTo>
                      <a:pt x="482" y="716"/>
                    </a:lnTo>
                    <a:lnTo>
                      <a:pt x="500" y="716"/>
                    </a:lnTo>
                    <a:lnTo>
                      <a:pt x="512" y="716"/>
                    </a:lnTo>
                    <a:lnTo>
                      <a:pt x="530" y="716"/>
                    </a:lnTo>
                    <a:lnTo>
                      <a:pt x="548" y="70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2" name="Freeform 381"/>
              <p:cNvSpPr>
                <a:spLocks/>
              </p:cNvSpPr>
              <p:nvPr/>
            </p:nvSpPr>
            <p:spPr bwMode="auto">
              <a:xfrm>
                <a:off x="3521" y="1263"/>
                <a:ext cx="126" cy="172"/>
              </a:xfrm>
              <a:custGeom>
                <a:avLst/>
                <a:gdLst>
                  <a:gd name="T0" fmla="*/ 30 w 504"/>
                  <a:gd name="T1" fmla="*/ 38 h 686"/>
                  <a:gd name="T2" fmla="*/ 31 w 504"/>
                  <a:gd name="T3" fmla="*/ 38 h 686"/>
                  <a:gd name="T4" fmla="*/ 32 w 504"/>
                  <a:gd name="T5" fmla="*/ 36 h 686"/>
                  <a:gd name="T6" fmla="*/ 31 w 504"/>
                  <a:gd name="T7" fmla="*/ 33 h 686"/>
                  <a:gd name="T8" fmla="*/ 31 w 504"/>
                  <a:gd name="T9" fmla="*/ 29 h 686"/>
                  <a:gd name="T10" fmla="*/ 31 w 504"/>
                  <a:gd name="T11" fmla="*/ 26 h 686"/>
                  <a:gd name="T12" fmla="*/ 31 w 504"/>
                  <a:gd name="T13" fmla="*/ 22 h 686"/>
                  <a:gd name="T14" fmla="*/ 29 w 504"/>
                  <a:gd name="T15" fmla="*/ 19 h 686"/>
                  <a:gd name="T16" fmla="*/ 28 w 504"/>
                  <a:gd name="T17" fmla="*/ 15 h 686"/>
                  <a:gd name="T18" fmla="*/ 27 w 504"/>
                  <a:gd name="T19" fmla="*/ 12 h 686"/>
                  <a:gd name="T20" fmla="*/ 26 w 504"/>
                  <a:gd name="T21" fmla="*/ 9 h 686"/>
                  <a:gd name="T22" fmla="*/ 24 w 504"/>
                  <a:gd name="T23" fmla="*/ 7 h 686"/>
                  <a:gd name="T24" fmla="*/ 23 w 504"/>
                  <a:gd name="T25" fmla="*/ 4 h 686"/>
                  <a:gd name="T26" fmla="*/ 21 w 504"/>
                  <a:gd name="T27" fmla="*/ 2 h 686"/>
                  <a:gd name="T28" fmla="*/ 19 w 504"/>
                  <a:gd name="T29" fmla="*/ 1 h 686"/>
                  <a:gd name="T30" fmla="*/ 16 w 504"/>
                  <a:gd name="T31" fmla="*/ 1 h 686"/>
                  <a:gd name="T32" fmla="*/ 13 w 504"/>
                  <a:gd name="T33" fmla="*/ 1 h 686"/>
                  <a:gd name="T34" fmla="*/ 10 w 504"/>
                  <a:gd name="T35" fmla="*/ 0 h 686"/>
                  <a:gd name="T36" fmla="*/ 7 w 504"/>
                  <a:gd name="T37" fmla="*/ 2 h 686"/>
                  <a:gd name="T38" fmla="*/ 5 w 504"/>
                  <a:gd name="T39" fmla="*/ 5 h 686"/>
                  <a:gd name="T40" fmla="*/ 3 w 504"/>
                  <a:gd name="T41" fmla="*/ 8 h 686"/>
                  <a:gd name="T42" fmla="*/ 1 w 504"/>
                  <a:gd name="T43" fmla="*/ 11 h 686"/>
                  <a:gd name="T44" fmla="*/ 1 w 504"/>
                  <a:gd name="T45" fmla="*/ 14 h 686"/>
                  <a:gd name="T46" fmla="*/ 1 w 504"/>
                  <a:gd name="T47" fmla="*/ 18 h 686"/>
                  <a:gd name="T48" fmla="*/ 2 w 504"/>
                  <a:gd name="T49" fmla="*/ 22 h 686"/>
                  <a:gd name="T50" fmla="*/ 3 w 504"/>
                  <a:gd name="T51" fmla="*/ 25 h 686"/>
                  <a:gd name="T52" fmla="*/ 4 w 504"/>
                  <a:gd name="T53" fmla="*/ 28 h 686"/>
                  <a:gd name="T54" fmla="*/ 6 w 504"/>
                  <a:gd name="T55" fmla="*/ 31 h 686"/>
                  <a:gd name="T56" fmla="*/ 7 w 504"/>
                  <a:gd name="T57" fmla="*/ 34 h 686"/>
                  <a:gd name="T58" fmla="*/ 9 w 504"/>
                  <a:gd name="T59" fmla="*/ 36 h 686"/>
                  <a:gd name="T60" fmla="*/ 11 w 504"/>
                  <a:gd name="T61" fmla="*/ 39 h 686"/>
                  <a:gd name="T62" fmla="*/ 12 w 504"/>
                  <a:gd name="T63" fmla="*/ 40 h 686"/>
                  <a:gd name="T64" fmla="*/ 14 w 504"/>
                  <a:gd name="T65" fmla="*/ 41 h 686"/>
                  <a:gd name="T66" fmla="*/ 16 w 504"/>
                  <a:gd name="T67" fmla="*/ 42 h 686"/>
                  <a:gd name="T68" fmla="*/ 17 w 504"/>
                  <a:gd name="T69" fmla="*/ 43 h 686"/>
                  <a:gd name="T70" fmla="*/ 19 w 504"/>
                  <a:gd name="T71" fmla="*/ 42 h 686"/>
                  <a:gd name="T72" fmla="*/ 21 w 504"/>
                  <a:gd name="T73" fmla="*/ 40 h 686"/>
                  <a:gd name="T74" fmla="*/ 22 w 504"/>
                  <a:gd name="T75" fmla="*/ 40 h 686"/>
                  <a:gd name="T76" fmla="*/ 23 w 504"/>
                  <a:gd name="T77" fmla="*/ 39 h 686"/>
                  <a:gd name="T78" fmla="*/ 25 w 504"/>
                  <a:gd name="T79" fmla="*/ 39 h 686"/>
                  <a:gd name="T80" fmla="*/ 27 w 504"/>
                  <a:gd name="T81" fmla="*/ 39 h 686"/>
                  <a:gd name="T82" fmla="*/ 28 w 504"/>
                  <a:gd name="T83" fmla="*/ 38 h 6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4" h="686">
                    <a:moveTo>
                      <a:pt x="468" y="610"/>
                    </a:moveTo>
                    <a:lnTo>
                      <a:pt x="479" y="610"/>
                    </a:lnTo>
                    <a:lnTo>
                      <a:pt x="486" y="610"/>
                    </a:lnTo>
                    <a:lnTo>
                      <a:pt x="494" y="610"/>
                    </a:lnTo>
                    <a:lnTo>
                      <a:pt x="504" y="610"/>
                    </a:lnTo>
                    <a:lnTo>
                      <a:pt x="504" y="573"/>
                    </a:lnTo>
                    <a:lnTo>
                      <a:pt x="494" y="544"/>
                    </a:lnTo>
                    <a:lnTo>
                      <a:pt x="494" y="519"/>
                    </a:lnTo>
                    <a:lnTo>
                      <a:pt x="494" y="493"/>
                    </a:lnTo>
                    <a:lnTo>
                      <a:pt x="494" y="468"/>
                    </a:lnTo>
                    <a:lnTo>
                      <a:pt x="494" y="438"/>
                    </a:lnTo>
                    <a:lnTo>
                      <a:pt x="494" y="414"/>
                    </a:lnTo>
                    <a:lnTo>
                      <a:pt x="494" y="389"/>
                    </a:lnTo>
                    <a:lnTo>
                      <a:pt x="486" y="352"/>
                    </a:lnTo>
                    <a:lnTo>
                      <a:pt x="479" y="326"/>
                    </a:lnTo>
                    <a:lnTo>
                      <a:pt x="468" y="298"/>
                    </a:lnTo>
                    <a:lnTo>
                      <a:pt x="461" y="272"/>
                    </a:lnTo>
                    <a:lnTo>
                      <a:pt x="450" y="236"/>
                    </a:lnTo>
                    <a:lnTo>
                      <a:pt x="443" y="211"/>
                    </a:lnTo>
                    <a:lnTo>
                      <a:pt x="431" y="184"/>
                    </a:lnTo>
                    <a:lnTo>
                      <a:pt x="425" y="148"/>
                    </a:lnTo>
                    <a:lnTo>
                      <a:pt x="413" y="141"/>
                    </a:lnTo>
                    <a:lnTo>
                      <a:pt x="399" y="123"/>
                    </a:lnTo>
                    <a:lnTo>
                      <a:pt x="388" y="105"/>
                    </a:lnTo>
                    <a:lnTo>
                      <a:pt x="370" y="87"/>
                    </a:lnTo>
                    <a:lnTo>
                      <a:pt x="362" y="69"/>
                    </a:lnTo>
                    <a:lnTo>
                      <a:pt x="344" y="51"/>
                    </a:lnTo>
                    <a:lnTo>
                      <a:pt x="337" y="33"/>
                    </a:lnTo>
                    <a:lnTo>
                      <a:pt x="319" y="26"/>
                    </a:lnTo>
                    <a:lnTo>
                      <a:pt x="301" y="18"/>
                    </a:lnTo>
                    <a:lnTo>
                      <a:pt x="276" y="18"/>
                    </a:lnTo>
                    <a:lnTo>
                      <a:pt x="247" y="18"/>
                    </a:lnTo>
                    <a:lnTo>
                      <a:pt x="229" y="8"/>
                    </a:lnTo>
                    <a:lnTo>
                      <a:pt x="204" y="8"/>
                    </a:lnTo>
                    <a:lnTo>
                      <a:pt x="178" y="8"/>
                    </a:lnTo>
                    <a:lnTo>
                      <a:pt x="159" y="0"/>
                    </a:lnTo>
                    <a:lnTo>
                      <a:pt x="134" y="0"/>
                    </a:lnTo>
                    <a:lnTo>
                      <a:pt x="116" y="26"/>
                    </a:lnTo>
                    <a:lnTo>
                      <a:pt x="98" y="51"/>
                    </a:lnTo>
                    <a:lnTo>
                      <a:pt x="80" y="80"/>
                    </a:lnTo>
                    <a:lnTo>
                      <a:pt x="62" y="94"/>
                    </a:lnTo>
                    <a:lnTo>
                      <a:pt x="44" y="123"/>
                    </a:lnTo>
                    <a:lnTo>
                      <a:pt x="36" y="148"/>
                    </a:lnTo>
                    <a:lnTo>
                      <a:pt x="18" y="174"/>
                    </a:lnTo>
                    <a:lnTo>
                      <a:pt x="0" y="203"/>
                    </a:lnTo>
                    <a:lnTo>
                      <a:pt x="11" y="229"/>
                    </a:lnTo>
                    <a:lnTo>
                      <a:pt x="11" y="254"/>
                    </a:lnTo>
                    <a:lnTo>
                      <a:pt x="18" y="283"/>
                    </a:lnTo>
                    <a:lnTo>
                      <a:pt x="26" y="316"/>
                    </a:lnTo>
                    <a:lnTo>
                      <a:pt x="36" y="344"/>
                    </a:lnTo>
                    <a:lnTo>
                      <a:pt x="36" y="370"/>
                    </a:lnTo>
                    <a:lnTo>
                      <a:pt x="44" y="395"/>
                    </a:lnTo>
                    <a:lnTo>
                      <a:pt x="54" y="432"/>
                    </a:lnTo>
                    <a:lnTo>
                      <a:pt x="62" y="450"/>
                    </a:lnTo>
                    <a:lnTo>
                      <a:pt x="80" y="475"/>
                    </a:lnTo>
                    <a:lnTo>
                      <a:pt x="90" y="493"/>
                    </a:lnTo>
                    <a:lnTo>
                      <a:pt x="105" y="519"/>
                    </a:lnTo>
                    <a:lnTo>
                      <a:pt x="116" y="537"/>
                    </a:lnTo>
                    <a:lnTo>
                      <a:pt x="134" y="562"/>
                    </a:lnTo>
                    <a:lnTo>
                      <a:pt x="141" y="580"/>
                    </a:lnTo>
                    <a:lnTo>
                      <a:pt x="153" y="610"/>
                    </a:lnTo>
                    <a:lnTo>
                      <a:pt x="167" y="616"/>
                    </a:lnTo>
                    <a:lnTo>
                      <a:pt x="185" y="624"/>
                    </a:lnTo>
                    <a:lnTo>
                      <a:pt x="196" y="635"/>
                    </a:lnTo>
                    <a:lnTo>
                      <a:pt x="214" y="643"/>
                    </a:lnTo>
                    <a:lnTo>
                      <a:pt x="222" y="653"/>
                    </a:lnTo>
                    <a:lnTo>
                      <a:pt x="240" y="661"/>
                    </a:lnTo>
                    <a:lnTo>
                      <a:pt x="247" y="671"/>
                    </a:lnTo>
                    <a:lnTo>
                      <a:pt x="265" y="686"/>
                    </a:lnTo>
                    <a:lnTo>
                      <a:pt x="276" y="679"/>
                    </a:lnTo>
                    <a:lnTo>
                      <a:pt x="290" y="671"/>
                    </a:lnTo>
                    <a:lnTo>
                      <a:pt x="301" y="661"/>
                    </a:lnTo>
                    <a:lnTo>
                      <a:pt x="308" y="653"/>
                    </a:lnTo>
                    <a:lnTo>
                      <a:pt x="326" y="643"/>
                    </a:lnTo>
                    <a:lnTo>
                      <a:pt x="337" y="635"/>
                    </a:lnTo>
                    <a:lnTo>
                      <a:pt x="344" y="635"/>
                    </a:lnTo>
                    <a:lnTo>
                      <a:pt x="362" y="624"/>
                    </a:lnTo>
                    <a:lnTo>
                      <a:pt x="370" y="624"/>
                    </a:lnTo>
                    <a:lnTo>
                      <a:pt x="388" y="616"/>
                    </a:lnTo>
                    <a:lnTo>
                      <a:pt x="399" y="616"/>
                    </a:lnTo>
                    <a:lnTo>
                      <a:pt x="413" y="616"/>
                    </a:lnTo>
                    <a:lnTo>
                      <a:pt x="425" y="616"/>
                    </a:lnTo>
                    <a:lnTo>
                      <a:pt x="443" y="610"/>
                    </a:lnTo>
                    <a:lnTo>
                      <a:pt x="450" y="610"/>
                    </a:lnTo>
                    <a:lnTo>
                      <a:pt x="468" y="610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3" name="Freeform 382"/>
              <p:cNvSpPr>
                <a:spLocks/>
              </p:cNvSpPr>
              <p:nvPr/>
            </p:nvSpPr>
            <p:spPr bwMode="auto">
              <a:xfrm>
                <a:off x="3539" y="1290"/>
                <a:ext cx="103" cy="143"/>
              </a:xfrm>
              <a:custGeom>
                <a:avLst/>
                <a:gdLst>
                  <a:gd name="T0" fmla="*/ 24 w 414"/>
                  <a:gd name="T1" fmla="*/ 31 h 574"/>
                  <a:gd name="T2" fmla="*/ 25 w 414"/>
                  <a:gd name="T3" fmla="*/ 31 h 574"/>
                  <a:gd name="T4" fmla="*/ 26 w 414"/>
                  <a:gd name="T5" fmla="*/ 30 h 574"/>
                  <a:gd name="T6" fmla="*/ 26 w 414"/>
                  <a:gd name="T7" fmla="*/ 27 h 574"/>
                  <a:gd name="T8" fmla="*/ 25 w 414"/>
                  <a:gd name="T9" fmla="*/ 24 h 574"/>
                  <a:gd name="T10" fmla="*/ 25 w 414"/>
                  <a:gd name="T11" fmla="*/ 21 h 574"/>
                  <a:gd name="T12" fmla="*/ 25 w 414"/>
                  <a:gd name="T13" fmla="*/ 19 h 574"/>
                  <a:gd name="T14" fmla="*/ 24 w 414"/>
                  <a:gd name="T15" fmla="*/ 15 h 574"/>
                  <a:gd name="T16" fmla="*/ 23 w 414"/>
                  <a:gd name="T17" fmla="*/ 13 h 574"/>
                  <a:gd name="T18" fmla="*/ 22 w 414"/>
                  <a:gd name="T19" fmla="*/ 9 h 574"/>
                  <a:gd name="T20" fmla="*/ 21 w 414"/>
                  <a:gd name="T21" fmla="*/ 7 h 574"/>
                  <a:gd name="T22" fmla="*/ 20 w 414"/>
                  <a:gd name="T23" fmla="*/ 5 h 574"/>
                  <a:gd name="T24" fmla="*/ 18 w 414"/>
                  <a:gd name="T25" fmla="*/ 4 h 574"/>
                  <a:gd name="T26" fmla="*/ 17 w 414"/>
                  <a:gd name="T27" fmla="*/ 2 h 574"/>
                  <a:gd name="T28" fmla="*/ 15 w 414"/>
                  <a:gd name="T29" fmla="*/ 1 h 574"/>
                  <a:gd name="T30" fmla="*/ 13 w 414"/>
                  <a:gd name="T31" fmla="*/ 0 h 574"/>
                  <a:gd name="T32" fmla="*/ 10 w 414"/>
                  <a:gd name="T33" fmla="*/ 0 h 574"/>
                  <a:gd name="T34" fmla="*/ 8 w 414"/>
                  <a:gd name="T35" fmla="*/ 0 h 574"/>
                  <a:gd name="T36" fmla="*/ 6 w 414"/>
                  <a:gd name="T37" fmla="*/ 1 h 574"/>
                  <a:gd name="T38" fmla="*/ 4 w 414"/>
                  <a:gd name="T39" fmla="*/ 4 h 574"/>
                  <a:gd name="T40" fmla="*/ 2 w 414"/>
                  <a:gd name="T41" fmla="*/ 6 h 574"/>
                  <a:gd name="T42" fmla="*/ 0 w 414"/>
                  <a:gd name="T43" fmla="*/ 9 h 574"/>
                  <a:gd name="T44" fmla="*/ 0 w 414"/>
                  <a:gd name="T45" fmla="*/ 12 h 574"/>
                  <a:gd name="T46" fmla="*/ 0 w 414"/>
                  <a:gd name="T47" fmla="*/ 15 h 574"/>
                  <a:gd name="T48" fmla="*/ 1 w 414"/>
                  <a:gd name="T49" fmla="*/ 18 h 574"/>
                  <a:gd name="T50" fmla="*/ 2 w 414"/>
                  <a:gd name="T51" fmla="*/ 21 h 574"/>
                  <a:gd name="T52" fmla="*/ 3 w 414"/>
                  <a:gd name="T53" fmla="*/ 23 h 574"/>
                  <a:gd name="T54" fmla="*/ 4 w 414"/>
                  <a:gd name="T55" fmla="*/ 26 h 574"/>
                  <a:gd name="T56" fmla="*/ 6 w 414"/>
                  <a:gd name="T57" fmla="*/ 28 h 574"/>
                  <a:gd name="T58" fmla="*/ 7 w 414"/>
                  <a:gd name="T59" fmla="*/ 30 h 574"/>
                  <a:gd name="T60" fmla="*/ 9 w 414"/>
                  <a:gd name="T61" fmla="*/ 32 h 574"/>
                  <a:gd name="T62" fmla="*/ 10 w 414"/>
                  <a:gd name="T63" fmla="*/ 33 h 574"/>
                  <a:gd name="T64" fmla="*/ 11 w 414"/>
                  <a:gd name="T65" fmla="*/ 34 h 574"/>
                  <a:gd name="T66" fmla="*/ 13 w 414"/>
                  <a:gd name="T67" fmla="*/ 35 h 574"/>
                  <a:gd name="T68" fmla="*/ 14 w 414"/>
                  <a:gd name="T69" fmla="*/ 35 h 574"/>
                  <a:gd name="T70" fmla="*/ 15 w 414"/>
                  <a:gd name="T71" fmla="*/ 35 h 574"/>
                  <a:gd name="T72" fmla="*/ 16 w 414"/>
                  <a:gd name="T73" fmla="*/ 33 h 574"/>
                  <a:gd name="T74" fmla="*/ 18 w 414"/>
                  <a:gd name="T75" fmla="*/ 33 h 574"/>
                  <a:gd name="T76" fmla="*/ 19 w 414"/>
                  <a:gd name="T77" fmla="*/ 32 h 574"/>
                  <a:gd name="T78" fmla="*/ 20 w 414"/>
                  <a:gd name="T79" fmla="*/ 32 h 574"/>
                  <a:gd name="T80" fmla="*/ 22 w 414"/>
                  <a:gd name="T81" fmla="*/ 32 h 574"/>
                  <a:gd name="T82" fmla="*/ 23 w 414"/>
                  <a:gd name="T83" fmla="*/ 32 h 5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14" h="574">
                    <a:moveTo>
                      <a:pt x="389" y="511"/>
                    </a:moveTo>
                    <a:lnTo>
                      <a:pt x="389" y="505"/>
                    </a:lnTo>
                    <a:lnTo>
                      <a:pt x="396" y="505"/>
                    </a:lnTo>
                    <a:lnTo>
                      <a:pt x="407" y="505"/>
                    </a:lnTo>
                    <a:lnTo>
                      <a:pt x="414" y="505"/>
                    </a:lnTo>
                    <a:lnTo>
                      <a:pt x="414" y="486"/>
                    </a:lnTo>
                    <a:lnTo>
                      <a:pt x="414" y="457"/>
                    </a:lnTo>
                    <a:lnTo>
                      <a:pt x="414" y="432"/>
                    </a:lnTo>
                    <a:lnTo>
                      <a:pt x="414" y="414"/>
                    </a:lnTo>
                    <a:lnTo>
                      <a:pt x="407" y="388"/>
                    </a:lnTo>
                    <a:lnTo>
                      <a:pt x="407" y="370"/>
                    </a:lnTo>
                    <a:lnTo>
                      <a:pt x="407" y="345"/>
                    </a:lnTo>
                    <a:lnTo>
                      <a:pt x="407" y="315"/>
                    </a:lnTo>
                    <a:lnTo>
                      <a:pt x="396" y="302"/>
                    </a:lnTo>
                    <a:lnTo>
                      <a:pt x="396" y="272"/>
                    </a:lnTo>
                    <a:lnTo>
                      <a:pt x="389" y="247"/>
                    </a:lnTo>
                    <a:lnTo>
                      <a:pt x="378" y="221"/>
                    </a:lnTo>
                    <a:lnTo>
                      <a:pt x="371" y="203"/>
                    </a:lnTo>
                    <a:lnTo>
                      <a:pt x="371" y="178"/>
                    </a:lnTo>
                    <a:lnTo>
                      <a:pt x="359" y="149"/>
                    </a:lnTo>
                    <a:lnTo>
                      <a:pt x="353" y="131"/>
                    </a:lnTo>
                    <a:lnTo>
                      <a:pt x="341" y="116"/>
                    </a:lnTo>
                    <a:lnTo>
                      <a:pt x="327" y="98"/>
                    </a:lnTo>
                    <a:lnTo>
                      <a:pt x="316" y="87"/>
                    </a:lnTo>
                    <a:lnTo>
                      <a:pt x="308" y="69"/>
                    </a:lnTo>
                    <a:lnTo>
                      <a:pt x="298" y="61"/>
                    </a:lnTo>
                    <a:lnTo>
                      <a:pt x="280" y="43"/>
                    </a:lnTo>
                    <a:lnTo>
                      <a:pt x="272" y="36"/>
                    </a:lnTo>
                    <a:lnTo>
                      <a:pt x="265" y="18"/>
                    </a:lnTo>
                    <a:lnTo>
                      <a:pt x="247" y="18"/>
                    </a:lnTo>
                    <a:lnTo>
                      <a:pt x="229" y="18"/>
                    </a:lnTo>
                    <a:lnTo>
                      <a:pt x="204" y="7"/>
                    </a:lnTo>
                    <a:lnTo>
                      <a:pt x="186" y="7"/>
                    </a:lnTo>
                    <a:lnTo>
                      <a:pt x="168" y="7"/>
                    </a:lnTo>
                    <a:lnTo>
                      <a:pt x="150" y="7"/>
                    </a:lnTo>
                    <a:lnTo>
                      <a:pt x="124" y="0"/>
                    </a:lnTo>
                    <a:lnTo>
                      <a:pt x="106" y="0"/>
                    </a:lnTo>
                    <a:lnTo>
                      <a:pt x="95" y="25"/>
                    </a:lnTo>
                    <a:lnTo>
                      <a:pt x="81" y="43"/>
                    </a:lnTo>
                    <a:lnTo>
                      <a:pt x="62" y="61"/>
                    </a:lnTo>
                    <a:lnTo>
                      <a:pt x="51" y="87"/>
                    </a:lnTo>
                    <a:lnTo>
                      <a:pt x="33" y="106"/>
                    </a:lnTo>
                    <a:lnTo>
                      <a:pt x="26" y="124"/>
                    </a:lnTo>
                    <a:lnTo>
                      <a:pt x="8" y="149"/>
                    </a:lnTo>
                    <a:lnTo>
                      <a:pt x="0" y="167"/>
                    </a:lnTo>
                    <a:lnTo>
                      <a:pt x="0" y="193"/>
                    </a:lnTo>
                    <a:lnTo>
                      <a:pt x="8" y="211"/>
                    </a:lnTo>
                    <a:lnTo>
                      <a:pt x="8" y="239"/>
                    </a:lnTo>
                    <a:lnTo>
                      <a:pt x="18" y="265"/>
                    </a:lnTo>
                    <a:lnTo>
                      <a:pt x="26" y="284"/>
                    </a:lnTo>
                    <a:lnTo>
                      <a:pt x="26" y="309"/>
                    </a:lnTo>
                    <a:lnTo>
                      <a:pt x="33" y="333"/>
                    </a:lnTo>
                    <a:lnTo>
                      <a:pt x="44" y="363"/>
                    </a:lnTo>
                    <a:lnTo>
                      <a:pt x="51" y="378"/>
                    </a:lnTo>
                    <a:lnTo>
                      <a:pt x="62" y="396"/>
                    </a:lnTo>
                    <a:lnTo>
                      <a:pt x="69" y="414"/>
                    </a:lnTo>
                    <a:lnTo>
                      <a:pt x="81" y="432"/>
                    </a:lnTo>
                    <a:lnTo>
                      <a:pt x="95" y="450"/>
                    </a:lnTo>
                    <a:lnTo>
                      <a:pt x="106" y="468"/>
                    </a:lnTo>
                    <a:lnTo>
                      <a:pt x="113" y="486"/>
                    </a:lnTo>
                    <a:lnTo>
                      <a:pt x="124" y="505"/>
                    </a:lnTo>
                    <a:lnTo>
                      <a:pt x="142" y="511"/>
                    </a:lnTo>
                    <a:lnTo>
                      <a:pt x="150" y="519"/>
                    </a:lnTo>
                    <a:lnTo>
                      <a:pt x="157" y="530"/>
                    </a:lnTo>
                    <a:lnTo>
                      <a:pt x="175" y="538"/>
                    </a:lnTo>
                    <a:lnTo>
                      <a:pt x="186" y="548"/>
                    </a:lnTo>
                    <a:lnTo>
                      <a:pt x="193" y="556"/>
                    </a:lnTo>
                    <a:lnTo>
                      <a:pt x="204" y="566"/>
                    </a:lnTo>
                    <a:lnTo>
                      <a:pt x="218" y="574"/>
                    </a:lnTo>
                    <a:lnTo>
                      <a:pt x="229" y="566"/>
                    </a:lnTo>
                    <a:lnTo>
                      <a:pt x="236" y="556"/>
                    </a:lnTo>
                    <a:lnTo>
                      <a:pt x="247" y="556"/>
                    </a:lnTo>
                    <a:lnTo>
                      <a:pt x="254" y="548"/>
                    </a:lnTo>
                    <a:lnTo>
                      <a:pt x="265" y="538"/>
                    </a:lnTo>
                    <a:lnTo>
                      <a:pt x="272" y="530"/>
                    </a:lnTo>
                    <a:lnTo>
                      <a:pt x="290" y="530"/>
                    </a:lnTo>
                    <a:lnTo>
                      <a:pt x="298" y="519"/>
                    </a:lnTo>
                    <a:lnTo>
                      <a:pt x="308" y="519"/>
                    </a:lnTo>
                    <a:lnTo>
                      <a:pt x="316" y="519"/>
                    </a:lnTo>
                    <a:lnTo>
                      <a:pt x="327" y="511"/>
                    </a:lnTo>
                    <a:lnTo>
                      <a:pt x="341" y="511"/>
                    </a:lnTo>
                    <a:lnTo>
                      <a:pt x="353" y="511"/>
                    </a:lnTo>
                    <a:lnTo>
                      <a:pt x="359" y="511"/>
                    </a:lnTo>
                    <a:lnTo>
                      <a:pt x="378" y="511"/>
                    </a:lnTo>
                    <a:lnTo>
                      <a:pt x="389" y="511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4" name="Freeform 383"/>
              <p:cNvSpPr>
                <a:spLocks/>
              </p:cNvSpPr>
              <p:nvPr/>
            </p:nvSpPr>
            <p:spPr bwMode="auto">
              <a:xfrm>
                <a:off x="3554" y="1316"/>
                <a:ext cx="84" cy="115"/>
              </a:xfrm>
              <a:custGeom>
                <a:avLst/>
                <a:gdLst>
                  <a:gd name="T0" fmla="*/ 21 w 334"/>
                  <a:gd name="T1" fmla="*/ 25 h 460"/>
                  <a:gd name="T2" fmla="*/ 21 w 334"/>
                  <a:gd name="T3" fmla="*/ 24 h 460"/>
                  <a:gd name="T4" fmla="*/ 21 w 334"/>
                  <a:gd name="T5" fmla="*/ 22 h 460"/>
                  <a:gd name="T6" fmla="*/ 21 w 334"/>
                  <a:gd name="T7" fmla="*/ 19 h 460"/>
                  <a:gd name="T8" fmla="*/ 21 w 334"/>
                  <a:gd name="T9" fmla="*/ 17 h 460"/>
                  <a:gd name="T10" fmla="*/ 21 w 334"/>
                  <a:gd name="T11" fmla="*/ 15 h 460"/>
                  <a:gd name="T12" fmla="*/ 20 w 334"/>
                  <a:gd name="T13" fmla="*/ 13 h 460"/>
                  <a:gd name="T14" fmla="*/ 20 w 334"/>
                  <a:gd name="T15" fmla="*/ 10 h 460"/>
                  <a:gd name="T16" fmla="*/ 18 w 334"/>
                  <a:gd name="T17" fmla="*/ 8 h 460"/>
                  <a:gd name="T18" fmla="*/ 18 w 334"/>
                  <a:gd name="T19" fmla="*/ 6 h 460"/>
                  <a:gd name="T20" fmla="*/ 17 w 334"/>
                  <a:gd name="T21" fmla="*/ 5 h 460"/>
                  <a:gd name="T22" fmla="*/ 16 w 334"/>
                  <a:gd name="T23" fmla="*/ 4 h 460"/>
                  <a:gd name="T24" fmla="*/ 14 w 334"/>
                  <a:gd name="T25" fmla="*/ 2 h 460"/>
                  <a:gd name="T26" fmla="*/ 13 w 334"/>
                  <a:gd name="T27" fmla="*/ 1 h 460"/>
                  <a:gd name="T28" fmla="*/ 11 w 334"/>
                  <a:gd name="T29" fmla="*/ 1 h 460"/>
                  <a:gd name="T30" fmla="*/ 9 w 334"/>
                  <a:gd name="T31" fmla="*/ 1 h 460"/>
                  <a:gd name="T32" fmla="*/ 7 w 334"/>
                  <a:gd name="T33" fmla="*/ 0 h 460"/>
                  <a:gd name="T34" fmla="*/ 5 w 334"/>
                  <a:gd name="T35" fmla="*/ 1 h 460"/>
                  <a:gd name="T36" fmla="*/ 4 w 334"/>
                  <a:gd name="T37" fmla="*/ 4 h 460"/>
                  <a:gd name="T38" fmla="*/ 2 w 334"/>
                  <a:gd name="T39" fmla="*/ 6 h 460"/>
                  <a:gd name="T40" fmla="*/ 1 w 334"/>
                  <a:gd name="T41" fmla="*/ 7 h 460"/>
                  <a:gd name="T42" fmla="*/ 1 w 334"/>
                  <a:gd name="T43" fmla="*/ 9 h 460"/>
                  <a:gd name="T44" fmla="*/ 1 w 334"/>
                  <a:gd name="T45" fmla="*/ 12 h 460"/>
                  <a:gd name="T46" fmla="*/ 2 w 334"/>
                  <a:gd name="T47" fmla="*/ 14 h 460"/>
                  <a:gd name="T48" fmla="*/ 2 w 334"/>
                  <a:gd name="T49" fmla="*/ 17 h 460"/>
                  <a:gd name="T50" fmla="*/ 3 w 334"/>
                  <a:gd name="T51" fmla="*/ 19 h 460"/>
                  <a:gd name="T52" fmla="*/ 4 w 334"/>
                  <a:gd name="T53" fmla="*/ 21 h 460"/>
                  <a:gd name="T54" fmla="*/ 5 w 334"/>
                  <a:gd name="T55" fmla="*/ 23 h 460"/>
                  <a:gd name="T56" fmla="*/ 6 w 334"/>
                  <a:gd name="T57" fmla="*/ 24 h 460"/>
                  <a:gd name="T58" fmla="*/ 7 w 334"/>
                  <a:gd name="T59" fmla="*/ 26 h 460"/>
                  <a:gd name="T60" fmla="*/ 8 w 334"/>
                  <a:gd name="T61" fmla="*/ 27 h 460"/>
                  <a:gd name="T62" fmla="*/ 9 w 334"/>
                  <a:gd name="T63" fmla="*/ 28 h 460"/>
                  <a:gd name="T64" fmla="*/ 11 w 334"/>
                  <a:gd name="T65" fmla="*/ 28 h 460"/>
                  <a:gd name="T66" fmla="*/ 12 w 334"/>
                  <a:gd name="T67" fmla="*/ 28 h 460"/>
                  <a:gd name="T68" fmla="*/ 13 w 334"/>
                  <a:gd name="T69" fmla="*/ 28 h 460"/>
                  <a:gd name="T70" fmla="*/ 14 w 334"/>
                  <a:gd name="T71" fmla="*/ 27 h 460"/>
                  <a:gd name="T72" fmla="*/ 15 w 334"/>
                  <a:gd name="T73" fmla="*/ 27 h 460"/>
                  <a:gd name="T74" fmla="*/ 16 w 334"/>
                  <a:gd name="T75" fmla="*/ 26 h 460"/>
                  <a:gd name="T76" fmla="*/ 17 w 334"/>
                  <a:gd name="T77" fmla="*/ 26 h 460"/>
                  <a:gd name="T78" fmla="*/ 18 w 334"/>
                  <a:gd name="T79" fmla="*/ 26 h 460"/>
                  <a:gd name="T80" fmla="*/ 20 w 334"/>
                  <a:gd name="T81" fmla="*/ 25 h 4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4" h="460">
                    <a:moveTo>
                      <a:pt x="316" y="405"/>
                    </a:moveTo>
                    <a:lnTo>
                      <a:pt x="327" y="405"/>
                    </a:lnTo>
                    <a:lnTo>
                      <a:pt x="334" y="405"/>
                    </a:lnTo>
                    <a:lnTo>
                      <a:pt x="334" y="387"/>
                    </a:lnTo>
                    <a:lnTo>
                      <a:pt x="334" y="369"/>
                    </a:lnTo>
                    <a:lnTo>
                      <a:pt x="334" y="351"/>
                    </a:lnTo>
                    <a:lnTo>
                      <a:pt x="334" y="333"/>
                    </a:lnTo>
                    <a:lnTo>
                      <a:pt x="334" y="308"/>
                    </a:lnTo>
                    <a:lnTo>
                      <a:pt x="334" y="290"/>
                    </a:lnTo>
                    <a:lnTo>
                      <a:pt x="334" y="272"/>
                    </a:lnTo>
                    <a:lnTo>
                      <a:pt x="334" y="257"/>
                    </a:lnTo>
                    <a:lnTo>
                      <a:pt x="327" y="239"/>
                    </a:lnTo>
                    <a:lnTo>
                      <a:pt x="316" y="221"/>
                    </a:lnTo>
                    <a:lnTo>
                      <a:pt x="316" y="203"/>
                    </a:lnTo>
                    <a:lnTo>
                      <a:pt x="309" y="178"/>
                    </a:lnTo>
                    <a:lnTo>
                      <a:pt x="309" y="159"/>
                    </a:lnTo>
                    <a:lnTo>
                      <a:pt x="297" y="141"/>
                    </a:lnTo>
                    <a:lnTo>
                      <a:pt x="291" y="123"/>
                    </a:lnTo>
                    <a:lnTo>
                      <a:pt x="291" y="105"/>
                    </a:lnTo>
                    <a:lnTo>
                      <a:pt x="279" y="87"/>
                    </a:lnTo>
                    <a:lnTo>
                      <a:pt x="273" y="79"/>
                    </a:lnTo>
                    <a:lnTo>
                      <a:pt x="265" y="72"/>
                    </a:lnTo>
                    <a:lnTo>
                      <a:pt x="254" y="61"/>
                    </a:lnTo>
                    <a:lnTo>
                      <a:pt x="246" y="54"/>
                    </a:lnTo>
                    <a:lnTo>
                      <a:pt x="236" y="36"/>
                    </a:lnTo>
                    <a:lnTo>
                      <a:pt x="228" y="25"/>
                    </a:lnTo>
                    <a:lnTo>
                      <a:pt x="218" y="18"/>
                    </a:lnTo>
                    <a:lnTo>
                      <a:pt x="203" y="18"/>
                    </a:lnTo>
                    <a:lnTo>
                      <a:pt x="185" y="10"/>
                    </a:lnTo>
                    <a:lnTo>
                      <a:pt x="167" y="10"/>
                    </a:lnTo>
                    <a:lnTo>
                      <a:pt x="156" y="10"/>
                    </a:lnTo>
                    <a:lnTo>
                      <a:pt x="142" y="10"/>
                    </a:lnTo>
                    <a:lnTo>
                      <a:pt x="124" y="10"/>
                    </a:lnTo>
                    <a:lnTo>
                      <a:pt x="106" y="0"/>
                    </a:lnTo>
                    <a:lnTo>
                      <a:pt x="88" y="0"/>
                    </a:lnTo>
                    <a:lnTo>
                      <a:pt x="80" y="18"/>
                    </a:lnTo>
                    <a:lnTo>
                      <a:pt x="70" y="36"/>
                    </a:lnTo>
                    <a:lnTo>
                      <a:pt x="62" y="54"/>
                    </a:lnTo>
                    <a:lnTo>
                      <a:pt x="44" y="72"/>
                    </a:lnTo>
                    <a:lnTo>
                      <a:pt x="33" y="87"/>
                    </a:lnTo>
                    <a:lnTo>
                      <a:pt x="25" y="97"/>
                    </a:lnTo>
                    <a:lnTo>
                      <a:pt x="19" y="115"/>
                    </a:lnTo>
                    <a:lnTo>
                      <a:pt x="0" y="133"/>
                    </a:lnTo>
                    <a:lnTo>
                      <a:pt x="7" y="148"/>
                    </a:lnTo>
                    <a:lnTo>
                      <a:pt x="7" y="166"/>
                    </a:lnTo>
                    <a:lnTo>
                      <a:pt x="19" y="196"/>
                    </a:lnTo>
                    <a:lnTo>
                      <a:pt x="19" y="209"/>
                    </a:lnTo>
                    <a:lnTo>
                      <a:pt x="25" y="227"/>
                    </a:lnTo>
                    <a:lnTo>
                      <a:pt x="25" y="246"/>
                    </a:lnTo>
                    <a:lnTo>
                      <a:pt x="33" y="264"/>
                    </a:lnTo>
                    <a:lnTo>
                      <a:pt x="33" y="290"/>
                    </a:lnTo>
                    <a:lnTo>
                      <a:pt x="44" y="300"/>
                    </a:lnTo>
                    <a:lnTo>
                      <a:pt x="51" y="318"/>
                    </a:lnTo>
                    <a:lnTo>
                      <a:pt x="62" y="333"/>
                    </a:lnTo>
                    <a:lnTo>
                      <a:pt x="70" y="344"/>
                    </a:lnTo>
                    <a:lnTo>
                      <a:pt x="80" y="362"/>
                    </a:lnTo>
                    <a:lnTo>
                      <a:pt x="88" y="380"/>
                    </a:lnTo>
                    <a:lnTo>
                      <a:pt x="95" y="387"/>
                    </a:lnTo>
                    <a:lnTo>
                      <a:pt x="106" y="405"/>
                    </a:lnTo>
                    <a:lnTo>
                      <a:pt x="113" y="413"/>
                    </a:lnTo>
                    <a:lnTo>
                      <a:pt x="124" y="413"/>
                    </a:lnTo>
                    <a:lnTo>
                      <a:pt x="131" y="424"/>
                    </a:lnTo>
                    <a:lnTo>
                      <a:pt x="142" y="432"/>
                    </a:lnTo>
                    <a:lnTo>
                      <a:pt x="149" y="442"/>
                    </a:lnTo>
                    <a:lnTo>
                      <a:pt x="156" y="442"/>
                    </a:lnTo>
                    <a:lnTo>
                      <a:pt x="167" y="450"/>
                    </a:lnTo>
                    <a:lnTo>
                      <a:pt x="174" y="460"/>
                    </a:lnTo>
                    <a:lnTo>
                      <a:pt x="185" y="450"/>
                    </a:lnTo>
                    <a:lnTo>
                      <a:pt x="192" y="450"/>
                    </a:lnTo>
                    <a:lnTo>
                      <a:pt x="203" y="442"/>
                    </a:lnTo>
                    <a:lnTo>
                      <a:pt x="210" y="442"/>
                    </a:lnTo>
                    <a:lnTo>
                      <a:pt x="218" y="432"/>
                    </a:lnTo>
                    <a:lnTo>
                      <a:pt x="228" y="424"/>
                    </a:lnTo>
                    <a:lnTo>
                      <a:pt x="236" y="424"/>
                    </a:lnTo>
                    <a:lnTo>
                      <a:pt x="246" y="413"/>
                    </a:lnTo>
                    <a:lnTo>
                      <a:pt x="254" y="413"/>
                    </a:lnTo>
                    <a:lnTo>
                      <a:pt x="265" y="413"/>
                    </a:lnTo>
                    <a:lnTo>
                      <a:pt x="273" y="413"/>
                    </a:lnTo>
                    <a:lnTo>
                      <a:pt x="279" y="413"/>
                    </a:lnTo>
                    <a:lnTo>
                      <a:pt x="291" y="413"/>
                    </a:lnTo>
                    <a:lnTo>
                      <a:pt x="297" y="405"/>
                    </a:lnTo>
                    <a:lnTo>
                      <a:pt x="309" y="405"/>
                    </a:lnTo>
                    <a:lnTo>
                      <a:pt x="316" y="405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5" name="Freeform 384"/>
              <p:cNvSpPr>
                <a:spLocks/>
              </p:cNvSpPr>
              <p:nvPr/>
            </p:nvSpPr>
            <p:spPr bwMode="auto">
              <a:xfrm>
                <a:off x="3572" y="1342"/>
                <a:ext cx="64" cy="87"/>
              </a:xfrm>
              <a:custGeom>
                <a:avLst/>
                <a:gdLst>
                  <a:gd name="T0" fmla="*/ 15 w 257"/>
                  <a:gd name="T1" fmla="*/ 20 h 345"/>
                  <a:gd name="T2" fmla="*/ 16 w 257"/>
                  <a:gd name="T3" fmla="*/ 19 h 345"/>
                  <a:gd name="T4" fmla="*/ 15 w 257"/>
                  <a:gd name="T5" fmla="*/ 12 h 345"/>
                  <a:gd name="T6" fmla="*/ 13 w 257"/>
                  <a:gd name="T7" fmla="*/ 5 h 345"/>
                  <a:gd name="T8" fmla="*/ 10 w 257"/>
                  <a:gd name="T9" fmla="*/ 1 h 345"/>
                  <a:gd name="T10" fmla="*/ 4 w 257"/>
                  <a:gd name="T11" fmla="*/ 0 h 345"/>
                  <a:gd name="T12" fmla="*/ 0 w 257"/>
                  <a:gd name="T13" fmla="*/ 6 h 345"/>
                  <a:gd name="T14" fmla="*/ 1 w 257"/>
                  <a:gd name="T15" fmla="*/ 14 h 345"/>
                  <a:gd name="T16" fmla="*/ 5 w 257"/>
                  <a:gd name="T17" fmla="*/ 19 h 345"/>
                  <a:gd name="T18" fmla="*/ 8 w 257"/>
                  <a:gd name="T19" fmla="*/ 22 h 345"/>
                  <a:gd name="T20" fmla="*/ 11 w 257"/>
                  <a:gd name="T21" fmla="*/ 20 h 345"/>
                  <a:gd name="T22" fmla="*/ 15 w 257"/>
                  <a:gd name="T23" fmla="*/ 20 h 3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7" h="345">
                    <a:moveTo>
                      <a:pt x="239" y="308"/>
                    </a:moveTo>
                    <a:lnTo>
                      <a:pt x="257" y="300"/>
                    </a:lnTo>
                    <a:lnTo>
                      <a:pt x="246" y="195"/>
                    </a:lnTo>
                    <a:lnTo>
                      <a:pt x="209" y="79"/>
                    </a:lnTo>
                    <a:lnTo>
                      <a:pt x="158" y="10"/>
                    </a:lnTo>
                    <a:lnTo>
                      <a:pt x="72" y="0"/>
                    </a:lnTo>
                    <a:lnTo>
                      <a:pt x="0" y="98"/>
                    </a:lnTo>
                    <a:lnTo>
                      <a:pt x="25" y="213"/>
                    </a:lnTo>
                    <a:lnTo>
                      <a:pt x="79" y="300"/>
                    </a:lnTo>
                    <a:lnTo>
                      <a:pt x="133" y="345"/>
                    </a:lnTo>
                    <a:lnTo>
                      <a:pt x="184" y="319"/>
                    </a:lnTo>
                    <a:lnTo>
                      <a:pt x="239" y="30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6" name="Freeform 385"/>
              <p:cNvSpPr>
                <a:spLocks/>
              </p:cNvSpPr>
              <p:nvPr/>
            </p:nvSpPr>
            <p:spPr bwMode="auto">
              <a:xfrm>
                <a:off x="3927" y="1442"/>
                <a:ext cx="338" cy="260"/>
              </a:xfrm>
              <a:custGeom>
                <a:avLst/>
                <a:gdLst>
                  <a:gd name="T0" fmla="*/ 2 w 1351"/>
                  <a:gd name="T1" fmla="*/ 29 h 1041"/>
                  <a:gd name="T2" fmla="*/ 0 w 1351"/>
                  <a:gd name="T3" fmla="*/ 25 h 1041"/>
                  <a:gd name="T4" fmla="*/ 23 w 1351"/>
                  <a:gd name="T5" fmla="*/ 9 h 1041"/>
                  <a:gd name="T6" fmla="*/ 50 w 1351"/>
                  <a:gd name="T7" fmla="*/ 0 h 1041"/>
                  <a:gd name="T8" fmla="*/ 70 w 1351"/>
                  <a:gd name="T9" fmla="*/ 3 h 1041"/>
                  <a:gd name="T10" fmla="*/ 85 w 1351"/>
                  <a:gd name="T11" fmla="*/ 23 h 1041"/>
                  <a:gd name="T12" fmla="*/ 73 w 1351"/>
                  <a:gd name="T13" fmla="*/ 53 h 1041"/>
                  <a:gd name="T14" fmla="*/ 48 w 1351"/>
                  <a:gd name="T15" fmla="*/ 64 h 1041"/>
                  <a:gd name="T16" fmla="*/ 23 w 1351"/>
                  <a:gd name="T17" fmla="*/ 65 h 1041"/>
                  <a:gd name="T18" fmla="*/ 8 w 1351"/>
                  <a:gd name="T19" fmla="*/ 58 h 1041"/>
                  <a:gd name="T20" fmla="*/ 8 w 1351"/>
                  <a:gd name="T21" fmla="*/ 42 h 1041"/>
                  <a:gd name="T22" fmla="*/ 2 w 1351"/>
                  <a:gd name="T23" fmla="*/ 29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51" h="1041">
                    <a:moveTo>
                      <a:pt x="33" y="467"/>
                    </a:moveTo>
                    <a:lnTo>
                      <a:pt x="0" y="395"/>
                    </a:lnTo>
                    <a:lnTo>
                      <a:pt x="360" y="149"/>
                    </a:lnTo>
                    <a:lnTo>
                      <a:pt x="795" y="0"/>
                    </a:lnTo>
                    <a:lnTo>
                      <a:pt x="1110" y="43"/>
                    </a:lnTo>
                    <a:lnTo>
                      <a:pt x="1351" y="370"/>
                    </a:lnTo>
                    <a:lnTo>
                      <a:pt x="1173" y="856"/>
                    </a:lnTo>
                    <a:lnTo>
                      <a:pt x="759" y="1023"/>
                    </a:lnTo>
                    <a:lnTo>
                      <a:pt x="371" y="1041"/>
                    </a:lnTo>
                    <a:lnTo>
                      <a:pt x="124" y="932"/>
                    </a:lnTo>
                    <a:lnTo>
                      <a:pt x="124" y="678"/>
                    </a:lnTo>
                    <a:lnTo>
                      <a:pt x="33" y="46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7" name="Freeform 386"/>
              <p:cNvSpPr>
                <a:spLocks/>
              </p:cNvSpPr>
              <p:nvPr/>
            </p:nvSpPr>
            <p:spPr bwMode="auto">
              <a:xfrm>
                <a:off x="3929" y="1455"/>
                <a:ext cx="306" cy="238"/>
              </a:xfrm>
              <a:custGeom>
                <a:avLst/>
                <a:gdLst>
                  <a:gd name="T0" fmla="*/ 1 w 1227"/>
                  <a:gd name="T1" fmla="*/ 26 h 955"/>
                  <a:gd name="T2" fmla="*/ 1 w 1227"/>
                  <a:gd name="T3" fmla="*/ 25 h 955"/>
                  <a:gd name="T4" fmla="*/ 1 w 1227"/>
                  <a:gd name="T5" fmla="*/ 24 h 955"/>
                  <a:gd name="T6" fmla="*/ 0 w 1227"/>
                  <a:gd name="T7" fmla="*/ 23 h 955"/>
                  <a:gd name="T8" fmla="*/ 2 w 1227"/>
                  <a:gd name="T9" fmla="*/ 21 h 955"/>
                  <a:gd name="T10" fmla="*/ 8 w 1227"/>
                  <a:gd name="T11" fmla="*/ 17 h 955"/>
                  <a:gd name="T12" fmla="*/ 13 w 1227"/>
                  <a:gd name="T13" fmla="*/ 14 h 955"/>
                  <a:gd name="T14" fmla="*/ 18 w 1227"/>
                  <a:gd name="T15" fmla="*/ 10 h 955"/>
                  <a:gd name="T16" fmla="*/ 23 w 1227"/>
                  <a:gd name="T17" fmla="*/ 8 h 955"/>
                  <a:gd name="T18" fmla="*/ 30 w 1227"/>
                  <a:gd name="T19" fmla="*/ 6 h 955"/>
                  <a:gd name="T20" fmla="*/ 36 w 1227"/>
                  <a:gd name="T21" fmla="*/ 3 h 955"/>
                  <a:gd name="T22" fmla="*/ 42 w 1227"/>
                  <a:gd name="T23" fmla="*/ 1 h 955"/>
                  <a:gd name="T24" fmla="*/ 47 w 1227"/>
                  <a:gd name="T25" fmla="*/ 0 h 955"/>
                  <a:gd name="T26" fmla="*/ 52 w 1227"/>
                  <a:gd name="T27" fmla="*/ 1 h 955"/>
                  <a:gd name="T28" fmla="*/ 57 w 1227"/>
                  <a:gd name="T29" fmla="*/ 2 h 955"/>
                  <a:gd name="T30" fmla="*/ 61 w 1227"/>
                  <a:gd name="T31" fmla="*/ 2 h 955"/>
                  <a:gd name="T32" fmla="*/ 65 w 1227"/>
                  <a:gd name="T33" fmla="*/ 4 h 955"/>
                  <a:gd name="T34" fmla="*/ 68 w 1227"/>
                  <a:gd name="T35" fmla="*/ 9 h 955"/>
                  <a:gd name="T36" fmla="*/ 71 w 1227"/>
                  <a:gd name="T37" fmla="*/ 14 h 955"/>
                  <a:gd name="T38" fmla="*/ 75 w 1227"/>
                  <a:gd name="T39" fmla="*/ 19 h 955"/>
                  <a:gd name="T40" fmla="*/ 75 w 1227"/>
                  <a:gd name="T41" fmla="*/ 25 h 955"/>
                  <a:gd name="T42" fmla="*/ 73 w 1227"/>
                  <a:gd name="T43" fmla="*/ 31 h 955"/>
                  <a:gd name="T44" fmla="*/ 70 w 1227"/>
                  <a:gd name="T45" fmla="*/ 39 h 955"/>
                  <a:gd name="T46" fmla="*/ 68 w 1227"/>
                  <a:gd name="T47" fmla="*/ 45 h 955"/>
                  <a:gd name="T48" fmla="*/ 64 w 1227"/>
                  <a:gd name="T49" fmla="*/ 50 h 955"/>
                  <a:gd name="T50" fmla="*/ 58 w 1227"/>
                  <a:gd name="T51" fmla="*/ 52 h 955"/>
                  <a:gd name="T52" fmla="*/ 52 w 1227"/>
                  <a:gd name="T53" fmla="*/ 55 h 955"/>
                  <a:gd name="T54" fmla="*/ 46 w 1227"/>
                  <a:gd name="T55" fmla="*/ 57 h 955"/>
                  <a:gd name="T56" fmla="*/ 40 w 1227"/>
                  <a:gd name="T57" fmla="*/ 59 h 955"/>
                  <a:gd name="T58" fmla="*/ 35 w 1227"/>
                  <a:gd name="T59" fmla="*/ 59 h 955"/>
                  <a:gd name="T60" fmla="*/ 29 w 1227"/>
                  <a:gd name="T61" fmla="*/ 59 h 955"/>
                  <a:gd name="T62" fmla="*/ 24 w 1227"/>
                  <a:gd name="T63" fmla="*/ 59 h 955"/>
                  <a:gd name="T64" fmla="*/ 19 w 1227"/>
                  <a:gd name="T65" fmla="*/ 59 h 955"/>
                  <a:gd name="T66" fmla="*/ 15 w 1227"/>
                  <a:gd name="T67" fmla="*/ 57 h 955"/>
                  <a:gd name="T68" fmla="*/ 12 w 1227"/>
                  <a:gd name="T69" fmla="*/ 56 h 955"/>
                  <a:gd name="T70" fmla="*/ 9 w 1227"/>
                  <a:gd name="T71" fmla="*/ 54 h 955"/>
                  <a:gd name="T72" fmla="*/ 6 w 1227"/>
                  <a:gd name="T73" fmla="*/ 51 h 955"/>
                  <a:gd name="T74" fmla="*/ 6 w 1227"/>
                  <a:gd name="T75" fmla="*/ 48 h 955"/>
                  <a:gd name="T76" fmla="*/ 6 w 1227"/>
                  <a:gd name="T77" fmla="*/ 44 h 955"/>
                  <a:gd name="T78" fmla="*/ 6 w 1227"/>
                  <a:gd name="T79" fmla="*/ 41 h 955"/>
                  <a:gd name="T80" fmla="*/ 6 w 1227"/>
                  <a:gd name="T81" fmla="*/ 37 h 955"/>
                  <a:gd name="T82" fmla="*/ 5 w 1227"/>
                  <a:gd name="T83" fmla="*/ 34 h 955"/>
                  <a:gd name="T84" fmla="*/ 3 w 1227"/>
                  <a:gd name="T85" fmla="*/ 31 h 955"/>
                  <a:gd name="T86" fmla="*/ 2 w 1227"/>
                  <a:gd name="T87" fmla="*/ 28 h 95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27" h="955">
                    <a:moveTo>
                      <a:pt x="26" y="425"/>
                    </a:moveTo>
                    <a:lnTo>
                      <a:pt x="18" y="417"/>
                    </a:lnTo>
                    <a:lnTo>
                      <a:pt x="18" y="407"/>
                    </a:lnTo>
                    <a:lnTo>
                      <a:pt x="18" y="399"/>
                    </a:lnTo>
                    <a:lnTo>
                      <a:pt x="11" y="389"/>
                    </a:lnTo>
                    <a:lnTo>
                      <a:pt x="11" y="381"/>
                    </a:lnTo>
                    <a:lnTo>
                      <a:pt x="0" y="381"/>
                    </a:lnTo>
                    <a:lnTo>
                      <a:pt x="0" y="371"/>
                    </a:lnTo>
                    <a:lnTo>
                      <a:pt x="0" y="363"/>
                    </a:lnTo>
                    <a:lnTo>
                      <a:pt x="36" y="338"/>
                    </a:lnTo>
                    <a:lnTo>
                      <a:pt x="81" y="308"/>
                    </a:lnTo>
                    <a:lnTo>
                      <a:pt x="124" y="277"/>
                    </a:lnTo>
                    <a:lnTo>
                      <a:pt x="160" y="247"/>
                    </a:lnTo>
                    <a:lnTo>
                      <a:pt x="204" y="222"/>
                    </a:lnTo>
                    <a:lnTo>
                      <a:pt x="240" y="196"/>
                    </a:lnTo>
                    <a:lnTo>
                      <a:pt x="284" y="168"/>
                    </a:lnTo>
                    <a:lnTo>
                      <a:pt x="328" y="142"/>
                    </a:lnTo>
                    <a:lnTo>
                      <a:pt x="371" y="124"/>
                    </a:lnTo>
                    <a:lnTo>
                      <a:pt x="425" y="105"/>
                    </a:lnTo>
                    <a:lnTo>
                      <a:pt x="476" y="91"/>
                    </a:lnTo>
                    <a:lnTo>
                      <a:pt x="523" y="73"/>
                    </a:lnTo>
                    <a:lnTo>
                      <a:pt x="574" y="54"/>
                    </a:lnTo>
                    <a:lnTo>
                      <a:pt x="628" y="36"/>
                    </a:lnTo>
                    <a:lnTo>
                      <a:pt x="672" y="18"/>
                    </a:lnTo>
                    <a:lnTo>
                      <a:pt x="727" y="0"/>
                    </a:lnTo>
                    <a:lnTo>
                      <a:pt x="759" y="0"/>
                    </a:lnTo>
                    <a:lnTo>
                      <a:pt x="795" y="11"/>
                    </a:lnTo>
                    <a:lnTo>
                      <a:pt x="831" y="11"/>
                    </a:lnTo>
                    <a:lnTo>
                      <a:pt x="864" y="18"/>
                    </a:lnTo>
                    <a:lnTo>
                      <a:pt x="912" y="29"/>
                    </a:lnTo>
                    <a:lnTo>
                      <a:pt x="944" y="29"/>
                    </a:lnTo>
                    <a:lnTo>
                      <a:pt x="981" y="36"/>
                    </a:lnTo>
                    <a:lnTo>
                      <a:pt x="1017" y="36"/>
                    </a:lnTo>
                    <a:lnTo>
                      <a:pt x="1042" y="73"/>
                    </a:lnTo>
                    <a:lnTo>
                      <a:pt x="1067" y="117"/>
                    </a:lnTo>
                    <a:lnTo>
                      <a:pt x="1096" y="153"/>
                    </a:lnTo>
                    <a:lnTo>
                      <a:pt x="1121" y="186"/>
                    </a:lnTo>
                    <a:lnTo>
                      <a:pt x="1147" y="232"/>
                    </a:lnTo>
                    <a:lnTo>
                      <a:pt x="1176" y="265"/>
                    </a:lnTo>
                    <a:lnTo>
                      <a:pt x="1202" y="302"/>
                    </a:lnTo>
                    <a:lnTo>
                      <a:pt x="1227" y="338"/>
                    </a:lnTo>
                    <a:lnTo>
                      <a:pt x="1209" y="399"/>
                    </a:lnTo>
                    <a:lnTo>
                      <a:pt x="1191" y="450"/>
                    </a:lnTo>
                    <a:lnTo>
                      <a:pt x="1176" y="504"/>
                    </a:lnTo>
                    <a:lnTo>
                      <a:pt x="1147" y="556"/>
                    </a:lnTo>
                    <a:lnTo>
                      <a:pt x="1129" y="621"/>
                    </a:lnTo>
                    <a:lnTo>
                      <a:pt x="1115" y="671"/>
                    </a:lnTo>
                    <a:lnTo>
                      <a:pt x="1096" y="726"/>
                    </a:lnTo>
                    <a:lnTo>
                      <a:pt x="1078" y="788"/>
                    </a:lnTo>
                    <a:lnTo>
                      <a:pt x="1024" y="806"/>
                    </a:lnTo>
                    <a:lnTo>
                      <a:pt x="981" y="821"/>
                    </a:lnTo>
                    <a:lnTo>
                      <a:pt x="926" y="839"/>
                    </a:lnTo>
                    <a:lnTo>
                      <a:pt x="882" y="867"/>
                    </a:lnTo>
                    <a:lnTo>
                      <a:pt x="831" y="882"/>
                    </a:lnTo>
                    <a:lnTo>
                      <a:pt x="788" y="900"/>
                    </a:lnTo>
                    <a:lnTo>
                      <a:pt x="734" y="918"/>
                    </a:lnTo>
                    <a:lnTo>
                      <a:pt x="691" y="936"/>
                    </a:lnTo>
                    <a:lnTo>
                      <a:pt x="646" y="948"/>
                    </a:lnTo>
                    <a:lnTo>
                      <a:pt x="600" y="948"/>
                    </a:lnTo>
                    <a:lnTo>
                      <a:pt x="556" y="948"/>
                    </a:lnTo>
                    <a:lnTo>
                      <a:pt x="513" y="948"/>
                    </a:lnTo>
                    <a:lnTo>
                      <a:pt x="468" y="955"/>
                    </a:lnTo>
                    <a:lnTo>
                      <a:pt x="425" y="955"/>
                    </a:lnTo>
                    <a:lnTo>
                      <a:pt x="382" y="955"/>
                    </a:lnTo>
                    <a:lnTo>
                      <a:pt x="338" y="955"/>
                    </a:lnTo>
                    <a:lnTo>
                      <a:pt x="310" y="948"/>
                    </a:lnTo>
                    <a:lnTo>
                      <a:pt x="273" y="930"/>
                    </a:lnTo>
                    <a:lnTo>
                      <a:pt x="247" y="918"/>
                    </a:lnTo>
                    <a:lnTo>
                      <a:pt x="222" y="900"/>
                    </a:lnTo>
                    <a:lnTo>
                      <a:pt x="196" y="893"/>
                    </a:lnTo>
                    <a:lnTo>
                      <a:pt x="168" y="875"/>
                    </a:lnTo>
                    <a:lnTo>
                      <a:pt x="142" y="867"/>
                    </a:lnTo>
                    <a:lnTo>
                      <a:pt x="117" y="849"/>
                    </a:lnTo>
                    <a:lnTo>
                      <a:pt x="106" y="821"/>
                    </a:lnTo>
                    <a:lnTo>
                      <a:pt x="106" y="795"/>
                    </a:lnTo>
                    <a:lnTo>
                      <a:pt x="106" y="770"/>
                    </a:lnTo>
                    <a:lnTo>
                      <a:pt x="106" y="744"/>
                    </a:lnTo>
                    <a:lnTo>
                      <a:pt x="106" y="707"/>
                    </a:lnTo>
                    <a:lnTo>
                      <a:pt x="106" y="682"/>
                    </a:lnTo>
                    <a:lnTo>
                      <a:pt x="106" y="653"/>
                    </a:lnTo>
                    <a:lnTo>
                      <a:pt x="106" y="628"/>
                    </a:lnTo>
                    <a:lnTo>
                      <a:pt x="99" y="603"/>
                    </a:lnTo>
                    <a:lnTo>
                      <a:pt x="87" y="574"/>
                    </a:lnTo>
                    <a:lnTo>
                      <a:pt x="81" y="549"/>
                    </a:lnTo>
                    <a:lnTo>
                      <a:pt x="62" y="523"/>
                    </a:lnTo>
                    <a:lnTo>
                      <a:pt x="56" y="494"/>
                    </a:lnTo>
                    <a:lnTo>
                      <a:pt x="44" y="480"/>
                    </a:lnTo>
                    <a:lnTo>
                      <a:pt x="36" y="450"/>
                    </a:lnTo>
                    <a:lnTo>
                      <a:pt x="26" y="425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8" name="Freeform 387"/>
              <p:cNvSpPr>
                <a:spLocks/>
              </p:cNvSpPr>
              <p:nvPr/>
            </p:nvSpPr>
            <p:spPr bwMode="auto">
              <a:xfrm>
                <a:off x="3929" y="1466"/>
                <a:ext cx="280" cy="218"/>
              </a:xfrm>
              <a:custGeom>
                <a:avLst/>
                <a:gdLst>
                  <a:gd name="T0" fmla="*/ 1 w 1121"/>
                  <a:gd name="T1" fmla="*/ 24 h 874"/>
                  <a:gd name="T2" fmla="*/ 1 w 1121"/>
                  <a:gd name="T3" fmla="*/ 23 h 874"/>
                  <a:gd name="T4" fmla="*/ 1 w 1121"/>
                  <a:gd name="T5" fmla="*/ 22 h 874"/>
                  <a:gd name="T6" fmla="*/ 0 w 1121"/>
                  <a:gd name="T7" fmla="*/ 21 h 874"/>
                  <a:gd name="T8" fmla="*/ 2 w 1121"/>
                  <a:gd name="T9" fmla="*/ 19 h 874"/>
                  <a:gd name="T10" fmla="*/ 7 w 1121"/>
                  <a:gd name="T11" fmla="*/ 16 h 874"/>
                  <a:gd name="T12" fmla="*/ 11 w 1121"/>
                  <a:gd name="T13" fmla="*/ 13 h 874"/>
                  <a:gd name="T14" fmla="*/ 16 w 1121"/>
                  <a:gd name="T15" fmla="*/ 10 h 874"/>
                  <a:gd name="T16" fmla="*/ 21 w 1121"/>
                  <a:gd name="T17" fmla="*/ 7 h 874"/>
                  <a:gd name="T18" fmla="*/ 27 w 1121"/>
                  <a:gd name="T19" fmla="*/ 6 h 874"/>
                  <a:gd name="T20" fmla="*/ 33 w 1121"/>
                  <a:gd name="T21" fmla="*/ 3 h 874"/>
                  <a:gd name="T22" fmla="*/ 38 w 1121"/>
                  <a:gd name="T23" fmla="*/ 1 h 874"/>
                  <a:gd name="T24" fmla="*/ 43 w 1121"/>
                  <a:gd name="T25" fmla="*/ 0 h 874"/>
                  <a:gd name="T26" fmla="*/ 47 w 1121"/>
                  <a:gd name="T27" fmla="*/ 1 h 874"/>
                  <a:gd name="T28" fmla="*/ 52 w 1121"/>
                  <a:gd name="T29" fmla="*/ 2 h 874"/>
                  <a:gd name="T30" fmla="*/ 56 w 1121"/>
                  <a:gd name="T31" fmla="*/ 2 h 874"/>
                  <a:gd name="T32" fmla="*/ 60 w 1121"/>
                  <a:gd name="T33" fmla="*/ 4 h 874"/>
                  <a:gd name="T34" fmla="*/ 62 w 1121"/>
                  <a:gd name="T35" fmla="*/ 9 h 874"/>
                  <a:gd name="T36" fmla="*/ 65 w 1121"/>
                  <a:gd name="T37" fmla="*/ 13 h 874"/>
                  <a:gd name="T38" fmla="*/ 68 w 1121"/>
                  <a:gd name="T39" fmla="*/ 17 h 874"/>
                  <a:gd name="T40" fmla="*/ 69 w 1121"/>
                  <a:gd name="T41" fmla="*/ 23 h 874"/>
                  <a:gd name="T42" fmla="*/ 67 w 1121"/>
                  <a:gd name="T43" fmla="*/ 29 h 874"/>
                  <a:gd name="T44" fmla="*/ 65 w 1121"/>
                  <a:gd name="T45" fmla="*/ 35 h 874"/>
                  <a:gd name="T46" fmla="*/ 62 w 1121"/>
                  <a:gd name="T47" fmla="*/ 42 h 874"/>
                  <a:gd name="T48" fmla="*/ 58 w 1121"/>
                  <a:gd name="T49" fmla="*/ 46 h 874"/>
                  <a:gd name="T50" fmla="*/ 53 w 1121"/>
                  <a:gd name="T51" fmla="*/ 48 h 874"/>
                  <a:gd name="T52" fmla="*/ 47 w 1121"/>
                  <a:gd name="T53" fmla="*/ 50 h 874"/>
                  <a:gd name="T54" fmla="*/ 42 w 1121"/>
                  <a:gd name="T55" fmla="*/ 52 h 874"/>
                  <a:gd name="T56" fmla="*/ 37 w 1121"/>
                  <a:gd name="T57" fmla="*/ 54 h 874"/>
                  <a:gd name="T58" fmla="*/ 32 w 1121"/>
                  <a:gd name="T59" fmla="*/ 54 h 874"/>
                  <a:gd name="T60" fmla="*/ 26 w 1121"/>
                  <a:gd name="T61" fmla="*/ 54 h 874"/>
                  <a:gd name="T62" fmla="*/ 21 w 1121"/>
                  <a:gd name="T63" fmla="*/ 54 h 874"/>
                  <a:gd name="T64" fmla="*/ 18 w 1121"/>
                  <a:gd name="T65" fmla="*/ 54 h 874"/>
                  <a:gd name="T66" fmla="*/ 14 w 1121"/>
                  <a:gd name="T67" fmla="*/ 52 h 874"/>
                  <a:gd name="T68" fmla="*/ 11 w 1121"/>
                  <a:gd name="T69" fmla="*/ 51 h 874"/>
                  <a:gd name="T70" fmla="*/ 8 w 1121"/>
                  <a:gd name="T71" fmla="*/ 49 h 874"/>
                  <a:gd name="T72" fmla="*/ 6 w 1121"/>
                  <a:gd name="T73" fmla="*/ 47 h 874"/>
                  <a:gd name="T74" fmla="*/ 6 w 1121"/>
                  <a:gd name="T75" fmla="*/ 44 h 874"/>
                  <a:gd name="T76" fmla="*/ 6 w 1121"/>
                  <a:gd name="T77" fmla="*/ 41 h 874"/>
                  <a:gd name="T78" fmla="*/ 6 w 1121"/>
                  <a:gd name="T79" fmla="*/ 37 h 874"/>
                  <a:gd name="T80" fmla="*/ 5 w 1121"/>
                  <a:gd name="T81" fmla="*/ 34 h 874"/>
                  <a:gd name="T82" fmla="*/ 4 w 1121"/>
                  <a:gd name="T83" fmla="*/ 31 h 874"/>
                  <a:gd name="T84" fmla="*/ 3 w 1121"/>
                  <a:gd name="T85" fmla="*/ 29 h 874"/>
                  <a:gd name="T86" fmla="*/ 2 w 1121"/>
                  <a:gd name="T87" fmla="*/ 26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21" h="874">
                    <a:moveTo>
                      <a:pt x="26" y="388"/>
                    </a:moveTo>
                    <a:lnTo>
                      <a:pt x="26" y="381"/>
                    </a:lnTo>
                    <a:lnTo>
                      <a:pt x="18" y="381"/>
                    </a:lnTo>
                    <a:lnTo>
                      <a:pt x="18" y="373"/>
                    </a:lnTo>
                    <a:lnTo>
                      <a:pt x="11" y="363"/>
                    </a:lnTo>
                    <a:lnTo>
                      <a:pt x="11" y="355"/>
                    </a:lnTo>
                    <a:lnTo>
                      <a:pt x="11" y="345"/>
                    </a:lnTo>
                    <a:lnTo>
                      <a:pt x="0" y="345"/>
                    </a:lnTo>
                    <a:lnTo>
                      <a:pt x="0" y="337"/>
                    </a:lnTo>
                    <a:lnTo>
                      <a:pt x="36" y="312"/>
                    </a:lnTo>
                    <a:lnTo>
                      <a:pt x="74" y="282"/>
                    </a:lnTo>
                    <a:lnTo>
                      <a:pt x="117" y="258"/>
                    </a:lnTo>
                    <a:lnTo>
                      <a:pt x="150" y="233"/>
                    </a:lnTo>
                    <a:lnTo>
                      <a:pt x="186" y="214"/>
                    </a:lnTo>
                    <a:lnTo>
                      <a:pt x="222" y="188"/>
                    </a:lnTo>
                    <a:lnTo>
                      <a:pt x="265" y="160"/>
                    </a:lnTo>
                    <a:lnTo>
                      <a:pt x="302" y="134"/>
                    </a:lnTo>
                    <a:lnTo>
                      <a:pt x="346" y="116"/>
                    </a:lnTo>
                    <a:lnTo>
                      <a:pt x="389" y="98"/>
                    </a:lnTo>
                    <a:lnTo>
                      <a:pt x="432" y="91"/>
                    </a:lnTo>
                    <a:lnTo>
                      <a:pt x="476" y="73"/>
                    </a:lnTo>
                    <a:lnTo>
                      <a:pt x="523" y="55"/>
                    </a:lnTo>
                    <a:lnTo>
                      <a:pt x="574" y="36"/>
                    </a:lnTo>
                    <a:lnTo>
                      <a:pt x="618" y="18"/>
                    </a:lnTo>
                    <a:lnTo>
                      <a:pt x="661" y="0"/>
                    </a:lnTo>
                    <a:lnTo>
                      <a:pt x="697" y="10"/>
                    </a:lnTo>
                    <a:lnTo>
                      <a:pt x="727" y="10"/>
                    </a:lnTo>
                    <a:lnTo>
                      <a:pt x="759" y="18"/>
                    </a:lnTo>
                    <a:lnTo>
                      <a:pt x="795" y="18"/>
                    </a:lnTo>
                    <a:lnTo>
                      <a:pt x="831" y="29"/>
                    </a:lnTo>
                    <a:lnTo>
                      <a:pt x="857" y="36"/>
                    </a:lnTo>
                    <a:lnTo>
                      <a:pt x="893" y="36"/>
                    </a:lnTo>
                    <a:lnTo>
                      <a:pt x="926" y="47"/>
                    </a:lnTo>
                    <a:lnTo>
                      <a:pt x="955" y="73"/>
                    </a:lnTo>
                    <a:lnTo>
                      <a:pt x="973" y="109"/>
                    </a:lnTo>
                    <a:lnTo>
                      <a:pt x="999" y="142"/>
                    </a:lnTo>
                    <a:lnTo>
                      <a:pt x="1024" y="178"/>
                    </a:lnTo>
                    <a:lnTo>
                      <a:pt x="1049" y="214"/>
                    </a:lnTo>
                    <a:lnTo>
                      <a:pt x="1067" y="251"/>
                    </a:lnTo>
                    <a:lnTo>
                      <a:pt x="1096" y="282"/>
                    </a:lnTo>
                    <a:lnTo>
                      <a:pt x="1121" y="319"/>
                    </a:lnTo>
                    <a:lnTo>
                      <a:pt x="1103" y="363"/>
                    </a:lnTo>
                    <a:lnTo>
                      <a:pt x="1085" y="417"/>
                    </a:lnTo>
                    <a:lnTo>
                      <a:pt x="1067" y="468"/>
                    </a:lnTo>
                    <a:lnTo>
                      <a:pt x="1049" y="512"/>
                    </a:lnTo>
                    <a:lnTo>
                      <a:pt x="1035" y="566"/>
                    </a:lnTo>
                    <a:lnTo>
                      <a:pt x="1017" y="620"/>
                    </a:lnTo>
                    <a:lnTo>
                      <a:pt x="999" y="671"/>
                    </a:lnTo>
                    <a:lnTo>
                      <a:pt x="981" y="714"/>
                    </a:lnTo>
                    <a:lnTo>
                      <a:pt x="937" y="733"/>
                    </a:lnTo>
                    <a:lnTo>
                      <a:pt x="893" y="751"/>
                    </a:lnTo>
                    <a:lnTo>
                      <a:pt x="849" y="769"/>
                    </a:lnTo>
                    <a:lnTo>
                      <a:pt x="803" y="787"/>
                    </a:lnTo>
                    <a:lnTo>
                      <a:pt x="759" y="805"/>
                    </a:lnTo>
                    <a:lnTo>
                      <a:pt x="715" y="823"/>
                    </a:lnTo>
                    <a:lnTo>
                      <a:pt x="672" y="838"/>
                    </a:lnTo>
                    <a:lnTo>
                      <a:pt x="628" y="867"/>
                    </a:lnTo>
                    <a:lnTo>
                      <a:pt x="592" y="867"/>
                    </a:lnTo>
                    <a:lnTo>
                      <a:pt x="549" y="867"/>
                    </a:lnTo>
                    <a:lnTo>
                      <a:pt x="513" y="867"/>
                    </a:lnTo>
                    <a:lnTo>
                      <a:pt x="468" y="867"/>
                    </a:lnTo>
                    <a:lnTo>
                      <a:pt x="425" y="874"/>
                    </a:lnTo>
                    <a:lnTo>
                      <a:pt x="389" y="874"/>
                    </a:lnTo>
                    <a:lnTo>
                      <a:pt x="346" y="874"/>
                    </a:lnTo>
                    <a:lnTo>
                      <a:pt x="310" y="874"/>
                    </a:lnTo>
                    <a:lnTo>
                      <a:pt x="284" y="867"/>
                    </a:lnTo>
                    <a:lnTo>
                      <a:pt x="259" y="849"/>
                    </a:lnTo>
                    <a:lnTo>
                      <a:pt x="229" y="838"/>
                    </a:lnTo>
                    <a:lnTo>
                      <a:pt x="204" y="831"/>
                    </a:lnTo>
                    <a:lnTo>
                      <a:pt x="178" y="813"/>
                    </a:lnTo>
                    <a:lnTo>
                      <a:pt x="160" y="805"/>
                    </a:lnTo>
                    <a:lnTo>
                      <a:pt x="135" y="795"/>
                    </a:lnTo>
                    <a:lnTo>
                      <a:pt x="106" y="777"/>
                    </a:lnTo>
                    <a:lnTo>
                      <a:pt x="106" y="762"/>
                    </a:lnTo>
                    <a:lnTo>
                      <a:pt x="106" y="733"/>
                    </a:lnTo>
                    <a:lnTo>
                      <a:pt x="106" y="708"/>
                    </a:lnTo>
                    <a:lnTo>
                      <a:pt x="106" y="682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2"/>
                    </a:lnTo>
                    <a:lnTo>
                      <a:pt x="99" y="577"/>
                    </a:lnTo>
                    <a:lnTo>
                      <a:pt x="87" y="548"/>
                    </a:lnTo>
                    <a:lnTo>
                      <a:pt x="81" y="530"/>
                    </a:lnTo>
                    <a:lnTo>
                      <a:pt x="74" y="505"/>
                    </a:lnTo>
                    <a:lnTo>
                      <a:pt x="62" y="487"/>
                    </a:lnTo>
                    <a:lnTo>
                      <a:pt x="56" y="460"/>
                    </a:lnTo>
                    <a:lnTo>
                      <a:pt x="44" y="436"/>
                    </a:lnTo>
                    <a:lnTo>
                      <a:pt x="36" y="417"/>
                    </a:lnTo>
                    <a:lnTo>
                      <a:pt x="26" y="38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09" name="Freeform 388"/>
              <p:cNvSpPr>
                <a:spLocks/>
              </p:cNvSpPr>
              <p:nvPr/>
            </p:nvSpPr>
            <p:spPr bwMode="auto">
              <a:xfrm>
                <a:off x="3929" y="1479"/>
                <a:ext cx="254" cy="196"/>
              </a:xfrm>
              <a:custGeom>
                <a:avLst/>
                <a:gdLst>
                  <a:gd name="T0" fmla="*/ 1 w 1017"/>
                  <a:gd name="T1" fmla="*/ 22 h 783"/>
                  <a:gd name="T2" fmla="*/ 1 w 1017"/>
                  <a:gd name="T3" fmla="*/ 21 h 783"/>
                  <a:gd name="T4" fmla="*/ 1 w 1017"/>
                  <a:gd name="T5" fmla="*/ 19 h 783"/>
                  <a:gd name="T6" fmla="*/ 2 w 1017"/>
                  <a:gd name="T7" fmla="*/ 17 h 783"/>
                  <a:gd name="T8" fmla="*/ 6 w 1017"/>
                  <a:gd name="T9" fmla="*/ 14 h 783"/>
                  <a:gd name="T10" fmla="*/ 10 w 1017"/>
                  <a:gd name="T11" fmla="*/ 12 h 783"/>
                  <a:gd name="T12" fmla="*/ 15 w 1017"/>
                  <a:gd name="T13" fmla="*/ 9 h 783"/>
                  <a:gd name="T14" fmla="*/ 19 w 1017"/>
                  <a:gd name="T15" fmla="*/ 7 h 783"/>
                  <a:gd name="T16" fmla="*/ 25 w 1017"/>
                  <a:gd name="T17" fmla="*/ 4 h 783"/>
                  <a:gd name="T18" fmla="*/ 30 w 1017"/>
                  <a:gd name="T19" fmla="*/ 3 h 783"/>
                  <a:gd name="T20" fmla="*/ 35 w 1017"/>
                  <a:gd name="T21" fmla="*/ 1 h 783"/>
                  <a:gd name="T22" fmla="*/ 39 w 1017"/>
                  <a:gd name="T23" fmla="*/ 1 h 783"/>
                  <a:gd name="T24" fmla="*/ 43 w 1017"/>
                  <a:gd name="T25" fmla="*/ 1 h 783"/>
                  <a:gd name="T26" fmla="*/ 47 w 1017"/>
                  <a:gd name="T27" fmla="*/ 2 h 783"/>
                  <a:gd name="T28" fmla="*/ 51 w 1017"/>
                  <a:gd name="T29" fmla="*/ 2 h 783"/>
                  <a:gd name="T30" fmla="*/ 53 w 1017"/>
                  <a:gd name="T31" fmla="*/ 4 h 783"/>
                  <a:gd name="T32" fmla="*/ 56 w 1017"/>
                  <a:gd name="T33" fmla="*/ 8 h 783"/>
                  <a:gd name="T34" fmla="*/ 59 w 1017"/>
                  <a:gd name="T35" fmla="*/ 12 h 783"/>
                  <a:gd name="T36" fmla="*/ 62 w 1017"/>
                  <a:gd name="T37" fmla="*/ 16 h 783"/>
                  <a:gd name="T38" fmla="*/ 62 w 1017"/>
                  <a:gd name="T39" fmla="*/ 21 h 783"/>
                  <a:gd name="T40" fmla="*/ 60 w 1017"/>
                  <a:gd name="T41" fmla="*/ 26 h 783"/>
                  <a:gd name="T42" fmla="*/ 58 w 1017"/>
                  <a:gd name="T43" fmla="*/ 32 h 783"/>
                  <a:gd name="T44" fmla="*/ 56 w 1017"/>
                  <a:gd name="T45" fmla="*/ 38 h 783"/>
                  <a:gd name="T46" fmla="*/ 53 w 1017"/>
                  <a:gd name="T47" fmla="*/ 41 h 783"/>
                  <a:gd name="T48" fmla="*/ 48 w 1017"/>
                  <a:gd name="T49" fmla="*/ 43 h 783"/>
                  <a:gd name="T50" fmla="*/ 43 w 1017"/>
                  <a:gd name="T51" fmla="*/ 45 h 783"/>
                  <a:gd name="T52" fmla="*/ 38 w 1017"/>
                  <a:gd name="T53" fmla="*/ 48 h 783"/>
                  <a:gd name="T54" fmla="*/ 33 w 1017"/>
                  <a:gd name="T55" fmla="*/ 49 h 783"/>
                  <a:gd name="T56" fmla="*/ 29 w 1017"/>
                  <a:gd name="T57" fmla="*/ 49 h 783"/>
                  <a:gd name="T58" fmla="*/ 24 w 1017"/>
                  <a:gd name="T59" fmla="*/ 49 h 783"/>
                  <a:gd name="T60" fmla="*/ 20 w 1017"/>
                  <a:gd name="T61" fmla="*/ 49 h 783"/>
                  <a:gd name="T62" fmla="*/ 16 w 1017"/>
                  <a:gd name="T63" fmla="*/ 49 h 783"/>
                  <a:gd name="T64" fmla="*/ 13 w 1017"/>
                  <a:gd name="T65" fmla="*/ 47 h 783"/>
                  <a:gd name="T66" fmla="*/ 10 w 1017"/>
                  <a:gd name="T67" fmla="*/ 46 h 783"/>
                  <a:gd name="T68" fmla="*/ 8 w 1017"/>
                  <a:gd name="T69" fmla="*/ 45 h 783"/>
                  <a:gd name="T70" fmla="*/ 6 w 1017"/>
                  <a:gd name="T71" fmla="*/ 43 h 783"/>
                  <a:gd name="T72" fmla="*/ 6 w 1017"/>
                  <a:gd name="T73" fmla="*/ 39 h 783"/>
                  <a:gd name="T74" fmla="*/ 6 w 1017"/>
                  <a:gd name="T75" fmla="*/ 37 h 783"/>
                  <a:gd name="T76" fmla="*/ 6 w 1017"/>
                  <a:gd name="T77" fmla="*/ 34 h 783"/>
                  <a:gd name="T78" fmla="*/ 5 w 1017"/>
                  <a:gd name="T79" fmla="*/ 31 h 783"/>
                  <a:gd name="T80" fmla="*/ 4 w 1017"/>
                  <a:gd name="T81" fmla="*/ 28 h 783"/>
                  <a:gd name="T82" fmla="*/ 3 w 1017"/>
                  <a:gd name="T83" fmla="*/ 26 h 783"/>
                  <a:gd name="T84" fmla="*/ 2 w 1017"/>
                  <a:gd name="T85" fmla="*/ 23 h 7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17" h="783">
                    <a:moveTo>
                      <a:pt x="26" y="351"/>
                    </a:moveTo>
                    <a:lnTo>
                      <a:pt x="26" y="344"/>
                    </a:lnTo>
                    <a:lnTo>
                      <a:pt x="18" y="333"/>
                    </a:lnTo>
                    <a:lnTo>
                      <a:pt x="18" y="326"/>
                    </a:lnTo>
                    <a:lnTo>
                      <a:pt x="11" y="318"/>
                    </a:lnTo>
                    <a:lnTo>
                      <a:pt x="11" y="308"/>
                    </a:lnTo>
                    <a:lnTo>
                      <a:pt x="0" y="300"/>
                    </a:lnTo>
                    <a:lnTo>
                      <a:pt x="36" y="272"/>
                    </a:lnTo>
                    <a:lnTo>
                      <a:pt x="74" y="257"/>
                    </a:lnTo>
                    <a:lnTo>
                      <a:pt x="106" y="227"/>
                    </a:lnTo>
                    <a:lnTo>
                      <a:pt x="142" y="209"/>
                    </a:lnTo>
                    <a:lnTo>
                      <a:pt x="168" y="184"/>
                    </a:lnTo>
                    <a:lnTo>
                      <a:pt x="204" y="159"/>
                    </a:lnTo>
                    <a:lnTo>
                      <a:pt x="240" y="141"/>
                    </a:lnTo>
                    <a:lnTo>
                      <a:pt x="273" y="115"/>
                    </a:lnTo>
                    <a:lnTo>
                      <a:pt x="310" y="105"/>
                    </a:lnTo>
                    <a:lnTo>
                      <a:pt x="353" y="87"/>
                    </a:lnTo>
                    <a:lnTo>
                      <a:pt x="400" y="69"/>
                    </a:lnTo>
                    <a:lnTo>
                      <a:pt x="432" y="61"/>
                    </a:lnTo>
                    <a:lnTo>
                      <a:pt x="476" y="43"/>
                    </a:lnTo>
                    <a:lnTo>
                      <a:pt x="523" y="25"/>
                    </a:lnTo>
                    <a:lnTo>
                      <a:pt x="556" y="18"/>
                    </a:lnTo>
                    <a:lnTo>
                      <a:pt x="600" y="0"/>
                    </a:lnTo>
                    <a:lnTo>
                      <a:pt x="628" y="6"/>
                    </a:lnTo>
                    <a:lnTo>
                      <a:pt x="661" y="6"/>
                    </a:lnTo>
                    <a:lnTo>
                      <a:pt x="691" y="18"/>
                    </a:lnTo>
                    <a:lnTo>
                      <a:pt x="715" y="18"/>
                    </a:lnTo>
                    <a:lnTo>
                      <a:pt x="752" y="25"/>
                    </a:lnTo>
                    <a:lnTo>
                      <a:pt x="777" y="25"/>
                    </a:lnTo>
                    <a:lnTo>
                      <a:pt x="813" y="25"/>
                    </a:lnTo>
                    <a:lnTo>
                      <a:pt x="839" y="36"/>
                    </a:lnTo>
                    <a:lnTo>
                      <a:pt x="857" y="61"/>
                    </a:lnTo>
                    <a:lnTo>
                      <a:pt x="882" y="97"/>
                    </a:lnTo>
                    <a:lnTo>
                      <a:pt x="900" y="123"/>
                    </a:lnTo>
                    <a:lnTo>
                      <a:pt x="926" y="159"/>
                    </a:lnTo>
                    <a:lnTo>
                      <a:pt x="944" y="184"/>
                    </a:lnTo>
                    <a:lnTo>
                      <a:pt x="973" y="221"/>
                    </a:lnTo>
                    <a:lnTo>
                      <a:pt x="988" y="246"/>
                    </a:lnTo>
                    <a:lnTo>
                      <a:pt x="1017" y="282"/>
                    </a:lnTo>
                    <a:lnTo>
                      <a:pt x="999" y="326"/>
                    </a:lnTo>
                    <a:lnTo>
                      <a:pt x="981" y="369"/>
                    </a:lnTo>
                    <a:lnTo>
                      <a:pt x="963" y="413"/>
                    </a:lnTo>
                    <a:lnTo>
                      <a:pt x="944" y="457"/>
                    </a:lnTo>
                    <a:lnTo>
                      <a:pt x="937" y="504"/>
                    </a:lnTo>
                    <a:lnTo>
                      <a:pt x="918" y="554"/>
                    </a:lnTo>
                    <a:lnTo>
                      <a:pt x="900" y="598"/>
                    </a:lnTo>
                    <a:lnTo>
                      <a:pt x="882" y="645"/>
                    </a:lnTo>
                    <a:lnTo>
                      <a:pt x="849" y="659"/>
                    </a:lnTo>
                    <a:lnTo>
                      <a:pt x="803" y="678"/>
                    </a:lnTo>
                    <a:lnTo>
                      <a:pt x="770" y="689"/>
                    </a:lnTo>
                    <a:lnTo>
                      <a:pt x="727" y="707"/>
                    </a:lnTo>
                    <a:lnTo>
                      <a:pt x="691" y="722"/>
                    </a:lnTo>
                    <a:lnTo>
                      <a:pt x="654" y="740"/>
                    </a:lnTo>
                    <a:lnTo>
                      <a:pt x="610" y="758"/>
                    </a:lnTo>
                    <a:lnTo>
                      <a:pt x="574" y="776"/>
                    </a:lnTo>
                    <a:lnTo>
                      <a:pt x="531" y="776"/>
                    </a:lnTo>
                    <a:lnTo>
                      <a:pt x="494" y="776"/>
                    </a:lnTo>
                    <a:lnTo>
                      <a:pt x="462" y="776"/>
                    </a:lnTo>
                    <a:lnTo>
                      <a:pt x="425" y="776"/>
                    </a:lnTo>
                    <a:lnTo>
                      <a:pt x="389" y="783"/>
                    </a:lnTo>
                    <a:lnTo>
                      <a:pt x="353" y="783"/>
                    </a:lnTo>
                    <a:lnTo>
                      <a:pt x="320" y="783"/>
                    </a:lnTo>
                    <a:lnTo>
                      <a:pt x="284" y="783"/>
                    </a:lnTo>
                    <a:lnTo>
                      <a:pt x="259" y="776"/>
                    </a:lnTo>
                    <a:lnTo>
                      <a:pt x="229" y="768"/>
                    </a:lnTo>
                    <a:lnTo>
                      <a:pt x="211" y="750"/>
                    </a:lnTo>
                    <a:lnTo>
                      <a:pt x="186" y="740"/>
                    </a:lnTo>
                    <a:lnTo>
                      <a:pt x="168" y="732"/>
                    </a:lnTo>
                    <a:lnTo>
                      <a:pt x="142" y="722"/>
                    </a:lnTo>
                    <a:lnTo>
                      <a:pt x="124" y="714"/>
                    </a:lnTo>
                    <a:lnTo>
                      <a:pt x="99" y="696"/>
                    </a:lnTo>
                    <a:lnTo>
                      <a:pt x="99" y="678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8"/>
                    </a:lnTo>
                    <a:lnTo>
                      <a:pt x="99" y="583"/>
                    </a:lnTo>
                    <a:lnTo>
                      <a:pt x="99" y="565"/>
                    </a:lnTo>
                    <a:lnTo>
                      <a:pt x="99" y="536"/>
                    </a:lnTo>
                    <a:lnTo>
                      <a:pt x="99" y="511"/>
                    </a:lnTo>
                    <a:lnTo>
                      <a:pt x="87" y="493"/>
                    </a:lnTo>
                    <a:lnTo>
                      <a:pt x="81" y="475"/>
                    </a:lnTo>
                    <a:lnTo>
                      <a:pt x="74" y="450"/>
                    </a:lnTo>
                    <a:lnTo>
                      <a:pt x="62" y="432"/>
                    </a:lnTo>
                    <a:lnTo>
                      <a:pt x="56" y="413"/>
                    </a:lnTo>
                    <a:lnTo>
                      <a:pt x="44" y="387"/>
                    </a:lnTo>
                    <a:lnTo>
                      <a:pt x="36" y="369"/>
                    </a:lnTo>
                    <a:lnTo>
                      <a:pt x="26" y="351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0" name="Freeform 389"/>
              <p:cNvSpPr>
                <a:spLocks/>
              </p:cNvSpPr>
              <p:nvPr/>
            </p:nvSpPr>
            <p:spPr bwMode="auto">
              <a:xfrm>
                <a:off x="3932" y="1493"/>
                <a:ext cx="222" cy="174"/>
              </a:xfrm>
              <a:custGeom>
                <a:avLst/>
                <a:gdLst>
                  <a:gd name="T0" fmla="*/ 1 w 889"/>
                  <a:gd name="T1" fmla="*/ 19 h 696"/>
                  <a:gd name="T2" fmla="*/ 0 w 889"/>
                  <a:gd name="T3" fmla="*/ 18 h 696"/>
                  <a:gd name="T4" fmla="*/ 0 w 889"/>
                  <a:gd name="T5" fmla="*/ 17 h 696"/>
                  <a:gd name="T6" fmla="*/ 4 w 889"/>
                  <a:gd name="T7" fmla="*/ 14 h 696"/>
                  <a:gd name="T8" fmla="*/ 7 w 889"/>
                  <a:gd name="T9" fmla="*/ 12 h 696"/>
                  <a:gd name="T10" fmla="*/ 11 w 889"/>
                  <a:gd name="T11" fmla="*/ 9 h 696"/>
                  <a:gd name="T12" fmla="*/ 15 w 889"/>
                  <a:gd name="T13" fmla="*/ 7 h 696"/>
                  <a:gd name="T14" fmla="*/ 19 w 889"/>
                  <a:gd name="T15" fmla="*/ 5 h 696"/>
                  <a:gd name="T16" fmla="*/ 23 w 889"/>
                  <a:gd name="T17" fmla="*/ 3 h 696"/>
                  <a:gd name="T18" fmla="*/ 28 w 889"/>
                  <a:gd name="T19" fmla="*/ 2 h 696"/>
                  <a:gd name="T20" fmla="*/ 33 w 889"/>
                  <a:gd name="T21" fmla="*/ 0 h 696"/>
                  <a:gd name="T22" fmla="*/ 36 w 889"/>
                  <a:gd name="T23" fmla="*/ 1 h 696"/>
                  <a:gd name="T24" fmla="*/ 40 w 889"/>
                  <a:gd name="T25" fmla="*/ 1 h 696"/>
                  <a:gd name="T26" fmla="*/ 43 w 889"/>
                  <a:gd name="T27" fmla="*/ 1 h 696"/>
                  <a:gd name="T28" fmla="*/ 46 w 889"/>
                  <a:gd name="T29" fmla="*/ 2 h 696"/>
                  <a:gd name="T30" fmla="*/ 48 w 889"/>
                  <a:gd name="T31" fmla="*/ 5 h 696"/>
                  <a:gd name="T32" fmla="*/ 51 w 889"/>
                  <a:gd name="T33" fmla="*/ 9 h 696"/>
                  <a:gd name="T34" fmla="*/ 53 w 889"/>
                  <a:gd name="T35" fmla="*/ 12 h 696"/>
                  <a:gd name="T36" fmla="*/ 55 w 889"/>
                  <a:gd name="T37" fmla="*/ 16 h 696"/>
                  <a:gd name="T38" fmla="*/ 54 w 889"/>
                  <a:gd name="T39" fmla="*/ 21 h 696"/>
                  <a:gd name="T40" fmla="*/ 52 w 889"/>
                  <a:gd name="T41" fmla="*/ 25 h 696"/>
                  <a:gd name="T42" fmla="*/ 50 w 889"/>
                  <a:gd name="T43" fmla="*/ 30 h 696"/>
                  <a:gd name="T44" fmla="*/ 49 w 889"/>
                  <a:gd name="T45" fmla="*/ 36 h 696"/>
                  <a:gd name="T46" fmla="*/ 45 w 889"/>
                  <a:gd name="T47" fmla="*/ 38 h 696"/>
                  <a:gd name="T48" fmla="*/ 40 w 889"/>
                  <a:gd name="T49" fmla="*/ 39 h 696"/>
                  <a:gd name="T50" fmla="*/ 36 w 889"/>
                  <a:gd name="T51" fmla="*/ 41 h 696"/>
                  <a:gd name="T52" fmla="*/ 31 w 889"/>
                  <a:gd name="T53" fmla="*/ 43 h 696"/>
                  <a:gd name="T54" fmla="*/ 27 w 889"/>
                  <a:gd name="T55" fmla="*/ 43 h 696"/>
                  <a:gd name="T56" fmla="*/ 23 w 889"/>
                  <a:gd name="T57" fmla="*/ 43 h 696"/>
                  <a:gd name="T58" fmla="*/ 19 w 889"/>
                  <a:gd name="T59" fmla="*/ 44 h 696"/>
                  <a:gd name="T60" fmla="*/ 15 w 889"/>
                  <a:gd name="T61" fmla="*/ 44 h 696"/>
                  <a:gd name="T62" fmla="*/ 12 w 889"/>
                  <a:gd name="T63" fmla="*/ 43 h 696"/>
                  <a:gd name="T64" fmla="*/ 10 w 889"/>
                  <a:gd name="T65" fmla="*/ 41 h 696"/>
                  <a:gd name="T66" fmla="*/ 8 w 889"/>
                  <a:gd name="T67" fmla="*/ 40 h 696"/>
                  <a:gd name="T68" fmla="*/ 5 w 889"/>
                  <a:gd name="T69" fmla="*/ 39 h 696"/>
                  <a:gd name="T70" fmla="*/ 5 w 889"/>
                  <a:gd name="T71" fmla="*/ 36 h 696"/>
                  <a:gd name="T72" fmla="*/ 5 w 889"/>
                  <a:gd name="T73" fmla="*/ 34 h 696"/>
                  <a:gd name="T74" fmla="*/ 5 w 889"/>
                  <a:gd name="T75" fmla="*/ 31 h 696"/>
                  <a:gd name="T76" fmla="*/ 5 w 889"/>
                  <a:gd name="T77" fmla="*/ 29 h 696"/>
                  <a:gd name="T78" fmla="*/ 4 w 889"/>
                  <a:gd name="T79" fmla="*/ 26 h 696"/>
                  <a:gd name="T80" fmla="*/ 3 w 889"/>
                  <a:gd name="T81" fmla="*/ 24 h 696"/>
                  <a:gd name="T82" fmla="*/ 2 w 889"/>
                  <a:gd name="T83" fmla="*/ 21 h 696"/>
                  <a:gd name="T84" fmla="*/ 1 w 889"/>
                  <a:gd name="T85" fmla="*/ 19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9" h="696">
                    <a:moveTo>
                      <a:pt x="15" y="308"/>
                    </a:moveTo>
                    <a:lnTo>
                      <a:pt x="15" y="297"/>
                    </a:lnTo>
                    <a:lnTo>
                      <a:pt x="7" y="290"/>
                    </a:lnTo>
                    <a:lnTo>
                      <a:pt x="7" y="279"/>
                    </a:lnTo>
                    <a:lnTo>
                      <a:pt x="0" y="272"/>
                    </a:lnTo>
                    <a:lnTo>
                      <a:pt x="0" y="264"/>
                    </a:lnTo>
                    <a:lnTo>
                      <a:pt x="25" y="246"/>
                    </a:lnTo>
                    <a:lnTo>
                      <a:pt x="63" y="218"/>
                    </a:lnTo>
                    <a:lnTo>
                      <a:pt x="88" y="203"/>
                    </a:lnTo>
                    <a:lnTo>
                      <a:pt x="113" y="185"/>
                    </a:lnTo>
                    <a:lnTo>
                      <a:pt x="149" y="155"/>
                    </a:lnTo>
                    <a:lnTo>
                      <a:pt x="175" y="142"/>
                    </a:lnTo>
                    <a:lnTo>
                      <a:pt x="200" y="124"/>
                    </a:lnTo>
                    <a:lnTo>
                      <a:pt x="236" y="105"/>
                    </a:lnTo>
                    <a:lnTo>
                      <a:pt x="273" y="87"/>
                    </a:lnTo>
                    <a:lnTo>
                      <a:pt x="309" y="79"/>
                    </a:lnTo>
                    <a:lnTo>
                      <a:pt x="342" y="61"/>
                    </a:lnTo>
                    <a:lnTo>
                      <a:pt x="378" y="51"/>
                    </a:lnTo>
                    <a:lnTo>
                      <a:pt x="414" y="33"/>
                    </a:lnTo>
                    <a:lnTo>
                      <a:pt x="451" y="25"/>
                    </a:lnTo>
                    <a:lnTo>
                      <a:pt x="494" y="7"/>
                    </a:lnTo>
                    <a:lnTo>
                      <a:pt x="526" y="0"/>
                    </a:lnTo>
                    <a:lnTo>
                      <a:pt x="556" y="0"/>
                    </a:lnTo>
                    <a:lnTo>
                      <a:pt x="581" y="7"/>
                    </a:lnTo>
                    <a:lnTo>
                      <a:pt x="607" y="7"/>
                    </a:lnTo>
                    <a:lnTo>
                      <a:pt x="635" y="15"/>
                    </a:lnTo>
                    <a:lnTo>
                      <a:pt x="661" y="15"/>
                    </a:lnTo>
                    <a:lnTo>
                      <a:pt x="686" y="15"/>
                    </a:lnTo>
                    <a:lnTo>
                      <a:pt x="716" y="25"/>
                    </a:lnTo>
                    <a:lnTo>
                      <a:pt x="741" y="25"/>
                    </a:lnTo>
                    <a:lnTo>
                      <a:pt x="759" y="51"/>
                    </a:lnTo>
                    <a:lnTo>
                      <a:pt x="777" y="79"/>
                    </a:lnTo>
                    <a:lnTo>
                      <a:pt x="792" y="112"/>
                    </a:lnTo>
                    <a:lnTo>
                      <a:pt x="820" y="142"/>
                    </a:lnTo>
                    <a:lnTo>
                      <a:pt x="838" y="167"/>
                    </a:lnTo>
                    <a:lnTo>
                      <a:pt x="853" y="192"/>
                    </a:lnTo>
                    <a:lnTo>
                      <a:pt x="871" y="218"/>
                    </a:lnTo>
                    <a:lnTo>
                      <a:pt x="889" y="246"/>
                    </a:lnTo>
                    <a:lnTo>
                      <a:pt x="882" y="290"/>
                    </a:lnTo>
                    <a:lnTo>
                      <a:pt x="864" y="327"/>
                    </a:lnTo>
                    <a:lnTo>
                      <a:pt x="853" y="370"/>
                    </a:lnTo>
                    <a:lnTo>
                      <a:pt x="838" y="403"/>
                    </a:lnTo>
                    <a:lnTo>
                      <a:pt x="820" y="450"/>
                    </a:lnTo>
                    <a:lnTo>
                      <a:pt x="810" y="482"/>
                    </a:lnTo>
                    <a:lnTo>
                      <a:pt x="792" y="529"/>
                    </a:lnTo>
                    <a:lnTo>
                      <a:pt x="784" y="573"/>
                    </a:lnTo>
                    <a:lnTo>
                      <a:pt x="748" y="580"/>
                    </a:lnTo>
                    <a:lnTo>
                      <a:pt x="716" y="599"/>
                    </a:lnTo>
                    <a:lnTo>
                      <a:pt x="680" y="605"/>
                    </a:lnTo>
                    <a:lnTo>
                      <a:pt x="643" y="624"/>
                    </a:lnTo>
                    <a:lnTo>
                      <a:pt x="607" y="642"/>
                    </a:lnTo>
                    <a:lnTo>
                      <a:pt x="574" y="653"/>
                    </a:lnTo>
                    <a:lnTo>
                      <a:pt x="538" y="668"/>
                    </a:lnTo>
                    <a:lnTo>
                      <a:pt x="502" y="686"/>
                    </a:lnTo>
                    <a:lnTo>
                      <a:pt x="465" y="686"/>
                    </a:lnTo>
                    <a:lnTo>
                      <a:pt x="439" y="686"/>
                    </a:lnTo>
                    <a:lnTo>
                      <a:pt x="403" y="686"/>
                    </a:lnTo>
                    <a:lnTo>
                      <a:pt x="371" y="686"/>
                    </a:lnTo>
                    <a:lnTo>
                      <a:pt x="342" y="686"/>
                    </a:lnTo>
                    <a:lnTo>
                      <a:pt x="309" y="696"/>
                    </a:lnTo>
                    <a:lnTo>
                      <a:pt x="273" y="696"/>
                    </a:lnTo>
                    <a:lnTo>
                      <a:pt x="248" y="696"/>
                    </a:lnTo>
                    <a:lnTo>
                      <a:pt x="218" y="686"/>
                    </a:lnTo>
                    <a:lnTo>
                      <a:pt x="200" y="678"/>
                    </a:lnTo>
                    <a:lnTo>
                      <a:pt x="185" y="668"/>
                    </a:lnTo>
                    <a:lnTo>
                      <a:pt x="157" y="660"/>
                    </a:lnTo>
                    <a:lnTo>
                      <a:pt x="139" y="653"/>
                    </a:lnTo>
                    <a:lnTo>
                      <a:pt x="124" y="635"/>
                    </a:lnTo>
                    <a:lnTo>
                      <a:pt x="106" y="624"/>
                    </a:lnTo>
                    <a:lnTo>
                      <a:pt x="76" y="617"/>
                    </a:lnTo>
                    <a:lnTo>
                      <a:pt x="76" y="599"/>
                    </a:lnTo>
                    <a:lnTo>
                      <a:pt x="76" y="580"/>
                    </a:lnTo>
                    <a:lnTo>
                      <a:pt x="76" y="554"/>
                    </a:lnTo>
                    <a:lnTo>
                      <a:pt x="76" y="536"/>
                    </a:lnTo>
                    <a:lnTo>
                      <a:pt x="76" y="518"/>
                    </a:lnTo>
                    <a:lnTo>
                      <a:pt x="76" y="493"/>
                    </a:lnTo>
                    <a:lnTo>
                      <a:pt x="76" y="475"/>
                    </a:lnTo>
                    <a:lnTo>
                      <a:pt x="76" y="457"/>
                    </a:lnTo>
                    <a:lnTo>
                      <a:pt x="70" y="439"/>
                    </a:lnTo>
                    <a:lnTo>
                      <a:pt x="63" y="414"/>
                    </a:lnTo>
                    <a:lnTo>
                      <a:pt x="51" y="396"/>
                    </a:lnTo>
                    <a:lnTo>
                      <a:pt x="51" y="378"/>
                    </a:lnTo>
                    <a:lnTo>
                      <a:pt x="45" y="359"/>
                    </a:lnTo>
                    <a:lnTo>
                      <a:pt x="33" y="341"/>
                    </a:lnTo>
                    <a:lnTo>
                      <a:pt x="25" y="327"/>
                    </a:lnTo>
                    <a:lnTo>
                      <a:pt x="15" y="308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1" name="Freeform 390"/>
              <p:cNvSpPr>
                <a:spLocks/>
              </p:cNvSpPr>
              <p:nvPr/>
            </p:nvSpPr>
            <p:spPr bwMode="auto">
              <a:xfrm>
                <a:off x="3932" y="1506"/>
                <a:ext cx="195" cy="152"/>
              </a:xfrm>
              <a:custGeom>
                <a:avLst/>
                <a:gdLst>
                  <a:gd name="T0" fmla="*/ 1 w 784"/>
                  <a:gd name="T1" fmla="*/ 16 h 609"/>
                  <a:gd name="T2" fmla="*/ 0 w 784"/>
                  <a:gd name="T3" fmla="*/ 15 h 609"/>
                  <a:gd name="T4" fmla="*/ 0 w 784"/>
                  <a:gd name="T5" fmla="*/ 14 h 609"/>
                  <a:gd name="T6" fmla="*/ 3 w 784"/>
                  <a:gd name="T7" fmla="*/ 12 h 609"/>
                  <a:gd name="T8" fmla="*/ 6 w 784"/>
                  <a:gd name="T9" fmla="*/ 10 h 609"/>
                  <a:gd name="T10" fmla="*/ 10 w 784"/>
                  <a:gd name="T11" fmla="*/ 7 h 609"/>
                  <a:gd name="T12" fmla="*/ 13 w 784"/>
                  <a:gd name="T13" fmla="*/ 6 h 609"/>
                  <a:gd name="T14" fmla="*/ 17 w 784"/>
                  <a:gd name="T15" fmla="*/ 4 h 609"/>
                  <a:gd name="T16" fmla="*/ 21 w 784"/>
                  <a:gd name="T17" fmla="*/ 3 h 609"/>
                  <a:gd name="T18" fmla="*/ 24 w 784"/>
                  <a:gd name="T19" fmla="*/ 1 h 609"/>
                  <a:gd name="T20" fmla="*/ 29 w 784"/>
                  <a:gd name="T21" fmla="*/ 0 h 609"/>
                  <a:gd name="T22" fmla="*/ 32 w 784"/>
                  <a:gd name="T23" fmla="*/ 0 h 609"/>
                  <a:gd name="T24" fmla="*/ 34 w 784"/>
                  <a:gd name="T25" fmla="*/ 0 h 609"/>
                  <a:gd name="T26" fmla="*/ 37 w 784"/>
                  <a:gd name="T27" fmla="*/ 1 h 609"/>
                  <a:gd name="T28" fmla="*/ 40 w 784"/>
                  <a:gd name="T29" fmla="*/ 2 h 609"/>
                  <a:gd name="T30" fmla="*/ 43 w 784"/>
                  <a:gd name="T31" fmla="*/ 4 h 609"/>
                  <a:gd name="T32" fmla="*/ 44 w 784"/>
                  <a:gd name="T33" fmla="*/ 7 h 609"/>
                  <a:gd name="T34" fmla="*/ 46 w 784"/>
                  <a:gd name="T35" fmla="*/ 10 h 609"/>
                  <a:gd name="T36" fmla="*/ 49 w 784"/>
                  <a:gd name="T37" fmla="*/ 13 h 609"/>
                  <a:gd name="T38" fmla="*/ 47 w 784"/>
                  <a:gd name="T39" fmla="*/ 17 h 609"/>
                  <a:gd name="T40" fmla="*/ 46 w 784"/>
                  <a:gd name="T41" fmla="*/ 22 h 609"/>
                  <a:gd name="T42" fmla="*/ 44 w 784"/>
                  <a:gd name="T43" fmla="*/ 26 h 609"/>
                  <a:gd name="T44" fmla="*/ 43 w 784"/>
                  <a:gd name="T45" fmla="*/ 31 h 609"/>
                  <a:gd name="T46" fmla="*/ 39 w 784"/>
                  <a:gd name="T47" fmla="*/ 32 h 609"/>
                  <a:gd name="T48" fmla="*/ 35 w 784"/>
                  <a:gd name="T49" fmla="*/ 34 h 609"/>
                  <a:gd name="T50" fmla="*/ 31 w 784"/>
                  <a:gd name="T51" fmla="*/ 36 h 609"/>
                  <a:gd name="T52" fmla="*/ 27 w 784"/>
                  <a:gd name="T53" fmla="*/ 37 h 609"/>
                  <a:gd name="T54" fmla="*/ 24 w 784"/>
                  <a:gd name="T55" fmla="*/ 37 h 609"/>
                  <a:gd name="T56" fmla="*/ 20 w 784"/>
                  <a:gd name="T57" fmla="*/ 37 h 609"/>
                  <a:gd name="T58" fmla="*/ 17 w 784"/>
                  <a:gd name="T59" fmla="*/ 38 h 609"/>
                  <a:gd name="T60" fmla="*/ 13 w 784"/>
                  <a:gd name="T61" fmla="*/ 38 h 609"/>
                  <a:gd name="T62" fmla="*/ 11 w 784"/>
                  <a:gd name="T63" fmla="*/ 37 h 609"/>
                  <a:gd name="T64" fmla="*/ 9 w 784"/>
                  <a:gd name="T65" fmla="*/ 36 h 609"/>
                  <a:gd name="T66" fmla="*/ 7 w 784"/>
                  <a:gd name="T67" fmla="*/ 34 h 609"/>
                  <a:gd name="T68" fmla="*/ 5 w 784"/>
                  <a:gd name="T69" fmla="*/ 34 h 609"/>
                  <a:gd name="T70" fmla="*/ 4 w 784"/>
                  <a:gd name="T71" fmla="*/ 31 h 609"/>
                  <a:gd name="T72" fmla="*/ 4 w 784"/>
                  <a:gd name="T73" fmla="*/ 29 h 609"/>
                  <a:gd name="T74" fmla="*/ 4 w 784"/>
                  <a:gd name="T75" fmla="*/ 27 h 609"/>
                  <a:gd name="T76" fmla="*/ 4 w 784"/>
                  <a:gd name="T77" fmla="*/ 25 h 609"/>
                  <a:gd name="T78" fmla="*/ 4 w 784"/>
                  <a:gd name="T79" fmla="*/ 23 h 609"/>
                  <a:gd name="T80" fmla="*/ 3 w 784"/>
                  <a:gd name="T81" fmla="*/ 21 h 609"/>
                  <a:gd name="T82" fmla="*/ 2 w 784"/>
                  <a:gd name="T83" fmla="*/ 19 h 609"/>
                  <a:gd name="T84" fmla="*/ 1 w 784"/>
                  <a:gd name="T85" fmla="*/ 16 h 6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84" h="609">
                    <a:moveTo>
                      <a:pt x="15" y="264"/>
                    </a:moveTo>
                    <a:lnTo>
                      <a:pt x="15" y="257"/>
                    </a:lnTo>
                    <a:lnTo>
                      <a:pt x="7" y="246"/>
                    </a:lnTo>
                    <a:lnTo>
                      <a:pt x="7" y="239"/>
                    </a:lnTo>
                    <a:lnTo>
                      <a:pt x="7" y="228"/>
                    </a:lnTo>
                    <a:lnTo>
                      <a:pt x="0" y="228"/>
                    </a:lnTo>
                    <a:lnTo>
                      <a:pt x="25" y="213"/>
                    </a:lnTo>
                    <a:lnTo>
                      <a:pt x="51" y="195"/>
                    </a:lnTo>
                    <a:lnTo>
                      <a:pt x="76" y="177"/>
                    </a:lnTo>
                    <a:lnTo>
                      <a:pt x="106" y="159"/>
                    </a:lnTo>
                    <a:lnTo>
                      <a:pt x="131" y="141"/>
                    </a:lnTo>
                    <a:lnTo>
                      <a:pt x="157" y="122"/>
                    </a:lnTo>
                    <a:lnTo>
                      <a:pt x="185" y="104"/>
                    </a:lnTo>
                    <a:lnTo>
                      <a:pt x="211" y="91"/>
                    </a:lnTo>
                    <a:lnTo>
                      <a:pt x="236" y="79"/>
                    </a:lnTo>
                    <a:lnTo>
                      <a:pt x="273" y="61"/>
                    </a:lnTo>
                    <a:lnTo>
                      <a:pt x="309" y="54"/>
                    </a:lnTo>
                    <a:lnTo>
                      <a:pt x="335" y="43"/>
                    </a:lnTo>
                    <a:lnTo>
                      <a:pt x="371" y="36"/>
                    </a:lnTo>
                    <a:lnTo>
                      <a:pt x="396" y="18"/>
                    </a:lnTo>
                    <a:lnTo>
                      <a:pt x="432" y="10"/>
                    </a:lnTo>
                    <a:lnTo>
                      <a:pt x="465" y="0"/>
                    </a:lnTo>
                    <a:lnTo>
                      <a:pt x="483" y="0"/>
                    </a:lnTo>
                    <a:lnTo>
                      <a:pt x="512" y="0"/>
                    </a:lnTo>
                    <a:lnTo>
                      <a:pt x="538" y="10"/>
                    </a:lnTo>
                    <a:lnTo>
                      <a:pt x="556" y="10"/>
                    </a:lnTo>
                    <a:lnTo>
                      <a:pt x="581" y="18"/>
                    </a:lnTo>
                    <a:lnTo>
                      <a:pt x="599" y="18"/>
                    </a:lnTo>
                    <a:lnTo>
                      <a:pt x="625" y="18"/>
                    </a:lnTo>
                    <a:lnTo>
                      <a:pt x="650" y="28"/>
                    </a:lnTo>
                    <a:lnTo>
                      <a:pt x="668" y="43"/>
                    </a:lnTo>
                    <a:lnTo>
                      <a:pt x="686" y="73"/>
                    </a:lnTo>
                    <a:lnTo>
                      <a:pt x="704" y="98"/>
                    </a:lnTo>
                    <a:lnTo>
                      <a:pt x="716" y="116"/>
                    </a:lnTo>
                    <a:lnTo>
                      <a:pt x="729" y="141"/>
                    </a:lnTo>
                    <a:lnTo>
                      <a:pt x="748" y="167"/>
                    </a:lnTo>
                    <a:lnTo>
                      <a:pt x="766" y="195"/>
                    </a:lnTo>
                    <a:lnTo>
                      <a:pt x="784" y="213"/>
                    </a:lnTo>
                    <a:lnTo>
                      <a:pt x="777" y="246"/>
                    </a:lnTo>
                    <a:lnTo>
                      <a:pt x="759" y="282"/>
                    </a:lnTo>
                    <a:lnTo>
                      <a:pt x="748" y="319"/>
                    </a:lnTo>
                    <a:lnTo>
                      <a:pt x="741" y="352"/>
                    </a:lnTo>
                    <a:lnTo>
                      <a:pt x="723" y="388"/>
                    </a:lnTo>
                    <a:lnTo>
                      <a:pt x="716" y="424"/>
                    </a:lnTo>
                    <a:lnTo>
                      <a:pt x="698" y="460"/>
                    </a:lnTo>
                    <a:lnTo>
                      <a:pt x="686" y="493"/>
                    </a:lnTo>
                    <a:lnTo>
                      <a:pt x="650" y="511"/>
                    </a:lnTo>
                    <a:lnTo>
                      <a:pt x="625" y="522"/>
                    </a:lnTo>
                    <a:lnTo>
                      <a:pt x="599" y="540"/>
                    </a:lnTo>
                    <a:lnTo>
                      <a:pt x="563" y="548"/>
                    </a:lnTo>
                    <a:lnTo>
                      <a:pt x="538" y="554"/>
                    </a:lnTo>
                    <a:lnTo>
                      <a:pt x="502" y="573"/>
                    </a:lnTo>
                    <a:lnTo>
                      <a:pt x="475" y="584"/>
                    </a:lnTo>
                    <a:lnTo>
                      <a:pt x="439" y="602"/>
                    </a:lnTo>
                    <a:lnTo>
                      <a:pt x="414" y="602"/>
                    </a:lnTo>
                    <a:lnTo>
                      <a:pt x="389" y="602"/>
                    </a:lnTo>
                    <a:lnTo>
                      <a:pt x="360" y="602"/>
                    </a:lnTo>
                    <a:lnTo>
                      <a:pt x="327" y="602"/>
                    </a:lnTo>
                    <a:lnTo>
                      <a:pt x="299" y="602"/>
                    </a:lnTo>
                    <a:lnTo>
                      <a:pt x="273" y="609"/>
                    </a:lnTo>
                    <a:lnTo>
                      <a:pt x="248" y="609"/>
                    </a:lnTo>
                    <a:lnTo>
                      <a:pt x="218" y="609"/>
                    </a:lnTo>
                    <a:lnTo>
                      <a:pt x="200" y="602"/>
                    </a:lnTo>
                    <a:lnTo>
                      <a:pt x="185" y="591"/>
                    </a:lnTo>
                    <a:lnTo>
                      <a:pt x="167" y="584"/>
                    </a:lnTo>
                    <a:lnTo>
                      <a:pt x="149" y="573"/>
                    </a:lnTo>
                    <a:lnTo>
                      <a:pt x="131" y="566"/>
                    </a:lnTo>
                    <a:lnTo>
                      <a:pt x="113" y="554"/>
                    </a:lnTo>
                    <a:lnTo>
                      <a:pt x="95" y="548"/>
                    </a:lnTo>
                    <a:lnTo>
                      <a:pt x="76" y="540"/>
                    </a:lnTo>
                    <a:lnTo>
                      <a:pt x="70" y="522"/>
                    </a:lnTo>
                    <a:lnTo>
                      <a:pt x="70" y="503"/>
                    </a:lnTo>
                    <a:lnTo>
                      <a:pt x="70" y="485"/>
                    </a:lnTo>
                    <a:lnTo>
                      <a:pt x="70" y="467"/>
                    </a:lnTo>
                    <a:lnTo>
                      <a:pt x="70" y="449"/>
                    </a:lnTo>
                    <a:lnTo>
                      <a:pt x="70" y="431"/>
                    </a:lnTo>
                    <a:lnTo>
                      <a:pt x="70" y="417"/>
                    </a:lnTo>
                    <a:lnTo>
                      <a:pt x="70" y="399"/>
                    </a:lnTo>
                    <a:lnTo>
                      <a:pt x="63" y="381"/>
                    </a:lnTo>
                    <a:lnTo>
                      <a:pt x="63" y="363"/>
                    </a:lnTo>
                    <a:lnTo>
                      <a:pt x="51" y="345"/>
                    </a:lnTo>
                    <a:lnTo>
                      <a:pt x="45" y="337"/>
                    </a:lnTo>
                    <a:lnTo>
                      <a:pt x="33" y="319"/>
                    </a:lnTo>
                    <a:lnTo>
                      <a:pt x="33" y="300"/>
                    </a:lnTo>
                    <a:lnTo>
                      <a:pt x="25" y="282"/>
                    </a:lnTo>
                    <a:lnTo>
                      <a:pt x="15" y="26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2" name="Freeform 391"/>
              <p:cNvSpPr>
                <a:spLocks/>
              </p:cNvSpPr>
              <p:nvPr/>
            </p:nvSpPr>
            <p:spPr bwMode="auto">
              <a:xfrm>
                <a:off x="3933" y="1517"/>
                <a:ext cx="168" cy="132"/>
              </a:xfrm>
              <a:custGeom>
                <a:avLst/>
                <a:gdLst>
                  <a:gd name="T0" fmla="*/ 0 w 673"/>
                  <a:gd name="T1" fmla="*/ 14 h 530"/>
                  <a:gd name="T2" fmla="*/ 0 w 673"/>
                  <a:gd name="T3" fmla="*/ 13 h 530"/>
                  <a:gd name="T4" fmla="*/ 1 w 673"/>
                  <a:gd name="T5" fmla="*/ 11 h 530"/>
                  <a:gd name="T6" fmla="*/ 4 w 673"/>
                  <a:gd name="T7" fmla="*/ 10 h 530"/>
                  <a:gd name="T8" fmla="*/ 6 w 673"/>
                  <a:gd name="T9" fmla="*/ 8 h 530"/>
                  <a:gd name="T10" fmla="*/ 9 w 673"/>
                  <a:gd name="T11" fmla="*/ 6 h 530"/>
                  <a:gd name="T12" fmla="*/ 13 w 673"/>
                  <a:gd name="T13" fmla="*/ 4 h 530"/>
                  <a:gd name="T14" fmla="*/ 16 w 673"/>
                  <a:gd name="T15" fmla="*/ 3 h 530"/>
                  <a:gd name="T16" fmla="*/ 19 w 673"/>
                  <a:gd name="T17" fmla="*/ 2 h 530"/>
                  <a:gd name="T18" fmla="*/ 23 w 673"/>
                  <a:gd name="T19" fmla="*/ 1 h 530"/>
                  <a:gd name="T20" fmla="*/ 26 w 673"/>
                  <a:gd name="T21" fmla="*/ 1 h 530"/>
                  <a:gd name="T22" fmla="*/ 28 w 673"/>
                  <a:gd name="T23" fmla="*/ 1 h 530"/>
                  <a:gd name="T24" fmla="*/ 31 w 673"/>
                  <a:gd name="T25" fmla="*/ 1 h 530"/>
                  <a:gd name="T26" fmla="*/ 33 w 673"/>
                  <a:gd name="T27" fmla="*/ 2 h 530"/>
                  <a:gd name="T28" fmla="*/ 35 w 673"/>
                  <a:gd name="T29" fmla="*/ 3 h 530"/>
                  <a:gd name="T30" fmla="*/ 37 w 673"/>
                  <a:gd name="T31" fmla="*/ 6 h 530"/>
                  <a:gd name="T32" fmla="*/ 39 w 673"/>
                  <a:gd name="T33" fmla="*/ 8 h 530"/>
                  <a:gd name="T34" fmla="*/ 41 w 673"/>
                  <a:gd name="T35" fmla="*/ 10 h 530"/>
                  <a:gd name="T36" fmla="*/ 41 w 673"/>
                  <a:gd name="T37" fmla="*/ 14 h 530"/>
                  <a:gd name="T38" fmla="*/ 40 w 673"/>
                  <a:gd name="T39" fmla="*/ 18 h 530"/>
                  <a:gd name="T40" fmla="*/ 38 w 673"/>
                  <a:gd name="T41" fmla="*/ 21 h 530"/>
                  <a:gd name="T42" fmla="*/ 37 w 673"/>
                  <a:gd name="T43" fmla="*/ 25 h 530"/>
                  <a:gd name="T44" fmla="*/ 35 w 673"/>
                  <a:gd name="T45" fmla="*/ 27 h 530"/>
                  <a:gd name="T46" fmla="*/ 31 w 673"/>
                  <a:gd name="T47" fmla="*/ 29 h 530"/>
                  <a:gd name="T48" fmla="*/ 28 w 673"/>
                  <a:gd name="T49" fmla="*/ 30 h 530"/>
                  <a:gd name="T50" fmla="*/ 25 w 673"/>
                  <a:gd name="T51" fmla="*/ 31 h 530"/>
                  <a:gd name="T52" fmla="*/ 22 w 673"/>
                  <a:gd name="T53" fmla="*/ 32 h 530"/>
                  <a:gd name="T54" fmla="*/ 19 w 673"/>
                  <a:gd name="T55" fmla="*/ 32 h 530"/>
                  <a:gd name="T56" fmla="*/ 16 w 673"/>
                  <a:gd name="T57" fmla="*/ 32 h 530"/>
                  <a:gd name="T58" fmla="*/ 13 w 673"/>
                  <a:gd name="T59" fmla="*/ 33 h 530"/>
                  <a:gd name="T60" fmla="*/ 10 w 673"/>
                  <a:gd name="T61" fmla="*/ 32 h 530"/>
                  <a:gd name="T62" fmla="*/ 8 w 673"/>
                  <a:gd name="T63" fmla="*/ 31 h 530"/>
                  <a:gd name="T64" fmla="*/ 6 w 673"/>
                  <a:gd name="T65" fmla="*/ 31 h 530"/>
                  <a:gd name="T66" fmla="*/ 4 w 673"/>
                  <a:gd name="T67" fmla="*/ 30 h 530"/>
                  <a:gd name="T68" fmla="*/ 4 w 673"/>
                  <a:gd name="T69" fmla="*/ 28 h 530"/>
                  <a:gd name="T70" fmla="*/ 4 w 673"/>
                  <a:gd name="T71" fmla="*/ 26 h 530"/>
                  <a:gd name="T72" fmla="*/ 4 w 673"/>
                  <a:gd name="T73" fmla="*/ 24 h 530"/>
                  <a:gd name="T74" fmla="*/ 3 w 673"/>
                  <a:gd name="T75" fmla="*/ 22 h 530"/>
                  <a:gd name="T76" fmla="*/ 3 w 673"/>
                  <a:gd name="T77" fmla="*/ 21 h 530"/>
                  <a:gd name="T78" fmla="*/ 3 w 673"/>
                  <a:gd name="T79" fmla="*/ 19 h 530"/>
                  <a:gd name="T80" fmla="*/ 1 w 673"/>
                  <a:gd name="T81" fmla="*/ 17 h 530"/>
                  <a:gd name="T82" fmla="*/ 1 w 673"/>
                  <a:gd name="T83" fmla="*/ 15 h 5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73" h="530">
                    <a:moveTo>
                      <a:pt x="8" y="239"/>
                    </a:moveTo>
                    <a:lnTo>
                      <a:pt x="8" y="233"/>
                    </a:lnTo>
                    <a:lnTo>
                      <a:pt x="8" y="221"/>
                    </a:lnTo>
                    <a:lnTo>
                      <a:pt x="0" y="214"/>
                    </a:lnTo>
                    <a:lnTo>
                      <a:pt x="0" y="203"/>
                    </a:lnTo>
                    <a:lnTo>
                      <a:pt x="18" y="185"/>
                    </a:lnTo>
                    <a:lnTo>
                      <a:pt x="44" y="170"/>
                    </a:lnTo>
                    <a:lnTo>
                      <a:pt x="63" y="160"/>
                    </a:lnTo>
                    <a:lnTo>
                      <a:pt x="88" y="142"/>
                    </a:lnTo>
                    <a:lnTo>
                      <a:pt x="106" y="124"/>
                    </a:lnTo>
                    <a:lnTo>
                      <a:pt x="132" y="116"/>
                    </a:lnTo>
                    <a:lnTo>
                      <a:pt x="150" y="98"/>
                    </a:lnTo>
                    <a:lnTo>
                      <a:pt x="178" y="79"/>
                    </a:lnTo>
                    <a:lnTo>
                      <a:pt x="204" y="73"/>
                    </a:lnTo>
                    <a:lnTo>
                      <a:pt x="229" y="61"/>
                    </a:lnTo>
                    <a:lnTo>
                      <a:pt x="255" y="55"/>
                    </a:lnTo>
                    <a:lnTo>
                      <a:pt x="284" y="48"/>
                    </a:lnTo>
                    <a:lnTo>
                      <a:pt x="310" y="36"/>
                    </a:lnTo>
                    <a:lnTo>
                      <a:pt x="335" y="30"/>
                    </a:lnTo>
                    <a:lnTo>
                      <a:pt x="371" y="18"/>
                    </a:lnTo>
                    <a:lnTo>
                      <a:pt x="396" y="0"/>
                    </a:lnTo>
                    <a:lnTo>
                      <a:pt x="414" y="11"/>
                    </a:lnTo>
                    <a:lnTo>
                      <a:pt x="432" y="11"/>
                    </a:lnTo>
                    <a:lnTo>
                      <a:pt x="450" y="11"/>
                    </a:lnTo>
                    <a:lnTo>
                      <a:pt x="476" y="18"/>
                    </a:lnTo>
                    <a:lnTo>
                      <a:pt x="495" y="18"/>
                    </a:lnTo>
                    <a:lnTo>
                      <a:pt x="513" y="18"/>
                    </a:lnTo>
                    <a:lnTo>
                      <a:pt x="531" y="30"/>
                    </a:lnTo>
                    <a:lnTo>
                      <a:pt x="556" y="30"/>
                    </a:lnTo>
                    <a:lnTo>
                      <a:pt x="567" y="48"/>
                    </a:lnTo>
                    <a:lnTo>
                      <a:pt x="582" y="73"/>
                    </a:lnTo>
                    <a:lnTo>
                      <a:pt x="600" y="91"/>
                    </a:lnTo>
                    <a:lnTo>
                      <a:pt x="610" y="109"/>
                    </a:lnTo>
                    <a:lnTo>
                      <a:pt x="628" y="134"/>
                    </a:lnTo>
                    <a:lnTo>
                      <a:pt x="643" y="152"/>
                    </a:lnTo>
                    <a:lnTo>
                      <a:pt x="654" y="170"/>
                    </a:lnTo>
                    <a:lnTo>
                      <a:pt x="673" y="185"/>
                    </a:lnTo>
                    <a:lnTo>
                      <a:pt x="661" y="221"/>
                    </a:lnTo>
                    <a:lnTo>
                      <a:pt x="643" y="247"/>
                    </a:lnTo>
                    <a:lnTo>
                      <a:pt x="636" y="284"/>
                    </a:lnTo>
                    <a:lnTo>
                      <a:pt x="628" y="309"/>
                    </a:lnTo>
                    <a:lnTo>
                      <a:pt x="618" y="345"/>
                    </a:lnTo>
                    <a:lnTo>
                      <a:pt x="610" y="374"/>
                    </a:lnTo>
                    <a:lnTo>
                      <a:pt x="592" y="406"/>
                    </a:lnTo>
                    <a:lnTo>
                      <a:pt x="582" y="435"/>
                    </a:lnTo>
                    <a:lnTo>
                      <a:pt x="556" y="442"/>
                    </a:lnTo>
                    <a:lnTo>
                      <a:pt x="531" y="450"/>
                    </a:lnTo>
                    <a:lnTo>
                      <a:pt x="505" y="468"/>
                    </a:lnTo>
                    <a:lnTo>
                      <a:pt x="476" y="479"/>
                    </a:lnTo>
                    <a:lnTo>
                      <a:pt x="450" y="486"/>
                    </a:lnTo>
                    <a:lnTo>
                      <a:pt x="425" y="497"/>
                    </a:lnTo>
                    <a:lnTo>
                      <a:pt x="396" y="505"/>
                    </a:lnTo>
                    <a:lnTo>
                      <a:pt x="371" y="523"/>
                    </a:lnTo>
                    <a:lnTo>
                      <a:pt x="353" y="523"/>
                    </a:lnTo>
                    <a:lnTo>
                      <a:pt x="328" y="523"/>
                    </a:lnTo>
                    <a:lnTo>
                      <a:pt x="302" y="523"/>
                    </a:lnTo>
                    <a:lnTo>
                      <a:pt x="273" y="523"/>
                    </a:lnTo>
                    <a:lnTo>
                      <a:pt x="255" y="523"/>
                    </a:lnTo>
                    <a:lnTo>
                      <a:pt x="229" y="523"/>
                    </a:lnTo>
                    <a:lnTo>
                      <a:pt x="204" y="530"/>
                    </a:lnTo>
                    <a:lnTo>
                      <a:pt x="178" y="530"/>
                    </a:lnTo>
                    <a:lnTo>
                      <a:pt x="168" y="523"/>
                    </a:lnTo>
                    <a:lnTo>
                      <a:pt x="150" y="511"/>
                    </a:lnTo>
                    <a:lnTo>
                      <a:pt x="132" y="505"/>
                    </a:lnTo>
                    <a:lnTo>
                      <a:pt x="124" y="497"/>
                    </a:lnTo>
                    <a:lnTo>
                      <a:pt x="106" y="497"/>
                    </a:lnTo>
                    <a:lnTo>
                      <a:pt x="88" y="486"/>
                    </a:lnTo>
                    <a:lnTo>
                      <a:pt x="69" y="479"/>
                    </a:lnTo>
                    <a:lnTo>
                      <a:pt x="63" y="468"/>
                    </a:lnTo>
                    <a:lnTo>
                      <a:pt x="63" y="450"/>
                    </a:lnTo>
                    <a:lnTo>
                      <a:pt x="63" y="442"/>
                    </a:lnTo>
                    <a:lnTo>
                      <a:pt x="63" y="424"/>
                    </a:lnTo>
                    <a:lnTo>
                      <a:pt x="63" y="406"/>
                    </a:lnTo>
                    <a:lnTo>
                      <a:pt x="63" y="388"/>
                    </a:lnTo>
                    <a:lnTo>
                      <a:pt x="63" y="381"/>
                    </a:lnTo>
                    <a:lnTo>
                      <a:pt x="56" y="363"/>
                    </a:lnTo>
                    <a:lnTo>
                      <a:pt x="56" y="345"/>
                    </a:lnTo>
                    <a:lnTo>
                      <a:pt x="56" y="338"/>
                    </a:lnTo>
                    <a:lnTo>
                      <a:pt x="44" y="320"/>
                    </a:lnTo>
                    <a:lnTo>
                      <a:pt x="44" y="309"/>
                    </a:lnTo>
                    <a:lnTo>
                      <a:pt x="38" y="294"/>
                    </a:lnTo>
                    <a:lnTo>
                      <a:pt x="26" y="276"/>
                    </a:lnTo>
                    <a:lnTo>
                      <a:pt x="26" y="265"/>
                    </a:lnTo>
                    <a:lnTo>
                      <a:pt x="18" y="247"/>
                    </a:lnTo>
                    <a:lnTo>
                      <a:pt x="8" y="23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3" name="Freeform 392"/>
              <p:cNvSpPr>
                <a:spLocks/>
              </p:cNvSpPr>
              <p:nvPr/>
            </p:nvSpPr>
            <p:spPr bwMode="auto">
              <a:xfrm>
                <a:off x="3933" y="1530"/>
                <a:ext cx="142" cy="111"/>
              </a:xfrm>
              <a:custGeom>
                <a:avLst/>
                <a:gdLst>
                  <a:gd name="T0" fmla="*/ 1 w 567"/>
                  <a:gd name="T1" fmla="*/ 12 h 442"/>
                  <a:gd name="T2" fmla="*/ 1 w 567"/>
                  <a:gd name="T3" fmla="*/ 11 h 442"/>
                  <a:gd name="T4" fmla="*/ 0 w 567"/>
                  <a:gd name="T5" fmla="*/ 11 h 442"/>
                  <a:gd name="T6" fmla="*/ 3 w 567"/>
                  <a:gd name="T7" fmla="*/ 9 h 442"/>
                  <a:gd name="T8" fmla="*/ 5 w 567"/>
                  <a:gd name="T9" fmla="*/ 7 h 442"/>
                  <a:gd name="T10" fmla="*/ 7 w 567"/>
                  <a:gd name="T11" fmla="*/ 6 h 442"/>
                  <a:gd name="T12" fmla="*/ 10 w 567"/>
                  <a:gd name="T13" fmla="*/ 4 h 442"/>
                  <a:gd name="T14" fmla="*/ 12 w 567"/>
                  <a:gd name="T15" fmla="*/ 4 h 442"/>
                  <a:gd name="T16" fmla="*/ 15 w 567"/>
                  <a:gd name="T17" fmla="*/ 2 h 442"/>
                  <a:gd name="T18" fmla="*/ 18 w 567"/>
                  <a:gd name="T19" fmla="*/ 1 h 442"/>
                  <a:gd name="T20" fmla="*/ 21 w 567"/>
                  <a:gd name="T21" fmla="*/ 0 h 442"/>
                  <a:gd name="T22" fmla="*/ 23 w 567"/>
                  <a:gd name="T23" fmla="*/ 1 h 442"/>
                  <a:gd name="T24" fmla="*/ 25 w 567"/>
                  <a:gd name="T25" fmla="*/ 1 h 442"/>
                  <a:gd name="T26" fmla="*/ 27 w 567"/>
                  <a:gd name="T27" fmla="*/ 1 h 442"/>
                  <a:gd name="T28" fmla="*/ 29 w 567"/>
                  <a:gd name="T29" fmla="*/ 1 h 442"/>
                  <a:gd name="T30" fmla="*/ 31 w 567"/>
                  <a:gd name="T31" fmla="*/ 4 h 442"/>
                  <a:gd name="T32" fmla="*/ 32 w 567"/>
                  <a:gd name="T33" fmla="*/ 6 h 442"/>
                  <a:gd name="T34" fmla="*/ 34 w 567"/>
                  <a:gd name="T35" fmla="*/ 8 h 442"/>
                  <a:gd name="T36" fmla="*/ 36 w 567"/>
                  <a:gd name="T37" fmla="*/ 10 h 442"/>
                  <a:gd name="T38" fmla="*/ 34 w 567"/>
                  <a:gd name="T39" fmla="*/ 13 h 442"/>
                  <a:gd name="T40" fmla="*/ 33 w 567"/>
                  <a:gd name="T41" fmla="*/ 16 h 442"/>
                  <a:gd name="T42" fmla="*/ 32 w 567"/>
                  <a:gd name="T43" fmla="*/ 19 h 442"/>
                  <a:gd name="T44" fmla="*/ 31 w 567"/>
                  <a:gd name="T45" fmla="*/ 23 h 442"/>
                  <a:gd name="T46" fmla="*/ 28 w 567"/>
                  <a:gd name="T47" fmla="*/ 24 h 442"/>
                  <a:gd name="T48" fmla="*/ 26 w 567"/>
                  <a:gd name="T49" fmla="*/ 25 h 442"/>
                  <a:gd name="T50" fmla="*/ 23 w 567"/>
                  <a:gd name="T51" fmla="*/ 26 h 442"/>
                  <a:gd name="T52" fmla="*/ 20 w 567"/>
                  <a:gd name="T53" fmla="*/ 27 h 442"/>
                  <a:gd name="T54" fmla="*/ 17 w 567"/>
                  <a:gd name="T55" fmla="*/ 27 h 442"/>
                  <a:gd name="T56" fmla="*/ 15 w 567"/>
                  <a:gd name="T57" fmla="*/ 27 h 442"/>
                  <a:gd name="T58" fmla="*/ 12 w 567"/>
                  <a:gd name="T59" fmla="*/ 27 h 442"/>
                  <a:gd name="T60" fmla="*/ 10 w 567"/>
                  <a:gd name="T61" fmla="*/ 28 h 442"/>
                  <a:gd name="T62" fmla="*/ 8 w 567"/>
                  <a:gd name="T63" fmla="*/ 27 h 442"/>
                  <a:gd name="T64" fmla="*/ 7 w 567"/>
                  <a:gd name="T65" fmla="*/ 26 h 442"/>
                  <a:gd name="T66" fmla="*/ 5 w 567"/>
                  <a:gd name="T67" fmla="*/ 26 h 442"/>
                  <a:gd name="T68" fmla="*/ 4 w 567"/>
                  <a:gd name="T69" fmla="*/ 24 h 442"/>
                  <a:gd name="T70" fmla="*/ 4 w 567"/>
                  <a:gd name="T71" fmla="*/ 23 h 442"/>
                  <a:gd name="T72" fmla="*/ 4 w 567"/>
                  <a:gd name="T73" fmla="*/ 21 h 442"/>
                  <a:gd name="T74" fmla="*/ 4 w 567"/>
                  <a:gd name="T75" fmla="*/ 19 h 442"/>
                  <a:gd name="T76" fmla="*/ 4 w 567"/>
                  <a:gd name="T77" fmla="*/ 18 h 442"/>
                  <a:gd name="T78" fmla="*/ 3 w 567"/>
                  <a:gd name="T79" fmla="*/ 17 h 442"/>
                  <a:gd name="T80" fmla="*/ 3 w 567"/>
                  <a:gd name="T81" fmla="*/ 15 h 442"/>
                  <a:gd name="T82" fmla="*/ 2 w 567"/>
                  <a:gd name="T83" fmla="*/ 14 h 442"/>
                  <a:gd name="T84" fmla="*/ 1 w 567"/>
                  <a:gd name="T85" fmla="*/ 12 h 4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7" h="442">
                    <a:moveTo>
                      <a:pt x="18" y="192"/>
                    </a:moveTo>
                    <a:lnTo>
                      <a:pt x="8" y="192"/>
                    </a:lnTo>
                    <a:lnTo>
                      <a:pt x="8" y="184"/>
                    </a:lnTo>
                    <a:lnTo>
                      <a:pt x="8" y="178"/>
                    </a:lnTo>
                    <a:lnTo>
                      <a:pt x="0" y="178"/>
                    </a:lnTo>
                    <a:lnTo>
                      <a:pt x="0" y="166"/>
                    </a:lnTo>
                    <a:lnTo>
                      <a:pt x="18" y="148"/>
                    </a:lnTo>
                    <a:lnTo>
                      <a:pt x="38" y="141"/>
                    </a:lnTo>
                    <a:lnTo>
                      <a:pt x="56" y="130"/>
                    </a:lnTo>
                    <a:lnTo>
                      <a:pt x="81" y="115"/>
                    </a:lnTo>
                    <a:lnTo>
                      <a:pt x="99" y="105"/>
                    </a:lnTo>
                    <a:lnTo>
                      <a:pt x="117" y="87"/>
                    </a:lnTo>
                    <a:lnTo>
                      <a:pt x="132" y="79"/>
                    </a:lnTo>
                    <a:lnTo>
                      <a:pt x="150" y="61"/>
                    </a:lnTo>
                    <a:lnTo>
                      <a:pt x="178" y="61"/>
                    </a:lnTo>
                    <a:lnTo>
                      <a:pt x="193" y="54"/>
                    </a:lnTo>
                    <a:lnTo>
                      <a:pt x="222" y="43"/>
                    </a:lnTo>
                    <a:lnTo>
                      <a:pt x="241" y="36"/>
                    </a:lnTo>
                    <a:lnTo>
                      <a:pt x="266" y="24"/>
                    </a:lnTo>
                    <a:lnTo>
                      <a:pt x="284" y="18"/>
                    </a:lnTo>
                    <a:lnTo>
                      <a:pt x="310" y="6"/>
                    </a:lnTo>
                    <a:lnTo>
                      <a:pt x="335" y="0"/>
                    </a:lnTo>
                    <a:lnTo>
                      <a:pt x="346" y="0"/>
                    </a:lnTo>
                    <a:lnTo>
                      <a:pt x="364" y="6"/>
                    </a:lnTo>
                    <a:lnTo>
                      <a:pt x="382" y="6"/>
                    </a:lnTo>
                    <a:lnTo>
                      <a:pt x="396" y="6"/>
                    </a:lnTo>
                    <a:lnTo>
                      <a:pt x="414" y="6"/>
                    </a:lnTo>
                    <a:lnTo>
                      <a:pt x="432" y="18"/>
                    </a:lnTo>
                    <a:lnTo>
                      <a:pt x="450" y="18"/>
                    </a:lnTo>
                    <a:lnTo>
                      <a:pt x="468" y="18"/>
                    </a:lnTo>
                    <a:lnTo>
                      <a:pt x="476" y="36"/>
                    </a:lnTo>
                    <a:lnTo>
                      <a:pt x="487" y="54"/>
                    </a:lnTo>
                    <a:lnTo>
                      <a:pt x="505" y="69"/>
                    </a:lnTo>
                    <a:lnTo>
                      <a:pt x="513" y="87"/>
                    </a:lnTo>
                    <a:lnTo>
                      <a:pt x="519" y="105"/>
                    </a:lnTo>
                    <a:lnTo>
                      <a:pt x="538" y="123"/>
                    </a:lnTo>
                    <a:lnTo>
                      <a:pt x="549" y="141"/>
                    </a:lnTo>
                    <a:lnTo>
                      <a:pt x="567" y="159"/>
                    </a:lnTo>
                    <a:lnTo>
                      <a:pt x="556" y="184"/>
                    </a:lnTo>
                    <a:lnTo>
                      <a:pt x="549" y="202"/>
                    </a:lnTo>
                    <a:lnTo>
                      <a:pt x="538" y="229"/>
                    </a:lnTo>
                    <a:lnTo>
                      <a:pt x="531" y="254"/>
                    </a:lnTo>
                    <a:lnTo>
                      <a:pt x="519" y="283"/>
                    </a:lnTo>
                    <a:lnTo>
                      <a:pt x="513" y="308"/>
                    </a:lnTo>
                    <a:lnTo>
                      <a:pt x="505" y="333"/>
                    </a:lnTo>
                    <a:lnTo>
                      <a:pt x="495" y="362"/>
                    </a:lnTo>
                    <a:lnTo>
                      <a:pt x="468" y="369"/>
                    </a:lnTo>
                    <a:lnTo>
                      <a:pt x="450" y="380"/>
                    </a:lnTo>
                    <a:lnTo>
                      <a:pt x="425" y="387"/>
                    </a:lnTo>
                    <a:lnTo>
                      <a:pt x="407" y="395"/>
                    </a:lnTo>
                    <a:lnTo>
                      <a:pt x="382" y="405"/>
                    </a:lnTo>
                    <a:lnTo>
                      <a:pt x="364" y="413"/>
                    </a:lnTo>
                    <a:lnTo>
                      <a:pt x="335" y="424"/>
                    </a:lnTo>
                    <a:lnTo>
                      <a:pt x="320" y="431"/>
                    </a:lnTo>
                    <a:lnTo>
                      <a:pt x="292" y="431"/>
                    </a:lnTo>
                    <a:lnTo>
                      <a:pt x="273" y="431"/>
                    </a:lnTo>
                    <a:lnTo>
                      <a:pt x="255" y="431"/>
                    </a:lnTo>
                    <a:lnTo>
                      <a:pt x="241" y="431"/>
                    </a:lnTo>
                    <a:lnTo>
                      <a:pt x="211" y="431"/>
                    </a:lnTo>
                    <a:lnTo>
                      <a:pt x="193" y="431"/>
                    </a:lnTo>
                    <a:lnTo>
                      <a:pt x="178" y="431"/>
                    </a:lnTo>
                    <a:lnTo>
                      <a:pt x="150" y="442"/>
                    </a:lnTo>
                    <a:lnTo>
                      <a:pt x="142" y="431"/>
                    </a:lnTo>
                    <a:lnTo>
                      <a:pt x="132" y="424"/>
                    </a:lnTo>
                    <a:lnTo>
                      <a:pt x="117" y="424"/>
                    </a:lnTo>
                    <a:lnTo>
                      <a:pt x="106" y="413"/>
                    </a:lnTo>
                    <a:lnTo>
                      <a:pt x="88" y="405"/>
                    </a:lnTo>
                    <a:lnTo>
                      <a:pt x="81" y="405"/>
                    </a:lnTo>
                    <a:lnTo>
                      <a:pt x="63" y="395"/>
                    </a:lnTo>
                    <a:lnTo>
                      <a:pt x="56" y="387"/>
                    </a:lnTo>
                    <a:lnTo>
                      <a:pt x="56" y="380"/>
                    </a:lnTo>
                    <a:lnTo>
                      <a:pt x="56" y="362"/>
                    </a:lnTo>
                    <a:lnTo>
                      <a:pt x="56" y="351"/>
                    </a:lnTo>
                    <a:lnTo>
                      <a:pt x="56" y="333"/>
                    </a:lnTo>
                    <a:lnTo>
                      <a:pt x="56" y="326"/>
                    </a:lnTo>
                    <a:lnTo>
                      <a:pt x="56" y="308"/>
                    </a:lnTo>
                    <a:lnTo>
                      <a:pt x="56" y="301"/>
                    </a:lnTo>
                    <a:lnTo>
                      <a:pt x="56" y="290"/>
                    </a:lnTo>
                    <a:lnTo>
                      <a:pt x="44" y="272"/>
                    </a:lnTo>
                    <a:lnTo>
                      <a:pt x="44" y="265"/>
                    </a:lnTo>
                    <a:lnTo>
                      <a:pt x="38" y="254"/>
                    </a:lnTo>
                    <a:lnTo>
                      <a:pt x="38" y="239"/>
                    </a:lnTo>
                    <a:lnTo>
                      <a:pt x="26" y="229"/>
                    </a:lnTo>
                    <a:lnTo>
                      <a:pt x="26" y="221"/>
                    </a:lnTo>
                    <a:lnTo>
                      <a:pt x="18" y="202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4" name="Freeform 393"/>
              <p:cNvSpPr>
                <a:spLocks/>
              </p:cNvSpPr>
              <p:nvPr/>
            </p:nvSpPr>
            <p:spPr bwMode="auto">
              <a:xfrm>
                <a:off x="3935" y="1544"/>
                <a:ext cx="111" cy="85"/>
              </a:xfrm>
              <a:custGeom>
                <a:avLst/>
                <a:gdLst>
                  <a:gd name="T0" fmla="*/ 0 w 442"/>
                  <a:gd name="T1" fmla="*/ 9 h 341"/>
                  <a:gd name="T2" fmla="*/ 0 w 442"/>
                  <a:gd name="T3" fmla="*/ 8 h 341"/>
                  <a:gd name="T4" fmla="*/ 2 w 442"/>
                  <a:gd name="T5" fmla="*/ 7 h 341"/>
                  <a:gd name="T6" fmla="*/ 4 w 442"/>
                  <a:gd name="T7" fmla="*/ 5 h 341"/>
                  <a:gd name="T8" fmla="*/ 6 w 442"/>
                  <a:gd name="T9" fmla="*/ 4 h 341"/>
                  <a:gd name="T10" fmla="*/ 7 w 442"/>
                  <a:gd name="T11" fmla="*/ 3 h 341"/>
                  <a:gd name="T12" fmla="*/ 10 w 442"/>
                  <a:gd name="T13" fmla="*/ 2 h 341"/>
                  <a:gd name="T14" fmla="*/ 12 w 442"/>
                  <a:gd name="T15" fmla="*/ 1 h 341"/>
                  <a:gd name="T16" fmla="*/ 14 w 442"/>
                  <a:gd name="T17" fmla="*/ 0 h 341"/>
                  <a:gd name="T18" fmla="*/ 16 w 442"/>
                  <a:gd name="T19" fmla="*/ 0 h 341"/>
                  <a:gd name="T20" fmla="*/ 18 w 442"/>
                  <a:gd name="T21" fmla="*/ 0 h 341"/>
                  <a:gd name="T22" fmla="*/ 20 w 442"/>
                  <a:gd name="T23" fmla="*/ 0 h 341"/>
                  <a:gd name="T24" fmla="*/ 22 w 442"/>
                  <a:gd name="T25" fmla="*/ 0 h 341"/>
                  <a:gd name="T26" fmla="*/ 24 w 442"/>
                  <a:gd name="T27" fmla="*/ 1 h 341"/>
                  <a:gd name="T28" fmla="*/ 24 w 442"/>
                  <a:gd name="T29" fmla="*/ 3 h 341"/>
                  <a:gd name="T30" fmla="*/ 26 w 442"/>
                  <a:gd name="T31" fmla="*/ 4 h 341"/>
                  <a:gd name="T32" fmla="*/ 27 w 442"/>
                  <a:gd name="T33" fmla="*/ 6 h 341"/>
                  <a:gd name="T34" fmla="*/ 28 w 442"/>
                  <a:gd name="T35" fmla="*/ 8 h 341"/>
                  <a:gd name="T36" fmla="*/ 27 w 442"/>
                  <a:gd name="T37" fmla="*/ 10 h 341"/>
                  <a:gd name="T38" fmla="*/ 26 w 442"/>
                  <a:gd name="T39" fmla="*/ 12 h 341"/>
                  <a:gd name="T40" fmla="*/ 26 w 442"/>
                  <a:gd name="T41" fmla="*/ 15 h 341"/>
                  <a:gd name="T42" fmla="*/ 24 w 442"/>
                  <a:gd name="T43" fmla="*/ 17 h 341"/>
                  <a:gd name="T44" fmla="*/ 22 w 442"/>
                  <a:gd name="T45" fmla="*/ 18 h 341"/>
                  <a:gd name="T46" fmla="*/ 20 w 442"/>
                  <a:gd name="T47" fmla="*/ 20 h 341"/>
                  <a:gd name="T48" fmla="*/ 18 w 442"/>
                  <a:gd name="T49" fmla="*/ 20 h 341"/>
                  <a:gd name="T50" fmla="*/ 16 w 442"/>
                  <a:gd name="T51" fmla="*/ 21 h 341"/>
                  <a:gd name="T52" fmla="*/ 14 w 442"/>
                  <a:gd name="T53" fmla="*/ 21 h 341"/>
                  <a:gd name="T54" fmla="*/ 12 w 442"/>
                  <a:gd name="T55" fmla="*/ 21 h 341"/>
                  <a:gd name="T56" fmla="*/ 10 w 442"/>
                  <a:gd name="T57" fmla="*/ 21 h 341"/>
                  <a:gd name="T58" fmla="*/ 7 w 442"/>
                  <a:gd name="T59" fmla="*/ 21 h 341"/>
                  <a:gd name="T60" fmla="*/ 6 w 442"/>
                  <a:gd name="T61" fmla="*/ 21 h 341"/>
                  <a:gd name="T62" fmla="*/ 5 w 442"/>
                  <a:gd name="T63" fmla="*/ 20 h 341"/>
                  <a:gd name="T64" fmla="*/ 4 w 442"/>
                  <a:gd name="T65" fmla="*/ 20 h 341"/>
                  <a:gd name="T66" fmla="*/ 2 w 442"/>
                  <a:gd name="T67" fmla="*/ 19 h 341"/>
                  <a:gd name="T68" fmla="*/ 2 w 442"/>
                  <a:gd name="T69" fmla="*/ 18 h 341"/>
                  <a:gd name="T70" fmla="*/ 2 w 442"/>
                  <a:gd name="T71" fmla="*/ 16 h 341"/>
                  <a:gd name="T72" fmla="*/ 2 w 442"/>
                  <a:gd name="T73" fmla="*/ 15 h 341"/>
                  <a:gd name="T74" fmla="*/ 2 w 442"/>
                  <a:gd name="T75" fmla="*/ 14 h 341"/>
                  <a:gd name="T76" fmla="*/ 2 w 442"/>
                  <a:gd name="T77" fmla="*/ 13 h 341"/>
                  <a:gd name="T78" fmla="*/ 1 w 442"/>
                  <a:gd name="T79" fmla="*/ 12 h 341"/>
                  <a:gd name="T80" fmla="*/ 1 w 442"/>
                  <a:gd name="T81" fmla="*/ 11 h 341"/>
                  <a:gd name="T82" fmla="*/ 1 w 442"/>
                  <a:gd name="T83" fmla="*/ 9 h 3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2" h="341">
                    <a:moveTo>
                      <a:pt x="10" y="148"/>
                    </a:moveTo>
                    <a:lnTo>
                      <a:pt x="0" y="148"/>
                    </a:lnTo>
                    <a:lnTo>
                      <a:pt x="0" y="138"/>
                    </a:lnTo>
                    <a:lnTo>
                      <a:pt x="0" y="130"/>
                    </a:lnTo>
                    <a:lnTo>
                      <a:pt x="10" y="124"/>
                    </a:lnTo>
                    <a:lnTo>
                      <a:pt x="30" y="112"/>
                    </a:lnTo>
                    <a:lnTo>
                      <a:pt x="48" y="105"/>
                    </a:lnTo>
                    <a:lnTo>
                      <a:pt x="55" y="87"/>
                    </a:lnTo>
                    <a:lnTo>
                      <a:pt x="73" y="76"/>
                    </a:lnTo>
                    <a:lnTo>
                      <a:pt x="91" y="69"/>
                    </a:lnTo>
                    <a:lnTo>
                      <a:pt x="98" y="61"/>
                    </a:lnTo>
                    <a:lnTo>
                      <a:pt x="116" y="51"/>
                    </a:lnTo>
                    <a:lnTo>
                      <a:pt x="134" y="43"/>
                    </a:lnTo>
                    <a:lnTo>
                      <a:pt x="152" y="33"/>
                    </a:lnTo>
                    <a:lnTo>
                      <a:pt x="170" y="33"/>
                    </a:lnTo>
                    <a:lnTo>
                      <a:pt x="185" y="25"/>
                    </a:lnTo>
                    <a:lnTo>
                      <a:pt x="203" y="15"/>
                    </a:lnTo>
                    <a:lnTo>
                      <a:pt x="221" y="7"/>
                    </a:lnTo>
                    <a:lnTo>
                      <a:pt x="239" y="7"/>
                    </a:lnTo>
                    <a:lnTo>
                      <a:pt x="258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302" y="7"/>
                    </a:lnTo>
                    <a:lnTo>
                      <a:pt x="312" y="7"/>
                    </a:lnTo>
                    <a:lnTo>
                      <a:pt x="327" y="7"/>
                    </a:lnTo>
                    <a:lnTo>
                      <a:pt x="345" y="7"/>
                    </a:lnTo>
                    <a:lnTo>
                      <a:pt x="356" y="7"/>
                    </a:lnTo>
                    <a:lnTo>
                      <a:pt x="374" y="15"/>
                    </a:lnTo>
                    <a:lnTo>
                      <a:pt x="381" y="25"/>
                    </a:lnTo>
                    <a:lnTo>
                      <a:pt x="388" y="43"/>
                    </a:lnTo>
                    <a:lnTo>
                      <a:pt x="399" y="51"/>
                    </a:lnTo>
                    <a:lnTo>
                      <a:pt x="406" y="69"/>
                    </a:lnTo>
                    <a:lnTo>
                      <a:pt x="417" y="76"/>
                    </a:lnTo>
                    <a:lnTo>
                      <a:pt x="424" y="94"/>
                    </a:lnTo>
                    <a:lnTo>
                      <a:pt x="436" y="105"/>
                    </a:lnTo>
                    <a:lnTo>
                      <a:pt x="442" y="124"/>
                    </a:lnTo>
                    <a:lnTo>
                      <a:pt x="442" y="138"/>
                    </a:lnTo>
                    <a:lnTo>
                      <a:pt x="436" y="167"/>
                    </a:lnTo>
                    <a:lnTo>
                      <a:pt x="424" y="185"/>
                    </a:lnTo>
                    <a:lnTo>
                      <a:pt x="417" y="200"/>
                    </a:lnTo>
                    <a:lnTo>
                      <a:pt x="406" y="218"/>
                    </a:lnTo>
                    <a:lnTo>
                      <a:pt x="406" y="247"/>
                    </a:lnTo>
                    <a:lnTo>
                      <a:pt x="399" y="265"/>
                    </a:lnTo>
                    <a:lnTo>
                      <a:pt x="388" y="279"/>
                    </a:lnTo>
                    <a:lnTo>
                      <a:pt x="374" y="290"/>
                    </a:lnTo>
                    <a:lnTo>
                      <a:pt x="356" y="297"/>
                    </a:lnTo>
                    <a:lnTo>
                      <a:pt x="338" y="308"/>
                    </a:lnTo>
                    <a:lnTo>
                      <a:pt x="320" y="315"/>
                    </a:lnTo>
                    <a:lnTo>
                      <a:pt x="302" y="315"/>
                    </a:lnTo>
                    <a:lnTo>
                      <a:pt x="284" y="326"/>
                    </a:lnTo>
                    <a:lnTo>
                      <a:pt x="265" y="333"/>
                    </a:lnTo>
                    <a:lnTo>
                      <a:pt x="247" y="341"/>
                    </a:lnTo>
                    <a:lnTo>
                      <a:pt x="233" y="341"/>
                    </a:lnTo>
                    <a:lnTo>
                      <a:pt x="214" y="341"/>
                    </a:lnTo>
                    <a:lnTo>
                      <a:pt x="203" y="341"/>
                    </a:lnTo>
                    <a:lnTo>
                      <a:pt x="185" y="341"/>
                    </a:lnTo>
                    <a:lnTo>
                      <a:pt x="170" y="341"/>
                    </a:lnTo>
                    <a:lnTo>
                      <a:pt x="152" y="341"/>
                    </a:lnTo>
                    <a:lnTo>
                      <a:pt x="134" y="341"/>
                    </a:lnTo>
                    <a:lnTo>
                      <a:pt x="116" y="341"/>
                    </a:lnTo>
                    <a:lnTo>
                      <a:pt x="109" y="341"/>
                    </a:lnTo>
                    <a:lnTo>
                      <a:pt x="98" y="333"/>
                    </a:lnTo>
                    <a:lnTo>
                      <a:pt x="91" y="333"/>
                    </a:lnTo>
                    <a:lnTo>
                      <a:pt x="80" y="326"/>
                    </a:lnTo>
                    <a:lnTo>
                      <a:pt x="73" y="326"/>
                    </a:lnTo>
                    <a:lnTo>
                      <a:pt x="61" y="315"/>
                    </a:lnTo>
                    <a:lnTo>
                      <a:pt x="48" y="315"/>
                    </a:lnTo>
                    <a:lnTo>
                      <a:pt x="36" y="308"/>
                    </a:lnTo>
                    <a:lnTo>
                      <a:pt x="36" y="297"/>
                    </a:lnTo>
                    <a:lnTo>
                      <a:pt x="36" y="290"/>
                    </a:lnTo>
                    <a:lnTo>
                      <a:pt x="36" y="279"/>
                    </a:lnTo>
                    <a:lnTo>
                      <a:pt x="36" y="265"/>
                    </a:lnTo>
                    <a:lnTo>
                      <a:pt x="36" y="254"/>
                    </a:lnTo>
                    <a:lnTo>
                      <a:pt x="36" y="247"/>
                    </a:lnTo>
                    <a:lnTo>
                      <a:pt x="36" y="236"/>
                    </a:lnTo>
                    <a:lnTo>
                      <a:pt x="36" y="229"/>
                    </a:lnTo>
                    <a:lnTo>
                      <a:pt x="36" y="218"/>
                    </a:lnTo>
                    <a:lnTo>
                      <a:pt x="30" y="211"/>
                    </a:lnTo>
                    <a:lnTo>
                      <a:pt x="30" y="200"/>
                    </a:lnTo>
                    <a:lnTo>
                      <a:pt x="18" y="193"/>
                    </a:lnTo>
                    <a:lnTo>
                      <a:pt x="18" y="185"/>
                    </a:lnTo>
                    <a:lnTo>
                      <a:pt x="18" y="175"/>
                    </a:lnTo>
                    <a:lnTo>
                      <a:pt x="10" y="167"/>
                    </a:lnTo>
                    <a:lnTo>
                      <a:pt x="10" y="14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815" name="Freeform 394"/>
              <p:cNvSpPr>
                <a:spLocks/>
              </p:cNvSpPr>
              <p:nvPr/>
            </p:nvSpPr>
            <p:spPr bwMode="auto">
              <a:xfrm>
                <a:off x="3935" y="1556"/>
                <a:ext cx="85" cy="65"/>
              </a:xfrm>
              <a:custGeom>
                <a:avLst/>
                <a:gdLst>
                  <a:gd name="T0" fmla="*/ 1 w 338"/>
                  <a:gd name="T1" fmla="*/ 7 h 257"/>
                  <a:gd name="T2" fmla="*/ 0 w 338"/>
                  <a:gd name="T3" fmla="*/ 6 h 257"/>
                  <a:gd name="T4" fmla="*/ 6 w 338"/>
                  <a:gd name="T5" fmla="*/ 2 h 257"/>
                  <a:gd name="T6" fmla="*/ 12 w 338"/>
                  <a:gd name="T7" fmla="*/ 0 h 257"/>
                  <a:gd name="T8" fmla="*/ 17 w 338"/>
                  <a:gd name="T9" fmla="*/ 1 h 257"/>
                  <a:gd name="T10" fmla="*/ 21 w 338"/>
                  <a:gd name="T11" fmla="*/ 6 h 257"/>
                  <a:gd name="T12" fmla="*/ 19 w 338"/>
                  <a:gd name="T13" fmla="*/ 14 h 257"/>
                  <a:gd name="T14" fmla="*/ 12 w 338"/>
                  <a:gd name="T15" fmla="*/ 16 h 257"/>
                  <a:gd name="T16" fmla="*/ 6 w 338"/>
                  <a:gd name="T17" fmla="*/ 16 h 257"/>
                  <a:gd name="T18" fmla="*/ 2 w 338"/>
                  <a:gd name="T19" fmla="*/ 15 h 257"/>
                  <a:gd name="T20" fmla="*/ 2 w 338"/>
                  <a:gd name="T21" fmla="*/ 11 h 257"/>
                  <a:gd name="T22" fmla="*/ 1 w 338"/>
                  <a:gd name="T23" fmla="*/ 7 h 2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8" h="257">
                    <a:moveTo>
                      <a:pt x="10" y="116"/>
                    </a:moveTo>
                    <a:lnTo>
                      <a:pt x="0" y="97"/>
                    </a:lnTo>
                    <a:lnTo>
                      <a:pt x="91" y="36"/>
                    </a:lnTo>
                    <a:lnTo>
                      <a:pt x="196" y="0"/>
                    </a:lnTo>
                    <a:lnTo>
                      <a:pt x="276" y="10"/>
                    </a:lnTo>
                    <a:lnTo>
                      <a:pt x="338" y="87"/>
                    </a:lnTo>
                    <a:lnTo>
                      <a:pt x="294" y="214"/>
                    </a:lnTo>
                    <a:lnTo>
                      <a:pt x="185" y="257"/>
                    </a:lnTo>
                    <a:lnTo>
                      <a:pt x="91" y="257"/>
                    </a:lnTo>
                    <a:lnTo>
                      <a:pt x="30" y="228"/>
                    </a:lnTo>
                    <a:lnTo>
                      <a:pt x="30" y="167"/>
                    </a:lnTo>
                    <a:lnTo>
                      <a:pt x="10" y="11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577" name="Group 395"/>
            <p:cNvGrpSpPr>
              <a:grpSpLocks/>
            </p:cNvGrpSpPr>
            <p:nvPr/>
          </p:nvGrpSpPr>
          <p:grpSpPr bwMode="auto">
            <a:xfrm>
              <a:off x="4422" y="436"/>
              <a:ext cx="499" cy="454"/>
              <a:chOff x="3084" y="1039"/>
              <a:chExt cx="1251" cy="1220"/>
            </a:xfrm>
          </p:grpSpPr>
          <p:sp>
            <p:nvSpPr>
              <p:cNvPr id="2658" name="Freeform 396"/>
              <p:cNvSpPr>
                <a:spLocks/>
              </p:cNvSpPr>
              <p:nvPr/>
            </p:nvSpPr>
            <p:spPr bwMode="auto">
              <a:xfrm>
                <a:off x="3365" y="1039"/>
                <a:ext cx="341" cy="414"/>
              </a:xfrm>
              <a:custGeom>
                <a:avLst/>
                <a:gdLst>
                  <a:gd name="T0" fmla="*/ 56 w 1364"/>
                  <a:gd name="T1" fmla="*/ 11 h 1657"/>
                  <a:gd name="T2" fmla="*/ 73 w 1364"/>
                  <a:gd name="T3" fmla="*/ 29 h 1657"/>
                  <a:gd name="T4" fmla="*/ 84 w 1364"/>
                  <a:gd name="T5" fmla="*/ 68 h 1657"/>
                  <a:gd name="T6" fmla="*/ 85 w 1364"/>
                  <a:gd name="T7" fmla="*/ 93 h 1657"/>
                  <a:gd name="T8" fmla="*/ 62 w 1364"/>
                  <a:gd name="T9" fmla="*/ 93 h 1657"/>
                  <a:gd name="T10" fmla="*/ 44 w 1364"/>
                  <a:gd name="T11" fmla="*/ 103 h 1657"/>
                  <a:gd name="T12" fmla="*/ 18 w 1364"/>
                  <a:gd name="T13" fmla="*/ 86 h 1657"/>
                  <a:gd name="T14" fmla="*/ 4 w 1364"/>
                  <a:gd name="T15" fmla="*/ 63 h 1657"/>
                  <a:gd name="T16" fmla="*/ 0 w 1364"/>
                  <a:gd name="T17" fmla="*/ 39 h 1657"/>
                  <a:gd name="T18" fmla="*/ 4 w 1364"/>
                  <a:gd name="T19" fmla="*/ 18 h 1657"/>
                  <a:gd name="T20" fmla="*/ 13 w 1364"/>
                  <a:gd name="T21" fmla="*/ 5 h 1657"/>
                  <a:gd name="T22" fmla="*/ 21 w 1364"/>
                  <a:gd name="T23" fmla="*/ 0 h 1657"/>
                  <a:gd name="T24" fmla="*/ 38 w 1364"/>
                  <a:gd name="T25" fmla="*/ 1 h 1657"/>
                  <a:gd name="T26" fmla="*/ 56 w 1364"/>
                  <a:gd name="T27" fmla="*/ 11 h 16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4" h="1657">
                    <a:moveTo>
                      <a:pt x="900" y="173"/>
                    </a:moveTo>
                    <a:lnTo>
                      <a:pt x="1164" y="467"/>
                    </a:lnTo>
                    <a:lnTo>
                      <a:pt x="1349" y="1091"/>
                    </a:lnTo>
                    <a:lnTo>
                      <a:pt x="1364" y="1497"/>
                    </a:lnTo>
                    <a:lnTo>
                      <a:pt x="986" y="1497"/>
                    </a:lnTo>
                    <a:lnTo>
                      <a:pt x="696" y="1657"/>
                    </a:lnTo>
                    <a:lnTo>
                      <a:pt x="290" y="1382"/>
                    </a:lnTo>
                    <a:lnTo>
                      <a:pt x="61" y="1004"/>
                    </a:lnTo>
                    <a:lnTo>
                      <a:pt x="0" y="623"/>
                    </a:lnTo>
                    <a:lnTo>
                      <a:pt x="61" y="290"/>
                    </a:lnTo>
                    <a:lnTo>
                      <a:pt x="199" y="86"/>
                    </a:lnTo>
                    <a:lnTo>
                      <a:pt x="333" y="0"/>
                    </a:lnTo>
                    <a:lnTo>
                      <a:pt x="605" y="18"/>
                    </a:lnTo>
                    <a:lnTo>
                      <a:pt x="900" y="17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9" name="Freeform 397"/>
              <p:cNvSpPr>
                <a:spLocks/>
              </p:cNvSpPr>
              <p:nvPr/>
            </p:nvSpPr>
            <p:spPr bwMode="auto">
              <a:xfrm>
                <a:off x="3739" y="1071"/>
                <a:ext cx="355" cy="422"/>
              </a:xfrm>
              <a:custGeom>
                <a:avLst/>
                <a:gdLst>
                  <a:gd name="T0" fmla="*/ 83 w 1418"/>
                  <a:gd name="T1" fmla="*/ 14 h 1687"/>
                  <a:gd name="T2" fmla="*/ 89 w 1418"/>
                  <a:gd name="T3" fmla="*/ 31 h 1687"/>
                  <a:gd name="T4" fmla="*/ 87 w 1418"/>
                  <a:gd name="T5" fmla="*/ 46 h 1687"/>
                  <a:gd name="T6" fmla="*/ 83 w 1418"/>
                  <a:gd name="T7" fmla="*/ 57 h 1687"/>
                  <a:gd name="T8" fmla="*/ 62 w 1418"/>
                  <a:gd name="T9" fmla="*/ 90 h 1687"/>
                  <a:gd name="T10" fmla="*/ 46 w 1418"/>
                  <a:gd name="T11" fmla="*/ 101 h 1687"/>
                  <a:gd name="T12" fmla="*/ 34 w 1418"/>
                  <a:gd name="T13" fmla="*/ 106 h 1687"/>
                  <a:gd name="T14" fmla="*/ 30 w 1418"/>
                  <a:gd name="T15" fmla="*/ 106 h 1687"/>
                  <a:gd name="T16" fmla="*/ 16 w 1418"/>
                  <a:gd name="T17" fmla="*/ 94 h 1687"/>
                  <a:gd name="T18" fmla="*/ 0 w 1418"/>
                  <a:gd name="T19" fmla="*/ 88 h 1687"/>
                  <a:gd name="T20" fmla="*/ 0 w 1418"/>
                  <a:gd name="T21" fmla="*/ 70 h 1687"/>
                  <a:gd name="T22" fmla="*/ 6 w 1418"/>
                  <a:gd name="T23" fmla="*/ 48 h 1687"/>
                  <a:gd name="T24" fmla="*/ 11 w 1418"/>
                  <a:gd name="T25" fmla="*/ 34 h 1687"/>
                  <a:gd name="T26" fmla="*/ 18 w 1418"/>
                  <a:gd name="T27" fmla="*/ 19 h 1687"/>
                  <a:gd name="T28" fmla="*/ 44 w 1418"/>
                  <a:gd name="T29" fmla="*/ 3 h 1687"/>
                  <a:gd name="T30" fmla="*/ 51 w 1418"/>
                  <a:gd name="T31" fmla="*/ 0 h 1687"/>
                  <a:gd name="T32" fmla="*/ 66 w 1418"/>
                  <a:gd name="T33" fmla="*/ 2 h 1687"/>
                  <a:gd name="T34" fmla="*/ 83 w 1418"/>
                  <a:gd name="T35" fmla="*/ 14 h 16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18" h="1687">
                    <a:moveTo>
                      <a:pt x="1324" y="221"/>
                    </a:moveTo>
                    <a:lnTo>
                      <a:pt x="1418" y="493"/>
                    </a:lnTo>
                    <a:lnTo>
                      <a:pt x="1393" y="740"/>
                    </a:lnTo>
                    <a:lnTo>
                      <a:pt x="1324" y="917"/>
                    </a:lnTo>
                    <a:lnTo>
                      <a:pt x="986" y="1440"/>
                    </a:lnTo>
                    <a:lnTo>
                      <a:pt x="739" y="1614"/>
                    </a:lnTo>
                    <a:lnTo>
                      <a:pt x="536" y="1687"/>
                    </a:lnTo>
                    <a:lnTo>
                      <a:pt x="475" y="1687"/>
                    </a:lnTo>
                    <a:lnTo>
                      <a:pt x="246" y="1502"/>
                    </a:lnTo>
                    <a:lnTo>
                      <a:pt x="0" y="1412"/>
                    </a:lnTo>
                    <a:lnTo>
                      <a:pt x="0" y="1121"/>
                    </a:lnTo>
                    <a:lnTo>
                      <a:pt x="86" y="758"/>
                    </a:lnTo>
                    <a:lnTo>
                      <a:pt x="177" y="536"/>
                    </a:lnTo>
                    <a:lnTo>
                      <a:pt x="290" y="308"/>
                    </a:lnTo>
                    <a:lnTo>
                      <a:pt x="696" y="43"/>
                    </a:lnTo>
                    <a:lnTo>
                      <a:pt x="813" y="0"/>
                    </a:lnTo>
                    <a:lnTo>
                      <a:pt x="1059" y="25"/>
                    </a:lnTo>
                    <a:lnTo>
                      <a:pt x="1324" y="22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0" name="Freeform 398"/>
              <p:cNvSpPr>
                <a:spLocks/>
              </p:cNvSpPr>
              <p:nvPr/>
            </p:nvSpPr>
            <p:spPr bwMode="auto">
              <a:xfrm>
                <a:off x="3084" y="1384"/>
                <a:ext cx="426" cy="314"/>
              </a:xfrm>
              <a:custGeom>
                <a:avLst/>
                <a:gdLst>
                  <a:gd name="T0" fmla="*/ 104 w 1701"/>
                  <a:gd name="T1" fmla="*/ 18 h 1255"/>
                  <a:gd name="T2" fmla="*/ 107 w 1701"/>
                  <a:gd name="T3" fmla="*/ 23 h 1255"/>
                  <a:gd name="T4" fmla="*/ 90 w 1701"/>
                  <a:gd name="T5" fmla="*/ 42 h 1255"/>
                  <a:gd name="T6" fmla="*/ 84 w 1701"/>
                  <a:gd name="T7" fmla="*/ 59 h 1255"/>
                  <a:gd name="T8" fmla="*/ 81 w 1701"/>
                  <a:gd name="T9" fmla="*/ 70 h 1255"/>
                  <a:gd name="T10" fmla="*/ 60 w 1701"/>
                  <a:gd name="T11" fmla="*/ 77 h 1255"/>
                  <a:gd name="T12" fmla="*/ 42 w 1701"/>
                  <a:gd name="T13" fmla="*/ 79 h 1255"/>
                  <a:gd name="T14" fmla="*/ 39 w 1701"/>
                  <a:gd name="T15" fmla="*/ 76 h 1255"/>
                  <a:gd name="T16" fmla="*/ 24 w 1701"/>
                  <a:gd name="T17" fmla="*/ 76 h 1255"/>
                  <a:gd name="T18" fmla="*/ 11 w 1701"/>
                  <a:gd name="T19" fmla="*/ 69 h 1255"/>
                  <a:gd name="T20" fmla="*/ 0 w 1701"/>
                  <a:gd name="T21" fmla="*/ 55 h 1255"/>
                  <a:gd name="T22" fmla="*/ 0 w 1701"/>
                  <a:gd name="T23" fmla="*/ 30 h 1255"/>
                  <a:gd name="T24" fmla="*/ 10 w 1701"/>
                  <a:gd name="T25" fmla="*/ 13 h 1255"/>
                  <a:gd name="T26" fmla="*/ 31 w 1701"/>
                  <a:gd name="T27" fmla="*/ 0 h 1255"/>
                  <a:gd name="T28" fmla="*/ 70 w 1701"/>
                  <a:gd name="T29" fmla="*/ 3 h 1255"/>
                  <a:gd name="T30" fmla="*/ 104 w 1701"/>
                  <a:gd name="T31" fmla="*/ 18 h 12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01" h="1255">
                    <a:moveTo>
                      <a:pt x="1658" y="293"/>
                    </a:moveTo>
                    <a:lnTo>
                      <a:pt x="1701" y="362"/>
                    </a:lnTo>
                    <a:lnTo>
                      <a:pt x="1429" y="671"/>
                    </a:lnTo>
                    <a:lnTo>
                      <a:pt x="1339" y="946"/>
                    </a:lnTo>
                    <a:lnTo>
                      <a:pt x="1296" y="1121"/>
                    </a:lnTo>
                    <a:lnTo>
                      <a:pt x="961" y="1237"/>
                    </a:lnTo>
                    <a:lnTo>
                      <a:pt x="667" y="1255"/>
                    </a:lnTo>
                    <a:lnTo>
                      <a:pt x="624" y="1212"/>
                    </a:lnTo>
                    <a:lnTo>
                      <a:pt x="377" y="1212"/>
                    </a:lnTo>
                    <a:lnTo>
                      <a:pt x="174" y="1103"/>
                    </a:lnTo>
                    <a:lnTo>
                      <a:pt x="0" y="874"/>
                    </a:lnTo>
                    <a:lnTo>
                      <a:pt x="0" y="478"/>
                    </a:lnTo>
                    <a:lnTo>
                      <a:pt x="156" y="203"/>
                    </a:lnTo>
                    <a:lnTo>
                      <a:pt x="493" y="0"/>
                    </a:lnTo>
                    <a:lnTo>
                      <a:pt x="1121" y="46"/>
                    </a:lnTo>
                    <a:lnTo>
                      <a:pt x="1658" y="29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1" name="Freeform 399"/>
              <p:cNvSpPr>
                <a:spLocks/>
              </p:cNvSpPr>
              <p:nvPr/>
            </p:nvSpPr>
            <p:spPr bwMode="auto">
              <a:xfrm>
                <a:off x="3896" y="1435"/>
                <a:ext cx="439" cy="291"/>
              </a:xfrm>
              <a:custGeom>
                <a:avLst/>
                <a:gdLst>
                  <a:gd name="T0" fmla="*/ 80 w 1756"/>
                  <a:gd name="T1" fmla="*/ 3 h 1164"/>
                  <a:gd name="T2" fmla="*/ 88 w 1756"/>
                  <a:gd name="T3" fmla="*/ 3 h 1164"/>
                  <a:gd name="T4" fmla="*/ 100 w 1756"/>
                  <a:gd name="T5" fmla="*/ 13 h 1164"/>
                  <a:gd name="T6" fmla="*/ 105 w 1756"/>
                  <a:gd name="T7" fmla="*/ 21 h 1164"/>
                  <a:gd name="T8" fmla="*/ 110 w 1756"/>
                  <a:gd name="T9" fmla="*/ 34 h 1164"/>
                  <a:gd name="T10" fmla="*/ 108 w 1756"/>
                  <a:gd name="T11" fmla="*/ 52 h 1164"/>
                  <a:gd name="T12" fmla="*/ 100 w 1756"/>
                  <a:gd name="T13" fmla="*/ 65 h 1164"/>
                  <a:gd name="T14" fmla="*/ 88 w 1756"/>
                  <a:gd name="T15" fmla="*/ 72 h 1164"/>
                  <a:gd name="T16" fmla="*/ 51 w 1756"/>
                  <a:gd name="T17" fmla="*/ 73 h 1164"/>
                  <a:gd name="T18" fmla="*/ 30 w 1756"/>
                  <a:gd name="T19" fmla="*/ 69 h 1164"/>
                  <a:gd name="T20" fmla="*/ 14 w 1756"/>
                  <a:gd name="T21" fmla="*/ 63 h 1164"/>
                  <a:gd name="T22" fmla="*/ 13 w 1756"/>
                  <a:gd name="T23" fmla="*/ 38 h 1164"/>
                  <a:gd name="T24" fmla="*/ 0 w 1756"/>
                  <a:gd name="T25" fmla="*/ 23 h 1164"/>
                  <a:gd name="T26" fmla="*/ 6 w 1756"/>
                  <a:gd name="T27" fmla="*/ 18 h 1164"/>
                  <a:gd name="T28" fmla="*/ 12 w 1756"/>
                  <a:gd name="T29" fmla="*/ 17 h 1164"/>
                  <a:gd name="T30" fmla="*/ 28 w 1756"/>
                  <a:gd name="T31" fmla="*/ 6 h 1164"/>
                  <a:gd name="T32" fmla="*/ 46 w 1756"/>
                  <a:gd name="T33" fmla="*/ 0 h 1164"/>
                  <a:gd name="T34" fmla="*/ 75 w 1756"/>
                  <a:gd name="T35" fmla="*/ 0 h 1164"/>
                  <a:gd name="T36" fmla="*/ 80 w 1756"/>
                  <a:gd name="T37" fmla="*/ 3 h 11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56" h="1164">
                    <a:moveTo>
                      <a:pt x="1277" y="47"/>
                    </a:moveTo>
                    <a:lnTo>
                      <a:pt x="1411" y="47"/>
                    </a:lnTo>
                    <a:lnTo>
                      <a:pt x="1596" y="203"/>
                    </a:lnTo>
                    <a:lnTo>
                      <a:pt x="1683" y="337"/>
                    </a:lnTo>
                    <a:lnTo>
                      <a:pt x="1756" y="540"/>
                    </a:lnTo>
                    <a:lnTo>
                      <a:pt x="1728" y="831"/>
                    </a:lnTo>
                    <a:lnTo>
                      <a:pt x="1596" y="1034"/>
                    </a:lnTo>
                    <a:lnTo>
                      <a:pt x="1411" y="1149"/>
                    </a:lnTo>
                    <a:lnTo>
                      <a:pt x="809" y="1164"/>
                    </a:lnTo>
                    <a:lnTo>
                      <a:pt x="476" y="1103"/>
                    </a:lnTo>
                    <a:lnTo>
                      <a:pt x="229" y="1009"/>
                    </a:lnTo>
                    <a:lnTo>
                      <a:pt x="204" y="602"/>
                    </a:lnTo>
                    <a:lnTo>
                      <a:pt x="0" y="362"/>
                    </a:lnTo>
                    <a:lnTo>
                      <a:pt x="94" y="293"/>
                    </a:lnTo>
                    <a:lnTo>
                      <a:pt x="186" y="275"/>
                    </a:lnTo>
                    <a:lnTo>
                      <a:pt x="450" y="90"/>
                    </a:lnTo>
                    <a:lnTo>
                      <a:pt x="740" y="0"/>
                    </a:lnTo>
                    <a:lnTo>
                      <a:pt x="1190" y="0"/>
                    </a:lnTo>
                    <a:lnTo>
                      <a:pt x="1277" y="4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2" name="Freeform 400"/>
              <p:cNvSpPr>
                <a:spLocks/>
              </p:cNvSpPr>
              <p:nvPr/>
            </p:nvSpPr>
            <p:spPr bwMode="auto">
              <a:xfrm>
                <a:off x="3450" y="1447"/>
                <a:ext cx="472" cy="441"/>
              </a:xfrm>
              <a:custGeom>
                <a:avLst/>
                <a:gdLst>
                  <a:gd name="T0" fmla="*/ 69 w 1887"/>
                  <a:gd name="T1" fmla="*/ 4 h 1763"/>
                  <a:gd name="T2" fmla="*/ 81 w 1887"/>
                  <a:gd name="T3" fmla="*/ 6 h 1763"/>
                  <a:gd name="T4" fmla="*/ 98 w 1887"/>
                  <a:gd name="T5" fmla="*/ 17 h 1763"/>
                  <a:gd name="T6" fmla="*/ 118 w 1887"/>
                  <a:gd name="T7" fmla="*/ 38 h 1763"/>
                  <a:gd name="T8" fmla="*/ 118 w 1887"/>
                  <a:gd name="T9" fmla="*/ 63 h 1763"/>
                  <a:gd name="T10" fmla="*/ 115 w 1887"/>
                  <a:gd name="T11" fmla="*/ 66 h 1763"/>
                  <a:gd name="T12" fmla="*/ 111 w 1887"/>
                  <a:gd name="T13" fmla="*/ 84 h 1763"/>
                  <a:gd name="T14" fmla="*/ 101 w 1887"/>
                  <a:gd name="T15" fmla="*/ 97 h 1763"/>
                  <a:gd name="T16" fmla="*/ 80 w 1887"/>
                  <a:gd name="T17" fmla="*/ 108 h 1763"/>
                  <a:gd name="T18" fmla="*/ 59 w 1887"/>
                  <a:gd name="T19" fmla="*/ 110 h 1763"/>
                  <a:gd name="T20" fmla="*/ 52 w 1887"/>
                  <a:gd name="T21" fmla="*/ 109 h 1763"/>
                  <a:gd name="T22" fmla="*/ 33 w 1887"/>
                  <a:gd name="T23" fmla="*/ 106 h 1763"/>
                  <a:gd name="T24" fmla="*/ 24 w 1887"/>
                  <a:gd name="T25" fmla="*/ 104 h 1763"/>
                  <a:gd name="T26" fmla="*/ 13 w 1887"/>
                  <a:gd name="T27" fmla="*/ 97 h 1763"/>
                  <a:gd name="T28" fmla="*/ 0 w 1887"/>
                  <a:gd name="T29" fmla="*/ 77 h 1763"/>
                  <a:gd name="T30" fmla="*/ 2 w 1887"/>
                  <a:gd name="T31" fmla="*/ 40 h 1763"/>
                  <a:gd name="T32" fmla="*/ 11 w 1887"/>
                  <a:gd name="T33" fmla="*/ 21 h 1763"/>
                  <a:gd name="T34" fmla="*/ 26 w 1887"/>
                  <a:gd name="T35" fmla="*/ 10 h 1763"/>
                  <a:gd name="T36" fmla="*/ 36 w 1887"/>
                  <a:gd name="T37" fmla="*/ 4 h 1763"/>
                  <a:gd name="T38" fmla="*/ 45 w 1887"/>
                  <a:gd name="T39" fmla="*/ 0 h 1763"/>
                  <a:gd name="T40" fmla="*/ 66 w 1887"/>
                  <a:gd name="T41" fmla="*/ 1 h 1763"/>
                  <a:gd name="T42" fmla="*/ 69 w 1887"/>
                  <a:gd name="T43" fmla="*/ 4 h 17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87" h="1763">
                    <a:moveTo>
                      <a:pt x="1103" y="61"/>
                    </a:moveTo>
                    <a:lnTo>
                      <a:pt x="1296" y="86"/>
                    </a:lnTo>
                    <a:lnTo>
                      <a:pt x="1572" y="264"/>
                    </a:lnTo>
                    <a:lnTo>
                      <a:pt x="1887" y="599"/>
                    </a:lnTo>
                    <a:lnTo>
                      <a:pt x="1887" y="1005"/>
                    </a:lnTo>
                    <a:lnTo>
                      <a:pt x="1837" y="1048"/>
                    </a:lnTo>
                    <a:lnTo>
                      <a:pt x="1775" y="1338"/>
                    </a:lnTo>
                    <a:lnTo>
                      <a:pt x="1615" y="1542"/>
                    </a:lnTo>
                    <a:lnTo>
                      <a:pt x="1281" y="1719"/>
                    </a:lnTo>
                    <a:lnTo>
                      <a:pt x="944" y="1763"/>
                    </a:lnTo>
                    <a:lnTo>
                      <a:pt x="831" y="1745"/>
                    </a:lnTo>
                    <a:lnTo>
                      <a:pt x="520" y="1701"/>
                    </a:lnTo>
                    <a:lnTo>
                      <a:pt x="381" y="1658"/>
                    </a:lnTo>
                    <a:lnTo>
                      <a:pt x="204" y="1542"/>
                    </a:lnTo>
                    <a:lnTo>
                      <a:pt x="0" y="1226"/>
                    </a:lnTo>
                    <a:lnTo>
                      <a:pt x="26" y="642"/>
                    </a:lnTo>
                    <a:lnTo>
                      <a:pt x="178" y="333"/>
                    </a:lnTo>
                    <a:lnTo>
                      <a:pt x="407" y="155"/>
                    </a:lnTo>
                    <a:lnTo>
                      <a:pt x="581" y="61"/>
                    </a:lnTo>
                    <a:lnTo>
                      <a:pt x="722" y="0"/>
                    </a:lnTo>
                    <a:lnTo>
                      <a:pt x="1060" y="18"/>
                    </a:lnTo>
                    <a:lnTo>
                      <a:pt x="1103" y="61"/>
                    </a:lnTo>
                    <a:close/>
                  </a:path>
                </a:pathLst>
              </a:custGeom>
              <a:solidFill>
                <a:srgbClr val="00CC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3" name="Freeform 401"/>
              <p:cNvSpPr>
                <a:spLocks/>
              </p:cNvSpPr>
              <p:nvPr/>
            </p:nvSpPr>
            <p:spPr bwMode="auto">
              <a:xfrm>
                <a:off x="3493" y="1632"/>
                <a:ext cx="11" cy="43"/>
              </a:xfrm>
              <a:custGeom>
                <a:avLst/>
                <a:gdLst>
                  <a:gd name="T0" fmla="*/ 3 w 44"/>
                  <a:gd name="T1" fmla="*/ 11 h 175"/>
                  <a:gd name="T2" fmla="*/ 0 w 44"/>
                  <a:gd name="T3" fmla="*/ 0 h 175"/>
                  <a:gd name="T4" fmla="*/ 3 w 44"/>
                  <a:gd name="T5" fmla="*/ 4 h 175"/>
                  <a:gd name="T6" fmla="*/ 3 w 44"/>
                  <a:gd name="T7" fmla="*/ 11 h 1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175">
                    <a:moveTo>
                      <a:pt x="44" y="175"/>
                    </a:moveTo>
                    <a:lnTo>
                      <a:pt x="0" y="0"/>
                    </a:lnTo>
                    <a:lnTo>
                      <a:pt x="44" y="63"/>
                    </a:lnTo>
                    <a:lnTo>
                      <a:pt x="44" y="175"/>
                    </a:lnTo>
                    <a:close/>
                  </a:path>
                </a:pathLst>
              </a:custGeom>
              <a:solidFill>
                <a:srgbClr val="6699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4" name="Freeform 402"/>
              <p:cNvSpPr>
                <a:spLocks/>
              </p:cNvSpPr>
              <p:nvPr/>
            </p:nvSpPr>
            <p:spPr bwMode="auto">
              <a:xfrm>
                <a:off x="3112" y="1704"/>
                <a:ext cx="420" cy="426"/>
              </a:xfrm>
              <a:custGeom>
                <a:avLst/>
                <a:gdLst>
                  <a:gd name="T0" fmla="*/ 80 w 1677"/>
                  <a:gd name="T1" fmla="*/ 20 h 1701"/>
                  <a:gd name="T2" fmla="*/ 91 w 1677"/>
                  <a:gd name="T3" fmla="*/ 36 h 1701"/>
                  <a:gd name="T4" fmla="*/ 105 w 1677"/>
                  <a:gd name="T5" fmla="*/ 45 h 1701"/>
                  <a:gd name="T6" fmla="*/ 97 w 1677"/>
                  <a:gd name="T7" fmla="*/ 65 h 1701"/>
                  <a:gd name="T8" fmla="*/ 73 w 1677"/>
                  <a:gd name="T9" fmla="*/ 96 h 1701"/>
                  <a:gd name="T10" fmla="*/ 61 w 1677"/>
                  <a:gd name="T11" fmla="*/ 101 h 1701"/>
                  <a:gd name="T12" fmla="*/ 58 w 1677"/>
                  <a:gd name="T13" fmla="*/ 101 h 1701"/>
                  <a:gd name="T14" fmla="*/ 56 w 1677"/>
                  <a:gd name="T15" fmla="*/ 102 h 1701"/>
                  <a:gd name="T16" fmla="*/ 41 w 1677"/>
                  <a:gd name="T17" fmla="*/ 107 h 1701"/>
                  <a:gd name="T18" fmla="*/ 29 w 1677"/>
                  <a:gd name="T19" fmla="*/ 102 h 1701"/>
                  <a:gd name="T20" fmla="*/ 19 w 1677"/>
                  <a:gd name="T21" fmla="*/ 96 h 1701"/>
                  <a:gd name="T22" fmla="*/ 4 w 1677"/>
                  <a:gd name="T23" fmla="*/ 76 h 1701"/>
                  <a:gd name="T24" fmla="*/ 4 w 1677"/>
                  <a:gd name="T25" fmla="*/ 71 h 1701"/>
                  <a:gd name="T26" fmla="*/ 3 w 1677"/>
                  <a:gd name="T27" fmla="*/ 70 h 1701"/>
                  <a:gd name="T28" fmla="*/ 0 w 1677"/>
                  <a:gd name="T29" fmla="*/ 63 h 1701"/>
                  <a:gd name="T30" fmla="*/ 1 w 1677"/>
                  <a:gd name="T31" fmla="*/ 54 h 1701"/>
                  <a:gd name="T32" fmla="*/ 1 w 1677"/>
                  <a:gd name="T33" fmla="*/ 49 h 1701"/>
                  <a:gd name="T34" fmla="*/ 14 w 1677"/>
                  <a:gd name="T35" fmla="*/ 33 h 1701"/>
                  <a:gd name="T36" fmla="*/ 38 w 1677"/>
                  <a:gd name="T37" fmla="*/ 14 h 1701"/>
                  <a:gd name="T38" fmla="*/ 60 w 1677"/>
                  <a:gd name="T39" fmla="*/ 3 h 1701"/>
                  <a:gd name="T40" fmla="*/ 71 w 1677"/>
                  <a:gd name="T41" fmla="*/ 0 h 1701"/>
                  <a:gd name="T42" fmla="*/ 76 w 1677"/>
                  <a:gd name="T43" fmla="*/ 2 h 1701"/>
                  <a:gd name="T44" fmla="*/ 80 w 1677"/>
                  <a:gd name="T45" fmla="*/ 20 h 170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77" h="1701">
                    <a:moveTo>
                      <a:pt x="1270" y="319"/>
                    </a:moveTo>
                    <a:lnTo>
                      <a:pt x="1459" y="567"/>
                    </a:lnTo>
                    <a:lnTo>
                      <a:pt x="1677" y="715"/>
                    </a:lnTo>
                    <a:lnTo>
                      <a:pt x="1546" y="1034"/>
                    </a:lnTo>
                    <a:lnTo>
                      <a:pt x="1165" y="1528"/>
                    </a:lnTo>
                    <a:lnTo>
                      <a:pt x="979" y="1614"/>
                    </a:lnTo>
                    <a:lnTo>
                      <a:pt x="918" y="1614"/>
                    </a:lnTo>
                    <a:lnTo>
                      <a:pt x="893" y="1632"/>
                    </a:lnTo>
                    <a:lnTo>
                      <a:pt x="646" y="1701"/>
                    </a:lnTo>
                    <a:lnTo>
                      <a:pt x="468" y="1632"/>
                    </a:lnTo>
                    <a:lnTo>
                      <a:pt x="295" y="1528"/>
                    </a:lnTo>
                    <a:lnTo>
                      <a:pt x="62" y="1208"/>
                    </a:lnTo>
                    <a:lnTo>
                      <a:pt x="62" y="1139"/>
                    </a:lnTo>
                    <a:lnTo>
                      <a:pt x="44" y="1121"/>
                    </a:lnTo>
                    <a:lnTo>
                      <a:pt x="0" y="1005"/>
                    </a:lnTo>
                    <a:lnTo>
                      <a:pt x="18" y="857"/>
                    </a:lnTo>
                    <a:lnTo>
                      <a:pt x="18" y="788"/>
                    </a:lnTo>
                    <a:lnTo>
                      <a:pt x="222" y="522"/>
                    </a:lnTo>
                    <a:lnTo>
                      <a:pt x="603" y="222"/>
                    </a:lnTo>
                    <a:lnTo>
                      <a:pt x="961" y="44"/>
                    </a:lnTo>
                    <a:lnTo>
                      <a:pt x="1139" y="0"/>
                    </a:lnTo>
                    <a:lnTo>
                      <a:pt x="1208" y="26"/>
                    </a:lnTo>
                    <a:lnTo>
                      <a:pt x="1270" y="31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5" name="Freeform 403"/>
              <p:cNvSpPr>
                <a:spLocks/>
              </p:cNvSpPr>
              <p:nvPr/>
            </p:nvSpPr>
            <p:spPr bwMode="auto">
              <a:xfrm>
                <a:off x="3823" y="1722"/>
                <a:ext cx="375" cy="386"/>
              </a:xfrm>
              <a:custGeom>
                <a:avLst/>
                <a:gdLst>
                  <a:gd name="T0" fmla="*/ 55 w 1502"/>
                  <a:gd name="T1" fmla="*/ 7 h 1542"/>
                  <a:gd name="T2" fmla="*/ 64 w 1502"/>
                  <a:gd name="T3" fmla="*/ 11 h 1542"/>
                  <a:gd name="T4" fmla="*/ 79 w 1502"/>
                  <a:gd name="T5" fmla="*/ 21 h 1542"/>
                  <a:gd name="T6" fmla="*/ 91 w 1502"/>
                  <a:gd name="T7" fmla="*/ 39 h 1542"/>
                  <a:gd name="T8" fmla="*/ 94 w 1502"/>
                  <a:gd name="T9" fmla="*/ 50 h 1542"/>
                  <a:gd name="T10" fmla="*/ 93 w 1502"/>
                  <a:gd name="T11" fmla="*/ 63 h 1542"/>
                  <a:gd name="T12" fmla="*/ 79 w 1502"/>
                  <a:gd name="T13" fmla="*/ 86 h 1542"/>
                  <a:gd name="T14" fmla="*/ 63 w 1502"/>
                  <a:gd name="T15" fmla="*/ 94 h 1542"/>
                  <a:gd name="T16" fmla="*/ 55 w 1502"/>
                  <a:gd name="T17" fmla="*/ 94 h 1542"/>
                  <a:gd name="T18" fmla="*/ 52 w 1502"/>
                  <a:gd name="T19" fmla="*/ 97 h 1542"/>
                  <a:gd name="T20" fmla="*/ 35 w 1502"/>
                  <a:gd name="T21" fmla="*/ 88 h 1542"/>
                  <a:gd name="T22" fmla="*/ 6 w 1502"/>
                  <a:gd name="T23" fmla="*/ 55 h 1542"/>
                  <a:gd name="T24" fmla="*/ 0 w 1502"/>
                  <a:gd name="T25" fmla="*/ 39 h 1542"/>
                  <a:gd name="T26" fmla="*/ 17 w 1502"/>
                  <a:gd name="T27" fmla="*/ 27 h 1542"/>
                  <a:gd name="T28" fmla="*/ 27 w 1502"/>
                  <a:gd name="T29" fmla="*/ 7 h 1542"/>
                  <a:gd name="T30" fmla="*/ 28 w 1502"/>
                  <a:gd name="T31" fmla="*/ 0 h 1542"/>
                  <a:gd name="T32" fmla="*/ 33 w 1502"/>
                  <a:gd name="T33" fmla="*/ 1 h 1542"/>
                  <a:gd name="T34" fmla="*/ 55 w 1502"/>
                  <a:gd name="T35" fmla="*/ 7 h 15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02" h="1542">
                    <a:moveTo>
                      <a:pt x="886" y="106"/>
                    </a:moveTo>
                    <a:lnTo>
                      <a:pt x="1034" y="175"/>
                    </a:lnTo>
                    <a:lnTo>
                      <a:pt x="1263" y="335"/>
                    </a:lnTo>
                    <a:lnTo>
                      <a:pt x="1459" y="625"/>
                    </a:lnTo>
                    <a:lnTo>
                      <a:pt x="1502" y="803"/>
                    </a:lnTo>
                    <a:lnTo>
                      <a:pt x="1484" y="1006"/>
                    </a:lnTo>
                    <a:lnTo>
                      <a:pt x="1263" y="1365"/>
                    </a:lnTo>
                    <a:lnTo>
                      <a:pt x="1016" y="1499"/>
                    </a:lnTo>
                    <a:lnTo>
                      <a:pt x="886" y="1499"/>
                    </a:lnTo>
                    <a:lnTo>
                      <a:pt x="838" y="1542"/>
                    </a:lnTo>
                    <a:lnTo>
                      <a:pt x="566" y="1412"/>
                    </a:lnTo>
                    <a:lnTo>
                      <a:pt x="91" y="871"/>
                    </a:lnTo>
                    <a:lnTo>
                      <a:pt x="0" y="625"/>
                    </a:lnTo>
                    <a:lnTo>
                      <a:pt x="276" y="422"/>
                    </a:lnTo>
                    <a:lnTo>
                      <a:pt x="435" y="106"/>
                    </a:lnTo>
                    <a:lnTo>
                      <a:pt x="450" y="0"/>
                    </a:lnTo>
                    <a:lnTo>
                      <a:pt x="523" y="15"/>
                    </a:lnTo>
                    <a:lnTo>
                      <a:pt x="886" y="106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6" name="Freeform 404"/>
              <p:cNvSpPr>
                <a:spLocks/>
              </p:cNvSpPr>
              <p:nvPr/>
            </p:nvSpPr>
            <p:spPr bwMode="auto">
              <a:xfrm>
                <a:off x="3504" y="1889"/>
                <a:ext cx="326" cy="370"/>
              </a:xfrm>
              <a:custGeom>
                <a:avLst/>
                <a:gdLst>
                  <a:gd name="T0" fmla="*/ 80 w 1307"/>
                  <a:gd name="T1" fmla="*/ 62 h 1481"/>
                  <a:gd name="T2" fmla="*/ 73 w 1307"/>
                  <a:gd name="T3" fmla="*/ 80 h 1481"/>
                  <a:gd name="T4" fmla="*/ 61 w 1307"/>
                  <a:gd name="T5" fmla="*/ 88 h 1481"/>
                  <a:gd name="T6" fmla="*/ 39 w 1307"/>
                  <a:gd name="T7" fmla="*/ 92 h 1481"/>
                  <a:gd name="T8" fmla="*/ 17 w 1307"/>
                  <a:gd name="T9" fmla="*/ 85 h 1481"/>
                  <a:gd name="T10" fmla="*/ 3 w 1307"/>
                  <a:gd name="T11" fmla="*/ 68 h 1481"/>
                  <a:gd name="T12" fmla="*/ 0 w 1307"/>
                  <a:gd name="T13" fmla="*/ 39 h 1481"/>
                  <a:gd name="T14" fmla="*/ 6 w 1307"/>
                  <a:gd name="T15" fmla="*/ 22 h 1481"/>
                  <a:gd name="T16" fmla="*/ 7 w 1307"/>
                  <a:gd name="T17" fmla="*/ 22 h 1481"/>
                  <a:gd name="T18" fmla="*/ 13 w 1307"/>
                  <a:gd name="T19" fmla="*/ 6 h 1481"/>
                  <a:gd name="T20" fmla="*/ 17 w 1307"/>
                  <a:gd name="T21" fmla="*/ 2 h 1481"/>
                  <a:gd name="T22" fmla="*/ 30 w 1307"/>
                  <a:gd name="T23" fmla="*/ 4 h 1481"/>
                  <a:gd name="T24" fmla="*/ 60 w 1307"/>
                  <a:gd name="T25" fmla="*/ 4 h 1481"/>
                  <a:gd name="T26" fmla="*/ 71 w 1307"/>
                  <a:gd name="T27" fmla="*/ 0 h 1481"/>
                  <a:gd name="T28" fmla="*/ 81 w 1307"/>
                  <a:gd name="T29" fmla="*/ 24 h 1481"/>
                  <a:gd name="T30" fmla="*/ 80 w 1307"/>
                  <a:gd name="T31" fmla="*/ 62 h 148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07" h="1481">
                    <a:moveTo>
                      <a:pt x="1277" y="991"/>
                    </a:moveTo>
                    <a:lnTo>
                      <a:pt x="1165" y="1278"/>
                    </a:lnTo>
                    <a:lnTo>
                      <a:pt x="987" y="1408"/>
                    </a:lnTo>
                    <a:lnTo>
                      <a:pt x="635" y="1481"/>
                    </a:lnTo>
                    <a:lnTo>
                      <a:pt x="273" y="1364"/>
                    </a:lnTo>
                    <a:lnTo>
                      <a:pt x="50" y="1092"/>
                    </a:lnTo>
                    <a:lnTo>
                      <a:pt x="0" y="628"/>
                    </a:lnTo>
                    <a:lnTo>
                      <a:pt x="95" y="356"/>
                    </a:lnTo>
                    <a:lnTo>
                      <a:pt x="113" y="356"/>
                    </a:lnTo>
                    <a:lnTo>
                      <a:pt x="203" y="91"/>
                    </a:lnTo>
                    <a:lnTo>
                      <a:pt x="273" y="29"/>
                    </a:lnTo>
                    <a:lnTo>
                      <a:pt x="476" y="73"/>
                    </a:lnTo>
                    <a:lnTo>
                      <a:pt x="969" y="73"/>
                    </a:lnTo>
                    <a:lnTo>
                      <a:pt x="1147" y="0"/>
                    </a:lnTo>
                    <a:lnTo>
                      <a:pt x="1307" y="381"/>
                    </a:lnTo>
                    <a:lnTo>
                      <a:pt x="1277" y="99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7" name="Freeform 405"/>
              <p:cNvSpPr>
                <a:spLocks/>
              </p:cNvSpPr>
              <p:nvPr/>
            </p:nvSpPr>
            <p:spPr bwMode="auto">
              <a:xfrm>
                <a:off x="3746" y="1155"/>
                <a:ext cx="278" cy="331"/>
              </a:xfrm>
              <a:custGeom>
                <a:avLst/>
                <a:gdLst>
                  <a:gd name="T0" fmla="*/ 4 w 1114"/>
                  <a:gd name="T1" fmla="*/ 68 h 1321"/>
                  <a:gd name="T2" fmla="*/ 0 w 1114"/>
                  <a:gd name="T3" fmla="*/ 66 h 1321"/>
                  <a:gd name="T4" fmla="*/ 3 w 1114"/>
                  <a:gd name="T5" fmla="*/ 40 h 1321"/>
                  <a:gd name="T6" fmla="*/ 14 w 1114"/>
                  <a:gd name="T7" fmla="*/ 13 h 1321"/>
                  <a:gd name="T8" fmla="*/ 30 w 1114"/>
                  <a:gd name="T9" fmla="*/ 0 h 1321"/>
                  <a:gd name="T10" fmla="*/ 54 w 1114"/>
                  <a:gd name="T11" fmla="*/ 3 h 1321"/>
                  <a:gd name="T12" fmla="*/ 69 w 1114"/>
                  <a:gd name="T13" fmla="*/ 31 h 1321"/>
                  <a:gd name="T14" fmla="*/ 60 w 1114"/>
                  <a:gd name="T15" fmla="*/ 57 h 1321"/>
                  <a:gd name="T16" fmla="*/ 44 w 1114"/>
                  <a:gd name="T17" fmla="*/ 76 h 1321"/>
                  <a:gd name="T18" fmla="*/ 30 w 1114"/>
                  <a:gd name="T19" fmla="*/ 83 h 1321"/>
                  <a:gd name="T20" fmla="*/ 18 w 1114"/>
                  <a:gd name="T21" fmla="*/ 73 h 1321"/>
                  <a:gd name="T22" fmla="*/ 4 w 1114"/>
                  <a:gd name="T23" fmla="*/ 68 h 13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4" h="1321">
                    <a:moveTo>
                      <a:pt x="72" y="1085"/>
                    </a:moveTo>
                    <a:lnTo>
                      <a:pt x="0" y="1056"/>
                    </a:lnTo>
                    <a:lnTo>
                      <a:pt x="54" y="635"/>
                    </a:lnTo>
                    <a:lnTo>
                      <a:pt x="229" y="199"/>
                    </a:lnTo>
                    <a:lnTo>
                      <a:pt x="478" y="0"/>
                    </a:lnTo>
                    <a:lnTo>
                      <a:pt x="867" y="44"/>
                    </a:lnTo>
                    <a:lnTo>
                      <a:pt x="1114" y="494"/>
                    </a:lnTo>
                    <a:lnTo>
                      <a:pt x="961" y="915"/>
                    </a:lnTo>
                    <a:lnTo>
                      <a:pt x="714" y="1215"/>
                    </a:lnTo>
                    <a:lnTo>
                      <a:pt x="478" y="1321"/>
                    </a:lnTo>
                    <a:lnTo>
                      <a:pt x="290" y="1165"/>
                    </a:lnTo>
                    <a:lnTo>
                      <a:pt x="72" y="108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8" name="Freeform 406"/>
              <p:cNvSpPr>
                <a:spLocks/>
              </p:cNvSpPr>
              <p:nvPr/>
            </p:nvSpPr>
            <p:spPr bwMode="auto">
              <a:xfrm>
                <a:off x="3750" y="1179"/>
                <a:ext cx="254" cy="305"/>
              </a:xfrm>
              <a:custGeom>
                <a:avLst/>
                <a:gdLst>
                  <a:gd name="T0" fmla="*/ 4 w 1016"/>
                  <a:gd name="T1" fmla="*/ 62 h 1219"/>
                  <a:gd name="T2" fmla="*/ 2 w 1016"/>
                  <a:gd name="T3" fmla="*/ 62 h 1219"/>
                  <a:gd name="T4" fmla="*/ 1 w 1016"/>
                  <a:gd name="T5" fmla="*/ 61 h 1219"/>
                  <a:gd name="T6" fmla="*/ 1 w 1016"/>
                  <a:gd name="T7" fmla="*/ 61 h 1219"/>
                  <a:gd name="T8" fmla="*/ 0 w 1016"/>
                  <a:gd name="T9" fmla="*/ 57 h 1219"/>
                  <a:gd name="T10" fmla="*/ 1 w 1016"/>
                  <a:gd name="T11" fmla="*/ 51 h 1219"/>
                  <a:gd name="T12" fmla="*/ 2 w 1016"/>
                  <a:gd name="T13" fmla="*/ 46 h 1219"/>
                  <a:gd name="T14" fmla="*/ 3 w 1016"/>
                  <a:gd name="T15" fmla="*/ 39 h 1219"/>
                  <a:gd name="T16" fmla="*/ 5 w 1016"/>
                  <a:gd name="T17" fmla="*/ 33 h 1219"/>
                  <a:gd name="T18" fmla="*/ 7 w 1016"/>
                  <a:gd name="T19" fmla="*/ 27 h 1219"/>
                  <a:gd name="T20" fmla="*/ 9 w 1016"/>
                  <a:gd name="T21" fmla="*/ 21 h 1219"/>
                  <a:gd name="T22" fmla="*/ 12 w 1016"/>
                  <a:gd name="T23" fmla="*/ 15 h 1219"/>
                  <a:gd name="T24" fmla="*/ 15 w 1016"/>
                  <a:gd name="T25" fmla="*/ 11 h 1219"/>
                  <a:gd name="T26" fmla="*/ 18 w 1016"/>
                  <a:gd name="T27" fmla="*/ 7 h 1219"/>
                  <a:gd name="T28" fmla="*/ 22 w 1016"/>
                  <a:gd name="T29" fmla="*/ 5 h 1219"/>
                  <a:gd name="T30" fmla="*/ 26 w 1016"/>
                  <a:gd name="T31" fmla="*/ 1 h 1219"/>
                  <a:gd name="T32" fmla="*/ 30 w 1016"/>
                  <a:gd name="T33" fmla="*/ 0 h 1219"/>
                  <a:gd name="T34" fmla="*/ 36 w 1016"/>
                  <a:gd name="T35" fmla="*/ 1 h 1219"/>
                  <a:gd name="T36" fmla="*/ 41 w 1016"/>
                  <a:gd name="T37" fmla="*/ 2 h 1219"/>
                  <a:gd name="T38" fmla="*/ 47 w 1016"/>
                  <a:gd name="T39" fmla="*/ 2 h 1219"/>
                  <a:gd name="T40" fmla="*/ 51 w 1016"/>
                  <a:gd name="T41" fmla="*/ 6 h 1219"/>
                  <a:gd name="T42" fmla="*/ 55 w 1016"/>
                  <a:gd name="T43" fmla="*/ 12 h 1219"/>
                  <a:gd name="T44" fmla="*/ 58 w 1016"/>
                  <a:gd name="T45" fmla="*/ 19 h 1219"/>
                  <a:gd name="T46" fmla="*/ 62 w 1016"/>
                  <a:gd name="T47" fmla="*/ 25 h 1219"/>
                  <a:gd name="T48" fmla="*/ 63 w 1016"/>
                  <a:gd name="T49" fmla="*/ 32 h 1219"/>
                  <a:gd name="T50" fmla="*/ 60 w 1016"/>
                  <a:gd name="T51" fmla="*/ 38 h 1219"/>
                  <a:gd name="T52" fmla="*/ 58 w 1016"/>
                  <a:gd name="T53" fmla="*/ 44 h 1219"/>
                  <a:gd name="T54" fmla="*/ 56 w 1016"/>
                  <a:gd name="T55" fmla="*/ 50 h 1219"/>
                  <a:gd name="T56" fmla="*/ 53 w 1016"/>
                  <a:gd name="T57" fmla="*/ 55 h 1219"/>
                  <a:gd name="T58" fmla="*/ 50 w 1016"/>
                  <a:gd name="T59" fmla="*/ 59 h 1219"/>
                  <a:gd name="T60" fmla="*/ 46 w 1016"/>
                  <a:gd name="T61" fmla="*/ 64 h 1219"/>
                  <a:gd name="T62" fmla="*/ 43 w 1016"/>
                  <a:gd name="T63" fmla="*/ 68 h 1219"/>
                  <a:gd name="T64" fmla="*/ 39 w 1016"/>
                  <a:gd name="T65" fmla="*/ 71 h 1219"/>
                  <a:gd name="T66" fmla="*/ 36 w 1016"/>
                  <a:gd name="T67" fmla="*/ 72 h 1219"/>
                  <a:gd name="T68" fmla="*/ 32 w 1016"/>
                  <a:gd name="T69" fmla="*/ 74 h 1219"/>
                  <a:gd name="T70" fmla="*/ 29 w 1016"/>
                  <a:gd name="T71" fmla="*/ 75 h 1219"/>
                  <a:gd name="T72" fmla="*/ 26 w 1016"/>
                  <a:gd name="T73" fmla="*/ 75 h 1219"/>
                  <a:gd name="T74" fmla="*/ 23 w 1016"/>
                  <a:gd name="T75" fmla="*/ 72 h 1219"/>
                  <a:gd name="T76" fmla="*/ 21 w 1016"/>
                  <a:gd name="T77" fmla="*/ 70 h 1219"/>
                  <a:gd name="T78" fmla="*/ 18 w 1016"/>
                  <a:gd name="T79" fmla="*/ 68 h 1219"/>
                  <a:gd name="T80" fmla="*/ 15 w 1016"/>
                  <a:gd name="T81" fmla="*/ 66 h 1219"/>
                  <a:gd name="T82" fmla="*/ 12 w 1016"/>
                  <a:gd name="T83" fmla="*/ 65 h 1219"/>
                  <a:gd name="T84" fmla="*/ 9 w 1016"/>
                  <a:gd name="T85" fmla="*/ 64 h 1219"/>
                  <a:gd name="T86" fmla="*/ 6 w 1016"/>
                  <a:gd name="T87" fmla="*/ 63 h 1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16" h="1219">
                    <a:moveTo>
                      <a:pt x="61" y="990"/>
                    </a:moveTo>
                    <a:lnTo>
                      <a:pt x="54" y="990"/>
                    </a:lnTo>
                    <a:lnTo>
                      <a:pt x="43" y="990"/>
                    </a:lnTo>
                    <a:lnTo>
                      <a:pt x="36" y="990"/>
                    </a:lnTo>
                    <a:lnTo>
                      <a:pt x="25" y="980"/>
                    </a:lnTo>
                    <a:lnTo>
                      <a:pt x="18" y="980"/>
                    </a:lnTo>
                    <a:lnTo>
                      <a:pt x="11" y="980"/>
                    </a:lnTo>
                    <a:lnTo>
                      <a:pt x="11" y="972"/>
                    </a:lnTo>
                    <a:lnTo>
                      <a:pt x="0" y="972"/>
                    </a:lnTo>
                    <a:lnTo>
                      <a:pt x="0" y="917"/>
                    </a:lnTo>
                    <a:lnTo>
                      <a:pt x="11" y="874"/>
                    </a:lnTo>
                    <a:lnTo>
                      <a:pt x="18" y="820"/>
                    </a:lnTo>
                    <a:lnTo>
                      <a:pt x="25" y="775"/>
                    </a:lnTo>
                    <a:lnTo>
                      <a:pt x="25" y="726"/>
                    </a:lnTo>
                    <a:lnTo>
                      <a:pt x="36" y="681"/>
                    </a:lnTo>
                    <a:lnTo>
                      <a:pt x="43" y="627"/>
                    </a:lnTo>
                    <a:lnTo>
                      <a:pt x="54" y="584"/>
                    </a:lnTo>
                    <a:lnTo>
                      <a:pt x="72" y="529"/>
                    </a:lnTo>
                    <a:lnTo>
                      <a:pt x="87" y="485"/>
                    </a:lnTo>
                    <a:lnTo>
                      <a:pt x="105" y="431"/>
                    </a:lnTo>
                    <a:lnTo>
                      <a:pt x="134" y="381"/>
                    </a:lnTo>
                    <a:lnTo>
                      <a:pt x="148" y="337"/>
                    </a:lnTo>
                    <a:lnTo>
                      <a:pt x="166" y="282"/>
                    </a:lnTo>
                    <a:lnTo>
                      <a:pt x="185" y="239"/>
                    </a:lnTo>
                    <a:lnTo>
                      <a:pt x="211" y="185"/>
                    </a:lnTo>
                    <a:lnTo>
                      <a:pt x="239" y="170"/>
                    </a:lnTo>
                    <a:lnTo>
                      <a:pt x="265" y="141"/>
                    </a:lnTo>
                    <a:lnTo>
                      <a:pt x="290" y="116"/>
                    </a:lnTo>
                    <a:lnTo>
                      <a:pt x="320" y="97"/>
                    </a:lnTo>
                    <a:lnTo>
                      <a:pt x="344" y="73"/>
                    </a:lnTo>
                    <a:lnTo>
                      <a:pt x="381" y="43"/>
                    </a:lnTo>
                    <a:lnTo>
                      <a:pt x="406" y="18"/>
                    </a:lnTo>
                    <a:lnTo>
                      <a:pt x="432" y="0"/>
                    </a:lnTo>
                    <a:lnTo>
                      <a:pt x="475" y="0"/>
                    </a:lnTo>
                    <a:lnTo>
                      <a:pt x="522" y="10"/>
                    </a:lnTo>
                    <a:lnTo>
                      <a:pt x="566" y="18"/>
                    </a:lnTo>
                    <a:lnTo>
                      <a:pt x="610" y="18"/>
                    </a:lnTo>
                    <a:lnTo>
                      <a:pt x="653" y="28"/>
                    </a:lnTo>
                    <a:lnTo>
                      <a:pt x="696" y="28"/>
                    </a:lnTo>
                    <a:lnTo>
                      <a:pt x="750" y="36"/>
                    </a:lnTo>
                    <a:lnTo>
                      <a:pt x="795" y="43"/>
                    </a:lnTo>
                    <a:lnTo>
                      <a:pt x="820" y="91"/>
                    </a:lnTo>
                    <a:lnTo>
                      <a:pt x="849" y="141"/>
                    </a:lnTo>
                    <a:lnTo>
                      <a:pt x="874" y="195"/>
                    </a:lnTo>
                    <a:lnTo>
                      <a:pt x="900" y="246"/>
                    </a:lnTo>
                    <a:lnTo>
                      <a:pt x="925" y="300"/>
                    </a:lnTo>
                    <a:lnTo>
                      <a:pt x="961" y="355"/>
                    </a:lnTo>
                    <a:lnTo>
                      <a:pt x="987" y="399"/>
                    </a:lnTo>
                    <a:lnTo>
                      <a:pt x="1016" y="449"/>
                    </a:lnTo>
                    <a:lnTo>
                      <a:pt x="998" y="503"/>
                    </a:lnTo>
                    <a:lnTo>
                      <a:pt x="979" y="548"/>
                    </a:lnTo>
                    <a:lnTo>
                      <a:pt x="961" y="602"/>
                    </a:lnTo>
                    <a:lnTo>
                      <a:pt x="943" y="645"/>
                    </a:lnTo>
                    <a:lnTo>
                      <a:pt x="925" y="696"/>
                    </a:lnTo>
                    <a:lnTo>
                      <a:pt x="910" y="751"/>
                    </a:lnTo>
                    <a:lnTo>
                      <a:pt x="892" y="794"/>
                    </a:lnTo>
                    <a:lnTo>
                      <a:pt x="874" y="848"/>
                    </a:lnTo>
                    <a:lnTo>
                      <a:pt x="849" y="881"/>
                    </a:lnTo>
                    <a:lnTo>
                      <a:pt x="820" y="910"/>
                    </a:lnTo>
                    <a:lnTo>
                      <a:pt x="795" y="947"/>
                    </a:lnTo>
                    <a:lnTo>
                      <a:pt x="770" y="980"/>
                    </a:lnTo>
                    <a:lnTo>
                      <a:pt x="732" y="1016"/>
                    </a:lnTo>
                    <a:lnTo>
                      <a:pt x="707" y="1052"/>
                    </a:lnTo>
                    <a:lnTo>
                      <a:pt x="678" y="1084"/>
                    </a:lnTo>
                    <a:lnTo>
                      <a:pt x="653" y="1120"/>
                    </a:lnTo>
                    <a:lnTo>
                      <a:pt x="628" y="1131"/>
                    </a:lnTo>
                    <a:lnTo>
                      <a:pt x="598" y="1146"/>
                    </a:lnTo>
                    <a:lnTo>
                      <a:pt x="574" y="1156"/>
                    </a:lnTo>
                    <a:lnTo>
                      <a:pt x="537" y="1164"/>
                    </a:lnTo>
                    <a:lnTo>
                      <a:pt x="511" y="1182"/>
                    </a:lnTo>
                    <a:lnTo>
                      <a:pt x="486" y="1193"/>
                    </a:lnTo>
                    <a:lnTo>
                      <a:pt x="460" y="1201"/>
                    </a:lnTo>
                    <a:lnTo>
                      <a:pt x="432" y="1219"/>
                    </a:lnTo>
                    <a:lnTo>
                      <a:pt x="406" y="1201"/>
                    </a:lnTo>
                    <a:lnTo>
                      <a:pt x="388" y="1175"/>
                    </a:lnTo>
                    <a:lnTo>
                      <a:pt x="369" y="1156"/>
                    </a:lnTo>
                    <a:lnTo>
                      <a:pt x="344" y="1138"/>
                    </a:lnTo>
                    <a:lnTo>
                      <a:pt x="326" y="1120"/>
                    </a:lnTo>
                    <a:lnTo>
                      <a:pt x="301" y="1102"/>
                    </a:lnTo>
                    <a:lnTo>
                      <a:pt x="283" y="1084"/>
                    </a:lnTo>
                    <a:lnTo>
                      <a:pt x="265" y="1070"/>
                    </a:lnTo>
                    <a:lnTo>
                      <a:pt x="239" y="1059"/>
                    </a:lnTo>
                    <a:lnTo>
                      <a:pt x="211" y="1052"/>
                    </a:lnTo>
                    <a:lnTo>
                      <a:pt x="185" y="1041"/>
                    </a:lnTo>
                    <a:lnTo>
                      <a:pt x="160" y="1034"/>
                    </a:lnTo>
                    <a:lnTo>
                      <a:pt x="134" y="1023"/>
                    </a:lnTo>
                    <a:lnTo>
                      <a:pt x="115" y="1016"/>
                    </a:lnTo>
                    <a:lnTo>
                      <a:pt x="87" y="998"/>
                    </a:lnTo>
                    <a:lnTo>
                      <a:pt x="61" y="99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9" name="Freeform 407"/>
              <p:cNvSpPr>
                <a:spLocks/>
              </p:cNvSpPr>
              <p:nvPr/>
            </p:nvSpPr>
            <p:spPr bwMode="auto">
              <a:xfrm>
                <a:off x="3753" y="1204"/>
                <a:ext cx="231" cy="275"/>
              </a:xfrm>
              <a:custGeom>
                <a:avLst/>
                <a:gdLst>
                  <a:gd name="T0" fmla="*/ 3 w 925"/>
                  <a:gd name="T1" fmla="*/ 56 h 1104"/>
                  <a:gd name="T2" fmla="*/ 3 w 925"/>
                  <a:gd name="T3" fmla="*/ 55 h 1104"/>
                  <a:gd name="T4" fmla="*/ 1 w 925"/>
                  <a:gd name="T5" fmla="*/ 55 h 1104"/>
                  <a:gd name="T6" fmla="*/ 0 w 925"/>
                  <a:gd name="T7" fmla="*/ 55 h 1104"/>
                  <a:gd name="T8" fmla="*/ 0 w 925"/>
                  <a:gd name="T9" fmla="*/ 52 h 1104"/>
                  <a:gd name="T10" fmla="*/ 1 w 925"/>
                  <a:gd name="T11" fmla="*/ 47 h 1104"/>
                  <a:gd name="T12" fmla="*/ 2 w 925"/>
                  <a:gd name="T13" fmla="*/ 41 h 1104"/>
                  <a:gd name="T14" fmla="*/ 3 w 925"/>
                  <a:gd name="T15" fmla="*/ 36 h 1104"/>
                  <a:gd name="T16" fmla="*/ 4 w 925"/>
                  <a:gd name="T17" fmla="*/ 30 h 1104"/>
                  <a:gd name="T18" fmla="*/ 6 w 925"/>
                  <a:gd name="T19" fmla="*/ 25 h 1104"/>
                  <a:gd name="T20" fmla="*/ 8 w 925"/>
                  <a:gd name="T21" fmla="*/ 19 h 1104"/>
                  <a:gd name="T22" fmla="*/ 11 w 925"/>
                  <a:gd name="T23" fmla="*/ 13 h 1104"/>
                  <a:gd name="T24" fmla="*/ 13 w 925"/>
                  <a:gd name="T25" fmla="*/ 9 h 1104"/>
                  <a:gd name="T26" fmla="*/ 17 w 925"/>
                  <a:gd name="T27" fmla="*/ 6 h 1104"/>
                  <a:gd name="T28" fmla="*/ 20 w 925"/>
                  <a:gd name="T29" fmla="*/ 4 h 1104"/>
                  <a:gd name="T30" fmla="*/ 23 w 925"/>
                  <a:gd name="T31" fmla="*/ 1 h 1104"/>
                  <a:gd name="T32" fmla="*/ 27 w 925"/>
                  <a:gd name="T33" fmla="*/ 0 h 1104"/>
                  <a:gd name="T34" fmla="*/ 32 w 925"/>
                  <a:gd name="T35" fmla="*/ 0 h 1104"/>
                  <a:gd name="T36" fmla="*/ 37 w 925"/>
                  <a:gd name="T37" fmla="*/ 1 h 1104"/>
                  <a:gd name="T38" fmla="*/ 43 w 925"/>
                  <a:gd name="T39" fmla="*/ 2 h 1104"/>
                  <a:gd name="T40" fmla="*/ 47 w 925"/>
                  <a:gd name="T41" fmla="*/ 5 h 1104"/>
                  <a:gd name="T42" fmla="*/ 50 w 925"/>
                  <a:gd name="T43" fmla="*/ 11 h 1104"/>
                  <a:gd name="T44" fmla="*/ 53 w 925"/>
                  <a:gd name="T45" fmla="*/ 17 h 1104"/>
                  <a:gd name="T46" fmla="*/ 56 w 925"/>
                  <a:gd name="T47" fmla="*/ 22 h 1104"/>
                  <a:gd name="T48" fmla="*/ 57 w 925"/>
                  <a:gd name="T49" fmla="*/ 29 h 1104"/>
                  <a:gd name="T50" fmla="*/ 55 w 925"/>
                  <a:gd name="T51" fmla="*/ 34 h 1104"/>
                  <a:gd name="T52" fmla="*/ 53 w 925"/>
                  <a:gd name="T53" fmla="*/ 39 h 1104"/>
                  <a:gd name="T54" fmla="*/ 51 w 925"/>
                  <a:gd name="T55" fmla="*/ 45 h 1104"/>
                  <a:gd name="T56" fmla="*/ 48 w 925"/>
                  <a:gd name="T57" fmla="*/ 50 h 1104"/>
                  <a:gd name="T58" fmla="*/ 45 w 925"/>
                  <a:gd name="T59" fmla="*/ 54 h 1104"/>
                  <a:gd name="T60" fmla="*/ 42 w 925"/>
                  <a:gd name="T61" fmla="*/ 58 h 1104"/>
                  <a:gd name="T62" fmla="*/ 39 w 925"/>
                  <a:gd name="T63" fmla="*/ 61 h 1104"/>
                  <a:gd name="T64" fmla="*/ 36 w 925"/>
                  <a:gd name="T65" fmla="*/ 64 h 1104"/>
                  <a:gd name="T66" fmla="*/ 32 w 925"/>
                  <a:gd name="T67" fmla="*/ 65 h 1104"/>
                  <a:gd name="T68" fmla="*/ 30 w 925"/>
                  <a:gd name="T69" fmla="*/ 66 h 1104"/>
                  <a:gd name="T70" fmla="*/ 26 w 925"/>
                  <a:gd name="T71" fmla="*/ 68 h 1104"/>
                  <a:gd name="T72" fmla="*/ 23 w 925"/>
                  <a:gd name="T73" fmla="*/ 67 h 1104"/>
                  <a:gd name="T74" fmla="*/ 21 w 925"/>
                  <a:gd name="T75" fmla="*/ 65 h 1104"/>
                  <a:gd name="T76" fmla="*/ 18 w 925"/>
                  <a:gd name="T77" fmla="*/ 64 h 1104"/>
                  <a:gd name="T78" fmla="*/ 16 w 925"/>
                  <a:gd name="T79" fmla="*/ 61 h 1104"/>
                  <a:gd name="T80" fmla="*/ 13 w 925"/>
                  <a:gd name="T81" fmla="*/ 60 h 1104"/>
                  <a:gd name="T82" fmla="*/ 11 w 925"/>
                  <a:gd name="T83" fmla="*/ 59 h 1104"/>
                  <a:gd name="T84" fmla="*/ 8 w 925"/>
                  <a:gd name="T85" fmla="*/ 58 h 1104"/>
                  <a:gd name="T86" fmla="*/ 5 w 925"/>
                  <a:gd name="T87" fmla="*/ 5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25" h="1104">
                    <a:moveTo>
                      <a:pt x="61" y="901"/>
                    </a:moveTo>
                    <a:lnTo>
                      <a:pt x="50" y="901"/>
                    </a:lnTo>
                    <a:lnTo>
                      <a:pt x="43" y="901"/>
                    </a:lnTo>
                    <a:lnTo>
                      <a:pt x="43" y="893"/>
                    </a:lnTo>
                    <a:lnTo>
                      <a:pt x="32" y="893"/>
                    </a:lnTo>
                    <a:lnTo>
                      <a:pt x="25" y="893"/>
                    </a:lnTo>
                    <a:lnTo>
                      <a:pt x="14" y="893"/>
                    </a:lnTo>
                    <a:lnTo>
                      <a:pt x="7" y="883"/>
                    </a:lnTo>
                    <a:lnTo>
                      <a:pt x="0" y="883"/>
                    </a:lnTo>
                    <a:lnTo>
                      <a:pt x="7" y="838"/>
                    </a:lnTo>
                    <a:lnTo>
                      <a:pt x="14" y="795"/>
                    </a:lnTo>
                    <a:lnTo>
                      <a:pt x="14" y="751"/>
                    </a:lnTo>
                    <a:lnTo>
                      <a:pt x="25" y="708"/>
                    </a:lnTo>
                    <a:lnTo>
                      <a:pt x="32" y="660"/>
                    </a:lnTo>
                    <a:lnTo>
                      <a:pt x="43" y="617"/>
                    </a:lnTo>
                    <a:lnTo>
                      <a:pt x="43" y="574"/>
                    </a:lnTo>
                    <a:lnTo>
                      <a:pt x="50" y="530"/>
                    </a:lnTo>
                    <a:lnTo>
                      <a:pt x="68" y="487"/>
                    </a:lnTo>
                    <a:lnTo>
                      <a:pt x="86" y="443"/>
                    </a:lnTo>
                    <a:lnTo>
                      <a:pt x="104" y="396"/>
                    </a:lnTo>
                    <a:lnTo>
                      <a:pt x="123" y="352"/>
                    </a:lnTo>
                    <a:lnTo>
                      <a:pt x="137" y="309"/>
                    </a:lnTo>
                    <a:lnTo>
                      <a:pt x="155" y="258"/>
                    </a:lnTo>
                    <a:lnTo>
                      <a:pt x="174" y="211"/>
                    </a:lnTo>
                    <a:lnTo>
                      <a:pt x="192" y="167"/>
                    </a:lnTo>
                    <a:lnTo>
                      <a:pt x="218" y="149"/>
                    </a:lnTo>
                    <a:lnTo>
                      <a:pt x="246" y="134"/>
                    </a:lnTo>
                    <a:lnTo>
                      <a:pt x="272" y="106"/>
                    </a:lnTo>
                    <a:lnTo>
                      <a:pt x="297" y="88"/>
                    </a:lnTo>
                    <a:lnTo>
                      <a:pt x="327" y="62"/>
                    </a:lnTo>
                    <a:lnTo>
                      <a:pt x="340" y="44"/>
                    </a:lnTo>
                    <a:lnTo>
                      <a:pt x="370" y="19"/>
                    </a:lnTo>
                    <a:lnTo>
                      <a:pt x="395" y="0"/>
                    </a:lnTo>
                    <a:lnTo>
                      <a:pt x="439" y="0"/>
                    </a:lnTo>
                    <a:lnTo>
                      <a:pt x="475" y="7"/>
                    </a:lnTo>
                    <a:lnTo>
                      <a:pt x="518" y="7"/>
                    </a:lnTo>
                    <a:lnTo>
                      <a:pt x="563" y="19"/>
                    </a:lnTo>
                    <a:lnTo>
                      <a:pt x="599" y="25"/>
                    </a:lnTo>
                    <a:lnTo>
                      <a:pt x="642" y="25"/>
                    </a:lnTo>
                    <a:lnTo>
                      <a:pt x="685" y="37"/>
                    </a:lnTo>
                    <a:lnTo>
                      <a:pt x="721" y="37"/>
                    </a:lnTo>
                    <a:lnTo>
                      <a:pt x="747" y="80"/>
                    </a:lnTo>
                    <a:lnTo>
                      <a:pt x="777" y="134"/>
                    </a:lnTo>
                    <a:lnTo>
                      <a:pt x="802" y="178"/>
                    </a:lnTo>
                    <a:lnTo>
                      <a:pt x="827" y="222"/>
                    </a:lnTo>
                    <a:lnTo>
                      <a:pt x="853" y="273"/>
                    </a:lnTo>
                    <a:lnTo>
                      <a:pt x="871" y="320"/>
                    </a:lnTo>
                    <a:lnTo>
                      <a:pt x="899" y="363"/>
                    </a:lnTo>
                    <a:lnTo>
                      <a:pt x="925" y="414"/>
                    </a:lnTo>
                    <a:lnTo>
                      <a:pt x="907" y="461"/>
                    </a:lnTo>
                    <a:lnTo>
                      <a:pt x="899" y="505"/>
                    </a:lnTo>
                    <a:lnTo>
                      <a:pt x="881" y="548"/>
                    </a:lnTo>
                    <a:lnTo>
                      <a:pt x="863" y="592"/>
                    </a:lnTo>
                    <a:lnTo>
                      <a:pt x="845" y="635"/>
                    </a:lnTo>
                    <a:lnTo>
                      <a:pt x="827" y="678"/>
                    </a:lnTo>
                    <a:lnTo>
                      <a:pt x="820" y="723"/>
                    </a:lnTo>
                    <a:lnTo>
                      <a:pt x="802" y="769"/>
                    </a:lnTo>
                    <a:lnTo>
                      <a:pt x="777" y="802"/>
                    </a:lnTo>
                    <a:lnTo>
                      <a:pt x="747" y="831"/>
                    </a:lnTo>
                    <a:lnTo>
                      <a:pt x="721" y="864"/>
                    </a:lnTo>
                    <a:lnTo>
                      <a:pt x="696" y="893"/>
                    </a:lnTo>
                    <a:lnTo>
                      <a:pt x="678" y="926"/>
                    </a:lnTo>
                    <a:lnTo>
                      <a:pt x="649" y="955"/>
                    </a:lnTo>
                    <a:lnTo>
                      <a:pt x="624" y="987"/>
                    </a:lnTo>
                    <a:lnTo>
                      <a:pt x="599" y="1016"/>
                    </a:lnTo>
                    <a:lnTo>
                      <a:pt x="573" y="1034"/>
                    </a:lnTo>
                    <a:lnTo>
                      <a:pt x="544" y="1041"/>
                    </a:lnTo>
                    <a:lnTo>
                      <a:pt x="518" y="1049"/>
                    </a:lnTo>
                    <a:lnTo>
                      <a:pt x="500" y="1059"/>
                    </a:lnTo>
                    <a:lnTo>
                      <a:pt x="475" y="1067"/>
                    </a:lnTo>
                    <a:lnTo>
                      <a:pt x="449" y="1085"/>
                    </a:lnTo>
                    <a:lnTo>
                      <a:pt x="421" y="1096"/>
                    </a:lnTo>
                    <a:lnTo>
                      <a:pt x="395" y="1104"/>
                    </a:lnTo>
                    <a:lnTo>
                      <a:pt x="377" y="1085"/>
                    </a:lnTo>
                    <a:lnTo>
                      <a:pt x="358" y="1067"/>
                    </a:lnTo>
                    <a:lnTo>
                      <a:pt x="340" y="1049"/>
                    </a:lnTo>
                    <a:lnTo>
                      <a:pt x="315" y="1041"/>
                    </a:lnTo>
                    <a:lnTo>
                      <a:pt x="297" y="1023"/>
                    </a:lnTo>
                    <a:lnTo>
                      <a:pt x="279" y="1005"/>
                    </a:lnTo>
                    <a:lnTo>
                      <a:pt x="261" y="987"/>
                    </a:lnTo>
                    <a:lnTo>
                      <a:pt x="246" y="973"/>
                    </a:lnTo>
                    <a:lnTo>
                      <a:pt x="218" y="962"/>
                    </a:lnTo>
                    <a:lnTo>
                      <a:pt x="200" y="955"/>
                    </a:lnTo>
                    <a:lnTo>
                      <a:pt x="174" y="944"/>
                    </a:lnTo>
                    <a:lnTo>
                      <a:pt x="149" y="937"/>
                    </a:lnTo>
                    <a:lnTo>
                      <a:pt x="131" y="926"/>
                    </a:lnTo>
                    <a:lnTo>
                      <a:pt x="104" y="919"/>
                    </a:lnTo>
                    <a:lnTo>
                      <a:pt x="86" y="911"/>
                    </a:lnTo>
                    <a:lnTo>
                      <a:pt x="61" y="901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0" name="Freeform 408"/>
              <p:cNvSpPr>
                <a:spLocks/>
              </p:cNvSpPr>
              <p:nvPr/>
            </p:nvSpPr>
            <p:spPr bwMode="auto">
              <a:xfrm>
                <a:off x="3756" y="1228"/>
                <a:ext cx="208" cy="249"/>
              </a:xfrm>
              <a:custGeom>
                <a:avLst/>
                <a:gdLst>
                  <a:gd name="T0" fmla="*/ 3 w 831"/>
                  <a:gd name="T1" fmla="*/ 51 h 998"/>
                  <a:gd name="T2" fmla="*/ 2 w 831"/>
                  <a:gd name="T3" fmla="*/ 50 h 998"/>
                  <a:gd name="T4" fmla="*/ 1 w 831"/>
                  <a:gd name="T5" fmla="*/ 49 h 998"/>
                  <a:gd name="T6" fmla="*/ 1 w 831"/>
                  <a:gd name="T7" fmla="*/ 47 h 998"/>
                  <a:gd name="T8" fmla="*/ 1 w 831"/>
                  <a:gd name="T9" fmla="*/ 42 h 998"/>
                  <a:gd name="T10" fmla="*/ 2 w 831"/>
                  <a:gd name="T11" fmla="*/ 37 h 998"/>
                  <a:gd name="T12" fmla="*/ 2 w 831"/>
                  <a:gd name="T13" fmla="*/ 32 h 998"/>
                  <a:gd name="T14" fmla="*/ 4 w 831"/>
                  <a:gd name="T15" fmla="*/ 27 h 998"/>
                  <a:gd name="T16" fmla="*/ 6 w 831"/>
                  <a:gd name="T17" fmla="*/ 22 h 998"/>
                  <a:gd name="T18" fmla="*/ 8 w 831"/>
                  <a:gd name="T19" fmla="*/ 17 h 998"/>
                  <a:gd name="T20" fmla="*/ 10 w 831"/>
                  <a:gd name="T21" fmla="*/ 12 h 998"/>
                  <a:gd name="T22" fmla="*/ 12 w 831"/>
                  <a:gd name="T23" fmla="*/ 8 h 998"/>
                  <a:gd name="T24" fmla="*/ 16 w 831"/>
                  <a:gd name="T25" fmla="*/ 6 h 998"/>
                  <a:gd name="T26" fmla="*/ 19 w 831"/>
                  <a:gd name="T27" fmla="*/ 3 h 998"/>
                  <a:gd name="T28" fmla="*/ 21 w 831"/>
                  <a:gd name="T29" fmla="*/ 1 h 998"/>
                  <a:gd name="T30" fmla="*/ 25 w 831"/>
                  <a:gd name="T31" fmla="*/ 0 h 998"/>
                  <a:gd name="T32" fmla="*/ 29 w 831"/>
                  <a:gd name="T33" fmla="*/ 0 h 998"/>
                  <a:gd name="T34" fmla="*/ 34 w 831"/>
                  <a:gd name="T35" fmla="*/ 1 h 998"/>
                  <a:gd name="T36" fmla="*/ 39 w 831"/>
                  <a:gd name="T37" fmla="*/ 1 h 998"/>
                  <a:gd name="T38" fmla="*/ 42 w 831"/>
                  <a:gd name="T39" fmla="*/ 5 h 998"/>
                  <a:gd name="T40" fmla="*/ 45 w 831"/>
                  <a:gd name="T41" fmla="*/ 10 h 998"/>
                  <a:gd name="T42" fmla="*/ 48 w 831"/>
                  <a:gd name="T43" fmla="*/ 15 h 998"/>
                  <a:gd name="T44" fmla="*/ 51 w 831"/>
                  <a:gd name="T45" fmla="*/ 20 h 998"/>
                  <a:gd name="T46" fmla="*/ 52 w 831"/>
                  <a:gd name="T47" fmla="*/ 26 h 998"/>
                  <a:gd name="T48" fmla="*/ 50 w 831"/>
                  <a:gd name="T49" fmla="*/ 31 h 998"/>
                  <a:gd name="T50" fmla="*/ 48 w 831"/>
                  <a:gd name="T51" fmla="*/ 36 h 998"/>
                  <a:gd name="T52" fmla="*/ 46 w 831"/>
                  <a:gd name="T53" fmla="*/ 41 h 998"/>
                  <a:gd name="T54" fmla="*/ 44 w 831"/>
                  <a:gd name="T55" fmla="*/ 45 h 998"/>
                  <a:gd name="T56" fmla="*/ 41 w 831"/>
                  <a:gd name="T57" fmla="*/ 48 h 998"/>
                  <a:gd name="T58" fmla="*/ 38 w 831"/>
                  <a:gd name="T59" fmla="*/ 52 h 998"/>
                  <a:gd name="T60" fmla="*/ 36 w 831"/>
                  <a:gd name="T61" fmla="*/ 55 h 998"/>
                  <a:gd name="T62" fmla="*/ 32 w 831"/>
                  <a:gd name="T63" fmla="*/ 58 h 998"/>
                  <a:gd name="T64" fmla="*/ 29 w 831"/>
                  <a:gd name="T65" fmla="*/ 59 h 998"/>
                  <a:gd name="T66" fmla="*/ 27 w 831"/>
                  <a:gd name="T67" fmla="*/ 60 h 998"/>
                  <a:gd name="T68" fmla="*/ 24 w 831"/>
                  <a:gd name="T69" fmla="*/ 61 h 998"/>
                  <a:gd name="T70" fmla="*/ 21 w 831"/>
                  <a:gd name="T71" fmla="*/ 61 h 998"/>
                  <a:gd name="T72" fmla="*/ 20 w 831"/>
                  <a:gd name="T73" fmla="*/ 59 h 998"/>
                  <a:gd name="T74" fmla="*/ 17 w 831"/>
                  <a:gd name="T75" fmla="*/ 57 h 998"/>
                  <a:gd name="T76" fmla="*/ 15 w 831"/>
                  <a:gd name="T77" fmla="*/ 55 h 998"/>
                  <a:gd name="T78" fmla="*/ 12 w 831"/>
                  <a:gd name="T79" fmla="*/ 54 h 998"/>
                  <a:gd name="T80" fmla="*/ 10 w 831"/>
                  <a:gd name="T81" fmla="*/ 53 h 998"/>
                  <a:gd name="T82" fmla="*/ 7 w 831"/>
                  <a:gd name="T83" fmla="*/ 52 h 998"/>
                  <a:gd name="T84" fmla="*/ 5 w 831"/>
                  <a:gd name="T85" fmla="*/ 51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31" h="998">
                    <a:moveTo>
                      <a:pt x="54" y="813"/>
                    </a:moveTo>
                    <a:lnTo>
                      <a:pt x="47" y="813"/>
                    </a:lnTo>
                    <a:lnTo>
                      <a:pt x="36" y="803"/>
                    </a:lnTo>
                    <a:lnTo>
                      <a:pt x="29" y="803"/>
                    </a:lnTo>
                    <a:lnTo>
                      <a:pt x="18" y="803"/>
                    </a:lnTo>
                    <a:lnTo>
                      <a:pt x="11" y="795"/>
                    </a:lnTo>
                    <a:lnTo>
                      <a:pt x="0" y="795"/>
                    </a:lnTo>
                    <a:lnTo>
                      <a:pt x="11" y="758"/>
                    </a:lnTo>
                    <a:lnTo>
                      <a:pt x="11" y="715"/>
                    </a:lnTo>
                    <a:lnTo>
                      <a:pt x="18" y="671"/>
                    </a:lnTo>
                    <a:lnTo>
                      <a:pt x="29" y="635"/>
                    </a:lnTo>
                    <a:lnTo>
                      <a:pt x="29" y="592"/>
                    </a:lnTo>
                    <a:lnTo>
                      <a:pt x="36" y="556"/>
                    </a:lnTo>
                    <a:lnTo>
                      <a:pt x="36" y="512"/>
                    </a:lnTo>
                    <a:lnTo>
                      <a:pt x="47" y="476"/>
                    </a:lnTo>
                    <a:lnTo>
                      <a:pt x="62" y="432"/>
                    </a:lnTo>
                    <a:lnTo>
                      <a:pt x="80" y="396"/>
                    </a:lnTo>
                    <a:lnTo>
                      <a:pt x="98" y="353"/>
                    </a:lnTo>
                    <a:lnTo>
                      <a:pt x="109" y="316"/>
                    </a:lnTo>
                    <a:lnTo>
                      <a:pt x="123" y="272"/>
                    </a:lnTo>
                    <a:lnTo>
                      <a:pt x="141" y="236"/>
                    </a:lnTo>
                    <a:lnTo>
                      <a:pt x="160" y="193"/>
                    </a:lnTo>
                    <a:lnTo>
                      <a:pt x="178" y="160"/>
                    </a:lnTo>
                    <a:lnTo>
                      <a:pt x="196" y="131"/>
                    </a:lnTo>
                    <a:lnTo>
                      <a:pt x="222" y="113"/>
                    </a:lnTo>
                    <a:lnTo>
                      <a:pt x="247" y="99"/>
                    </a:lnTo>
                    <a:lnTo>
                      <a:pt x="265" y="80"/>
                    </a:lnTo>
                    <a:lnTo>
                      <a:pt x="295" y="51"/>
                    </a:lnTo>
                    <a:lnTo>
                      <a:pt x="313" y="36"/>
                    </a:lnTo>
                    <a:lnTo>
                      <a:pt x="338" y="18"/>
                    </a:lnTo>
                    <a:lnTo>
                      <a:pt x="356" y="0"/>
                    </a:lnTo>
                    <a:lnTo>
                      <a:pt x="399" y="0"/>
                    </a:lnTo>
                    <a:lnTo>
                      <a:pt x="435" y="8"/>
                    </a:lnTo>
                    <a:lnTo>
                      <a:pt x="468" y="8"/>
                    </a:lnTo>
                    <a:lnTo>
                      <a:pt x="504" y="18"/>
                    </a:lnTo>
                    <a:lnTo>
                      <a:pt x="541" y="18"/>
                    </a:lnTo>
                    <a:lnTo>
                      <a:pt x="573" y="26"/>
                    </a:lnTo>
                    <a:lnTo>
                      <a:pt x="621" y="26"/>
                    </a:lnTo>
                    <a:lnTo>
                      <a:pt x="653" y="36"/>
                    </a:lnTo>
                    <a:lnTo>
                      <a:pt x="671" y="80"/>
                    </a:lnTo>
                    <a:lnTo>
                      <a:pt x="700" y="113"/>
                    </a:lnTo>
                    <a:lnTo>
                      <a:pt x="715" y="160"/>
                    </a:lnTo>
                    <a:lnTo>
                      <a:pt x="745" y="204"/>
                    </a:lnTo>
                    <a:lnTo>
                      <a:pt x="770" y="247"/>
                    </a:lnTo>
                    <a:lnTo>
                      <a:pt x="788" y="283"/>
                    </a:lnTo>
                    <a:lnTo>
                      <a:pt x="813" y="326"/>
                    </a:lnTo>
                    <a:lnTo>
                      <a:pt x="831" y="371"/>
                    </a:lnTo>
                    <a:lnTo>
                      <a:pt x="824" y="414"/>
                    </a:lnTo>
                    <a:lnTo>
                      <a:pt x="806" y="450"/>
                    </a:lnTo>
                    <a:lnTo>
                      <a:pt x="795" y="494"/>
                    </a:lnTo>
                    <a:lnTo>
                      <a:pt x="776" y="531"/>
                    </a:lnTo>
                    <a:lnTo>
                      <a:pt x="763" y="574"/>
                    </a:lnTo>
                    <a:lnTo>
                      <a:pt x="751" y="610"/>
                    </a:lnTo>
                    <a:lnTo>
                      <a:pt x="733" y="653"/>
                    </a:lnTo>
                    <a:lnTo>
                      <a:pt x="725" y="686"/>
                    </a:lnTo>
                    <a:lnTo>
                      <a:pt x="700" y="722"/>
                    </a:lnTo>
                    <a:lnTo>
                      <a:pt x="671" y="752"/>
                    </a:lnTo>
                    <a:lnTo>
                      <a:pt x="653" y="777"/>
                    </a:lnTo>
                    <a:lnTo>
                      <a:pt x="628" y="803"/>
                    </a:lnTo>
                    <a:lnTo>
                      <a:pt x="610" y="828"/>
                    </a:lnTo>
                    <a:lnTo>
                      <a:pt x="585" y="857"/>
                    </a:lnTo>
                    <a:lnTo>
                      <a:pt x="567" y="889"/>
                    </a:lnTo>
                    <a:lnTo>
                      <a:pt x="541" y="918"/>
                    </a:lnTo>
                    <a:lnTo>
                      <a:pt x="512" y="925"/>
                    </a:lnTo>
                    <a:lnTo>
                      <a:pt x="497" y="936"/>
                    </a:lnTo>
                    <a:lnTo>
                      <a:pt x="468" y="943"/>
                    </a:lnTo>
                    <a:lnTo>
                      <a:pt x="450" y="951"/>
                    </a:lnTo>
                    <a:lnTo>
                      <a:pt x="425" y="961"/>
                    </a:lnTo>
                    <a:lnTo>
                      <a:pt x="407" y="969"/>
                    </a:lnTo>
                    <a:lnTo>
                      <a:pt x="381" y="987"/>
                    </a:lnTo>
                    <a:lnTo>
                      <a:pt x="356" y="998"/>
                    </a:lnTo>
                    <a:lnTo>
                      <a:pt x="338" y="980"/>
                    </a:lnTo>
                    <a:lnTo>
                      <a:pt x="319" y="961"/>
                    </a:lnTo>
                    <a:lnTo>
                      <a:pt x="313" y="951"/>
                    </a:lnTo>
                    <a:lnTo>
                      <a:pt x="295" y="936"/>
                    </a:lnTo>
                    <a:lnTo>
                      <a:pt x="276" y="918"/>
                    </a:lnTo>
                    <a:lnTo>
                      <a:pt x="258" y="900"/>
                    </a:lnTo>
                    <a:lnTo>
                      <a:pt x="240" y="889"/>
                    </a:lnTo>
                    <a:lnTo>
                      <a:pt x="222" y="875"/>
                    </a:lnTo>
                    <a:lnTo>
                      <a:pt x="196" y="864"/>
                    </a:lnTo>
                    <a:lnTo>
                      <a:pt x="178" y="857"/>
                    </a:lnTo>
                    <a:lnTo>
                      <a:pt x="160" y="846"/>
                    </a:lnTo>
                    <a:lnTo>
                      <a:pt x="135" y="846"/>
                    </a:lnTo>
                    <a:lnTo>
                      <a:pt x="117" y="839"/>
                    </a:lnTo>
                    <a:lnTo>
                      <a:pt x="98" y="828"/>
                    </a:lnTo>
                    <a:lnTo>
                      <a:pt x="72" y="821"/>
                    </a:lnTo>
                    <a:lnTo>
                      <a:pt x="54" y="81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1" name="Freeform 409"/>
              <p:cNvSpPr>
                <a:spLocks/>
              </p:cNvSpPr>
              <p:nvPr/>
            </p:nvSpPr>
            <p:spPr bwMode="auto">
              <a:xfrm>
                <a:off x="3761" y="1253"/>
                <a:ext cx="186" cy="220"/>
              </a:xfrm>
              <a:custGeom>
                <a:avLst/>
                <a:gdLst>
                  <a:gd name="T0" fmla="*/ 2 w 745"/>
                  <a:gd name="T1" fmla="*/ 44 h 881"/>
                  <a:gd name="T2" fmla="*/ 1 w 745"/>
                  <a:gd name="T3" fmla="*/ 44 h 881"/>
                  <a:gd name="T4" fmla="*/ 1 w 745"/>
                  <a:gd name="T5" fmla="*/ 44 h 881"/>
                  <a:gd name="T6" fmla="*/ 0 w 745"/>
                  <a:gd name="T7" fmla="*/ 42 h 881"/>
                  <a:gd name="T8" fmla="*/ 1 w 745"/>
                  <a:gd name="T9" fmla="*/ 37 h 881"/>
                  <a:gd name="T10" fmla="*/ 2 w 745"/>
                  <a:gd name="T11" fmla="*/ 33 h 881"/>
                  <a:gd name="T12" fmla="*/ 2 w 745"/>
                  <a:gd name="T13" fmla="*/ 28 h 881"/>
                  <a:gd name="T14" fmla="*/ 3 w 745"/>
                  <a:gd name="T15" fmla="*/ 24 h 881"/>
                  <a:gd name="T16" fmla="*/ 5 w 745"/>
                  <a:gd name="T17" fmla="*/ 20 h 881"/>
                  <a:gd name="T18" fmla="*/ 6 w 745"/>
                  <a:gd name="T19" fmla="*/ 15 h 881"/>
                  <a:gd name="T20" fmla="*/ 9 w 745"/>
                  <a:gd name="T21" fmla="*/ 11 h 881"/>
                  <a:gd name="T22" fmla="*/ 11 w 745"/>
                  <a:gd name="T23" fmla="*/ 8 h 881"/>
                  <a:gd name="T24" fmla="*/ 13 w 745"/>
                  <a:gd name="T25" fmla="*/ 5 h 881"/>
                  <a:gd name="T26" fmla="*/ 16 w 745"/>
                  <a:gd name="T27" fmla="*/ 3 h 881"/>
                  <a:gd name="T28" fmla="*/ 18 w 745"/>
                  <a:gd name="T29" fmla="*/ 1 h 881"/>
                  <a:gd name="T30" fmla="*/ 21 w 745"/>
                  <a:gd name="T31" fmla="*/ 0 h 881"/>
                  <a:gd name="T32" fmla="*/ 26 w 745"/>
                  <a:gd name="T33" fmla="*/ 0 h 881"/>
                  <a:gd name="T34" fmla="*/ 30 w 745"/>
                  <a:gd name="T35" fmla="*/ 1 h 881"/>
                  <a:gd name="T36" fmla="*/ 34 w 745"/>
                  <a:gd name="T37" fmla="*/ 1 h 881"/>
                  <a:gd name="T38" fmla="*/ 38 w 745"/>
                  <a:gd name="T39" fmla="*/ 4 h 881"/>
                  <a:gd name="T40" fmla="*/ 40 w 745"/>
                  <a:gd name="T41" fmla="*/ 8 h 881"/>
                  <a:gd name="T42" fmla="*/ 42 w 745"/>
                  <a:gd name="T43" fmla="*/ 13 h 881"/>
                  <a:gd name="T44" fmla="*/ 45 w 745"/>
                  <a:gd name="T45" fmla="*/ 18 h 881"/>
                  <a:gd name="T46" fmla="*/ 45 w 745"/>
                  <a:gd name="T47" fmla="*/ 22 h 881"/>
                  <a:gd name="T48" fmla="*/ 43 w 745"/>
                  <a:gd name="T49" fmla="*/ 27 h 881"/>
                  <a:gd name="T50" fmla="*/ 42 w 745"/>
                  <a:gd name="T51" fmla="*/ 32 h 881"/>
                  <a:gd name="T52" fmla="*/ 41 w 745"/>
                  <a:gd name="T53" fmla="*/ 36 h 881"/>
                  <a:gd name="T54" fmla="*/ 38 w 745"/>
                  <a:gd name="T55" fmla="*/ 40 h 881"/>
                  <a:gd name="T56" fmla="*/ 36 w 745"/>
                  <a:gd name="T57" fmla="*/ 43 h 881"/>
                  <a:gd name="T58" fmla="*/ 34 w 745"/>
                  <a:gd name="T59" fmla="*/ 46 h 881"/>
                  <a:gd name="T60" fmla="*/ 31 w 745"/>
                  <a:gd name="T61" fmla="*/ 49 h 881"/>
                  <a:gd name="T62" fmla="*/ 29 w 745"/>
                  <a:gd name="T63" fmla="*/ 51 h 881"/>
                  <a:gd name="T64" fmla="*/ 26 w 745"/>
                  <a:gd name="T65" fmla="*/ 52 h 881"/>
                  <a:gd name="T66" fmla="*/ 24 w 745"/>
                  <a:gd name="T67" fmla="*/ 53 h 881"/>
                  <a:gd name="T68" fmla="*/ 21 w 745"/>
                  <a:gd name="T69" fmla="*/ 54 h 881"/>
                  <a:gd name="T70" fmla="*/ 19 w 745"/>
                  <a:gd name="T71" fmla="*/ 54 h 881"/>
                  <a:gd name="T72" fmla="*/ 16 w 745"/>
                  <a:gd name="T73" fmla="*/ 53 h 881"/>
                  <a:gd name="T74" fmla="*/ 15 w 745"/>
                  <a:gd name="T75" fmla="*/ 51 h 881"/>
                  <a:gd name="T76" fmla="*/ 13 w 745"/>
                  <a:gd name="T77" fmla="*/ 49 h 881"/>
                  <a:gd name="T78" fmla="*/ 11 w 745"/>
                  <a:gd name="T79" fmla="*/ 48 h 881"/>
                  <a:gd name="T80" fmla="*/ 9 w 745"/>
                  <a:gd name="T81" fmla="*/ 47 h 881"/>
                  <a:gd name="T82" fmla="*/ 6 w 745"/>
                  <a:gd name="T83" fmla="*/ 46 h 881"/>
                  <a:gd name="T84" fmla="*/ 4 w 745"/>
                  <a:gd name="T85" fmla="*/ 45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45" h="881">
                    <a:moveTo>
                      <a:pt x="44" y="722"/>
                    </a:moveTo>
                    <a:lnTo>
                      <a:pt x="36" y="714"/>
                    </a:lnTo>
                    <a:lnTo>
                      <a:pt x="29" y="714"/>
                    </a:lnTo>
                    <a:lnTo>
                      <a:pt x="18" y="714"/>
                    </a:lnTo>
                    <a:lnTo>
                      <a:pt x="11" y="714"/>
                    </a:lnTo>
                    <a:lnTo>
                      <a:pt x="11" y="704"/>
                    </a:lnTo>
                    <a:lnTo>
                      <a:pt x="0" y="704"/>
                    </a:lnTo>
                    <a:lnTo>
                      <a:pt x="0" y="667"/>
                    </a:lnTo>
                    <a:lnTo>
                      <a:pt x="11" y="634"/>
                    </a:lnTo>
                    <a:lnTo>
                      <a:pt x="18" y="598"/>
                    </a:lnTo>
                    <a:lnTo>
                      <a:pt x="18" y="562"/>
                    </a:lnTo>
                    <a:lnTo>
                      <a:pt x="29" y="526"/>
                    </a:lnTo>
                    <a:lnTo>
                      <a:pt x="29" y="493"/>
                    </a:lnTo>
                    <a:lnTo>
                      <a:pt x="36" y="457"/>
                    </a:lnTo>
                    <a:lnTo>
                      <a:pt x="36" y="420"/>
                    </a:lnTo>
                    <a:lnTo>
                      <a:pt x="54" y="387"/>
                    </a:lnTo>
                    <a:lnTo>
                      <a:pt x="72" y="351"/>
                    </a:lnTo>
                    <a:lnTo>
                      <a:pt x="80" y="315"/>
                    </a:lnTo>
                    <a:lnTo>
                      <a:pt x="99" y="279"/>
                    </a:lnTo>
                    <a:lnTo>
                      <a:pt x="105" y="246"/>
                    </a:lnTo>
                    <a:lnTo>
                      <a:pt x="123" y="209"/>
                    </a:lnTo>
                    <a:lnTo>
                      <a:pt x="142" y="173"/>
                    </a:lnTo>
                    <a:lnTo>
                      <a:pt x="153" y="137"/>
                    </a:lnTo>
                    <a:lnTo>
                      <a:pt x="178" y="123"/>
                    </a:lnTo>
                    <a:lnTo>
                      <a:pt x="196" y="105"/>
                    </a:lnTo>
                    <a:lnTo>
                      <a:pt x="214" y="87"/>
                    </a:lnTo>
                    <a:lnTo>
                      <a:pt x="240" y="69"/>
                    </a:lnTo>
                    <a:lnTo>
                      <a:pt x="258" y="51"/>
                    </a:lnTo>
                    <a:lnTo>
                      <a:pt x="277" y="32"/>
                    </a:lnTo>
                    <a:lnTo>
                      <a:pt x="295" y="14"/>
                    </a:lnTo>
                    <a:lnTo>
                      <a:pt x="320" y="0"/>
                    </a:lnTo>
                    <a:lnTo>
                      <a:pt x="345" y="0"/>
                    </a:lnTo>
                    <a:lnTo>
                      <a:pt x="381" y="6"/>
                    </a:lnTo>
                    <a:lnTo>
                      <a:pt x="417" y="6"/>
                    </a:lnTo>
                    <a:lnTo>
                      <a:pt x="450" y="14"/>
                    </a:lnTo>
                    <a:lnTo>
                      <a:pt x="479" y="14"/>
                    </a:lnTo>
                    <a:lnTo>
                      <a:pt x="512" y="25"/>
                    </a:lnTo>
                    <a:lnTo>
                      <a:pt x="549" y="25"/>
                    </a:lnTo>
                    <a:lnTo>
                      <a:pt x="574" y="25"/>
                    </a:lnTo>
                    <a:lnTo>
                      <a:pt x="603" y="69"/>
                    </a:lnTo>
                    <a:lnTo>
                      <a:pt x="617" y="105"/>
                    </a:lnTo>
                    <a:lnTo>
                      <a:pt x="635" y="137"/>
                    </a:lnTo>
                    <a:lnTo>
                      <a:pt x="653" y="173"/>
                    </a:lnTo>
                    <a:lnTo>
                      <a:pt x="682" y="217"/>
                    </a:lnTo>
                    <a:lnTo>
                      <a:pt x="697" y="254"/>
                    </a:lnTo>
                    <a:lnTo>
                      <a:pt x="715" y="290"/>
                    </a:lnTo>
                    <a:lnTo>
                      <a:pt x="745" y="326"/>
                    </a:lnTo>
                    <a:lnTo>
                      <a:pt x="727" y="359"/>
                    </a:lnTo>
                    <a:lnTo>
                      <a:pt x="715" y="395"/>
                    </a:lnTo>
                    <a:lnTo>
                      <a:pt x="697" y="438"/>
                    </a:lnTo>
                    <a:lnTo>
                      <a:pt x="689" y="475"/>
                    </a:lnTo>
                    <a:lnTo>
                      <a:pt x="682" y="511"/>
                    </a:lnTo>
                    <a:lnTo>
                      <a:pt x="664" y="544"/>
                    </a:lnTo>
                    <a:lnTo>
                      <a:pt x="653" y="580"/>
                    </a:lnTo>
                    <a:lnTo>
                      <a:pt x="635" y="616"/>
                    </a:lnTo>
                    <a:lnTo>
                      <a:pt x="617" y="641"/>
                    </a:lnTo>
                    <a:lnTo>
                      <a:pt x="603" y="659"/>
                    </a:lnTo>
                    <a:lnTo>
                      <a:pt x="574" y="686"/>
                    </a:lnTo>
                    <a:lnTo>
                      <a:pt x="555" y="714"/>
                    </a:lnTo>
                    <a:lnTo>
                      <a:pt x="541" y="740"/>
                    </a:lnTo>
                    <a:lnTo>
                      <a:pt x="523" y="765"/>
                    </a:lnTo>
                    <a:lnTo>
                      <a:pt x="494" y="790"/>
                    </a:lnTo>
                    <a:lnTo>
                      <a:pt x="479" y="808"/>
                    </a:lnTo>
                    <a:lnTo>
                      <a:pt x="461" y="819"/>
                    </a:lnTo>
                    <a:lnTo>
                      <a:pt x="432" y="826"/>
                    </a:lnTo>
                    <a:lnTo>
                      <a:pt x="417" y="837"/>
                    </a:lnTo>
                    <a:lnTo>
                      <a:pt x="399" y="844"/>
                    </a:lnTo>
                    <a:lnTo>
                      <a:pt x="381" y="852"/>
                    </a:lnTo>
                    <a:lnTo>
                      <a:pt x="356" y="862"/>
                    </a:lnTo>
                    <a:lnTo>
                      <a:pt x="338" y="870"/>
                    </a:lnTo>
                    <a:lnTo>
                      <a:pt x="320" y="881"/>
                    </a:lnTo>
                    <a:lnTo>
                      <a:pt x="301" y="870"/>
                    </a:lnTo>
                    <a:lnTo>
                      <a:pt x="283" y="852"/>
                    </a:lnTo>
                    <a:lnTo>
                      <a:pt x="265" y="844"/>
                    </a:lnTo>
                    <a:lnTo>
                      <a:pt x="258" y="826"/>
                    </a:lnTo>
                    <a:lnTo>
                      <a:pt x="240" y="819"/>
                    </a:lnTo>
                    <a:lnTo>
                      <a:pt x="222" y="801"/>
                    </a:lnTo>
                    <a:lnTo>
                      <a:pt x="204" y="790"/>
                    </a:lnTo>
                    <a:lnTo>
                      <a:pt x="196" y="776"/>
                    </a:lnTo>
                    <a:lnTo>
                      <a:pt x="178" y="765"/>
                    </a:lnTo>
                    <a:lnTo>
                      <a:pt x="160" y="758"/>
                    </a:lnTo>
                    <a:lnTo>
                      <a:pt x="142" y="758"/>
                    </a:lnTo>
                    <a:lnTo>
                      <a:pt x="117" y="747"/>
                    </a:lnTo>
                    <a:lnTo>
                      <a:pt x="99" y="740"/>
                    </a:lnTo>
                    <a:lnTo>
                      <a:pt x="80" y="729"/>
                    </a:lnTo>
                    <a:lnTo>
                      <a:pt x="62" y="729"/>
                    </a:lnTo>
                    <a:lnTo>
                      <a:pt x="44" y="72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2" name="Freeform 410"/>
              <p:cNvSpPr>
                <a:spLocks/>
              </p:cNvSpPr>
              <p:nvPr/>
            </p:nvSpPr>
            <p:spPr bwMode="auto">
              <a:xfrm>
                <a:off x="3766" y="1276"/>
                <a:ext cx="161" cy="194"/>
              </a:xfrm>
              <a:custGeom>
                <a:avLst/>
                <a:gdLst>
                  <a:gd name="T0" fmla="*/ 1 w 646"/>
                  <a:gd name="T1" fmla="*/ 39 h 776"/>
                  <a:gd name="T2" fmla="*/ 1 w 646"/>
                  <a:gd name="T3" fmla="*/ 39 h 776"/>
                  <a:gd name="T4" fmla="*/ 0 w 646"/>
                  <a:gd name="T5" fmla="*/ 37 h 776"/>
                  <a:gd name="T6" fmla="*/ 1 w 646"/>
                  <a:gd name="T7" fmla="*/ 33 h 776"/>
                  <a:gd name="T8" fmla="*/ 1 w 646"/>
                  <a:gd name="T9" fmla="*/ 29 h 776"/>
                  <a:gd name="T10" fmla="*/ 1 w 646"/>
                  <a:gd name="T11" fmla="*/ 25 h 776"/>
                  <a:gd name="T12" fmla="*/ 3 w 646"/>
                  <a:gd name="T13" fmla="*/ 21 h 776"/>
                  <a:gd name="T14" fmla="*/ 4 w 646"/>
                  <a:gd name="T15" fmla="*/ 17 h 776"/>
                  <a:gd name="T16" fmla="*/ 6 w 646"/>
                  <a:gd name="T17" fmla="*/ 14 h 776"/>
                  <a:gd name="T18" fmla="*/ 7 w 646"/>
                  <a:gd name="T19" fmla="*/ 10 h 776"/>
                  <a:gd name="T20" fmla="*/ 9 w 646"/>
                  <a:gd name="T21" fmla="*/ 7 h 776"/>
                  <a:gd name="T22" fmla="*/ 11 w 646"/>
                  <a:gd name="T23" fmla="*/ 5 h 776"/>
                  <a:gd name="T24" fmla="*/ 14 w 646"/>
                  <a:gd name="T25" fmla="*/ 3 h 776"/>
                  <a:gd name="T26" fmla="*/ 16 w 646"/>
                  <a:gd name="T27" fmla="*/ 1 h 776"/>
                  <a:gd name="T28" fmla="*/ 19 w 646"/>
                  <a:gd name="T29" fmla="*/ 0 h 776"/>
                  <a:gd name="T30" fmla="*/ 22 w 646"/>
                  <a:gd name="T31" fmla="*/ 1 h 776"/>
                  <a:gd name="T32" fmla="*/ 26 w 646"/>
                  <a:gd name="T33" fmla="*/ 1 h 776"/>
                  <a:gd name="T34" fmla="*/ 30 w 646"/>
                  <a:gd name="T35" fmla="*/ 2 h 776"/>
                  <a:gd name="T36" fmla="*/ 32 w 646"/>
                  <a:gd name="T37" fmla="*/ 4 h 776"/>
                  <a:gd name="T38" fmla="*/ 35 w 646"/>
                  <a:gd name="T39" fmla="*/ 8 h 776"/>
                  <a:gd name="T40" fmla="*/ 37 w 646"/>
                  <a:gd name="T41" fmla="*/ 12 h 776"/>
                  <a:gd name="T42" fmla="*/ 39 w 646"/>
                  <a:gd name="T43" fmla="*/ 16 h 776"/>
                  <a:gd name="T44" fmla="*/ 39 w 646"/>
                  <a:gd name="T45" fmla="*/ 20 h 776"/>
                  <a:gd name="T46" fmla="*/ 38 w 646"/>
                  <a:gd name="T47" fmla="*/ 24 h 776"/>
                  <a:gd name="T48" fmla="*/ 37 w 646"/>
                  <a:gd name="T49" fmla="*/ 28 h 776"/>
                  <a:gd name="T50" fmla="*/ 35 w 646"/>
                  <a:gd name="T51" fmla="*/ 32 h 776"/>
                  <a:gd name="T52" fmla="*/ 33 w 646"/>
                  <a:gd name="T53" fmla="*/ 35 h 776"/>
                  <a:gd name="T54" fmla="*/ 31 w 646"/>
                  <a:gd name="T55" fmla="*/ 38 h 776"/>
                  <a:gd name="T56" fmla="*/ 29 w 646"/>
                  <a:gd name="T57" fmla="*/ 41 h 776"/>
                  <a:gd name="T58" fmla="*/ 27 w 646"/>
                  <a:gd name="T59" fmla="*/ 43 h 776"/>
                  <a:gd name="T60" fmla="*/ 25 w 646"/>
                  <a:gd name="T61" fmla="*/ 45 h 776"/>
                  <a:gd name="T62" fmla="*/ 22 w 646"/>
                  <a:gd name="T63" fmla="*/ 46 h 776"/>
                  <a:gd name="T64" fmla="*/ 20 w 646"/>
                  <a:gd name="T65" fmla="*/ 47 h 776"/>
                  <a:gd name="T66" fmla="*/ 18 w 646"/>
                  <a:gd name="T67" fmla="*/ 48 h 776"/>
                  <a:gd name="T68" fmla="*/ 16 w 646"/>
                  <a:gd name="T69" fmla="*/ 48 h 776"/>
                  <a:gd name="T70" fmla="*/ 14 w 646"/>
                  <a:gd name="T71" fmla="*/ 47 h 776"/>
                  <a:gd name="T72" fmla="*/ 13 w 646"/>
                  <a:gd name="T73" fmla="*/ 45 h 776"/>
                  <a:gd name="T74" fmla="*/ 11 w 646"/>
                  <a:gd name="T75" fmla="*/ 43 h 776"/>
                  <a:gd name="T76" fmla="*/ 9 w 646"/>
                  <a:gd name="T77" fmla="*/ 42 h 776"/>
                  <a:gd name="T78" fmla="*/ 7 w 646"/>
                  <a:gd name="T79" fmla="*/ 42 h 776"/>
                  <a:gd name="T80" fmla="*/ 5 w 646"/>
                  <a:gd name="T81" fmla="*/ 41 h 776"/>
                  <a:gd name="T82" fmla="*/ 3 w 646"/>
                  <a:gd name="T83" fmla="*/ 40 h 7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46" h="776">
                    <a:moveTo>
                      <a:pt x="36" y="635"/>
                    </a:moveTo>
                    <a:lnTo>
                      <a:pt x="26" y="628"/>
                    </a:lnTo>
                    <a:lnTo>
                      <a:pt x="18" y="628"/>
                    </a:lnTo>
                    <a:lnTo>
                      <a:pt x="11" y="628"/>
                    </a:lnTo>
                    <a:lnTo>
                      <a:pt x="0" y="620"/>
                    </a:lnTo>
                    <a:lnTo>
                      <a:pt x="0" y="592"/>
                    </a:lnTo>
                    <a:lnTo>
                      <a:pt x="11" y="559"/>
                    </a:lnTo>
                    <a:lnTo>
                      <a:pt x="11" y="529"/>
                    </a:lnTo>
                    <a:lnTo>
                      <a:pt x="18" y="493"/>
                    </a:lnTo>
                    <a:lnTo>
                      <a:pt x="18" y="468"/>
                    </a:lnTo>
                    <a:lnTo>
                      <a:pt x="26" y="432"/>
                    </a:lnTo>
                    <a:lnTo>
                      <a:pt x="26" y="399"/>
                    </a:lnTo>
                    <a:lnTo>
                      <a:pt x="26" y="369"/>
                    </a:lnTo>
                    <a:lnTo>
                      <a:pt x="44" y="338"/>
                    </a:lnTo>
                    <a:lnTo>
                      <a:pt x="54" y="308"/>
                    </a:lnTo>
                    <a:lnTo>
                      <a:pt x="73" y="275"/>
                    </a:lnTo>
                    <a:lnTo>
                      <a:pt x="81" y="247"/>
                    </a:lnTo>
                    <a:lnTo>
                      <a:pt x="99" y="214"/>
                    </a:lnTo>
                    <a:lnTo>
                      <a:pt x="105" y="185"/>
                    </a:lnTo>
                    <a:lnTo>
                      <a:pt x="117" y="152"/>
                    </a:lnTo>
                    <a:lnTo>
                      <a:pt x="135" y="123"/>
                    </a:lnTo>
                    <a:lnTo>
                      <a:pt x="150" y="105"/>
                    </a:lnTo>
                    <a:lnTo>
                      <a:pt x="168" y="90"/>
                    </a:lnTo>
                    <a:lnTo>
                      <a:pt x="186" y="79"/>
                    </a:lnTo>
                    <a:lnTo>
                      <a:pt x="204" y="61"/>
                    </a:lnTo>
                    <a:lnTo>
                      <a:pt x="222" y="43"/>
                    </a:lnTo>
                    <a:lnTo>
                      <a:pt x="240" y="29"/>
                    </a:lnTo>
                    <a:lnTo>
                      <a:pt x="259" y="18"/>
                    </a:lnTo>
                    <a:lnTo>
                      <a:pt x="277" y="0"/>
                    </a:lnTo>
                    <a:lnTo>
                      <a:pt x="302" y="0"/>
                    </a:lnTo>
                    <a:lnTo>
                      <a:pt x="327" y="11"/>
                    </a:lnTo>
                    <a:lnTo>
                      <a:pt x="363" y="11"/>
                    </a:lnTo>
                    <a:lnTo>
                      <a:pt x="389" y="18"/>
                    </a:lnTo>
                    <a:lnTo>
                      <a:pt x="414" y="18"/>
                    </a:lnTo>
                    <a:lnTo>
                      <a:pt x="443" y="18"/>
                    </a:lnTo>
                    <a:lnTo>
                      <a:pt x="476" y="29"/>
                    </a:lnTo>
                    <a:lnTo>
                      <a:pt x="505" y="29"/>
                    </a:lnTo>
                    <a:lnTo>
                      <a:pt x="523" y="61"/>
                    </a:lnTo>
                    <a:lnTo>
                      <a:pt x="537" y="90"/>
                    </a:lnTo>
                    <a:lnTo>
                      <a:pt x="556" y="123"/>
                    </a:lnTo>
                    <a:lnTo>
                      <a:pt x="574" y="160"/>
                    </a:lnTo>
                    <a:lnTo>
                      <a:pt x="592" y="196"/>
                    </a:lnTo>
                    <a:lnTo>
                      <a:pt x="610" y="221"/>
                    </a:lnTo>
                    <a:lnTo>
                      <a:pt x="628" y="257"/>
                    </a:lnTo>
                    <a:lnTo>
                      <a:pt x="646" y="293"/>
                    </a:lnTo>
                    <a:lnTo>
                      <a:pt x="635" y="319"/>
                    </a:lnTo>
                    <a:lnTo>
                      <a:pt x="617" y="356"/>
                    </a:lnTo>
                    <a:lnTo>
                      <a:pt x="610" y="381"/>
                    </a:lnTo>
                    <a:lnTo>
                      <a:pt x="599" y="417"/>
                    </a:lnTo>
                    <a:lnTo>
                      <a:pt x="592" y="442"/>
                    </a:lnTo>
                    <a:lnTo>
                      <a:pt x="574" y="478"/>
                    </a:lnTo>
                    <a:lnTo>
                      <a:pt x="567" y="504"/>
                    </a:lnTo>
                    <a:lnTo>
                      <a:pt x="556" y="540"/>
                    </a:lnTo>
                    <a:lnTo>
                      <a:pt x="537" y="565"/>
                    </a:lnTo>
                    <a:lnTo>
                      <a:pt x="523" y="584"/>
                    </a:lnTo>
                    <a:lnTo>
                      <a:pt x="505" y="602"/>
                    </a:lnTo>
                    <a:lnTo>
                      <a:pt x="486" y="628"/>
                    </a:lnTo>
                    <a:lnTo>
                      <a:pt x="468" y="646"/>
                    </a:lnTo>
                    <a:lnTo>
                      <a:pt x="450" y="671"/>
                    </a:lnTo>
                    <a:lnTo>
                      <a:pt x="432" y="689"/>
                    </a:lnTo>
                    <a:lnTo>
                      <a:pt x="414" y="714"/>
                    </a:lnTo>
                    <a:lnTo>
                      <a:pt x="399" y="725"/>
                    </a:lnTo>
                    <a:lnTo>
                      <a:pt x="381" y="732"/>
                    </a:lnTo>
                    <a:lnTo>
                      <a:pt x="363" y="732"/>
                    </a:lnTo>
                    <a:lnTo>
                      <a:pt x="345" y="743"/>
                    </a:lnTo>
                    <a:lnTo>
                      <a:pt x="327" y="750"/>
                    </a:lnTo>
                    <a:lnTo>
                      <a:pt x="308" y="758"/>
                    </a:lnTo>
                    <a:lnTo>
                      <a:pt x="290" y="768"/>
                    </a:lnTo>
                    <a:lnTo>
                      <a:pt x="277" y="776"/>
                    </a:lnTo>
                    <a:lnTo>
                      <a:pt x="259" y="758"/>
                    </a:lnTo>
                    <a:lnTo>
                      <a:pt x="247" y="750"/>
                    </a:lnTo>
                    <a:lnTo>
                      <a:pt x="229" y="743"/>
                    </a:lnTo>
                    <a:lnTo>
                      <a:pt x="222" y="725"/>
                    </a:lnTo>
                    <a:lnTo>
                      <a:pt x="204" y="714"/>
                    </a:lnTo>
                    <a:lnTo>
                      <a:pt x="196" y="707"/>
                    </a:lnTo>
                    <a:lnTo>
                      <a:pt x="178" y="689"/>
                    </a:lnTo>
                    <a:lnTo>
                      <a:pt x="168" y="682"/>
                    </a:lnTo>
                    <a:lnTo>
                      <a:pt x="150" y="671"/>
                    </a:lnTo>
                    <a:lnTo>
                      <a:pt x="135" y="671"/>
                    </a:lnTo>
                    <a:lnTo>
                      <a:pt x="117" y="664"/>
                    </a:lnTo>
                    <a:lnTo>
                      <a:pt x="99" y="653"/>
                    </a:lnTo>
                    <a:lnTo>
                      <a:pt x="87" y="653"/>
                    </a:lnTo>
                    <a:lnTo>
                      <a:pt x="73" y="646"/>
                    </a:lnTo>
                    <a:lnTo>
                      <a:pt x="54" y="635"/>
                    </a:lnTo>
                    <a:lnTo>
                      <a:pt x="36" y="63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3" name="Freeform 411"/>
              <p:cNvSpPr>
                <a:spLocks/>
              </p:cNvSpPr>
              <p:nvPr/>
            </p:nvSpPr>
            <p:spPr bwMode="auto">
              <a:xfrm>
                <a:off x="3768" y="1301"/>
                <a:ext cx="139" cy="165"/>
              </a:xfrm>
              <a:custGeom>
                <a:avLst/>
                <a:gdLst>
                  <a:gd name="T0" fmla="*/ 2 w 556"/>
                  <a:gd name="T1" fmla="*/ 33 h 661"/>
                  <a:gd name="T2" fmla="*/ 1 w 556"/>
                  <a:gd name="T3" fmla="*/ 33 h 661"/>
                  <a:gd name="T4" fmla="*/ 1 w 556"/>
                  <a:gd name="T5" fmla="*/ 33 h 661"/>
                  <a:gd name="T6" fmla="*/ 1 w 556"/>
                  <a:gd name="T7" fmla="*/ 31 h 661"/>
                  <a:gd name="T8" fmla="*/ 1 w 556"/>
                  <a:gd name="T9" fmla="*/ 28 h 661"/>
                  <a:gd name="T10" fmla="*/ 1 w 556"/>
                  <a:gd name="T11" fmla="*/ 25 h 661"/>
                  <a:gd name="T12" fmla="*/ 2 w 556"/>
                  <a:gd name="T13" fmla="*/ 21 h 661"/>
                  <a:gd name="T14" fmla="*/ 3 w 556"/>
                  <a:gd name="T15" fmla="*/ 18 h 661"/>
                  <a:gd name="T16" fmla="*/ 4 w 556"/>
                  <a:gd name="T17" fmla="*/ 15 h 661"/>
                  <a:gd name="T18" fmla="*/ 6 w 556"/>
                  <a:gd name="T19" fmla="*/ 11 h 661"/>
                  <a:gd name="T20" fmla="*/ 7 w 556"/>
                  <a:gd name="T21" fmla="*/ 8 h 661"/>
                  <a:gd name="T22" fmla="*/ 8 w 556"/>
                  <a:gd name="T23" fmla="*/ 5 h 661"/>
                  <a:gd name="T24" fmla="*/ 11 w 556"/>
                  <a:gd name="T25" fmla="*/ 4 h 661"/>
                  <a:gd name="T26" fmla="*/ 12 w 556"/>
                  <a:gd name="T27" fmla="*/ 2 h 661"/>
                  <a:gd name="T28" fmla="*/ 14 w 556"/>
                  <a:gd name="T29" fmla="*/ 1 h 661"/>
                  <a:gd name="T30" fmla="*/ 17 w 556"/>
                  <a:gd name="T31" fmla="*/ 0 h 661"/>
                  <a:gd name="T32" fmla="*/ 20 w 556"/>
                  <a:gd name="T33" fmla="*/ 0 h 661"/>
                  <a:gd name="T34" fmla="*/ 23 w 556"/>
                  <a:gd name="T35" fmla="*/ 1 h 661"/>
                  <a:gd name="T36" fmla="*/ 26 w 556"/>
                  <a:gd name="T37" fmla="*/ 1 h 661"/>
                  <a:gd name="T38" fmla="*/ 28 w 556"/>
                  <a:gd name="T39" fmla="*/ 3 h 661"/>
                  <a:gd name="T40" fmla="*/ 30 w 556"/>
                  <a:gd name="T41" fmla="*/ 6 h 661"/>
                  <a:gd name="T42" fmla="*/ 32 w 556"/>
                  <a:gd name="T43" fmla="*/ 10 h 661"/>
                  <a:gd name="T44" fmla="*/ 34 w 556"/>
                  <a:gd name="T45" fmla="*/ 14 h 661"/>
                  <a:gd name="T46" fmla="*/ 34 w 556"/>
                  <a:gd name="T47" fmla="*/ 17 h 661"/>
                  <a:gd name="T48" fmla="*/ 33 w 556"/>
                  <a:gd name="T49" fmla="*/ 20 h 661"/>
                  <a:gd name="T50" fmla="*/ 32 w 556"/>
                  <a:gd name="T51" fmla="*/ 24 h 661"/>
                  <a:gd name="T52" fmla="*/ 31 w 556"/>
                  <a:gd name="T53" fmla="*/ 27 h 661"/>
                  <a:gd name="T54" fmla="*/ 29 w 556"/>
                  <a:gd name="T55" fmla="*/ 30 h 661"/>
                  <a:gd name="T56" fmla="*/ 28 w 556"/>
                  <a:gd name="T57" fmla="*/ 33 h 661"/>
                  <a:gd name="T58" fmla="*/ 25 w 556"/>
                  <a:gd name="T59" fmla="*/ 35 h 661"/>
                  <a:gd name="T60" fmla="*/ 24 w 556"/>
                  <a:gd name="T61" fmla="*/ 37 h 661"/>
                  <a:gd name="T62" fmla="*/ 22 w 556"/>
                  <a:gd name="T63" fmla="*/ 38 h 661"/>
                  <a:gd name="T64" fmla="*/ 20 w 556"/>
                  <a:gd name="T65" fmla="*/ 40 h 661"/>
                  <a:gd name="T66" fmla="*/ 18 w 556"/>
                  <a:gd name="T67" fmla="*/ 40 h 661"/>
                  <a:gd name="T68" fmla="*/ 16 w 556"/>
                  <a:gd name="T69" fmla="*/ 41 h 661"/>
                  <a:gd name="T70" fmla="*/ 14 w 556"/>
                  <a:gd name="T71" fmla="*/ 41 h 661"/>
                  <a:gd name="T72" fmla="*/ 13 w 556"/>
                  <a:gd name="T73" fmla="*/ 40 h 661"/>
                  <a:gd name="T74" fmla="*/ 12 w 556"/>
                  <a:gd name="T75" fmla="*/ 38 h 661"/>
                  <a:gd name="T76" fmla="*/ 10 w 556"/>
                  <a:gd name="T77" fmla="*/ 37 h 661"/>
                  <a:gd name="T78" fmla="*/ 8 w 556"/>
                  <a:gd name="T79" fmla="*/ 36 h 661"/>
                  <a:gd name="T80" fmla="*/ 7 w 556"/>
                  <a:gd name="T81" fmla="*/ 35 h 661"/>
                  <a:gd name="T82" fmla="*/ 5 w 556"/>
                  <a:gd name="T83" fmla="*/ 35 h 661"/>
                  <a:gd name="T84" fmla="*/ 3 w 556"/>
                  <a:gd name="T85" fmla="*/ 34 h 6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661">
                    <a:moveTo>
                      <a:pt x="33" y="549"/>
                    </a:moveTo>
                    <a:lnTo>
                      <a:pt x="33" y="538"/>
                    </a:lnTo>
                    <a:lnTo>
                      <a:pt x="25" y="538"/>
                    </a:lnTo>
                    <a:lnTo>
                      <a:pt x="15" y="538"/>
                    </a:lnTo>
                    <a:lnTo>
                      <a:pt x="7" y="538"/>
                    </a:lnTo>
                    <a:lnTo>
                      <a:pt x="7" y="531"/>
                    </a:lnTo>
                    <a:lnTo>
                      <a:pt x="0" y="531"/>
                    </a:lnTo>
                    <a:lnTo>
                      <a:pt x="7" y="505"/>
                    </a:lnTo>
                    <a:lnTo>
                      <a:pt x="7" y="476"/>
                    </a:lnTo>
                    <a:lnTo>
                      <a:pt x="15" y="450"/>
                    </a:lnTo>
                    <a:lnTo>
                      <a:pt x="15" y="425"/>
                    </a:lnTo>
                    <a:lnTo>
                      <a:pt x="15" y="396"/>
                    </a:lnTo>
                    <a:lnTo>
                      <a:pt x="25" y="371"/>
                    </a:lnTo>
                    <a:lnTo>
                      <a:pt x="25" y="345"/>
                    </a:lnTo>
                    <a:lnTo>
                      <a:pt x="33" y="320"/>
                    </a:lnTo>
                    <a:lnTo>
                      <a:pt x="43" y="290"/>
                    </a:lnTo>
                    <a:lnTo>
                      <a:pt x="51" y="266"/>
                    </a:lnTo>
                    <a:lnTo>
                      <a:pt x="62" y="241"/>
                    </a:lnTo>
                    <a:lnTo>
                      <a:pt x="76" y="211"/>
                    </a:lnTo>
                    <a:lnTo>
                      <a:pt x="88" y="186"/>
                    </a:lnTo>
                    <a:lnTo>
                      <a:pt x="94" y="160"/>
                    </a:lnTo>
                    <a:lnTo>
                      <a:pt x="106" y="135"/>
                    </a:lnTo>
                    <a:lnTo>
                      <a:pt x="113" y="106"/>
                    </a:lnTo>
                    <a:lnTo>
                      <a:pt x="131" y="88"/>
                    </a:lnTo>
                    <a:lnTo>
                      <a:pt x="149" y="81"/>
                    </a:lnTo>
                    <a:lnTo>
                      <a:pt x="167" y="63"/>
                    </a:lnTo>
                    <a:lnTo>
                      <a:pt x="175" y="55"/>
                    </a:lnTo>
                    <a:lnTo>
                      <a:pt x="193" y="36"/>
                    </a:lnTo>
                    <a:lnTo>
                      <a:pt x="211" y="26"/>
                    </a:lnTo>
                    <a:lnTo>
                      <a:pt x="229" y="18"/>
                    </a:lnTo>
                    <a:lnTo>
                      <a:pt x="236" y="0"/>
                    </a:lnTo>
                    <a:lnTo>
                      <a:pt x="266" y="0"/>
                    </a:lnTo>
                    <a:lnTo>
                      <a:pt x="291" y="8"/>
                    </a:lnTo>
                    <a:lnTo>
                      <a:pt x="316" y="8"/>
                    </a:lnTo>
                    <a:lnTo>
                      <a:pt x="334" y="8"/>
                    </a:lnTo>
                    <a:lnTo>
                      <a:pt x="360" y="18"/>
                    </a:lnTo>
                    <a:lnTo>
                      <a:pt x="388" y="18"/>
                    </a:lnTo>
                    <a:lnTo>
                      <a:pt x="414" y="18"/>
                    </a:lnTo>
                    <a:lnTo>
                      <a:pt x="432" y="26"/>
                    </a:lnTo>
                    <a:lnTo>
                      <a:pt x="450" y="55"/>
                    </a:lnTo>
                    <a:lnTo>
                      <a:pt x="465" y="81"/>
                    </a:lnTo>
                    <a:lnTo>
                      <a:pt x="483" y="106"/>
                    </a:lnTo>
                    <a:lnTo>
                      <a:pt x="494" y="135"/>
                    </a:lnTo>
                    <a:lnTo>
                      <a:pt x="512" y="168"/>
                    </a:lnTo>
                    <a:lnTo>
                      <a:pt x="526" y="196"/>
                    </a:lnTo>
                    <a:lnTo>
                      <a:pt x="538" y="222"/>
                    </a:lnTo>
                    <a:lnTo>
                      <a:pt x="556" y="247"/>
                    </a:lnTo>
                    <a:lnTo>
                      <a:pt x="545" y="272"/>
                    </a:lnTo>
                    <a:lnTo>
                      <a:pt x="538" y="302"/>
                    </a:lnTo>
                    <a:lnTo>
                      <a:pt x="526" y="327"/>
                    </a:lnTo>
                    <a:lnTo>
                      <a:pt x="520" y="353"/>
                    </a:lnTo>
                    <a:lnTo>
                      <a:pt x="512" y="381"/>
                    </a:lnTo>
                    <a:lnTo>
                      <a:pt x="502" y="407"/>
                    </a:lnTo>
                    <a:lnTo>
                      <a:pt x="494" y="432"/>
                    </a:lnTo>
                    <a:lnTo>
                      <a:pt x="483" y="462"/>
                    </a:lnTo>
                    <a:lnTo>
                      <a:pt x="465" y="476"/>
                    </a:lnTo>
                    <a:lnTo>
                      <a:pt x="450" y="505"/>
                    </a:lnTo>
                    <a:lnTo>
                      <a:pt x="439" y="523"/>
                    </a:lnTo>
                    <a:lnTo>
                      <a:pt x="421" y="538"/>
                    </a:lnTo>
                    <a:lnTo>
                      <a:pt x="403" y="556"/>
                    </a:lnTo>
                    <a:lnTo>
                      <a:pt x="388" y="574"/>
                    </a:lnTo>
                    <a:lnTo>
                      <a:pt x="378" y="592"/>
                    </a:lnTo>
                    <a:lnTo>
                      <a:pt x="360" y="610"/>
                    </a:lnTo>
                    <a:lnTo>
                      <a:pt x="342" y="617"/>
                    </a:lnTo>
                    <a:lnTo>
                      <a:pt x="334" y="628"/>
                    </a:lnTo>
                    <a:lnTo>
                      <a:pt x="316" y="635"/>
                    </a:lnTo>
                    <a:lnTo>
                      <a:pt x="297" y="635"/>
                    </a:lnTo>
                    <a:lnTo>
                      <a:pt x="279" y="646"/>
                    </a:lnTo>
                    <a:lnTo>
                      <a:pt x="272" y="653"/>
                    </a:lnTo>
                    <a:lnTo>
                      <a:pt x="254" y="661"/>
                    </a:lnTo>
                    <a:lnTo>
                      <a:pt x="236" y="661"/>
                    </a:lnTo>
                    <a:lnTo>
                      <a:pt x="229" y="653"/>
                    </a:lnTo>
                    <a:lnTo>
                      <a:pt x="218" y="646"/>
                    </a:lnTo>
                    <a:lnTo>
                      <a:pt x="200" y="635"/>
                    </a:lnTo>
                    <a:lnTo>
                      <a:pt x="193" y="628"/>
                    </a:lnTo>
                    <a:lnTo>
                      <a:pt x="185" y="617"/>
                    </a:lnTo>
                    <a:lnTo>
                      <a:pt x="167" y="599"/>
                    </a:lnTo>
                    <a:lnTo>
                      <a:pt x="157" y="592"/>
                    </a:lnTo>
                    <a:lnTo>
                      <a:pt x="149" y="585"/>
                    </a:lnTo>
                    <a:lnTo>
                      <a:pt x="131" y="585"/>
                    </a:lnTo>
                    <a:lnTo>
                      <a:pt x="124" y="574"/>
                    </a:lnTo>
                    <a:lnTo>
                      <a:pt x="106" y="567"/>
                    </a:lnTo>
                    <a:lnTo>
                      <a:pt x="94" y="567"/>
                    </a:lnTo>
                    <a:lnTo>
                      <a:pt x="76" y="556"/>
                    </a:lnTo>
                    <a:lnTo>
                      <a:pt x="62" y="556"/>
                    </a:lnTo>
                    <a:lnTo>
                      <a:pt x="51" y="549"/>
                    </a:lnTo>
                    <a:lnTo>
                      <a:pt x="33" y="54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4" name="Freeform 412"/>
              <p:cNvSpPr>
                <a:spLocks/>
              </p:cNvSpPr>
              <p:nvPr/>
            </p:nvSpPr>
            <p:spPr bwMode="auto">
              <a:xfrm>
                <a:off x="3772" y="1325"/>
                <a:ext cx="115" cy="139"/>
              </a:xfrm>
              <a:custGeom>
                <a:avLst/>
                <a:gdLst>
                  <a:gd name="T0" fmla="*/ 1 w 460"/>
                  <a:gd name="T1" fmla="*/ 28 h 554"/>
                  <a:gd name="T2" fmla="*/ 1 w 460"/>
                  <a:gd name="T3" fmla="*/ 28 h 554"/>
                  <a:gd name="T4" fmla="*/ 0 w 460"/>
                  <a:gd name="T5" fmla="*/ 27 h 554"/>
                  <a:gd name="T6" fmla="*/ 1 w 460"/>
                  <a:gd name="T7" fmla="*/ 24 h 554"/>
                  <a:gd name="T8" fmla="*/ 1 w 460"/>
                  <a:gd name="T9" fmla="*/ 21 h 554"/>
                  <a:gd name="T10" fmla="*/ 2 w 460"/>
                  <a:gd name="T11" fmla="*/ 18 h 554"/>
                  <a:gd name="T12" fmla="*/ 2 w 460"/>
                  <a:gd name="T13" fmla="*/ 16 h 554"/>
                  <a:gd name="T14" fmla="*/ 4 w 460"/>
                  <a:gd name="T15" fmla="*/ 13 h 554"/>
                  <a:gd name="T16" fmla="*/ 5 w 460"/>
                  <a:gd name="T17" fmla="*/ 9 h 554"/>
                  <a:gd name="T18" fmla="*/ 6 w 460"/>
                  <a:gd name="T19" fmla="*/ 7 h 554"/>
                  <a:gd name="T20" fmla="*/ 7 w 460"/>
                  <a:gd name="T21" fmla="*/ 5 h 554"/>
                  <a:gd name="T22" fmla="*/ 9 w 460"/>
                  <a:gd name="T23" fmla="*/ 3 h 554"/>
                  <a:gd name="T24" fmla="*/ 10 w 460"/>
                  <a:gd name="T25" fmla="*/ 2 h 554"/>
                  <a:gd name="T26" fmla="*/ 12 w 460"/>
                  <a:gd name="T27" fmla="*/ 1 h 554"/>
                  <a:gd name="T28" fmla="*/ 14 w 460"/>
                  <a:gd name="T29" fmla="*/ 0 h 554"/>
                  <a:gd name="T30" fmla="*/ 16 w 460"/>
                  <a:gd name="T31" fmla="*/ 1 h 554"/>
                  <a:gd name="T32" fmla="*/ 19 w 460"/>
                  <a:gd name="T33" fmla="*/ 1 h 554"/>
                  <a:gd name="T34" fmla="*/ 22 w 460"/>
                  <a:gd name="T35" fmla="*/ 1 h 554"/>
                  <a:gd name="T36" fmla="*/ 23 w 460"/>
                  <a:gd name="T37" fmla="*/ 3 h 554"/>
                  <a:gd name="T38" fmla="*/ 25 w 460"/>
                  <a:gd name="T39" fmla="*/ 6 h 554"/>
                  <a:gd name="T40" fmla="*/ 27 w 460"/>
                  <a:gd name="T41" fmla="*/ 9 h 554"/>
                  <a:gd name="T42" fmla="*/ 28 w 460"/>
                  <a:gd name="T43" fmla="*/ 12 h 554"/>
                  <a:gd name="T44" fmla="*/ 29 w 460"/>
                  <a:gd name="T45" fmla="*/ 14 h 554"/>
                  <a:gd name="T46" fmla="*/ 28 w 460"/>
                  <a:gd name="T47" fmla="*/ 17 h 554"/>
                  <a:gd name="T48" fmla="*/ 27 w 460"/>
                  <a:gd name="T49" fmla="*/ 20 h 554"/>
                  <a:gd name="T50" fmla="*/ 26 w 460"/>
                  <a:gd name="T51" fmla="*/ 23 h 554"/>
                  <a:gd name="T52" fmla="*/ 24 w 460"/>
                  <a:gd name="T53" fmla="*/ 25 h 554"/>
                  <a:gd name="T54" fmla="*/ 23 w 460"/>
                  <a:gd name="T55" fmla="*/ 27 h 554"/>
                  <a:gd name="T56" fmla="*/ 21 w 460"/>
                  <a:gd name="T57" fmla="*/ 29 h 554"/>
                  <a:gd name="T58" fmla="*/ 20 w 460"/>
                  <a:gd name="T59" fmla="*/ 31 h 554"/>
                  <a:gd name="T60" fmla="*/ 19 w 460"/>
                  <a:gd name="T61" fmla="*/ 32 h 554"/>
                  <a:gd name="T62" fmla="*/ 17 w 460"/>
                  <a:gd name="T63" fmla="*/ 33 h 554"/>
                  <a:gd name="T64" fmla="*/ 15 w 460"/>
                  <a:gd name="T65" fmla="*/ 34 h 554"/>
                  <a:gd name="T66" fmla="*/ 14 w 460"/>
                  <a:gd name="T67" fmla="*/ 34 h 554"/>
                  <a:gd name="T68" fmla="*/ 12 w 460"/>
                  <a:gd name="T69" fmla="*/ 34 h 554"/>
                  <a:gd name="T70" fmla="*/ 11 w 460"/>
                  <a:gd name="T71" fmla="*/ 33 h 554"/>
                  <a:gd name="T72" fmla="*/ 10 w 460"/>
                  <a:gd name="T73" fmla="*/ 32 h 554"/>
                  <a:gd name="T74" fmla="*/ 9 w 460"/>
                  <a:gd name="T75" fmla="*/ 31 h 554"/>
                  <a:gd name="T76" fmla="*/ 7 w 460"/>
                  <a:gd name="T77" fmla="*/ 31 h 554"/>
                  <a:gd name="T78" fmla="*/ 6 w 460"/>
                  <a:gd name="T79" fmla="*/ 30 h 554"/>
                  <a:gd name="T80" fmla="*/ 4 w 460"/>
                  <a:gd name="T81" fmla="*/ 29 h 554"/>
                  <a:gd name="T82" fmla="*/ 3 w 460"/>
                  <a:gd name="T83" fmla="*/ 29 h 5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0" h="554">
                    <a:moveTo>
                      <a:pt x="28" y="450"/>
                    </a:moveTo>
                    <a:lnTo>
                      <a:pt x="18" y="450"/>
                    </a:lnTo>
                    <a:lnTo>
                      <a:pt x="10" y="450"/>
                    </a:lnTo>
                    <a:lnTo>
                      <a:pt x="10" y="439"/>
                    </a:lnTo>
                    <a:lnTo>
                      <a:pt x="0" y="439"/>
                    </a:lnTo>
                    <a:lnTo>
                      <a:pt x="0" y="424"/>
                    </a:lnTo>
                    <a:lnTo>
                      <a:pt x="10" y="396"/>
                    </a:lnTo>
                    <a:lnTo>
                      <a:pt x="10" y="377"/>
                    </a:lnTo>
                    <a:lnTo>
                      <a:pt x="18" y="351"/>
                    </a:lnTo>
                    <a:lnTo>
                      <a:pt x="18" y="333"/>
                    </a:lnTo>
                    <a:lnTo>
                      <a:pt x="18" y="308"/>
                    </a:lnTo>
                    <a:lnTo>
                      <a:pt x="28" y="290"/>
                    </a:lnTo>
                    <a:lnTo>
                      <a:pt x="28" y="264"/>
                    </a:lnTo>
                    <a:lnTo>
                      <a:pt x="36" y="246"/>
                    </a:lnTo>
                    <a:lnTo>
                      <a:pt x="47" y="221"/>
                    </a:lnTo>
                    <a:lnTo>
                      <a:pt x="55" y="203"/>
                    </a:lnTo>
                    <a:lnTo>
                      <a:pt x="61" y="173"/>
                    </a:lnTo>
                    <a:lnTo>
                      <a:pt x="73" y="148"/>
                    </a:lnTo>
                    <a:lnTo>
                      <a:pt x="79" y="130"/>
                    </a:lnTo>
                    <a:lnTo>
                      <a:pt x="91" y="105"/>
                    </a:lnTo>
                    <a:lnTo>
                      <a:pt x="98" y="87"/>
                    </a:lnTo>
                    <a:lnTo>
                      <a:pt x="109" y="79"/>
                    </a:lnTo>
                    <a:lnTo>
                      <a:pt x="124" y="61"/>
                    </a:lnTo>
                    <a:lnTo>
                      <a:pt x="134" y="51"/>
                    </a:lnTo>
                    <a:lnTo>
                      <a:pt x="152" y="43"/>
                    </a:lnTo>
                    <a:lnTo>
                      <a:pt x="160" y="36"/>
                    </a:lnTo>
                    <a:lnTo>
                      <a:pt x="178" y="25"/>
                    </a:lnTo>
                    <a:lnTo>
                      <a:pt x="185" y="7"/>
                    </a:lnTo>
                    <a:lnTo>
                      <a:pt x="203" y="0"/>
                    </a:lnTo>
                    <a:lnTo>
                      <a:pt x="221" y="0"/>
                    </a:lnTo>
                    <a:lnTo>
                      <a:pt x="239" y="7"/>
                    </a:lnTo>
                    <a:lnTo>
                      <a:pt x="257" y="7"/>
                    </a:lnTo>
                    <a:lnTo>
                      <a:pt x="282" y="7"/>
                    </a:lnTo>
                    <a:lnTo>
                      <a:pt x="301" y="7"/>
                    </a:lnTo>
                    <a:lnTo>
                      <a:pt x="319" y="18"/>
                    </a:lnTo>
                    <a:lnTo>
                      <a:pt x="345" y="18"/>
                    </a:lnTo>
                    <a:lnTo>
                      <a:pt x="363" y="18"/>
                    </a:lnTo>
                    <a:lnTo>
                      <a:pt x="373" y="43"/>
                    </a:lnTo>
                    <a:lnTo>
                      <a:pt x="388" y="69"/>
                    </a:lnTo>
                    <a:lnTo>
                      <a:pt x="399" y="87"/>
                    </a:lnTo>
                    <a:lnTo>
                      <a:pt x="417" y="112"/>
                    </a:lnTo>
                    <a:lnTo>
                      <a:pt x="424" y="142"/>
                    </a:lnTo>
                    <a:lnTo>
                      <a:pt x="442" y="160"/>
                    </a:lnTo>
                    <a:lnTo>
                      <a:pt x="450" y="185"/>
                    </a:lnTo>
                    <a:lnTo>
                      <a:pt x="460" y="210"/>
                    </a:lnTo>
                    <a:lnTo>
                      <a:pt x="460" y="228"/>
                    </a:lnTo>
                    <a:lnTo>
                      <a:pt x="450" y="254"/>
                    </a:lnTo>
                    <a:lnTo>
                      <a:pt x="442" y="272"/>
                    </a:lnTo>
                    <a:lnTo>
                      <a:pt x="435" y="297"/>
                    </a:lnTo>
                    <a:lnTo>
                      <a:pt x="424" y="315"/>
                    </a:lnTo>
                    <a:lnTo>
                      <a:pt x="417" y="344"/>
                    </a:lnTo>
                    <a:lnTo>
                      <a:pt x="406" y="363"/>
                    </a:lnTo>
                    <a:lnTo>
                      <a:pt x="399" y="388"/>
                    </a:lnTo>
                    <a:lnTo>
                      <a:pt x="388" y="396"/>
                    </a:lnTo>
                    <a:lnTo>
                      <a:pt x="381" y="414"/>
                    </a:lnTo>
                    <a:lnTo>
                      <a:pt x="363" y="432"/>
                    </a:lnTo>
                    <a:lnTo>
                      <a:pt x="355" y="450"/>
                    </a:lnTo>
                    <a:lnTo>
                      <a:pt x="337" y="468"/>
                    </a:lnTo>
                    <a:lnTo>
                      <a:pt x="327" y="475"/>
                    </a:lnTo>
                    <a:lnTo>
                      <a:pt x="312" y="493"/>
                    </a:lnTo>
                    <a:lnTo>
                      <a:pt x="301" y="511"/>
                    </a:lnTo>
                    <a:lnTo>
                      <a:pt x="294" y="511"/>
                    </a:lnTo>
                    <a:lnTo>
                      <a:pt x="276" y="518"/>
                    </a:lnTo>
                    <a:lnTo>
                      <a:pt x="264" y="529"/>
                    </a:lnTo>
                    <a:lnTo>
                      <a:pt x="251" y="529"/>
                    </a:lnTo>
                    <a:lnTo>
                      <a:pt x="239" y="536"/>
                    </a:lnTo>
                    <a:lnTo>
                      <a:pt x="221" y="547"/>
                    </a:lnTo>
                    <a:lnTo>
                      <a:pt x="214" y="547"/>
                    </a:lnTo>
                    <a:lnTo>
                      <a:pt x="203" y="554"/>
                    </a:lnTo>
                    <a:lnTo>
                      <a:pt x="185" y="547"/>
                    </a:lnTo>
                    <a:lnTo>
                      <a:pt x="178" y="536"/>
                    </a:lnTo>
                    <a:lnTo>
                      <a:pt x="170" y="529"/>
                    </a:lnTo>
                    <a:lnTo>
                      <a:pt x="160" y="518"/>
                    </a:lnTo>
                    <a:lnTo>
                      <a:pt x="152" y="511"/>
                    </a:lnTo>
                    <a:lnTo>
                      <a:pt x="142" y="500"/>
                    </a:lnTo>
                    <a:lnTo>
                      <a:pt x="134" y="493"/>
                    </a:lnTo>
                    <a:lnTo>
                      <a:pt x="124" y="486"/>
                    </a:lnTo>
                    <a:lnTo>
                      <a:pt x="109" y="486"/>
                    </a:lnTo>
                    <a:lnTo>
                      <a:pt x="98" y="475"/>
                    </a:lnTo>
                    <a:lnTo>
                      <a:pt x="91" y="475"/>
                    </a:lnTo>
                    <a:lnTo>
                      <a:pt x="79" y="468"/>
                    </a:lnTo>
                    <a:lnTo>
                      <a:pt x="61" y="468"/>
                    </a:lnTo>
                    <a:lnTo>
                      <a:pt x="55" y="457"/>
                    </a:lnTo>
                    <a:lnTo>
                      <a:pt x="47" y="457"/>
                    </a:lnTo>
                    <a:lnTo>
                      <a:pt x="28" y="450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5" name="Freeform 413"/>
              <p:cNvSpPr>
                <a:spLocks/>
              </p:cNvSpPr>
              <p:nvPr/>
            </p:nvSpPr>
            <p:spPr bwMode="auto">
              <a:xfrm>
                <a:off x="3777" y="1350"/>
                <a:ext cx="92" cy="109"/>
              </a:xfrm>
              <a:custGeom>
                <a:avLst/>
                <a:gdLst>
                  <a:gd name="T0" fmla="*/ 1 w 370"/>
                  <a:gd name="T1" fmla="*/ 22 h 439"/>
                  <a:gd name="T2" fmla="*/ 0 w 370"/>
                  <a:gd name="T3" fmla="*/ 22 h 439"/>
                  <a:gd name="T4" fmla="*/ 0 w 370"/>
                  <a:gd name="T5" fmla="*/ 20 h 439"/>
                  <a:gd name="T6" fmla="*/ 0 w 370"/>
                  <a:gd name="T7" fmla="*/ 17 h 439"/>
                  <a:gd name="T8" fmla="*/ 1 w 370"/>
                  <a:gd name="T9" fmla="*/ 15 h 439"/>
                  <a:gd name="T10" fmla="*/ 1 w 370"/>
                  <a:gd name="T11" fmla="*/ 13 h 439"/>
                  <a:gd name="T12" fmla="*/ 2 w 370"/>
                  <a:gd name="T13" fmla="*/ 11 h 439"/>
                  <a:gd name="T14" fmla="*/ 3 w 370"/>
                  <a:gd name="T15" fmla="*/ 9 h 439"/>
                  <a:gd name="T16" fmla="*/ 4 w 370"/>
                  <a:gd name="T17" fmla="*/ 6 h 439"/>
                  <a:gd name="T18" fmla="*/ 5 w 370"/>
                  <a:gd name="T19" fmla="*/ 4 h 439"/>
                  <a:gd name="T20" fmla="*/ 6 w 370"/>
                  <a:gd name="T21" fmla="*/ 3 h 439"/>
                  <a:gd name="T22" fmla="*/ 7 w 370"/>
                  <a:gd name="T23" fmla="*/ 2 h 439"/>
                  <a:gd name="T24" fmla="*/ 8 w 370"/>
                  <a:gd name="T25" fmla="*/ 1 h 439"/>
                  <a:gd name="T26" fmla="*/ 10 w 370"/>
                  <a:gd name="T27" fmla="*/ 0 h 439"/>
                  <a:gd name="T28" fmla="*/ 11 w 370"/>
                  <a:gd name="T29" fmla="*/ 0 h 439"/>
                  <a:gd name="T30" fmla="*/ 14 w 370"/>
                  <a:gd name="T31" fmla="*/ 0 h 439"/>
                  <a:gd name="T32" fmla="*/ 16 w 370"/>
                  <a:gd name="T33" fmla="*/ 0 h 439"/>
                  <a:gd name="T34" fmla="*/ 18 w 370"/>
                  <a:gd name="T35" fmla="*/ 1 h 439"/>
                  <a:gd name="T36" fmla="*/ 19 w 370"/>
                  <a:gd name="T37" fmla="*/ 3 h 439"/>
                  <a:gd name="T38" fmla="*/ 20 w 370"/>
                  <a:gd name="T39" fmla="*/ 5 h 439"/>
                  <a:gd name="T40" fmla="*/ 21 w 370"/>
                  <a:gd name="T41" fmla="*/ 8 h 439"/>
                  <a:gd name="T42" fmla="*/ 23 w 370"/>
                  <a:gd name="T43" fmla="*/ 10 h 439"/>
                  <a:gd name="T44" fmla="*/ 22 w 370"/>
                  <a:gd name="T45" fmla="*/ 12 h 439"/>
                  <a:gd name="T46" fmla="*/ 21 w 370"/>
                  <a:gd name="T47" fmla="*/ 15 h 439"/>
                  <a:gd name="T48" fmla="*/ 21 w 370"/>
                  <a:gd name="T49" fmla="*/ 17 h 439"/>
                  <a:gd name="T50" fmla="*/ 20 w 370"/>
                  <a:gd name="T51" fmla="*/ 19 h 439"/>
                  <a:gd name="T52" fmla="*/ 19 w 370"/>
                  <a:gd name="T53" fmla="*/ 21 h 439"/>
                  <a:gd name="T54" fmla="*/ 17 w 370"/>
                  <a:gd name="T55" fmla="*/ 22 h 439"/>
                  <a:gd name="T56" fmla="*/ 16 w 370"/>
                  <a:gd name="T57" fmla="*/ 24 h 439"/>
                  <a:gd name="T58" fmla="*/ 15 w 370"/>
                  <a:gd name="T59" fmla="*/ 25 h 439"/>
                  <a:gd name="T60" fmla="*/ 14 w 370"/>
                  <a:gd name="T61" fmla="*/ 26 h 439"/>
                  <a:gd name="T62" fmla="*/ 12 w 370"/>
                  <a:gd name="T63" fmla="*/ 26 h 439"/>
                  <a:gd name="T64" fmla="*/ 11 w 370"/>
                  <a:gd name="T65" fmla="*/ 27 h 439"/>
                  <a:gd name="T66" fmla="*/ 10 w 370"/>
                  <a:gd name="T67" fmla="*/ 27 h 439"/>
                  <a:gd name="T68" fmla="*/ 9 w 370"/>
                  <a:gd name="T69" fmla="*/ 27 h 439"/>
                  <a:gd name="T70" fmla="*/ 8 w 370"/>
                  <a:gd name="T71" fmla="*/ 26 h 439"/>
                  <a:gd name="T72" fmla="*/ 7 w 370"/>
                  <a:gd name="T73" fmla="*/ 25 h 439"/>
                  <a:gd name="T74" fmla="*/ 6 w 370"/>
                  <a:gd name="T75" fmla="*/ 24 h 439"/>
                  <a:gd name="T76" fmla="*/ 5 w 370"/>
                  <a:gd name="T77" fmla="*/ 23 h 439"/>
                  <a:gd name="T78" fmla="*/ 4 w 370"/>
                  <a:gd name="T79" fmla="*/ 23 h 439"/>
                  <a:gd name="T80" fmla="*/ 3 w 370"/>
                  <a:gd name="T81" fmla="*/ 23 h 439"/>
                  <a:gd name="T82" fmla="*/ 2 w 370"/>
                  <a:gd name="T83" fmla="*/ 22 h 4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0" h="439">
                    <a:moveTo>
                      <a:pt x="29" y="360"/>
                    </a:moveTo>
                    <a:lnTo>
                      <a:pt x="18" y="360"/>
                    </a:lnTo>
                    <a:lnTo>
                      <a:pt x="10" y="360"/>
                    </a:lnTo>
                    <a:lnTo>
                      <a:pt x="0" y="353"/>
                    </a:lnTo>
                    <a:lnTo>
                      <a:pt x="0" y="335"/>
                    </a:lnTo>
                    <a:lnTo>
                      <a:pt x="0" y="317"/>
                    </a:lnTo>
                    <a:lnTo>
                      <a:pt x="10" y="299"/>
                    </a:lnTo>
                    <a:lnTo>
                      <a:pt x="10" y="280"/>
                    </a:lnTo>
                    <a:lnTo>
                      <a:pt x="10" y="266"/>
                    </a:lnTo>
                    <a:lnTo>
                      <a:pt x="18" y="247"/>
                    </a:lnTo>
                    <a:lnTo>
                      <a:pt x="18" y="229"/>
                    </a:lnTo>
                    <a:lnTo>
                      <a:pt x="18" y="211"/>
                    </a:lnTo>
                    <a:lnTo>
                      <a:pt x="29" y="193"/>
                    </a:lnTo>
                    <a:lnTo>
                      <a:pt x="37" y="175"/>
                    </a:lnTo>
                    <a:lnTo>
                      <a:pt x="43" y="157"/>
                    </a:lnTo>
                    <a:lnTo>
                      <a:pt x="43" y="139"/>
                    </a:lnTo>
                    <a:lnTo>
                      <a:pt x="55" y="124"/>
                    </a:lnTo>
                    <a:lnTo>
                      <a:pt x="61" y="106"/>
                    </a:lnTo>
                    <a:lnTo>
                      <a:pt x="73" y="88"/>
                    </a:lnTo>
                    <a:lnTo>
                      <a:pt x="80" y="70"/>
                    </a:lnTo>
                    <a:lnTo>
                      <a:pt x="91" y="63"/>
                    </a:lnTo>
                    <a:lnTo>
                      <a:pt x="98" y="51"/>
                    </a:lnTo>
                    <a:lnTo>
                      <a:pt x="106" y="45"/>
                    </a:lnTo>
                    <a:lnTo>
                      <a:pt x="116" y="33"/>
                    </a:lnTo>
                    <a:lnTo>
                      <a:pt x="124" y="26"/>
                    </a:lnTo>
                    <a:lnTo>
                      <a:pt x="134" y="15"/>
                    </a:lnTo>
                    <a:lnTo>
                      <a:pt x="152" y="8"/>
                    </a:lnTo>
                    <a:lnTo>
                      <a:pt x="160" y="0"/>
                    </a:lnTo>
                    <a:lnTo>
                      <a:pt x="178" y="0"/>
                    </a:lnTo>
                    <a:lnTo>
                      <a:pt x="185" y="8"/>
                    </a:lnTo>
                    <a:lnTo>
                      <a:pt x="203" y="8"/>
                    </a:lnTo>
                    <a:lnTo>
                      <a:pt x="221" y="8"/>
                    </a:lnTo>
                    <a:lnTo>
                      <a:pt x="239" y="8"/>
                    </a:lnTo>
                    <a:lnTo>
                      <a:pt x="258" y="8"/>
                    </a:lnTo>
                    <a:lnTo>
                      <a:pt x="276" y="15"/>
                    </a:lnTo>
                    <a:lnTo>
                      <a:pt x="294" y="15"/>
                    </a:lnTo>
                    <a:lnTo>
                      <a:pt x="301" y="33"/>
                    </a:lnTo>
                    <a:lnTo>
                      <a:pt x="309" y="51"/>
                    </a:lnTo>
                    <a:lnTo>
                      <a:pt x="319" y="70"/>
                    </a:lnTo>
                    <a:lnTo>
                      <a:pt x="327" y="88"/>
                    </a:lnTo>
                    <a:lnTo>
                      <a:pt x="337" y="113"/>
                    </a:lnTo>
                    <a:lnTo>
                      <a:pt x="345" y="131"/>
                    </a:lnTo>
                    <a:lnTo>
                      <a:pt x="363" y="149"/>
                    </a:lnTo>
                    <a:lnTo>
                      <a:pt x="370" y="167"/>
                    </a:lnTo>
                    <a:lnTo>
                      <a:pt x="363" y="185"/>
                    </a:lnTo>
                    <a:lnTo>
                      <a:pt x="355" y="200"/>
                    </a:lnTo>
                    <a:lnTo>
                      <a:pt x="355" y="218"/>
                    </a:lnTo>
                    <a:lnTo>
                      <a:pt x="345" y="236"/>
                    </a:lnTo>
                    <a:lnTo>
                      <a:pt x="337" y="254"/>
                    </a:lnTo>
                    <a:lnTo>
                      <a:pt x="337" y="272"/>
                    </a:lnTo>
                    <a:lnTo>
                      <a:pt x="327" y="291"/>
                    </a:lnTo>
                    <a:lnTo>
                      <a:pt x="319" y="309"/>
                    </a:lnTo>
                    <a:lnTo>
                      <a:pt x="309" y="317"/>
                    </a:lnTo>
                    <a:lnTo>
                      <a:pt x="301" y="335"/>
                    </a:lnTo>
                    <a:lnTo>
                      <a:pt x="294" y="342"/>
                    </a:lnTo>
                    <a:lnTo>
                      <a:pt x="283" y="360"/>
                    </a:lnTo>
                    <a:lnTo>
                      <a:pt x="264" y="371"/>
                    </a:lnTo>
                    <a:lnTo>
                      <a:pt x="258" y="389"/>
                    </a:lnTo>
                    <a:lnTo>
                      <a:pt x="246" y="396"/>
                    </a:lnTo>
                    <a:lnTo>
                      <a:pt x="239" y="403"/>
                    </a:lnTo>
                    <a:lnTo>
                      <a:pt x="233" y="414"/>
                    </a:lnTo>
                    <a:lnTo>
                      <a:pt x="221" y="414"/>
                    </a:lnTo>
                    <a:lnTo>
                      <a:pt x="215" y="421"/>
                    </a:lnTo>
                    <a:lnTo>
                      <a:pt x="196" y="421"/>
                    </a:lnTo>
                    <a:lnTo>
                      <a:pt x="185" y="432"/>
                    </a:lnTo>
                    <a:lnTo>
                      <a:pt x="178" y="432"/>
                    </a:lnTo>
                    <a:lnTo>
                      <a:pt x="167" y="439"/>
                    </a:lnTo>
                    <a:lnTo>
                      <a:pt x="160" y="439"/>
                    </a:lnTo>
                    <a:lnTo>
                      <a:pt x="152" y="439"/>
                    </a:lnTo>
                    <a:lnTo>
                      <a:pt x="142" y="432"/>
                    </a:lnTo>
                    <a:lnTo>
                      <a:pt x="134" y="421"/>
                    </a:lnTo>
                    <a:lnTo>
                      <a:pt x="124" y="414"/>
                    </a:lnTo>
                    <a:lnTo>
                      <a:pt x="116" y="414"/>
                    </a:lnTo>
                    <a:lnTo>
                      <a:pt x="116" y="403"/>
                    </a:lnTo>
                    <a:lnTo>
                      <a:pt x="106" y="396"/>
                    </a:lnTo>
                    <a:lnTo>
                      <a:pt x="98" y="389"/>
                    </a:lnTo>
                    <a:lnTo>
                      <a:pt x="91" y="389"/>
                    </a:lnTo>
                    <a:lnTo>
                      <a:pt x="80" y="378"/>
                    </a:lnTo>
                    <a:lnTo>
                      <a:pt x="73" y="378"/>
                    </a:lnTo>
                    <a:lnTo>
                      <a:pt x="61" y="378"/>
                    </a:lnTo>
                    <a:lnTo>
                      <a:pt x="55" y="371"/>
                    </a:lnTo>
                    <a:lnTo>
                      <a:pt x="43" y="371"/>
                    </a:lnTo>
                    <a:lnTo>
                      <a:pt x="37" y="371"/>
                    </a:lnTo>
                    <a:lnTo>
                      <a:pt x="29" y="360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6" name="Freeform 414"/>
              <p:cNvSpPr>
                <a:spLocks/>
              </p:cNvSpPr>
              <p:nvPr/>
            </p:nvSpPr>
            <p:spPr bwMode="auto">
              <a:xfrm>
                <a:off x="3781" y="1373"/>
                <a:ext cx="69" cy="85"/>
              </a:xfrm>
              <a:custGeom>
                <a:avLst/>
                <a:gdLst>
                  <a:gd name="T0" fmla="*/ 1 w 276"/>
                  <a:gd name="T1" fmla="*/ 18 h 338"/>
                  <a:gd name="T2" fmla="*/ 0 w 276"/>
                  <a:gd name="T3" fmla="*/ 17 h 338"/>
                  <a:gd name="T4" fmla="*/ 1 w 276"/>
                  <a:gd name="T5" fmla="*/ 10 h 338"/>
                  <a:gd name="T6" fmla="*/ 4 w 276"/>
                  <a:gd name="T7" fmla="*/ 4 h 338"/>
                  <a:gd name="T8" fmla="*/ 7 w 276"/>
                  <a:gd name="T9" fmla="*/ 0 h 338"/>
                  <a:gd name="T10" fmla="*/ 14 w 276"/>
                  <a:gd name="T11" fmla="*/ 1 h 338"/>
                  <a:gd name="T12" fmla="*/ 17 w 276"/>
                  <a:gd name="T13" fmla="*/ 8 h 338"/>
                  <a:gd name="T14" fmla="*/ 15 w 276"/>
                  <a:gd name="T15" fmla="*/ 15 h 338"/>
                  <a:gd name="T16" fmla="*/ 11 w 276"/>
                  <a:gd name="T17" fmla="*/ 20 h 338"/>
                  <a:gd name="T18" fmla="*/ 7 w 276"/>
                  <a:gd name="T19" fmla="*/ 21 h 338"/>
                  <a:gd name="T20" fmla="*/ 5 w 276"/>
                  <a:gd name="T21" fmla="*/ 19 h 338"/>
                  <a:gd name="T22" fmla="*/ 1 w 276"/>
                  <a:gd name="T23" fmla="*/ 18 h 3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6" h="338">
                    <a:moveTo>
                      <a:pt x="19" y="277"/>
                    </a:moveTo>
                    <a:lnTo>
                      <a:pt x="0" y="266"/>
                    </a:lnTo>
                    <a:lnTo>
                      <a:pt x="11" y="160"/>
                    </a:lnTo>
                    <a:lnTo>
                      <a:pt x="55" y="55"/>
                    </a:lnTo>
                    <a:lnTo>
                      <a:pt x="116" y="0"/>
                    </a:lnTo>
                    <a:lnTo>
                      <a:pt x="215" y="19"/>
                    </a:lnTo>
                    <a:lnTo>
                      <a:pt x="276" y="124"/>
                    </a:lnTo>
                    <a:lnTo>
                      <a:pt x="240" y="233"/>
                    </a:lnTo>
                    <a:lnTo>
                      <a:pt x="178" y="309"/>
                    </a:lnTo>
                    <a:lnTo>
                      <a:pt x="116" y="338"/>
                    </a:lnTo>
                    <a:lnTo>
                      <a:pt x="73" y="295"/>
                    </a:lnTo>
                    <a:lnTo>
                      <a:pt x="19" y="27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7" name="Freeform 415"/>
              <p:cNvSpPr>
                <a:spLocks/>
              </p:cNvSpPr>
              <p:nvPr/>
            </p:nvSpPr>
            <p:spPr bwMode="auto">
              <a:xfrm>
                <a:off x="3856" y="1749"/>
                <a:ext cx="329" cy="293"/>
              </a:xfrm>
              <a:custGeom>
                <a:avLst/>
                <a:gdLst>
                  <a:gd name="T0" fmla="*/ 18 w 1314"/>
                  <a:gd name="T1" fmla="*/ 4 h 1172"/>
                  <a:gd name="T2" fmla="*/ 20 w 1314"/>
                  <a:gd name="T3" fmla="*/ 0 h 1172"/>
                  <a:gd name="T4" fmla="*/ 46 w 1314"/>
                  <a:gd name="T5" fmla="*/ 7 h 1172"/>
                  <a:gd name="T6" fmla="*/ 71 w 1314"/>
                  <a:gd name="T7" fmla="*/ 21 h 1172"/>
                  <a:gd name="T8" fmla="*/ 82 w 1314"/>
                  <a:gd name="T9" fmla="*/ 38 h 1172"/>
                  <a:gd name="T10" fmla="*/ 76 w 1314"/>
                  <a:gd name="T11" fmla="*/ 62 h 1172"/>
                  <a:gd name="T12" fmla="*/ 46 w 1314"/>
                  <a:gd name="T13" fmla="*/ 73 h 1172"/>
                  <a:gd name="T14" fmla="*/ 21 w 1314"/>
                  <a:gd name="T15" fmla="*/ 61 h 1172"/>
                  <a:gd name="T16" fmla="*/ 4 w 1314"/>
                  <a:gd name="T17" fmla="*/ 44 h 1172"/>
                  <a:gd name="T18" fmla="*/ 0 w 1314"/>
                  <a:gd name="T19" fmla="*/ 28 h 1172"/>
                  <a:gd name="T20" fmla="*/ 12 w 1314"/>
                  <a:gd name="T21" fmla="*/ 17 h 1172"/>
                  <a:gd name="T22" fmla="*/ 18 w 1314"/>
                  <a:gd name="T23" fmla="*/ 4 h 11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4" h="1172">
                    <a:moveTo>
                      <a:pt x="290" y="69"/>
                    </a:moveTo>
                    <a:lnTo>
                      <a:pt x="316" y="0"/>
                    </a:lnTo>
                    <a:lnTo>
                      <a:pt x="740" y="112"/>
                    </a:lnTo>
                    <a:lnTo>
                      <a:pt x="1139" y="334"/>
                    </a:lnTo>
                    <a:lnTo>
                      <a:pt x="1314" y="610"/>
                    </a:lnTo>
                    <a:lnTo>
                      <a:pt x="1216" y="987"/>
                    </a:lnTo>
                    <a:lnTo>
                      <a:pt x="740" y="1172"/>
                    </a:lnTo>
                    <a:lnTo>
                      <a:pt x="334" y="969"/>
                    </a:lnTo>
                    <a:lnTo>
                      <a:pt x="69" y="697"/>
                    </a:lnTo>
                    <a:lnTo>
                      <a:pt x="0" y="438"/>
                    </a:lnTo>
                    <a:lnTo>
                      <a:pt x="186" y="272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8" name="Freeform 416"/>
              <p:cNvSpPr>
                <a:spLocks/>
              </p:cNvSpPr>
              <p:nvPr/>
            </p:nvSpPr>
            <p:spPr bwMode="auto">
              <a:xfrm>
                <a:off x="3861" y="1753"/>
                <a:ext cx="299" cy="269"/>
              </a:xfrm>
              <a:custGeom>
                <a:avLst/>
                <a:gdLst>
                  <a:gd name="T0" fmla="*/ 16 w 1198"/>
                  <a:gd name="T1" fmla="*/ 3 h 1073"/>
                  <a:gd name="T2" fmla="*/ 17 w 1198"/>
                  <a:gd name="T3" fmla="*/ 2 h 1073"/>
                  <a:gd name="T4" fmla="*/ 18 w 1198"/>
                  <a:gd name="T5" fmla="*/ 2 h 1073"/>
                  <a:gd name="T6" fmla="*/ 18 w 1198"/>
                  <a:gd name="T7" fmla="*/ 1 h 1073"/>
                  <a:gd name="T8" fmla="*/ 21 w 1198"/>
                  <a:gd name="T9" fmla="*/ 1 h 1073"/>
                  <a:gd name="T10" fmla="*/ 27 w 1198"/>
                  <a:gd name="T11" fmla="*/ 2 h 1073"/>
                  <a:gd name="T12" fmla="*/ 33 w 1198"/>
                  <a:gd name="T13" fmla="*/ 4 h 1073"/>
                  <a:gd name="T14" fmla="*/ 39 w 1198"/>
                  <a:gd name="T15" fmla="*/ 6 h 1073"/>
                  <a:gd name="T16" fmla="*/ 45 w 1198"/>
                  <a:gd name="T17" fmla="*/ 8 h 1073"/>
                  <a:gd name="T18" fmla="*/ 50 w 1198"/>
                  <a:gd name="T19" fmla="*/ 11 h 1073"/>
                  <a:gd name="T20" fmla="*/ 57 w 1198"/>
                  <a:gd name="T21" fmla="*/ 14 h 1073"/>
                  <a:gd name="T22" fmla="*/ 62 w 1198"/>
                  <a:gd name="T23" fmla="*/ 18 h 1073"/>
                  <a:gd name="T24" fmla="*/ 66 w 1198"/>
                  <a:gd name="T25" fmla="*/ 21 h 1073"/>
                  <a:gd name="T26" fmla="*/ 69 w 1198"/>
                  <a:gd name="T27" fmla="*/ 25 h 1073"/>
                  <a:gd name="T28" fmla="*/ 71 w 1198"/>
                  <a:gd name="T29" fmla="*/ 29 h 1073"/>
                  <a:gd name="T30" fmla="*/ 74 w 1198"/>
                  <a:gd name="T31" fmla="*/ 33 h 1073"/>
                  <a:gd name="T32" fmla="*/ 74 w 1198"/>
                  <a:gd name="T33" fmla="*/ 37 h 1073"/>
                  <a:gd name="T34" fmla="*/ 73 w 1198"/>
                  <a:gd name="T35" fmla="*/ 43 h 1073"/>
                  <a:gd name="T36" fmla="*/ 71 w 1198"/>
                  <a:gd name="T37" fmla="*/ 48 h 1073"/>
                  <a:gd name="T38" fmla="*/ 70 w 1198"/>
                  <a:gd name="T39" fmla="*/ 54 h 1073"/>
                  <a:gd name="T40" fmla="*/ 66 w 1198"/>
                  <a:gd name="T41" fmla="*/ 58 h 1073"/>
                  <a:gd name="T42" fmla="*/ 59 w 1198"/>
                  <a:gd name="T43" fmla="*/ 61 h 1073"/>
                  <a:gd name="T44" fmla="*/ 53 w 1198"/>
                  <a:gd name="T45" fmla="*/ 63 h 1073"/>
                  <a:gd name="T46" fmla="*/ 46 w 1198"/>
                  <a:gd name="T47" fmla="*/ 66 h 1073"/>
                  <a:gd name="T48" fmla="*/ 40 w 1198"/>
                  <a:gd name="T49" fmla="*/ 66 h 1073"/>
                  <a:gd name="T50" fmla="*/ 33 w 1198"/>
                  <a:gd name="T51" fmla="*/ 63 h 1073"/>
                  <a:gd name="T52" fmla="*/ 28 w 1198"/>
                  <a:gd name="T53" fmla="*/ 60 h 1073"/>
                  <a:gd name="T54" fmla="*/ 22 w 1198"/>
                  <a:gd name="T55" fmla="*/ 57 h 1073"/>
                  <a:gd name="T56" fmla="*/ 18 w 1198"/>
                  <a:gd name="T57" fmla="*/ 54 h 1073"/>
                  <a:gd name="T58" fmla="*/ 13 w 1198"/>
                  <a:gd name="T59" fmla="*/ 50 h 1073"/>
                  <a:gd name="T60" fmla="*/ 10 w 1198"/>
                  <a:gd name="T61" fmla="*/ 46 h 1073"/>
                  <a:gd name="T62" fmla="*/ 6 w 1198"/>
                  <a:gd name="T63" fmla="*/ 42 h 1073"/>
                  <a:gd name="T64" fmla="*/ 3 w 1198"/>
                  <a:gd name="T65" fmla="*/ 38 h 1073"/>
                  <a:gd name="T66" fmla="*/ 2 w 1198"/>
                  <a:gd name="T67" fmla="*/ 34 h 1073"/>
                  <a:gd name="T68" fmla="*/ 1 w 1198"/>
                  <a:gd name="T69" fmla="*/ 30 h 1073"/>
                  <a:gd name="T70" fmla="*/ 0 w 1198"/>
                  <a:gd name="T71" fmla="*/ 27 h 1073"/>
                  <a:gd name="T72" fmla="*/ 1 w 1198"/>
                  <a:gd name="T73" fmla="*/ 24 h 1073"/>
                  <a:gd name="T74" fmla="*/ 4 w 1198"/>
                  <a:gd name="T75" fmla="*/ 21 h 1073"/>
                  <a:gd name="T76" fmla="*/ 6 w 1198"/>
                  <a:gd name="T77" fmla="*/ 19 h 1073"/>
                  <a:gd name="T78" fmla="*/ 9 w 1198"/>
                  <a:gd name="T79" fmla="*/ 17 h 1073"/>
                  <a:gd name="T80" fmla="*/ 11 w 1198"/>
                  <a:gd name="T81" fmla="*/ 14 h 1073"/>
                  <a:gd name="T82" fmla="*/ 13 w 1198"/>
                  <a:gd name="T83" fmla="*/ 11 h 1073"/>
                  <a:gd name="T84" fmla="*/ 14 w 1198"/>
                  <a:gd name="T85" fmla="*/ 8 h 1073"/>
                  <a:gd name="T86" fmla="*/ 15 w 1198"/>
                  <a:gd name="T87" fmla="*/ 6 h 10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98" h="1073">
                    <a:moveTo>
                      <a:pt x="265" y="62"/>
                    </a:moveTo>
                    <a:lnTo>
                      <a:pt x="265" y="51"/>
                    </a:lnTo>
                    <a:lnTo>
                      <a:pt x="272" y="44"/>
                    </a:lnTo>
                    <a:lnTo>
                      <a:pt x="272" y="33"/>
                    </a:lnTo>
                    <a:lnTo>
                      <a:pt x="272" y="26"/>
                    </a:lnTo>
                    <a:lnTo>
                      <a:pt x="283" y="26"/>
                    </a:lnTo>
                    <a:lnTo>
                      <a:pt x="283" y="15"/>
                    </a:lnTo>
                    <a:lnTo>
                      <a:pt x="290" y="8"/>
                    </a:lnTo>
                    <a:lnTo>
                      <a:pt x="290" y="0"/>
                    </a:lnTo>
                    <a:lnTo>
                      <a:pt x="346" y="8"/>
                    </a:lnTo>
                    <a:lnTo>
                      <a:pt x="389" y="26"/>
                    </a:lnTo>
                    <a:lnTo>
                      <a:pt x="432" y="33"/>
                    </a:lnTo>
                    <a:lnTo>
                      <a:pt x="483" y="51"/>
                    </a:lnTo>
                    <a:lnTo>
                      <a:pt x="531" y="62"/>
                    </a:lnTo>
                    <a:lnTo>
                      <a:pt x="582" y="76"/>
                    </a:lnTo>
                    <a:lnTo>
                      <a:pt x="625" y="87"/>
                    </a:lnTo>
                    <a:lnTo>
                      <a:pt x="672" y="94"/>
                    </a:lnTo>
                    <a:lnTo>
                      <a:pt x="722" y="123"/>
                    </a:lnTo>
                    <a:lnTo>
                      <a:pt x="766" y="148"/>
                    </a:lnTo>
                    <a:lnTo>
                      <a:pt x="809" y="174"/>
                    </a:lnTo>
                    <a:lnTo>
                      <a:pt x="857" y="203"/>
                    </a:lnTo>
                    <a:lnTo>
                      <a:pt x="908" y="229"/>
                    </a:lnTo>
                    <a:lnTo>
                      <a:pt x="951" y="254"/>
                    </a:lnTo>
                    <a:lnTo>
                      <a:pt x="999" y="280"/>
                    </a:lnTo>
                    <a:lnTo>
                      <a:pt x="1042" y="308"/>
                    </a:lnTo>
                    <a:lnTo>
                      <a:pt x="1060" y="334"/>
                    </a:lnTo>
                    <a:lnTo>
                      <a:pt x="1085" y="371"/>
                    </a:lnTo>
                    <a:lnTo>
                      <a:pt x="1103" y="395"/>
                    </a:lnTo>
                    <a:lnTo>
                      <a:pt x="1121" y="432"/>
                    </a:lnTo>
                    <a:lnTo>
                      <a:pt x="1147" y="457"/>
                    </a:lnTo>
                    <a:lnTo>
                      <a:pt x="1165" y="493"/>
                    </a:lnTo>
                    <a:lnTo>
                      <a:pt x="1184" y="519"/>
                    </a:lnTo>
                    <a:lnTo>
                      <a:pt x="1198" y="544"/>
                    </a:lnTo>
                    <a:lnTo>
                      <a:pt x="1190" y="592"/>
                    </a:lnTo>
                    <a:lnTo>
                      <a:pt x="1184" y="635"/>
                    </a:lnTo>
                    <a:lnTo>
                      <a:pt x="1172" y="679"/>
                    </a:lnTo>
                    <a:lnTo>
                      <a:pt x="1165" y="722"/>
                    </a:lnTo>
                    <a:lnTo>
                      <a:pt x="1147" y="765"/>
                    </a:lnTo>
                    <a:lnTo>
                      <a:pt x="1136" y="809"/>
                    </a:lnTo>
                    <a:lnTo>
                      <a:pt x="1129" y="852"/>
                    </a:lnTo>
                    <a:lnTo>
                      <a:pt x="1121" y="900"/>
                    </a:lnTo>
                    <a:lnTo>
                      <a:pt x="1060" y="925"/>
                    </a:lnTo>
                    <a:lnTo>
                      <a:pt x="1006" y="943"/>
                    </a:lnTo>
                    <a:lnTo>
                      <a:pt x="951" y="969"/>
                    </a:lnTo>
                    <a:lnTo>
                      <a:pt x="900" y="987"/>
                    </a:lnTo>
                    <a:lnTo>
                      <a:pt x="846" y="1005"/>
                    </a:lnTo>
                    <a:lnTo>
                      <a:pt x="795" y="1030"/>
                    </a:lnTo>
                    <a:lnTo>
                      <a:pt x="734" y="1049"/>
                    </a:lnTo>
                    <a:lnTo>
                      <a:pt x="679" y="1073"/>
                    </a:lnTo>
                    <a:lnTo>
                      <a:pt x="636" y="1049"/>
                    </a:lnTo>
                    <a:lnTo>
                      <a:pt x="592" y="1024"/>
                    </a:lnTo>
                    <a:lnTo>
                      <a:pt x="537" y="1005"/>
                    </a:lnTo>
                    <a:lnTo>
                      <a:pt x="494" y="979"/>
                    </a:lnTo>
                    <a:lnTo>
                      <a:pt x="450" y="951"/>
                    </a:lnTo>
                    <a:lnTo>
                      <a:pt x="407" y="933"/>
                    </a:lnTo>
                    <a:lnTo>
                      <a:pt x="353" y="907"/>
                    </a:lnTo>
                    <a:lnTo>
                      <a:pt x="308" y="889"/>
                    </a:lnTo>
                    <a:lnTo>
                      <a:pt x="283" y="852"/>
                    </a:lnTo>
                    <a:lnTo>
                      <a:pt x="247" y="820"/>
                    </a:lnTo>
                    <a:lnTo>
                      <a:pt x="218" y="791"/>
                    </a:lnTo>
                    <a:lnTo>
                      <a:pt x="186" y="758"/>
                    </a:lnTo>
                    <a:lnTo>
                      <a:pt x="156" y="729"/>
                    </a:lnTo>
                    <a:lnTo>
                      <a:pt x="124" y="697"/>
                    </a:lnTo>
                    <a:lnTo>
                      <a:pt x="95" y="661"/>
                    </a:lnTo>
                    <a:lnTo>
                      <a:pt x="62" y="635"/>
                    </a:lnTo>
                    <a:lnTo>
                      <a:pt x="51" y="598"/>
                    </a:lnTo>
                    <a:lnTo>
                      <a:pt x="44" y="573"/>
                    </a:lnTo>
                    <a:lnTo>
                      <a:pt x="33" y="544"/>
                    </a:lnTo>
                    <a:lnTo>
                      <a:pt x="26" y="519"/>
                    </a:lnTo>
                    <a:lnTo>
                      <a:pt x="18" y="483"/>
                    </a:lnTo>
                    <a:lnTo>
                      <a:pt x="18" y="457"/>
                    </a:lnTo>
                    <a:lnTo>
                      <a:pt x="8" y="432"/>
                    </a:lnTo>
                    <a:lnTo>
                      <a:pt x="0" y="395"/>
                    </a:lnTo>
                    <a:lnTo>
                      <a:pt x="18" y="377"/>
                    </a:lnTo>
                    <a:lnTo>
                      <a:pt x="33" y="359"/>
                    </a:lnTo>
                    <a:lnTo>
                      <a:pt x="62" y="341"/>
                    </a:lnTo>
                    <a:lnTo>
                      <a:pt x="80" y="326"/>
                    </a:lnTo>
                    <a:lnTo>
                      <a:pt x="105" y="308"/>
                    </a:lnTo>
                    <a:lnTo>
                      <a:pt x="124" y="290"/>
                    </a:lnTo>
                    <a:lnTo>
                      <a:pt x="142" y="272"/>
                    </a:lnTo>
                    <a:lnTo>
                      <a:pt x="168" y="247"/>
                    </a:lnTo>
                    <a:lnTo>
                      <a:pt x="175" y="229"/>
                    </a:lnTo>
                    <a:lnTo>
                      <a:pt x="186" y="203"/>
                    </a:lnTo>
                    <a:lnTo>
                      <a:pt x="204" y="174"/>
                    </a:lnTo>
                    <a:lnTo>
                      <a:pt x="211" y="156"/>
                    </a:lnTo>
                    <a:lnTo>
                      <a:pt x="229" y="130"/>
                    </a:lnTo>
                    <a:lnTo>
                      <a:pt x="236" y="105"/>
                    </a:lnTo>
                    <a:lnTo>
                      <a:pt x="247" y="87"/>
                    </a:lnTo>
                    <a:lnTo>
                      <a:pt x="265" y="62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9" name="Freeform 417"/>
              <p:cNvSpPr>
                <a:spLocks/>
              </p:cNvSpPr>
              <p:nvPr/>
            </p:nvSpPr>
            <p:spPr bwMode="auto">
              <a:xfrm>
                <a:off x="3863" y="1757"/>
                <a:ext cx="276" cy="243"/>
              </a:xfrm>
              <a:custGeom>
                <a:avLst/>
                <a:gdLst>
                  <a:gd name="T0" fmla="*/ 16 w 1103"/>
                  <a:gd name="T1" fmla="*/ 3 h 972"/>
                  <a:gd name="T2" fmla="*/ 16 w 1103"/>
                  <a:gd name="T3" fmla="*/ 2 h 972"/>
                  <a:gd name="T4" fmla="*/ 17 w 1103"/>
                  <a:gd name="T5" fmla="*/ 1 h 972"/>
                  <a:gd name="T6" fmla="*/ 17 w 1103"/>
                  <a:gd name="T7" fmla="*/ 0 h 972"/>
                  <a:gd name="T8" fmla="*/ 23 w 1103"/>
                  <a:gd name="T9" fmla="*/ 1 h 972"/>
                  <a:gd name="T10" fmla="*/ 28 w 1103"/>
                  <a:gd name="T11" fmla="*/ 3 h 972"/>
                  <a:gd name="T12" fmla="*/ 33 w 1103"/>
                  <a:gd name="T13" fmla="*/ 4 h 972"/>
                  <a:gd name="T14" fmla="*/ 39 w 1103"/>
                  <a:gd name="T15" fmla="*/ 6 h 972"/>
                  <a:gd name="T16" fmla="*/ 44 w 1103"/>
                  <a:gd name="T17" fmla="*/ 8 h 972"/>
                  <a:gd name="T18" fmla="*/ 49 w 1103"/>
                  <a:gd name="T19" fmla="*/ 12 h 972"/>
                  <a:gd name="T20" fmla="*/ 55 w 1103"/>
                  <a:gd name="T21" fmla="*/ 15 h 972"/>
                  <a:gd name="T22" fmla="*/ 60 w 1103"/>
                  <a:gd name="T23" fmla="*/ 17 h 972"/>
                  <a:gd name="T24" fmla="*/ 62 w 1103"/>
                  <a:gd name="T25" fmla="*/ 21 h 972"/>
                  <a:gd name="T26" fmla="*/ 65 w 1103"/>
                  <a:gd name="T27" fmla="*/ 24 h 972"/>
                  <a:gd name="T28" fmla="*/ 67 w 1103"/>
                  <a:gd name="T29" fmla="*/ 28 h 972"/>
                  <a:gd name="T30" fmla="*/ 69 w 1103"/>
                  <a:gd name="T31" fmla="*/ 31 h 972"/>
                  <a:gd name="T32" fmla="*/ 68 w 1103"/>
                  <a:gd name="T33" fmla="*/ 36 h 972"/>
                  <a:gd name="T34" fmla="*/ 66 w 1103"/>
                  <a:gd name="T35" fmla="*/ 41 h 972"/>
                  <a:gd name="T36" fmla="*/ 65 w 1103"/>
                  <a:gd name="T37" fmla="*/ 47 h 972"/>
                  <a:gd name="T38" fmla="*/ 64 w 1103"/>
                  <a:gd name="T39" fmla="*/ 52 h 972"/>
                  <a:gd name="T40" fmla="*/ 58 w 1103"/>
                  <a:gd name="T41" fmla="*/ 54 h 972"/>
                  <a:gd name="T42" fmla="*/ 51 w 1103"/>
                  <a:gd name="T43" fmla="*/ 56 h 972"/>
                  <a:gd name="T44" fmla="*/ 46 w 1103"/>
                  <a:gd name="T45" fmla="*/ 59 h 972"/>
                  <a:gd name="T46" fmla="*/ 39 w 1103"/>
                  <a:gd name="T47" fmla="*/ 61 h 972"/>
                  <a:gd name="T48" fmla="*/ 34 w 1103"/>
                  <a:gd name="T49" fmla="*/ 58 h 972"/>
                  <a:gd name="T50" fmla="*/ 29 w 1103"/>
                  <a:gd name="T51" fmla="*/ 56 h 972"/>
                  <a:gd name="T52" fmla="*/ 23 w 1103"/>
                  <a:gd name="T53" fmla="*/ 53 h 972"/>
                  <a:gd name="T54" fmla="*/ 18 w 1103"/>
                  <a:gd name="T55" fmla="*/ 50 h 972"/>
                  <a:gd name="T56" fmla="*/ 14 w 1103"/>
                  <a:gd name="T57" fmla="*/ 47 h 972"/>
                  <a:gd name="T58" fmla="*/ 11 w 1103"/>
                  <a:gd name="T59" fmla="*/ 43 h 972"/>
                  <a:gd name="T60" fmla="*/ 8 w 1103"/>
                  <a:gd name="T61" fmla="*/ 39 h 972"/>
                  <a:gd name="T62" fmla="*/ 4 w 1103"/>
                  <a:gd name="T63" fmla="*/ 36 h 972"/>
                  <a:gd name="T64" fmla="*/ 4 w 1103"/>
                  <a:gd name="T65" fmla="*/ 33 h 972"/>
                  <a:gd name="T66" fmla="*/ 2 w 1103"/>
                  <a:gd name="T67" fmla="*/ 29 h 972"/>
                  <a:gd name="T68" fmla="*/ 1 w 1103"/>
                  <a:gd name="T69" fmla="*/ 26 h 972"/>
                  <a:gd name="T70" fmla="*/ 0 w 1103"/>
                  <a:gd name="T71" fmla="*/ 23 h 972"/>
                  <a:gd name="T72" fmla="*/ 3 w 1103"/>
                  <a:gd name="T73" fmla="*/ 21 h 972"/>
                  <a:gd name="T74" fmla="*/ 5 w 1103"/>
                  <a:gd name="T75" fmla="*/ 18 h 972"/>
                  <a:gd name="T76" fmla="*/ 7 w 1103"/>
                  <a:gd name="T77" fmla="*/ 16 h 972"/>
                  <a:gd name="T78" fmla="*/ 10 w 1103"/>
                  <a:gd name="T79" fmla="*/ 14 h 972"/>
                  <a:gd name="T80" fmla="*/ 11 w 1103"/>
                  <a:gd name="T81" fmla="*/ 12 h 972"/>
                  <a:gd name="T82" fmla="*/ 13 w 1103"/>
                  <a:gd name="T83" fmla="*/ 9 h 972"/>
                  <a:gd name="T84" fmla="*/ 14 w 1103"/>
                  <a:gd name="T85" fmla="*/ 6 h 972"/>
                  <a:gd name="T86" fmla="*/ 16 w 1103"/>
                  <a:gd name="T87" fmla="*/ 4 h 9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3" h="972">
                    <a:moveTo>
                      <a:pt x="246" y="54"/>
                    </a:moveTo>
                    <a:lnTo>
                      <a:pt x="246" y="47"/>
                    </a:lnTo>
                    <a:lnTo>
                      <a:pt x="257" y="36"/>
                    </a:lnTo>
                    <a:lnTo>
                      <a:pt x="257" y="29"/>
                    </a:lnTo>
                    <a:lnTo>
                      <a:pt x="264" y="18"/>
                    </a:lnTo>
                    <a:lnTo>
                      <a:pt x="264" y="11"/>
                    </a:lnTo>
                    <a:lnTo>
                      <a:pt x="264" y="0"/>
                    </a:lnTo>
                    <a:lnTo>
                      <a:pt x="275" y="0"/>
                    </a:lnTo>
                    <a:lnTo>
                      <a:pt x="320" y="11"/>
                    </a:lnTo>
                    <a:lnTo>
                      <a:pt x="363" y="18"/>
                    </a:lnTo>
                    <a:lnTo>
                      <a:pt x="406" y="36"/>
                    </a:lnTo>
                    <a:lnTo>
                      <a:pt x="450" y="47"/>
                    </a:lnTo>
                    <a:lnTo>
                      <a:pt x="486" y="54"/>
                    </a:lnTo>
                    <a:lnTo>
                      <a:pt x="529" y="61"/>
                    </a:lnTo>
                    <a:lnTo>
                      <a:pt x="574" y="79"/>
                    </a:lnTo>
                    <a:lnTo>
                      <a:pt x="617" y="90"/>
                    </a:lnTo>
                    <a:lnTo>
                      <a:pt x="664" y="115"/>
                    </a:lnTo>
                    <a:lnTo>
                      <a:pt x="707" y="133"/>
                    </a:lnTo>
                    <a:lnTo>
                      <a:pt x="740" y="159"/>
                    </a:lnTo>
                    <a:lnTo>
                      <a:pt x="787" y="188"/>
                    </a:lnTo>
                    <a:lnTo>
                      <a:pt x="831" y="202"/>
                    </a:lnTo>
                    <a:lnTo>
                      <a:pt x="874" y="232"/>
                    </a:lnTo>
                    <a:lnTo>
                      <a:pt x="910" y="257"/>
                    </a:lnTo>
                    <a:lnTo>
                      <a:pt x="955" y="275"/>
                    </a:lnTo>
                    <a:lnTo>
                      <a:pt x="973" y="301"/>
                    </a:lnTo>
                    <a:lnTo>
                      <a:pt x="991" y="337"/>
                    </a:lnTo>
                    <a:lnTo>
                      <a:pt x="1004" y="362"/>
                    </a:lnTo>
                    <a:lnTo>
                      <a:pt x="1034" y="387"/>
                    </a:lnTo>
                    <a:lnTo>
                      <a:pt x="1052" y="417"/>
                    </a:lnTo>
                    <a:lnTo>
                      <a:pt x="1067" y="442"/>
                    </a:lnTo>
                    <a:lnTo>
                      <a:pt x="1085" y="468"/>
                    </a:lnTo>
                    <a:lnTo>
                      <a:pt x="1103" y="496"/>
                    </a:lnTo>
                    <a:lnTo>
                      <a:pt x="1095" y="540"/>
                    </a:lnTo>
                    <a:lnTo>
                      <a:pt x="1085" y="577"/>
                    </a:lnTo>
                    <a:lnTo>
                      <a:pt x="1067" y="620"/>
                    </a:lnTo>
                    <a:lnTo>
                      <a:pt x="1059" y="653"/>
                    </a:lnTo>
                    <a:lnTo>
                      <a:pt x="1052" y="700"/>
                    </a:lnTo>
                    <a:lnTo>
                      <a:pt x="1041" y="743"/>
                    </a:lnTo>
                    <a:lnTo>
                      <a:pt x="1034" y="776"/>
                    </a:lnTo>
                    <a:lnTo>
                      <a:pt x="1023" y="823"/>
                    </a:lnTo>
                    <a:lnTo>
                      <a:pt x="973" y="837"/>
                    </a:lnTo>
                    <a:lnTo>
                      <a:pt x="925" y="856"/>
                    </a:lnTo>
                    <a:lnTo>
                      <a:pt x="874" y="874"/>
                    </a:lnTo>
                    <a:lnTo>
                      <a:pt x="820" y="892"/>
                    </a:lnTo>
                    <a:lnTo>
                      <a:pt x="777" y="918"/>
                    </a:lnTo>
                    <a:lnTo>
                      <a:pt x="726" y="936"/>
                    </a:lnTo>
                    <a:lnTo>
                      <a:pt x="678" y="954"/>
                    </a:lnTo>
                    <a:lnTo>
                      <a:pt x="628" y="972"/>
                    </a:lnTo>
                    <a:lnTo>
                      <a:pt x="584" y="954"/>
                    </a:lnTo>
                    <a:lnTo>
                      <a:pt x="537" y="928"/>
                    </a:lnTo>
                    <a:lnTo>
                      <a:pt x="504" y="910"/>
                    </a:lnTo>
                    <a:lnTo>
                      <a:pt x="460" y="892"/>
                    </a:lnTo>
                    <a:lnTo>
                      <a:pt x="414" y="867"/>
                    </a:lnTo>
                    <a:lnTo>
                      <a:pt x="370" y="849"/>
                    </a:lnTo>
                    <a:lnTo>
                      <a:pt x="326" y="823"/>
                    </a:lnTo>
                    <a:lnTo>
                      <a:pt x="290" y="805"/>
                    </a:lnTo>
                    <a:lnTo>
                      <a:pt x="257" y="776"/>
                    </a:lnTo>
                    <a:lnTo>
                      <a:pt x="228" y="743"/>
                    </a:lnTo>
                    <a:lnTo>
                      <a:pt x="203" y="714"/>
                    </a:lnTo>
                    <a:lnTo>
                      <a:pt x="178" y="689"/>
                    </a:lnTo>
                    <a:lnTo>
                      <a:pt x="148" y="664"/>
                    </a:lnTo>
                    <a:lnTo>
                      <a:pt x="124" y="628"/>
                    </a:lnTo>
                    <a:lnTo>
                      <a:pt x="87" y="602"/>
                    </a:lnTo>
                    <a:lnTo>
                      <a:pt x="61" y="577"/>
                    </a:lnTo>
                    <a:lnTo>
                      <a:pt x="54" y="547"/>
                    </a:lnTo>
                    <a:lnTo>
                      <a:pt x="54" y="522"/>
                    </a:lnTo>
                    <a:lnTo>
                      <a:pt x="43" y="496"/>
                    </a:lnTo>
                    <a:lnTo>
                      <a:pt x="36" y="468"/>
                    </a:lnTo>
                    <a:lnTo>
                      <a:pt x="25" y="442"/>
                    </a:lnTo>
                    <a:lnTo>
                      <a:pt x="18" y="417"/>
                    </a:lnTo>
                    <a:lnTo>
                      <a:pt x="10" y="387"/>
                    </a:lnTo>
                    <a:lnTo>
                      <a:pt x="0" y="362"/>
                    </a:lnTo>
                    <a:lnTo>
                      <a:pt x="25" y="344"/>
                    </a:lnTo>
                    <a:lnTo>
                      <a:pt x="43" y="326"/>
                    </a:lnTo>
                    <a:lnTo>
                      <a:pt x="61" y="311"/>
                    </a:lnTo>
                    <a:lnTo>
                      <a:pt x="79" y="293"/>
                    </a:lnTo>
                    <a:lnTo>
                      <a:pt x="97" y="275"/>
                    </a:lnTo>
                    <a:lnTo>
                      <a:pt x="116" y="257"/>
                    </a:lnTo>
                    <a:lnTo>
                      <a:pt x="142" y="239"/>
                    </a:lnTo>
                    <a:lnTo>
                      <a:pt x="160" y="221"/>
                    </a:lnTo>
                    <a:lnTo>
                      <a:pt x="167" y="202"/>
                    </a:lnTo>
                    <a:lnTo>
                      <a:pt x="178" y="188"/>
                    </a:lnTo>
                    <a:lnTo>
                      <a:pt x="196" y="159"/>
                    </a:lnTo>
                    <a:lnTo>
                      <a:pt x="203" y="141"/>
                    </a:lnTo>
                    <a:lnTo>
                      <a:pt x="210" y="115"/>
                    </a:lnTo>
                    <a:lnTo>
                      <a:pt x="221" y="97"/>
                    </a:lnTo>
                    <a:lnTo>
                      <a:pt x="239" y="72"/>
                    </a:lnTo>
                    <a:lnTo>
                      <a:pt x="246" y="54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0" name="Freeform 418"/>
              <p:cNvSpPr>
                <a:spLocks/>
              </p:cNvSpPr>
              <p:nvPr/>
            </p:nvSpPr>
            <p:spPr bwMode="auto">
              <a:xfrm>
                <a:off x="3867" y="1760"/>
                <a:ext cx="247" cy="220"/>
              </a:xfrm>
              <a:custGeom>
                <a:avLst/>
                <a:gdLst>
                  <a:gd name="T0" fmla="*/ 14 w 986"/>
                  <a:gd name="T1" fmla="*/ 3 h 881"/>
                  <a:gd name="T2" fmla="*/ 14 w 986"/>
                  <a:gd name="T3" fmla="*/ 1 h 881"/>
                  <a:gd name="T4" fmla="*/ 15 w 986"/>
                  <a:gd name="T5" fmla="*/ 0 h 881"/>
                  <a:gd name="T6" fmla="*/ 18 w 986"/>
                  <a:gd name="T7" fmla="*/ 0 h 881"/>
                  <a:gd name="T8" fmla="*/ 23 w 986"/>
                  <a:gd name="T9" fmla="*/ 2 h 881"/>
                  <a:gd name="T10" fmla="*/ 28 w 986"/>
                  <a:gd name="T11" fmla="*/ 3 h 881"/>
                  <a:gd name="T12" fmla="*/ 33 w 986"/>
                  <a:gd name="T13" fmla="*/ 4 h 881"/>
                  <a:gd name="T14" fmla="*/ 37 w 986"/>
                  <a:gd name="T15" fmla="*/ 6 h 881"/>
                  <a:gd name="T16" fmla="*/ 42 w 986"/>
                  <a:gd name="T17" fmla="*/ 9 h 881"/>
                  <a:gd name="T18" fmla="*/ 46 w 986"/>
                  <a:gd name="T19" fmla="*/ 12 h 881"/>
                  <a:gd name="T20" fmla="*/ 51 w 986"/>
                  <a:gd name="T21" fmla="*/ 14 h 881"/>
                  <a:gd name="T22" fmla="*/ 55 w 986"/>
                  <a:gd name="T23" fmla="*/ 17 h 881"/>
                  <a:gd name="T24" fmla="*/ 57 w 986"/>
                  <a:gd name="T25" fmla="*/ 20 h 881"/>
                  <a:gd name="T26" fmla="*/ 59 w 986"/>
                  <a:gd name="T27" fmla="*/ 23 h 881"/>
                  <a:gd name="T28" fmla="*/ 61 w 986"/>
                  <a:gd name="T29" fmla="*/ 26 h 881"/>
                  <a:gd name="T30" fmla="*/ 61 w 986"/>
                  <a:gd name="T31" fmla="*/ 30 h 881"/>
                  <a:gd name="T32" fmla="*/ 60 w 986"/>
                  <a:gd name="T33" fmla="*/ 35 h 881"/>
                  <a:gd name="T34" fmla="*/ 59 w 986"/>
                  <a:gd name="T35" fmla="*/ 40 h 881"/>
                  <a:gd name="T36" fmla="*/ 58 w 986"/>
                  <a:gd name="T37" fmla="*/ 44 h 881"/>
                  <a:gd name="T38" fmla="*/ 55 w 986"/>
                  <a:gd name="T39" fmla="*/ 47 h 881"/>
                  <a:gd name="T40" fmla="*/ 49 w 986"/>
                  <a:gd name="T41" fmla="*/ 49 h 881"/>
                  <a:gd name="T42" fmla="*/ 44 w 986"/>
                  <a:gd name="T43" fmla="*/ 51 h 881"/>
                  <a:gd name="T44" fmla="*/ 38 w 986"/>
                  <a:gd name="T45" fmla="*/ 54 h 881"/>
                  <a:gd name="T46" fmla="*/ 33 w 986"/>
                  <a:gd name="T47" fmla="*/ 53 h 881"/>
                  <a:gd name="T48" fmla="*/ 28 w 986"/>
                  <a:gd name="T49" fmla="*/ 51 h 881"/>
                  <a:gd name="T50" fmla="*/ 23 w 986"/>
                  <a:gd name="T51" fmla="*/ 49 h 881"/>
                  <a:gd name="T52" fmla="*/ 19 w 986"/>
                  <a:gd name="T53" fmla="*/ 47 h 881"/>
                  <a:gd name="T54" fmla="*/ 14 w 986"/>
                  <a:gd name="T55" fmla="*/ 44 h 881"/>
                  <a:gd name="T56" fmla="*/ 12 w 986"/>
                  <a:gd name="T57" fmla="*/ 41 h 881"/>
                  <a:gd name="T58" fmla="*/ 8 w 986"/>
                  <a:gd name="T59" fmla="*/ 37 h 881"/>
                  <a:gd name="T60" fmla="*/ 5 w 986"/>
                  <a:gd name="T61" fmla="*/ 34 h 881"/>
                  <a:gd name="T62" fmla="*/ 4 w 986"/>
                  <a:gd name="T63" fmla="*/ 31 h 881"/>
                  <a:gd name="T64" fmla="*/ 2 w 986"/>
                  <a:gd name="T65" fmla="*/ 28 h 881"/>
                  <a:gd name="T66" fmla="*/ 2 w 986"/>
                  <a:gd name="T67" fmla="*/ 24 h 881"/>
                  <a:gd name="T68" fmla="*/ 1 w 986"/>
                  <a:gd name="T69" fmla="*/ 22 h 881"/>
                  <a:gd name="T70" fmla="*/ 1 w 986"/>
                  <a:gd name="T71" fmla="*/ 20 h 881"/>
                  <a:gd name="T72" fmla="*/ 4 w 986"/>
                  <a:gd name="T73" fmla="*/ 17 h 881"/>
                  <a:gd name="T74" fmla="*/ 6 w 986"/>
                  <a:gd name="T75" fmla="*/ 16 h 881"/>
                  <a:gd name="T76" fmla="*/ 8 w 986"/>
                  <a:gd name="T77" fmla="*/ 14 h 881"/>
                  <a:gd name="T78" fmla="*/ 9 w 986"/>
                  <a:gd name="T79" fmla="*/ 11 h 881"/>
                  <a:gd name="T80" fmla="*/ 11 w 986"/>
                  <a:gd name="T81" fmla="*/ 9 h 881"/>
                  <a:gd name="T82" fmla="*/ 12 w 986"/>
                  <a:gd name="T83" fmla="*/ 6 h 881"/>
                  <a:gd name="T84" fmla="*/ 13 w 986"/>
                  <a:gd name="T85" fmla="*/ 4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6" h="881">
                    <a:moveTo>
                      <a:pt x="221" y="50"/>
                    </a:moveTo>
                    <a:lnTo>
                      <a:pt x="221" y="43"/>
                    </a:lnTo>
                    <a:lnTo>
                      <a:pt x="228" y="36"/>
                    </a:lnTo>
                    <a:lnTo>
                      <a:pt x="228" y="25"/>
                    </a:lnTo>
                    <a:lnTo>
                      <a:pt x="239" y="18"/>
                    </a:lnTo>
                    <a:lnTo>
                      <a:pt x="239" y="7"/>
                    </a:lnTo>
                    <a:lnTo>
                      <a:pt x="246" y="0"/>
                    </a:lnTo>
                    <a:lnTo>
                      <a:pt x="282" y="7"/>
                    </a:lnTo>
                    <a:lnTo>
                      <a:pt x="320" y="25"/>
                    </a:lnTo>
                    <a:lnTo>
                      <a:pt x="363" y="36"/>
                    </a:lnTo>
                    <a:lnTo>
                      <a:pt x="396" y="43"/>
                    </a:lnTo>
                    <a:lnTo>
                      <a:pt x="442" y="50"/>
                    </a:lnTo>
                    <a:lnTo>
                      <a:pt x="475" y="61"/>
                    </a:lnTo>
                    <a:lnTo>
                      <a:pt x="519" y="68"/>
                    </a:lnTo>
                    <a:lnTo>
                      <a:pt x="556" y="86"/>
                    </a:lnTo>
                    <a:lnTo>
                      <a:pt x="592" y="104"/>
                    </a:lnTo>
                    <a:lnTo>
                      <a:pt x="635" y="122"/>
                    </a:lnTo>
                    <a:lnTo>
                      <a:pt x="671" y="148"/>
                    </a:lnTo>
                    <a:lnTo>
                      <a:pt x="708" y="167"/>
                    </a:lnTo>
                    <a:lnTo>
                      <a:pt x="740" y="191"/>
                    </a:lnTo>
                    <a:lnTo>
                      <a:pt x="783" y="210"/>
                    </a:lnTo>
                    <a:lnTo>
                      <a:pt x="820" y="228"/>
                    </a:lnTo>
                    <a:lnTo>
                      <a:pt x="856" y="254"/>
                    </a:lnTo>
                    <a:lnTo>
                      <a:pt x="874" y="272"/>
                    </a:lnTo>
                    <a:lnTo>
                      <a:pt x="892" y="300"/>
                    </a:lnTo>
                    <a:lnTo>
                      <a:pt x="907" y="326"/>
                    </a:lnTo>
                    <a:lnTo>
                      <a:pt x="925" y="351"/>
                    </a:lnTo>
                    <a:lnTo>
                      <a:pt x="943" y="376"/>
                    </a:lnTo>
                    <a:lnTo>
                      <a:pt x="955" y="406"/>
                    </a:lnTo>
                    <a:lnTo>
                      <a:pt x="973" y="424"/>
                    </a:lnTo>
                    <a:lnTo>
                      <a:pt x="986" y="449"/>
                    </a:lnTo>
                    <a:lnTo>
                      <a:pt x="980" y="485"/>
                    </a:lnTo>
                    <a:lnTo>
                      <a:pt x="973" y="518"/>
                    </a:lnTo>
                    <a:lnTo>
                      <a:pt x="961" y="566"/>
                    </a:lnTo>
                    <a:lnTo>
                      <a:pt x="955" y="598"/>
                    </a:lnTo>
                    <a:lnTo>
                      <a:pt x="943" y="635"/>
                    </a:lnTo>
                    <a:lnTo>
                      <a:pt x="937" y="671"/>
                    </a:lnTo>
                    <a:lnTo>
                      <a:pt x="925" y="703"/>
                    </a:lnTo>
                    <a:lnTo>
                      <a:pt x="918" y="739"/>
                    </a:lnTo>
                    <a:lnTo>
                      <a:pt x="874" y="757"/>
                    </a:lnTo>
                    <a:lnTo>
                      <a:pt x="831" y="775"/>
                    </a:lnTo>
                    <a:lnTo>
                      <a:pt x="783" y="794"/>
                    </a:lnTo>
                    <a:lnTo>
                      <a:pt x="740" y="812"/>
                    </a:lnTo>
                    <a:lnTo>
                      <a:pt x="696" y="826"/>
                    </a:lnTo>
                    <a:lnTo>
                      <a:pt x="653" y="845"/>
                    </a:lnTo>
                    <a:lnTo>
                      <a:pt x="610" y="863"/>
                    </a:lnTo>
                    <a:lnTo>
                      <a:pt x="566" y="881"/>
                    </a:lnTo>
                    <a:lnTo>
                      <a:pt x="519" y="856"/>
                    </a:lnTo>
                    <a:lnTo>
                      <a:pt x="486" y="838"/>
                    </a:lnTo>
                    <a:lnTo>
                      <a:pt x="450" y="820"/>
                    </a:lnTo>
                    <a:lnTo>
                      <a:pt x="406" y="801"/>
                    </a:lnTo>
                    <a:lnTo>
                      <a:pt x="370" y="783"/>
                    </a:lnTo>
                    <a:lnTo>
                      <a:pt x="333" y="765"/>
                    </a:lnTo>
                    <a:lnTo>
                      <a:pt x="302" y="750"/>
                    </a:lnTo>
                    <a:lnTo>
                      <a:pt x="257" y="721"/>
                    </a:lnTo>
                    <a:lnTo>
                      <a:pt x="228" y="703"/>
                    </a:lnTo>
                    <a:lnTo>
                      <a:pt x="210" y="678"/>
                    </a:lnTo>
                    <a:lnTo>
                      <a:pt x="185" y="653"/>
                    </a:lnTo>
                    <a:lnTo>
                      <a:pt x="160" y="627"/>
                    </a:lnTo>
                    <a:lnTo>
                      <a:pt x="130" y="598"/>
                    </a:lnTo>
                    <a:lnTo>
                      <a:pt x="106" y="572"/>
                    </a:lnTo>
                    <a:lnTo>
                      <a:pt x="79" y="547"/>
                    </a:lnTo>
                    <a:lnTo>
                      <a:pt x="54" y="518"/>
                    </a:lnTo>
                    <a:lnTo>
                      <a:pt x="54" y="493"/>
                    </a:lnTo>
                    <a:lnTo>
                      <a:pt x="43" y="467"/>
                    </a:lnTo>
                    <a:lnTo>
                      <a:pt x="36" y="449"/>
                    </a:lnTo>
                    <a:lnTo>
                      <a:pt x="25" y="424"/>
                    </a:lnTo>
                    <a:lnTo>
                      <a:pt x="25" y="394"/>
                    </a:lnTo>
                    <a:lnTo>
                      <a:pt x="18" y="376"/>
                    </a:lnTo>
                    <a:lnTo>
                      <a:pt x="7" y="351"/>
                    </a:lnTo>
                    <a:lnTo>
                      <a:pt x="0" y="326"/>
                    </a:lnTo>
                    <a:lnTo>
                      <a:pt x="18" y="315"/>
                    </a:lnTo>
                    <a:lnTo>
                      <a:pt x="36" y="300"/>
                    </a:lnTo>
                    <a:lnTo>
                      <a:pt x="54" y="282"/>
                    </a:lnTo>
                    <a:lnTo>
                      <a:pt x="69" y="264"/>
                    </a:lnTo>
                    <a:lnTo>
                      <a:pt x="87" y="254"/>
                    </a:lnTo>
                    <a:lnTo>
                      <a:pt x="106" y="239"/>
                    </a:lnTo>
                    <a:lnTo>
                      <a:pt x="124" y="221"/>
                    </a:lnTo>
                    <a:lnTo>
                      <a:pt x="142" y="203"/>
                    </a:lnTo>
                    <a:lnTo>
                      <a:pt x="149" y="185"/>
                    </a:lnTo>
                    <a:lnTo>
                      <a:pt x="160" y="167"/>
                    </a:lnTo>
                    <a:lnTo>
                      <a:pt x="167" y="148"/>
                    </a:lnTo>
                    <a:lnTo>
                      <a:pt x="178" y="130"/>
                    </a:lnTo>
                    <a:lnTo>
                      <a:pt x="192" y="104"/>
                    </a:lnTo>
                    <a:lnTo>
                      <a:pt x="203" y="86"/>
                    </a:lnTo>
                    <a:lnTo>
                      <a:pt x="210" y="68"/>
                    </a:lnTo>
                    <a:lnTo>
                      <a:pt x="221" y="5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1" name="Freeform 419"/>
              <p:cNvSpPr>
                <a:spLocks/>
              </p:cNvSpPr>
              <p:nvPr/>
            </p:nvSpPr>
            <p:spPr bwMode="auto">
              <a:xfrm>
                <a:off x="3872" y="1764"/>
                <a:ext cx="220" cy="194"/>
              </a:xfrm>
              <a:custGeom>
                <a:avLst/>
                <a:gdLst>
                  <a:gd name="T0" fmla="*/ 12 w 882"/>
                  <a:gd name="T1" fmla="*/ 2 h 776"/>
                  <a:gd name="T2" fmla="*/ 13 w 882"/>
                  <a:gd name="T3" fmla="*/ 2 h 776"/>
                  <a:gd name="T4" fmla="*/ 13 w 882"/>
                  <a:gd name="T5" fmla="*/ 1 h 776"/>
                  <a:gd name="T6" fmla="*/ 15 w 882"/>
                  <a:gd name="T7" fmla="*/ 1 h 776"/>
                  <a:gd name="T8" fmla="*/ 20 w 882"/>
                  <a:gd name="T9" fmla="*/ 2 h 776"/>
                  <a:gd name="T10" fmla="*/ 24 w 882"/>
                  <a:gd name="T11" fmla="*/ 3 h 776"/>
                  <a:gd name="T12" fmla="*/ 28 w 882"/>
                  <a:gd name="T13" fmla="*/ 4 h 776"/>
                  <a:gd name="T14" fmla="*/ 33 w 882"/>
                  <a:gd name="T15" fmla="*/ 6 h 776"/>
                  <a:gd name="T16" fmla="*/ 37 w 882"/>
                  <a:gd name="T17" fmla="*/ 8 h 776"/>
                  <a:gd name="T18" fmla="*/ 41 w 882"/>
                  <a:gd name="T19" fmla="*/ 11 h 776"/>
                  <a:gd name="T20" fmla="*/ 45 w 882"/>
                  <a:gd name="T21" fmla="*/ 13 h 776"/>
                  <a:gd name="T22" fmla="*/ 48 w 882"/>
                  <a:gd name="T23" fmla="*/ 16 h 776"/>
                  <a:gd name="T24" fmla="*/ 50 w 882"/>
                  <a:gd name="T25" fmla="*/ 18 h 776"/>
                  <a:gd name="T26" fmla="*/ 52 w 882"/>
                  <a:gd name="T27" fmla="*/ 21 h 776"/>
                  <a:gd name="T28" fmla="*/ 54 w 882"/>
                  <a:gd name="T29" fmla="*/ 24 h 776"/>
                  <a:gd name="T30" fmla="*/ 54 w 882"/>
                  <a:gd name="T31" fmla="*/ 27 h 776"/>
                  <a:gd name="T32" fmla="*/ 53 w 882"/>
                  <a:gd name="T33" fmla="*/ 31 h 776"/>
                  <a:gd name="T34" fmla="*/ 52 w 882"/>
                  <a:gd name="T35" fmla="*/ 35 h 776"/>
                  <a:gd name="T36" fmla="*/ 51 w 882"/>
                  <a:gd name="T37" fmla="*/ 39 h 776"/>
                  <a:gd name="T38" fmla="*/ 48 w 882"/>
                  <a:gd name="T39" fmla="*/ 42 h 776"/>
                  <a:gd name="T40" fmla="*/ 43 w 882"/>
                  <a:gd name="T41" fmla="*/ 44 h 776"/>
                  <a:gd name="T42" fmla="*/ 38 w 882"/>
                  <a:gd name="T43" fmla="*/ 46 h 776"/>
                  <a:gd name="T44" fmla="*/ 33 w 882"/>
                  <a:gd name="T45" fmla="*/ 47 h 776"/>
                  <a:gd name="T46" fmla="*/ 29 w 882"/>
                  <a:gd name="T47" fmla="*/ 47 h 776"/>
                  <a:gd name="T48" fmla="*/ 25 w 882"/>
                  <a:gd name="T49" fmla="*/ 45 h 776"/>
                  <a:gd name="T50" fmla="*/ 20 w 882"/>
                  <a:gd name="T51" fmla="*/ 44 h 776"/>
                  <a:gd name="T52" fmla="*/ 16 w 882"/>
                  <a:gd name="T53" fmla="*/ 41 h 776"/>
                  <a:gd name="T54" fmla="*/ 13 w 882"/>
                  <a:gd name="T55" fmla="*/ 39 h 776"/>
                  <a:gd name="T56" fmla="*/ 10 w 882"/>
                  <a:gd name="T57" fmla="*/ 36 h 776"/>
                  <a:gd name="T58" fmla="*/ 7 w 882"/>
                  <a:gd name="T59" fmla="*/ 33 h 776"/>
                  <a:gd name="T60" fmla="*/ 4 w 882"/>
                  <a:gd name="T61" fmla="*/ 30 h 776"/>
                  <a:gd name="T62" fmla="*/ 3 w 882"/>
                  <a:gd name="T63" fmla="*/ 28 h 776"/>
                  <a:gd name="T64" fmla="*/ 1 w 882"/>
                  <a:gd name="T65" fmla="*/ 25 h 776"/>
                  <a:gd name="T66" fmla="*/ 1 w 882"/>
                  <a:gd name="T67" fmla="*/ 22 h 776"/>
                  <a:gd name="T68" fmla="*/ 0 w 882"/>
                  <a:gd name="T69" fmla="*/ 19 h 776"/>
                  <a:gd name="T70" fmla="*/ 1 w 882"/>
                  <a:gd name="T71" fmla="*/ 17 h 776"/>
                  <a:gd name="T72" fmla="*/ 3 w 882"/>
                  <a:gd name="T73" fmla="*/ 16 h 776"/>
                  <a:gd name="T74" fmla="*/ 5 w 882"/>
                  <a:gd name="T75" fmla="*/ 14 h 776"/>
                  <a:gd name="T76" fmla="*/ 6 w 882"/>
                  <a:gd name="T77" fmla="*/ 12 h 776"/>
                  <a:gd name="T78" fmla="*/ 8 w 882"/>
                  <a:gd name="T79" fmla="*/ 11 h 776"/>
                  <a:gd name="T80" fmla="*/ 9 w 882"/>
                  <a:gd name="T81" fmla="*/ 8 h 776"/>
                  <a:gd name="T82" fmla="*/ 10 w 882"/>
                  <a:gd name="T83" fmla="*/ 6 h 776"/>
                  <a:gd name="T84" fmla="*/ 11 w 882"/>
                  <a:gd name="T85" fmla="*/ 4 h 7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2" h="776">
                    <a:moveTo>
                      <a:pt x="192" y="43"/>
                    </a:moveTo>
                    <a:lnTo>
                      <a:pt x="192" y="32"/>
                    </a:lnTo>
                    <a:lnTo>
                      <a:pt x="203" y="32"/>
                    </a:lnTo>
                    <a:lnTo>
                      <a:pt x="203" y="25"/>
                    </a:lnTo>
                    <a:lnTo>
                      <a:pt x="203" y="18"/>
                    </a:lnTo>
                    <a:lnTo>
                      <a:pt x="210" y="7"/>
                    </a:lnTo>
                    <a:lnTo>
                      <a:pt x="210" y="0"/>
                    </a:lnTo>
                    <a:lnTo>
                      <a:pt x="246" y="7"/>
                    </a:lnTo>
                    <a:lnTo>
                      <a:pt x="284" y="18"/>
                    </a:lnTo>
                    <a:lnTo>
                      <a:pt x="315" y="25"/>
                    </a:lnTo>
                    <a:lnTo>
                      <a:pt x="352" y="32"/>
                    </a:lnTo>
                    <a:lnTo>
                      <a:pt x="388" y="43"/>
                    </a:lnTo>
                    <a:lnTo>
                      <a:pt x="424" y="50"/>
                    </a:lnTo>
                    <a:lnTo>
                      <a:pt x="457" y="61"/>
                    </a:lnTo>
                    <a:lnTo>
                      <a:pt x="493" y="68"/>
                    </a:lnTo>
                    <a:lnTo>
                      <a:pt x="530" y="86"/>
                    </a:lnTo>
                    <a:lnTo>
                      <a:pt x="556" y="104"/>
                    </a:lnTo>
                    <a:lnTo>
                      <a:pt x="592" y="130"/>
                    </a:lnTo>
                    <a:lnTo>
                      <a:pt x="628" y="149"/>
                    </a:lnTo>
                    <a:lnTo>
                      <a:pt x="660" y="167"/>
                    </a:lnTo>
                    <a:lnTo>
                      <a:pt x="696" y="185"/>
                    </a:lnTo>
                    <a:lnTo>
                      <a:pt x="722" y="203"/>
                    </a:lnTo>
                    <a:lnTo>
                      <a:pt x="759" y="221"/>
                    </a:lnTo>
                    <a:lnTo>
                      <a:pt x="777" y="246"/>
                    </a:lnTo>
                    <a:lnTo>
                      <a:pt x="795" y="264"/>
                    </a:lnTo>
                    <a:lnTo>
                      <a:pt x="802" y="290"/>
                    </a:lnTo>
                    <a:lnTo>
                      <a:pt x="820" y="308"/>
                    </a:lnTo>
                    <a:lnTo>
                      <a:pt x="838" y="333"/>
                    </a:lnTo>
                    <a:lnTo>
                      <a:pt x="846" y="351"/>
                    </a:lnTo>
                    <a:lnTo>
                      <a:pt x="864" y="376"/>
                    </a:lnTo>
                    <a:lnTo>
                      <a:pt x="882" y="395"/>
                    </a:lnTo>
                    <a:lnTo>
                      <a:pt x="874" y="431"/>
                    </a:lnTo>
                    <a:lnTo>
                      <a:pt x="864" y="457"/>
                    </a:lnTo>
                    <a:lnTo>
                      <a:pt x="856" y="493"/>
                    </a:lnTo>
                    <a:lnTo>
                      <a:pt x="846" y="529"/>
                    </a:lnTo>
                    <a:lnTo>
                      <a:pt x="838" y="554"/>
                    </a:lnTo>
                    <a:lnTo>
                      <a:pt x="828" y="591"/>
                    </a:lnTo>
                    <a:lnTo>
                      <a:pt x="820" y="624"/>
                    </a:lnTo>
                    <a:lnTo>
                      <a:pt x="813" y="653"/>
                    </a:lnTo>
                    <a:lnTo>
                      <a:pt x="777" y="671"/>
                    </a:lnTo>
                    <a:lnTo>
                      <a:pt x="733" y="685"/>
                    </a:lnTo>
                    <a:lnTo>
                      <a:pt x="696" y="696"/>
                    </a:lnTo>
                    <a:lnTo>
                      <a:pt x="653" y="714"/>
                    </a:lnTo>
                    <a:lnTo>
                      <a:pt x="617" y="732"/>
                    </a:lnTo>
                    <a:lnTo>
                      <a:pt x="574" y="747"/>
                    </a:lnTo>
                    <a:lnTo>
                      <a:pt x="538" y="757"/>
                    </a:lnTo>
                    <a:lnTo>
                      <a:pt x="493" y="776"/>
                    </a:lnTo>
                    <a:lnTo>
                      <a:pt x="468" y="757"/>
                    </a:lnTo>
                    <a:lnTo>
                      <a:pt x="432" y="739"/>
                    </a:lnTo>
                    <a:lnTo>
                      <a:pt x="396" y="721"/>
                    </a:lnTo>
                    <a:lnTo>
                      <a:pt x="363" y="714"/>
                    </a:lnTo>
                    <a:lnTo>
                      <a:pt x="327" y="696"/>
                    </a:lnTo>
                    <a:lnTo>
                      <a:pt x="290" y="678"/>
                    </a:lnTo>
                    <a:lnTo>
                      <a:pt x="264" y="660"/>
                    </a:lnTo>
                    <a:lnTo>
                      <a:pt x="228" y="642"/>
                    </a:lnTo>
                    <a:lnTo>
                      <a:pt x="203" y="617"/>
                    </a:lnTo>
                    <a:lnTo>
                      <a:pt x="185" y="599"/>
                    </a:lnTo>
                    <a:lnTo>
                      <a:pt x="160" y="573"/>
                    </a:lnTo>
                    <a:lnTo>
                      <a:pt x="142" y="548"/>
                    </a:lnTo>
                    <a:lnTo>
                      <a:pt x="112" y="529"/>
                    </a:lnTo>
                    <a:lnTo>
                      <a:pt x="98" y="500"/>
                    </a:lnTo>
                    <a:lnTo>
                      <a:pt x="69" y="485"/>
                    </a:lnTo>
                    <a:lnTo>
                      <a:pt x="51" y="457"/>
                    </a:lnTo>
                    <a:lnTo>
                      <a:pt x="43" y="439"/>
                    </a:lnTo>
                    <a:lnTo>
                      <a:pt x="36" y="413"/>
                    </a:lnTo>
                    <a:lnTo>
                      <a:pt x="25" y="395"/>
                    </a:lnTo>
                    <a:lnTo>
                      <a:pt x="25" y="370"/>
                    </a:lnTo>
                    <a:lnTo>
                      <a:pt x="18" y="351"/>
                    </a:lnTo>
                    <a:lnTo>
                      <a:pt x="7" y="333"/>
                    </a:lnTo>
                    <a:lnTo>
                      <a:pt x="7" y="308"/>
                    </a:lnTo>
                    <a:lnTo>
                      <a:pt x="0" y="290"/>
                    </a:lnTo>
                    <a:lnTo>
                      <a:pt x="18" y="272"/>
                    </a:lnTo>
                    <a:lnTo>
                      <a:pt x="25" y="264"/>
                    </a:lnTo>
                    <a:lnTo>
                      <a:pt x="43" y="246"/>
                    </a:lnTo>
                    <a:lnTo>
                      <a:pt x="61" y="236"/>
                    </a:lnTo>
                    <a:lnTo>
                      <a:pt x="80" y="221"/>
                    </a:lnTo>
                    <a:lnTo>
                      <a:pt x="88" y="210"/>
                    </a:lnTo>
                    <a:lnTo>
                      <a:pt x="106" y="192"/>
                    </a:lnTo>
                    <a:lnTo>
                      <a:pt x="124" y="173"/>
                    </a:lnTo>
                    <a:lnTo>
                      <a:pt x="131" y="167"/>
                    </a:lnTo>
                    <a:lnTo>
                      <a:pt x="142" y="149"/>
                    </a:lnTo>
                    <a:lnTo>
                      <a:pt x="149" y="130"/>
                    </a:lnTo>
                    <a:lnTo>
                      <a:pt x="160" y="112"/>
                    </a:lnTo>
                    <a:lnTo>
                      <a:pt x="167" y="98"/>
                    </a:lnTo>
                    <a:lnTo>
                      <a:pt x="174" y="79"/>
                    </a:lnTo>
                    <a:lnTo>
                      <a:pt x="185" y="61"/>
                    </a:lnTo>
                    <a:lnTo>
                      <a:pt x="192" y="4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2" name="Freeform 420"/>
              <p:cNvSpPr>
                <a:spLocks/>
              </p:cNvSpPr>
              <p:nvPr/>
            </p:nvSpPr>
            <p:spPr bwMode="auto">
              <a:xfrm>
                <a:off x="3876" y="1766"/>
                <a:ext cx="192" cy="172"/>
              </a:xfrm>
              <a:custGeom>
                <a:avLst/>
                <a:gdLst>
                  <a:gd name="T0" fmla="*/ 11 w 766"/>
                  <a:gd name="T1" fmla="*/ 2 h 689"/>
                  <a:gd name="T2" fmla="*/ 11 w 766"/>
                  <a:gd name="T3" fmla="*/ 1 h 689"/>
                  <a:gd name="T4" fmla="*/ 12 w 766"/>
                  <a:gd name="T5" fmla="*/ 1 h 689"/>
                  <a:gd name="T6" fmla="*/ 12 w 766"/>
                  <a:gd name="T7" fmla="*/ 0 h 689"/>
                  <a:gd name="T8" fmla="*/ 16 w 766"/>
                  <a:gd name="T9" fmla="*/ 1 h 689"/>
                  <a:gd name="T10" fmla="*/ 19 w 766"/>
                  <a:gd name="T11" fmla="*/ 2 h 689"/>
                  <a:gd name="T12" fmla="*/ 23 w 766"/>
                  <a:gd name="T13" fmla="*/ 3 h 689"/>
                  <a:gd name="T14" fmla="*/ 27 w 766"/>
                  <a:gd name="T15" fmla="*/ 4 h 689"/>
                  <a:gd name="T16" fmla="*/ 30 w 766"/>
                  <a:gd name="T17" fmla="*/ 6 h 689"/>
                  <a:gd name="T18" fmla="*/ 34 w 766"/>
                  <a:gd name="T19" fmla="*/ 8 h 689"/>
                  <a:gd name="T20" fmla="*/ 38 w 766"/>
                  <a:gd name="T21" fmla="*/ 10 h 689"/>
                  <a:gd name="T22" fmla="*/ 41 w 766"/>
                  <a:gd name="T23" fmla="*/ 13 h 689"/>
                  <a:gd name="T24" fmla="*/ 43 w 766"/>
                  <a:gd name="T25" fmla="*/ 15 h 689"/>
                  <a:gd name="T26" fmla="*/ 45 w 766"/>
                  <a:gd name="T27" fmla="*/ 17 h 689"/>
                  <a:gd name="T28" fmla="*/ 47 w 766"/>
                  <a:gd name="T29" fmla="*/ 20 h 689"/>
                  <a:gd name="T30" fmla="*/ 48 w 766"/>
                  <a:gd name="T31" fmla="*/ 22 h 689"/>
                  <a:gd name="T32" fmla="*/ 47 w 766"/>
                  <a:gd name="T33" fmla="*/ 25 h 689"/>
                  <a:gd name="T34" fmla="*/ 47 w 766"/>
                  <a:gd name="T35" fmla="*/ 29 h 689"/>
                  <a:gd name="T36" fmla="*/ 45 w 766"/>
                  <a:gd name="T37" fmla="*/ 32 h 689"/>
                  <a:gd name="T38" fmla="*/ 45 w 766"/>
                  <a:gd name="T39" fmla="*/ 36 h 689"/>
                  <a:gd name="T40" fmla="*/ 40 w 766"/>
                  <a:gd name="T41" fmla="*/ 38 h 689"/>
                  <a:gd name="T42" fmla="*/ 36 w 766"/>
                  <a:gd name="T43" fmla="*/ 40 h 689"/>
                  <a:gd name="T44" fmla="*/ 32 w 766"/>
                  <a:gd name="T45" fmla="*/ 41 h 689"/>
                  <a:gd name="T46" fmla="*/ 27 w 766"/>
                  <a:gd name="T47" fmla="*/ 43 h 689"/>
                  <a:gd name="T48" fmla="*/ 23 w 766"/>
                  <a:gd name="T49" fmla="*/ 41 h 689"/>
                  <a:gd name="T50" fmla="*/ 20 w 766"/>
                  <a:gd name="T51" fmla="*/ 39 h 689"/>
                  <a:gd name="T52" fmla="*/ 16 w 766"/>
                  <a:gd name="T53" fmla="*/ 37 h 689"/>
                  <a:gd name="T54" fmla="*/ 12 w 766"/>
                  <a:gd name="T55" fmla="*/ 35 h 689"/>
                  <a:gd name="T56" fmla="*/ 10 w 766"/>
                  <a:gd name="T57" fmla="*/ 33 h 689"/>
                  <a:gd name="T58" fmla="*/ 8 w 766"/>
                  <a:gd name="T59" fmla="*/ 30 h 689"/>
                  <a:gd name="T60" fmla="*/ 5 w 766"/>
                  <a:gd name="T61" fmla="*/ 28 h 689"/>
                  <a:gd name="T62" fmla="*/ 3 w 766"/>
                  <a:gd name="T63" fmla="*/ 25 h 689"/>
                  <a:gd name="T64" fmla="*/ 2 w 766"/>
                  <a:gd name="T65" fmla="*/ 23 h 689"/>
                  <a:gd name="T66" fmla="*/ 1 w 766"/>
                  <a:gd name="T67" fmla="*/ 21 h 689"/>
                  <a:gd name="T68" fmla="*/ 1 w 766"/>
                  <a:gd name="T69" fmla="*/ 18 h 689"/>
                  <a:gd name="T70" fmla="*/ 0 w 766"/>
                  <a:gd name="T71" fmla="*/ 16 h 689"/>
                  <a:gd name="T72" fmla="*/ 2 w 766"/>
                  <a:gd name="T73" fmla="*/ 15 h 689"/>
                  <a:gd name="T74" fmla="*/ 3 w 766"/>
                  <a:gd name="T75" fmla="*/ 13 h 689"/>
                  <a:gd name="T76" fmla="*/ 5 w 766"/>
                  <a:gd name="T77" fmla="*/ 11 h 689"/>
                  <a:gd name="T78" fmla="*/ 7 w 766"/>
                  <a:gd name="T79" fmla="*/ 10 h 689"/>
                  <a:gd name="T80" fmla="*/ 8 w 766"/>
                  <a:gd name="T81" fmla="*/ 8 h 689"/>
                  <a:gd name="T82" fmla="*/ 8 w 766"/>
                  <a:gd name="T83" fmla="*/ 6 h 689"/>
                  <a:gd name="T84" fmla="*/ 9 w 766"/>
                  <a:gd name="T85" fmla="*/ 4 h 689"/>
                  <a:gd name="T86" fmla="*/ 11 w 766"/>
                  <a:gd name="T87" fmla="*/ 3 h 68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66" h="689">
                    <a:moveTo>
                      <a:pt x="167" y="43"/>
                    </a:moveTo>
                    <a:lnTo>
                      <a:pt x="167" y="36"/>
                    </a:lnTo>
                    <a:lnTo>
                      <a:pt x="174" y="36"/>
                    </a:lnTo>
                    <a:lnTo>
                      <a:pt x="174" y="25"/>
                    </a:lnTo>
                    <a:lnTo>
                      <a:pt x="174" y="18"/>
                    </a:lnTo>
                    <a:lnTo>
                      <a:pt x="185" y="18"/>
                    </a:lnTo>
                    <a:lnTo>
                      <a:pt x="185" y="11"/>
                    </a:lnTo>
                    <a:lnTo>
                      <a:pt x="185" y="0"/>
                    </a:lnTo>
                    <a:lnTo>
                      <a:pt x="221" y="11"/>
                    </a:lnTo>
                    <a:lnTo>
                      <a:pt x="246" y="18"/>
                    </a:lnTo>
                    <a:lnTo>
                      <a:pt x="272" y="25"/>
                    </a:lnTo>
                    <a:lnTo>
                      <a:pt x="309" y="36"/>
                    </a:lnTo>
                    <a:lnTo>
                      <a:pt x="334" y="43"/>
                    </a:lnTo>
                    <a:lnTo>
                      <a:pt x="370" y="54"/>
                    </a:lnTo>
                    <a:lnTo>
                      <a:pt x="396" y="61"/>
                    </a:lnTo>
                    <a:lnTo>
                      <a:pt x="432" y="72"/>
                    </a:lnTo>
                    <a:lnTo>
                      <a:pt x="457" y="91"/>
                    </a:lnTo>
                    <a:lnTo>
                      <a:pt x="483" y="97"/>
                    </a:lnTo>
                    <a:lnTo>
                      <a:pt x="520" y="115"/>
                    </a:lnTo>
                    <a:lnTo>
                      <a:pt x="548" y="134"/>
                    </a:lnTo>
                    <a:lnTo>
                      <a:pt x="574" y="152"/>
                    </a:lnTo>
                    <a:lnTo>
                      <a:pt x="610" y="166"/>
                    </a:lnTo>
                    <a:lnTo>
                      <a:pt x="635" y="185"/>
                    </a:lnTo>
                    <a:lnTo>
                      <a:pt x="660" y="203"/>
                    </a:lnTo>
                    <a:lnTo>
                      <a:pt x="678" y="221"/>
                    </a:lnTo>
                    <a:lnTo>
                      <a:pt x="686" y="239"/>
                    </a:lnTo>
                    <a:lnTo>
                      <a:pt x="704" y="257"/>
                    </a:lnTo>
                    <a:lnTo>
                      <a:pt x="715" y="275"/>
                    </a:lnTo>
                    <a:lnTo>
                      <a:pt x="733" y="301"/>
                    </a:lnTo>
                    <a:lnTo>
                      <a:pt x="741" y="320"/>
                    </a:lnTo>
                    <a:lnTo>
                      <a:pt x="747" y="338"/>
                    </a:lnTo>
                    <a:lnTo>
                      <a:pt x="766" y="351"/>
                    </a:lnTo>
                    <a:lnTo>
                      <a:pt x="759" y="381"/>
                    </a:lnTo>
                    <a:lnTo>
                      <a:pt x="747" y="406"/>
                    </a:lnTo>
                    <a:lnTo>
                      <a:pt x="747" y="442"/>
                    </a:lnTo>
                    <a:lnTo>
                      <a:pt x="741" y="468"/>
                    </a:lnTo>
                    <a:lnTo>
                      <a:pt x="733" y="493"/>
                    </a:lnTo>
                    <a:lnTo>
                      <a:pt x="723" y="522"/>
                    </a:lnTo>
                    <a:lnTo>
                      <a:pt x="715" y="547"/>
                    </a:lnTo>
                    <a:lnTo>
                      <a:pt x="715" y="584"/>
                    </a:lnTo>
                    <a:lnTo>
                      <a:pt x="678" y="592"/>
                    </a:lnTo>
                    <a:lnTo>
                      <a:pt x="642" y="610"/>
                    </a:lnTo>
                    <a:lnTo>
                      <a:pt x="610" y="617"/>
                    </a:lnTo>
                    <a:lnTo>
                      <a:pt x="574" y="635"/>
                    </a:lnTo>
                    <a:lnTo>
                      <a:pt x="538" y="646"/>
                    </a:lnTo>
                    <a:lnTo>
                      <a:pt x="501" y="664"/>
                    </a:lnTo>
                    <a:lnTo>
                      <a:pt x="469" y="671"/>
                    </a:lnTo>
                    <a:lnTo>
                      <a:pt x="432" y="689"/>
                    </a:lnTo>
                    <a:lnTo>
                      <a:pt x="406" y="671"/>
                    </a:lnTo>
                    <a:lnTo>
                      <a:pt x="370" y="653"/>
                    </a:lnTo>
                    <a:lnTo>
                      <a:pt x="345" y="646"/>
                    </a:lnTo>
                    <a:lnTo>
                      <a:pt x="316" y="628"/>
                    </a:lnTo>
                    <a:lnTo>
                      <a:pt x="284" y="610"/>
                    </a:lnTo>
                    <a:lnTo>
                      <a:pt x="254" y="602"/>
                    </a:lnTo>
                    <a:lnTo>
                      <a:pt x="228" y="584"/>
                    </a:lnTo>
                    <a:lnTo>
                      <a:pt x="192" y="566"/>
                    </a:lnTo>
                    <a:lnTo>
                      <a:pt x="174" y="547"/>
                    </a:lnTo>
                    <a:lnTo>
                      <a:pt x="156" y="529"/>
                    </a:lnTo>
                    <a:lnTo>
                      <a:pt x="142" y="511"/>
                    </a:lnTo>
                    <a:lnTo>
                      <a:pt x="124" y="486"/>
                    </a:lnTo>
                    <a:lnTo>
                      <a:pt x="94" y="468"/>
                    </a:lnTo>
                    <a:lnTo>
                      <a:pt x="80" y="450"/>
                    </a:lnTo>
                    <a:lnTo>
                      <a:pt x="62" y="424"/>
                    </a:lnTo>
                    <a:lnTo>
                      <a:pt x="43" y="406"/>
                    </a:lnTo>
                    <a:lnTo>
                      <a:pt x="33" y="388"/>
                    </a:lnTo>
                    <a:lnTo>
                      <a:pt x="25" y="369"/>
                    </a:lnTo>
                    <a:lnTo>
                      <a:pt x="25" y="351"/>
                    </a:lnTo>
                    <a:lnTo>
                      <a:pt x="18" y="338"/>
                    </a:lnTo>
                    <a:lnTo>
                      <a:pt x="18" y="320"/>
                    </a:lnTo>
                    <a:lnTo>
                      <a:pt x="7" y="290"/>
                    </a:lnTo>
                    <a:lnTo>
                      <a:pt x="0" y="275"/>
                    </a:lnTo>
                    <a:lnTo>
                      <a:pt x="0" y="257"/>
                    </a:lnTo>
                    <a:lnTo>
                      <a:pt x="7" y="247"/>
                    </a:lnTo>
                    <a:lnTo>
                      <a:pt x="25" y="239"/>
                    </a:lnTo>
                    <a:lnTo>
                      <a:pt x="33" y="221"/>
                    </a:lnTo>
                    <a:lnTo>
                      <a:pt x="51" y="214"/>
                    </a:lnTo>
                    <a:lnTo>
                      <a:pt x="62" y="203"/>
                    </a:lnTo>
                    <a:lnTo>
                      <a:pt x="80" y="185"/>
                    </a:lnTo>
                    <a:lnTo>
                      <a:pt x="88" y="178"/>
                    </a:lnTo>
                    <a:lnTo>
                      <a:pt x="106" y="160"/>
                    </a:lnTo>
                    <a:lnTo>
                      <a:pt x="113" y="152"/>
                    </a:lnTo>
                    <a:lnTo>
                      <a:pt x="124" y="134"/>
                    </a:lnTo>
                    <a:lnTo>
                      <a:pt x="131" y="115"/>
                    </a:lnTo>
                    <a:lnTo>
                      <a:pt x="131" y="105"/>
                    </a:lnTo>
                    <a:lnTo>
                      <a:pt x="142" y="91"/>
                    </a:lnTo>
                    <a:lnTo>
                      <a:pt x="149" y="72"/>
                    </a:lnTo>
                    <a:lnTo>
                      <a:pt x="156" y="54"/>
                    </a:lnTo>
                    <a:lnTo>
                      <a:pt x="167" y="43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3" name="Freeform 421"/>
              <p:cNvSpPr>
                <a:spLocks/>
              </p:cNvSpPr>
              <p:nvPr/>
            </p:nvSpPr>
            <p:spPr bwMode="auto">
              <a:xfrm>
                <a:off x="3881" y="1770"/>
                <a:ext cx="163" cy="146"/>
              </a:xfrm>
              <a:custGeom>
                <a:avLst/>
                <a:gdLst>
                  <a:gd name="T0" fmla="*/ 8 w 654"/>
                  <a:gd name="T1" fmla="*/ 2 h 584"/>
                  <a:gd name="T2" fmla="*/ 9 w 654"/>
                  <a:gd name="T3" fmla="*/ 1 h 584"/>
                  <a:gd name="T4" fmla="*/ 10 w 654"/>
                  <a:gd name="T5" fmla="*/ 0 h 584"/>
                  <a:gd name="T6" fmla="*/ 13 w 654"/>
                  <a:gd name="T7" fmla="*/ 1 h 584"/>
                  <a:gd name="T8" fmla="*/ 16 w 654"/>
                  <a:gd name="T9" fmla="*/ 2 h 584"/>
                  <a:gd name="T10" fmla="*/ 20 w 654"/>
                  <a:gd name="T11" fmla="*/ 3 h 584"/>
                  <a:gd name="T12" fmla="*/ 22 w 654"/>
                  <a:gd name="T13" fmla="*/ 4 h 584"/>
                  <a:gd name="T14" fmla="*/ 26 w 654"/>
                  <a:gd name="T15" fmla="*/ 5 h 584"/>
                  <a:gd name="T16" fmla="*/ 29 w 654"/>
                  <a:gd name="T17" fmla="*/ 7 h 584"/>
                  <a:gd name="T18" fmla="*/ 32 w 654"/>
                  <a:gd name="T19" fmla="*/ 9 h 584"/>
                  <a:gd name="T20" fmla="*/ 35 w 654"/>
                  <a:gd name="T21" fmla="*/ 11 h 584"/>
                  <a:gd name="T22" fmla="*/ 37 w 654"/>
                  <a:gd name="T23" fmla="*/ 13 h 584"/>
                  <a:gd name="T24" fmla="*/ 38 w 654"/>
                  <a:gd name="T25" fmla="*/ 15 h 584"/>
                  <a:gd name="T26" fmla="*/ 39 w 654"/>
                  <a:gd name="T27" fmla="*/ 17 h 584"/>
                  <a:gd name="T28" fmla="*/ 41 w 654"/>
                  <a:gd name="T29" fmla="*/ 19 h 584"/>
                  <a:gd name="T30" fmla="*/ 40 w 654"/>
                  <a:gd name="T31" fmla="*/ 22 h 584"/>
                  <a:gd name="T32" fmla="*/ 39 w 654"/>
                  <a:gd name="T33" fmla="*/ 25 h 584"/>
                  <a:gd name="T34" fmla="*/ 38 w 654"/>
                  <a:gd name="T35" fmla="*/ 28 h 584"/>
                  <a:gd name="T36" fmla="*/ 38 w 654"/>
                  <a:gd name="T37" fmla="*/ 31 h 584"/>
                  <a:gd name="T38" fmla="*/ 34 w 654"/>
                  <a:gd name="T39" fmla="*/ 32 h 584"/>
                  <a:gd name="T40" fmla="*/ 30 w 654"/>
                  <a:gd name="T41" fmla="*/ 34 h 584"/>
                  <a:gd name="T42" fmla="*/ 27 w 654"/>
                  <a:gd name="T43" fmla="*/ 36 h 584"/>
                  <a:gd name="T44" fmla="*/ 23 w 654"/>
                  <a:gd name="T45" fmla="*/ 37 h 584"/>
                  <a:gd name="T46" fmla="*/ 20 w 654"/>
                  <a:gd name="T47" fmla="*/ 35 h 584"/>
                  <a:gd name="T48" fmla="*/ 16 w 654"/>
                  <a:gd name="T49" fmla="*/ 34 h 584"/>
                  <a:gd name="T50" fmla="*/ 13 w 654"/>
                  <a:gd name="T51" fmla="*/ 32 h 584"/>
                  <a:gd name="T52" fmla="*/ 10 w 654"/>
                  <a:gd name="T53" fmla="*/ 31 h 584"/>
                  <a:gd name="T54" fmla="*/ 8 w 654"/>
                  <a:gd name="T55" fmla="*/ 28 h 584"/>
                  <a:gd name="T56" fmla="*/ 6 w 654"/>
                  <a:gd name="T57" fmla="*/ 26 h 584"/>
                  <a:gd name="T58" fmla="*/ 4 w 654"/>
                  <a:gd name="T59" fmla="*/ 24 h 584"/>
                  <a:gd name="T60" fmla="*/ 2 w 654"/>
                  <a:gd name="T61" fmla="*/ 22 h 584"/>
                  <a:gd name="T62" fmla="*/ 1 w 654"/>
                  <a:gd name="T63" fmla="*/ 20 h 584"/>
                  <a:gd name="T64" fmla="*/ 1 w 654"/>
                  <a:gd name="T65" fmla="*/ 18 h 584"/>
                  <a:gd name="T66" fmla="*/ 0 w 654"/>
                  <a:gd name="T67" fmla="*/ 16 h 584"/>
                  <a:gd name="T68" fmla="*/ 0 w 654"/>
                  <a:gd name="T69" fmla="*/ 14 h 584"/>
                  <a:gd name="T70" fmla="*/ 1 w 654"/>
                  <a:gd name="T71" fmla="*/ 12 h 584"/>
                  <a:gd name="T72" fmla="*/ 3 w 654"/>
                  <a:gd name="T73" fmla="*/ 11 h 584"/>
                  <a:gd name="T74" fmla="*/ 4 w 654"/>
                  <a:gd name="T75" fmla="*/ 10 h 584"/>
                  <a:gd name="T76" fmla="*/ 5 w 654"/>
                  <a:gd name="T77" fmla="*/ 9 h 584"/>
                  <a:gd name="T78" fmla="*/ 6 w 654"/>
                  <a:gd name="T79" fmla="*/ 7 h 584"/>
                  <a:gd name="T80" fmla="*/ 7 w 654"/>
                  <a:gd name="T81" fmla="*/ 6 h 584"/>
                  <a:gd name="T82" fmla="*/ 8 w 654"/>
                  <a:gd name="T83" fmla="*/ 4 h 584"/>
                  <a:gd name="T84" fmla="*/ 8 w 654"/>
                  <a:gd name="T85" fmla="*/ 2 h 58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54" h="584">
                    <a:moveTo>
                      <a:pt x="138" y="36"/>
                    </a:moveTo>
                    <a:lnTo>
                      <a:pt x="138" y="25"/>
                    </a:lnTo>
                    <a:lnTo>
                      <a:pt x="149" y="25"/>
                    </a:lnTo>
                    <a:lnTo>
                      <a:pt x="149" y="18"/>
                    </a:lnTo>
                    <a:lnTo>
                      <a:pt x="149" y="7"/>
                    </a:lnTo>
                    <a:lnTo>
                      <a:pt x="156" y="0"/>
                    </a:lnTo>
                    <a:lnTo>
                      <a:pt x="185" y="7"/>
                    </a:lnTo>
                    <a:lnTo>
                      <a:pt x="210" y="18"/>
                    </a:lnTo>
                    <a:lnTo>
                      <a:pt x="236" y="18"/>
                    </a:lnTo>
                    <a:lnTo>
                      <a:pt x="266" y="25"/>
                    </a:lnTo>
                    <a:lnTo>
                      <a:pt x="291" y="36"/>
                    </a:lnTo>
                    <a:lnTo>
                      <a:pt x="316" y="43"/>
                    </a:lnTo>
                    <a:lnTo>
                      <a:pt x="342" y="43"/>
                    </a:lnTo>
                    <a:lnTo>
                      <a:pt x="360" y="54"/>
                    </a:lnTo>
                    <a:lnTo>
                      <a:pt x="388" y="73"/>
                    </a:lnTo>
                    <a:lnTo>
                      <a:pt x="414" y="79"/>
                    </a:lnTo>
                    <a:lnTo>
                      <a:pt x="439" y="97"/>
                    </a:lnTo>
                    <a:lnTo>
                      <a:pt x="465" y="116"/>
                    </a:lnTo>
                    <a:lnTo>
                      <a:pt x="494" y="124"/>
                    </a:lnTo>
                    <a:lnTo>
                      <a:pt x="520" y="142"/>
                    </a:lnTo>
                    <a:lnTo>
                      <a:pt x="538" y="148"/>
                    </a:lnTo>
                    <a:lnTo>
                      <a:pt x="563" y="167"/>
                    </a:lnTo>
                    <a:lnTo>
                      <a:pt x="581" y="185"/>
                    </a:lnTo>
                    <a:lnTo>
                      <a:pt x="592" y="203"/>
                    </a:lnTo>
                    <a:lnTo>
                      <a:pt x="599" y="221"/>
                    </a:lnTo>
                    <a:lnTo>
                      <a:pt x="606" y="239"/>
                    </a:lnTo>
                    <a:lnTo>
                      <a:pt x="624" y="247"/>
                    </a:lnTo>
                    <a:lnTo>
                      <a:pt x="635" y="265"/>
                    </a:lnTo>
                    <a:lnTo>
                      <a:pt x="642" y="283"/>
                    </a:lnTo>
                    <a:lnTo>
                      <a:pt x="654" y="302"/>
                    </a:lnTo>
                    <a:lnTo>
                      <a:pt x="654" y="326"/>
                    </a:lnTo>
                    <a:lnTo>
                      <a:pt x="642" y="351"/>
                    </a:lnTo>
                    <a:lnTo>
                      <a:pt x="635" y="370"/>
                    </a:lnTo>
                    <a:lnTo>
                      <a:pt x="635" y="396"/>
                    </a:lnTo>
                    <a:lnTo>
                      <a:pt x="624" y="424"/>
                    </a:lnTo>
                    <a:lnTo>
                      <a:pt x="617" y="442"/>
                    </a:lnTo>
                    <a:lnTo>
                      <a:pt x="617" y="468"/>
                    </a:lnTo>
                    <a:lnTo>
                      <a:pt x="606" y="493"/>
                    </a:lnTo>
                    <a:lnTo>
                      <a:pt x="581" y="504"/>
                    </a:lnTo>
                    <a:lnTo>
                      <a:pt x="545" y="511"/>
                    </a:lnTo>
                    <a:lnTo>
                      <a:pt x="520" y="529"/>
                    </a:lnTo>
                    <a:lnTo>
                      <a:pt x="483" y="537"/>
                    </a:lnTo>
                    <a:lnTo>
                      <a:pt x="457" y="548"/>
                    </a:lnTo>
                    <a:lnTo>
                      <a:pt x="432" y="566"/>
                    </a:lnTo>
                    <a:lnTo>
                      <a:pt x="396" y="574"/>
                    </a:lnTo>
                    <a:lnTo>
                      <a:pt x="370" y="584"/>
                    </a:lnTo>
                    <a:lnTo>
                      <a:pt x="342" y="574"/>
                    </a:lnTo>
                    <a:lnTo>
                      <a:pt x="316" y="555"/>
                    </a:lnTo>
                    <a:lnTo>
                      <a:pt x="291" y="548"/>
                    </a:lnTo>
                    <a:lnTo>
                      <a:pt x="266" y="537"/>
                    </a:lnTo>
                    <a:lnTo>
                      <a:pt x="248" y="523"/>
                    </a:lnTo>
                    <a:lnTo>
                      <a:pt x="218" y="511"/>
                    </a:lnTo>
                    <a:lnTo>
                      <a:pt x="192" y="493"/>
                    </a:lnTo>
                    <a:lnTo>
                      <a:pt x="167" y="486"/>
                    </a:lnTo>
                    <a:lnTo>
                      <a:pt x="149" y="468"/>
                    </a:lnTo>
                    <a:lnTo>
                      <a:pt x="131" y="450"/>
                    </a:lnTo>
                    <a:lnTo>
                      <a:pt x="113" y="432"/>
                    </a:lnTo>
                    <a:lnTo>
                      <a:pt x="95" y="414"/>
                    </a:lnTo>
                    <a:lnTo>
                      <a:pt x="76" y="396"/>
                    </a:lnTo>
                    <a:lnTo>
                      <a:pt x="70" y="381"/>
                    </a:lnTo>
                    <a:lnTo>
                      <a:pt x="52" y="363"/>
                    </a:lnTo>
                    <a:lnTo>
                      <a:pt x="33" y="345"/>
                    </a:lnTo>
                    <a:lnTo>
                      <a:pt x="25" y="326"/>
                    </a:lnTo>
                    <a:lnTo>
                      <a:pt x="25" y="320"/>
                    </a:lnTo>
                    <a:lnTo>
                      <a:pt x="15" y="302"/>
                    </a:lnTo>
                    <a:lnTo>
                      <a:pt x="15" y="283"/>
                    </a:lnTo>
                    <a:lnTo>
                      <a:pt x="7" y="265"/>
                    </a:lnTo>
                    <a:lnTo>
                      <a:pt x="7" y="247"/>
                    </a:lnTo>
                    <a:lnTo>
                      <a:pt x="0" y="239"/>
                    </a:lnTo>
                    <a:lnTo>
                      <a:pt x="0" y="221"/>
                    </a:lnTo>
                    <a:lnTo>
                      <a:pt x="7" y="211"/>
                    </a:lnTo>
                    <a:lnTo>
                      <a:pt x="15" y="196"/>
                    </a:lnTo>
                    <a:lnTo>
                      <a:pt x="33" y="185"/>
                    </a:lnTo>
                    <a:lnTo>
                      <a:pt x="44" y="178"/>
                    </a:lnTo>
                    <a:lnTo>
                      <a:pt x="52" y="167"/>
                    </a:lnTo>
                    <a:lnTo>
                      <a:pt x="62" y="160"/>
                    </a:lnTo>
                    <a:lnTo>
                      <a:pt x="76" y="148"/>
                    </a:lnTo>
                    <a:lnTo>
                      <a:pt x="88" y="142"/>
                    </a:lnTo>
                    <a:lnTo>
                      <a:pt x="95" y="124"/>
                    </a:lnTo>
                    <a:lnTo>
                      <a:pt x="106" y="116"/>
                    </a:lnTo>
                    <a:lnTo>
                      <a:pt x="106" y="97"/>
                    </a:lnTo>
                    <a:lnTo>
                      <a:pt x="113" y="87"/>
                    </a:lnTo>
                    <a:lnTo>
                      <a:pt x="124" y="73"/>
                    </a:lnTo>
                    <a:lnTo>
                      <a:pt x="131" y="61"/>
                    </a:lnTo>
                    <a:lnTo>
                      <a:pt x="131" y="43"/>
                    </a:lnTo>
                    <a:lnTo>
                      <a:pt x="138" y="3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4" name="Freeform 422"/>
              <p:cNvSpPr>
                <a:spLocks/>
              </p:cNvSpPr>
              <p:nvPr/>
            </p:nvSpPr>
            <p:spPr bwMode="auto">
              <a:xfrm>
                <a:off x="3883" y="1775"/>
                <a:ext cx="138" cy="122"/>
              </a:xfrm>
              <a:custGeom>
                <a:avLst/>
                <a:gdLst>
                  <a:gd name="T0" fmla="*/ 8 w 556"/>
                  <a:gd name="T1" fmla="*/ 1 h 486"/>
                  <a:gd name="T2" fmla="*/ 8 w 556"/>
                  <a:gd name="T3" fmla="*/ 1 h 486"/>
                  <a:gd name="T4" fmla="*/ 9 w 556"/>
                  <a:gd name="T5" fmla="*/ 0 h 486"/>
                  <a:gd name="T6" fmla="*/ 11 w 556"/>
                  <a:gd name="T7" fmla="*/ 1 h 486"/>
                  <a:gd name="T8" fmla="*/ 14 w 556"/>
                  <a:gd name="T9" fmla="*/ 1 h 486"/>
                  <a:gd name="T10" fmla="*/ 16 w 556"/>
                  <a:gd name="T11" fmla="*/ 2 h 486"/>
                  <a:gd name="T12" fmla="*/ 19 w 556"/>
                  <a:gd name="T13" fmla="*/ 3 h 486"/>
                  <a:gd name="T14" fmla="*/ 22 w 556"/>
                  <a:gd name="T15" fmla="*/ 4 h 486"/>
                  <a:gd name="T16" fmla="*/ 24 w 556"/>
                  <a:gd name="T17" fmla="*/ 6 h 486"/>
                  <a:gd name="T18" fmla="*/ 27 w 556"/>
                  <a:gd name="T19" fmla="*/ 7 h 486"/>
                  <a:gd name="T20" fmla="*/ 29 w 556"/>
                  <a:gd name="T21" fmla="*/ 8 h 486"/>
                  <a:gd name="T22" fmla="*/ 31 w 556"/>
                  <a:gd name="T23" fmla="*/ 11 h 486"/>
                  <a:gd name="T24" fmla="*/ 32 w 556"/>
                  <a:gd name="T25" fmla="*/ 12 h 486"/>
                  <a:gd name="T26" fmla="*/ 33 w 556"/>
                  <a:gd name="T27" fmla="*/ 14 h 486"/>
                  <a:gd name="T28" fmla="*/ 34 w 556"/>
                  <a:gd name="T29" fmla="*/ 16 h 486"/>
                  <a:gd name="T30" fmla="*/ 34 w 556"/>
                  <a:gd name="T31" fmla="*/ 18 h 486"/>
                  <a:gd name="T32" fmla="*/ 33 w 556"/>
                  <a:gd name="T33" fmla="*/ 21 h 486"/>
                  <a:gd name="T34" fmla="*/ 32 w 556"/>
                  <a:gd name="T35" fmla="*/ 23 h 486"/>
                  <a:gd name="T36" fmla="*/ 32 w 556"/>
                  <a:gd name="T37" fmla="*/ 26 h 486"/>
                  <a:gd name="T38" fmla="*/ 29 w 556"/>
                  <a:gd name="T39" fmla="*/ 27 h 486"/>
                  <a:gd name="T40" fmla="*/ 26 w 556"/>
                  <a:gd name="T41" fmla="*/ 28 h 486"/>
                  <a:gd name="T42" fmla="*/ 22 w 556"/>
                  <a:gd name="T43" fmla="*/ 29 h 486"/>
                  <a:gd name="T44" fmla="*/ 20 w 556"/>
                  <a:gd name="T45" fmla="*/ 31 h 486"/>
                  <a:gd name="T46" fmla="*/ 17 w 556"/>
                  <a:gd name="T47" fmla="*/ 29 h 486"/>
                  <a:gd name="T48" fmla="*/ 14 w 556"/>
                  <a:gd name="T49" fmla="*/ 28 h 486"/>
                  <a:gd name="T50" fmla="*/ 11 w 556"/>
                  <a:gd name="T51" fmla="*/ 27 h 486"/>
                  <a:gd name="T52" fmla="*/ 9 w 556"/>
                  <a:gd name="T53" fmla="*/ 25 h 486"/>
                  <a:gd name="T54" fmla="*/ 7 w 556"/>
                  <a:gd name="T55" fmla="*/ 23 h 486"/>
                  <a:gd name="T56" fmla="*/ 5 w 556"/>
                  <a:gd name="T57" fmla="*/ 22 h 486"/>
                  <a:gd name="T58" fmla="*/ 4 w 556"/>
                  <a:gd name="T59" fmla="*/ 19 h 486"/>
                  <a:gd name="T60" fmla="*/ 2 w 556"/>
                  <a:gd name="T61" fmla="*/ 18 h 486"/>
                  <a:gd name="T62" fmla="*/ 1 w 556"/>
                  <a:gd name="T63" fmla="*/ 16 h 486"/>
                  <a:gd name="T64" fmla="*/ 1 w 556"/>
                  <a:gd name="T65" fmla="*/ 14 h 486"/>
                  <a:gd name="T66" fmla="*/ 0 w 556"/>
                  <a:gd name="T67" fmla="*/ 13 h 486"/>
                  <a:gd name="T68" fmla="*/ 0 w 556"/>
                  <a:gd name="T69" fmla="*/ 11 h 486"/>
                  <a:gd name="T70" fmla="*/ 1 w 556"/>
                  <a:gd name="T71" fmla="*/ 10 h 486"/>
                  <a:gd name="T72" fmla="*/ 3 w 556"/>
                  <a:gd name="T73" fmla="*/ 9 h 486"/>
                  <a:gd name="T74" fmla="*/ 4 w 556"/>
                  <a:gd name="T75" fmla="*/ 8 h 486"/>
                  <a:gd name="T76" fmla="*/ 5 w 556"/>
                  <a:gd name="T77" fmla="*/ 7 h 486"/>
                  <a:gd name="T78" fmla="*/ 5 w 556"/>
                  <a:gd name="T79" fmla="*/ 6 h 486"/>
                  <a:gd name="T80" fmla="*/ 6 w 556"/>
                  <a:gd name="T81" fmla="*/ 4 h 486"/>
                  <a:gd name="T82" fmla="*/ 7 w 556"/>
                  <a:gd name="T83" fmla="*/ 3 h 486"/>
                  <a:gd name="T84" fmla="*/ 8 w 556"/>
                  <a:gd name="T85" fmla="*/ 2 h 4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486">
                    <a:moveTo>
                      <a:pt x="124" y="25"/>
                    </a:moveTo>
                    <a:lnTo>
                      <a:pt x="124" y="18"/>
                    </a:lnTo>
                    <a:lnTo>
                      <a:pt x="131" y="18"/>
                    </a:lnTo>
                    <a:lnTo>
                      <a:pt x="131" y="7"/>
                    </a:lnTo>
                    <a:lnTo>
                      <a:pt x="131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85" y="7"/>
                    </a:lnTo>
                    <a:lnTo>
                      <a:pt x="203" y="18"/>
                    </a:lnTo>
                    <a:lnTo>
                      <a:pt x="221" y="18"/>
                    </a:lnTo>
                    <a:lnTo>
                      <a:pt x="247" y="25"/>
                    </a:lnTo>
                    <a:lnTo>
                      <a:pt x="266" y="36"/>
                    </a:lnTo>
                    <a:lnTo>
                      <a:pt x="291" y="36"/>
                    </a:lnTo>
                    <a:lnTo>
                      <a:pt x="309" y="43"/>
                    </a:lnTo>
                    <a:lnTo>
                      <a:pt x="335" y="55"/>
                    </a:lnTo>
                    <a:lnTo>
                      <a:pt x="353" y="61"/>
                    </a:lnTo>
                    <a:lnTo>
                      <a:pt x="371" y="79"/>
                    </a:lnTo>
                    <a:lnTo>
                      <a:pt x="396" y="87"/>
                    </a:lnTo>
                    <a:lnTo>
                      <a:pt x="414" y="98"/>
                    </a:lnTo>
                    <a:lnTo>
                      <a:pt x="444" y="116"/>
                    </a:lnTo>
                    <a:lnTo>
                      <a:pt x="458" y="124"/>
                    </a:lnTo>
                    <a:lnTo>
                      <a:pt x="476" y="130"/>
                    </a:lnTo>
                    <a:lnTo>
                      <a:pt x="487" y="149"/>
                    </a:lnTo>
                    <a:lnTo>
                      <a:pt x="495" y="167"/>
                    </a:lnTo>
                    <a:lnTo>
                      <a:pt x="505" y="178"/>
                    </a:lnTo>
                    <a:lnTo>
                      <a:pt x="513" y="193"/>
                    </a:lnTo>
                    <a:lnTo>
                      <a:pt x="531" y="203"/>
                    </a:lnTo>
                    <a:lnTo>
                      <a:pt x="538" y="221"/>
                    </a:lnTo>
                    <a:lnTo>
                      <a:pt x="549" y="229"/>
                    </a:lnTo>
                    <a:lnTo>
                      <a:pt x="556" y="247"/>
                    </a:lnTo>
                    <a:lnTo>
                      <a:pt x="549" y="265"/>
                    </a:lnTo>
                    <a:lnTo>
                      <a:pt x="549" y="290"/>
                    </a:lnTo>
                    <a:lnTo>
                      <a:pt x="538" y="308"/>
                    </a:lnTo>
                    <a:lnTo>
                      <a:pt x="531" y="327"/>
                    </a:lnTo>
                    <a:lnTo>
                      <a:pt x="531" y="345"/>
                    </a:lnTo>
                    <a:lnTo>
                      <a:pt x="523" y="370"/>
                    </a:lnTo>
                    <a:lnTo>
                      <a:pt x="523" y="388"/>
                    </a:lnTo>
                    <a:lnTo>
                      <a:pt x="513" y="406"/>
                    </a:lnTo>
                    <a:lnTo>
                      <a:pt x="487" y="414"/>
                    </a:lnTo>
                    <a:lnTo>
                      <a:pt x="469" y="424"/>
                    </a:lnTo>
                    <a:lnTo>
                      <a:pt x="444" y="432"/>
                    </a:lnTo>
                    <a:lnTo>
                      <a:pt x="414" y="442"/>
                    </a:lnTo>
                    <a:lnTo>
                      <a:pt x="389" y="457"/>
                    </a:lnTo>
                    <a:lnTo>
                      <a:pt x="363" y="468"/>
                    </a:lnTo>
                    <a:lnTo>
                      <a:pt x="335" y="475"/>
                    </a:lnTo>
                    <a:lnTo>
                      <a:pt x="320" y="486"/>
                    </a:lnTo>
                    <a:lnTo>
                      <a:pt x="291" y="475"/>
                    </a:lnTo>
                    <a:lnTo>
                      <a:pt x="272" y="457"/>
                    </a:lnTo>
                    <a:lnTo>
                      <a:pt x="247" y="450"/>
                    </a:lnTo>
                    <a:lnTo>
                      <a:pt x="229" y="442"/>
                    </a:lnTo>
                    <a:lnTo>
                      <a:pt x="211" y="432"/>
                    </a:lnTo>
                    <a:lnTo>
                      <a:pt x="185" y="424"/>
                    </a:lnTo>
                    <a:lnTo>
                      <a:pt x="167" y="414"/>
                    </a:lnTo>
                    <a:lnTo>
                      <a:pt x="149" y="396"/>
                    </a:lnTo>
                    <a:lnTo>
                      <a:pt x="131" y="388"/>
                    </a:lnTo>
                    <a:lnTo>
                      <a:pt x="117" y="370"/>
                    </a:lnTo>
                    <a:lnTo>
                      <a:pt x="106" y="352"/>
                    </a:lnTo>
                    <a:lnTo>
                      <a:pt x="88" y="345"/>
                    </a:lnTo>
                    <a:lnTo>
                      <a:pt x="81" y="327"/>
                    </a:lnTo>
                    <a:lnTo>
                      <a:pt x="63" y="308"/>
                    </a:lnTo>
                    <a:lnTo>
                      <a:pt x="45" y="302"/>
                    </a:lnTo>
                    <a:lnTo>
                      <a:pt x="37" y="284"/>
                    </a:lnTo>
                    <a:lnTo>
                      <a:pt x="26" y="272"/>
                    </a:lnTo>
                    <a:lnTo>
                      <a:pt x="26" y="254"/>
                    </a:lnTo>
                    <a:lnTo>
                      <a:pt x="26" y="247"/>
                    </a:lnTo>
                    <a:lnTo>
                      <a:pt x="18" y="229"/>
                    </a:lnTo>
                    <a:lnTo>
                      <a:pt x="18" y="221"/>
                    </a:lnTo>
                    <a:lnTo>
                      <a:pt x="8" y="203"/>
                    </a:lnTo>
                    <a:lnTo>
                      <a:pt x="8" y="193"/>
                    </a:lnTo>
                    <a:lnTo>
                      <a:pt x="0" y="178"/>
                    </a:lnTo>
                    <a:lnTo>
                      <a:pt x="18" y="167"/>
                    </a:lnTo>
                    <a:lnTo>
                      <a:pt x="26" y="160"/>
                    </a:lnTo>
                    <a:lnTo>
                      <a:pt x="37" y="149"/>
                    </a:lnTo>
                    <a:lnTo>
                      <a:pt x="45" y="142"/>
                    </a:lnTo>
                    <a:lnTo>
                      <a:pt x="55" y="130"/>
                    </a:lnTo>
                    <a:lnTo>
                      <a:pt x="63" y="124"/>
                    </a:lnTo>
                    <a:lnTo>
                      <a:pt x="69" y="116"/>
                    </a:lnTo>
                    <a:lnTo>
                      <a:pt x="81" y="116"/>
                    </a:lnTo>
                    <a:lnTo>
                      <a:pt x="88" y="98"/>
                    </a:lnTo>
                    <a:lnTo>
                      <a:pt x="88" y="87"/>
                    </a:lnTo>
                    <a:lnTo>
                      <a:pt x="99" y="79"/>
                    </a:lnTo>
                    <a:lnTo>
                      <a:pt x="106" y="69"/>
                    </a:lnTo>
                    <a:lnTo>
                      <a:pt x="106" y="55"/>
                    </a:lnTo>
                    <a:lnTo>
                      <a:pt x="117" y="43"/>
                    </a:lnTo>
                    <a:lnTo>
                      <a:pt x="124" y="36"/>
                    </a:lnTo>
                    <a:lnTo>
                      <a:pt x="124" y="25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5" name="Freeform 423"/>
              <p:cNvSpPr>
                <a:spLocks/>
              </p:cNvSpPr>
              <p:nvPr/>
            </p:nvSpPr>
            <p:spPr bwMode="auto">
              <a:xfrm>
                <a:off x="3887" y="1777"/>
                <a:ext cx="110" cy="97"/>
              </a:xfrm>
              <a:custGeom>
                <a:avLst/>
                <a:gdLst>
                  <a:gd name="T0" fmla="*/ 6 w 440"/>
                  <a:gd name="T1" fmla="*/ 1 h 389"/>
                  <a:gd name="T2" fmla="*/ 7 w 440"/>
                  <a:gd name="T3" fmla="*/ 1 h 389"/>
                  <a:gd name="T4" fmla="*/ 8 w 440"/>
                  <a:gd name="T5" fmla="*/ 1 h 389"/>
                  <a:gd name="T6" fmla="*/ 10 w 440"/>
                  <a:gd name="T7" fmla="*/ 1 h 389"/>
                  <a:gd name="T8" fmla="*/ 12 w 440"/>
                  <a:gd name="T9" fmla="*/ 2 h 389"/>
                  <a:gd name="T10" fmla="*/ 14 w 440"/>
                  <a:gd name="T11" fmla="*/ 2 h 389"/>
                  <a:gd name="T12" fmla="*/ 17 w 440"/>
                  <a:gd name="T13" fmla="*/ 3 h 389"/>
                  <a:gd name="T14" fmla="*/ 19 w 440"/>
                  <a:gd name="T15" fmla="*/ 4 h 389"/>
                  <a:gd name="T16" fmla="*/ 21 w 440"/>
                  <a:gd name="T17" fmla="*/ 6 h 389"/>
                  <a:gd name="T18" fmla="*/ 23 w 440"/>
                  <a:gd name="T19" fmla="*/ 7 h 389"/>
                  <a:gd name="T20" fmla="*/ 24 w 440"/>
                  <a:gd name="T21" fmla="*/ 8 h 389"/>
                  <a:gd name="T22" fmla="*/ 26 w 440"/>
                  <a:gd name="T23" fmla="*/ 9 h 389"/>
                  <a:gd name="T24" fmla="*/ 26 w 440"/>
                  <a:gd name="T25" fmla="*/ 11 h 389"/>
                  <a:gd name="T26" fmla="*/ 27 w 440"/>
                  <a:gd name="T27" fmla="*/ 12 h 389"/>
                  <a:gd name="T28" fmla="*/ 28 w 440"/>
                  <a:gd name="T29" fmla="*/ 14 h 389"/>
                  <a:gd name="T30" fmla="*/ 27 w 440"/>
                  <a:gd name="T31" fmla="*/ 15 h 389"/>
                  <a:gd name="T32" fmla="*/ 27 w 440"/>
                  <a:gd name="T33" fmla="*/ 18 h 389"/>
                  <a:gd name="T34" fmla="*/ 26 w 440"/>
                  <a:gd name="T35" fmla="*/ 20 h 389"/>
                  <a:gd name="T36" fmla="*/ 24 w 440"/>
                  <a:gd name="T37" fmla="*/ 21 h 389"/>
                  <a:gd name="T38" fmla="*/ 22 w 440"/>
                  <a:gd name="T39" fmla="*/ 22 h 389"/>
                  <a:gd name="T40" fmla="*/ 19 w 440"/>
                  <a:gd name="T41" fmla="*/ 23 h 389"/>
                  <a:gd name="T42" fmla="*/ 17 w 440"/>
                  <a:gd name="T43" fmla="*/ 24 h 389"/>
                  <a:gd name="T44" fmla="*/ 14 w 440"/>
                  <a:gd name="T45" fmla="*/ 24 h 389"/>
                  <a:gd name="T46" fmla="*/ 13 w 440"/>
                  <a:gd name="T47" fmla="*/ 23 h 389"/>
                  <a:gd name="T48" fmla="*/ 11 w 440"/>
                  <a:gd name="T49" fmla="*/ 22 h 389"/>
                  <a:gd name="T50" fmla="*/ 8 w 440"/>
                  <a:gd name="T51" fmla="*/ 21 h 389"/>
                  <a:gd name="T52" fmla="*/ 7 w 440"/>
                  <a:gd name="T53" fmla="*/ 19 h 389"/>
                  <a:gd name="T54" fmla="*/ 5 w 440"/>
                  <a:gd name="T55" fmla="*/ 18 h 389"/>
                  <a:gd name="T56" fmla="*/ 4 w 440"/>
                  <a:gd name="T57" fmla="*/ 16 h 389"/>
                  <a:gd name="T58" fmla="*/ 2 w 440"/>
                  <a:gd name="T59" fmla="*/ 15 h 389"/>
                  <a:gd name="T60" fmla="*/ 2 w 440"/>
                  <a:gd name="T61" fmla="*/ 14 h 389"/>
                  <a:gd name="T62" fmla="*/ 1 w 440"/>
                  <a:gd name="T63" fmla="*/ 13 h 389"/>
                  <a:gd name="T64" fmla="*/ 1 w 440"/>
                  <a:gd name="T65" fmla="*/ 11 h 389"/>
                  <a:gd name="T66" fmla="*/ 1 w 440"/>
                  <a:gd name="T67" fmla="*/ 10 h 389"/>
                  <a:gd name="T68" fmla="*/ 1 w 440"/>
                  <a:gd name="T69" fmla="*/ 9 h 389"/>
                  <a:gd name="T70" fmla="*/ 2 w 440"/>
                  <a:gd name="T71" fmla="*/ 8 h 389"/>
                  <a:gd name="T72" fmla="*/ 3 w 440"/>
                  <a:gd name="T73" fmla="*/ 7 h 389"/>
                  <a:gd name="T74" fmla="*/ 3 w 440"/>
                  <a:gd name="T75" fmla="*/ 6 h 389"/>
                  <a:gd name="T76" fmla="*/ 5 w 440"/>
                  <a:gd name="T77" fmla="*/ 6 h 389"/>
                  <a:gd name="T78" fmla="*/ 5 w 440"/>
                  <a:gd name="T79" fmla="*/ 4 h 389"/>
                  <a:gd name="T80" fmla="*/ 6 w 440"/>
                  <a:gd name="T81" fmla="*/ 3 h 389"/>
                  <a:gd name="T82" fmla="*/ 6 w 440"/>
                  <a:gd name="T83" fmla="*/ 2 h 38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0" h="389">
                    <a:moveTo>
                      <a:pt x="99" y="29"/>
                    </a:moveTo>
                    <a:lnTo>
                      <a:pt x="99" y="18"/>
                    </a:lnTo>
                    <a:lnTo>
                      <a:pt x="106" y="18"/>
                    </a:lnTo>
                    <a:lnTo>
                      <a:pt x="106" y="11"/>
                    </a:lnTo>
                    <a:lnTo>
                      <a:pt x="106" y="0"/>
                    </a:lnTo>
                    <a:lnTo>
                      <a:pt x="124" y="11"/>
                    </a:lnTo>
                    <a:lnTo>
                      <a:pt x="142" y="11"/>
                    </a:lnTo>
                    <a:lnTo>
                      <a:pt x="160" y="18"/>
                    </a:lnTo>
                    <a:lnTo>
                      <a:pt x="178" y="18"/>
                    </a:lnTo>
                    <a:lnTo>
                      <a:pt x="193" y="29"/>
                    </a:lnTo>
                    <a:lnTo>
                      <a:pt x="211" y="29"/>
                    </a:lnTo>
                    <a:lnTo>
                      <a:pt x="229" y="36"/>
                    </a:lnTo>
                    <a:lnTo>
                      <a:pt x="248" y="36"/>
                    </a:lnTo>
                    <a:lnTo>
                      <a:pt x="266" y="48"/>
                    </a:lnTo>
                    <a:lnTo>
                      <a:pt x="284" y="62"/>
                    </a:lnTo>
                    <a:lnTo>
                      <a:pt x="302" y="72"/>
                    </a:lnTo>
                    <a:lnTo>
                      <a:pt x="317" y="80"/>
                    </a:lnTo>
                    <a:lnTo>
                      <a:pt x="335" y="91"/>
                    </a:lnTo>
                    <a:lnTo>
                      <a:pt x="353" y="99"/>
                    </a:lnTo>
                    <a:lnTo>
                      <a:pt x="363" y="109"/>
                    </a:lnTo>
                    <a:lnTo>
                      <a:pt x="378" y="117"/>
                    </a:lnTo>
                    <a:lnTo>
                      <a:pt x="389" y="123"/>
                    </a:lnTo>
                    <a:lnTo>
                      <a:pt x="396" y="135"/>
                    </a:lnTo>
                    <a:lnTo>
                      <a:pt x="407" y="153"/>
                    </a:lnTo>
                    <a:lnTo>
                      <a:pt x="414" y="160"/>
                    </a:lnTo>
                    <a:lnTo>
                      <a:pt x="414" y="171"/>
                    </a:lnTo>
                    <a:lnTo>
                      <a:pt x="426" y="178"/>
                    </a:lnTo>
                    <a:lnTo>
                      <a:pt x="432" y="196"/>
                    </a:lnTo>
                    <a:lnTo>
                      <a:pt x="440" y="204"/>
                    </a:lnTo>
                    <a:lnTo>
                      <a:pt x="440" y="222"/>
                    </a:lnTo>
                    <a:lnTo>
                      <a:pt x="432" y="240"/>
                    </a:lnTo>
                    <a:lnTo>
                      <a:pt x="432" y="247"/>
                    </a:lnTo>
                    <a:lnTo>
                      <a:pt x="426" y="265"/>
                    </a:lnTo>
                    <a:lnTo>
                      <a:pt x="426" y="283"/>
                    </a:lnTo>
                    <a:lnTo>
                      <a:pt x="414" y="301"/>
                    </a:lnTo>
                    <a:lnTo>
                      <a:pt x="414" y="320"/>
                    </a:lnTo>
                    <a:lnTo>
                      <a:pt x="407" y="326"/>
                    </a:lnTo>
                    <a:lnTo>
                      <a:pt x="389" y="338"/>
                    </a:lnTo>
                    <a:lnTo>
                      <a:pt x="371" y="345"/>
                    </a:lnTo>
                    <a:lnTo>
                      <a:pt x="353" y="356"/>
                    </a:lnTo>
                    <a:lnTo>
                      <a:pt x="327" y="363"/>
                    </a:lnTo>
                    <a:lnTo>
                      <a:pt x="309" y="371"/>
                    </a:lnTo>
                    <a:lnTo>
                      <a:pt x="291" y="381"/>
                    </a:lnTo>
                    <a:lnTo>
                      <a:pt x="273" y="389"/>
                    </a:lnTo>
                    <a:lnTo>
                      <a:pt x="248" y="389"/>
                    </a:lnTo>
                    <a:lnTo>
                      <a:pt x="229" y="381"/>
                    </a:lnTo>
                    <a:lnTo>
                      <a:pt x="223" y="381"/>
                    </a:lnTo>
                    <a:lnTo>
                      <a:pt x="203" y="371"/>
                    </a:lnTo>
                    <a:lnTo>
                      <a:pt x="185" y="363"/>
                    </a:lnTo>
                    <a:lnTo>
                      <a:pt x="167" y="356"/>
                    </a:lnTo>
                    <a:lnTo>
                      <a:pt x="149" y="345"/>
                    </a:lnTo>
                    <a:lnTo>
                      <a:pt x="131" y="338"/>
                    </a:lnTo>
                    <a:lnTo>
                      <a:pt x="113" y="326"/>
                    </a:lnTo>
                    <a:lnTo>
                      <a:pt x="106" y="308"/>
                    </a:lnTo>
                    <a:lnTo>
                      <a:pt x="99" y="301"/>
                    </a:lnTo>
                    <a:lnTo>
                      <a:pt x="81" y="295"/>
                    </a:lnTo>
                    <a:lnTo>
                      <a:pt x="70" y="283"/>
                    </a:lnTo>
                    <a:lnTo>
                      <a:pt x="63" y="265"/>
                    </a:lnTo>
                    <a:lnTo>
                      <a:pt x="51" y="258"/>
                    </a:lnTo>
                    <a:lnTo>
                      <a:pt x="37" y="247"/>
                    </a:lnTo>
                    <a:lnTo>
                      <a:pt x="27" y="232"/>
                    </a:lnTo>
                    <a:lnTo>
                      <a:pt x="27" y="222"/>
                    </a:lnTo>
                    <a:lnTo>
                      <a:pt x="19" y="214"/>
                    </a:lnTo>
                    <a:lnTo>
                      <a:pt x="19" y="204"/>
                    </a:lnTo>
                    <a:lnTo>
                      <a:pt x="19" y="196"/>
                    </a:lnTo>
                    <a:lnTo>
                      <a:pt x="8" y="178"/>
                    </a:lnTo>
                    <a:lnTo>
                      <a:pt x="8" y="171"/>
                    </a:lnTo>
                    <a:lnTo>
                      <a:pt x="8" y="160"/>
                    </a:lnTo>
                    <a:lnTo>
                      <a:pt x="0" y="153"/>
                    </a:lnTo>
                    <a:lnTo>
                      <a:pt x="8" y="142"/>
                    </a:lnTo>
                    <a:lnTo>
                      <a:pt x="19" y="135"/>
                    </a:lnTo>
                    <a:lnTo>
                      <a:pt x="27" y="123"/>
                    </a:lnTo>
                    <a:lnTo>
                      <a:pt x="37" y="123"/>
                    </a:lnTo>
                    <a:lnTo>
                      <a:pt x="45" y="117"/>
                    </a:lnTo>
                    <a:lnTo>
                      <a:pt x="45" y="109"/>
                    </a:lnTo>
                    <a:lnTo>
                      <a:pt x="51" y="99"/>
                    </a:lnTo>
                    <a:lnTo>
                      <a:pt x="63" y="99"/>
                    </a:lnTo>
                    <a:lnTo>
                      <a:pt x="70" y="91"/>
                    </a:lnTo>
                    <a:lnTo>
                      <a:pt x="70" y="80"/>
                    </a:lnTo>
                    <a:lnTo>
                      <a:pt x="81" y="72"/>
                    </a:lnTo>
                    <a:lnTo>
                      <a:pt x="81" y="62"/>
                    </a:lnTo>
                    <a:lnTo>
                      <a:pt x="88" y="54"/>
                    </a:lnTo>
                    <a:lnTo>
                      <a:pt x="88" y="48"/>
                    </a:lnTo>
                    <a:lnTo>
                      <a:pt x="99" y="36"/>
                    </a:lnTo>
                    <a:lnTo>
                      <a:pt x="99" y="29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6" name="Freeform 424"/>
              <p:cNvSpPr>
                <a:spLocks/>
              </p:cNvSpPr>
              <p:nvPr/>
            </p:nvSpPr>
            <p:spPr bwMode="auto">
              <a:xfrm>
                <a:off x="3892" y="1781"/>
                <a:ext cx="81" cy="73"/>
              </a:xfrm>
              <a:custGeom>
                <a:avLst/>
                <a:gdLst>
                  <a:gd name="T0" fmla="*/ 4 w 326"/>
                  <a:gd name="T1" fmla="*/ 1 h 290"/>
                  <a:gd name="T2" fmla="*/ 5 w 326"/>
                  <a:gd name="T3" fmla="*/ 0 h 290"/>
                  <a:gd name="T4" fmla="*/ 11 w 326"/>
                  <a:gd name="T5" fmla="*/ 2 h 290"/>
                  <a:gd name="T6" fmla="*/ 17 w 326"/>
                  <a:gd name="T7" fmla="*/ 5 h 290"/>
                  <a:gd name="T8" fmla="*/ 20 w 326"/>
                  <a:gd name="T9" fmla="*/ 10 h 290"/>
                  <a:gd name="T10" fmla="*/ 19 w 326"/>
                  <a:gd name="T11" fmla="*/ 16 h 290"/>
                  <a:gd name="T12" fmla="*/ 11 w 326"/>
                  <a:gd name="T13" fmla="*/ 18 h 290"/>
                  <a:gd name="T14" fmla="*/ 5 w 326"/>
                  <a:gd name="T15" fmla="*/ 15 h 290"/>
                  <a:gd name="T16" fmla="*/ 1 w 326"/>
                  <a:gd name="T17" fmla="*/ 11 h 290"/>
                  <a:gd name="T18" fmla="*/ 0 w 326"/>
                  <a:gd name="T19" fmla="*/ 7 h 290"/>
                  <a:gd name="T20" fmla="*/ 3 w 326"/>
                  <a:gd name="T21" fmla="*/ 5 h 290"/>
                  <a:gd name="T22" fmla="*/ 4 w 326"/>
                  <a:gd name="T23" fmla="*/ 1 h 2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6" h="290">
                    <a:moveTo>
                      <a:pt x="69" y="18"/>
                    </a:moveTo>
                    <a:lnTo>
                      <a:pt x="80" y="0"/>
                    </a:lnTo>
                    <a:lnTo>
                      <a:pt x="184" y="30"/>
                    </a:lnTo>
                    <a:lnTo>
                      <a:pt x="283" y="81"/>
                    </a:lnTo>
                    <a:lnTo>
                      <a:pt x="326" y="153"/>
                    </a:lnTo>
                    <a:lnTo>
                      <a:pt x="308" y="247"/>
                    </a:lnTo>
                    <a:lnTo>
                      <a:pt x="184" y="290"/>
                    </a:lnTo>
                    <a:lnTo>
                      <a:pt x="87" y="240"/>
                    </a:lnTo>
                    <a:lnTo>
                      <a:pt x="18" y="168"/>
                    </a:lnTo>
                    <a:lnTo>
                      <a:pt x="0" y="105"/>
                    </a:lnTo>
                    <a:lnTo>
                      <a:pt x="44" y="73"/>
                    </a:lnTo>
                    <a:lnTo>
                      <a:pt x="69" y="1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7" name="Freeform 425"/>
              <p:cNvSpPr>
                <a:spLocks/>
              </p:cNvSpPr>
              <p:nvPr/>
            </p:nvSpPr>
            <p:spPr bwMode="auto">
              <a:xfrm>
                <a:off x="3547" y="1901"/>
                <a:ext cx="239" cy="332"/>
              </a:xfrm>
              <a:custGeom>
                <a:avLst/>
                <a:gdLst>
                  <a:gd name="T0" fmla="*/ 47 w 955"/>
                  <a:gd name="T1" fmla="*/ 3 h 1327"/>
                  <a:gd name="T2" fmla="*/ 51 w 955"/>
                  <a:gd name="T3" fmla="*/ 3 h 1327"/>
                  <a:gd name="T4" fmla="*/ 59 w 955"/>
                  <a:gd name="T5" fmla="*/ 29 h 1327"/>
                  <a:gd name="T6" fmla="*/ 60 w 955"/>
                  <a:gd name="T7" fmla="*/ 57 h 1327"/>
                  <a:gd name="T8" fmla="*/ 52 w 955"/>
                  <a:gd name="T9" fmla="*/ 75 h 1327"/>
                  <a:gd name="T10" fmla="*/ 28 w 955"/>
                  <a:gd name="T11" fmla="*/ 83 h 1327"/>
                  <a:gd name="T12" fmla="*/ 2 w 955"/>
                  <a:gd name="T13" fmla="*/ 64 h 1327"/>
                  <a:gd name="T14" fmla="*/ 0 w 955"/>
                  <a:gd name="T15" fmla="*/ 35 h 1327"/>
                  <a:gd name="T16" fmla="*/ 6 w 955"/>
                  <a:gd name="T17" fmla="*/ 12 h 1327"/>
                  <a:gd name="T18" fmla="*/ 17 w 955"/>
                  <a:gd name="T19" fmla="*/ 0 h 1327"/>
                  <a:gd name="T20" fmla="*/ 32 w 955"/>
                  <a:gd name="T21" fmla="*/ 4 h 1327"/>
                  <a:gd name="T22" fmla="*/ 47 w 955"/>
                  <a:gd name="T23" fmla="*/ 3 h 13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55" h="1327">
                    <a:moveTo>
                      <a:pt x="744" y="51"/>
                    </a:moveTo>
                    <a:lnTo>
                      <a:pt x="813" y="43"/>
                    </a:lnTo>
                    <a:lnTo>
                      <a:pt x="936" y="457"/>
                    </a:lnTo>
                    <a:lnTo>
                      <a:pt x="955" y="913"/>
                    </a:lnTo>
                    <a:lnTo>
                      <a:pt x="824" y="1204"/>
                    </a:lnTo>
                    <a:lnTo>
                      <a:pt x="450" y="1327"/>
                    </a:lnTo>
                    <a:lnTo>
                      <a:pt x="36" y="1022"/>
                    </a:lnTo>
                    <a:lnTo>
                      <a:pt x="0" y="562"/>
                    </a:lnTo>
                    <a:lnTo>
                      <a:pt x="99" y="191"/>
                    </a:lnTo>
                    <a:lnTo>
                      <a:pt x="275" y="0"/>
                    </a:lnTo>
                    <a:lnTo>
                      <a:pt x="511" y="69"/>
                    </a:lnTo>
                    <a:lnTo>
                      <a:pt x="744" y="5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8" name="Freeform 426"/>
              <p:cNvSpPr>
                <a:spLocks/>
              </p:cNvSpPr>
              <p:nvPr/>
            </p:nvSpPr>
            <p:spPr bwMode="auto">
              <a:xfrm>
                <a:off x="3561" y="1901"/>
                <a:ext cx="218" cy="303"/>
              </a:xfrm>
              <a:custGeom>
                <a:avLst/>
                <a:gdLst>
                  <a:gd name="T0" fmla="*/ 43 w 874"/>
                  <a:gd name="T1" fmla="*/ 3 h 1212"/>
                  <a:gd name="T2" fmla="*/ 44 w 874"/>
                  <a:gd name="T3" fmla="*/ 3 h 1212"/>
                  <a:gd name="T4" fmla="*/ 45 w 874"/>
                  <a:gd name="T5" fmla="*/ 3 h 1212"/>
                  <a:gd name="T6" fmla="*/ 46 w 874"/>
                  <a:gd name="T7" fmla="*/ 3 h 1212"/>
                  <a:gd name="T8" fmla="*/ 48 w 874"/>
                  <a:gd name="T9" fmla="*/ 9 h 1212"/>
                  <a:gd name="T10" fmla="*/ 50 w 874"/>
                  <a:gd name="T11" fmla="*/ 14 h 1212"/>
                  <a:gd name="T12" fmla="*/ 52 w 874"/>
                  <a:gd name="T13" fmla="*/ 21 h 1212"/>
                  <a:gd name="T14" fmla="*/ 53 w 874"/>
                  <a:gd name="T15" fmla="*/ 26 h 1212"/>
                  <a:gd name="T16" fmla="*/ 54 w 874"/>
                  <a:gd name="T17" fmla="*/ 33 h 1212"/>
                  <a:gd name="T18" fmla="*/ 54 w 874"/>
                  <a:gd name="T19" fmla="*/ 40 h 1212"/>
                  <a:gd name="T20" fmla="*/ 54 w 874"/>
                  <a:gd name="T21" fmla="*/ 46 h 1212"/>
                  <a:gd name="T22" fmla="*/ 54 w 874"/>
                  <a:gd name="T23" fmla="*/ 53 h 1212"/>
                  <a:gd name="T24" fmla="*/ 53 w 874"/>
                  <a:gd name="T25" fmla="*/ 57 h 1212"/>
                  <a:gd name="T26" fmla="*/ 51 w 874"/>
                  <a:gd name="T27" fmla="*/ 61 h 1212"/>
                  <a:gd name="T28" fmla="*/ 49 w 874"/>
                  <a:gd name="T29" fmla="*/ 65 h 1212"/>
                  <a:gd name="T30" fmla="*/ 47 w 874"/>
                  <a:gd name="T31" fmla="*/ 69 h 1212"/>
                  <a:gd name="T32" fmla="*/ 41 w 874"/>
                  <a:gd name="T33" fmla="*/ 71 h 1212"/>
                  <a:gd name="T34" fmla="*/ 36 w 874"/>
                  <a:gd name="T35" fmla="*/ 73 h 1212"/>
                  <a:gd name="T36" fmla="*/ 31 w 874"/>
                  <a:gd name="T37" fmla="*/ 74 h 1212"/>
                  <a:gd name="T38" fmla="*/ 25 w 874"/>
                  <a:gd name="T39" fmla="*/ 76 h 1212"/>
                  <a:gd name="T40" fmla="*/ 19 w 874"/>
                  <a:gd name="T41" fmla="*/ 72 h 1212"/>
                  <a:gd name="T42" fmla="*/ 14 w 874"/>
                  <a:gd name="T43" fmla="*/ 67 h 1212"/>
                  <a:gd name="T44" fmla="*/ 8 w 874"/>
                  <a:gd name="T45" fmla="*/ 63 h 1212"/>
                  <a:gd name="T46" fmla="*/ 2 w 874"/>
                  <a:gd name="T47" fmla="*/ 58 h 1212"/>
                  <a:gd name="T48" fmla="*/ 1 w 874"/>
                  <a:gd name="T49" fmla="*/ 52 h 1212"/>
                  <a:gd name="T50" fmla="*/ 1 w 874"/>
                  <a:gd name="T51" fmla="*/ 46 h 1212"/>
                  <a:gd name="T52" fmla="*/ 0 w 874"/>
                  <a:gd name="T53" fmla="*/ 39 h 1212"/>
                  <a:gd name="T54" fmla="*/ 0 w 874"/>
                  <a:gd name="T55" fmla="*/ 33 h 1212"/>
                  <a:gd name="T56" fmla="*/ 1 w 874"/>
                  <a:gd name="T57" fmla="*/ 28 h 1212"/>
                  <a:gd name="T58" fmla="*/ 3 w 874"/>
                  <a:gd name="T59" fmla="*/ 22 h 1212"/>
                  <a:gd name="T60" fmla="*/ 4 w 874"/>
                  <a:gd name="T61" fmla="*/ 16 h 1212"/>
                  <a:gd name="T62" fmla="*/ 5 w 874"/>
                  <a:gd name="T63" fmla="*/ 11 h 1212"/>
                  <a:gd name="T64" fmla="*/ 8 w 874"/>
                  <a:gd name="T65" fmla="*/ 8 h 1212"/>
                  <a:gd name="T66" fmla="*/ 10 w 874"/>
                  <a:gd name="T67" fmla="*/ 6 h 1212"/>
                  <a:gd name="T68" fmla="*/ 13 w 874"/>
                  <a:gd name="T69" fmla="*/ 3 h 1212"/>
                  <a:gd name="T70" fmla="*/ 15 w 874"/>
                  <a:gd name="T71" fmla="*/ 0 h 1212"/>
                  <a:gd name="T72" fmla="*/ 19 w 874"/>
                  <a:gd name="T73" fmla="*/ 1 h 1212"/>
                  <a:gd name="T74" fmla="*/ 22 w 874"/>
                  <a:gd name="T75" fmla="*/ 2 h 1212"/>
                  <a:gd name="T76" fmla="*/ 25 w 874"/>
                  <a:gd name="T77" fmla="*/ 3 h 1212"/>
                  <a:gd name="T78" fmla="*/ 28 w 874"/>
                  <a:gd name="T79" fmla="*/ 4 h 1212"/>
                  <a:gd name="T80" fmla="*/ 32 w 874"/>
                  <a:gd name="T81" fmla="*/ 4 h 1212"/>
                  <a:gd name="T82" fmla="*/ 36 w 874"/>
                  <a:gd name="T83" fmla="*/ 4 h 1212"/>
                  <a:gd name="T84" fmla="*/ 39 w 874"/>
                  <a:gd name="T85" fmla="*/ 3 h 1212"/>
                  <a:gd name="T86" fmla="*/ 42 w 874"/>
                  <a:gd name="T87" fmla="*/ 3 h 12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74" h="1212">
                    <a:moveTo>
                      <a:pt x="679" y="51"/>
                    </a:moveTo>
                    <a:lnTo>
                      <a:pt x="690" y="51"/>
                    </a:lnTo>
                    <a:lnTo>
                      <a:pt x="698" y="43"/>
                    </a:lnTo>
                    <a:lnTo>
                      <a:pt x="708" y="43"/>
                    </a:lnTo>
                    <a:lnTo>
                      <a:pt x="716" y="43"/>
                    </a:lnTo>
                    <a:lnTo>
                      <a:pt x="723" y="43"/>
                    </a:lnTo>
                    <a:lnTo>
                      <a:pt x="734" y="43"/>
                    </a:lnTo>
                    <a:lnTo>
                      <a:pt x="741" y="43"/>
                    </a:lnTo>
                    <a:lnTo>
                      <a:pt x="759" y="87"/>
                    </a:lnTo>
                    <a:lnTo>
                      <a:pt x="770" y="137"/>
                    </a:lnTo>
                    <a:lnTo>
                      <a:pt x="784" y="184"/>
                    </a:lnTo>
                    <a:lnTo>
                      <a:pt x="802" y="228"/>
                    </a:lnTo>
                    <a:lnTo>
                      <a:pt x="813" y="279"/>
                    </a:lnTo>
                    <a:lnTo>
                      <a:pt x="831" y="326"/>
                    </a:lnTo>
                    <a:lnTo>
                      <a:pt x="838" y="369"/>
                    </a:lnTo>
                    <a:lnTo>
                      <a:pt x="856" y="420"/>
                    </a:lnTo>
                    <a:lnTo>
                      <a:pt x="856" y="475"/>
                    </a:lnTo>
                    <a:lnTo>
                      <a:pt x="864" y="526"/>
                    </a:lnTo>
                    <a:lnTo>
                      <a:pt x="864" y="580"/>
                    </a:lnTo>
                    <a:lnTo>
                      <a:pt x="864" y="635"/>
                    </a:lnTo>
                    <a:lnTo>
                      <a:pt x="864" y="686"/>
                    </a:lnTo>
                    <a:lnTo>
                      <a:pt x="874" y="740"/>
                    </a:lnTo>
                    <a:lnTo>
                      <a:pt x="874" y="790"/>
                    </a:lnTo>
                    <a:lnTo>
                      <a:pt x="874" y="844"/>
                    </a:lnTo>
                    <a:lnTo>
                      <a:pt x="856" y="870"/>
                    </a:lnTo>
                    <a:lnTo>
                      <a:pt x="846" y="907"/>
                    </a:lnTo>
                    <a:lnTo>
                      <a:pt x="831" y="943"/>
                    </a:lnTo>
                    <a:lnTo>
                      <a:pt x="813" y="976"/>
                    </a:lnTo>
                    <a:lnTo>
                      <a:pt x="795" y="1004"/>
                    </a:lnTo>
                    <a:lnTo>
                      <a:pt x="784" y="1037"/>
                    </a:lnTo>
                    <a:lnTo>
                      <a:pt x="770" y="1070"/>
                    </a:lnTo>
                    <a:lnTo>
                      <a:pt x="752" y="1106"/>
                    </a:lnTo>
                    <a:lnTo>
                      <a:pt x="708" y="1113"/>
                    </a:lnTo>
                    <a:lnTo>
                      <a:pt x="661" y="1131"/>
                    </a:lnTo>
                    <a:lnTo>
                      <a:pt x="617" y="1142"/>
                    </a:lnTo>
                    <a:lnTo>
                      <a:pt x="581" y="1161"/>
                    </a:lnTo>
                    <a:lnTo>
                      <a:pt x="538" y="1175"/>
                    </a:lnTo>
                    <a:lnTo>
                      <a:pt x="494" y="1186"/>
                    </a:lnTo>
                    <a:lnTo>
                      <a:pt x="450" y="1204"/>
                    </a:lnTo>
                    <a:lnTo>
                      <a:pt x="407" y="1212"/>
                    </a:lnTo>
                    <a:lnTo>
                      <a:pt x="363" y="1175"/>
                    </a:lnTo>
                    <a:lnTo>
                      <a:pt x="309" y="1142"/>
                    </a:lnTo>
                    <a:lnTo>
                      <a:pt x="266" y="1106"/>
                    </a:lnTo>
                    <a:lnTo>
                      <a:pt x="221" y="1070"/>
                    </a:lnTo>
                    <a:lnTo>
                      <a:pt x="178" y="1037"/>
                    </a:lnTo>
                    <a:lnTo>
                      <a:pt x="124" y="1004"/>
                    </a:lnTo>
                    <a:lnTo>
                      <a:pt x="81" y="968"/>
                    </a:lnTo>
                    <a:lnTo>
                      <a:pt x="37" y="932"/>
                    </a:lnTo>
                    <a:lnTo>
                      <a:pt x="26" y="881"/>
                    </a:lnTo>
                    <a:lnTo>
                      <a:pt x="26" y="826"/>
                    </a:lnTo>
                    <a:lnTo>
                      <a:pt x="19" y="783"/>
                    </a:lnTo>
                    <a:lnTo>
                      <a:pt x="19" y="729"/>
                    </a:lnTo>
                    <a:lnTo>
                      <a:pt x="8" y="678"/>
                    </a:lnTo>
                    <a:lnTo>
                      <a:pt x="8" y="623"/>
                    </a:lnTo>
                    <a:lnTo>
                      <a:pt x="0" y="572"/>
                    </a:lnTo>
                    <a:lnTo>
                      <a:pt x="0" y="518"/>
                    </a:lnTo>
                    <a:lnTo>
                      <a:pt x="8" y="475"/>
                    </a:lnTo>
                    <a:lnTo>
                      <a:pt x="19" y="438"/>
                    </a:lnTo>
                    <a:lnTo>
                      <a:pt x="26" y="395"/>
                    </a:lnTo>
                    <a:lnTo>
                      <a:pt x="45" y="351"/>
                    </a:lnTo>
                    <a:lnTo>
                      <a:pt x="55" y="308"/>
                    </a:lnTo>
                    <a:lnTo>
                      <a:pt x="63" y="260"/>
                    </a:lnTo>
                    <a:lnTo>
                      <a:pt x="70" y="217"/>
                    </a:lnTo>
                    <a:lnTo>
                      <a:pt x="88" y="173"/>
                    </a:lnTo>
                    <a:lnTo>
                      <a:pt x="106" y="155"/>
                    </a:lnTo>
                    <a:lnTo>
                      <a:pt x="124" y="130"/>
                    </a:lnTo>
                    <a:lnTo>
                      <a:pt x="142" y="112"/>
                    </a:lnTo>
                    <a:lnTo>
                      <a:pt x="167" y="87"/>
                    </a:lnTo>
                    <a:lnTo>
                      <a:pt x="185" y="69"/>
                    </a:lnTo>
                    <a:lnTo>
                      <a:pt x="203" y="43"/>
                    </a:lnTo>
                    <a:lnTo>
                      <a:pt x="229" y="25"/>
                    </a:lnTo>
                    <a:lnTo>
                      <a:pt x="248" y="0"/>
                    </a:lnTo>
                    <a:lnTo>
                      <a:pt x="272" y="6"/>
                    </a:lnTo>
                    <a:lnTo>
                      <a:pt x="302" y="14"/>
                    </a:lnTo>
                    <a:lnTo>
                      <a:pt x="327" y="25"/>
                    </a:lnTo>
                    <a:lnTo>
                      <a:pt x="353" y="32"/>
                    </a:lnTo>
                    <a:lnTo>
                      <a:pt x="381" y="43"/>
                    </a:lnTo>
                    <a:lnTo>
                      <a:pt x="407" y="51"/>
                    </a:lnTo>
                    <a:lnTo>
                      <a:pt x="432" y="61"/>
                    </a:lnTo>
                    <a:lnTo>
                      <a:pt x="457" y="69"/>
                    </a:lnTo>
                    <a:lnTo>
                      <a:pt x="487" y="61"/>
                    </a:lnTo>
                    <a:lnTo>
                      <a:pt x="512" y="61"/>
                    </a:lnTo>
                    <a:lnTo>
                      <a:pt x="538" y="61"/>
                    </a:lnTo>
                    <a:lnTo>
                      <a:pt x="574" y="61"/>
                    </a:lnTo>
                    <a:lnTo>
                      <a:pt x="599" y="51"/>
                    </a:lnTo>
                    <a:lnTo>
                      <a:pt x="628" y="51"/>
                    </a:lnTo>
                    <a:lnTo>
                      <a:pt x="653" y="51"/>
                    </a:lnTo>
                    <a:lnTo>
                      <a:pt x="679" y="51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9" name="Freeform 427"/>
              <p:cNvSpPr>
                <a:spLocks/>
              </p:cNvSpPr>
              <p:nvPr/>
            </p:nvSpPr>
            <p:spPr bwMode="auto">
              <a:xfrm>
                <a:off x="3572" y="1901"/>
                <a:ext cx="200" cy="277"/>
              </a:xfrm>
              <a:custGeom>
                <a:avLst/>
                <a:gdLst>
                  <a:gd name="T0" fmla="*/ 39 w 801"/>
                  <a:gd name="T1" fmla="*/ 3 h 1106"/>
                  <a:gd name="T2" fmla="*/ 40 w 801"/>
                  <a:gd name="T3" fmla="*/ 3 h 1106"/>
                  <a:gd name="T4" fmla="*/ 41 w 801"/>
                  <a:gd name="T5" fmla="*/ 3 h 1106"/>
                  <a:gd name="T6" fmla="*/ 42 w 801"/>
                  <a:gd name="T7" fmla="*/ 3 h 1106"/>
                  <a:gd name="T8" fmla="*/ 44 w 801"/>
                  <a:gd name="T9" fmla="*/ 8 h 1106"/>
                  <a:gd name="T10" fmla="*/ 46 w 801"/>
                  <a:gd name="T11" fmla="*/ 13 h 1106"/>
                  <a:gd name="T12" fmla="*/ 47 w 801"/>
                  <a:gd name="T13" fmla="*/ 19 h 1106"/>
                  <a:gd name="T14" fmla="*/ 49 w 801"/>
                  <a:gd name="T15" fmla="*/ 24 h 1106"/>
                  <a:gd name="T16" fmla="*/ 49 w 801"/>
                  <a:gd name="T17" fmla="*/ 30 h 1106"/>
                  <a:gd name="T18" fmla="*/ 49 w 801"/>
                  <a:gd name="T19" fmla="*/ 36 h 1106"/>
                  <a:gd name="T20" fmla="*/ 49 w 801"/>
                  <a:gd name="T21" fmla="*/ 42 h 1106"/>
                  <a:gd name="T22" fmla="*/ 50 w 801"/>
                  <a:gd name="T23" fmla="*/ 48 h 1106"/>
                  <a:gd name="T24" fmla="*/ 48 w 801"/>
                  <a:gd name="T25" fmla="*/ 52 h 1106"/>
                  <a:gd name="T26" fmla="*/ 46 w 801"/>
                  <a:gd name="T27" fmla="*/ 56 h 1106"/>
                  <a:gd name="T28" fmla="*/ 44 w 801"/>
                  <a:gd name="T29" fmla="*/ 60 h 1106"/>
                  <a:gd name="T30" fmla="*/ 43 w 801"/>
                  <a:gd name="T31" fmla="*/ 63 h 1106"/>
                  <a:gd name="T32" fmla="*/ 38 w 801"/>
                  <a:gd name="T33" fmla="*/ 65 h 1106"/>
                  <a:gd name="T34" fmla="*/ 33 w 801"/>
                  <a:gd name="T35" fmla="*/ 66 h 1106"/>
                  <a:gd name="T36" fmla="*/ 28 w 801"/>
                  <a:gd name="T37" fmla="*/ 68 h 1106"/>
                  <a:gd name="T38" fmla="*/ 23 w 801"/>
                  <a:gd name="T39" fmla="*/ 69 h 1106"/>
                  <a:gd name="T40" fmla="*/ 18 w 801"/>
                  <a:gd name="T41" fmla="*/ 65 h 1106"/>
                  <a:gd name="T42" fmla="*/ 13 w 801"/>
                  <a:gd name="T43" fmla="*/ 61 h 1106"/>
                  <a:gd name="T44" fmla="*/ 7 w 801"/>
                  <a:gd name="T45" fmla="*/ 57 h 1106"/>
                  <a:gd name="T46" fmla="*/ 2 w 801"/>
                  <a:gd name="T47" fmla="*/ 53 h 1106"/>
                  <a:gd name="T48" fmla="*/ 1 w 801"/>
                  <a:gd name="T49" fmla="*/ 48 h 1106"/>
                  <a:gd name="T50" fmla="*/ 1 w 801"/>
                  <a:gd name="T51" fmla="*/ 41 h 1106"/>
                  <a:gd name="T52" fmla="*/ 0 w 801"/>
                  <a:gd name="T53" fmla="*/ 36 h 1106"/>
                  <a:gd name="T54" fmla="*/ 0 w 801"/>
                  <a:gd name="T55" fmla="*/ 30 h 1106"/>
                  <a:gd name="T56" fmla="*/ 1 w 801"/>
                  <a:gd name="T57" fmla="*/ 25 h 1106"/>
                  <a:gd name="T58" fmla="*/ 3 w 801"/>
                  <a:gd name="T59" fmla="*/ 20 h 1106"/>
                  <a:gd name="T60" fmla="*/ 4 w 801"/>
                  <a:gd name="T61" fmla="*/ 16 h 1106"/>
                  <a:gd name="T62" fmla="*/ 5 w 801"/>
                  <a:gd name="T63" fmla="*/ 11 h 1106"/>
                  <a:gd name="T64" fmla="*/ 7 w 801"/>
                  <a:gd name="T65" fmla="*/ 8 h 1106"/>
                  <a:gd name="T66" fmla="*/ 10 w 801"/>
                  <a:gd name="T67" fmla="*/ 6 h 1106"/>
                  <a:gd name="T68" fmla="*/ 12 w 801"/>
                  <a:gd name="T69" fmla="*/ 3 h 1106"/>
                  <a:gd name="T70" fmla="*/ 14 w 801"/>
                  <a:gd name="T71" fmla="*/ 0 h 1106"/>
                  <a:gd name="T72" fmla="*/ 17 w 801"/>
                  <a:gd name="T73" fmla="*/ 1 h 1106"/>
                  <a:gd name="T74" fmla="*/ 20 w 801"/>
                  <a:gd name="T75" fmla="*/ 2 h 1106"/>
                  <a:gd name="T76" fmla="*/ 24 w 801"/>
                  <a:gd name="T77" fmla="*/ 3 h 1106"/>
                  <a:gd name="T78" fmla="*/ 26 w 801"/>
                  <a:gd name="T79" fmla="*/ 4 h 1106"/>
                  <a:gd name="T80" fmla="*/ 30 w 801"/>
                  <a:gd name="T81" fmla="*/ 4 h 1106"/>
                  <a:gd name="T82" fmla="*/ 32 w 801"/>
                  <a:gd name="T83" fmla="*/ 3 h 1106"/>
                  <a:gd name="T84" fmla="*/ 36 w 801"/>
                  <a:gd name="T85" fmla="*/ 3 h 1106"/>
                  <a:gd name="T86" fmla="*/ 38 w 801"/>
                  <a:gd name="T87" fmla="*/ 3 h 1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01" h="1106">
                    <a:moveTo>
                      <a:pt x="616" y="43"/>
                    </a:moveTo>
                    <a:lnTo>
                      <a:pt x="627" y="43"/>
                    </a:lnTo>
                    <a:lnTo>
                      <a:pt x="634" y="43"/>
                    </a:lnTo>
                    <a:lnTo>
                      <a:pt x="645" y="43"/>
                    </a:lnTo>
                    <a:lnTo>
                      <a:pt x="653" y="43"/>
                    </a:lnTo>
                    <a:lnTo>
                      <a:pt x="663" y="43"/>
                    </a:lnTo>
                    <a:lnTo>
                      <a:pt x="671" y="43"/>
                    </a:lnTo>
                    <a:lnTo>
                      <a:pt x="678" y="43"/>
                    </a:lnTo>
                    <a:lnTo>
                      <a:pt x="696" y="87"/>
                    </a:lnTo>
                    <a:lnTo>
                      <a:pt x="707" y="123"/>
                    </a:lnTo>
                    <a:lnTo>
                      <a:pt x="725" y="166"/>
                    </a:lnTo>
                    <a:lnTo>
                      <a:pt x="732" y="209"/>
                    </a:lnTo>
                    <a:lnTo>
                      <a:pt x="739" y="254"/>
                    </a:lnTo>
                    <a:lnTo>
                      <a:pt x="757" y="297"/>
                    </a:lnTo>
                    <a:lnTo>
                      <a:pt x="768" y="341"/>
                    </a:lnTo>
                    <a:lnTo>
                      <a:pt x="786" y="387"/>
                    </a:lnTo>
                    <a:lnTo>
                      <a:pt x="786" y="432"/>
                    </a:lnTo>
                    <a:lnTo>
                      <a:pt x="786" y="481"/>
                    </a:lnTo>
                    <a:lnTo>
                      <a:pt x="793" y="526"/>
                    </a:lnTo>
                    <a:lnTo>
                      <a:pt x="793" y="572"/>
                    </a:lnTo>
                    <a:lnTo>
                      <a:pt x="793" y="623"/>
                    </a:lnTo>
                    <a:lnTo>
                      <a:pt x="793" y="667"/>
                    </a:lnTo>
                    <a:lnTo>
                      <a:pt x="793" y="722"/>
                    </a:lnTo>
                    <a:lnTo>
                      <a:pt x="801" y="765"/>
                    </a:lnTo>
                    <a:lnTo>
                      <a:pt x="786" y="801"/>
                    </a:lnTo>
                    <a:lnTo>
                      <a:pt x="775" y="826"/>
                    </a:lnTo>
                    <a:lnTo>
                      <a:pt x="757" y="852"/>
                    </a:lnTo>
                    <a:lnTo>
                      <a:pt x="739" y="888"/>
                    </a:lnTo>
                    <a:lnTo>
                      <a:pt x="732" y="913"/>
                    </a:lnTo>
                    <a:lnTo>
                      <a:pt x="714" y="950"/>
                    </a:lnTo>
                    <a:lnTo>
                      <a:pt x="707" y="976"/>
                    </a:lnTo>
                    <a:lnTo>
                      <a:pt x="689" y="1012"/>
                    </a:lnTo>
                    <a:lnTo>
                      <a:pt x="653" y="1022"/>
                    </a:lnTo>
                    <a:lnTo>
                      <a:pt x="608" y="1030"/>
                    </a:lnTo>
                    <a:lnTo>
                      <a:pt x="572" y="1044"/>
                    </a:lnTo>
                    <a:lnTo>
                      <a:pt x="529" y="1052"/>
                    </a:lnTo>
                    <a:lnTo>
                      <a:pt x="493" y="1070"/>
                    </a:lnTo>
                    <a:lnTo>
                      <a:pt x="449" y="1080"/>
                    </a:lnTo>
                    <a:lnTo>
                      <a:pt x="412" y="1088"/>
                    </a:lnTo>
                    <a:lnTo>
                      <a:pt x="369" y="1106"/>
                    </a:lnTo>
                    <a:lnTo>
                      <a:pt x="336" y="1070"/>
                    </a:lnTo>
                    <a:lnTo>
                      <a:pt x="290" y="1044"/>
                    </a:lnTo>
                    <a:lnTo>
                      <a:pt x="246" y="1012"/>
                    </a:lnTo>
                    <a:lnTo>
                      <a:pt x="203" y="976"/>
                    </a:lnTo>
                    <a:lnTo>
                      <a:pt x="158" y="950"/>
                    </a:lnTo>
                    <a:lnTo>
                      <a:pt x="122" y="913"/>
                    </a:lnTo>
                    <a:lnTo>
                      <a:pt x="79" y="881"/>
                    </a:lnTo>
                    <a:lnTo>
                      <a:pt x="36" y="852"/>
                    </a:lnTo>
                    <a:lnTo>
                      <a:pt x="36" y="801"/>
                    </a:lnTo>
                    <a:lnTo>
                      <a:pt x="25" y="758"/>
                    </a:lnTo>
                    <a:lnTo>
                      <a:pt x="25" y="714"/>
                    </a:lnTo>
                    <a:lnTo>
                      <a:pt x="18" y="659"/>
                    </a:lnTo>
                    <a:lnTo>
                      <a:pt x="18" y="616"/>
                    </a:lnTo>
                    <a:lnTo>
                      <a:pt x="10" y="572"/>
                    </a:lnTo>
                    <a:lnTo>
                      <a:pt x="10" y="518"/>
                    </a:lnTo>
                    <a:lnTo>
                      <a:pt x="0" y="475"/>
                    </a:lnTo>
                    <a:lnTo>
                      <a:pt x="10" y="438"/>
                    </a:lnTo>
                    <a:lnTo>
                      <a:pt x="18" y="395"/>
                    </a:lnTo>
                    <a:lnTo>
                      <a:pt x="36" y="359"/>
                    </a:lnTo>
                    <a:lnTo>
                      <a:pt x="43" y="315"/>
                    </a:lnTo>
                    <a:lnTo>
                      <a:pt x="54" y="279"/>
                    </a:lnTo>
                    <a:lnTo>
                      <a:pt x="61" y="246"/>
                    </a:lnTo>
                    <a:lnTo>
                      <a:pt x="72" y="199"/>
                    </a:lnTo>
                    <a:lnTo>
                      <a:pt x="79" y="166"/>
                    </a:lnTo>
                    <a:lnTo>
                      <a:pt x="97" y="148"/>
                    </a:lnTo>
                    <a:lnTo>
                      <a:pt x="115" y="123"/>
                    </a:lnTo>
                    <a:lnTo>
                      <a:pt x="140" y="105"/>
                    </a:lnTo>
                    <a:lnTo>
                      <a:pt x="158" y="87"/>
                    </a:lnTo>
                    <a:lnTo>
                      <a:pt x="176" y="61"/>
                    </a:lnTo>
                    <a:lnTo>
                      <a:pt x="195" y="43"/>
                    </a:lnTo>
                    <a:lnTo>
                      <a:pt x="209" y="25"/>
                    </a:lnTo>
                    <a:lnTo>
                      <a:pt x="227" y="0"/>
                    </a:lnTo>
                    <a:lnTo>
                      <a:pt x="257" y="6"/>
                    </a:lnTo>
                    <a:lnTo>
                      <a:pt x="282" y="14"/>
                    </a:lnTo>
                    <a:lnTo>
                      <a:pt x="300" y="25"/>
                    </a:lnTo>
                    <a:lnTo>
                      <a:pt x="326" y="32"/>
                    </a:lnTo>
                    <a:lnTo>
                      <a:pt x="351" y="43"/>
                    </a:lnTo>
                    <a:lnTo>
                      <a:pt x="381" y="43"/>
                    </a:lnTo>
                    <a:lnTo>
                      <a:pt x="399" y="51"/>
                    </a:lnTo>
                    <a:lnTo>
                      <a:pt x="424" y="61"/>
                    </a:lnTo>
                    <a:lnTo>
                      <a:pt x="449" y="61"/>
                    </a:lnTo>
                    <a:lnTo>
                      <a:pt x="475" y="61"/>
                    </a:lnTo>
                    <a:lnTo>
                      <a:pt x="503" y="51"/>
                    </a:lnTo>
                    <a:lnTo>
                      <a:pt x="521" y="51"/>
                    </a:lnTo>
                    <a:lnTo>
                      <a:pt x="547" y="51"/>
                    </a:lnTo>
                    <a:lnTo>
                      <a:pt x="572" y="51"/>
                    </a:lnTo>
                    <a:lnTo>
                      <a:pt x="598" y="51"/>
                    </a:lnTo>
                    <a:lnTo>
                      <a:pt x="616" y="43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0" name="Freeform 428"/>
              <p:cNvSpPr>
                <a:spLocks/>
              </p:cNvSpPr>
              <p:nvPr/>
            </p:nvSpPr>
            <p:spPr bwMode="auto">
              <a:xfrm>
                <a:off x="3585" y="1903"/>
                <a:ext cx="179" cy="249"/>
              </a:xfrm>
              <a:custGeom>
                <a:avLst/>
                <a:gdLst>
                  <a:gd name="T0" fmla="*/ 35 w 714"/>
                  <a:gd name="T1" fmla="*/ 2 h 998"/>
                  <a:gd name="T2" fmla="*/ 36 w 714"/>
                  <a:gd name="T3" fmla="*/ 2 h 998"/>
                  <a:gd name="T4" fmla="*/ 38 w 714"/>
                  <a:gd name="T5" fmla="*/ 2 h 998"/>
                  <a:gd name="T6" fmla="*/ 39 w 714"/>
                  <a:gd name="T7" fmla="*/ 4 h 998"/>
                  <a:gd name="T8" fmla="*/ 40 w 714"/>
                  <a:gd name="T9" fmla="*/ 9 h 998"/>
                  <a:gd name="T10" fmla="*/ 42 w 714"/>
                  <a:gd name="T11" fmla="*/ 14 h 998"/>
                  <a:gd name="T12" fmla="*/ 43 w 714"/>
                  <a:gd name="T13" fmla="*/ 19 h 998"/>
                  <a:gd name="T14" fmla="*/ 44 w 714"/>
                  <a:gd name="T15" fmla="*/ 24 h 998"/>
                  <a:gd name="T16" fmla="*/ 44 w 714"/>
                  <a:gd name="T17" fmla="*/ 29 h 998"/>
                  <a:gd name="T18" fmla="*/ 45 w 714"/>
                  <a:gd name="T19" fmla="*/ 35 h 998"/>
                  <a:gd name="T20" fmla="*/ 45 w 714"/>
                  <a:gd name="T21" fmla="*/ 40 h 998"/>
                  <a:gd name="T22" fmla="*/ 44 w 714"/>
                  <a:gd name="T23" fmla="*/ 45 h 998"/>
                  <a:gd name="T24" fmla="*/ 43 w 714"/>
                  <a:gd name="T25" fmla="*/ 48 h 998"/>
                  <a:gd name="T26" fmla="*/ 41 w 714"/>
                  <a:gd name="T27" fmla="*/ 51 h 998"/>
                  <a:gd name="T28" fmla="*/ 39 w 714"/>
                  <a:gd name="T29" fmla="*/ 54 h 998"/>
                  <a:gd name="T30" fmla="*/ 36 w 714"/>
                  <a:gd name="T31" fmla="*/ 57 h 998"/>
                  <a:gd name="T32" fmla="*/ 32 w 714"/>
                  <a:gd name="T33" fmla="*/ 58 h 998"/>
                  <a:gd name="T34" fmla="*/ 28 w 714"/>
                  <a:gd name="T35" fmla="*/ 60 h 998"/>
                  <a:gd name="T36" fmla="*/ 23 w 714"/>
                  <a:gd name="T37" fmla="*/ 61 h 998"/>
                  <a:gd name="T38" fmla="*/ 19 w 714"/>
                  <a:gd name="T39" fmla="*/ 60 h 998"/>
                  <a:gd name="T40" fmla="*/ 14 w 714"/>
                  <a:gd name="T41" fmla="*/ 56 h 998"/>
                  <a:gd name="T42" fmla="*/ 9 w 714"/>
                  <a:gd name="T43" fmla="*/ 53 h 998"/>
                  <a:gd name="T44" fmla="*/ 4 w 714"/>
                  <a:gd name="T45" fmla="*/ 49 h 998"/>
                  <a:gd name="T46" fmla="*/ 2 w 714"/>
                  <a:gd name="T47" fmla="*/ 45 h 998"/>
                  <a:gd name="T48" fmla="*/ 1 w 714"/>
                  <a:gd name="T49" fmla="*/ 39 h 998"/>
                  <a:gd name="T50" fmla="*/ 1 w 714"/>
                  <a:gd name="T51" fmla="*/ 34 h 998"/>
                  <a:gd name="T52" fmla="*/ 0 w 714"/>
                  <a:gd name="T53" fmla="*/ 29 h 998"/>
                  <a:gd name="T54" fmla="*/ 1 w 714"/>
                  <a:gd name="T55" fmla="*/ 24 h 998"/>
                  <a:gd name="T56" fmla="*/ 2 w 714"/>
                  <a:gd name="T57" fmla="*/ 20 h 998"/>
                  <a:gd name="T58" fmla="*/ 3 w 714"/>
                  <a:gd name="T59" fmla="*/ 15 h 998"/>
                  <a:gd name="T60" fmla="*/ 4 w 714"/>
                  <a:gd name="T61" fmla="*/ 11 h 998"/>
                  <a:gd name="T62" fmla="*/ 6 w 714"/>
                  <a:gd name="T63" fmla="*/ 8 h 998"/>
                  <a:gd name="T64" fmla="*/ 8 w 714"/>
                  <a:gd name="T65" fmla="*/ 5 h 998"/>
                  <a:gd name="T66" fmla="*/ 10 w 714"/>
                  <a:gd name="T67" fmla="*/ 3 h 998"/>
                  <a:gd name="T68" fmla="*/ 12 w 714"/>
                  <a:gd name="T69" fmla="*/ 1 h 998"/>
                  <a:gd name="T70" fmla="*/ 14 w 714"/>
                  <a:gd name="T71" fmla="*/ 0 h 998"/>
                  <a:gd name="T72" fmla="*/ 17 w 714"/>
                  <a:gd name="T73" fmla="*/ 1 h 998"/>
                  <a:gd name="T74" fmla="*/ 20 w 714"/>
                  <a:gd name="T75" fmla="*/ 1 h 998"/>
                  <a:gd name="T76" fmla="*/ 23 w 714"/>
                  <a:gd name="T77" fmla="*/ 3 h 998"/>
                  <a:gd name="T78" fmla="*/ 26 w 714"/>
                  <a:gd name="T79" fmla="*/ 3 h 998"/>
                  <a:gd name="T80" fmla="*/ 28 w 714"/>
                  <a:gd name="T81" fmla="*/ 3 h 998"/>
                  <a:gd name="T82" fmla="*/ 31 w 714"/>
                  <a:gd name="T83" fmla="*/ 3 h 998"/>
                  <a:gd name="T84" fmla="*/ 33 w 714"/>
                  <a:gd name="T85" fmla="*/ 2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14" h="998">
                    <a:moveTo>
                      <a:pt x="554" y="37"/>
                    </a:moveTo>
                    <a:lnTo>
                      <a:pt x="562" y="37"/>
                    </a:lnTo>
                    <a:lnTo>
                      <a:pt x="573" y="37"/>
                    </a:lnTo>
                    <a:lnTo>
                      <a:pt x="580" y="37"/>
                    </a:lnTo>
                    <a:lnTo>
                      <a:pt x="591" y="37"/>
                    </a:lnTo>
                    <a:lnTo>
                      <a:pt x="599" y="37"/>
                    </a:lnTo>
                    <a:lnTo>
                      <a:pt x="609" y="37"/>
                    </a:lnTo>
                    <a:lnTo>
                      <a:pt x="617" y="70"/>
                    </a:lnTo>
                    <a:lnTo>
                      <a:pt x="635" y="106"/>
                    </a:lnTo>
                    <a:lnTo>
                      <a:pt x="642" y="149"/>
                    </a:lnTo>
                    <a:lnTo>
                      <a:pt x="653" y="185"/>
                    </a:lnTo>
                    <a:lnTo>
                      <a:pt x="671" y="222"/>
                    </a:lnTo>
                    <a:lnTo>
                      <a:pt x="678" y="266"/>
                    </a:lnTo>
                    <a:lnTo>
                      <a:pt x="685" y="302"/>
                    </a:lnTo>
                    <a:lnTo>
                      <a:pt x="703" y="345"/>
                    </a:lnTo>
                    <a:lnTo>
                      <a:pt x="703" y="381"/>
                    </a:lnTo>
                    <a:lnTo>
                      <a:pt x="703" y="426"/>
                    </a:lnTo>
                    <a:lnTo>
                      <a:pt x="703" y="469"/>
                    </a:lnTo>
                    <a:lnTo>
                      <a:pt x="714" y="512"/>
                    </a:lnTo>
                    <a:lnTo>
                      <a:pt x="714" y="556"/>
                    </a:lnTo>
                    <a:lnTo>
                      <a:pt x="714" y="599"/>
                    </a:lnTo>
                    <a:lnTo>
                      <a:pt x="714" y="643"/>
                    </a:lnTo>
                    <a:lnTo>
                      <a:pt x="714" y="690"/>
                    </a:lnTo>
                    <a:lnTo>
                      <a:pt x="703" y="716"/>
                    </a:lnTo>
                    <a:lnTo>
                      <a:pt x="685" y="741"/>
                    </a:lnTo>
                    <a:lnTo>
                      <a:pt x="678" y="770"/>
                    </a:lnTo>
                    <a:lnTo>
                      <a:pt x="671" y="795"/>
                    </a:lnTo>
                    <a:lnTo>
                      <a:pt x="653" y="820"/>
                    </a:lnTo>
                    <a:lnTo>
                      <a:pt x="642" y="846"/>
                    </a:lnTo>
                    <a:lnTo>
                      <a:pt x="624" y="875"/>
                    </a:lnTo>
                    <a:lnTo>
                      <a:pt x="617" y="901"/>
                    </a:lnTo>
                    <a:lnTo>
                      <a:pt x="580" y="919"/>
                    </a:lnTo>
                    <a:lnTo>
                      <a:pt x="544" y="926"/>
                    </a:lnTo>
                    <a:lnTo>
                      <a:pt x="511" y="937"/>
                    </a:lnTo>
                    <a:lnTo>
                      <a:pt x="475" y="944"/>
                    </a:lnTo>
                    <a:lnTo>
                      <a:pt x="439" y="962"/>
                    </a:lnTo>
                    <a:lnTo>
                      <a:pt x="406" y="970"/>
                    </a:lnTo>
                    <a:lnTo>
                      <a:pt x="370" y="980"/>
                    </a:lnTo>
                    <a:lnTo>
                      <a:pt x="333" y="998"/>
                    </a:lnTo>
                    <a:lnTo>
                      <a:pt x="297" y="962"/>
                    </a:lnTo>
                    <a:lnTo>
                      <a:pt x="254" y="937"/>
                    </a:lnTo>
                    <a:lnTo>
                      <a:pt x="221" y="907"/>
                    </a:lnTo>
                    <a:lnTo>
                      <a:pt x="185" y="875"/>
                    </a:lnTo>
                    <a:lnTo>
                      <a:pt x="141" y="846"/>
                    </a:lnTo>
                    <a:lnTo>
                      <a:pt x="104" y="820"/>
                    </a:lnTo>
                    <a:lnTo>
                      <a:pt x="68" y="795"/>
                    </a:lnTo>
                    <a:lnTo>
                      <a:pt x="25" y="759"/>
                    </a:lnTo>
                    <a:lnTo>
                      <a:pt x="25" y="716"/>
                    </a:lnTo>
                    <a:lnTo>
                      <a:pt x="18" y="680"/>
                    </a:lnTo>
                    <a:lnTo>
                      <a:pt x="18" y="635"/>
                    </a:lnTo>
                    <a:lnTo>
                      <a:pt x="18" y="592"/>
                    </a:lnTo>
                    <a:lnTo>
                      <a:pt x="7" y="548"/>
                    </a:lnTo>
                    <a:lnTo>
                      <a:pt x="7" y="512"/>
                    </a:lnTo>
                    <a:lnTo>
                      <a:pt x="0" y="469"/>
                    </a:lnTo>
                    <a:lnTo>
                      <a:pt x="0" y="426"/>
                    </a:lnTo>
                    <a:lnTo>
                      <a:pt x="7" y="389"/>
                    </a:lnTo>
                    <a:lnTo>
                      <a:pt x="18" y="353"/>
                    </a:lnTo>
                    <a:lnTo>
                      <a:pt x="25" y="320"/>
                    </a:lnTo>
                    <a:lnTo>
                      <a:pt x="32" y="284"/>
                    </a:lnTo>
                    <a:lnTo>
                      <a:pt x="43" y="248"/>
                    </a:lnTo>
                    <a:lnTo>
                      <a:pt x="50" y="211"/>
                    </a:lnTo>
                    <a:lnTo>
                      <a:pt x="61" y="178"/>
                    </a:lnTo>
                    <a:lnTo>
                      <a:pt x="68" y="142"/>
                    </a:lnTo>
                    <a:lnTo>
                      <a:pt x="86" y="124"/>
                    </a:lnTo>
                    <a:lnTo>
                      <a:pt x="104" y="106"/>
                    </a:lnTo>
                    <a:lnTo>
                      <a:pt x="122" y="88"/>
                    </a:lnTo>
                    <a:lnTo>
                      <a:pt x="141" y="70"/>
                    </a:lnTo>
                    <a:lnTo>
                      <a:pt x="155" y="55"/>
                    </a:lnTo>
                    <a:lnTo>
                      <a:pt x="167" y="37"/>
                    </a:lnTo>
                    <a:lnTo>
                      <a:pt x="185" y="19"/>
                    </a:lnTo>
                    <a:lnTo>
                      <a:pt x="203" y="0"/>
                    </a:lnTo>
                    <a:lnTo>
                      <a:pt x="228" y="0"/>
                    </a:lnTo>
                    <a:lnTo>
                      <a:pt x="246" y="8"/>
                    </a:lnTo>
                    <a:lnTo>
                      <a:pt x="272" y="19"/>
                    </a:lnTo>
                    <a:lnTo>
                      <a:pt x="290" y="26"/>
                    </a:lnTo>
                    <a:lnTo>
                      <a:pt x="315" y="26"/>
                    </a:lnTo>
                    <a:lnTo>
                      <a:pt x="333" y="37"/>
                    </a:lnTo>
                    <a:lnTo>
                      <a:pt x="358" y="45"/>
                    </a:lnTo>
                    <a:lnTo>
                      <a:pt x="376" y="55"/>
                    </a:lnTo>
                    <a:lnTo>
                      <a:pt x="406" y="45"/>
                    </a:lnTo>
                    <a:lnTo>
                      <a:pt x="421" y="45"/>
                    </a:lnTo>
                    <a:lnTo>
                      <a:pt x="449" y="45"/>
                    </a:lnTo>
                    <a:lnTo>
                      <a:pt x="467" y="45"/>
                    </a:lnTo>
                    <a:lnTo>
                      <a:pt x="493" y="45"/>
                    </a:lnTo>
                    <a:lnTo>
                      <a:pt x="511" y="45"/>
                    </a:lnTo>
                    <a:lnTo>
                      <a:pt x="529" y="37"/>
                    </a:lnTo>
                    <a:lnTo>
                      <a:pt x="554" y="37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1" name="Freeform 429"/>
              <p:cNvSpPr>
                <a:spLocks/>
              </p:cNvSpPr>
              <p:nvPr/>
            </p:nvSpPr>
            <p:spPr bwMode="auto">
              <a:xfrm>
                <a:off x="3598" y="1903"/>
                <a:ext cx="158" cy="220"/>
              </a:xfrm>
              <a:custGeom>
                <a:avLst/>
                <a:gdLst>
                  <a:gd name="T0" fmla="*/ 31 w 635"/>
                  <a:gd name="T1" fmla="*/ 2 h 882"/>
                  <a:gd name="T2" fmla="*/ 32 w 635"/>
                  <a:gd name="T3" fmla="*/ 2 h 882"/>
                  <a:gd name="T4" fmla="*/ 34 w 635"/>
                  <a:gd name="T5" fmla="*/ 1 h 882"/>
                  <a:gd name="T6" fmla="*/ 35 w 635"/>
                  <a:gd name="T7" fmla="*/ 6 h 882"/>
                  <a:gd name="T8" fmla="*/ 36 w 635"/>
                  <a:gd name="T9" fmla="*/ 10 h 882"/>
                  <a:gd name="T10" fmla="*/ 37 w 635"/>
                  <a:gd name="T11" fmla="*/ 15 h 882"/>
                  <a:gd name="T12" fmla="*/ 39 w 635"/>
                  <a:gd name="T13" fmla="*/ 19 h 882"/>
                  <a:gd name="T14" fmla="*/ 39 w 635"/>
                  <a:gd name="T15" fmla="*/ 24 h 882"/>
                  <a:gd name="T16" fmla="*/ 39 w 635"/>
                  <a:gd name="T17" fmla="*/ 28 h 882"/>
                  <a:gd name="T18" fmla="*/ 39 w 635"/>
                  <a:gd name="T19" fmla="*/ 33 h 882"/>
                  <a:gd name="T20" fmla="*/ 39 w 635"/>
                  <a:gd name="T21" fmla="*/ 38 h 882"/>
                  <a:gd name="T22" fmla="*/ 38 w 635"/>
                  <a:gd name="T23" fmla="*/ 41 h 882"/>
                  <a:gd name="T24" fmla="*/ 37 w 635"/>
                  <a:gd name="T25" fmla="*/ 44 h 882"/>
                  <a:gd name="T26" fmla="*/ 35 w 635"/>
                  <a:gd name="T27" fmla="*/ 47 h 882"/>
                  <a:gd name="T28" fmla="*/ 34 w 635"/>
                  <a:gd name="T29" fmla="*/ 50 h 882"/>
                  <a:gd name="T30" fmla="*/ 30 w 635"/>
                  <a:gd name="T31" fmla="*/ 51 h 882"/>
                  <a:gd name="T32" fmla="*/ 26 w 635"/>
                  <a:gd name="T33" fmla="*/ 53 h 882"/>
                  <a:gd name="T34" fmla="*/ 22 w 635"/>
                  <a:gd name="T35" fmla="*/ 54 h 882"/>
                  <a:gd name="T36" fmla="*/ 18 w 635"/>
                  <a:gd name="T37" fmla="*/ 55 h 882"/>
                  <a:gd name="T38" fmla="*/ 14 w 635"/>
                  <a:gd name="T39" fmla="*/ 52 h 882"/>
                  <a:gd name="T40" fmla="*/ 10 w 635"/>
                  <a:gd name="T41" fmla="*/ 49 h 882"/>
                  <a:gd name="T42" fmla="*/ 6 w 635"/>
                  <a:gd name="T43" fmla="*/ 46 h 882"/>
                  <a:gd name="T44" fmla="*/ 2 w 635"/>
                  <a:gd name="T45" fmla="*/ 42 h 882"/>
                  <a:gd name="T46" fmla="*/ 1 w 635"/>
                  <a:gd name="T47" fmla="*/ 37 h 882"/>
                  <a:gd name="T48" fmla="*/ 1 w 635"/>
                  <a:gd name="T49" fmla="*/ 33 h 882"/>
                  <a:gd name="T50" fmla="*/ 0 w 635"/>
                  <a:gd name="T51" fmla="*/ 28 h 882"/>
                  <a:gd name="T52" fmla="*/ 0 w 635"/>
                  <a:gd name="T53" fmla="*/ 24 h 882"/>
                  <a:gd name="T54" fmla="*/ 1 w 635"/>
                  <a:gd name="T55" fmla="*/ 20 h 882"/>
                  <a:gd name="T56" fmla="*/ 2 w 635"/>
                  <a:gd name="T57" fmla="*/ 16 h 882"/>
                  <a:gd name="T58" fmla="*/ 3 w 635"/>
                  <a:gd name="T59" fmla="*/ 12 h 882"/>
                  <a:gd name="T60" fmla="*/ 4 w 635"/>
                  <a:gd name="T61" fmla="*/ 8 h 882"/>
                  <a:gd name="T62" fmla="*/ 6 w 635"/>
                  <a:gd name="T63" fmla="*/ 6 h 882"/>
                  <a:gd name="T64" fmla="*/ 8 w 635"/>
                  <a:gd name="T65" fmla="*/ 4 h 882"/>
                  <a:gd name="T66" fmla="*/ 9 w 635"/>
                  <a:gd name="T67" fmla="*/ 2 h 882"/>
                  <a:gd name="T68" fmla="*/ 11 w 635"/>
                  <a:gd name="T69" fmla="*/ 0 h 882"/>
                  <a:gd name="T70" fmla="*/ 14 w 635"/>
                  <a:gd name="T71" fmla="*/ 0 h 882"/>
                  <a:gd name="T72" fmla="*/ 16 w 635"/>
                  <a:gd name="T73" fmla="*/ 1 h 882"/>
                  <a:gd name="T74" fmla="*/ 19 w 635"/>
                  <a:gd name="T75" fmla="*/ 2 h 882"/>
                  <a:gd name="T76" fmla="*/ 21 w 635"/>
                  <a:gd name="T77" fmla="*/ 3 h 882"/>
                  <a:gd name="T78" fmla="*/ 23 w 635"/>
                  <a:gd name="T79" fmla="*/ 3 h 882"/>
                  <a:gd name="T80" fmla="*/ 26 w 635"/>
                  <a:gd name="T81" fmla="*/ 3 h 882"/>
                  <a:gd name="T82" fmla="*/ 28 w 635"/>
                  <a:gd name="T83" fmla="*/ 2 h 882"/>
                  <a:gd name="T84" fmla="*/ 31 w 635"/>
                  <a:gd name="T85" fmla="*/ 2 h 8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35" h="882">
                    <a:moveTo>
                      <a:pt x="494" y="37"/>
                    </a:moveTo>
                    <a:lnTo>
                      <a:pt x="504" y="37"/>
                    </a:lnTo>
                    <a:lnTo>
                      <a:pt x="512" y="37"/>
                    </a:lnTo>
                    <a:lnTo>
                      <a:pt x="523" y="37"/>
                    </a:lnTo>
                    <a:lnTo>
                      <a:pt x="530" y="26"/>
                    </a:lnTo>
                    <a:lnTo>
                      <a:pt x="541" y="26"/>
                    </a:lnTo>
                    <a:lnTo>
                      <a:pt x="549" y="63"/>
                    </a:lnTo>
                    <a:lnTo>
                      <a:pt x="559" y="99"/>
                    </a:lnTo>
                    <a:lnTo>
                      <a:pt x="574" y="131"/>
                    </a:lnTo>
                    <a:lnTo>
                      <a:pt x="585" y="167"/>
                    </a:lnTo>
                    <a:lnTo>
                      <a:pt x="592" y="203"/>
                    </a:lnTo>
                    <a:lnTo>
                      <a:pt x="603" y="240"/>
                    </a:lnTo>
                    <a:lnTo>
                      <a:pt x="610" y="273"/>
                    </a:lnTo>
                    <a:lnTo>
                      <a:pt x="628" y="302"/>
                    </a:lnTo>
                    <a:lnTo>
                      <a:pt x="628" y="345"/>
                    </a:lnTo>
                    <a:lnTo>
                      <a:pt x="628" y="381"/>
                    </a:lnTo>
                    <a:lnTo>
                      <a:pt x="628" y="426"/>
                    </a:lnTo>
                    <a:lnTo>
                      <a:pt x="628" y="457"/>
                    </a:lnTo>
                    <a:lnTo>
                      <a:pt x="628" y="494"/>
                    </a:lnTo>
                    <a:lnTo>
                      <a:pt x="635" y="538"/>
                    </a:lnTo>
                    <a:lnTo>
                      <a:pt x="635" y="574"/>
                    </a:lnTo>
                    <a:lnTo>
                      <a:pt x="635" y="610"/>
                    </a:lnTo>
                    <a:lnTo>
                      <a:pt x="628" y="635"/>
                    </a:lnTo>
                    <a:lnTo>
                      <a:pt x="610" y="661"/>
                    </a:lnTo>
                    <a:lnTo>
                      <a:pt x="603" y="680"/>
                    </a:lnTo>
                    <a:lnTo>
                      <a:pt x="592" y="708"/>
                    </a:lnTo>
                    <a:lnTo>
                      <a:pt x="585" y="734"/>
                    </a:lnTo>
                    <a:lnTo>
                      <a:pt x="567" y="759"/>
                    </a:lnTo>
                    <a:lnTo>
                      <a:pt x="559" y="777"/>
                    </a:lnTo>
                    <a:lnTo>
                      <a:pt x="549" y="802"/>
                    </a:lnTo>
                    <a:lnTo>
                      <a:pt x="512" y="813"/>
                    </a:lnTo>
                    <a:lnTo>
                      <a:pt x="486" y="820"/>
                    </a:lnTo>
                    <a:lnTo>
                      <a:pt x="450" y="838"/>
                    </a:lnTo>
                    <a:lnTo>
                      <a:pt x="425" y="846"/>
                    </a:lnTo>
                    <a:lnTo>
                      <a:pt x="389" y="856"/>
                    </a:lnTo>
                    <a:lnTo>
                      <a:pt x="356" y="864"/>
                    </a:lnTo>
                    <a:lnTo>
                      <a:pt x="326" y="875"/>
                    </a:lnTo>
                    <a:lnTo>
                      <a:pt x="295" y="882"/>
                    </a:lnTo>
                    <a:lnTo>
                      <a:pt x="265" y="856"/>
                    </a:lnTo>
                    <a:lnTo>
                      <a:pt x="232" y="831"/>
                    </a:lnTo>
                    <a:lnTo>
                      <a:pt x="196" y="802"/>
                    </a:lnTo>
                    <a:lnTo>
                      <a:pt x="160" y="784"/>
                    </a:lnTo>
                    <a:lnTo>
                      <a:pt x="123" y="759"/>
                    </a:lnTo>
                    <a:lnTo>
                      <a:pt x="91" y="734"/>
                    </a:lnTo>
                    <a:lnTo>
                      <a:pt x="54" y="708"/>
                    </a:lnTo>
                    <a:lnTo>
                      <a:pt x="29" y="680"/>
                    </a:lnTo>
                    <a:lnTo>
                      <a:pt x="18" y="643"/>
                    </a:lnTo>
                    <a:lnTo>
                      <a:pt x="18" y="599"/>
                    </a:lnTo>
                    <a:lnTo>
                      <a:pt x="11" y="566"/>
                    </a:lnTo>
                    <a:lnTo>
                      <a:pt x="11" y="530"/>
                    </a:lnTo>
                    <a:lnTo>
                      <a:pt x="11" y="494"/>
                    </a:lnTo>
                    <a:lnTo>
                      <a:pt x="0" y="451"/>
                    </a:lnTo>
                    <a:lnTo>
                      <a:pt x="0" y="414"/>
                    </a:lnTo>
                    <a:lnTo>
                      <a:pt x="0" y="381"/>
                    </a:lnTo>
                    <a:lnTo>
                      <a:pt x="0" y="345"/>
                    </a:lnTo>
                    <a:lnTo>
                      <a:pt x="11" y="320"/>
                    </a:lnTo>
                    <a:lnTo>
                      <a:pt x="18" y="284"/>
                    </a:lnTo>
                    <a:lnTo>
                      <a:pt x="29" y="254"/>
                    </a:lnTo>
                    <a:lnTo>
                      <a:pt x="36" y="222"/>
                    </a:lnTo>
                    <a:lnTo>
                      <a:pt x="44" y="193"/>
                    </a:lnTo>
                    <a:lnTo>
                      <a:pt x="54" y="160"/>
                    </a:lnTo>
                    <a:lnTo>
                      <a:pt x="62" y="131"/>
                    </a:lnTo>
                    <a:lnTo>
                      <a:pt x="80" y="117"/>
                    </a:lnTo>
                    <a:lnTo>
                      <a:pt x="91" y="99"/>
                    </a:lnTo>
                    <a:lnTo>
                      <a:pt x="105" y="81"/>
                    </a:lnTo>
                    <a:lnTo>
                      <a:pt x="123" y="63"/>
                    </a:lnTo>
                    <a:lnTo>
                      <a:pt x="135" y="45"/>
                    </a:lnTo>
                    <a:lnTo>
                      <a:pt x="153" y="37"/>
                    </a:lnTo>
                    <a:lnTo>
                      <a:pt x="171" y="19"/>
                    </a:lnTo>
                    <a:lnTo>
                      <a:pt x="178" y="0"/>
                    </a:lnTo>
                    <a:lnTo>
                      <a:pt x="196" y="8"/>
                    </a:lnTo>
                    <a:lnTo>
                      <a:pt x="222" y="8"/>
                    </a:lnTo>
                    <a:lnTo>
                      <a:pt x="240" y="19"/>
                    </a:lnTo>
                    <a:lnTo>
                      <a:pt x="258" y="26"/>
                    </a:lnTo>
                    <a:lnTo>
                      <a:pt x="277" y="26"/>
                    </a:lnTo>
                    <a:lnTo>
                      <a:pt x="301" y="37"/>
                    </a:lnTo>
                    <a:lnTo>
                      <a:pt x="320" y="45"/>
                    </a:lnTo>
                    <a:lnTo>
                      <a:pt x="338" y="45"/>
                    </a:lnTo>
                    <a:lnTo>
                      <a:pt x="356" y="45"/>
                    </a:lnTo>
                    <a:lnTo>
                      <a:pt x="371" y="45"/>
                    </a:lnTo>
                    <a:lnTo>
                      <a:pt x="399" y="45"/>
                    </a:lnTo>
                    <a:lnTo>
                      <a:pt x="417" y="45"/>
                    </a:lnTo>
                    <a:lnTo>
                      <a:pt x="432" y="37"/>
                    </a:lnTo>
                    <a:lnTo>
                      <a:pt x="450" y="37"/>
                    </a:lnTo>
                    <a:lnTo>
                      <a:pt x="468" y="37"/>
                    </a:lnTo>
                    <a:lnTo>
                      <a:pt x="494" y="37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2" name="Freeform 430"/>
              <p:cNvSpPr>
                <a:spLocks/>
              </p:cNvSpPr>
              <p:nvPr/>
            </p:nvSpPr>
            <p:spPr bwMode="auto">
              <a:xfrm>
                <a:off x="3609" y="1903"/>
                <a:ext cx="141" cy="194"/>
              </a:xfrm>
              <a:custGeom>
                <a:avLst/>
                <a:gdLst>
                  <a:gd name="T0" fmla="*/ 27 w 566"/>
                  <a:gd name="T1" fmla="*/ 2 h 777"/>
                  <a:gd name="T2" fmla="*/ 28 w 566"/>
                  <a:gd name="T3" fmla="*/ 1 h 777"/>
                  <a:gd name="T4" fmla="*/ 29 w 566"/>
                  <a:gd name="T5" fmla="*/ 1 h 777"/>
                  <a:gd name="T6" fmla="*/ 30 w 566"/>
                  <a:gd name="T7" fmla="*/ 3 h 777"/>
                  <a:gd name="T8" fmla="*/ 31 w 566"/>
                  <a:gd name="T9" fmla="*/ 7 h 777"/>
                  <a:gd name="T10" fmla="*/ 32 w 566"/>
                  <a:gd name="T11" fmla="*/ 11 h 777"/>
                  <a:gd name="T12" fmla="*/ 34 w 566"/>
                  <a:gd name="T13" fmla="*/ 15 h 777"/>
                  <a:gd name="T14" fmla="*/ 34 w 566"/>
                  <a:gd name="T15" fmla="*/ 19 h 777"/>
                  <a:gd name="T16" fmla="*/ 35 w 566"/>
                  <a:gd name="T17" fmla="*/ 23 h 777"/>
                  <a:gd name="T18" fmla="*/ 35 w 566"/>
                  <a:gd name="T19" fmla="*/ 27 h 777"/>
                  <a:gd name="T20" fmla="*/ 35 w 566"/>
                  <a:gd name="T21" fmla="*/ 31 h 777"/>
                  <a:gd name="T22" fmla="*/ 34 w 566"/>
                  <a:gd name="T23" fmla="*/ 35 h 777"/>
                  <a:gd name="T24" fmla="*/ 33 w 566"/>
                  <a:gd name="T25" fmla="*/ 37 h 777"/>
                  <a:gd name="T26" fmla="*/ 32 w 566"/>
                  <a:gd name="T27" fmla="*/ 40 h 777"/>
                  <a:gd name="T28" fmla="*/ 31 w 566"/>
                  <a:gd name="T29" fmla="*/ 43 h 777"/>
                  <a:gd name="T30" fmla="*/ 29 w 566"/>
                  <a:gd name="T31" fmla="*/ 45 h 777"/>
                  <a:gd name="T32" fmla="*/ 25 w 566"/>
                  <a:gd name="T33" fmla="*/ 46 h 777"/>
                  <a:gd name="T34" fmla="*/ 21 w 566"/>
                  <a:gd name="T35" fmla="*/ 47 h 777"/>
                  <a:gd name="T36" fmla="*/ 18 w 566"/>
                  <a:gd name="T37" fmla="*/ 48 h 777"/>
                  <a:gd name="T38" fmla="*/ 14 w 566"/>
                  <a:gd name="T39" fmla="*/ 47 h 777"/>
                  <a:gd name="T40" fmla="*/ 11 w 566"/>
                  <a:gd name="T41" fmla="*/ 44 h 777"/>
                  <a:gd name="T42" fmla="*/ 7 w 566"/>
                  <a:gd name="T43" fmla="*/ 41 h 777"/>
                  <a:gd name="T44" fmla="*/ 3 w 566"/>
                  <a:gd name="T45" fmla="*/ 38 h 777"/>
                  <a:gd name="T46" fmla="*/ 2 w 566"/>
                  <a:gd name="T47" fmla="*/ 35 h 777"/>
                  <a:gd name="T48" fmla="*/ 1 w 566"/>
                  <a:gd name="T49" fmla="*/ 31 h 777"/>
                  <a:gd name="T50" fmla="*/ 0 w 566"/>
                  <a:gd name="T51" fmla="*/ 27 h 777"/>
                  <a:gd name="T52" fmla="*/ 0 w 566"/>
                  <a:gd name="T53" fmla="*/ 23 h 777"/>
                  <a:gd name="T54" fmla="*/ 0 w 566"/>
                  <a:gd name="T55" fmla="*/ 19 h 777"/>
                  <a:gd name="T56" fmla="*/ 2 w 566"/>
                  <a:gd name="T57" fmla="*/ 15 h 777"/>
                  <a:gd name="T58" fmla="*/ 2 w 566"/>
                  <a:gd name="T59" fmla="*/ 12 h 777"/>
                  <a:gd name="T60" fmla="*/ 3 w 566"/>
                  <a:gd name="T61" fmla="*/ 9 h 777"/>
                  <a:gd name="T62" fmla="*/ 4 w 566"/>
                  <a:gd name="T63" fmla="*/ 6 h 777"/>
                  <a:gd name="T64" fmla="*/ 6 w 566"/>
                  <a:gd name="T65" fmla="*/ 4 h 777"/>
                  <a:gd name="T66" fmla="*/ 8 w 566"/>
                  <a:gd name="T67" fmla="*/ 3 h 777"/>
                  <a:gd name="T68" fmla="*/ 9 w 566"/>
                  <a:gd name="T69" fmla="*/ 1 h 777"/>
                  <a:gd name="T70" fmla="*/ 11 w 566"/>
                  <a:gd name="T71" fmla="*/ 0 h 777"/>
                  <a:gd name="T72" fmla="*/ 13 w 566"/>
                  <a:gd name="T73" fmla="*/ 1 h 777"/>
                  <a:gd name="T74" fmla="*/ 16 w 566"/>
                  <a:gd name="T75" fmla="*/ 1 h 777"/>
                  <a:gd name="T76" fmla="*/ 17 w 566"/>
                  <a:gd name="T77" fmla="*/ 2 h 777"/>
                  <a:gd name="T78" fmla="*/ 20 w 566"/>
                  <a:gd name="T79" fmla="*/ 3 h 777"/>
                  <a:gd name="T80" fmla="*/ 22 w 566"/>
                  <a:gd name="T81" fmla="*/ 2 h 777"/>
                  <a:gd name="T82" fmla="*/ 24 w 566"/>
                  <a:gd name="T83" fmla="*/ 2 h 777"/>
                  <a:gd name="T84" fmla="*/ 26 w 566"/>
                  <a:gd name="T85" fmla="*/ 2 h 7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6" h="777">
                    <a:moveTo>
                      <a:pt x="435" y="37"/>
                    </a:moveTo>
                    <a:lnTo>
                      <a:pt x="442" y="37"/>
                    </a:lnTo>
                    <a:lnTo>
                      <a:pt x="442" y="26"/>
                    </a:lnTo>
                    <a:lnTo>
                      <a:pt x="450" y="26"/>
                    </a:lnTo>
                    <a:lnTo>
                      <a:pt x="460" y="26"/>
                    </a:lnTo>
                    <a:lnTo>
                      <a:pt x="468" y="26"/>
                    </a:lnTo>
                    <a:lnTo>
                      <a:pt x="479" y="26"/>
                    </a:lnTo>
                    <a:lnTo>
                      <a:pt x="486" y="55"/>
                    </a:lnTo>
                    <a:lnTo>
                      <a:pt x="497" y="88"/>
                    </a:lnTo>
                    <a:lnTo>
                      <a:pt x="505" y="117"/>
                    </a:lnTo>
                    <a:lnTo>
                      <a:pt x="515" y="149"/>
                    </a:lnTo>
                    <a:lnTo>
                      <a:pt x="523" y="178"/>
                    </a:lnTo>
                    <a:lnTo>
                      <a:pt x="530" y="211"/>
                    </a:lnTo>
                    <a:lnTo>
                      <a:pt x="541" y="240"/>
                    </a:lnTo>
                    <a:lnTo>
                      <a:pt x="548" y="266"/>
                    </a:lnTo>
                    <a:lnTo>
                      <a:pt x="548" y="302"/>
                    </a:lnTo>
                    <a:lnTo>
                      <a:pt x="559" y="335"/>
                    </a:lnTo>
                    <a:lnTo>
                      <a:pt x="559" y="371"/>
                    </a:lnTo>
                    <a:lnTo>
                      <a:pt x="559" y="407"/>
                    </a:lnTo>
                    <a:lnTo>
                      <a:pt x="559" y="432"/>
                    </a:lnTo>
                    <a:lnTo>
                      <a:pt x="559" y="469"/>
                    </a:lnTo>
                    <a:lnTo>
                      <a:pt x="559" y="505"/>
                    </a:lnTo>
                    <a:lnTo>
                      <a:pt x="566" y="538"/>
                    </a:lnTo>
                    <a:lnTo>
                      <a:pt x="548" y="556"/>
                    </a:lnTo>
                    <a:lnTo>
                      <a:pt x="541" y="581"/>
                    </a:lnTo>
                    <a:lnTo>
                      <a:pt x="530" y="599"/>
                    </a:lnTo>
                    <a:lnTo>
                      <a:pt x="523" y="617"/>
                    </a:lnTo>
                    <a:lnTo>
                      <a:pt x="515" y="643"/>
                    </a:lnTo>
                    <a:lnTo>
                      <a:pt x="505" y="661"/>
                    </a:lnTo>
                    <a:lnTo>
                      <a:pt x="497" y="690"/>
                    </a:lnTo>
                    <a:lnTo>
                      <a:pt x="486" y="708"/>
                    </a:lnTo>
                    <a:lnTo>
                      <a:pt x="460" y="716"/>
                    </a:lnTo>
                    <a:lnTo>
                      <a:pt x="424" y="723"/>
                    </a:lnTo>
                    <a:lnTo>
                      <a:pt x="399" y="734"/>
                    </a:lnTo>
                    <a:lnTo>
                      <a:pt x="373" y="741"/>
                    </a:lnTo>
                    <a:lnTo>
                      <a:pt x="345" y="752"/>
                    </a:lnTo>
                    <a:lnTo>
                      <a:pt x="319" y="759"/>
                    </a:lnTo>
                    <a:lnTo>
                      <a:pt x="294" y="770"/>
                    </a:lnTo>
                    <a:lnTo>
                      <a:pt x="264" y="777"/>
                    </a:lnTo>
                    <a:lnTo>
                      <a:pt x="233" y="752"/>
                    </a:lnTo>
                    <a:lnTo>
                      <a:pt x="203" y="734"/>
                    </a:lnTo>
                    <a:lnTo>
                      <a:pt x="178" y="708"/>
                    </a:lnTo>
                    <a:lnTo>
                      <a:pt x="142" y="690"/>
                    </a:lnTo>
                    <a:lnTo>
                      <a:pt x="116" y="661"/>
                    </a:lnTo>
                    <a:lnTo>
                      <a:pt x="91" y="643"/>
                    </a:lnTo>
                    <a:lnTo>
                      <a:pt x="55" y="617"/>
                    </a:lnTo>
                    <a:lnTo>
                      <a:pt x="28" y="592"/>
                    </a:lnTo>
                    <a:lnTo>
                      <a:pt x="28" y="566"/>
                    </a:lnTo>
                    <a:lnTo>
                      <a:pt x="18" y="530"/>
                    </a:lnTo>
                    <a:lnTo>
                      <a:pt x="18" y="494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396"/>
                    </a:lnTo>
                    <a:lnTo>
                      <a:pt x="10" y="363"/>
                    </a:lnTo>
                    <a:lnTo>
                      <a:pt x="0" y="335"/>
                    </a:lnTo>
                    <a:lnTo>
                      <a:pt x="10" y="309"/>
                    </a:lnTo>
                    <a:lnTo>
                      <a:pt x="18" y="273"/>
                    </a:lnTo>
                    <a:lnTo>
                      <a:pt x="28" y="248"/>
                    </a:lnTo>
                    <a:lnTo>
                      <a:pt x="28" y="222"/>
                    </a:lnTo>
                    <a:lnTo>
                      <a:pt x="36" y="193"/>
                    </a:lnTo>
                    <a:lnTo>
                      <a:pt x="47" y="167"/>
                    </a:lnTo>
                    <a:lnTo>
                      <a:pt x="55" y="142"/>
                    </a:lnTo>
                    <a:lnTo>
                      <a:pt x="61" y="117"/>
                    </a:lnTo>
                    <a:lnTo>
                      <a:pt x="73" y="99"/>
                    </a:lnTo>
                    <a:lnTo>
                      <a:pt x="91" y="88"/>
                    </a:lnTo>
                    <a:lnTo>
                      <a:pt x="98" y="70"/>
                    </a:lnTo>
                    <a:lnTo>
                      <a:pt x="109" y="55"/>
                    </a:lnTo>
                    <a:lnTo>
                      <a:pt x="127" y="45"/>
                    </a:lnTo>
                    <a:lnTo>
                      <a:pt x="134" y="26"/>
                    </a:lnTo>
                    <a:lnTo>
                      <a:pt x="152" y="19"/>
                    </a:lnTo>
                    <a:lnTo>
                      <a:pt x="160" y="0"/>
                    </a:lnTo>
                    <a:lnTo>
                      <a:pt x="178" y="8"/>
                    </a:lnTo>
                    <a:lnTo>
                      <a:pt x="196" y="8"/>
                    </a:lnTo>
                    <a:lnTo>
                      <a:pt x="214" y="19"/>
                    </a:lnTo>
                    <a:lnTo>
                      <a:pt x="233" y="19"/>
                    </a:lnTo>
                    <a:lnTo>
                      <a:pt x="251" y="26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1" y="45"/>
                    </a:lnTo>
                    <a:lnTo>
                      <a:pt x="319" y="45"/>
                    </a:lnTo>
                    <a:lnTo>
                      <a:pt x="337" y="37"/>
                    </a:lnTo>
                    <a:lnTo>
                      <a:pt x="355" y="37"/>
                    </a:lnTo>
                    <a:lnTo>
                      <a:pt x="373" y="37"/>
                    </a:lnTo>
                    <a:lnTo>
                      <a:pt x="388" y="37"/>
                    </a:lnTo>
                    <a:lnTo>
                      <a:pt x="399" y="37"/>
                    </a:lnTo>
                    <a:lnTo>
                      <a:pt x="417" y="37"/>
                    </a:lnTo>
                    <a:lnTo>
                      <a:pt x="435" y="37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3" name="Freeform 431"/>
              <p:cNvSpPr>
                <a:spLocks/>
              </p:cNvSpPr>
              <p:nvPr/>
            </p:nvSpPr>
            <p:spPr bwMode="auto">
              <a:xfrm>
                <a:off x="3622" y="1903"/>
                <a:ext cx="119" cy="168"/>
              </a:xfrm>
              <a:custGeom>
                <a:avLst/>
                <a:gdLst>
                  <a:gd name="T0" fmla="*/ 24 w 475"/>
                  <a:gd name="T1" fmla="*/ 2 h 672"/>
                  <a:gd name="T2" fmla="*/ 25 w 475"/>
                  <a:gd name="T3" fmla="*/ 2 h 672"/>
                  <a:gd name="T4" fmla="*/ 26 w 475"/>
                  <a:gd name="T5" fmla="*/ 4 h 672"/>
                  <a:gd name="T6" fmla="*/ 27 w 475"/>
                  <a:gd name="T7" fmla="*/ 7 h 672"/>
                  <a:gd name="T8" fmla="*/ 28 w 475"/>
                  <a:gd name="T9" fmla="*/ 9 h 672"/>
                  <a:gd name="T10" fmla="*/ 29 w 475"/>
                  <a:gd name="T11" fmla="*/ 13 h 672"/>
                  <a:gd name="T12" fmla="*/ 29 w 475"/>
                  <a:gd name="T13" fmla="*/ 16 h 672"/>
                  <a:gd name="T14" fmla="*/ 30 w 475"/>
                  <a:gd name="T15" fmla="*/ 20 h 672"/>
                  <a:gd name="T16" fmla="*/ 30 w 475"/>
                  <a:gd name="T17" fmla="*/ 24 h 672"/>
                  <a:gd name="T18" fmla="*/ 30 w 475"/>
                  <a:gd name="T19" fmla="*/ 27 h 672"/>
                  <a:gd name="T20" fmla="*/ 29 w 475"/>
                  <a:gd name="T21" fmla="*/ 30 h 672"/>
                  <a:gd name="T22" fmla="*/ 28 w 475"/>
                  <a:gd name="T23" fmla="*/ 32 h 672"/>
                  <a:gd name="T24" fmla="*/ 27 w 475"/>
                  <a:gd name="T25" fmla="*/ 35 h 672"/>
                  <a:gd name="T26" fmla="*/ 27 w 475"/>
                  <a:gd name="T27" fmla="*/ 37 h 672"/>
                  <a:gd name="T28" fmla="*/ 24 w 475"/>
                  <a:gd name="T29" fmla="*/ 39 h 672"/>
                  <a:gd name="T30" fmla="*/ 22 w 475"/>
                  <a:gd name="T31" fmla="*/ 39 h 672"/>
                  <a:gd name="T32" fmla="*/ 18 w 475"/>
                  <a:gd name="T33" fmla="*/ 40 h 672"/>
                  <a:gd name="T34" fmla="*/ 16 w 475"/>
                  <a:gd name="T35" fmla="*/ 41 h 672"/>
                  <a:gd name="T36" fmla="*/ 12 w 475"/>
                  <a:gd name="T37" fmla="*/ 40 h 672"/>
                  <a:gd name="T38" fmla="*/ 9 w 475"/>
                  <a:gd name="T39" fmla="*/ 38 h 672"/>
                  <a:gd name="T40" fmla="*/ 6 w 475"/>
                  <a:gd name="T41" fmla="*/ 36 h 672"/>
                  <a:gd name="T42" fmla="*/ 3 w 475"/>
                  <a:gd name="T43" fmla="*/ 33 h 672"/>
                  <a:gd name="T44" fmla="*/ 1 w 475"/>
                  <a:gd name="T45" fmla="*/ 31 h 672"/>
                  <a:gd name="T46" fmla="*/ 1 w 475"/>
                  <a:gd name="T47" fmla="*/ 27 h 672"/>
                  <a:gd name="T48" fmla="*/ 1 w 475"/>
                  <a:gd name="T49" fmla="*/ 23 h 672"/>
                  <a:gd name="T50" fmla="*/ 0 w 475"/>
                  <a:gd name="T51" fmla="*/ 20 h 672"/>
                  <a:gd name="T52" fmla="*/ 1 w 475"/>
                  <a:gd name="T53" fmla="*/ 17 h 672"/>
                  <a:gd name="T54" fmla="*/ 1 w 475"/>
                  <a:gd name="T55" fmla="*/ 14 h 672"/>
                  <a:gd name="T56" fmla="*/ 2 w 475"/>
                  <a:gd name="T57" fmla="*/ 11 h 672"/>
                  <a:gd name="T58" fmla="*/ 3 w 475"/>
                  <a:gd name="T59" fmla="*/ 8 h 672"/>
                  <a:gd name="T60" fmla="*/ 4 w 475"/>
                  <a:gd name="T61" fmla="*/ 6 h 672"/>
                  <a:gd name="T62" fmla="*/ 5 w 475"/>
                  <a:gd name="T63" fmla="*/ 4 h 672"/>
                  <a:gd name="T64" fmla="*/ 7 w 475"/>
                  <a:gd name="T65" fmla="*/ 2 h 672"/>
                  <a:gd name="T66" fmla="*/ 8 w 475"/>
                  <a:gd name="T67" fmla="*/ 1 h 672"/>
                  <a:gd name="T68" fmla="*/ 9 w 475"/>
                  <a:gd name="T69" fmla="*/ 1 h 672"/>
                  <a:gd name="T70" fmla="*/ 11 w 475"/>
                  <a:gd name="T71" fmla="*/ 1 h 672"/>
                  <a:gd name="T72" fmla="*/ 13 w 475"/>
                  <a:gd name="T73" fmla="*/ 2 h 672"/>
                  <a:gd name="T74" fmla="*/ 15 w 475"/>
                  <a:gd name="T75" fmla="*/ 2 h 672"/>
                  <a:gd name="T76" fmla="*/ 17 w 475"/>
                  <a:gd name="T77" fmla="*/ 2 h 672"/>
                  <a:gd name="T78" fmla="*/ 19 w 475"/>
                  <a:gd name="T79" fmla="*/ 2 h 672"/>
                  <a:gd name="T80" fmla="*/ 21 w 475"/>
                  <a:gd name="T81" fmla="*/ 2 h 672"/>
                  <a:gd name="T82" fmla="*/ 22 w 475"/>
                  <a:gd name="T83" fmla="*/ 2 h 6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75" h="672">
                    <a:moveTo>
                      <a:pt x="369" y="26"/>
                    </a:moveTo>
                    <a:lnTo>
                      <a:pt x="380" y="26"/>
                    </a:lnTo>
                    <a:lnTo>
                      <a:pt x="387" y="26"/>
                    </a:lnTo>
                    <a:lnTo>
                      <a:pt x="395" y="26"/>
                    </a:lnTo>
                    <a:lnTo>
                      <a:pt x="405" y="26"/>
                    </a:lnTo>
                    <a:lnTo>
                      <a:pt x="413" y="55"/>
                    </a:lnTo>
                    <a:lnTo>
                      <a:pt x="424" y="81"/>
                    </a:lnTo>
                    <a:lnTo>
                      <a:pt x="431" y="106"/>
                    </a:lnTo>
                    <a:lnTo>
                      <a:pt x="442" y="131"/>
                    </a:lnTo>
                    <a:lnTo>
                      <a:pt x="442" y="149"/>
                    </a:lnTo>
                    <a:lnTo>
                      <a:pt x="450" y="178"/>
                    </a:lnTo>
                    <a:lnTo>
                      <a:pt x="460" y="203"/>
                    </a:lnTo>
                    <a:lnTo>
                      <a:pt x="468" y="229"/>
                    </a:lnTo>
                    <a:lnTo>
                      <a:pt x="468" y="254"/>
                    </a:lnTo>
                    <a:lnTo>
                      <a:pt x="468" y="291"/>
                    </a:lnTo>
                    <a:lnTo>
                      <a:pt x="475" y="320"/>
                    </a:lnTo>
                    <a:lnTo>
                      <a:pt x="475" y="345"/>
                    </a:lnTo>
                    <a:lnTo>
                      <a:pt x="475" y="381"/>
                    </a:lnTo>
                    <a:lnTo>
                      <a:pt x="475" y="407"/>
                    </a:lnTo>
                    <a:lnTo>
                      <a:pt x="475" y="432"/>
                    </a:lnTo>
                    <a:lnTo>
                      <a:pt x="475" y="457"/>
                    </a:lnTo>
                    <a:lnTo>
                      <a:pt x="468" y="475"/>
                    </a:lnTo>
                    <a:lnTo>
                      <a:pt x="460" y="494"/>
                    </a:lnTo>
                    <a:lnTo>
                      <a:pt x="450" y="512"/>
                    </a:lnTo>
                    <a:lnTo>
                      <a:pt x="442" y="538"/>
                    </a:lnTo>
                    <a:lnTo>
                      <a:pt x="431" y="556"/>
                    </a:lnTo>
                    <a:lnTo>
                      <a:pt x="424" y="574"/>
                    </a:lnTo>
                    <a:lnTo>
                      <a:pt x="424" y="592"/>
                    </a:lnTo>
                    <a:lnTo>
                      <a:pt x="413" y="610"/>
                    </a:lnTo>
                    <a:lnTo>
                      <a:pt x="387" y="617"/>
                    </a:lnTo>
                    <a:lnTo>
                      <a:pt x="362" y="617"/>
                    </a:lnTo>
                    <a:lnTo>
                      <a:pt x="344" y="629"/>
                    </a:lnTo>
                    <a:lnTo>
                      <a:pt x="318" y="635"/>
                    </a:lnTo>
                    <a:lnTo>
                      <a:pt x="290" y="643"/>
                    </a:lnTo>
                    <a:lnTo>
                      <a:pt x="272" y="653"/>
                    </a:lnTo>
                    <a:lnTo>
                      <a:pt x="246" y="661"/>
                    </a:lnTo>
                    <a:lnTo>
                      <a:pt x="221" y="672"/>
                    </a:lnTo>
                    <a:lnTo>
                      <a:pt x="196" y="643"/>
                    </a:lnTo>
                    <a:lnTo>
                      <a:pt x="166" y="629"/>
                    </a:lnTo>
                    <a:lnTo>
                      <a:pt x="148" y="610"/>
                    </a:lnTo>
                    <a:lnTo>
                      <a:pt x="123" y="592"/>
                    </a:lnTo>
                    <a:lnTo>
                      <a:pt x="97" y="574"/>
                    </a:lnTo>
                    <a:lnTo>
                      <a:pt x="72" y="548"/>
                    </a:lnTo>
                    <a:lnTo>
                      <a:pt x="43" y="530"/>
                    </a:lnTo>
                    <a:lnTo>
                      <a:pt x="18" y="512"/>
                    </a:lnTo>
                    <a:lnTo>
                      <a:pt x="18" y="487"/>
                    </a:lnTo>
                    <a:lnTo>
                      <a:pt x="18" y="457"/>
                    </a:lnTo>
                    <a:lnTo>
                      <a:pt x="6" y="426"/>
                    </a:lnTo>
                    <a:lnTo>
                      <a:pt x="6" y="396"/>
                    </a:lnTo>
                    <a:lnTo>
                      <a:pt x="6" y="371"/>
                    </a:lnTo>
                    <a:lnTo>
                      <a:pt x="0" y="345"/>
                    </a:lnTo>
                    <a:lnTo>
                      <a:pt x="0" y="320"/>
                    </a:lnTo>
                    <a:lnTo>
                      <a:pt x="0" y="284"/>
                    </a:lnTo>
                    <a:lnTo>
                      <a:pt x="6" y="266"/>
                    </a:lnTo>
                    <a:lnTo>
                      <a:pt x="6" y="240"/>
                    </a:lnTo>
                    <a:lnTo>
                      <a:pt x="18" y="222"/>
                    </a:lnTo>
                    <a:lnTo>
                      <a:pt x="24" y="193"/>
                    </a:lnTo>
                    <a:lnTo>
                      <a:pt x="24" y="167"/>
                    </a:lnTo>
                    <a:lnTo>
                      <a:pt x="36" y="149"/>
                    </a:lnTo>
                    <a:lnTo>
                      <a:pt x="43" y="124"/>
                    </a:lnTo>
                    <a:lnTo>
                      <a:pt x="43" y="99"/>
                    </a:lnTo>
                    <a:lnTo>
                      <a:pt x="61" y="88"/>
                    </a:lnTo>
                    <a:lnTo>
                      <a:pt x="72" y="81"/>
                    </a:lnTo>
                    <a:lnTo>
                      <a:pt x="79" y="63"/>
                    </a:lnTo>
                    <a:lnTo>
                      <a:pt x="87" y="55"/>
                    </a:lnTo>
                    <a:lnTo>
                      <a:pt x="105" y="37"/>
                    </a:lnTo>
                    <a:lnTo>
                      <a:pt x="115" y="26"/>
                    </a:lnTo>
                    <a:lnTo>
                      <a:pt x="123" y="19"/>
                    </a:lnTo>
                    <a:lnTo>
                      <a:pt x="133" y="0"/>
                    </a:lnTo>
                    <a:lnTo>
                      <a:pt x="148" y="8"/>
                    </a:lnTo>
                    <a:lnTo>
                      <a:pt x="166" y="8"/>
                    </a:lnTo>
                    <a:lnTo>
                      <a:pt x="178" y="19"/>
                    </a:lnTo>
                    <a:lnTo>
                      <a:pt x="196" y="19"/>
                    </a:lnTo>
                    <a:lnTo>
                      <a:pt x="209" y="26"/>
                    </a:lnTo>
                    <a:lnTo>
                      <a:pt x="221" y="26"/>
                    </a:lnTo>
                    <a:lnTo>
                      <a:pt x="239" y="37"/>
                    </a:lnTo>
                    <a:lnTo>
                      <a:pt x="257" y="37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0" y="37"/>
                    </a:lnTo>
                    <a:lnTo>
                      <a:pt x="308" y="37"/>
                    </a:lnTo>
                    <a:lnTo>
                      <a:pt x="326" y="37"/>
                    </a:lnTo>
                    <a:lnTo>
                      <a:pt x="344" y="37"/>
                    </a:lnTo>
                    <a:lnTo>
                      <a:pt x="351" y="26"/>
                    </a:lnTo>
                    <a:lnTo>
                      <a:pt x="369" y="2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4" name="Freeform 432"/>
              <p:cNvSpPr>
                <a:spLocks/>
              </p:cNvSpPr>
              <p:nvPr/>
            </p:nvSpPr>
            <p:spPr bwMode="auto">
              <a:xfrm>
                <a:off x="3636" y="1903"/>
                <a:ext cx="99" cy="139"/>
              </a:xfrm>
              <a:custGeom>
                <a:avLst/>
                <a:gdLst>
                  <a:gd name="T0" fmla="*/ 20 w 396"/>
                  <a:gd name="T1" fmla="*/ 2 h 556"/>
                  <a:gd name="T2" fmla="*/ 21 w 396"/>
                  <a:gd name="T3" fmla="*/ 2 h 556"/>
                  <a:gd name="T4" fmla="*/ 22 w 396"/>
                  <a:gd name="T5" fmla="*/ 4 h 556"/>
                  <a:gd name="T6" fmla="*/ 23 w 396"/>
                  <a:gd name="T7" fmla="*/ 7 h 556"/>
                  <a:gd name="T8" fmla="*/ 23 w 396"/>
                  <a:gd name="T9" fmla="*/ 9 h 556"/>
                  <a:gd name="T10" fmla="*/ 24 w 396"/>
                  <a:gd name="T11" fmla="*/ 12 h 556"/>
                  <a:gd name="T12" fmla="*/ 24 w 396"/>
                  <a:gd name="T13" fmla="*/ 16 h 556"/>
                  <a:gd name="T14" fmla="*/ 24 w 396"/>
                  <a:gd name="T15" fmla="*/ 18 h 556"/>
                  <a:gd name="T16" fmla="*/ 25 w 396"/>
                  <a:gd name="T17" fmla="*/ 21 h 556"/>
                  <a:gd name="T18" fmla="*/ 25 w 396"/>
                  <a:gd name="T19" fmla="*/ 24 h 556"/>
                  <a:gd name="T20" fmla="*/ 24 w 396"/>
                  <a:gd name="T21" fmla="*/ 26 h 556"/>
                  <a:gd name="T22" fmla="*/ 23 w 396"/>
                  <a:gd name="T23" fmla="*/ 28 h 556"/>
                  <a:gd name="T24" fmla="*/ 22 w 396"/>
                  <a:gd name="T25" fmla="*/ 30 h 556"/>
                  <a:gd name="T26" fmla="*/ 21 w 396"/>
                  <a:gd name="T27" fmla="*/ 32 h 556"/>
                  <a:gd name="T28" fmla="*/ 19 w 396"/>
                  <a:gd name="T29" fmla="*/ 33 h 556"/>
                  <a:gd name="T30" fmla="*/ 17 w 396"/>
                  <a:gd name="T31" fmla="*/ 33 h 556"/>
                  <a:gd name="T32" fmla="*/ 14 w 396"/>
                  <a:gd name="T33" fmla="*/ 34 h 556"/>
                  <a:gd name="T34" fmla="*/ 12 w 396"/>
                  <a:gd name="T35" fmla="*/ 35 h 556"/>
                  <a:gd name="T36" fmla="*/ 9 w 396"/>
                  <a:gd name="T37" fmla="*/ 33 h 556"/>
                  <a:gd name="T38" fmla="*/ 6 w 396"/>
                  <a:gd name="T39" fmla="*/ 31 h 556"/>
                  <a:gd name="T40" fmla="*/ 3 w 396"/>
                  <a:gd name="T41" fmla="*/ 29 h 556"/>
                  <a:gd name="T42" fmla="*/ 1 w 396"/>
                  <a:gd name="T43" fmla="*/ 27 h 556"/>
                  <a:gd name="T44" fmla="*/ 1 w 396"/>
                  <a:gd name="T45" fmla="*/ 24 h 556"/>
                  <a:gd name="T46" fmla="*/ 1 w 396"/>
                  <a:gd name="T47" fmla="*/ 21 h 556"/>
                  <a:gd name="T48" fmla="*/ 0 w 396"/>
                  <a:gd name="T49" fmla="*/ 18 h 556"/>
                  <a:gd name="T50" fmla="*/ 0 w 396"/>
                  <a:gd name="T51" fmla="*/ 15 h 556"/>
                  <a:gd name="T52" fmla="*/ 1 w 396"/>
                  <a:gd name="T53" fmla="*/ 13 h 556"/>
                  <a:gd name="T54" fmla="*/ 1 w 396"/>
                  <a:gd name="T55" fmla="*/ 10 h 556"/>
                  <a:gd name="T56" fmla="*/ 2 w 396"/>
                  <a:gd name="T57" fmla="*/ 8 h 556"/>
                  <a:gd name="T58" fmla="*/ 2 w 396"/>
                  <a:gd name="T59" fmla="*/ 6 h 556"/>
                  <a:gd name="T60" fmla="*/ 3 w 396"/>
                  <a:gd name="T61" fmla="*/ 4 h 556"/>
                  <a:gd name="T62" fmla="*/ 4 w 396"/>
                  <a:gd name="T63" fmla="*/ 3 h 556"/>
                  <a:gd name="T64" fmla="*/ 6 w 396"/>
                  <a:gd name="T65" fmla="*/ 2 h 556"/>
                  <a:gd name="T66" fmla="*/ 7 w 396"/>
                  <a:gd name="T67" fmla="*/ 0 h 556"/>
                  <a:gd name="T68" fmla="*/ 8 w 396"/>
                  <a:gd name="T69" fmla="*/ 1 h 556"/>
                  <a:gd name="T70" fmla="*/ 10 w 396"/>
                  <a:gd name="T71" fmla="*/ 1 h 556"/>
                  <a:gd name="T72" fmla="*/ 12 w 396"/>
                  <a:gd name="T73" fmla="*/ 2 h 556"/>
                  <a:gd name="T74" fmla="*/ 13 w 396"/>
                  <a:gd name="T75" fmla="*/ 2 h 556"/>
                  <a:gd name="T76" fmla="*/ 14 w 396"/>
                  <a:gd name="T77" fmla="*/ 2 h 556"/>
                  <a:gd name="T78" fmla="*/ 16 w 396"/>
                  <a:gd name="T79" fmla="*/ 2 h 556"/>
                  <a:gd name="T80" fmla="*/ 18 w 396"/>
                  <a:gd name="T81" fmla="*/ 2 h 556"/>
                  <a:gd name="T82" fmla="*/ 19 w 396"/>
                  <a:gd name="T83" fmla="*/ 2 h 5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6" h="556">
                    <a:moveTo>
                      <a:pt x="308" y="26"/>
                    </a:moveTo>
                    <a:lnTo>
                      <a:pt x="315" y="26"/>
                    </a:lnTo>
                    <a:lnTo>
                      <a:pt x="326" y="26"/>
                    </a:lnTo>
                    <a:lnTo>
                      <a:pt x="333" y="26"/>
                    </a:lnTo>
                    <a:lnTo>
                      <a:pt x="341" y="45"/>
                    </a:lnTo>
                    <a:lnTo>
                      <a:pt x="351" y="63"/>
                    </a:lnTo>
                    <a:lnTo>
                      <a:pt x="351" y="88"/>
                    </a:lnTo>
                    <a:lnTo>
                      <a:pt x="359" y="106"/>
                    </a:lnTo>
                    <a:lnTo>
                      <a:pt x="370" y="131"/>
                    </a:lnTo>
                    <a:lnTo>
                      <a:pt x="370" y="149"/>
                    </a:lnTo>
                    <a:lnTo>
                      <a:pt x="377" y="178"/>
                    </a:lnTo>
                    <a:lnTo>
                      <a:pt x="388" y="193"/>
                    </a:lnTo>
                    <a:lnTo>
                      <a:pt x="388" y="222"/>
                    </a:lnTo>
                    <a:lnTo>
                      <a:pt x="388" y="248"/>
                    </a:lnTo>
                    <a:lnTo>
                      <a:pt x="388" y="266"/>
                    </a:lnTo>
                    <a:lnTo>
                      <a:pt x="388" y="291"/>
                    </a:lnTo>
                    <a:lnTo>
                      <a:pt x="396" y="320"/>
                    </a:lnTo>
                    <a:lnTo>
                      <a:pt x="396" y="335"/>
                    </a:lnTo>
                    <a:lnTo>
                      <a:pt x="396" y="363"/>
                    </a:lnTo>
                    <a:lnTo>
                      <a:pt x="396" y="389"/>
                    </a:lnTo>
                    <a:lnTo>
                      <a:pt x="388" y="407"/>
                    </a:lnTo>
                    <a:lnTo>
                      <a:pt x="377" y="414"/>
                    </a:lnTo>
                    <a:lnTo>
                      <a:pt x="370" y="432"/>
                    </a:lnTo>
                    <a:lnTo>
                      <a:pt x="370" y="451"/>
                    </a:lnTo>
                    <a:lnTo>
                      <a:pt x="359" y="457"/>
                    </a:lnTo>
                    <a:lnTo>
                      <a:pt x="351" y="475"/>
                    </a:lnTo>
                    <a:lnTo>
                      <a:pt x="341" y="494"/>
                    </a:lnTo>
                    <a:lnTo>
                      <a:pt x="333" y="512"/>
                    </a:lnTo>
                    <a:lnTo>
                      <a:pt x="315" y="512"/>
                    </a:lnTo>
                    <a:lnTo>
                      <a:pt x="297" y="520"/>
                    </a:lnTo>
                    <a:lnTo>
                      <a:pt x="279" y="530"/>
                    </a:lnTo>
                    <a:lnTo>
                      <a:pt x="264" y="530"/>
                    </a:lnTo>
                    <a:lnTo>
                      <a:pt x="236" y="538"/>
                    </a:lnTo>
                    <a:lnTo>
                      <a:pt x="218" y="548"/>
                    </a:lnTo>
                    <a:lnTo>
                      <a:pt x="203" y="556"/>
                    </a:lnTo>
                    <a:lnTo>
                      <a:pt x="185" y="556"/>
                    </a:lnTo>
                    <a:lnTo>
                      <a:pt x="155" y="538"/>
                    </a:lnTo>
                    <a:lnTo>
                      <a:pt x="142" y="530"/>
                    </a:lnTo>
                    <a:lnTo>
                      <a:pt x="124" y="512"/>
                    </a:lnTo>
                    <a:lnTo>
                      <a:pt x="94" y="494"/>
                    </a:lnTo>
                    <a:lnTo>
                      <a:pt x="79" y="475"/>
                    </a:lnTo>
                    <a:lnTo>
                      <a:pt x="51" y="457"/>
                    </a:lnTo>
                    <a:lnTo>
                      <a:pt x="33" y="444"/>
                    </a:lnTo>
                    <a:lnTo>
                      <a:pt x="7" y="432"/>
                    </a:lnTo>
                    <a:lnTo>
                      <a:pt x="7" y="407"/>
                    </a:lnTo>
                    <a:lnTo>
                      <a:pt x="7" y="381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0" y="309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0"/>
                    </a:lnTo>
                    <a:lnTo>
                      <a:pt x="0" y="222"/>
                    </a:lnTo>
                    <a:lnTo>
                      <a:pt x="7" y="203"/>
                    </a:lnTo>
                    <a:lnTo>
                      <a:pt x="7" y="185"/>
                    </a:lnTo>
                    <a:lnTo>
                      <a:pt x="18" y="160"/>
                    </a:lnTo>
                    <a:lnTo>
                      <a:pt x="18" y="142"/>
                    </a:lnTo>
                    <a:lnTo>
                      <a:pt x="25" y="124"/>
                    </a:lnTo>
                    <a:lnTo>
                      <a:pt x="33" y="106"/>
                    </a:lnTo>
                    <a:lnTo>
                      <a:pt x="33" y="88"/>
                    </a:lnTo>
                    <a:lnTo>
                      <a:pt x="43" y="81"/>
                    </a:lnTo>
                    <a:lnTo>
                      <a:pt x="51" y="63"/>
                    </a:lnTo>
                    <a:lnTo>
                      <a:pt x="61" y="55"/>
                    </a:lnTo>
                    <a:lnTo>
                      <a:pt x="69" y="45"/>
                    </a:lnTo>
                    <a:lnTo>
                      <a:pt x="79" y="37"/>
                    </a:lnTo>
                    <a:lnTo>
                      <a:pt x="87" y="26"/>
                    </a:lnTo>
                    <a:lnTo>
                      <a:pt x="94" y="19"/>
                    </a:lnTo>
                    <a:lnTo>
                      <a:pt x="112" y="0"/>
                    </a:lnTo>
                    <a:lnTo>
                      <a:pt x="124" y="8"/>
                    </a:lnTo>
                    <a:lnTo>
                      <a:pt x="130" y="8"/>
                    </a:lnTo>
                    <a:lnTo>
                      <a:pt x="148" y="19"/>
                    </a:lnTo>
                    <a:lnTo>
                      <a:pt x="155" y="19"/>
                    </a:lnTo>
                    <a:lnTo>
                      <a:pt x="167" y="26"/>
                    </a:lnTo>
                    <a:lnTo>
                      <a:pt x="185" y="26"/>
                    </a:lnTo>
                    <a:lnTo>
                      <a:pt x="192" y="26"/>
                    </a:lnTo>
                    <a:lnTo>
                      <a:pt x="210" y="37"/>
                    </a:lnTo>
                    <a:lnTo>
                      <a:pt x="218" y="37"/>
                    </a:lnTo>
                    <a:lnTo>
                      <a:pt x="228" y="37"/>
                    </a:lnTo>
                    <a:lnTo>
                      <a:pt x="246" y="26"/>
                    </a:lnTo>
                    <a:lnTo>
                      <a:pt x="254" y="26"/>
                    </a:lnTo>
                    <a:lnTo>
                      <a:pt x="272" y="26"/>
                    </a:lnTo>
                    <a:lnTo>
                      <a:pt x="279" y="26"/>
                    </a:lnTo>
                    <a:lnTo>
                      <a:pt x="290" y="26"/>
                    </a:lnTo>
                    <a:lnTo>
                      <a:pt x="308" y="2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5" name="Freeform 433"/>
              <p:cNvSpPr>
                <a:spLocks/>
              </p:cNvSpPr>
              <p:nvPr/>
            </p:nvSpPr>
            <p:spPr bwMode="auto">
              <a:xfrm>
                <a:off x="3647" y="1905"/>
                <a:ext cx="79" cy="110"/>
              </a:xfrm>
              <a:custGeom>
                <a:avLst/>
                <a:gdLst>
                  <a:gd name="T0" fmla="*/ 16 w 316"/>
                  <a:gd name="T1" fmla="*/ 1 h 443"/>
                  <a:gd name="T2" fmla="*/ 17 w 316"/>
                  <a:gd name="T3" fmla="*/ 1 h 443"/>
                  <a:gd name="T4" fmla="*/ 18 w 316"/>
                  <a:gd name="T5" fmla="*/ 2 h 443"/>
                  <a:gd name="T6" fmla="*/ 18 w 316"/>
                  <a:gd name="T7" fmla="*/ 4 h 443"/>
                  <a:gd name="T8" fmla="*/ 19 w 316"/>
                  <a:gd name="T9" fmla="*/ 6 h 443"/>
                  <a:gd name="T10" fmla="*/ 19 w 316"/>
                  <a:gd name="T11" fmla="*/ 8 h 443"/>
                  <a:gd name="T12" fmla="*/ 20 w 316"/>
                  <a:gd name="T13" fmla="*/ 10 h 443"/>
                  <a:gd name="T14" fmla="*/ 20 w 316"/>
                  <a:gd name="T15" fmla="*/ 13 h 443"/>
                  <a:gd name="T16" fmla="*/ 20 w 316"/>
                  <a:gd name="T17" fmla="*/ 15 h 443"/>
                  <a:gd name="T18" fmla="*/ 20 w 316"/>
                  <a:gd name="T19" fmla="*/ 17 h 443"/>
                  <a:gd name="T20" fmla="*/ 20 w 316"/>
                  <a:gd name="T21" fmla="*/ 20 h 443"/>
                  <a:gd name="T22" fmla="*/ 19 w 316"/>
                  <a:gd name="T23" fmla="*/ 21 h 443"/>
                  <a:gd name="T24" fmla="*/ 18 w 316"/>
                  <a:gd name="T25" fmla="*/ 22 h 443"/>
                  <a:gd name="T26" fmla="*/ 18 w 316"/>
                  <a:gd name="T27" fmla="*/ 24 h 443"/>
                  <a:gd name="T28" fmla="*/ 17 w 316"/>
                  <a:gd name="T29" fmla="*/ 25 h 443"/>
                  <a:gd name="T30" fmla="*/ 14 w 316"/>
                  <a:gd name="T31" fmla="*/ 26 h 443"/>
                  <a:gd name="T32" fmla="*/ 13 w 316"/>
                  <a:gd name="T33" fmla="*/ 26 h 443"/>
                  <a:gd name="T34" fmla="*/ 11 w 316"/>
                  <a:gd name="T35" fmla="*/ 27 h 443"/>
                  <a:gd name="T36" fmla="*/ 8 w 316"/>
                  <a:gd name="T37" fmla="*/ 26 h 443"/>
                  <a:gd name="T38" fmla="*/ 6 w 316"/>
                  <a:gd name="T39" fmla="*/ 25 h 443"/>
                  <a:gd name="T40" fmla="*/ 4 w 316"/>
                  <a:gd name="T41" fmla="*/ 24 h 443"/>
                  <a:gd name="T42" fmla="*/ 2 w 316"/>
                  <a:gd name="T43" fmla="*/ 22 h 443"/>
                  <a:gd name="T44" fmla="*/ 1 w 316"/>
                  <a:gd name="T45" fmla="*/ 20 h 443"/>
                  <a:gd name="T46" fmla="*/ 1 w 316"/>
                  <a:gd name="T47" fmla="*/ 17 h 443"/>
                  <a:gd name="T48" fmla="*/ 1 w 316"/>
                  <a:gd name="T49" fmla="*/ 15 h 443"/>
                  <a:gd name="T50" fmla="*/ 0 w 316"/>
                  <a:gd name="T51" fmla="*/ 12 h 443"/>
                  <a:gd name="T52" fmla="*/ 1 w 316"/>
                  <a:gd name="T53" fmla="*/ 10 h 443"/>
                  <a:gd name="T54" fmla="*/ 1 w 316"/>
                  <a:gd name="T55" fmla="*/ 9 h 443"/>
                  <a:gd name="T56" fmla="*/ 2 w 316"/>
                  <a:gd name="T57" fmla="*/ 7 h 443"/>
                  <a:gd name="T58" fmla="*/ 2 w 316"/>
                  <a:gd name="T59" fmla="*/ 5 h 443"/>
                  <a:gd name="T60" fmla="*/ 3 w 316"/>
                  <a:gd name="T61" fmla="*/ 3 h 443"/>
                  <a:gd name="T62" fmla="*/ 3 w 316"/>
                  <a:gd name="T63" fmla="*/ 2 h 443"/>
                  <a:gd name="T64" fmla="*/ 4 w 316"/>
                  <a:gd name="T65" fmla="*/ 1 h 443"/>
                  <a:gd name="T66" fmla="*/ 6 w 316"/>
                  <a:gd name="T67" fmla="*/ 1 h 443"/>
                  <a:gd name="T68" fmla="*/ 7 w 316"/>
                  <a:gd name="T69" fmla="*/ 0 h 443"/>
                  <a:gd name="T70" fmla="*/ 8 w 316"/>
                  <a:gd name="T71" fmla="*/ 1 h 443"/>
                  <a:gd name="T72" fmla="*/ 9 w 316"/>
                  <a:gd name="T73" fmla="*/ 1 h 443"/>
                  <a:gd name="T74" fmla="*/ 10 w 316"/>
                  <a:gd name="T75" fmla="*/ 1 h 443"/>
                  <a:gd name="T76" fmla="*/ 12 w 316"/>
                  <a:gd name="T77" fmla="*/ 1 h 443"/>
                  <a:gd name="T78" fmla="*/ 13 w 316"/>
                  <a:gd name="T79" fmla="*/ 1 h 443"/>
                  <a:gd name="T80" fmla="*/ 14 w 316"/>
                  <a:gd name="T81" fmla="*/ 1 h 443"/>
                  <a:gd name="T82" fmla="*/ 15 w 316"/>
                  <a:gd name="T83" fmla="*/ 1 h 4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16" h="443">
                    <a:moveTo>
                      <a:pt x="247" y="18"/>
                    </a:moveTo>
                    <a:lnTo>
                      <a:pt x="254" y="18"/>
                    </a:lnTo>
                    <a:lnTo>
                      <a:pt x="265" y="18"/>
                    </a:lnTo>
                    <a:lnTo>
                      <a:pt x="265" y="11"/>
                    </a:lnTo>
                    <a:lnTo>
                      <a:pt x="272" y="11"/>
                    </a:lnTo>
                    <a:lnTo>
                      <a:pt x="283" y="29"/>
                    </a:lnTo>
                    <a:lnTo>
                      <a:pt x="283" y="47"/>
                    </a:lnTo>
                    <a:lnTo>
                      <a:pt x="290" y="62"/>
                    </a:lnTo>
                    <a:lnTo>
                      <a:pt x="290" y="80"/>
                    </a:lnTo>
                    <a:lnTo>
                      <a:pt x="298" y="98"/>
                    </a:lnTo>
                    <a:lnTo>
                      <a:pt x="308" y="116"/>
                    </a:lnTo>
                    <a:lnTo>
                      <a:pt x="308" y="134"/>
                    </a:lnTo>
                    <a:lnTo>
                      <a:pt x="316" y="152"/>
                    </a:lnTo>
                    <a:lnTo>
                      <a:pt x="316" y="170"/>
                    </a:lnTo>
                    <a:lnTo>
                      <a:pt x="316" y="185"/>
                    </a:lnTo>
                    <a:lnTo>
                      <a:pt x="316" y="214"/>
                    </a:lnTo>
                    <a:lnTo>
                      <a:pt x="316" y="232"/>
                    </a:lnTo>
                    <a:lnTo>
                      <a:pt x="316" y="246"/>
                    </a:lnTo>
                    <a:lnTo>
                      <a:pt x="316" y="265"/>
                    </a:lnTo>
                    <a:lnTo>
                      <a:pt x="316" y="283"/>
                    </a:lnTo>
                    <a:lnTo>
                      <a:pt x="316" y="301"/>
                    </a:lnTo>
                    <a:lnTo>
                      <a:pt x="316" y="319"/>
                    </a:lnTo>
                    <a:lnTo>
                      <a:pt x="308" y="327"/>
                    </a:lnTo>
                    <a:lnTo>
                      <a:pt x="308" y="337"/>
                    </a:lnTo>
                    <a:lnTo>
                      <a:pt x="298" y="355"/>
                    </a:lnTo>
                    <a:lnTo>
                      <a:pt x="290" y="363"/>
                    </a:lnTo>
                    <a:lnTo>
                      <a:pt x="290" y="381"/>
                    </a:lnTo>
                    <a:lnTo>
                      <a:pt x="283" y="388"/>
                    </a:lnTo>
                    <a:lnTo>
                      <a:pt x="272" y="399"/>
                    </a:lnTo>
                    <a:lnTo>
                      <a:pt x="265" y="406"/>
                    </a:lnTo>
                    <a:lnTo>
                      <a:pt x="247" y="406"/>
                    </a:lnTo>
                    <a:lnTo>
                      <a:pt x="229" y="418"/>
                    </a:lnTo>
                    <a:lnTo>
                      <a:pt x="211" y="424"/>
                    </a:lnTo>
                    <a:lnTo>
                      <a:pt x="203" y="424"/>
                    </a:lnTo>
                    <a:lnTo>
                      <a:pt x="185" y="436"/>
                    </a:lnTo>
                    <a:lnTo>
                      <a:pt x="167" y="436"/>
                    </a:lnTo>
                    <a:lnTo>
                      <a:pt x="149" y="443"/>
                    </a:lnTo>
                    <a:lnTo>
                      <a:pt x="130" y="424"/>
                    </a:lnTo>
                    <a:lnTo>
                      <a:pt x="112" y="418"/>
                    </a:lnTo>
                    <a:lnTo>
                      <a:pt x="99" y="399"/>
                    </a:lnTo>
                    <a:lnTo>
                      <a:pt x="81" y="388"/>
                    </a:lnTo>
                    <a:lnTo>
                      <a:pt x="69" y="381"/>
                    </a:lnTo>
                    <a:lnTo>
                      <a:pt x="51" y="363"/>
                    </a:lnTo>
                    <a:lnTo>
                      <a:pt x="36" y="355"/>
                    </a:lnTo>
                    <a:lnTo>
                      <a:pt x="18" y="337"/>
                    </a:lnTo>
                    <a:lnTo>
                      <a:pt x="18" y="319"/>
                    </a:lnTo>
                    <a:lnTo>
                      <a:pt x="8" y="301"/>
                    </a:lnTo>
                    <a:lnTo>
                      <a:pt x="8" y="283"/>
                    </a:lnTo>
                    <a:lnTo>
                      <a:pt x="8" y="265"/>
                    </a:lnTo>
                    <a:lnTo>
                      <a:pt x="8" y="246"/>
                    </a:lnTo>
                    <a:lnTo>
                      <a:pt x="8" y="221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8" y="170"/>
                    </a:lnTo>
                    <a:lnTo>
                      <a:pt x="8" y="159"/>
                    </a:lnTo>
                    <a:lnTo>
                      <a:pt x="18" y="141"/>
                    </a:lnTo>
                    <a:lnTo>
                      <a:pt x="18" y="123"/>
                    </a:lnTo>
                    <a:lnTo>
                      <a:pt x="26" y="109"/>
                    </a:lnTo>
                    <a:lnTo>
                      <a:pt x="26" y="98"/>
                    </a:lnTo>
                    <a:lnTo>
                      <a:pt x="26" y="80"/>
                    </a:lnTo>
                    <a:lnTo>
                      <a:pt x="36" y="62"/>
                    </a:lnTo>
                    <a:lnTo>
                      <a:pt x="44" y="55"/>
                    </a:lnTo>
                    <a:lnTo>
                      <a:pt x="51" y="47"/>
                    </a:lnTo>
                    <a:lnTo>
                      <a:pt x="51" y="37"/>
                    </a:lnTo>
                    <a:lnTo>
                      <a:pt x="62" y="29"/>
                    </a:lnTo>
                    <a:lnTo>
                      <a:pt x="69" y="18"/>
                    </a:lnTo>
                    <a:lnTo>
                      <a:pt x="81" y="18"/>
                    </a:lnTo>
                    <a:lnTo>
                      <a:pt x="87" y="11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24" y="11"/>
                    </a:lnTo>
                    <a:lnTo>
                      <a:pt x="130" y="11"/>
                    </a:lnTo>
                    <a:lnTo>
                      <a:pt x="142" y="11"/>
                    </a:lnTo>
                    <a:lnTo>
                      <a:pt x="149" y="18"/>
                    </a:lnTo>
                    <a:lnTo>
                      <a:pt x="160" y="18"/>
                    </a:lnTo>
                    <a:lnTo>
                      <a:pt x="167" y="18"/>
                    </a:lnTo>
                    <a:lnTo>
                      <a:pt x="185" y="18"/>
                    </a:lnTo>
                    <a:lnTo>
                      <a:pt x="193" y="18"/>
                    </a:lnTo>
                    <a:lnTo>
                      <a:pt x="203" y="18"/>
                    </a:lnTo>
                    <a:lnTo>
                      <a:pt x="211" y="18"/>
                    </a:lnTo>
                    <a:lnTo>
                      <a:pt x="221" y="18"/>
                    </a:lnTo>
                    <a:lnTo>
                      <a:pt x="229" y="18"/>
                    </a:lnTo>
                    <a:lnTo>
                      <a:pt x="236" y="18"/>
                    </a:lnTo>
                    <a:lnTo>
                      <a:pt x="247" y="1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6" name="Freeform 434"/>
              <p:cNvSpPr>
                <a:spLocks/>
              </p:cNvSpPr>
              <p:nvPr/>
            </p:nvSpPr>
            <p:spPr bwMode="auto">
              <a:xfrm>
                <a:off x="3660" y="1905"/>
                <a:ext cx="59" cy="84"/>
              </a:xfrm>
              <a:custGeom>
                <a:avLst/>
                <a:gdLst>
                  <a:gd name="T0" fmla="*/ 11 w 239"/>
                  <a:gd name="T1" fmla="*/ 1 h 337"/>
                  <a:gd name="T2" fmla="*/ 12 w 239"/>
                  <a:gd name="T3" fmla="*/ 1 h 337"/>
                  <a:gd name="T4" fmla="*/ 15 w 239"/>
                  <a:gd name="T5" fmla="*/ 7 h 337"/>
                  <a:gd name="T6" fmla="*/ 15 w 239"/>
                  <a:gd name="T7" fmla="*/ 14 h 337"/>
                  <a:gd name="T8" fmla="*/ 12 w 239"/>
                  <a:gd name="T9" fmla="*/ 19 h 337"/>
                  <a:gd name="T10" fmla="*/ 7 w 239"/>
                  <a:gd name="T11" fmla="*/ 21 h 337"/>
                  <a:gd name="T12" fmla="*/ 1 w 239"/>
                  <a:gd name="T13" fmla="*/ 16 h 337"/>
                  <a:gd name="T14" fmla="*/ 0 w 239"/>
                  <a:gd name="T15" fmla="*/ 9 h 337"/>
                  <a:gd name="T16" fmla="*/ 2 w 239"/>
                  <a:gd name="T17" fmla="*/ 3 h 337"/>
                  <a:gd name="T18" fmla="*/ 4 w 239"/>
                  <a:gd name="T19" fmla="*/ 0 h 337"/>
                  <a:gd name="T20" fmla="*/ 8 w 239"/>
                  <a:gd name="T21" fmla="*/ 1 h 337"/>
                  <a:gd name="T22" fmla="*/ 11 w 239"/>
                  <a:gd name="T23" fmla="*/ 1 h 3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9" h="337">
                    <a:moveTo>
                      <a:pt x="185" y="11"/>
                    </a:moveTo>
                    <a:lnTo>
                      <a:pt x="203" y="11"/>
                    </a:lnTo>
                    <a:lnTo>
                      <a:pt x="239" y="116"/>
                    </a:lnTo>
                    <a:lnTo>
                      <a:pt x="239" y="232"/>
                    </a:lnTo>
                    <a:lnTo>
                      <a:pt x="203" y="301"/>
                    </a:lnTo>
                    <a:lnTo>
                      <a:pt x="116" y="337"/>
                    </a:lnTo>
                    <a:lnTo>
                      <a:pt x="11" y="258"/>
                    </a:lnTo>
                    <a:lnTo>
                      <a:pt x="0" y="141"/>
                    </a:lnTo>
                    <a:lnTo>
                      <a:pt x="30" y="47"/>
                    </a:lnTo>
                    <a:lnTo>
                      <a:pt x="73" y="0"/>
                    </a:lnTo>
                    <a:lnTo>
                      <a:pt x="124" y="18"/>
                    </a:lnTo>
                    <a:lnTo>
                      <a:pt x="185" y="11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7" name="Freeform 435"/>
              <p:cNvSpPr>
                <a:spLocks/>
              </p:cNvSpPr>
              <p:nvPr/>
            </p:nvSpPr>
            <p:spPr bwMode="auto">
              <a:xfrm>
                <a:off x="3183" y="1751"/>
                <a:ext cx="312" cy="302"/>
              </a:xfrm>
              <a:custGeom>
                <a:avLst/>
                <a:gdLst>
                  <a:gd name="T0" fmla="*/ 75 w 1245"/>
                  <a:gd name="T1" fmla="*/ 25 h 1207"/>
                  <a:gd name="T2" fmla="*/ 78 w 1245"/>
                  <a:gd name="T3" fmla="*/ 28 h 1207"/>
                  <a:gd name="T4" fmla="*/ 63 w 1245"/>
                  <a:gd name="T5" fmla="*/ 51 h 1207"/>
                  <a:gd name="T6" fmla="*/ 41 w 1245"/>
                  <a:gd name="T7" fmla="*/ 70 h 1207"/>
                  <a:gd name="T8" fmla="*/ 22 w 1245"/>
                  <a:gd name="T9" fmla="*/ 76 h 1207"/>
                  <a:gd name="T10" fmla="*/ 2 w 1245"/>
                  <a:gd name="T11" fmla="*/ 62 h 1207"/>
                  <a:gd name="T12" fmla="*/ 0 w 1245"/>
                  <a:gd name="T13" fmla="*/ 30 h 1207"/>
                  <a:gd name="T14" fmla="*/ 20 w 1245"/>
                  <a:gd name="T15" fmla="*/ 10 h 1207"/>
                  <a:gd name="T16" fmla="*/ 41 w 1245"/>
                  <a:gd name="T17" fmla="*/ 0 h 1207"/>
                  <a:gd name="T18" fmla="*/ 58 w 1245"/>
                  <a:gd name="T19" fmla="*/ 1 h 1207"/>
                  <a:gd name="T20" fmla="*/ 64 w 1245"/>
                  <a:gd name="T21" fmla="*/ 14 h 1207"/>
                  <a:gd name="T22" fmla="*/ 75 w 1245"/>
                  <a:gd name="T23" fmla="*/ 25 h 1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5" h="1207">
                    <a:moveTo>
                      <a:pt x="1191" y="399"/>
                    </a:moveTo>
                    <a:lnTo>
                      <a:pt x="1245" y="449"/>
                    </a:lnTo>
                    <a:lnTo>
                      <a:pt x="1005" y="811"/>
                    </a:lnTo>
                    <a:lnTo>
                      <a:pt x="660" y="1120"/>
                    </a:lnTo>
                    <a:lnTo>
                      <a:pt x="352" y="1207"/>
                    </a:lnTo>
                    <a:lnTo>
                      <a:pt x="25" y="997"/>
                    </a:lnTo>
                    <a:lnTo>
                      <a:pt x="0" y="485"/>
                    </a:lnTo>
                    <a:lnTo>
                      <a:pt x="320" y="158"/>
                    </a:lnTo>
                    <a:lnTo>
                      <a:pt x="660" y="0"/>
                    </a:lnTo>
                    <a:lnTo>
                      <a:pt x="925" y="10"/>
                    </a:lnTo>
                    <a:lnTo>
                      <a:pt x="1023" y="227"/>
                    </a:lnTo>
                    <a:lnTo>
                      <a:pt x="1191" y="39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8" name="Freeform 436"/>
              <p:cNvSpPr>
                <a:spLocks/>
              </p:cNvSpPr>
              <p:nvPr/>
            </p:nvSpPr>
            <p:spPr bwMode="auto">
              <a:xfrm>
                <a:off x="3205" y="1755"/>
                <a:ext cx="288" cy="278"/>
              </a:xfrm>
              <a:custGeom>
                <a:avLst/>
                <a:gdLst>
                  <a:gd name="T0" fmla="*/ 69 w 1149"/>
                  <a:gd name="T1" fmla="*/ 24 h 1110"/>
                  <a:gd name="T2" fmla="*/ 70 w 1149"/>
                  <a:gd name="T3" fmla="*/ 25 h 1110"/>
                  <a:gd name="T4" fmla="*/ 71 w 1149"/>
                  <a:gd name="T5" fmla="*/ 26 h 1110"/>
                  <a:gd name="T6" fmla="*/ 70 w 1149"/>
                  <a:gd name="T7" fmla="*/ 29 h 1110"/>
                  <a:gd name="T8" fmla="*/ 66 w 1149"/>
                  <a:gd name="T9" fmla="*/ 34 h 1110"/>
                  <a:gd name="T10" fmla="*/ 63 w 1149"/>
                  <a:gd name="T11" fmla="*/ 39 h 1110"/>
                  <a:gd name="T12" fmla="*/ 60 w 1149"/>
                  <a:gd name="T13" fmla="*/ 44 h 1110"/>
                  <a:gd name="T14" fmla="*/ 56 w 1149"/>
                  <a:gd name="T15" fmla="*/ 49 h 1110"/>
                  <a:gd name="T16" fmla="*/ 51 w 1149"/>
                  <a:gd name="T17" fmla="*/ 54 h 1110"/>
                  <a:gd name="T18" fmla="*/ 46 w 1149"/>
                  <a:gd name="T19" fmla="*/ 58 h 1110"/>
                  <a:gd name="T20" fmla="*/ 41 w 1149"/>
                  <a:gd name="T21" fmla="*/ 63 h 1110"/>
                  <a:gd name="T22" fmla="*/ 37 w 1149"/>
                  <a:gd name="T23" fmla="*/ 65 h 1110"/>
                  <a:gd name="T24" fmla="*/ 32 w 1149"/>
                  <a:gd name="T25" fmla="*/ 66 h 1110"/>
                  <a:gd name="T26" fmla="*/ 28 w 1149"/>
                  <a:gd name="T27" fmla="*/ 68 h 1110"/>
                  <a:gd name="T28" fmla="*/ 23 w 1149"/>
                  <a:gd name="T29" fmla="*/ 69 h 1110"/>
                  <a:gd name="T30" fmla="*/ 18 w 1149"/>
                  <a:gd name="T31" fmla="*/ 68 h 1110"/>
                  <a:gd name="T32" fmla="*/ 14 w 1149"/>
                  <a:gd name="T33" fmla="*/ 65 h 1110"/>
                  <a:gd name="T34" fmla="*/ 9 w 1149"/>
                  <a:gd name="T35" fmla="*/ 62 h 1110"/>
                  <a:gd name="T36" fmla="*/ 4 w 1149"/>
                  <a:gd name="T37" fmla="*/ 59 h 1110"/>
                  <a:gd name="T38" fmla="*/ 2 w 1149"/>
                  <a:gd name="T39" fmla="*/ 54 h 1110"/>
                  <a:gd name="T40" fmla="*/ 1 w 1149"/>
                  <a:gd name="T41" fmla="*/ 46 h 1110"/>
                  <a:gd name="T42" fmla="*/ 1 w 1149"/>
                  <a:gd name="T43" fmla="*/ 39 h 1110"/>
                  <a:gd name="T44" fmla="*/ 1 w 1149"/>
                  <a:gd name="T45" fmla="*/ 32 h 1110"/>
                  <a:gd name="T46" fmla="*/ 2 w 1149"/>
                  <a:gd name="T47" fmla="*/ 26 h 1110"/>
                  <a:gd name="T48" fmla="*/ 7 w 1149"/>
                  <a:gd name="T49" fmla="*/ 21 h 1110"/>
                  <a:gd name="T50" fmla="*/ 12 w 1149"/>
                  <a:gd name="T51" fmla="*/ 17 h 1110"/>
                  <a:gd name="T52" fmla="*/ 16 w 1149"/>
                  <a:gd name="T53" fmla="*/ 12 h 1110"/>
                  <a:gd name="T54" fmla="*/ 21 w 1149"/>
                  <a:gd name="T55" fmla="*/ 9 h 1110"/>
                  <a:gd name="T56" fmla="*/ 26 w 1149"/>
                  <a:gd name="T57" fmla="*/ 6 h 1110"/>
                  <a:gd name="T58" fmla="*/ 31 w 1149"/>
                  <a:gd name="T59" fmla="*/ 4 h 1110"/>
                  <a:gd name="T60" fmla="*/ 36 w 1149"/>
                  <a:gd name="T61" fmla="*/ 1 h 1110"/>
                  <a:gd name="T62" fmla="*/ 41 w 1149"/>
                  <a:gd name="T63" fmla="*/ 0 h 1110"/>
                  <a:gd name="T64" fmla="*/ 44 w 1149"/>
                  <a:gd name="T65" fmla="*/ 1 h 1110"/>
                  <a:gd name="T66" fmla="*/ 48 w 1149"/>
                  <a:gd name="T67" fmla="*/ 1 h 1110"/>
                  <a:gd name="T68" fmla="*/ 52 w 1149"/>
                  <a:gd name="T69" fmla="*/ 1 h 1110"/>
                  <a:gd name="T70" fmla="*/ 54 w 1149"/>
                  <a:gd name="T71" fmla="*/ 2 h 1110"/>
                  <a:gd name="T72" fmla="*/ 56 w 1149"/>
                  <a:gd name="T73" fmla="*/ 6 h 1110"/>
                  <a:gd name="T74" fmla="*/ 57 w 1149"/>
                  <a:gd name="T75" fmla="*/ 9 h 1110"/>
                  <a:gd name="T76" fmla="*/ 59 w 1149"/>
                  <a:gd name="T77" fmla="*/ 12 h 1110"/>
                  <a:gd name="T78" fmla="*/ 61 w 1149"/>
                  <a:gd name="T79" fmla="*/ 15 h 1110"/>
                  <a:gd name="T80" fmla="*/ 63 w 1149"/>
                  <a:gd name="T81" fmla="*/ 17 h 1110"/>
                  <a:gd name="T82" fmla="*/ 65 w 1149"/>
                  <a:gd name="T83" fmla="*/ 20 h 1110"/>
                  <a:gd name="T84" fmla="*/ 68 w 1149"/>
                  <a:gd name="T85" fmla="*/ 22 h 11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49" h="1110">
                    <a:moveTo>
                      <a:pt x="1095" y="369"/>
                    </a:moveTo>
                    <a:lnTo>
                      <a:pt x="1103" y="381"/>
                    </a:lnTo>
                    <a:lnTo>
                      <a:pt x="1113" y="387"/>
                    </a:lnTo>
                    <a:lnTo>
                      <a:pt x="1121" y="394"/>
                    </a:lnTo>
                    <a:lnTo>
                      <a:pt x="1131" y="406"/>
                    </a:lnTo>
                    <a:lnTo>
                      <a:pt x="1139" y="412"/>
                    </a:lnTo>
                    <a:lnTo>
                      <a:pt x="1149" y="412"/>
                    </a:lnTo>
                    <a:lnTo>
                      <a:pt x="1113" y="457"/>
                    </a:lnTo>
                    <a:lnTo>
                      <a:pt x="1088" y="503"/>
                    </a:lnTo>
                    <a:lnTo>
                      <a:pt x="1059" y="536"/>
                    </a:lnTo>
                    <a:lnTo>
                      <a:pt x="1034" y="584"/>
                    </a:lnTo>
                    <a:lnTo>
                      <a:pt x="1008" y="627"/>
                    </a:lnTo>
                    <a:lnTo>
                      <a:pt x="979" y="660"/>
                    </a:lnTo>
                    <a:lnTo>
                      <a:pt x="953" y="707"/>
                    </a:lnTo>
                    <a:lnTo>
                      <a:pt x="928" y="750"/>
                    </a:lnTo>
                    <a:lnTo>
                      <a:pt x="892" y="783"/>
                    </a:lnTo>
                    <a:lnTo>
                      <a:pt x="849" y="819"/>
                    </a:lnTo>
                    <a:lnTo>
                      <a:pt x="813" y="856"/>
                    </a:lnTo>
                    <a:lnTo>
                      <a:pt x="768" y="892"/>
                    </a:lnTo>
                    <a:lnTo>
                      <a:pt x="732" y="925"/>
                    </a:lnTo>
                    <a:lnTo>
                      <a:pt x="699" y="961"/>
                    </a:lnTo>
                    <a:lnTo>
                      <a:pt x="653" y="997"/>
                    </a:lnTo>
                    <a:lnTo>
                      <a:pt x="620" y="1034"/>
                    </a:lnTo>
                    <a:lnTo>
                      <a:pt x="584" y="1041"/>
                    </a:lnTo>
                    <a:lnTo>
                      <a:pt x="547" y="1047"/>
                    </a:lnTo>
                    <a:lnTo>
                      <a:pt x="511" y="1059"/>
                    </a:lnTo>
                    <a:lnTo>
                      <a:pt x="478" y="1065"/>
                    </a:lnTo>
                    <a:lnTo>
                      <a:pt x="442" y="1077"/>
                    </a:lnTo>
                    <a:lnTo>
                      <a:pt x="406" y="1095"/>
                    </a:lnTo>
                    <a:lnTo>
                      <a:pt x="373" y="1102"/>
                    </a:lnTo>
                    <a:lnTo>
                      <a:pt x="336" y="1110"/>
                    </a:lnTo>
                    <a:lnTo>
                      <a:pt x="293" y="1084"/>
                    </a:lnTo>
                    <a:lnTo>
                      <a:pt x="257" y="1059"/>
                    </a:lnTo>
                    <a:lnTo>
                      <a:pt x="221" y="1041"/>
                    </a:lnTo>
                    <a:lnTo>
                      <a:pt x="178" y="1016"/>
                    </a:lnTo>
                    <a:lnTo>
                      <a:pt x="141" y="986"/>
                    </a:lnTo>
                    <a:lnTo>
                      <a:pt x="108" y="961"/>
                    </a:lnTo>
                    <a:lnTo>
                      <a:pt x="61" y="943"/>
                    </a:lnTo>
                    <a:lnTo>
                      <a:pt x="28" y="917"/>
                    </a:lnTo>
                    <a:lnTo>
                      <a:pt x="28" y="856"/>
                    </a:lnTo>
                    <a:lnTo>
                      <a:pt x="18" y="801"/>
                    </a:lnTo>
                    <a:lnTo>
                      <a:pt x="18" y="739"/>
                    </a:lnTo>
                    <a:lnTo>
                      <a:pt x="18" y="678"/>
                    </a:lnTo>
                    <a:lnTo>
                      <a:pt x="10" y="627"/>
                    </a:lnTo>
                    <a:lnTo>
                      <a:pt x="10" y="565"/>
                    </a:lnTo>
                    <a:lnTo>
                      <a:pt x="10" y="503"/>
                    </a:lnTo>
                    <a:lnTo>
                      <a:pt x="0" y="449"/>
                    </a:lnTo>
                    <a:lnTo>
                      <a:pt x="36" y="412"/>
                    </a:lnTo>
                    <a:lnTo>
                      <a:pt x="79" y="369"/>
                    </a:lnTo>
                    <a:lnTo>
                      <a:pt x="115" y="333"/>
                    </a:lnTo>
                    <a:lnTo>
                      <a:pt x="152" y="300"/>
                    </a:lnTo>
                    <a:lnTo>
                      <a:pt x="184" y="264"/>
                    </a:lnTo>
                    <a:lnTo>
                      <a:pt x="221" y="228"/>
                    </a:lnTo>
                    <a:lnTo>
                      <a:pt x="257" y="195"/>
                    </a:lnTo>
                    <a:lnTo>
                      <a:pt x="300" y="148"/>
                    </a:lnTo>
                    <a:lnTo>
                      <a:pt x="336" y="134"/>
                    </a:lnTo>
                    <a:lnTo>
                      <a:pt x="381" y="115"/>
                    </a:lnTo>
                    <a:lnTo>
                      <a:pt x="417" y="97"/>
                    </a:lnTo>
                    <a:lnTo>
                      <a:pt x="460" y="79"/>
                    </a:lnTo>
                    <a:lnTo>
                      <a:pt x="496" y="61"/>
                    </a:lnTo>
                    <a:lnTo>
                      <a:pt x="540" y="36"/>
                    </a:lnTo>
                    <a:lnTo>
                      <a:pt x="572" y="18"/>
                    </a:lnTo>
                    <a:lnTo>
                      <a:pt x="620" y="0"/>
                    </a:lnTo>
                    <a:lnTo>
                      <a:pt x="645" y="0"/>
                    </a:lnTo>
                    <a:lnTo>
                      <a:pt x="681" y="0"/>
                    </a:lnTo>
                    <a:lnTo>
                      <a:pt x="707" y="7"/>
                    </a:lnTo>
                    <a:lnTo>
                      <a:pt x="732" y="7"/>
                    </a:lnTo>
                    <a:lnTo>
                      <a:pt x="768" y="7"/>
                    </a:lnTo>
                    <a:lnTo>
                      <a:pt x="794" y="7"/>
                    </a:lnTo>
                    <a:lnTo>
                      <a:pt x="831" y="7"/>
                    </a:lnTo>
                    <a:lnTo>
                      <a:pt x="856" y="7"/>
                    </a:lnTo>
                    <a:lnTo>
                      <a:pt x="867" y="36"/>
                    </a:lnTo>
                    <a:lnTo>
                      <a:pt x="885" y="61"/>
                    </a:lnTo>
                    <a:lnTo>
                      <a:pt x="892" y="86"/>
                    </a:lnTo>
                    <a:lnTo>
                      <a:pt x="899" y="115"/>
                    </a:lnTo>
                    <a:lnTo>
                      <a:pt x="910" y="140"/>
                    </a:lnTo>
                    <a:lnTo>
                      <a:pt x="928" y="166"/>
                    </a:lnTo>
                    <a:lnTo>
                      <a:pt x="935" y="195"/>
                    </a:lnTo>
                    <a:lnTo>
                      <a:pt x="946" y="221"/>
                    </a:lnTo>
                    <a:lnTo>
                      <a:pt x="964" y="239"/>
                    </a:lnTo>
                    <a:lnTo>
                      <a:pt x="979" y="257"/>
                    </a:lnTo>
                    <a:lnTo>
                      <a:pt x="997" y="272"/>
                    </a:lnTo>
                    <a:lnTo>
                      <a:pt x="1026" y="290"/>
                    </a:lnTo>
                    <a:lnTo>
                      <a:pt x="1040" y="318"/>
                    </a:lnTo>
                    <a:lnTo>
                      <a:pt x="1059" y="333"/>
                    </a:lnTo>
                    <a:lnTo>
                      <a:pt x="1077" y="351"/>
                    </a:lnTo>
                    <a:lnTo>
                      <a:pt x="1095" y="369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9" name="Freeform 437"/>
              <p:cNvSpPr>
                <a:spLocks/>
              </p:cNvSpPr>
              <p:nvPr/>
            </p:nvSpPr>
            <p:spPr bwMode="auto">
              <a:xfrm>
                <a:off x="3230" y="1761"/>
                <a:ext cx="258" cy="253"/>
              </a:xfrm>
              <a:custGeom>
                <a:avLst/>
                <a:gdLst>
                  <a:gd name="T0" fmla="*/ 62 w 1034"/>
                  <a:gd name="T1" fmla="*/ 21 h 1009"/>
                  <a:gd name="T2" fmla="*/ 63 w 1034"/>
                  <a:gd name="T3" fmla="*/ 22 h 1009"/>
                  <a:gd name="T4" fmla="*/ 64 w 1034"/>
                  <a:gd name="T5" fmla="*/ 23 h 1009"/>
                  <a:gd name="T6" fmla="*/ 64 w 1034"/>
                  <a:gd name="T7" fmla="*/ 24 h 1009"/>
                  <a:gd name="T8" fmla="*/ 62 w 1034"/>
                  <a:gd name="T9" fmla="*/ 28 h 1009"/>
                  <a:gd name="T10" fmla="*/ 58 w 1034"/>
                  <a:gd name="T11" fmla="*/ 33 h 1009"/>
                  <a:gd name="T12" fmla="*/ 56 w 1034"/>
                  <a:gd name="T13" fmla="*/ 38 h 1009"/>
                  <a:gd name="T14" fmla="*/ 52 w 1034"/>
                  <a:gd name="T15" fmla="*/ 43 h 1009"/>
                  <a:gd name="T16" fmla="*/ 48 w 1034"/>
                  <a:gd name="T17" fmla="*/ 47 h 1009"/>
                  <a:gd name="T18" fmla="*/ 43 w 1034"/>
                  <a:gd name="T19" fmla="*/ 51 h 1009"/>
                  <a:gd name="T20" fmla="*/ 39 w 1034"/>
                  <a:gd name="T21" fmla="*/ 55 h 1009"/>
                  <a:gd name="T22" fmla="*/ 35 w 1034"/>
                  <a:gd name="T23" fmla="*/ 59 h 1009"/>
                  <a:gd name="T24" fmla="*/ 31 w 1034"/>
                  <a:gd name="T25" fmla="*/ 60 h 1009"/>
                  <a:gd name="T26" fmla="*/ 26 w 1034"/>
                  <a:gd name="T27" fmla="*/ 61 h 1009"/>
                  <a:gd name="T28" fmla="*/ 23 w 1034"/>
                  <a:gd name="T29" fmla="*/ 62 h 1009"/>
                  <a:gd name="T30" fmla="*/ 19 w 1034"/>
                  <a:gd name="T31" fmla="*/ 63 h 1009"/>
                  <a:gd name="T32" fmla="*/ 14 w 1034"/>
                  <a:gd name="T33" fmla="*/ 60 h 1009"/>
                  <a:gd name="T34" fmla="*/ 10 w 1034"/>
                  <a:gd name="T35" fmla="*/ 58 h 1009"/>
                  <a:gd name="T36" fmla="*/ 5 w 1034"/>
                  <a:gd name="T37" fmla="*/ 55 h 1009"/>
                  <a:gd name="T38" fmla="*/ 1 w 1034"/>
                  <a:gd name="T39" fmla="*/ 52 h 1009"/>
                  <a:gd name="T40" fmla="*/ 1 w 1034"/>
                  <a:gd name="T41" fmla="*/ 46 h 1009"/>
                  <a:gd name="T42" fmla="*/ 1 w 1034"/>
                  <a:gd name="T43" fmla="*/ 39 h 1009"/>
                  <a:gd name="T44" fmla="*/ 1 w 1034"/>
                  <a:gd name="T45" fmla="*/ 32 h 1009"/>
                  <a:gd name="T46" fmla="*/ 0 w 1034"/>
                  <a:gd name="T47" fmla="*/ 26 h 1009"/>
                  <a:gd name="T48" fmla="*/ 4 w 1034"/>
                  <a:gd name="T49" fmla="*/ 21 h 1009"/>
                  <a:gd name="T50" fmla="*/ 8 w 1034"/>
                  <a:gd name="T51" fmla="*/ 17 h 1009"/>
                  <a:gd name="T52" fmla="*/ 13 w 1034"/>
                  <a:gd name="T53" fmla="*/ 13 h 1009"/>
                  <a:gd name="T54" fmla="*/ 16 w 1034"/>
                  <a:gd name="T55" fmla="*/ 8 h 1009"/>
                  <a:gd name="T56" fmla="*/ 21 w 1034"/>
                  <a:gd name="T57" fmla="*/ 7 h 1009"/>
                  <a:gd name="T58" fmla="*/ 26 w 1034"/>
                  <a:gd name="T59" fmla="*/ 5 h 1009"/>
                  <a:gd name="T60" fmla="*/ 30 w 1034"/>
                  <a:gd name="T61" fmla="*/ 2 h 1009"/>
                  <a:gd name="T62" fmla="*/ 35 w 1034"/>
                  <a:gd name="T63" fmla="*/ 0 h 1009"/>
                  <a:gd name="T64" fmla="*/ 38 w 1034"/>
                  <a:gd name="T65" fmla="*/ 0 h 1009"/>
                  <a:gd name="T66" fmla="*/ 41 w 1034"/>
                  <a:gd name="T67" fmla="*/ 0 h 1009"/>
                  <a:gd name="T68" fmla="*/ 45 w 1034"/>
                  <a:gd name="T69" fmla="*/ 1 h 1009"/>
                  <a:gd name="T70" fmla="*/ 48 w 1034"/>
                  <a:gd name="T71" fmla="*/ 1 h 1009"/>
                  <a:gd name="T72" fmla="*/ 49 w 1034"/>
                  <a:gd name="T73" fmla="*/ 4 h 1009"/>
                  <a:gd name="T74" fmla="*/ 51 w 1034"/>
                  <a:gd name="T75" fmla="*/ 6 h 1009"/>
                  <a:gd name="T76" fmla="*/ 52 w 1034"/>
                  <a:gd name="T77" fmla="*/ 10 h 1009"/>
                  <a:gd name="T78" fmla="*/ 53 w 1034"/>
                  <a:gd name="T79" fmla="*/ 12 h 1009"/>
                  <a:gd name="T80" fmla="*/ 56 w 1034"/>
                  <a:gd name="T81" fmla="*/ 15 h 1009"/>
                  <a:gd name="T82" fmla="*/ 58 w 1034"/>
                  <a:gd name="T83" fmla="*/ 17 h 1009"/>
                  <a:gd name="T84" fmla="*/ 60 w 1034"/>
                  <a:gd name="T85" fmla="*/ 19 h 1009"/>
                  <a:gd name="T86" fmla="*/ 62 w 1034"/>
                  <a:gd name="T87" fmla="*/ 21 h 10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34" h="1009">
                    <a:moveTo>
                      <a:pt x="991" y="338"/>
                    </a:moveTo>
                    <a:lnTo>
                      <a:pt x="998" y="338"/>
                    </a:lnTo>
                    <a:lnTo>
                      <a:pt x="1006" y="344"/>
                    </a:lnTo>
                    <a:lnTo>
                      <a:pt x="1006" y="356"/>
                    </a:lnTo>
                    <a:lnTo>
                      <a:pt x="1016" y="356"/>
                    </a:lnTo>
                    <a:lnTo>
                      <a:pt x="1024" y="362"/>
                    </a:lnTo>
                    <a:lnTo>
                      <a:pt x="1034" y="369"/>
                    </a:lnTo>
                    <a:lnTo>
                      <a:pt x="1034" y="381"/>
                    </a:lnTo>
                    <a:lnTo>
                      <a:pt x="1016" y="417"/>
                    </a:lnTo>
                    <a:lnTo>
                      <a:pt x="991" y="450"/>
                    </a:lnTo>
                    <a:lnTo>
                      <a:pt x="962" y="486"/>
                    </a:lnTo>
                    <a:lnTo>
                      <a:pt x="937" y="529"/>
                    </a:lnTo>
                    <a:lnTo>
                      <a:pt x="911" y="565"/>
                    </a:lnTo>
                    <a:lnTo>
                      <a:pt x="892" y="602"/>
                    </a:lnTo>
                    <a:lnTo>
                      <a:pt x="867" y="635"/>
                    </a:lnTo>
                    <a:lnTo>
                      <a:pt x="838" y="682"/>
                    </a:lnTo>
                    <a:lnTo>
                      <a:pt x="802" y="707"/>
                    </a:lnTo>
                    <a:lnTo>
                      <a:pt x="770" y="743"/>
                    </a:lnTo>
                    <a:lnTo>
                      <a:pt x="734" y="776"/>
                    </a:lnTo>
                    <a:lnTo>
                      <a:pt x="697" y="805"/>
                    </a:lnTo>
                    <a:lnTo>
                      <a:pt x="665" y="838"/>
                    </a:lnTo>
                    <a:lnTo>
                      <a:pt x="628" y="874"/>
                    </a:lnTo>
                    <a:lnTo>
                      <a:pt x="592" y="900"/>
                    </a:lnTo>
                    <a:lnTo>
                      <a:pt x="556" y="936"/>
                    </a:lnTo>
                    <a:lnTo>
                      <a:pt x="523" y="946"/>
                    </a:lnTo>
                    <a:lnTo>
                      <a:pt x="493" y="954"/>
                    </a:lnTo>
                    <a:lnTo>
                      <a:pt x="462" y="961"/>
                    </a:lnTo>
                    <a:lnTo>
                      <a:pt x="425" y="972"/>
                    </a:lnTo>
                    <a:lnTo>
                      <a:pt x="399" y="979"/>
                    </a:lnTo>
                    <a:lnTo>
                      <a:pt x="363" y="991"/>
                    </a:lnTo>
                    <a:lnTo>
                      <a:pt x="338" y="997"/>
                    </a:lnTo>
                    <a:lnTo>
                      <a:pt x="302" y="1009"/>
                    </a:lnTo>
                    <a:lnTo>
                      <a:pt x="265" y="979"/>
                    </a:lnTo>
                    <a:lnTo>
                      <a:pt x="229" y="961"/>
                    </a:lnTo>
                    <a:lnTo>
                      <a:pt x="196" y="936"/>
                    </a:lnTo>
                    <a:lnTo>
                      <a:pt x="160" y="918"/>
                    </a:lnTo>
                    <a:lnTo>
                      <a:pt x="124" y="892"/>
                    </a:lnTo>
                    <a:lnTo>
                      <a:pt x="87" y="874"/>
                    </a:lnTo>
                    <a:lnTo>
                      <a:pt x="55" y="856"/>
                    </a:lnTo>
                    <a:lnTo>
                      <a:pt x="18" y="831"/>
                    </a:lnTo>
                    <a:lnTo>
                      <a:pt x="18" y="776"/>
                    </a:lnTo>
                    <a:lnTo>
                      <a:pt x="18" y="725"/>
                    </a:lnTo>
                    <a:lnTo>
                      <a:pt x="11" y="671"/>
                    </a:lnTo>
                    <a:lnTo>
                      <a:pt x="11" y="620"/>
                    </a:lnTo>
                    <a:lnTo>
                      <a:pt x="11" y="565"/>
                    </a:lnTo>
                    <a:lnTo>
                      <a:pt x="11" y="511"/>
                    </a:lnTo>
                    <a:lnTo>
                      <a:pt x="0" y="460"/>
                    </a:lnTo>
                    <a:lnTo>
                      <a:pt x="0" y="406"/>
                    </a:lnTo>
                    <a:lnTo>
                      <a:pt x="36" y="369"/>
                    </a:lnTo>
                    <a:lnTo>
                      <a:pt x="63" y="338"/>
                    </a:lnTo>
                    <a:lnTo>
                      <a:pt x="99" y="301"/>
                    </a:lnTo>
                    <a:lnTo>
                      <a:pt x="135" y="275"/>
                    </a:lnTo>
                    <a:lnTo>
                      <a:pt x="167" y="239"/>
                    </a:lnTo>
                    <a:lnTo>
                      <a:pt x="203" y="203"/>
                    </a:lnTo>
                    <a:lnTo>
                      <a:pt x="229" y="170"/>
                    </a:lnTo>
                    <a:lnTo>
                      <a:pt x="265" y="133"/>
                    </a:lnTo>
                    <a:lnTo>
                      <a:pt x="302" y="123"/>
                    </a:lnTo>
                    <a:lnTo>
                      <a:pt x="338" y="109"/>
                    </a:lnTo>
                    <a:lnTo>
                      <a:pt x="371" y="90"/>
                    </a:lnTo>
                    <a:lnTo>
                      <a:pt x="414" y="72"/>
                    </a:lnTo>
                    <a:lnTo>
                      <a:pt x="450" y="54"/>
                    </a:lnTo>
                    <a:lnTo>
                      <a:pt x="487" y="36"/>
                    </a:lnTo>
                    <a:lnTo>
                      <a:pt x="523" y="18"/>
                    </a:lnTo>
                    <a:lnTo>
                      <a:pt x="556" y="0"/>
                    </a:lnTo>
                    <a:lnTo>
                      <a:pt x="584" y="0"/>
                    </a:lnTo>
                    <a:lnTo>
                      <a:pt x="610" y="0"/>
                    </a:lnTo>
                    <a:lnTo>
                      <a:pt x="635" y="0"/>
                    </a:lnTo>
                    <a:lnTo>
                      <a:pt x="665" y="0"/>
                    </a:lnTo>
                    <a:lnTo>
                      <a:pt x="697" y="0"/>
                    </a:lnTo>
                    <a:lnTo>
                      <a:pt x="726" y="11"/>
                    </a:lnTo>
                    <a:lnTo>
                      <a:pt x="752" y="11"/>
                    </a:lnTo>
                    <a:lnTo>
                      <a:pt x="777" y="11"/>
                    </a:lnTo>
                    <a:lnTo>
                      <a:pt x="788" y="29"/>
                    </a:lnTo>
                    <a:lnTo>
                      <a:pt x="795" y="54"/>
                    </a:lnTo>
                    <a:lnTo>
                      <a:pt x="802" y="79"/>
                    </a:lnTo>
                    <a:lnTo>
                      <a:pt x="813" y="97"/>
                    </a:lnTo>
                    <a:lnTo>
                      <a:pt x="831" y="123"/>
                    </a:lnTo>
                    <a:lnTo>
                      <a:pt x="838" y="152"/>
                    </a:lnTo>
                    <a:lnTo>
                      <a:pt x="849" y="170"/>
                    </a:lnTo>
                    <a:lnTo>
                      <a:pt x="856" y="196"/>
                    </a:lnTo>
                    <a:lnTo>
                      <a:pt x="874" y="214"/>
                    </a:lnTo>
                    <a:lnTo>
                      <a:pt x="892" y="232"/>
                    </a:lnTo>
                    <a:lnTo>
                      <a:pt x="911" y="247"/>
                    </a:lnTo>
                    <a:lnTo>
                      <a:pt x="929" y="265"/>
                    </a:lnTo>
                    <a:lnTo>
                      <a:pt x="943" y="283"/>
                    </a:lnTo>
                    <a:lnTo>
                      <a:pt x="962" y="301"/>
                    </a:lnTo>
                    <a:lnTo>
                      <a:pt x="980" y="319"/>
                    </a:lnTo>
                    <a:lnTo>
                      <a:pt x="991" y="33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0" name="Freeform 438"/>
              <p:cNvSpPr>
                <a:spLocks/>
              </p:cNvSpPr>
              <p:nvPr/>
            </p:nvSpPr>
            <p:spPr bwMode="auto">
              <a:xfrm>
                <a:off x="3254" y="1766"/>
                <a:ext cx="231" cy="228"/>
              </a:xfrm>
              <a:custGeom>
                <a:avLst/>
                <a:gdLst>
                  <a:gd name="T0" fmla="*/ 56 w 925"/>
                  <a:gd name="T1" fmla="*/ 20 h 910"/>
                  <a:gd name="T2" fmla="*/ 57 w 925"/>
                  <a:gd name="T3" fmla="*/ 21 h 910"/>
                  <a:gd name="T4" fmla="*/ 58 w 925"/>
                  <a:gd name="T5" fmla="*/ 21 h 910"/>
                  <a:gd name="T6" fmla="*/ 57 w 925"/>
                  <a:gd name="T7" fmla="*/ 24 h 910"/>
                  <a:gd name="T8" fmla="*/ 54 w 925"/>
                  <a:gd name="T9" fmla="*/ 28 h 910"/>
                  <a:gd name="T10" fmla="*/ 51 w 925"/>
                  <a:gd name="T11" fmla="*/ 32 h 910"/>
                  <a:gd name="T12" fmla="*/ 48 w 925"/>
                  <a:gd name="T13" fmla="*/ 37 h 910"/>
                  <a:gd name="T14" fmla="*/ 45 w 925"/>
                  <a:gd name="T15" fmla="*/ 41 h 910"/>
                  <a:gd name="T16" fmla="*/ 41 w 925"/>
                  <a:gd name="T17" fmla="*/ 44 h 910"/>
                  <a:gd name="T18" fmla="*/ 37 w 925"/>
                  <a:gd name="T19" fmla="*/ 48 h 910"/>
                  <a:gd name="T20" fmla="*/ 33 w 925"/>
                  <a:gd name="T21" fmla="*/ 51 h 910"/>
                  <a:gd name="T22" fmla="*/ 29 w 925"/>
                  <a:gd name="T23" fmla="*/ 54 h 910"/>
                  <a:gd name="T24" fmla="*/ 25 w 925"/>
                  <a:gd name="T25" fmla="*/ 55 h 910"/>
                  <a:gd name="T26" fmla="*/ 22 w 925"/>
                  <a:gd name="T27" fmla="*/ 55 h 910"/>
                  <a:gd name="T28" fmla="*/ 18 w 925"/>
                  <a:gd name="T29" fmla="*/ 56 h 910"/>
                  <a:gd name="T30" fmla="*/ 15 w 925"/>
                  <a:gd name="T31" fmla="*/ 56 h 910"/>
                  <a:gd name="T32" fmla="*/ 10 w 925"/>
                  <a:gd name="T33" fmla="*/ 53 h 910"/>
                  <a:gd name="T34" fmla="*/ 6 w 925"/>
                  <a:gd name="T35" fmla="*/ 51 h 910"/>
                  <a:gd name="T36" fmla="*/ 3 w 925"/>
                  <a:gd name="T37" fmla="*/ 48 h 910"/>
                  <a:gd name="T38" fmla="*/ 0 w 925"/>
                  <a:gd name="T39" fmla="*/ 44 h 910"/>
                  <a:gd name="T40" fmla="*/ 0 w 925"/>
                  <a:gd name="T41" fmla="*/ 38 h 910"/>
                  <a:gd name="T42" fmla="*/ 0 w 925"/>
                  <a:gd name="T43" fmla="*/ 32 h 910"/>
                  <a:gd name="T44" fmla="*/ 0 w 925"/>
                  <a:gd name="T45" fmla="*/ 26 h 910"/>
                  <a:gd name="T46" fmla="*/ 1 w 925"/>
                  <a:gd name="T47" fmla="*/ 21 h 910"/>
                  <a:gd name="T48" fmla="*/ 5 w 925"/>
                  <a:gd name="T49" fmla="*/ 18 h 910"/>
                  <a:gd name="T50" fmla="*/ 9 w 925"/>
                  <a:gd name="T51" fmla="*/ 14 h 910"/>
                  <a:gd name="T52" fmla="*/ 13 w 925"/>
                  <a:gd name="T53" fmla="*/ 10 h 910"/>
                  <a:gd name="T54" fmla="*/ 16 w 925"/>
                  <a:gd name="T55" fmla="*/ 7 h 910"/>
                  <a:gd name="T56" fmla="*/ 21 w 925"/>
                  <a:gd name="T57" fmla="*/ 5 h 910"/>
                  <a:gd name="T58" fmla="*/ 24 w 925"/>
                  <a:gd name="T59" fmla="*/ 4 h 910"/>
                  <a:gd name="T60" fmla="*/ 29 w 925"/>
                  <a:gd name="T61" fmla="*/ 1 h 910"/>
                  <a:gd name="T62" fmla="*/ 32 w 925"/>
                  <a:gd name="T63" fmla="*/ 0 h 910"/>
                  <a:gd name="T64" fmla="*/ 36 w 925"/>
                  <a:gd name="T65" fmla="*/ 1 h 910"/>
                  <a:gd name="T66" fmla="*/ 38 w 925"/>
                  <a:gd name="T67" fmla="*/ 1 h 910"/>
                  <a:gd name="T68" fmla="*/ 42 w 925"/>
                  <a:gd name="T69" fmla="*/ 1 h 910"/>
                  <a:gd name="T70" fmla="*/ 44 w 925"/>
                  <a:gd name="T71" fmla="*/ 2 h 910"/>
                  <a:gd name="T72" fmla="*/ 45 w 925"/>
                  <a:gd name="T73" fmla="*/ 5 h 910"/>
                  <a:gd name="T74" fmla="*/ 46 w 925"/>
                  <a:gd name="T75" fmla="*/ 7 h 910"/>
                  <a:gd name="T76" fmla="*/ 47 w 925"/>
                  <a:gd name="T77" fmla="*/ 10 h 910"/>
                  <a:gd name="T78" fmla="*/ 49 w 925"/>
                  <a:gd name="T79" fmla="*/ 12 h 910"/>
                  <a:gd name="T80" fmla="*/ 51 w 925"/>
                  <a:gd name="T81" fmla="*/ 14 h 910"/>
                  <a:gd name="T82" fmla="*/ 53 w 925"/>
                  <a:gd name="T83" fmla="*/ 16 h 910"/>
                  <a:gd name="T84" fmla="*/ 54 w 925"/>
                  <a:gd name="T85" fmla="*/ 18 h 9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25" h="910">
                    <a:moveTo>
                      <a:pt x="892" y="308"/>
                    </a:moveTo>
                    <a:lnTo>
                      <a:pt x="899" y="320"/>
                    </a:lnTo>
                    <a:lnTo>
                      <a:pt x="907" y="326"/>
                    </a:lnTo>
                    <a:lnTo>
                      <a:pt x="917" y="326"/>
                    </a:lnTo>
                    <a:lnTo>
                      <a:pt x="917" y="338"/>
                    </a:lnTo>
                    <a:lnTo>
                      <a:pt x="925" y="338"/>
                    </a:lnTo>
                    <a:lnTo>
                      <a:pt x="925" y="344"/>
                    </a:lnTo>
                    <a:lnTo>
                      <a:pt x="907" y="381"/>
                    </a:lnTo>
                    <a:lnTo>
                      <a:pt x="881" y="414"/>
                    </a:lnTo>
                    <a:lnTo>
                      <a:pt x="863" y="442"/>
                    </a:lnTo>
                    <a:lnTo>
                      <a:pt x="838" y="478"/>
                    </a:lnTo>
                    <a:lnTo>
                      <a:pt x="819" y="511"/>
                    </a:lnTo>
                    <a:lnTo>
                      <a:pt x="793" y="547"/>
                    </a:lnTo>
                    <a:lnTo>
                      <a:pt x="775" y="584"/>
                    </a:lnTo>
                    <a:lnTo>
                      <a:pt x="750" y="617"/>
                    </a:lnTo>
                    <a:lnTo>
                      <a:pt x="721" y="646"/>
                    </a:lnTo>
                    <a:lnTo>
                      <a:pt x="689" y="671"/>
                    </a:lnTo>
                    <a:lnTo>
                      <a:pt x="653" y="707"/>
                    </a:lnTo>
                    <a:lnTo>
                      <a:pt x="627" y="732"/>
                    </a:lnTo>
                    <a:lnTo>
                      <a:pt x="590" y="758"/>
                    </a:lnTo>
                    <a:lnTo>
                      <a:pt x="566" y="787"/>
                    </a:lnTo>
                    <a:lnTo>
                      <a:pt x="529" y="820"/>
                    </a:lnTo>
                    <a:lnTo>
                      <a:pt x="493" y="849"/>
                    </a:lnTo>
                    <a:lnTo>
                      <a:pt x="467" y="856"/>
                    </a:lnTo>
                    <a:lnTo>
                      <a:pt x="442" y="867"/>
                    </a:lnTo>
                    <a:lnTo>
                      <a:pt x="406" y="874"/>
                    </a:lnTo>
                    <a:lnTo>
                      <a:pt x="376" y="882"/>
                    </a:lnTo>
                    <a:lnTo>
                      <a:pt x="351" y="882"/>
                    </a:lnTo>
                    <a:lnTo>
                      <a:pt x="326" y="892"/>
                    </a:lnTo>
                    <a:lnTo>
                      <a:pt x="290" y="900"/>
                    </a:lnTo>
                    <a:lnTo>
                      <a:pt x="264" y="910"/>
                    </a:lnTo>
                    <a:lnTo>
                      <a:pt x="239" y="892"/>
                    </a:lnTo>
                    <a:lnTo>
                      <a:pt x="203" y="874"/>
                    </a:lnTo>
                    <a:lnTo>
                      <a:pt x="166" y="849"/>
                    </a:lnTo>
                    <a:lnTo>
                      <a:pt x="140" y="831"/>
                    </a:lnTo>
                    <a:lnTo>
                      <a:pt x="104" y="813"/>
                    </a:lnTo>
                    <a:lnTo>
                      <a:pt x="79" y="795"/>
                    </a:lnTo>
                    <a:lnTo>
                      <a:pt x="43" y="769"/>
                    </a:lnTo>
                    <a:lnTo>
                      <a:pt x="18" y="750"/>
                    </a:lnTo>
                    <a:lnTo>
                      <a:pt x="7" y="707"/>
                    </a:lnTo>
                    <a:lnTo>
                      <a:pt x="7" y="653"/>
                    </a:lnTo>
                    <a:lnTo>
                      <a:pt x="7" y="610"/>
                    </a:lnTo>
                    <a:lnTo>
                      <a:pt x="7" y="555"/>
                    </a:lnTo>
                    <a:lnTo>
                      <a:pt x="0" y="511"/>
                    </a:lnTo>
                    <a:lnTo>
                      <a:pt x="0" y="468"/>
                    </a:lnTo>
                    <a:lnTo>
                      <a:pt x="0" y="414"/>
                    </a:lnTo>
                    <a:lnTo>
                      <a:pt x="0" y="369"/>
                    </a:lnTo>
                    <a:lnTo>
                      <a:pt x="25" y="338"/>
                    </a:lnTo>
                    <a:lnTo>
                      <a:pt x="54" y="308"/>
                    </a:lnTo>
                    <a:lnTo>
                      <a:pt x="86" y="283"/>
                    </a:lnTo>
                    <a:lnTo>
                      <a:pt x="115" y="247"/>
                    </a:lnTo>
                    <a:lnTo>
                      <a:pt x="148" y="221"/>
                    </a:lnTo>
                    <a:lnTo>
                      <a:pt x="177" y="185"/>
                    </a:lnTo>
                    <a:lnTo>
                      <a:pt x="203" y="160"/>
                    </a:lnTo>
                    <a:lnTo>
                      <a:pt x="239" y="134"/>
                    </a:lnTo>
                    <a:lnTo>
                      <a:pt x="264" y="115"/>
                    </a:lnTo>
                    <a:lnTo>
                      <a:pt x="300" y="97"/>
                    </a:lnTo>
                    <a:lnTo>
                      <a:pt x="333" y="79"/>
                    </a:lnTo>
                    <a:lnTo>
                      <a:pt x="369" y="61"/>
                    </a:lnTo>
                    <a:lnTo>
                      <a:pt x="394" y="54"/>
                    </a:lnTo>
                    <a:lnTo>
                      <a:pt x="431" y="36"/>
                    </a:lnTo>
                    <a:lnTo>
                      <a:pt x="467" y="18"/>
                    </a:lnTo>
                    <a:lnTo>
                      <a:pt x="493" y="0"/>
                    </a:lnTo>
                    <a:lnTo>
                      <a:pt x="518" y="0"/>
                    </a:lnTo>
                    <a:lnTo>
                      <a:pt x="547" y="11"/>
                    </a:lnTo>
                    <a:lnTo>
                      <a:pt x="572" y="11"/>
                    </a:lnTo>
                    <a:lnTo>
                      <a:pt x="598" y="11"/>
                    </a:lnTo>
                    <a:lnTo>
                      <a:pt x="617" y="11"/>
                    </a:lnTo>
                    <a:lnTo>
                      <a:pt x="641" y="11"/>
                    </a:lnTo>
                    <a:lnTo>
                      <a:pt x="671" y="11"/>
                    </a:lnTo>
                    <a:lnTo>
                      <a:pt x="696" y="11"/>
                    </a:lnTo>
                    <a:lnTo>
                      <a:pt x="703" y="36"/>
                    </a:lnTo>
                    <a:lnTo>
                      <a:pt x="714" y="54"/>
                    </a:lnTo>
                    <a:lnTo>
                      <a:pt x="721" y="72"/>
                    </a:lnTo>
                    <a:lnTo>
                      <a:pt x="732" y="97"/>
                    </a:lnTo>
                    <a:lnTo>
                      <a:pt x="739" y="115"/>
                    </a:lnTo>
                    <a:lnTo>
                      <a:pt x="750" y="142"/>
                    </a:lnTo>
                    <a:lnTo>
                      <a:pt x="757" y="160"/>
                    </a:lnTo>
                    <a:lnTo>
                      <a:pt x="768" y="178"/>
                    </a:lnTo>
                    <a:lnTo>
                      <a:pt x="783" y="196"/>
                    </a:lnTo>
                    <a:lnTo>
                      <a:pt x="793" y="214"/>
                    </a:lnTo>
                    <a:lnTo>
                      <a:pt x="812" y="229"/>
                    </a:lnTo>
                    <a:lnTo>
                      <a:pt x="830" y="247"/>
                    </a:lnTo>
                    <a:lnTo>
                      <a:pt x="844" y="257"/>
                    </a:lnTo>
                    <a:lnTo>
                      <a:pt x="856" y="275"/>
                    </a:lnTo>
                    <a:lnTo>
                      <a:pt x="874" y="290"/>
                    </a:lnTo>
                    <a:lnTo>
                      <a:pt x="892" y="308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1" name="Freeform 439"/>
              <p:cNvSpPr>
                <a:spLocks/>
              </p:cNvSpPr>
              <p:nvPr/>
            </p:nvSpPr>
            <p:spPr bwMode="auto">
              <a:xfrm>
                <a:off x="3276" y="1772"/>
                <a:ext cx="207" cy="202"/>
              </a:xfrm>
              <a:custGeom>
                <a:avLst/>
                <a:gdLst>
                  <a:gd name="T0" fmla="*/ 50 w 831"/>
                  <a:gd name="T1" fmla="*/ 17 h 806"/>
                  <a:gd name="T2" fmla="*/ 51 w 831"/>
                  <a:gd name="T3" fmla="*/ 19 h 806"/>
                  <a:gd name="T4" fmla="*/ 51 w 831"/>
                  <a:gd name="T5" fmla="*/ 21 h 806"/>
                  <a:gd name="T6" fmla="*/ 48 w 831"/>
                  <a:gd name="T7" fmla="*/ 24 h 806"/>
                  <a:gd name="T8" fmla="*/ 46 w 831"/>
                  <a:gd name="T9" fmla="*/ 29 h 806"/>
                  <a:gd name="T10" fmla="*/ 43 w 831"/>
                  <a:gd name="T11" fmla="*/ 32 h 806"/>
                  <a:gd name="T12" fmla="*/ 40 w 831"/>
                  <a:gd name="T13" fmla="*/ 36 h 806"/>
                  <a:gd name="T14" fmla="*/ 37 w 831"/>
                  <a:gd name="T15" fmla="*/ 39 h 806"/>
                  <a:gd name="T16" fmla="*/ 33 w 831"/>
                  <a:gd name="T17" fmla="*/ 42 h 806"/>
                  <a:gd name="T18" fmla="*/ 30 w 831"/>
                  <a:gd name="T19" fmla="*/ 46 h 806"/>
                  <a:gd name="T20" fmla="*/ 26 w 831"/>
                  <a:gd name="T21" fmla="*/ 48 h 806"/>
                  <a:gd name="T22" fmla="*/ 23 w 831"/>
                  <a:gd name="T23" fmla="*/ 48 h 806"/>
                  <a:gd name="T24" fmla="*/ 20 w 831"/>
                  <a:gd name="T25" fmla="*/ 49 h 806"/>
                  <a:gd name="T26" fmla="*/ 16 w 831"/>
                  <a:gd name="T27" fmla="*/ 51 h 806"/>
                  <a:gd name="T28" fmla="*/ 13 w 831"/>
                  <a:gd name="T29" fmla="*/ 49 h 806"/>
                  <a:gd name="T30" fmla="*/ 10 w 831"/>
                  <a:gd name="T31" fmla="*/ 47 h 806"/>
                  <a:gd name="T32" fmla="*/ 6 w 831"/>
                  <a:gd name="T33" fmla="*/ 45 h 806"/>
                  <a:gd name="T34" fmla="*/ 3 w 831"/>
                  <a:gd name="T35" fmla="*/ 43 h 806"/>
                  <a:gd name="T36" fmla="*/ 1 w 831"/>
                  <a:gd name="T37" fmla="*/ 39 h 806"/>
                  <a:gd name="T38" fmla="*/ 1 w 831"/>
                  <a:gd name="T39" fmla="*/ 34 h 806"/>
                  <a:gd name="T40" fmla="*/ 1 w 831"/>
                  <a:gd name="T41" fmla="*/ 29 h 806"/>
                  <a:gd name="T42" fmla="*/ 0 w 831"/>
                  <a:gd name="T43" fmla="*/ 24 h 806"/>
                  <a:gd name="T44" fmla="*/ 2 w 831"/>
                  <a:gd name="T45" fmla="*/ 19 h 806"/>
                  <a:gd name="T46" fmla="*/ 5 w 831"/>
                  <a:gd name="T47" fmla="*/ 16 h 806"/>
                  <a:gd name="T48" fmla="*/ 8 w 831"/>
                  <a:gd name="T49" fmla="*/ 12 h 806"/>
                  <a:gd name="T50" fmla="*/ 11 w 831"/>
                  <a:gd name="T51" fmla="*/ 9 h 806"/>
                  <a:gd name="T52" fmla="*/ 15 w 831"/>
                  <a:gd name="T53" fmla="*/ 6 h 806"/>
                  <a:gd name="T54" fmla="*/ 19 w 831"/>
                  <a:gd name="T55" fmla="*/ 5 h 806"/>
                  <a:gd name="T56" fmla="*/ 22 w 831"/>
                  <a:gd name="T57" fmla="*/ 3 h 806"/>
                  <a:gd name="T58" fmla="*/ 26 w 831"/>
                  <a:gd name="T59" fmla="*/ 1 h 806"/>
                  <a:gd name="T60" fmla="*/ 29 w 831"/>
                  <a:gd name="T61" fmla="*/ 0 h 806"/>
                  <a:gd name="T62" fmla="*/ 32 w 831"/>
                  <a:gd name="T63" fmla="*/ 0 h 806"/>
                  <a:gd name="T64" fmla="*/ 34 w 831"/>
                  <a:gd name="T65" fmla="*/ 0 h 806"/>
                  <a:gd name="T66" fmla="*/ 37 w 831"/>
                  <a:gd name="T67" fmla="*/ 1 h 806"/>
                  <a:gd name="T68" fmla="*/ 39 w 831"/>
                  <a:gd name="T69" fmla="*/ 2 h 806"/>
                  <a:gd name="T70" fmla="*/ 40 w 831"/>
                  <a:gd name="T71" fmla="*/ 4 h 806"/>
                  <a:gd name="T72" fmla="*/ 41 w 831"/>
                  <a:gd name="T73" fmla="*/ 6 h 806"/>
                  <a:gd name="T74" fmla="*/ 42 w 831"/>
                  <a:gd name="T75" fmla="*/ 9 h 806"/>
                  <a:gd name="T76" fmla="*/ 43 w 831"/>
                  <a:gd name="T77" fmla="*/ 11 h 806"/>
                  <a:gd name="T78" fmla="*/ 45 w 831"/>
                  <a:gd name="T79" fmla="*/ 13 h 806"/>
                  <a:gd name="T80" fmla="*/ 47 w 831"/>
                  <a:gd name="T81" fmla="*/ 15 h 806"/>
                  <a:gd name="T82" fmla="*/ 49 w 831"/>
                  <a:gd name="T83" fmla="*/ 16 h 8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31" h="806">
                    <a:moveTo>
                      <a:pt x="795" y="265"/>
                    </a:moveTo>
                    <a:lnTo>
                      <a:pt x="806" y="276"/>
                    </a:lnTo>
                    <a:lnTo>
                      <a:pt x="813" y="283"/>
                    </a:lnTo>
                    <a:lnTo>
                      <a:pt x="821" y="295"/>
                    </a:lnTo>
                    <a:lnTo>
                      <a:pt x="831" y="301"/>
                    </a:lnTo>
                    <a:lnTo>
                      <a:pt x="813" y="338"/>
                    </a:lnTo>
                    <a:lnTo>
                      <a:pt x="795" y="363"/>
                    </a:lnTo>
                    <a:lnTo>
                      <a:pt x="770" y="389"/>
                    </a:lnTo>
                    <a:lnTo>
                      <a:pt x="752" y="425"/>
                    </a:lnTo>
                    <a:lnTo>
                      <a:pt x="733" y="453"/>
                    </a:lnTo>
                    <a:lnTo>
                      <a:pt x="715" y="486"/>
                    </a:lnTo>
                    <a:lnTo>
                      <a:pt x="697" y="516"/>
                    </a:lnTo>
                    <a:lnTo>
                      <a:pt x="671" y="548"/>
                    </a:lnTo>
                    <a:lnTo>
                      <a:pt x="646" y="567"/>
                    </a:lnTo>
                    <a:lnTo>
                      <a:pt x="617" y="592"/>
                    </a:lnTo>
                    <a:lnTo>
                      <a:pt x="592" y="621"/>
                    </a:lnTo>
                    <a:lnTo>
                      <a:pt x="555" y="646"/>
                    </a:lnTo>
                    <a:lnTo>
                      <a:pt x="531" y="671"/>
                    </a:lnTo>
                    <a:lnTo>
                      <a:pt x="504" y="700"/>
                    </a:lnTo>
                    <a:lnTo>
                      <a:pt x="480" y="725"/>
                    </a:lnTo>
                    <a:lnTo>
                      <a:pt x="450" y="751"/>
                    </a:lnTo>
                    <a:lnTo>
                      <a:pt x="425" y="762"/>
                    </a:lnTo>
                    <a:lnTo>
                      <a:pt x="399" y="770"/>
                    </a:lnTo>
                    <a:lnTo>
                      <a:pt x="371" y="770"/>
                    </a:lnTo>
                    <a:lnTo>
                      <a:pt x="345" y="776"/>
                    </a:lnTo>
                    <a:lnTo>
                      <a:pt x="320" y="788"/>
                    </a:lnTo>
                    <a:lnTo>
                      <a:pt x="290" y="795"/>
                    </a:lnTo>
                    <a:lnTo>
                      <a:pt x="265" y="806"/>
                    </a:lnTo>
                    <a:lnTo>
                      <a:pt x="240" y="806"/>
                    </a:lnTo>
                    <a:lnTo>
                      <a:pt x="214" y="788"/>
                    </a:lnTo>
                    <a:lnTo>
                      <a:pt x="186" y="770"/>
                    </a:lnTo>
                    <a:lnTo>
                      <a:pt x="160" y="751"/>
                    </a:lnTo>
                    <a:lnTo>
                      <a:pt x="135" y="733"/>
                    </a:lnTo>
                    <a:lnTo>
                      <a:pt x="105" y="715"/>
                    </a:lnTo>
                    <a:lnTo>
                      <a:pt x="73" y="700"/>
                    </a:lnTo>
                    <a:lnTo>
                      <a:pt x="44" y="682"/>
                    </a:lnTo>
                    <a:lnTo>
                      <a:pt x="18" y="664"/>
                    </a:lnTo>
                    <a:lnTo>
                      <a:pt x="18" y="628"/>
                    </a:lnTo>
                    <a:lnTo>
                      <a:pt x="18" y="585"/>
                    </a:lnTo>
                    <a:lnTo>
                      <a:pt x="11" y="541"/>
                    </a:lnTo>
                    <a:lnTo>
                      <a:pt x="11" y="497"/>
                    </a:lnTo>
                    <a:lnTo>
                      <a:pt x="11" y="453"/>
                    </a:lnTo>
                    <a:lnTo>
                      <a:pt x="11" y="407"/>
                    </a:lnTo>
                    <a:lnTo>
                      <a:pt x="0" y="374"/>
                    </a:lnTo>
                    <a:lnTo>
                      <a:pt x="0" y="326"/>
                    </a:lnTo>
                    <a:lnTo>
                      <a:pt x="29" y="301"/>
                    </a:lnTo>
                    <a:lnTo>
                      <a:pt x="54" y="276"/>
                    </a:lnTo>
                    <a:lnTo>
                      <a:pt x="80" y="250"/>
                    </a:lnTo>
                    <a:lnTo>
                      <a:pt x="105" y="222"/>
                    </a:lnTo>
                    <a:lnTo>
                      <a:pt x="135" y="196"/>
                    </a:lnTo>
                    <a:lnTo>
                      <a:pt x="160" y="171"/>
                    </a:lnTo>
                    <a:lnTo>
                      <a:pt x="186" y="141"/>
                    </a:lnTo>
                    <a:lnTo>
                      <a:pt x="214" y="117"/>
                    </a:lnTo>
                    <a:lnTo>
                      <a:pt x="247" y="98"/>
                    </a:lnTo>
                    <a:lnTo>
                      <a:pt x="277" y="80"/>
                    </a:lnTo>
                    <a:lnTo>
                      <a:pt x="302" y="72"/>
                    </a:lnTo>
                    <a:lnTo>
                      <a:pt x="326" y="54"/>
                    </a:lnTo>
                    <a:lnTo>
                      <a:pt x="363" y="47"/>
                    </a:lnTo>
                    <a:lnTo>
                      <a:pt x="389" y="29"/>
                    </a:lnTo>
                    <a:lnTo>
                      <a:pt x="417" y="18"/>
                    </a:lnTo>
                    <a:lnTo>
                      <a:pt x="450" y="0"/>
                    </a:lnTo>
                    <a:lnTo>
                      <a:pt x="468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41" y="0"/>
                    </a:lnTo>
                    <a:lnTo>
                      <a:pt x="555" y="0"/>
                    </a:lnTo>
                    <a:lnTo>
                      <a:pt x="585" y="11"/>
                    </a:lnTo>
                    <a:lnTo>
                      <a:pt x="603" y="11"/>
                    </a:lnTo>
                    <a:lnTo>
                      <a:pt x="628" y="11"/>
                    </a:lnTo>
                    <a:lnTo>
                      <a:pt x="628" y="29"/>
                    </a:lnTo>
                    <a:lnTo>
                      <a:pt x="635" y="47"/>
                    </a:lnTo>
                    <a:lnTo>
                      <a:pt x="646" y="66"/>
                    </a:lnTo>
                    <a:lnTo>
                      <a:pt x="653" y="80"/>
                    </a:lnTo>
                    <a:lnTo>
                      <a:pt x="664" y="98"/>
                    </a:lnTo>
                    <a:lnTo>
                      <a:pt x="671" y="127"/>
                    </a:lnTo>
                    <a:lnTo>
                      <a:pt x="682" y="141"/>
                    </a:lnTo>
                    <a:lnTo>
                      <a:pt x="689" y="160"/>
                    </a:lnTo>
                    <a:lnTo>
                      <a:pt x="697" y="171"/>
                    </a:lnTo>
                    <a:lnTo>
                      <a:pt x="715" y="189"/>
                    </a:lnTo>
                    <a:lnTo>
                      <a:pt x="726" y="204"/>
                    </a:lnTo>
                    <a:lnTo>
                      <a:pt x="744" y="214"/>
                    </a:lnTo>
                    <a:lnTo>
                      <a:pt x="758" y="232"/>
                    </a:lnTo>
                    <a:lnTo>
                      <a:pt x="770" y="240"/>
                    </a:lnTo>
                    <a:lnTo>
                      <a:pt x="788" y="258"/>
                    </a:lnTo>
                    <a:lnTo>
                      <a:pt x="795" y="265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2" name="Freeform 440"/>
              <p:cNvSpPr>
                <a:spLocks/>
              </p:cNvSpPr>
              <p:nvPr/>
            </p:nvSpPr>
            <p:spPr bwMode="auto">
              <a:xfrm>
                <a:off x="3300" y="1780"/>
                <a:ext cx="181" cy="174"/>
              </a:xfrm>
              <a:custGeom>
                <a:avLst/>
                <a:gdLst>
                  <a:gd name="T0" fmla="*/ 44 w 722"/>
                  <a:gd name="T1" fmla="*/ 15 h 696"/>
                  <a:gd name="T2" fmla="*/ 44 w 722"/>
                  <a:gd name="T3" fmla="*/ 16 h 696"/>
                  <a:gd name="T4" fmla="*/ 45 w 722"/>
                  <a:gd name="T5" fmla="*/ 16 h 696"/>
                  <a:gd name="T6" fmla="*/ 45 w 722"/>
                  <a:gd name="T7" fmla="*/ 17 h 696"/>
                  <a:gd name="T8" fmla="*/ 43 w 722"/>
                  <a:gd name="T9" fmla="*/ 20 h 696"/>
                  <a:gd name="T10" fmla="*/ 41 w 722"/>
                  <a:gd name="T11" fmla="*/ 23 h 696"/>
                  <a:gd name="T12" fmla="*/ 39 w 722"/>
                  <a:gd name="T13" fmla="*/ 26 h 696"/>
                  <a:gd name="T14" fmla="*/ 37 w 722"/>
                  <a:gd name="T15" fmla="*/ 29 h 696"/>
                  <a:gd name="T16" fmla="*/ 34 w 722"/>
                  <a:gd name="T17" fmla="*/ 33 h 696"/>
                  <a:gd name="T18" fmla="*/ 31 w 722"/>
                  <a:gd name="T19" fmla="*/ 35 h 696"/>
                  <a:gd name="T20" fmla="*/ 28 w 722"/>
                  <a:gd name="T21" fmla="*/ 38 h 696"/>
                  <a:gd name="T22" fmla="*/ 24 w 722"/>
                  <a:gd name="T23" fmla="*/ 41 h 696"/>
                  <a:gd name="T24" fmla="*/ 22 w 722"/>
                  <a:gd name="T25" fmla="*/ 41 h 696"/>
                  <a:gd name="T26" fmla="*/ 19 w 722"/>
                  <a:gd name="T27" fmla="*/ 43 h 696"/>
                  <a:gd name="T28" fmla="*/ 16 w 722"/>
                  <a:gd name="T29" fmla="*/ 43 h 696"/>
                  <a:gd name="T30" fmla="*/ 13 w 722"/>
                  <a:gd name="T31" fmla="*/ 44 h 696"/>
                  <a:gd name="T32" fmla="*/ 10 w 722"/>
                  <a:gd name="T33" fmla="*/ 42 h 696"/>
                  <a:gd name="T34" fmla="*/ 7 w 722"/>
                  <a:gd name="T35" fmla="*/ 40 h 696"/>
                  <a:gd name="T36" fmla="*/ 4 w 722"/>
                  <a:gd name="T37" fmla="*/ 38 h 696"/>
                  <a:gd name="T38" fmla="*/ 1 w 722"/>
                  <a:gd name="T39" fmla="*/ 36 h 696"/>
                  <a:gd name="T40" fmla="*/ 1 w 722"/>
                  <a:gd name="T41" fmla="*/ 31 h 696"/>
                  <a:gd name="T42" fmla="*/ 1 w 722"/>
                  <a:gd name="T43" fmla="*/ 27 h 696"/>
                  <a:gd name="T44" fmla="*/ 0 w 722"/>
                  <a:gd name="T45" fmla="*/ 22 h 696"/>
                  <a:gd name="T46" fmla="*/ 0 w 722"/>
                  <a:gd name="T47" fmla="*/ 18 h 696"/>
                  <a:gd name="T48" fmla="*/ 3 w 722"/>
                  <a:gd name="T49" fmla="*/ 14 h 696"/>
                  <a:gd name="T50" fmla="*/ 6 w 722"/>
                  <a:gd name="T51" fmla="*/ 12 h 696"/>
                  <a:gd name="T52" fmla="*/ 9 w 722"/>
                  <a:gd name="T53" fmla="*/ 9 h 696"/>
                  <a:gd name="T54" fmla="*/ 12 w 722"/>
                  <a:gd name="T55" fmla="*/ 6 h 696"/>
                  <a:gd name="T56" fmla="*/ 15 w 722"/>
                  <a:gd name="T57" fmla="*/ 4 h 696"/>
                  <a:gd name="T58" fmla="*/ 18 w 722"/>
                  <a:gd name="T59" fmla="*/ 3 h 696"/>
                  <a:gd name="T60" fmla="*/ 21 w 722"/>
                  <a:gd name="T61" fmla="*/ 1 h 696"/>
                  <a:gd name="T62" fmla="*/ 24 w 722"/>
                  <a:gd name="T63" fmla="*/ 0 h 696"/>
                  <a:gd name="T64" fmla="*/ 27 w 722"/>
                  <a:gd name="T65" fmla="*/ 0 h 696"/>
                  <a:gd name="T66" fmla="*/ 29 w 722"/>
                  <a:gd name="T67" fmla="*/ 0 h 696"/>
                  <a:gd name="T68" fmla="*/ 32 w 722"/>
                  <a:gd name="T69" fmla="*/ 0 h 696"/>
                  <a:gd name="T70" fmla="*/ 34 w 722"/>
                  <a:gd name="T71" fmla="*/ 0 h 696"/>
                  <a:gd name="T72" fmla="*/ 35 w 722"/>
                  <a:gd name="T73" fmla="*/ 2 h 696"/>
                  <a:gd name="T74" fmla="*/ 36 w 722"/>
                  <a:gd name="T75" fmla="*/ 4 h 696"/>
                  <a:gd name="T76" fmla="*/ 37 w 722"/>
                  <a:gd name="T77" fmla="*/ 6 h 696"/>
                  <a:gd name="T78" fmla="*/ 38 w 722"/>
                  <a:gd name="T79" fmla="*/ 8 h 696"/>
                  <a:gd name="T80" fmla="*/ 39 w 722"/>
                  <a:gd name="T81" fmla="*/ 10 h 696"/>
                  <a:gd name="T82" fmla="*/ 41 w 722"/>
                  <a:gd name="T83" fmla="*/ 12 h 696"/>
                  <a:gd name="T84" fmla="*/ 42 w 722"/>
                  <a:gd name="T85" fmla="*/ 13 h 696"/>
                  <a:gd name="T86" fmla="*/ 44 w 722"/>
                  <a:gd name="T87" fmla="*/ 14 h 6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2" h="696">
                    <a:moveTo>
                      <a:pt x="696" y="229"/>
                    </a:moveTo>
                    <a:lnTo>
                      <a:pt x="696" y="236"/>
                    </a:lnTo>
                    <a:lnTo>
                      <a:pt x="707" y="236"/>
                    </a:lnTo>
                    <a:lnTo>
                      <a:pt x="707" y="247"/>
                    </a:lnTo>
                    <a:lnTo>
                      <a:pt x="714" y="247"/>
                    </a:lnTo>
                    <a:lnTo>
                      <a:pt x="714" y="254"/>
                    </a:lnTo>
                    <a:lnTo>
                      <a:pt x="722" y="254"/>
                    </a:lnTo>
                    <a:lnTo>
                      <a:pt x="722" y="266"/>
                    </a:lnTo>
                    <a:lnTo>
                      <a:pt x="707" y="290"/>
                    </a:lnTo>
                    <a:lnTo>
                      <a:pt x="689" y="315"/>
                    </a:lnTo>
                    <a:lnTo>
                      <a:pt x="671" y="345"/>
                    </a:lnTo>
                    <a:lnTo>
                      <a:pt x="653" y="370"/>
                    </a:lnTo>
                    <a:lnTo>
                      <a:pt x="634" y="388"/>
                    </a:lnTo>
                    <a:lnTo>
                      <a:pt x="616" y="414"/>
                    </a:lnTo>
                    <a:lnTo>
                      <a:pt x="598" y="439"/>
                    </a:lnTo>
                    <a:lnTo>
                      <a:pt x="583" y="468"/>
                    </a:lnTo>
                    <a:lnTo>
                      <a:pt x="565" y="493"/>
                    </a:lnTo>
                    <a:lnTo>
                      <a:pt x="536" y="519"/>
                    </a:lnTo>
                    <a:lnTo>
                      <a:pt x="511" y="538"/>
                    </a:lnTo>
                    <a:lnTo>
                      <a:pt x="486" y="563"/>
                    </a:lnTo>
                    <a:lnTo>
                      <a:pt x="456" y="581"/>
                    </a:lnTo>
                    <a:lnTo>
                      <a:pt x="442" y="610"/>
                    </a:lnTo>
                    <a:lnTo>
                      <a:pt x="413" y="624"/>
                    </a:lnTo>
                    <a:lnTo>
                      <a:pt x="387" y="653"/>
                    </a:lnTo>
                    <a:lnTo>
                      <a:pt x="362" y="660"/>
                    </a:lnTo>
                    <a:lnTo>
                      <a:pt x="344" y="660"/>
                    </a:lnTo>
                    <a:lnTo>
                      <a:pt x="318" y="671"/>
                    </a:lnTo>
                    <a:lnTo>
                      <a:pt x="300" y="678"/>
                    </a:lnTo>
                    <a:lnTo>
                      <a:pt x="272" y="678"/>
                    </a:lnTo>
                    <a:lnTo>
                      <a:pt x="257" y="686"/>
                    </a:lnTo>
                    <a:lnTo>
                      <a:pt x="227" y="696"/>
                    </a:lnTo>
                    <a:lnTo>
                      <a:pt x="209" y="696"/>
                    </a:lnTo>
                    <a:lnTo>
                      <a:pt x="184" y="686"/>
                    </a:lnTo>
                    <a:lnTo>
                      <a:pt x="159" y="671"/>
                    </a:lnTo>
                    <a:lnTo>
                      <a:pt x="130" y="653"/>
                    </a:lnTo>
                    <a:lnTo>
                      <a:pt x="115" y="642"/>
                    </a:lnTo>
                    <a:lnTo>
                      <a:pt x="87" y="624"/>
                    </a:lnTo>
                    <a:lnTo>
                      <a:pt x="61" y="610"/>
                    </a:lnTo>
                    <a:lnTo>
                      <a:pt x="36" y="592"/>
                    </a:lnTo>
                    <a:lnTo>
                      <a:pt x="6" y="581"/>
                    </a:lnTo>
                    <a:lnTo>
                      <a:pt x="6" y="538"/>
                    </a:lnTo>
                    <a:lnTo>
                      <a:pt x="6" y="501"/>
                    </a:lnTo>
                    <a:lnTo>
                      <a:pt x="6" y="468"/>
                    </a:lnTo>
                    <a:lnTo>
                      <a:pt x="6" y="432"/>
                    </a:lnTo>
                    <a:lnTo>
                      <a:pt x="0" y="388"/>
                    </a:lnTo>
                    <a:lnTo>
                      <a:pt x="0" y="352"/>
                    </a:lnTo>
                    <a:lnTo>
                      <a:pt x="0" y="315"/>
                    </a:lnTo>
                    <a:lnTo>
                      <a:pt x="0" y="284"/>
                    </a:lnTo>
                    <a:lnTo>
                      <a:pt x="18" y="254"/>
                    </a:lnTo>
                    <a:lnTo>
                      <a:pt x="43" y="229"/>
                    </a:lnTo>
                    <a:lnTo>
                      <a:pt x="69" y="211"/>
                    </a:lnTo>
                    <a:lnTo>
                      <a:pt x="87" y="185"/>
                    </a:lnTo>
                    <a:lnTo>
                      <a:pt x="115" y="167"/>
                    </a:lnTo>
                    <a:lnTo>
                      <a:pt x="141" y="142"/>
                    </a:lnTo>
                    <a:lnTo>
                      <a:pt x="159" y="112"/>
                    </a:lnTo>
                    <a:lnTo>
                      <a:pt x="184" y="98"/>
                    </a:lnTo>
                    <a:lnTo>
                      <a:pt x="209" y="80"/>
                    </a:lnTo>
                    <a:lnTo>
                      <a:pt x="239" y="69"/>
                    </a:lnTo>
                    <a:lnTo>
                      <a:pt x="264" y="51"/>
                    </a:lnTo>
                    <a:lnTo>
                      <a:pt x="282" y="43"/>
                    </a:lnTo>
                    <a:lnTo>
                      <a:pt x="308" y="37"/>
                    </a:lnTo>
                    <a:lnTo>
                      <a:pt x="333" y="18"/>
                    </a:lnTo>
                    <a:lnTo>
                      <a:pt x="362" y="7"/>
                    </a:lnTo>
                    <a:lnTo>
                      <a:pt x="387" y="0"/>
                    </a:lnTo>
                    <a:lnTo>
                      <a:pt x="405" y="0"/>
                    </a:lnTo>
                    <a:lnTo>
                      <a:pt x="424" y="0"/>
                    </a:lnTo>
                    <a:lnTo>
                      <a:pt x="442" y="0"/>
                    </a:lnTo>
                    <a:lnTo>
                      <a:pt x="468" y="0"/>
                    </a:lnTo>
                    <a:lnTo>
                      <a:pt x="486" y="0"/>
                    </a:lnTo>
                    <a:lnTo>
                      <a:pt x="504" y="0"/>
                    </a:lnTo>
                    <a:lnTo>
                      <a:pt x="518" y="0"/>
                    </a:lnTo>
                    <a:lnTo>
                      <a:pt x="536" y="0"/>
                    </a:lnTo>
                    <a:lnTo>
                      <a:pt x="547" y="18"/>
                    </a:lnTo>
                    <a:lnTo>
                      <a:pt x="554" y="37"/>
                    </a:lnTo>
                    <a:lnTo>
                      <a:pt x="565" y="51"/>
                    </a:lnTo>
                    <a:lnTo>
                      <a:pt x="572" y="69"/>
                    </a:lnTo>
                    <a:lnTo>
                      <a:pt x="572" y="88"/>
                    </a:lnTo>
                    <a:lnTo>
                      <a:pt x="583" y="98"/>
                    </a:lnTo>
                    <a:lnTo>
                      <a:pt x="590" y="112"/>
                    </a:lnTo>
                    <a:lnTo>
                      <a:pt x="598" y="131"/>
                    </a:lnTo>
                    <a:lnTo>
                      <a:pt x="608" y="149"/>
                    </a:lnTo>
                    <a:lnTo>
                      <a:pt x="616" y="160"/>
                    </a:lnTo>
                    <a:lnTo>
                      <a:pt x="634" y="167"/>
                    </a:lnTo>
                    <a:lnTo>
                      <a:pt x="645" y="185"/>
                    </a:lnTo>
                    <a:lnTo>
                      <a:pt x="659" y="193"/>
                    </a:lnTo>
                    <a:lnTo>
                      <a:pt x="671" y="203"/>
                    </a:lnTo>
                    <a:lnTo>
                      <a:pt x="678" y="221"/>
                    </a:lnTo>
                    <a:lnTo>
                      <a:pt x="696" y="229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3" name="Freeform 441"/>
              <p:cNvSpPr>
                <a:spLocks/>
              </p:cNvSpPr>
              <p:nvPr/>
            </p:nvSpPr>
            <p:spPr bwMode="auto">
              <a:xfrm>
                <a:off x="3322" y="1784"/>
                <a:ext cx="157" cy="151"/>
              </a:xfrm>
              <a:custGeom>
                <a:avLst/>
                <a:gdLst>
                  <a:gd name="T0" fmla="*/ 38 w 627"/>
                  <a:gd name="T1" fmla="*/ 13 h 606"/>
                  <a:gd name="T2" fmla="*/ 39 w 627"/>
                  <a:gd name="T3" fmla="*/ 14 h 606"/>
                  <a:gd name="T4" fmla="*/ 38 w 627"/>
                  <a:gd name="T5" fmla="*/ 17 h 606"/>
                  <a:gd name="T6" fmla="*/ 36 w 627"/>
                  <a:gd name="T7" fmla="*/ 20 h 606"/>
                  <a:gd name="T8" fmla="*/ 34 w 627"/>
                  <a:gd name="T9" fmla="*/ 22 h 606"/>
                  <a:gd name="T10" fmla="*/ 32 w 627"/>
                  <a:gd name="T11" fmla="*/ 25 h 606"/>
                  <a:gd name="T12" fmla="*/ 29 w 627"/>
                  <a:gd name="T13" fmla="*/ 28 h 606"/>
                  <a:gd name="T14" fmla="*/ 27 w 627"/>
                  <a:gd name="T15" fmla="*/ 30 h 606"/>
                  <a:gd name="T16" fmla="*/ 24 w 627"/>
                  <a:gd name="T17" fmla="*/ 33 h 606"/>
                  <a:gd name="T18" fmla="*/ 21 w 627"/>
                  <a:gd name="T19" fmla="*/ 35 h 606"/>
                  <a:gd name="T20" fmla="*/ 19 w 627"/>
                  <a:gd name="T21" fmla="*/ 36 h 606"/>
                  <a:gd name="T22" fmla="*/ 17 w 627"/>
                  <a:gd name="T23" fmla="*/ 36 h 606"/>
                  <a:gd name="T24" fmla="*/ 14 w 627"/>
                  <a:gd name="T25" fmla="*/ 37 h 606"/>
                  <a:gd name="T26" fmla="*/ 12 w 627"/>
                  <a:gd name="T27" fmla="*/ 38 h 606"/>
                  <a:gd name="T28" fmla="*/ 9 w 627"/>
                  <a:gd name="T29" fmla="*/ 36 h 606"/>
                  <a:gd name="T30" fmla="*/ 6 w 627"/>
                  <a:gd name="T31" fmla="*/ 35 h 606"/>
                  <a:gd name="T32" fmla="*/ 4 w 627"/>
                  <a:gd name="T33" fmla="*/ 33 h 606"/>
                  <a:gd name="T34" fmla="*/ 1 w 627"/>
                  <a:gd name="T35" fmla="*/ 31 h 606"/>
                  <a:gd name="T36" fmla="*/ 1 w 627"/>
                  <a:gd name="T37" fmla="*/ 27 h 606"/>
                  <a:gd name="T38" fmla="*/ 1 w 627"/>
                  <a:gd name="T39" fmla="*/ 23 h 606"/>
                  <a:gd name="T40" fmla="*/ 1 w 627"/>
                  <a:gd name="T41" fmla="*/ 19 h 606"/>
                  <a:gd name="T42" fmla="*/ 0 w 627"/>
                  <a:gd name="T43" fmla="*/ 15 h 606"/>
                  <a:gd name="T44" fmla="*/ 3 w 627"/>
                  <a:gd name="T45" fmla="*/ 13 h 606"/>
                  <a:gd name="T46" fmla="*/ 5 w 627"/>
                  <a:gd name="T47" fmla="*/ 10 h 606"/>
                  <a:gd name="T48" fmla="*/ 8 w 627"/>
                  <a:gd name="T49" fmla="*/ 8 h 606"/>
                  <a:gd name="T50" fmla="*/ 11 w 627"/>
                  <a:gd name="T51" fmla="*/ 5 h 606"/>
                  <a:gd name="T52" fmla="*/ 13 w 627"/>
                  <a:gd name="T53" fmla="*/ 4 h 606"/>
                  <a:gd name="T54" fmla="*/ 16 w 627"/>
                  <a:gd name="T55" fmla="*/ 3 h 606"/>
                  <a:gd name="T56" fmla="*/ 19 w 627"/>
                  <a:gd name="T57" fmla="*/ 1 h 606"/>
                  <a:gd name="T58" fmla="*/ 21 w 627"/>
                  <a:gd name="T59" fmla="*/ 0 h 606"/>
                  <a:gd name="T60" fmla="*/ 23 w 627"/>
                  <a:gd name="T61" fmla="*/ 0 h 606"/>
                  <a:gd name="T62" fmla="*/ 26 w 627"/>
                  <a:gd name="T63" fmla="*/ 0 h 606"/>
                  <a:gd name="T64" fmla="*/ 27 w 627"/>
                  <a:gd name="T65" fmla="*/ 0 h 606"/>
                  <a:gd name="T66" fmla="*/ 29 w 627"/>
                  <a:gd name="T67" fmla="*/ 0 h 606"/>
                  <a:gd name="T68" fmla="*/ 30 w 627"/>
                  <a:gd name="T69" fmla="*/ 2 h 606"/>
                  <a:gd name="T70" fmla="*/ 31 w 627"/>
                  <a:gd name="T71" fmla="*/ 4 h 606"/>
                  <a:gd name="T72" fmla="*/ 32 w 627"/>
                  <a:gd name="T73" fmla="*/ 5 h 606"/>
                  <a:gd name="T74" fmla="*/ 33 w 627"/>
                  <a:gd name="T75" fmla="*/ 8 h 606"/>
                  <a:gd name="T76" fmla="*/ 34 w 627"/>
                  <a:gd name="T77" fmla="*/ 9 h 606"/>
                  <a:gd name="T78" fmla="*/ 35 w 627"/>
                  <a:gd name="T79" fmla="*/ 10 h 606"/>
                  <a:gd name="T80" fmla="*/ 37 w 627"/>
                  <a:gd name="T81" fmla="*/ 11 h 606"/>
                  <a:gd name="T82" fmla="*/ 38 w 627"/>
                  <a:gd name="T83" fmla="*/ 13 h 6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27" h="606">
                    <a:moveTo>
                      <a:pt x="602" y="203"/>
                    </a:moveTo>
                    <a:lnTo>
                      <a:pt x="609" y="211"/>
                    </a:lnTo>
                    <a:lnTo>
                      <a:pt x="620" y="218"/>
                    </a:lnTo>
                    <a:lnTo>
                      <a:pt x="627" y="229"/>
                    </a:lnTo>
                    <a:lnTo>
                      <a:pt x="609" y="248"/>
                    </a:lnTo>
                    <a:lnTo>
                      <a:pt x="602" y="272"/>
                    </a:lnTo>
                    <a:lnTo>
                      <a:pt x="584" y="297"/>
                    </a:lnTo>
                    <a:lnTo>
                      <a:pt x="566" y="316"/>
                    </a:lnTo>
                    <a:lnTo>
                      <a:pt x="558" y="342"/>
                    </a:lnTo>
                    <a:lnTo>
                      <a:pt x="540" y="360"/>
                    </a:lnTo>
                    <a:lnTo>
                      <a:pt x="521" y="388"/>
                    </a:lnTo>
                    <a:lnTo>
                      <a:pt x="511" y="406"/>
                    </a:lnTo>
                    <a:lnTo>
                      <a:pt x="485" y="432"/>
                    </a:lnTo>
                    <a:lnTo>
                      <a:pt x="467" y="450"/>
                    </a:lnTo>
                    <a:lnTo>
                      <a:pt x="442" y="469"/>
                    </a:lnTo>
                    <a:lnTo>
                      <a:pt x="424" y="483"/>
                    </a:lnTo>
                    <a:lnTo>
                      <a:pt x="399" y="501"/>
                    </a:lnTo>
                    <a:lnTo>
                      <a:pt x="381" y="530"/>
                    </a:lnTo>
                    <a:lnTo>
                      <a:pt x="363" y="545"/>
                    </a:lnTo>
                    <a:lnTo>
                      <a:pt x="337" y="563"/>
                    </a:lnTo>
                    <a:lnTo>
                      <a:pt x="318" y="574"/>
                    </a:lnTo>
                    <a:lnTo>
                      <a:pt x="300" y="574"/>
                    </a:lnTo>
                    <a:lnTo>
                      <a:pt x="282" y="581"/>
                    </a:lnTo>
                    <a:lnTo>
                      <a:pt x="264" y="581"/>
                    </a:lnTo>
                    <a:lnTo>
                      <a:pt x="239" y="592"/>
                    </a:lnTo>
                    <a:lnTo>
                      <a:pt x="221" y="592"/>
                    </a:lnTo>
                    <a:lnTo>
                      <a:pt x="203" y="599"/>
                    </a:lnTo>
                    <a:lnTo>
                      <a:pt x="185" y="606"/>
                    </a:lnTo>
                    <a:lnTo>
                      <a:pt x="159" y="592"/>
                    </a:lnTo>
                    <a:lnTo>
                      <a:pt x="140" y="581"/>
                    </a:lnTo>
                    <a:lnTo>
                      <a:pt x="122" y="563"/>
                    </a:lnTo>
                    <a:lnTo>
                      <a:pt x="97" y="556"/>
                    </a:lnTo>
                    <a:lnTo>
                      <a:pt x="79" y="538"/>
                    </a:lnTo>
                    <a:lnTo>
                      <a:pt x="61" y="530"/>
                    </a:lnTo>
                    <a:lnTo>
                      <a:pt x="36" y="512"/>
                    </a:lnTo>
                    <a:lnTo>
                      <a:pt x="18" y="501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406"/>
                    </a:lnTo>
                    <a:lnTo>
                      <a:pt x="10" y="370"/>
                    </a:lnTo>
                    <a:lnTo>
                      <a:pt x="10" y="342"/>
                    </a:lnTo>
                    <a:lnTo>
                      <a:pt x="10" y="309"/>
                    </a:lnTo>
                    <a:lnTo>
                      <a:pt x="10" y="272"/>
                    </a:lnTo>
                    <a:lnTo>
                      <a:pt x="0" y="248"/>
                    </a:lnTo>
                    <a:lnTo>
                      <a:pt x="28" y="229"/>
                    </a:lnTo>
                    <a:lnTo>
                      <a:pt x="43" y="203"/>
                    </a:lnTo>
                    <a:lnTo>
                      <a:pt x="61" y="185"/>
                    </a:lnTo>
                    <a:lnTo>
                      <a:pt x="79" y="167"/>
                    </a:lnTo>
                    <a:lnTo>
                      <a:pt x="104" y="142"/>
                    </a:lnTo>
                    <a:lnTo>
                      <a:pt x="122" y="124"/>
                    </a:lnTo>
                    <a:lnTo>
                      <a:pt x="140" y="106"/>
                    </a:lnTo>
                    <a:lnTo>
                      <a:pt x="170" y="88"/>
                    </a:lnTo>
                    <a:lnTo>
                      <a:pt x="185" y="70"/>
                    </a:lnTo>
                    <a:lnTo>
                      <a:pt x="203" y="62"/>
                    </a:lnTo>
                    <a:lnTo>
                      <a:pt x="231" y="51"/>
                    </a:lnTo>
                    <a:lnTo>
                      <a:pt x="246" y="43"/>
                    </a:lnTo>
                    <a:lnTo>
                      <a:pt x="275" y="33"/>
                    </a:lnTo>
                    <a:lnTo>
                      <a:pt x="294" y="25"/>
                    </a:lnTo>
                    <a:lnTo>
                      <a:pt x="318" y="7"/>
                    </a:lnTo>
                    <a:lnTo>
                      <a:pt x="337" y="0"/>
                    </a:lnTo>
                    <a:lnTo>
                      <a:pt x="355" y="0"/>
                    </a:lnTo>
                    <a:lnTo>
                      <a:pt x="369" y="0"/>
                    </a:lnTo>
                    <a:lnTo>
                      <a:pt x="388" y="0"/>
                    </a:lnTo>
                    <a:lnTo>
                      <a:pt x="406" y="0"/>
                    </a:lnTo>
                    <a:lnTo>
                      <a:pt x="424" y="7"/>
                    </a:lnTo>
                    <a:lnTo>
                      <a:pt x="431" y="7"/>
                    </a:lnTo>
                    <a:lnTo>
                      <a:pt x="449" y="7"/>
                    </a:lnTo>
                    <a:lnTo>
                      <a:pt x="467" y="7"/>
                    </a:lnTo>
                    <a:lnTo>
                      <a:pt x="478" y="19"/>
                    </a:lnTo>
                    <a:lnTo>
                      <a:pt x="485" y="33"/>
                    </a:lnTo>
                    <a:lnTo>
                      <a:pt x="485" y="51"/>
                    </a:lnTo>
                    <a:lnTo>
                      <a:pt x="496" y="62"/>
                    </a:lnTo>
                    <a:lnTo>
                      <a:pt x="503" y="80"/>
                    </a:lnTo>
                    <a:lnTo>
                      <a:pt x="503" y="88"/>
                    </a:lnTo>
                    <a:lnTo>
                      <a:pt x="511" y="106"/>
                    </a:lnTo>
                    <a:lnTo>
                      <a:pt x="521" y="124"/>
                    </a:lnTo>
                    <a:lnTo>
                      <a:pt x="529" y="131"/>
                    </a:lnTo>
                    <a:lnTo>
                      <a:pt x="540" y="142"/>
                    </a:lnTo>
                    <a:lnTo>
                      <a:pt x="547" y="149"/>
                    </a:lnTo>
                    <a:lnTo>
                      <a:pt x="558" y="157"/>
                    </a:lnTo>
                    <a:lnTo>
                      <a:pt x="566" y="167"/>
                    </a:lnTo>
                    <a:lnTo>
                      <a:pt x="584" y="185"/>
                    </a:lnTo>
                    <a:lnTo>
                      <a:pt x="591" y="193"/>
                    </a:lnTo>
                    <a:lnTo>
                      <a:pt x="602" y="20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4" name="Freeform 442"/>
              <p:cNvSpPr>
                <a:spLocks/>
              </p:cNvSpPr>
              <p:nvPr/>
            </p:nvSpPr>
            <p:spPr bwMode="auto">
              <a:xfrm>
                <a:off x="3347" y="1790"/>
                <a:ext cx="130" cy="126"/>
              </a:xfrm>
              <a:custGeom>
                <a:avLst/>
                <a:gdLst>
                  <a:gd name="T0" fmla="*/ 31 w 523"/>
                  <a:gd name="T1" fmla="*/ 10 h 505"/>
                  <a:gd name="T2" fmla="*/ 32 w 523"/>
                  <a:gd name="T3" fmla="*/ 11 h 505"/>
                  <a:gd name="T4" fmla="*/ 32 w 523"/>
                  <a:gd name="T5" fmla="*/ 11 h 505"/>
                  <a:gd name="T6" fmla="*/ 31 w 523"/>
                  <a:gd name="T7" fmla="*/ 14 h 505"/>
                  <a:gd name="T8" fmla="*/ 29 w 523"/>
                  <a:gd name="T9" fmla="*/ 16 h 505"/>
                  <a:gd name="T10" fmla="*/ 27 w 523"/>
                  <a:gd name="T11" fmla="*/ 19 h 505"/>
                  <a:gd name="T12" fmla="*/ 26 w 523"/>
                  <a:gd name="T13" fmla="*/ 21 h 505"/>
                  <a:gd name="T14" fmla="*/ 24 w 523"/>
                  <a:gd name="T15" fmla="*/ 23 h 505"/>
                  <a:gd name="T16" fmla="*/ 22 w 523"/>
                  <a:gd name="T17" fmla="*/ 25 h 505"/>
                  <a:gd name="T18" fmla="*/ 20 w 523"/>
                  <a:gd name="T19" fmla="*/ 27 h 505"/>
                  <a:gd name="T20" fmla="*/ 18 w 523"/>
                  <a:gd name="T21" fmla="*/ 29 h 505"/>
                  <a:gd name="T22" fmla="*/ 15 w 523"/>
                  <a:gd name="T23" fmla="*/ 30 h 505"/>
                  <a:gd name="T24" fmla="*/ 13 w 523"/>
                  <a:gd name="T25" fmla="*/ 30 h 505"/>
                  <a:gd name="T26" fmla="*/ 11 w 523"/>
                  <a:gd name="T27" fmla="*/ 31 h 505"/>
                  <a:gd name="T28" fmla="*/ 9 w 523"/>
                  <a:gd name="T29" fmla="*/ 31 h 505"/>
                  <a:gd name="T30" fmla="*/ 7 w 523"/>
                  <a:gd name="T31" fmla="*/ 30 h 505"/>
                  <a:gd name="T32" fmla="*/ 5 w 523"/>
                  <a:gd name="T33" fmla="*/ 28 h 505"/>
                  <a:gd name="T34" fmla="*/ 3 w 523"/>
                  <a:gd name="T35" fmla="*/ 27 h 505"/>
                  <a:gd name="T36" fmla="*/ 0 w 523"/>
                  <a:gd name="T37" fmla="*/ 26 h 505"/>
                  <a:gd name="T38" fmla="*/ 0 w 523"/>
                  <a:gd name="T39" fmla="*/ 23 h 505"/>
                  <a:gd name="T40" fmla="*/ 0 w 523"/>
                  <a:gd name="T41" fmla="*/ 19 h 505"/>
                  <a:gd name="T42" fmla="*/ 0 w 523"/>
                  <a:gd name="T43" fmla="*/ 16 h 505"/>
                  <a:gd name="T44" fmla="*/ 0 w 523"/>
                  <a:gd name="T45" fmla="*/ 13 h 505"/>
                  <a:gd name="T46" fmla="*/ 2 w 523"/>
                  <a:gd name="T47" fmla="*/ 10 h 505"/>
                  <a:gd name="T48" fmla="*/ 4 w 523"/>
                  <a:gd name="T49" fmla="*/ 8 h 505"/>
                  <a:gd name="T50" fmla="*/ 6 w 523"/>
                  <a:gd name="T51" fmla="*/ 6 h 505"/>
                  <a:gd name="T52" fmla="*/ 8 w 523"/>
                  <a:gd name="T53" fmla="*/ 4 h 505"/>
                  <a:gd name="T54" fmla="*/ 10 w 523"/>
                  <a:gd name="T55" fmla="*/ 3 h 505"/>
                  <a:gd name="T56" fmla="*/ 12 w 523"/>
                  <a:gd name="T57" fmla="*/ 2 h 505"/>
                  <a:gd name="T58" fmla="*/ 15 w 523"/>
                  <a:gd name="T59" fmla="*/ 1 h 505"/>
                  <a:gd name="T60" fmla="*/ 18 w 523"/>
                  <a:gd name="T61" fmla="*/ 0 h 505"/>
                  <a:gd name="T62" fmla="*/ 19 w 523"/>
                  <a:gd name="T63" fmla="*/ 0 h 505"/>
                  <a:gd name="T64" fmla="*/ 21 w 523"/>
                  <a:gd name="T65" fmla="*/ 0 h 505"/>
                  <a:gd name="T66" fmla="*/ 22 w 523"/>
                  <a:gd name="T67" fmla="*/ 0 h 505"/>
                  <a:gd name="T68" fmla="*/ 24 w 523"/>
                  <a:gd name="T69" fmla="*/ 0 h 505"/>
                  <a:gd name="T70" fmla="*/ 25 w 523"/>
                  <a:gd name="T71" fmla="*/ 1 h 505"/>
                  <a:gd name="T72" fmla="*/ 25 w 523"/>
                  <a:gd name="T73" fmla="*/ 3 h 505"/>
                  <a:gd name="T74" fmla="*/ 26 w 523"/>
                  <a:gd name="T75" fmla="*/ 4 h 505"/>
                  <a:gd name="T76" fmla="*/ 27 w 523"/>
                  <a:gd name="T77" fmla="*/ 6 h 505"/>
                  <a:gd name="T78" fmla="*/ 28 w 523"/>
                  <a:gd name="T79" fmla="*/ 7 h 505"/>
                  <a:gd name="T80" fmla="*/ 29 w 523"/>
                  <a:gd name="T81" fmla="*/ 8 h 505"/>
                  <a:gd name="T82" fmla="*/ 29 w 523"/>
                  <a:gd name="T83" fmla="*/ 9 h 505"/>
                  <a:gd name="T84" fmla="*/ 31 w 523"/>
                  <a:gd name="T85" fmla="*/ 10 h 5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23" h="505">
                    <a:moveTo>
                      <a:pt x="494" y="168"/>
                    </a:moveTo>
                    <a:lnTo>
                      <a:pt x="505" y="168"/>
                    </a:lnTo>
                    <a:lnTo>
                      <a:pt x="505" y="178"/>
                    </a:lnTo>
                    <a:lnTo>
                      <a:pt x="512" y="178"/>
                    </a:lnTo>
                    <a:lnTo>
                      <a:pt x="512" y="186"/>
                    </a:lnTo>
                    <a:lnTo>
                      <a:pt x="523" y="186"/>
                    </a:lnTo>
                    <a:lnTo>
                      <a:pt x="505" y="204"/>
                    </a:lnTo>
                    <a:lnTo>
                      <a:pt x="494" y="223"/>
                    </a:lnTo>
                    <a:lnTo>
                      <a:pt x="487" y="247"/>
                    </a:lnTo>
                    <a:lnTo>
                      <a:pt x="469" y="266"/>
                    </a:lnTo>
                    <a:lnTo>
                      <a:pt x="461" y="284"/>
                    </a:lnTo>
                    <a:lnTo>
                      <a:pt x="443" y="302"/>
                    </a:lnTo>
                    <a:lnTo>
                      <a:pt x="432" y="317"/>
                    </a:lnTo>
                    <a:lnTo>
                      <a:pt x="424" y="335"/>
                    </a:lnTo>
                    <a:lnTo>
                      <a:pt x="406" y="353"/>
                    </a:lnTo>
                    <a:lnTo>
                      <a:pt x="388" y="371"/>
                    </a:lnTo>
                    <a:lnTo>
                      <a:pt x="370" y="389"/>
                    </a:lnTo>
                    <a:lnTo>
                      <a:pt x="352" y="407"/>
                    </a:lnTo>
                    <a:lnTo>
                      <a:pt x="334" y="414"/>
                    </a:lnTo>
                    <a:lnTo>
                      <a:pt x="320" y="432"/>
                    </a:lnTo>
                    <a:lnTo>
                      <a:pt x="302" y="450"/>
                    </a:lnTo>
                    <a:lnTo>
                      <a:pt x="284" y="469"/>
                    </a:lnTo>
                    <a:lnTo>
                      <a:pt x="266" y="469"/>
                    </a:lnTo>
                    <a:lnTo>
                      <a:pt x="248" y="476"/>
                    </a:lnTo>
                    <a:lnTo>
                      <a:pt x="229" y="476"/>
                    </a:lnTo>
                    <a:lnTo>
                      <a:pt x="211" y="487"/>
                    </a:lnTo>
                    <a:lnTo>
                      <a:pt x="197" y="487"/>
                    </a:lnTo>
                    <a:lnTo>
                      <a:pt x="185" y="495"/>
                    </a:lnTo>
                    <a:lnTo>
                      <a:pt x="167" y="495"/>
                    </a:lnTo>
                    <a:lnTo>
                      <a:pt x="149" y="505"/>
                    </a:lnTo>
                    <a:lnTo>
                      <a:pt x="134" y="495"/>
                    </a:lnTo>
                    <a:lnTo>
                      <a:pt x="116" y="476"/>
                    </a:lnTo>
                    <a:lnTo>
                      <a:pt x="98" y="469"/>
                    </a:lnTo>
                    <a:lnTo>
                      <a:pt x="80" y="458"/>
                    </a:lnTo>
                    <a:lnTo>
                      <a:pt x="62" y="450"/>
                    </a:lnTo>
                    <a:lnTo>
                      <a:pt x="43" y="432"/>
                    </a:lnTo>
                    <a:lnTo>
                      <a:pt x="25" y="425"/>
                    </a:lnTo>
                    <a:lnTo>
                      <a:pt x="7" y="414"/>
                    </a:lnTo>
                    <a:lnTo>
                      <a:pt x="7" y="389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7" y="309"/>
                    </a:lnTo>
                    <a:lnTo>
                      <a:pt x="0" y="284"/>
                    </a:lnTo>
                    <a:lnTo>
                      <a:pt x="0" y="254"/>
                    </a:lnTo>
                    <a:lnTo>
                      <a:pt x="0" y="229"/>
                    </a:lnTo>
                    <a:lnTo>
                      <a:pt x="0" y="204"/>
                    </a:lnTo>
                    <a:lnTo>
                      <a:pt x="19" y="186"/>
                    </a:lnTo>
                    <a:lnTo>
                      <a:pt x="37" y="168"/>
                    </a:lnTo>
                    <a:lnTo>
                      <a:pt x="55" y="150"/>
                    </a:lnTo>
                    <a:lnTo>
                      <a:pt x="73" y="132"/>
                    </a:lnTo>
                    <a:lnTo>
                      <a:pt x="80" y="117"/>
                    </a:lnTo>
                    <a:lnTo>
                      <a:pt x="98" y="99"/>
                    </a:lnTo>
                    <a:lnTo>
                      <a:pt x="116" y="88"/>
                    </a:lnTo>
                    <a:lnTo>
                      <a:pt x="134" y="69"/>
                    </a:lnTo>
                    <a:lnTo>
                      <a:pt x="149" y="63"/>
                    </a:lnTo>
                    <a:lnTo>
                      <a:pt x="167" y="55"/>
                    </a:lnTo>
                    <a:lnTo>
                      <a:pt x="185" y="45"/>
                    </a:lnTo>
                    <a:lnTo>
                      <a:pt x="203" y="37"/>
                    </a:lnTo>
                    <a:lnTo>
                      <a:pt x="221" y="26"/>
                    </a:lnTo>
                    <a:lnTo>
                      <a:pt x="240" y="18"/>
                    </a:lnTo>
                    <a:lnTo>
                      <a:pt x="266" y="8"/>
                    </a:lnTo>
                    <a:lnTo>
                      <a:pt x="284" y="0"/>
                    </a:lnTo>
                    <a:lnTo>
                      <a:pt x="291" y="0"/>
                    </a:lnTo>
                    <a:lnTo>
                      <a:pt x="309" y="0"/>
                    </a:lnTo>
                    <a:lnTo>
                      <a:pt x="320" y="0"/>
                    </a:lnTo>
                    <a:lnTo>
                      <a:pt x="334" y="0"/>
                    </a:lnTo>
                    <a:lnTo>
                      <a:pt x="345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88" y="0"/>
                    </a:lnTo>
                    <a:lnTo>
                      <a:pt x="399" y="18"/>
                    </a:lnTo>
                    <a:lnTo>
                      <a:pt x="399" y="26"/>
                    </a:lnTo>
                    <a:lnTo>
                      <a:pt x="406" y="37"/>
                    </a:lnTo>
                    <a:lnTo>
                      <a:pt x="406" y="55"/>
                    </a:lnTo>
                    <a:lnTo>
                      <a:pt x="414" y="63"/>
                    </a:lnTo>
                    <a:lnTo>
                      <a:pt x="414" y="69"/>
                    </a:lnTo>
                    <a:lnTo>
                      <a:pt x="424" y="88"/>
                    </a:lnTo>
                    <a:lnTo>
                      <a:pt x="432" y="99"/>
                    </a:lnTo>
                    <a:lnTo>
                      <a:pt x="443" y="106"/>
                    </a:lnTo>
                    <a:lnTo>
                      <a:pt x="450" y="117"/>
                    </a:lnTo>
                    <a:lnTo>
                      <a:pt x="450" y="124"/>
                    </a:lnTo>
                    <a:lnTo>
                      <a:pt x="461" y="132"/>
                    </a:lnTo>
                    <a:lnTo>
                      <a:pt x="469" y="142"/>
                    </a:lnTo>
                    <a:lnTo>
                      <a:pt x="475" y="150"/>
                    </a:lnTo>
                    <a:lnTo>
                      <a:pt x="487" y="160"/>
                    </a:lnTo>
                    <a:lnTo>
                      <a:pt x="494" y="168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5" name="Freeform 443"/>
              <p:cNvSpPr>
                <a:spLocks/>
              </p:cNvSpPr>
              <p:nvPr/>
            </p:nvSpPr>
            <p:spPr bwMode="auto">
              <a:xfrm>
                <a:off x="3371" y="1795"/>
                <a:ext cx="103" cy="102"/>
              </a:xfrm>
              <a:custGeom>
                <a:avLst/>
                <a:gdLst>
                  <a:gd name="T0" fmla="*/ 25 w 414"/>
                  <a:gd name="T1" fmla="*/ 10 h 407"/>
                  <a:gd name="T2" fmla="*/ 25 w 414"/>
                  <a:gd name="T3" fmla="*/ 11 h 407"/>
                  <a:gd name="T4" fmla="*/ 23 w 414"/>
                  <a:gd name="T5" fmla="*/ 13 h 407"/>
                  <a:gd name="T6" fmla="*/ 22 w 414"/>
                  <a:gd name="T7" fmla="*/ 14 h 407"/>
                  <a:gd name="T8" fmla="*/ 21 w 414"/>
                  <a:gd name="T9" fmla="*/ 16 h 407"/>
                  <a:gd name="T10" fmla="*/ 20 w 414"/>
                  <a:gd name="T11" fmla="*/ 18 h 407"/>
                  <a:gd name="T12" fmla="*/ 18 w 414"/>
                  <a:gd name="T13" fmla="*/ 20 h 407"/>
                  <a:gd name="T14" fmla="*/ 16 w 414"/>
                  <a:gd name="T15" fmla="*/ 21 h 407"/>
                  <a:gd name="T16" fmla="*/ 14 w 414"/>
                  <a:gd name="T17" fmla="*/ 23 h 407"/>
                  <a:gd name="T18" fmla="*/ 13 w 414"/>
                  <a:gd name="T19" fmla="*/ 24 h 407"/>
                  <a:gd name="T20" fmla="*/ 11 w 414"/>
                  <a:gd name="T21" fmla="*/ 24 h 407"/>
                  <a:gd name="T22" fmla="*/ 10 w 414"/>
                  <a:gd name="T23" fmla="*/ 25 h 407"/>
                  <a:gd name="T24" fmla="*/ 8 w 414"/>
                  <a:gd name="T25" fmla="*/ 26 h 407"/>
                  <a:gd name="T26" fmla="*/ 6 w 414"/>
                  <a:gd name="T27" fmla="*/ 25 h 407"/>
                  <a:gd name="T28" fmla="*/ 5 w 414"/>
                  <a:gd name="T29" fmla="*/ 24 h 407"/>
                  <a:gd name="T30" fmla="*/ 3 w 414"/>
                  <a:gd name="T31" fmla="*/ 23 h 407"/>
                  <a:gd name="T32" fmla="*/ 1 w 414"/>
                  <a:gd name="T33" fmla="*/ 22 h 407"/>
                  <a:gd name="T34" fmla="*/ 0 w 414"/>
                  <a:gd name="T35" fmla="*/ 20 h 407"/>
                  <a:gd name="T36" fmla="*/ 0 w 414"/>
                  <a:gd name="T37" fmla="*/ 17 h 407"/>
                  <a:gd name="T38" fmla="*/ 0 w 414"/>
                  <a:gd name="T39" fmla="*/ 14 h 407"/>
                  <a:gd name="T40" fmla="*/ 0 w 414"/>
                  <a:gd name="T41" fmla="*/ 12 h 407"/>
                  <a:gd name="T42" fmla="*/ 0 w 414"/>
                  <a:gd name="T43" fmla="*/ 10 h 407"/>
                  <a:gd name="T44" fmla="*/ 2 w 414"/>
                  <a:gd name="T45" fmla="*/ 8 h 407"/>
                  <a:gd name="T46" fmla="*/ 4 w 414"/>
                  <a:gd name="T47" fmla="*/ 6 h 407"/>
                  <a:gd name="T48" fmla="*/ 5 w 414"/>
                  <a:gd name="T49" fmla="*/ 5 h 407"/>
                  <a:gd name="T50" fmla="*/ 7 w 414"/>
                  <a:gd name="T51" fmla="*/ 3 h 407"/>
                  <a:gd name="T52" fmla="*/ 9 w 414"/>
                  <a:gd name="T53" fmla="*/ 2 h 407"/>
                  <a:gd name="T54" fmla="*/ 11 w 414"/>
                  <a:gd name="T55" fmla="*/ 2 h 407"/>
                  <a:gd name="T56" fmla="*/ 13 w 414"/>
                  <a:gd name="T57" fmla="*/ 1 h 407"/>
                  <a:gd name="T58" fmla="*/ 14 w 414"/>
                  <a:gd name="T59" fmla="*/ 0 h 407"/>
                  <a:gd name="T60" fmla="*/ 16 w 414"/>
                  <a:gd name="T61" fmla="*/ 1 h 407"/>
                  <a:gd name="T62" fmla="*/ 17 w 414"/>
                  <a:gd name="T63" fmla="*/ 1 h 407"/>
                  <a:gd name="T64" fmla="*/ 19 w 414"/>
                  <a:gd name="T65" fmla="*/ 1 h 407"/>
                  <a:gd name="T66" fmla="*/ 19 w 414"/>
                  <a:gd name="T67" fmla="*/ 1 h 407"/>
                  <a:gd name="T68" fmla="*/ 20 w 414"/>
                  <a:gd name="T69" fmla="*/ 2 h 407"/>
                  <a:gd name="T70" fmla="*/ 20 w 414"/>
                  <a:gd name="T71" fmla="*/ 3 h 407"/>
                  <a:gd name="T72" fmla="*/ 21 w 414"/>
                  <a:gd name="T73" fmla="*/ 5 h 407"/>
                  <a:gd name="T74" fmla="*/ 21 w 414"/>
                  <a:gd name="T75" fmla="*/ 6 h 407"/>
                  <a:gd name="T76" fmla="*/ 22 w 414"/>
                  <a:gd name="T77" fmla="*/ 7 h 407"/>
                  <a:gd name="T78" fmla="*/ 23 w 414"/>
                  <a:gd name="T79" fmla="*/ 7 h 407"/>
                  <a:gd name="T80" fmla="*/ 24 w 414"/>
                  <a:gd name="T81" fmla="*/ 8 h 4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14" h="407">
                    <a:moveTo>
                      <a:pt x="396" y="142"/>
                    </a:moveTo>
                    <a:lnTo>
                      <a:pt x="407" y="150"/>
                    </a:lnTo>
                    <a:lnTo>
                      <a:pt x="414" y="160"/>
                    </a:lnTo>
                    <a:lnTo>
                      <a:pt x="407" y="168"/>
                    </a:lnTo>
                    <a:lnTo>
                      <a:pt x="389" y="186"/>
                    </a:lnTo>
                    <a:lnTo>
                      <a:pt x="377" y="205"/>
                    </a:lnTo>
                    <a:lnTo>
                      <a:pt x="371" y="211"/>
                    </a:lnTo>
                    <a:lnTo>
                      <a:pt x="363" y="229"/>
                    </a:lnTo>
                    <a:lnTo>
                      <a:pt x="352" y="248"/>
                    </a:lnTo>
                    <a:lnTo>
                      <a:pt x="345" y="254"/>
                    </a:lnTo>
                    <a:lnTo>
                      <a:pt x="334" y="273"/>
                    </a:lnTo>
                    <a:lnTo>
                      <a:pt x="316" y="291"/>
                    </a:lnTo>
                    <a:lnTo>
                      <a:pt x="308" y="299"/>
                    </a:lnTo>
                    <a:lnTo>
                      <a:pt x="290" y="317"/>
                    </a:lnTo>
                    <a:lnTo>
                      <a:pt x="272" y="327"/>
                    </a:lnTo>
                    <a:lnTo>
                      <a:pt x="265" y="335"/>
                    </a:lnTo>
                    <a:lnTo>
                      <a:pt x="247" y="353"/>
                    </a:lnTo>
                    <a:lnTo>
                      <a:pt x="229" y="363"/>
                    </a:lnTo>
                    <a:lnTo>
                      <a:pt x="222" y="378"/>
                    </a:lnTo>
                    <a:lnTo>
                      <a:pt x="204" y="378"/>
                    </a:lnTo>
                    <a:lnTo>
                      <a:pt x="193" y="389"/>
                    </a:lnTo>
                    <a:lnTo>
                      <a:pt x="186" y="389"/>
                    </a:lnTo>
                    <a:lnTo>
                      <a:pt x="168" y="389"/>
                    </a:lnTo>
                    <a:lnTo>
                      <a:pt x="160" y="396"/>
                    </a:lnTo>
                    <a:lnTo>
                      <a:pt x="142" y="396"/>
                    </a:lnTo>
                    <a:lnTo>
                      <a:pt x="131" y="407"/>
                    </a:lnTo>
                    <a:lnTo>
                      <a:pt x="113" y="407"/>
                    </a:lnTo>
                    <a:lnTo>
                      <a:pt x="105" y="396"/>
                    </a:lnTo>
                    <a:lnTo>
                      <a:pt x="87" y="389"/>
                    </a:lnTo>
                    <a:lnTo>
                      <a:pt x="80" y="378"/>
                    </a:lnTo>
                    <a:lnTo>
                      <a:pt x="62" y="371"/>
                    </a:lnTo>
                    <a:lnTo>
                      <a:pt x="44" y="363"/>
                    </a:lnTo>
                    <a:lnTo>
                      <a:pt x="36" y="353"/>
                    </a:lnTo>
                    <a:lnTo>
                      <a:pt x="18" y="345"/>
                    </a:lnTo>
                    <a:lnTo>
                      <a:pt x="8" y="335"/>
                    </a:lnTo>
                    <a:lnTo>
                      <a:pt x="0" y="317"/>
                    </a:lnTo>
                    <a:lnTo>
                      <a:pt x="0" y="291"/>
                    </a:lnTo>
                    <a:lnTo>
                      <a:pt x="0" y="273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86"/>
                    </a:lnTo>
                    <a:lnTo>
                      <a:pt x="0" y="168"/>
                    </a:lnTo>
                    <a:lnTo>
                      <a:pt x="8" y="150"/>
                    </a:lnTo>
                    <a:lnTo>
                      <a:pt x="26" y="142"/>
                    </a:lnTo>
                    <a:lnTo>
                      <a:pt x="36" y="124"/>
                    </a:lnTo>
                    <a:lnTo>
                      <a:pt x="51" y="114"/>
                    </a:lnTo>
                    <a:lnTo>
                      <a:pt x="62" y="99"/>
                    </a:lnTo>
                    <a:lnTo>
                      <a:pt x="80" y="88"/>
                    </a:lnTo>
                    <a:lnTo>
                      <a:pt x="87" y="70"/>
                    </a:lnTo>
                    <a:lnTo>
                      <a:pt x="105" y="63"/>
                    </a:lnTo>
                    <a:lnTo>
                      <a:pt x="113" y="51"/>
                    </a:lnTo>
                    <a:lnTo>
                      <a:pt x="131" y="45"/>
                    </a:lnTo>
                    <a:lnTo>
                      <a:pt x="150" y="37"/>
                    </a:lnTo>
                    <a:lnTo>
                      <a:pt x="160" y="37"/>
                    </a:lnTo>
                    <a:lnTo>
                      <a:pt x="174" y="27"/>
                    </a:lnTo>
                    <a:lnTo>
                      <a:pt x="193" y="19"/>
                    </a:lnTo>
                    <a:lnTo>
                      <a:pt x="204" y="8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6" y="0"/>
                    </a:lnTo>
                    <a:lnTo>
                      <a:pt x="254" y="8"/>
                    </a:lnTo>
                    <a:lnTo>
                      <a:pt x="265" y="8"/>
                    </a:lnTo>
                    <a:lnTo>
                      <a:pt x="272" y="8"/>
                    </a:lnTo>
                    <a:lnTo>
                      <a:pt x="283" y="8"/>
                    </a:lnTo>
                    <a:lnTo>
                      <a:pt x="301" y="8"/>
                    </a:lnTo>
                    <a:lnTo>
                      <a:pt x="308" y="8"/>
                    </a:lnTo>
                    <a:lnTo>
                      <a:pt x="308" y="19"/>
                    </a:lnTo>
                    <a:lnTo>
                      <a:pt x="316" y="27"/>
                    </a:lnTo>
                    <a:lnTo>
                      <a:pt x="316" y="37"/>
                    </a:lnTo>
                    <a:lnTo>
                      <a:pt x="326" y="45"/>
                    </a:lnTo>
                    <a:lnTo>
                      <a:pt x="326" y="51"/>
                    </a:lnTo>
                    <a:lnTo>
                      <a:pt x="334" y="63"/>
                    </a:lnTo>
                    <a:lnTo>
                      <a:pt x="334" y="70"/>
                    </a:lnTo>
                    <a:lnTo>
                      <a:pt x="345" y="81"/>
                    </a:lnTo>
                    <a:lnTo>
                      <a:pt x="345" y="88"/>
                    </a:lnTo>
                    <a:lnTo>
                      <a:pt x="352" y="99"/>
                    </a:lnTo>
                    <a:lnTo>
                      <a:pt x="363" y="106"/>
                    </a:lnTo>
                    <a:lnTo>
                      <a:pt x="371" y="106"/>
                    </a:lnTo>
                    <a:lnTo>
                      <a:pt x="371" y="114"/>
                    </a:lnTo>
                    <a:lnTo>
                      <a:pt x="377" y="124"/>
                    </a:lnTo>
                    <a:lnTo>
                      <a:pt x="389" y="132"/>
                    </a:lnTo>
                    <a:lnTo>
                      <a:pt x="396" y="142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6" name="Freeform 444"/>
              <p:cNvSpPr>
                <a:spLocks/>
              </p:cNvSpPr>
              <p:nvPr/>
            </p:nvSpPr>
            <p:spPr bwMode="auto">
              <a:xfrm>
                <a:off x="3393" y="1801"/>
                <a:ext cx="80" cy="75"/>
              </a:xfrm>
              <a:custGeom>
                <a:avLst/>
                <a:gdLst>
                  <a:gd name="T0" fmla="*/ 19 w 320"/>
                  <a:gd name="T1" fmla="*/ 6 h 300"/>
                  <a:gd name="T2" fmla="*/ 20 w 320"/>
                  <a:gd name="T3" fmla="*/ 7 h 300"/>
                  <a:gd name="T4" fmla="*/ 16 w 320"/>
                  <a:gd name="T5" fmla="*/ 13 h 300"/>
                  <a:gd name="T6" fmla="*/ 11 w 320"/>
                  <a:gd name="T7" fmla="*/ 18 h 300"/>
                  <a:gd name="T8" fmla="*/ 6 w 320"/>
                  <a:gd name="T9" fmla="*/ 19 h 300"/>
                  <a:gd name="T10" fmla="*/ 1 w 320"/>
                  <a:gd name="T11" fmla="*/ 16 h 300"/>
                  <a:gd name="T12" fmla="*/ 0 w 320"/>
                  <a:gd name="T13" fmla="*/ 8 h 300"/>
                  <a:gd name="T14" fmla="*/ 5 w 320"/>
                  <a:gd name="T15" fmla="*/ 3 h 300"/>
                  <a:gd name="T16" fmla="*/ 11 w 320"/>
                  <a:gd name="T17" fmla="*/ 0 h 300"/>
                  <a:gd name="T18" fmla="*/ 15 w 320"/>
                  <a:gd name="T19" fmla="*/ 0 h 300"/>
                  <a:gd name="T20" fmla="*/ 16 w 320"/>
                  <a:gd name="T21" fmla="*/ 4 h 300"/>
                  <a:gd name="T22" fmla="*/ 19 w 320"/>
                  <a:gd name="T23" fmla="*/ 6 h 3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0" h="300">
                    <a:moveTo>
                      <a:pt x="302" y="97"/>
                    </a:moveTo>
                    <a:lnTo>
                      <a:pt x="320" y="115"/>
                    </a:lnTo>
                    <a:lnTo>
                      <a:pt x="258" y="202"/>
                    </a:lnTo>
                    <a:lnTo>
                      <a:pt x="167" y="282"/>
                    </a:lnTo>
                    <a:lnTo>
                      <a:pt x="87" y="300"/>
                    </a:lnTo>
                    <a:lnTo>
                      <a:pt x="12" y="246"/>
                    </a:lnTo>
                    <a:lnTo>
                      <a:pt x="0" y="123"/>
                    </a:lnTo>
                    <a:lnTo>
                      <a:pt x="81" y="43"/>
                    </a:lnTo>
                    <a:lnTo>
                      <a:pt x="167" y="0"/>
                    </a:lnTo>
                    <a:lnTo>
                      <a:pt x="239" y="0"/>
                    </a:lnTo>
                    <a:lnTo>
                      <a:pt x="258" y="61"/>
                    </a:lnTo>
                    <a:lnTo>
                      <a:pt x="302" y="9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7" name="Freeform 445"/>
              <p:cNvSpPr>
                <a:spLocks/>
              </p:cNvSpPr>
              <p:nvPr/>
            </p:nvSpPr>
            <p:spPr bwMode="auto">
              <a:xfrm>
                <a:off x="3128" y="1402"/>
                <a:ext cx="329" cy="261"/>
              </a:xfrm>
              <a:custGeom>
                <a:avLst/>
                <a:gdLst>
                  <a:gd name="T0" fmla="*/ 70 w 1317"/>
                  <a:gd name="T1" fmla="*/ 61 h 1041"/>
                  <a:gd name="T2" fmla="*/ 69 w 1317"/>
                  <a:gd name="T3" fmla="*/ 65 h 1041"/>
                  <a:gd name="T4" fmla="*/ 42 w 1317"/>
                  <a:gd name="T5" fmla="*/ 65 h 1041"/>
                  <a:gd name="T6" fmla="*/ 14 w 1317"/>
                  <a:gd name="T7" fmla="*/ 57 h 1041"/>
                  <a:gd name="T8" fmla="*/ 0 w 1317"/>
                  <a:gd name="T9" fmla="*/ 43 h 1041"/>
                  <a:gd name="T10" fmla="*/ 0 w 1317"/>
                  <a:gd name="T11" fmla="*/ 18 h 1041"/>
                  <a:gd name="T12" fmla="*/ 26 w 1317"/>
                  <a:gd name="T13" fmla="*/ 0 h 1041"/>
                  <a:gd name="T14" fmla="*/ 54 w 1317"/>
                  <a:gd name="T15" fmla="*/ 7 h 1041"/>
                  <a:gd name="T16" fmla="*/ 74 w 1317"/>
                  <a:gd name="T17" fmla="*/ 20 h 1041"/>
                  <a:gd name="T18" fmla="*/ 82 w 1317"/>
                  <a:gd name="T19" fmla="*/ 34 h 1041"/>
                  <a:gd name="T20" fmla="*/ 73 w 1317"/>
                  <a:gd name="T21" fmla="*/ 47 h 1041"/>
                  <a:gd name="T22" fmla="*/ 70 w 1317"/>
                  <a:gd name="T23" fmla="*/ 61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7" h="1041">
                    <a:moveTo>
                      <a:pt x="1122" y="968"/>
                    </a:moveTo>
                    <a:lnTo>
                      <a:pt x="1103" y="1041"/>
                    </a:lnTo>
                    <a:lnTo>
                      <a:pt x="671" y="1031"/>
                    </a:lnTo>
                    <a:lnTo>
                      <a:pt x="233" y="907"/>
                    </a:lnTo>
                    <a:lnTo>
                      <a:pt x="0" y="690"/>
                    </a:lnTo>
                    <a:lnTo>
                      <a:pt x="0" y="290"/>
                    </a:lnTo>
                    <a:lnTo>
                      <a:pt x="424" y="0"/>
                    </a:lnTo>
                    <a:lnTo>
                      <a:pt x="868" y="106"/>
                    </a:lnTo>
                    <a:lnTo>
                      <a:pt x="1183" y="315"/>
                    </a:lnTo>
                    <a:lnTo>
                      <a:pt x="1317" y="548"/>
                    </a:lnTo>
                    <a:lnTo>
                      <a:pt x="1176" y="741"/>
                    </a:lnTo>
                    <a:lnTo>
                      <a:pt x="1122" y="968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8" name="Freeform 446"/>
              <p:cNvSpPr>
                <a:spLocks/>
              </p:cNvSpPr>
              <p:nvPr/>
            </p:nvSpPr>
            <p:spPr bwMode="auto">
              <a:xfrm>
                <a:off x="3152" y="1420"/>
                <a:ext cx="303" cy="238"/>
              </a:xfrm>
              <a:custGeom>
                <a:avLst/>
                <a:gdLst>
                  <a:gd name="T0" fmla="*/ 64 w 1208"/>
                  <a:gd name="T1" fmla="*/ 56 h 954"/>
                  <a:gd name="T2" fmla="*/ 64 w 1208"/>
                  <a:gd name="T3" fmla="*/ 57 h 954"/>
                  <a:gd name="T4" fmla="*/ 64 w 1208"/>
                  <a:gd name="T5" fmla="*/ 58 h 954"/>
                  <a:gd name="T6" fmla="*/ 64 w 1208"/>
                  <a:gd name="T7" fmla="*/ 59 h 954"/>
                  <a:gd name="T8" fmla="*/ 58 w 1208"/>
                  <a:gd name="T9" fmla="*/ 59 h 954"/>
                  <a:gd name="T10" fmla="*/ 51 w 1208"/>
                  <a:gd name="T11" fmla="*/ 59 h 954"/>
                  <a:gd name="T12" fmla="*/ 45 w 1208"/>
                  <a:gd name="T13" fmla="*/ 59 h 954"/>
                  <a:gd name="T14" fmla="*/ 39 w 1208"/>
                  <a:gd name="T15" fmla="*/ 59 h 954"/>
                  <a:gd name="T16" fmla="*/ 33 w 1208"/>
                  <a:gd name="T17" fmla="*/ 57 h 954"/>
                  <a:gd name="T18" fmla="*/ 26 w 1208"/>
                  <a:gd name="T19" fmla="*/ 56 h 954"/>
                  <a:gd name="T20" fmla="*/ 20 w 1208"/>
                  <a:gd name="T21" fmla="*/ 53 h 954"/>
                  <a:gd name="T22" fmla="*/ 13 w 1208"/>
                  <a:gd name="T23" fmla="*/ 52 h 954"/>
                  <a:gd name="T24" fmla="*/ 10 w 1208"/>
                  <a:gd name="T25" fmla="*/ 49 h 954"/>
                  <a:gd name="T26" fmla="*/ 7 w 1208"/>
                  <a:gd name="T27" fmla="*/ 46 h 954"/>
                  <a:gd name="T28" fmla="*/ 4 w 1208"/>
                  <a:gd name="T29" fmla="*/ 42 h 954"/>
                  <a:gd name="T30" fmla="*/ 0 w 1208"/>
                  <a:gd name="T31" fmla="*/ 39 h 954"/>
                  <a:gd name="T32" fmla="*/ 0 w 1208"/>
                  <a:gd name="T33" fmla="*/ 34 h 954"/>
                  <a:gd name="T34" fmla="*/ 0 w 1208"/>
                  <a:gd name="T35" fmla="*/ 28 h 954"/>
                  <a:gd name="T36" fmla="*/ 0 w 1208"/>
                  <a:gd name="T37" fmla="*/ 23 h 954"/>
                  <a:gd name="T38" fmla="*/ 0 w 1208"/>
                  <a:gd name="T39" fmla="*/ 16 h 954"/>
                  <a:gd name="T40" fmla="*/ 6 w 1208"/>
                  <a:gd name="T41" fmla="*/ 13 h 954"/>
                  <a:gd name="T42" fmla="*/ 12 w 1208"/>
                  <a:gd name="T43" fmla="*/ 8 h 954"/>
                  <a:gd name="T44" fmla="*/ 18 w 1208"/>
                  <a:gd name="T45" fmla="*/ 4 h 954"/>
                  <a:gd name="T46" fmla="*/ 25 w 1208"/>
                  <a:gd name="T47" fmla="*/ 0 h 954"/>
                  <a:gd name="T48" fmla="*/ 31 w 1208"/>
                  <a:gd name="T49" fmla="*/ 2 h 954"/>
                  <a:gd name="T50" fmla="*/ 37 w 1208"/>
                  <a:gd name="T51" fmla="*/ 3 h 954"/>
                  <a:gd name="T52" fmla="*/ 43 w 1208"/>
                  <a:gd name="T53" fmla="*/ 4 h 954"/>
                  <a:gd name="T54" fmla="*/ 50 w 1208"/>
                  <a:gd name="T55" fmla="*/ 6 h 954"/>
                  <a:gd name="T56" fmla="*/ 54 w 1208"/>
                  <a:gd name="T57" fmla="*/ 9 h 954"/>
                  <a:gd name="T58" fmla="*/ 59 w 1208"/>
                  <a:gd name="T59" fmla="*/ 12 h 954"/>
                  <a:gd name="T60" fmla="*/ 64 w 1208"/>
                  <a:gd name="T61" fmla="*/ 15 h 954"/>
                  <a:gd name="T62" fmla="*/ 68 w 1208"/>
                  <a:gd name="T63" fmla="*/ 18 h 954"/>
                  <a:gd name="T64" fmla="*/ 70 w 1208"/>
                  <a:gd name="T65" fmla="*/ 21 h 954"/>
                  <a:gd name="T66" fmla="*/ 72 w 1208"/>
                  <a:gd name="T67" fmla="*/ 25 h 954"/>
                  <a:gd name="T68" fmla="*/ 74 w 1208"/>
                  <a:gd name="T69" fmla="*/ 28 h 954"/>
                  <a:gd name="T70" fmla="*/ 76 w 1208"/>
                  <a:gd name="T71" fmla="*/ 31 h 954"/>
                  <a:gd name="T72" fmla="*/ 74 w 1208"/>
                  <a:gd name="T73" fmla="*/ 34 h 954"/>
                  <a:gd name="T74" fmla="*/ 72 w 1208"/>
                  <a:gd name="T75" fmla="*/ 37 h 954"/>
                  <a:gd name="T76" fmla="*/ 70 w 1208"/>
                  <a:gd name="T77" fmla="*/ 39 h 954"/>
                  <a:gd name="T78" fmla="*/ 68 w 1208"/>
                  <a:gd name="T79" fmla="*/ 42 h 954"/>
                  <a:gd name="T80" fmla="*/ 67 w 1208"/>
                  <a:gd name="T81" fmla="*/ 46 h 954"/>
                  <a:gd name="T82" fmla="*/ 66 w 1208"/>
                  <a:gd name="T83" fmla="*/ 49 h 954"/>
                  <a:gd name="T84" fmla="*/ 65 w 1208"/>
                  <a:gd name="T85" fmla="*/ 52 h 954"/>
                  <a:gd name="T86" fmla="*/ 64 w 1208"/>
                  <a:gd name="T87" fmla="*/ 56 h 9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08" h="954">
                    <a:moveTo>
                      <a:pt x="1024" y="893"/>
                    </a:moveTo>
                    <a:lnTo>
                      <a:pt x="1024" y="899"/>
                    </a:lnTo>
                    <a:lnTo>
                      <a:pt x="1024" y="911"/>
                    </a:lnTo>
                    <a:lnTo>
                      <a:pt x="1024" y="918"/>
                    </a:lnTo>
                    <a:lnTo>
                      <a:pt x="1024" y="929"/>
                    </a:lnTo>
                    <a:lnTo>
                      <a:pt x="1016" y="936"/>
                    </a:lnTo>
                    <a:lnTo>
                      <a:pt x="1016" y="947"/>
                    </a:lnTo>
                    <a:lnTo>
                      <a:pt x="1016" y="954"/>
                    </a:lnTo>
                    <a:lnTo>
                      <a:pt x="961" y="954"/>
                    </a:lnTo>
                    <a:lnTo>
                      <a:pt x="918" y="954"/>
                    </a:lnTo>
                    <a:lnTo>
                      <a:pt x="864" y="954"/>
                    </a:lnTo>
                    <a:lnTo>
                      <a:pt x="813" y="954"/>
                    </a:lnTo>
                    <a:lnTo>
                      <a:pt x="770" y="954"/>
                    </a:lnTo>
                    <a:lnTo>
                      <a:pt x="715" y="954"/>
                    </a:lnTo>
                    <a:lnTo>
                      <a:pt x="671" y="947"/>
                    </a:lnTo>
                    <a:lnTo>
                      <a:pt x="617" y="947"/>
                    </a:lnTo>
                    <a:lnTo>
                      <a:pt x="566" y="936"/>
                    </a:lnTo>
                    <a:lnTo>
                      <a:pt x="522" y="918"/>
                    </a:lnTo>
                    <a:lnTo>
                      <a:pt x="468" y="899"/>
                    </a:lnTo>
                    <a:lnTo>
                      <a:pt x="414" y="893"/>
                    </a:lnTo>
                    <a:lnTo>
                      <a:pt x="363" y="874"/>
                    </a:lnTo>
                    <a:lnTo>
                      <a:pt x="319" y="856"/>
                    </a:lnTo>
                    <a:lnTo>
                      <a:pt x="265" y="848"/>
                    </a:lnTo>
                    <a:lnTo>
                      <a:pt x="211" y="830"/>
                    </a:lnTo>
                    <a:lnTo>
                      <a:pt x="185" y="805"/>
                    </a:lnTo>
                    <a:lnTo>
                      <a:pt x="160" y="787"/>
                    </a:lnTo>
                    <a:lnTo>
                      <a:pt x="135" y="762"/>
                    </a:lnTo>
                    <a:lnTo>
                      <a:pt x="105" y="733"/>
                    </a:lnTo>
                    <a:lnTo>
                      <a:pt x="80" y="708"/>
                    </a:lnTo>
                    <a:lnTo>
                      <a:pt x="54" y="682"/>
                    </a:lnTo>
                    <a:lnTo>
                      <a:pt x="26" y="653"/>
                    </a:lnTo>
                    <a:lnTo>
                      <a:pt x="0" y="635"/>
                    </a:lnTo>
                    <a:lnTo>
                      <a:pt x="0" y="584"/>
                    </a:lnTo>
                    <a:lnTo>
                      <a:pt x="0" y="540"/>
                    </a:lnTo>
                    <a:lnTo>
                      <a:pt x="0" y="497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63"/>
                    </a:lnTo>
                    <a:lnTo>
                      <a:pt x="0" y="319"/>
                    </a:lnTo>
                    <a:lnTo>
                      <a:pt x="0" y="265"/>
                    </a:lnTo>
                    <a:lnTo>
                      <a:pt x="54" y="240"/>
                    </a:lnTo>
                    <a:lnTo>
                      <a:pt x="98" y="203"/>
                    </a:lnTo>
                    <a:lnTo>
                      <a:pt x="148" y="170"/>
                    </a:lnTo>
                    <a:lnTo>
                      <a:pt x="196" y="134"/>
                    </a:lnTo>
                    <a:lnTo>
                      <a:pt x="239" y="109"/>
                    </a:lnTo>
                    <a:lnTo>
                      <a:pt x="290" y="73"/>
                    </a:lnTo>
                    <a:lnTo>
                      <a:pt x="334" y="37"/>
                    </a:lnTo>
                    <a:lnTo>
                      <a:pt x="389" y="0"/>
                    </a:lnTo>
                    <a:lnTo>
                      <a:pt x="443" y="19"/>
                    </a:lnTo>
                    <a:lnTo>
                      <a:pt x="486" y="29"/>
                    </a:lnTo>
                    <a:lnTo>
                      <a:pt x="537" y="37"/>
                    </a:lnTo>
                    <a:lnTo>
                      <a:pt x="592" y="55"/>
                    </a:lnTo>
                    <a:lnTo>
                      <a:pt x="646" y="62"/>
                    </a:lnTo>
                    <a:lnTo>
                      <a:pt x="689" y="73"/>
                    </a:lnTo>
                    <a:lnTo>
                      <a:pt x="740" y="91"/>
                    </a:lnTo>
                    <a:lnTo>
                      <a:pt x="795" y="98"/>
                    </a:lnTo>
                    <a:lnTo>
                      <a:pt x="831" y="123"/>
                    </a:lnTo>
                    <a:lnTo>
                      <a:pt x="864" y="141"/>
                    </a:lnTo>
                    <a:lnTo>
                      <a:pt x="900" y="170"/>
                    </a:lnTo>
                    <a:lnTo>
                      <a:pt x="943" y="195"/>
                    </a:lnTo>
                    <a:lnTo>
                      <a:pt x="979" y="221"/>
                    </a:lnTo>
                    <a:lnTo>
                      <a:pt x="1016" y="240"/>
                    </a:lnTo>
                    <a:lnTo>
                      <a:pt x="1048" y="265"/>
                    </a:lnTo>
                    <a:lnTo>
                      <a:pt x="1085" y="294"/>
                    </a:lnTo>
                    <a:lnTo>
                      <a:pt x="1103" y="319"/>
                    </a:lnTo>
                    <a:lnTo>
                      <a:pt x="1121" y="345"/>
                    </a:lnTo>
                    <a:lnTo>
                      <a:pt x="1128" y="373"/>
                    </a:lnTo>
                    <a:lnTo>
                      <a:pt x="1146" y="399"/>
                    </a:lnTo>
                    <a:lnTo>
                      <a:pt x="1164" y="424"/>
                    </a:lnTo>
                    <a:lnTo>
                      <a:pt x="1182" y="449"/>
                    </a:lnTo>
                    <a:lnTo>
                      <a:pt x="1190" y="479"/>
                    </a:lnTo>
                    <a:lnTo>
                      <a:pt x="1208" y="504"/>
                    </a:lnTo>
                    <a:lnTo>
                      <a:pt x="1190" y="522"/>
                    </a:lnTo>
                    <a:lnTo>
                      <a:pt x="1175" y="548"/>
                    </a:lnTo>
                    <a:lnTo>
                      <a:pt x="1157" y="566"/>
                    </a:lnTo>
                    <a:lnTo>
                      <a:pt x="1146" y="591"/>
                    </a:lnTo>
                    <a:lnTo>
                      <a:pt x="1128" y="621"/>
                    </a:lnTo>
                    <a:lnTo>
                      <a:pt x="1110" y="635"/>
                    </a:lnTo>
                    <a:lnTo>
                      <a:pt x="1096" y="664"/>
                    </a:lnTo>
                    <a:lnTo>
                      <a:pt x="1078" y="682"/>
                    </a:lnTo>
                    <a:lnTo>
                      <a:pt x="1078" y="708"/>
                    </a:lnTo>
                    <a:lnTo>
                      <a:pt x="1067" y="733"/>
                    </a:lnTo>
                    <a:lnTo>
                      <a:pt x="1060" y="762"/>
                    </a:lnTo>
                    <a:lnTo>
                      <a:pt x="1048" y="787"/>
                    </a:lnTo>
                    <a:lnTo>
                      <a:pt x="1048" y="812"/>
                    </a:lnTo>
                    <a:lnTo>
                      <a:pt x="1042" y="838"/>
                    </a:lnTo>
                    <a:lnTo>
                      <a:pt x="1034" y="867"/>
                    </a:lnTo>
                    <a:lnTo>
                      <a:pt x="1024" y="893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9" name="Freeform 447"/>
              <p:cNvSpPr>
                <a:spLocks/>
              </p:cNvSpPr>
              <p:nvPr/>
            </p:nvSpPr>
            <p:spPr bwMode="auto">
              <a:xfrm>
                <a:off x="3177" y="1438"/>
                <a:ext cx="276" cy="218"/>
              </a:xfrm>
              <a:custGeom>
                <a:avLst/>
                <a:gdLst>
                  <a:gd name="T0" fmla="*/ 59 w 1102"/>
                  <a:gd name="T1" fmla="*/ 51 h 874"/>
                  <a:gd name="T2" fmla="*/ 58 w 1102"/>
                  <a:gd name="T3" fmla="*/ 52 h 874"/>
                  <a:gd name="T4" fmla="*/ 58 w 1102"/>
                  <a:gd name="T5" fmla="*/ 53 h 874"/>
                  <a:gd name="T6" fmla="*/ 58 w 1102"/>
                  <a:gd name="T7" fmla="*/ 54 h 874"/>
                  <a:gd name="T8" fmla="*/ 53 w 1102"/>
                  <a:gd name="T9" fmla="*/ 54 h 874"/>
                  <a:gd name="T10" fmla="*/ 46 w 1102"/>
                  <a:gd name="T11" fmla="*/ 54 h 874"/>
                  <a:gd name="T12" fmla="*/ 41 w 1102"/>
                  <a:gd name="T13" fmla="*/ 54 h 874"/>
                  <a:gd name="T14" fmla="*/ 35 w 1102"/>
                  <a:gd name="T15" fmla="*/ 54 h 874"/>
                  <a:gd name="T16" fmla="*/ 30 w 1102"/>
                  <a:gd name="T17" fmla="*/ 52 h 874"/>
                  <a:gd name="T18" fmla="*/ 24 w 1102"/>
                  <a:gd name="T19" fmla="*/ 51 h 874"/>
                  <a:gd name="T20" fmla="*/ 18 w 1102"/>
                  <a:gd name="T21" fmla="*/ 49 h 874"/>
                  <a:gd name="T22" fmla="*/ 12 w 1102"/>
                  <a:gd name="T23" fmla="*/ 47 h 874"/>
                  <a:gd name="T24" fmla="*/ 9 w 1102"/>
                  <a:gd name="T25" fmla="*/ 44 h 874"/>
                  <a:gd name="T26" fmla="*/ 6 w 1102"/>
                  <a:gd name="T27" fmla="*/ 41 h 874"/>
                  <a:gd name="T28" fmla="*/ 3 w 1102"/>
                  <a:gd name="T29" fmla="*/ 38 h 874"/>
                  <a:gd name="T30" fmla="*/ 0 w 1102"/>
                  <a:gd name="T31" fmla="*/ 36 h 874"/>
                  <a:gd name="T32" fmla="*/ 0 w 1102"/>
                  <a:gd name="T33" fmla="*/ 31 h 874"/>
                  <a:gd name="T34" fmla="*/ 0 w 1102"/>
                  <a:gd name="T35" fmla="*/ 25 h 874"/>
                  <a:gd name="T36" fmla="*/ 0 w 1102"/>
                  <a:gd name="T37" fmla="*/ 20 h 874"/>
                  <a:gd name="T38" fmla="*/ 0 w 1102"/>
                  <a:gd name="T39" fmla="*/ 15 h 874"/>
                  <a:gd name="T40" fmla="*/ 6 w 1102"/>
                  <a:gd name="T41" fmla="*/ 11 h 874"/>
                  <a:gd name="T42" fmla="*/ 11 w 1102"/>
                  <a:gd name="T43" fmla="*/ 7 h 874"/>
                  <a:gd name="T44" fmla="*/ 17 w 1102"/>
                  <a:gd name="T45" fmla="*/ 4 h 874"/>
                  <a:gd name="T46" fmla="*/ 22 w 1102"/>
                  <a:gd name="T47" fmla="*/ 0 h 874"/>
                  <a:gd name="T48" fmla="*/ 28 w 1102"/>
                  <a:gd name="T49" fmla="*/ 1 h 874"/>
                  <a:gd name="T50" fmla="*/ 34 w 1102"/>
                  <a:gd name="T51" fmla="*/ 3 h 874"/>
                  <a:gd name="T52" fmla="*/ 39 w 1102"/>
                  <a:gd name="T53" fmla="*/ 4 h 874"/>
                  <a:gd name="T54" fmla="*/ 45 w 1102"/>
                  <a:gd name="T55" fmla="*/ 5 h 874"/>
                  <a:gd name="T56" fmla="*/ 50 w 1102"/>
                  <a:gd name="T57" fmla="*/ 8 h 874"/>
                  <a:gd name="T58" fmla="*/ 54 w 1102"/>
                  <a:gd name="T59" fmla="*/ 11 h 874"/>
                  <a:gd name="T60" fmla="*/ 58 w 1102"/>
                  <a:gd name="T61" fmla="*/ 14 h 874"/>
                  <a:gd name="T62" fmla="*/ 63 w 1102"/>
                  <a:gd name="T63" fmla="*/ 16 h 874"/>
                  <a:gd name="T64" fmla="*/ 64 w 1102"/>
                  <a:gd name="T65" fmla="*/ 19 h 874"/>
                  <a:gd name="T66" fmla="*/ 66 w 1102"/>
                  <a:gd name="T67" fmla="*/ 23 h 874"/>
                  <a:gd name="T68" fmla="*/ 68 w 1102"/>
                  <a:gd name="T69" fmla="*/ 25 h 874"/>
                  <a:gd name="T70" fmla="*/ 69 w 1102"/>
                  <a:gd name="T71" fmla="*/ 28 h 874"/>
                  <a:gd name="T72" fmla="*/ 67 w 1102"/>
                  <a:gd name="T73" fmla="*/ 31 h 874"/>
                  <a:gd name="T74" fmla="*/ 65 w 1102"/>
                  <a:gd name="T75" fmla="*/ 33 h 874"/>
                  <a:gd name="T76" fmla="*/ 63 w 1102"/>
                  <a:gd name="T77" fmla="*/ 36 h 874"/>
                  <a:gd name="T78" fmla="*/ 61 w 1102"/>
                  <a:gd name="T79" fmla="*/ 38 h 874"/>
                  <a:gd name="T80" fmla="*/ 61 w 1102"/>
                  <a:gd name="T81" fmla="*/ 42 h 874"/>
                  <a:gd name="T82" fmla="*/ 60 w 1102"/>
                  <a:gd name="T83" fmla="*/ 44 h 874"/>
                  <a:gd name="T84" fmla="*/ 59 w 1102"/>
                  <a:gd name="T85" fmla="*/ 47 h 874"/>
                  <a:gd name="T86" fmla="*/ 59 w 1102"/>
                  <a:gd name="T87" fmla="*/ 51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2" h="874">
                    <a:moveTo>
                      <a:pt x="936" y="812"/>
                    </a:moveTo>
                    <a:lnTo>
                      <a:pt x="936" y="820"/>
                    </a:lnTo>
                    <a:lnTo>
                      <a:pt x="936" y="826"/>
                    </a:lnTo>
                    <a:lnTo>
                      <a:pt x="926" y="838"/>
                    </a:lnTo>
                    <a:lnTo>
                      <a:pt x="926" y="845"/>
                    </a:lnTo>
                    <a:lnTo>
                      <a:pt x="926" y="856"/>
                    </a:lnTo>
                    <a:lnTo>
                      <a:pt x="926" y="863"/>
                    </a:lnTo>
                    <a:lnTo>
                      <a:pt x="926" y="874"/>
                    </a:lnTo>
                    <a:lnTo>
                      <a:pt x="881" y="863"/>
                    </a:lnTo>
                    <a:lnTo>
                      <a:pt x="838" y="863"/>
                    </a:lnTo>
                    <a:lnTo>
                      <a:pt x="784" y="863"/>
                    </a:lnTo>
                    <a:lnTo>
                      <a:pt x="740" y="863"/>
                    </a:lnTo>
                    <a:lnTo>
                      <a:pt x="697" y="863"/>
                    </a:lnTo>
                    <a:lnTo>
                      <a:pt x="653" y="863"/>
                    </a:lnTo>
                    <a:lnTo>
                      <a:pt x="609" y="863"/>
                    </a:lnTo>
                    <a:lnTo>
                      <a:pt x="563" y="863"/>
                    </a:lnTo>
                    <a:lnTo>
                      <a:pt x="519" y="845"/>
                    </a:lnTo>
                    <a:lnTo>
                      <a:pt x="475" y="838"/>
                    </a:lnTo>
                    <a:lnTo>
                      <a:pt x="424" y="820"/>
                    </a:lnTo>
                    <a:lnTo>
                      <a:pt x="377" y="812"/>
                    </a:lnTo>
                    <a:lnTo>
                      <a:pt x="334" y="794"/>
                    </a:lnTo>
                    <a:lnTo>
                      <a:pt x="291" y="783"/>
                    </a:lnTo>
                    <a:lnTo>
                      <a:pt x="236" y="765"/>
                    </a:lnTo>
                    <a:lnTo>
                      <a:pt x="192" y="757"/>
                    </a:lnTo>
                    <a:lnTo>
                      <a:pt x="167" y="732"/>
                    </a:lnTo>
                    <a:lnTo>
                      <a:pt x="149" y="714"/>
                    </a:lnTo>
                    <a:lnTo>
                      <a:pt x="123" y="689"/>
                    </a:lnTo>
                    <a:lnTo>
                      <a:pt x="98" y="660"/>
                    </a:lnTo>
                    <a:lnTo>
                      <a:pt x="68" y="642"/>
                    </a:lnTo>
                    <a:lnTo>
                      <a:pt x="50" y="617"/>
                    </a:lnTo>
                    <a:lnTo>
                      <a:pt x="25" y="599"/>
                    </a:lnTo>
                    <a:lnTo>
                      <a:pt x="0" y="572"/>
                    </a:lnTo>
                    <a:lnTo>
                      <a:pt x="0" y="529"/>
                    </a:lnTo>
                    <a:lnTo>
                      <a:pt x="0" y="493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70"/>
                    </a:lnTo>
                    <a:lnTo>
                      <a:pt x="0" y="326"/>
                    </a:lnTo>
                    <a:lnTo>
                      <a:pt x="0" y="282"/>
                    </a:lnTo>
                    <a:lnTo>
                      <a:pt x="0" y="246"/>
                    </a:lnTo>
                    <a:lnTo>
                      <a:pt x="44" y="210"/>
                    </a:lnTo>
                    <a:lnTo>
                      <a:pt x="87" y="185"/>
                    </a:lnTo>
                    <a:lnTo>
                      <a:pt x="131" y="148"/>
                    </a:lnTo>
                    <a:lnTo>
                      <a:pt x="174" y="122"/>
                    </a:lnTo>
                    <a:lnTo>
                      <a:pt x="221" y="97"/>
                    </a:lnTo>
                    <a:lnTo>
                      <a:pt x="265" y="61"/>
                    </a:lnTo>
                    <a:lnTo>
                      <a:pt x="309" y="36"/>
                    </a:lnTo>
                    <a:lnTo>
                      <a:pt x="352" y="0"/>
                    </a:lnTo>
                    <a:lnTo>
                      <a:pt x="395" y="18"/>
                    </a:lnTo>
                    <a:lnTo>
                      <a:pt x="449" y="25"/>
                    </a:lnTo>
                    <a:lnTo>
                      <a:pt x="494" y="36"/>
                    </a:lnTo>
                    <a:lnTo>
                      <a:pt x="537" y="43"/>
                    </a:lnTo>
                    <a:lnTo>
                      <a:pt x="581" y="50"/>
                    </a:lnTo>
                    <a:lnTo>
                      <a:pt x="624" y="68"/>
                    </a:lnTo>
                    <a:lnTo>
                      <a:pt x="678" y="79"/>
                    </a:lnTo>
                    <a:lnTo>
                      <a:pt x="721" y="86"/>
                    </a:lnTo>
                    <a:lnTo>
                      <a:pt x="758" y="104"/>
                    </a:lnTo>
                    <a:lnTo>
                      <a:pt x="794" y="130"/>
                    </a:lnTo>
                    <a:lnTo>
                      <a:pt x="820" y="148"/>
                    </a:lnTo>
                    <a:lnTo>
                      <a:pt x="856" y="173"/>
                    </a:lnTo>
                    <a:lnTo>
                      <a:pt x="889" y="192"/>
                    </a:lnTo>
                    <a:lnTo>
                      <a:pt x="926" y="221"/>
                    </a:lnTo>
                    <a:lnTo>
                      <a:pt x="962" y="236"/>
                    </a:lnTo>
                    <a:lnTo>
                      <a:pt x="998" y="264"/>
                    </a:lnTo>
                    <a:lnTo>
                      <a:pt x="1005" y="282"/>
                    </a:lnTo>
                    <a:lnTo>
                      <a:pt x="1023" y="308"/>
                    </a:lnTo>
                    <a:lnTo>
                      <a:pt x="1030" y="333"/>
                    </a:lnTo>
                    <a:lnTo>
                      <a:pt x="1048" y="363"/>
                    </a:lnTo>
                    <a:lnTo>
                      <a:pt x="1059" y="376"/>
                    </a:lnTo>
                    <a:lnTo>
                      <a:pt x="1077" y="406"/>
                    </a:lnTo>
                    <a:lnTo>
                      <a:pt x="1084" y="431"/>
                    </a:lnTo>
                    <a:lnTo>
                      <a:pt x="1102" y="449"/>
                    </a:lnTo>
                    <a:lnTo>
                      <a:pt x="1084" y="475"/>
                    </a:lnTo>
                    <a:lnTo>
                      <a:pt x="1066" y="493"/>
                    </a:lnTo>
                    <a:lnTo>
                      <a:pt x="1059" y="518"/>
                    </a:lnTo>
                    <a:lnTo>
                      <a:pt x="1041" y="536"/>
                    </a:lnTo>
                    <a:lnTo>
                      <a:pt x="1023" y="554"/>
                    </a:lnTo>
                    <a:lnTo>
                      <a:pt x="1012" y="580"/>
                    </a:lnTo>
                    <a:lnTo>
                      <a:pt x="998" y="599"/>
                    </a:lnTo>
                    <a:lnTo>
                      <a:pt x="980" y="617"/>
                    </a:lnTo>
                    <a:lnTo>
                      <a:pt x="980" y="642"/>
                    </a:lnTo>
                    <a:lnTo>
                      <a:pt x="969" y="671"/>
                    </a:lnTo>
                    <a:lnTo>
                      <a:pt x="962" y="689"/>
                    </a:lnTo>
                    <a:lnTo>
                      <a:pt x="962" y="714"/>
                    </a:lnTo>
                    <a:lnTo>
                      <a:pt x="950" y="739"/>
                    </a:lnTo>
                    <a:lnTo>
                      <a:pt x="944" y="757"/>
                    </a:lnTo>
                    <a:lnTo>
                      <a:pt x="944" y="783"/>
                    </a:lnTo>
                    <a:lnTo>
                      <a:pt x="936" y="812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0" name="Freeform 448"/>
              <p:cNvSpPr>
                <a:spLocks/>
              </p:cNvSpPr>
              <p:nvPr/>
            </p:nvSpPr>
            <p:spPr bwMode="auto">
              <a:xfrm>
                <a:off x="3201" y="1455"/>
                <a:ext cx="249" cy="197"/>
              </a:xfrm>
              <a:custGeom>
                <a:avLst/>
                <a:gdLst>
                  <a:gd name="T0" fmla="*/ 53 w 994"/>
                  <a:gd name="T1" fmla="*/ 47 h 788"/>
                  <a:gd name="T2" fmla="*/ 53 w 994"/>
                  <a:gd name="T3" fmla="*/ 48 h 788"/>
                  <a:gd name="T4" fmla="*/ 53 w 994"/>
                  <a:gd name="T5" fmla="*/ 49 h 788"/>
                  <a:gd name="T6" fmla="*/ 50 w 994"/>
                  <a:gd name="T7" fmla="*/ 49 h 788"/>
                  <a:gd name="T8" fmla="*/ 45 w 994"/>
                  <a:gd name="T9" fmla="*/ 49 h 788"/>
                  <a:gd name="T10" fmla="*/ 40 w 994"/>
                  <a:gd name="T11" fmla="*/ 49 h 788"/>
                  <a:gd name="T12" fmla="*/ 34 w 994"/>
                  <a:gd name="T13" fmla="*/ 49 h 788"/>
                  <a:gd name="T14" fmla="*/ 29 w 994"/>
                  <a:gd name="T15" fmla="*/ 48 h 788"/>
                  <a:gd name="T16" fmla="*/ 24 w 994"/>
                  <a:gd name="T17" fmla="*/ 47 h 788"/>
                  <a:gd name="T18" fmla="*/ 19 w 994"/>
                  <a:gd name="T19" fmla="*/ 45 h 788"/>
                  <a:gd name="T20" fmla="*/ 14 w 994"/>
                  <a:gd name="T21" fmla="*/ 43 h 788"/>
                  <a:gd name="T22" fmla="*/ 10 w 994"/>
                  <a:gd name="T23" fmla="*/ 42 h 788"/>
                  <a:gd name="T24" fmla="*/ 7 w 994"/>
                  <a:gd name="T25" fmla="*/ 39 h 788"/>
                  <a:gd name="T26" fmla="*/ 4 w 994"/>
                  <a:gd name="T27" fmla="*/ 37 h 788"/>
                  <a:gd name="T28" fmla="*/ 2 w 994"/>
                  <a:gd name="T29" fmla="*/ 34 h 788"/>
                  <a:gd name="T30" fmla="*/ 0 w 994"/>
                  <a:gd name="T31" fmla="*/ 30 h 788"/>
                  <a:gd name="T32" fmla="*/ 1 w 994"/>
                  <a:gd name="T33" fmla="*/ 26 h 788"/>
                  <a:gd name="T34" fmla="*/ 1 w 994"/>
                  <a:gd name="T35" fmla="*/ 21 h 788"/>
                  <a:gd name="T36" fmla="*/ 1 w 994"/>
                  <a:gd name="T37" fmla="*/ 16 h 788"/>
                  <a:gd name="T38" fmla="*/ 3 w 994"/>
                  <a:gd name="T39" fmla="*/ 12 h 788"/>
                  <a:gd name="T40" fmla="*/ 8 w 994"/>
                  <a:gd name="T41" fmla="*/ 9 h 788"/>
                  <a:gd name="T42" fmla="*/ 13 w 994"/>
                  <a:gd name="T43" fmla="*/ 6 h 788"/>
                  <a:gd name="T44" fmla="*/ 18 w 994"/>
                  <a:gd name="T45" fmla="*/ 2 h 788"/>
                  <a:gd name="T46" fmla="*/ 23 w 994"/>
                  <a:gd name="T47" fmla="*/ 1 h 788"/>
                  <a:gd name="T48" fmla="*/ 28 w 994"/>
                  <a:gd name="T49" fmla="*/ 2 h 788"/>
                  <a:gd name="T50" fmla="*/ 33 w 994"/>
                  <a:gd name="T51" fmla="*/ 4 h 788"/>
                  <a:gd name="T52" fmla="*/ 38 w 994"/>
                  <a:gd name="T53" fmla="*/ 5 h 788"/>
                  <a:gd name="T54" fmla="*/ 43 w 994"/>
                  <a:gd name="T55" fmla="*/ 6 h 788"/>
                  <a:gd name="T56" fmla="*/ 46 w 994"/>
                  <a:gd name="T57" fmla="*/ 9 h 788"/>
                  <a:gd name="T58" fmla="*/ 50 w 994"/>
                  <a:gd name="T59" fmla="*/ 11 h 788"/>
                  <a:gd name="T60" fmla="*/ 54 w 994"/>
                  <a:gd name="T61" fmla="*/ 14 h 788"/>
                  <a:gd name="T62" fmla="*/ 57 w 994"/>
                  <a:gd name="T63" fmla="*/ 16 h 788"/>
                  <a:gd name="T64" fmla="*/ 58 w 994"/>
                  <a:gd name="T65" fmla="*/ 19 h 788"/>
                  <a:gd name="T66" fmla="*/ 60 w 994"/>
                  <a:gd name="T67" fmla="*/ 22 h 788"/>
                  <a:gd name="T68" fmla="*/ 61 w 994"/>
                  <a:gd name="T69" fmla="*/ 24 h 788"/>
                  <a:gd name="T70" fmla="*/ 61 w 994"/>
                  <a:gd name="T71" fmla="*/ 27 h 788"/>
                  <a:gd name="T72" fmla="*/ 60 w 994"/>
                  <a:gd name="T73" fmla="*/ 29 h 788"/>
                  <a:gd name="T74" fmla="*/ 58 w 994"/>
                  <a:gd name="T75" fmla="*/ 32 h 788"/>
                  <a:gd name="T76" fmla="*/ 56 w 994"/>
                  <a:gd name="T77" fmla="*/ 34 h 788"/>
                  <a:gd name="T78" fmla="*/ 55 w 994"/>
                  <a:gd name="T79" fmla="*/ 37 h 788"/>
                  <a:gd name="T80" fmla="*/ 55 w 994"/>
                  <a:gd name="T81" fmla="*/ 39 h 788"/>
                  <a:gd name="T82" fmla="*/ 54 w 994"/>
                  <a:gd name="T83" fmla="*/ 42 h 788"/>
                  <a:gd name="T84" fmla="*/ 53 w 994"/>
                  <a:gd name="T85" fmla="*/ 44 h 7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94" h="788">
                    <a:moveTo>
                      <a:pt x="846" y="733"/>
                    </a:moveTo>
                    <a:lnTo>
                      <a:pt x="846" y="744"/>
                    </a:lnTo>
                    <a:lnTo>
                      <a:pt x="838" y="752"/>
                    </a:lnTo>
                    <a:lnTo>
                      <a:pt x="838" y="758"/>
                    </a:lnTo>
                    <a:lnTo>
                      <a:pt x="838" y="770"/>
                    </a:lnTo>
                    <a:lnTo>
                      <a:pt x="838" y="777"/>
                    </a:lnTo>
                    <a:lnTo>
                      <a:pt x="838" y="788"/>
                    </a:lnTo>
                    <a:lnTo>
                      <a:pt x="791" y="788"/>
                    </a:lnTo>
                    <a:lnTo>
                      <a:pt x="747" y="777"/>
                    </a:lnTo>
                    <a:lnTo>
                      <a:pt x="714" y="777"/>
                    </a:lnTo>
                    <a:lnTo>
                      <a:pt x="668" y="777"/>
                    </a:lnTo>
                    <a:lnTo>
                      <a:pt x="635" y="777"/>
                    </a:lnTo>
                    <a:lnTo>
                      <a:pt x="587" y="777"/>
                    </a:lnTo>
                    <a:lnTo>
                      <a:pt x="544" y="777"/>
                    </a:lnTo>
                    <a:lnTo>
                      <a:pt x="511" y="777"/>
                    </a:lnTo>
                    <a:lnTo>
                      <a:pt x="465" y="758"/>
                    </a:lnTo>
                    <a:lnTo>
                      <a:pt x="421" y="752"/>
                    </a:lnTo>
                    <a:lnTo>
                      <a:pt x="388" y="744"/>
                    </a:lnTo>
                    <a:lnTo>
                      <a:pt x="341" y="726"/>
                    </a:lnTo>
                    <a:lnTo>
                      <a:pt x="297" y="715"/>
                    </a:lnTo>
                    <a:lnTo>
                      <a:pt x="265" y="707"/>
                    </a:lnTo>
                    <a:lnTo>
                      <a:pt x="218" y="689"/>
                    </a:lnTo>
                    <a:lnTo>
                      <a:pt x="175" y="682"/>
                    </a:lnTo>
                    <a:lnTo>
                      <a:pt x="156" y="664"/>
                    </a:lnTo>
                    <a:lnTo>
                      <a:pt x="130" y="635"/>
                    </a:lnTo>
                    <a:lnTo>
                      <a:pt x="112" y="621"/>
                    </a:lnTo>
                    <a:lnTo>
                      <a:pt x="87" y="603"/>
                    </a:lnTo>
                    <a:lnTo>
                      <a:pt x="69" y="585"/>
                    </a:lnTo>
                    <a:lnTo>
                      <a:pt x="43" y="556"/>
                    </a:lnTo>
                    <a:lnTo>
                      <a:pt x="25" y="541"/>
                    </a:lnTo>
                    <a:lnTo>
                      <a:pt x="0" y="523"/>
                    </a:lnTo>
                    <a:lnTo>
                      <a:pt x="0" y="480"/>
                    </a:lnTo>
                    <a:lnTo>
                      <a:pt x="0" y="443"/>
                    </a:lnTo>
                    <a:lnTo>
                      <a:pt x="7" y="407"/>
                    </a:lnTo>
                    <a:lnTo>
                      <a:pt x="7" y="371"/>
                    </a:lnTo>
                    <a:lnTo>
                      <a:pt x="7" y="338"/>
                    </a:lnTo>
                    <a:lnTo>
                      <a:pt x="7" y="295"/>
                    </a:lnTo>
                    <a:lnTo>
                      <a:pt x="7" y="258"/>
                    </a:lnTo>
                    <a:lnTo>
                      <a:pt x="7" y="222"/>
                    </a:lnTo>
                    <a:lnTo>
                      <a:pt x="43" y="196"/>
                    </a:lnTo>
                    <a:lnTo>
                      <a:pt x="87" y="168"/>
                    </a:lnTo>
                    <a:lnTo>
                      <a:pt x="123" y="142"/>
                    </a:lnTo>
                    <a:lnTo>
                      <a:pt x="167" y="117"/>
                    </a:lnTo>
                    <a:lnTo>
                      <a:pt x="199" y="91"/>
                    </a:lnTo>
                    <a:lnTo>
                      <a:pt x="247" y="54"/>
                    </a:lnTo>
                    <a:lnTo>
                      <a:pt x="279" y="29"/>
                    </a:lnTo>
                    <a:lnTo>
                      <a:pt x="315" y="0"/>
                    </a:lnTo>
                    <a:lnTo>
                      <a:pt x="359" y="11"/>
                    </a:lnTo>
                    <a:lnTo>
                      <a:pt x="402" y="29"/>
                    </a:lnTo>
                    <a:lnTo>
                      <a:pt x="450" y="36"/>
                    </a:lnTo>
                    <a:lnTo>
                      <a:pt x="483" y="44"/>
                    </a:lnTo>
                    <a:lnTo>
                      <a:pt x="526" y="54"/>
                    </a:lnTo>
                    <a:lnTo>
                      <a:pt x="574" y="62"/>
                    </a:lnTo>
                    <a:lnTo>
                      <a:pt x="605" y="73"/>
                    </a:lnTo>
                    <a:lnTo>
                      <a:pt x="653" y="80"/>
                    </a:lnTo>
                    <a:lnTo>
                      <a:pt x="678" y="99"/>
                    </a:lnTo>
                    <a:lnTo>
                      <a:pt x="714" y="117"/>
                    </a:lnTo>
                    <a:lnTo>
                      <a:pt x="740" y="142"/>
                    </a:lnTo>
                    <a:lnTo>
                      <a:pt x="777" y="160"/>
                    </a:lnTo>
                    <a:lnTo>
                      <a:pt x="801" y="178"/>
                    </a:lnTo>
                    <a:lnTo>
                      <a:pt x="838" y="196"/>
                    </a:lnTo>
                    <a:lnTo>
                      <a:pt x="864" y="222"/>
                    </a:lnTo>
                    <a:lnTo>
                      <a:pt x="900" y="240"/>
                    </a:lnTo>
                    <a:lnTo>
                      <a:pt x="907" y="258"/>
                    </a:lnTo>
                    <a:lnTo>
                      <a:pt x="914" y="283"/>
                    </a:lnTo>
                    <a:lnTo>
                      <a:pt x="932" y="302"/>
                    </a:lnTo>
                    <a:lnTo>
                      <a:pt x="943" y="326"/>
                    </a:lnTo>
                    <a:lnTo>
                      <a:pt x="950" y="345"/>
                    </a:lnTo>
                    <a:lnTo>
                      <a:pt x="968" y="363"/>
                    </a:lnTo>
                    <a:lnTo>
                      <a:pt x="979" y="389"/>
                    </a:lnTo>
                    <a:lnTo>
                      <a:pt x="994" y="407"/>
                    </a:lnTo>
                    <a:lnTo>
                      <a:pt x="979" y="425"/>
                    </a:lnTo>
                    <a:lnTo>
                      <a:pt x="968" y="450"/>
                    </a:lnTo>
                    <a:lnTo>
                      <a:pt x="950" y="468"/>
                    </a:lnTo>
                    <a:lnTo>
                      <a:pt x="943" y="486"/>
                    </a:lnTo>
                    <a:lnTo>
                      <a:pt x="925" y="504"/>
                    </a:lnTo>
                    <a:lnTo>
                      <a:pt x="914" y="523"/>
                    </a:lnTo>
                    <a:lnTo>
                      <a:pt x="900" y="541"/>
                    </a:lnTo>
                    <a:lnTo>
                      <a:pt x="889" y="556"/>
                    </a:lnTo>
                    <a:lnTo>
                      <a:pt x="882" y="585"/>
                    </a:lnTo>
                    <a:lnTo>
                      <a:pt x="871" y="603"/>
                    </a:lnTo>
                    <a:lnTo>
                      <a:pt x="871" y="628"/>
                    </a:lnTo>
                    <a:lnTo>
                      <a:pt x="864" y="646"/>
                    </a:lnTo>
                    <a:lnTo>
                      <a:pt x="864" y="664"/>
                    </a:lnTo>
                    <a:lnTo>
                      <a:pt x="852" y="689"/>
                    </a:lnTo>
                    <a:lnTo>
                      <a:pt x="846" y="707"/>
                    </a:lnTo>
                    <a:lnTo>
                      <a:pt x="846" y="73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1" name="Freeform 449"/>
              <p:cNvSpPr>
                <a:spLocks/>
              </p:cNvSpPr>
              <p:nvPr/>
            </p:nvSpPr>
            <p:spPr bwMode="auto">
              <a:xfrm>
                <a:off x="3228" y="1473"/>
                <a:ext cx="218" cy="174"/>
              </a:xfrm>
              <a:custGeom>
                <a:avLst/>
                <a:gdLst>
                  <a:gd name="T0" fmla="*/ 46 w 874"/>
                  <a:gd name="T1" fmla="*/ 41 h 697"/>
                  <a:gd name="T2" fmla="*/ 46 w 874"/>
                  <a:gd name="T3" fmla="*/ 42 h 697"/>
                  <a:gd name="T4" fmla="*/ 46 w 874"/>
                  <a:gd name="T5" fmla="*/ 43 h 697"/>
                  <a:gd name="T6" fmla="*/ 43 w 874"/>
                  <a:gd name="T7" fmla="*/ 43 h 697"/>
                  <a:gd name="T8" fmla="*/ 39 w 874"/>
                  <a:gd name="T9" fmla="*/ 43 h 697"/>
                  <a:gd name="T10" fmla="*/ 34 w 874"/>
                  <a:gd name="T11" fmla="*/ 43 h 697"/>
                  <a:gd name="T12" fmla="*/ 30 w 874"/>
                  <a:gd name="T13" fmla="*/ 43 h 697"/>
                  <a:gd name="T14" fmla="*/ 26 w 874"/>
                  <a:gd name="T15" fmla="*/ 42 h 697"/>
                  <a:gd name="T16" fmla="*/ 21 w 874"/>
                  <a:gd name="T17" fmla="*/ 41 h 697"/>
                  <a:gd name="T18" fmla="*/ 16 w 874"/>
                  <a:gd name="T19" fmla="*/ 39 h 697"/>
                  <a:gd name="T20" fmla="*/ 12 w 874"/>
                  <a:gd name="T21" fmla="*/ 38 h 697"/>
                  <a:gd name="T22" fmla="*/ 8 w 874"/>
                  <a:gd name="T23" fmla="*/ 36 h 697"/>
                  <a:gd name="T24" fmla="*/ 6 w 874"/>
                  <a:gd name="T25" fmla="*/ 34 h 697"/>
                  <a:gd name="T26" fmla="*/ 3 w 874"/>
                  <a:gd name="T27" fmla="*/ 32 h 697"/>
                  <a:gd name="T28" fmla="*/ 1 w 874"/>
                  <a:gd name="T29" fmla="*/ 30 h 697"/>
                  <a:gd name="T30" fmla="*/ 0 w 874"/>
                  <a:gd name="T31" fmla="*/ 26 h 697"/>
                  <a:gd name="T32" fmla="*/ 0 w 874"/>
                  <a:gd name="T33" fmla="*/ 22 h 697"/>
                  <a:gd name="T34" fmla="*/ 0 w 874"/>
                  <a:gd name="T35" fmla="*/ 18 h 697"/>
                  <a:gd name="T36" fmla="*/ 0 w 874"/>
                  <a:gd name="T37" fmla="*/ 14 h 697"/>
                  <a:gd name="T38" fmla="*/ 2 w 874"/>
                  <a:gd name="T39" fmla="*/ 10 h 697"/>
                  <a:gd name="T40" fmla="*/ 6 w 874"/>
                  <a:gd name="T41" fmla="*/ 8 h 697"/>
                  <a:gd name="T42" fmla="*/ 11 w 874"/>
                  <a:gd name="T43" fmla="*/ 5 h 697"/>
                  <a:gd name="T44" fmla="*/ 15 w 874"/>
                  <a:gd name="T45" fmla="*/ 1 h 697"/>
                  <a:gd name="T46" fmla="*/ 20 w 874"/>
                  <a:gd name="T47" fmla="*/ 0 h 697"/>
                  <a:gd name="T48" fmla="*/ 24 w 874"/>
                  <a:gd name="T49" fmla="*/ 1 h 697"/>
                  <a:gd name="T50" fmla="*/ 29 w 874"/>
                  <a:gd name="T51" fmla="*/ 3 h 697"/>
                  <a:gd name="T52" fmla="*/ 33 w 874"/>
                  <a:gd name="T53" fmla="*/ 4 h 697"/>
                  <a:gd name="T54" fmla="*/ 37 w 874"/>
                  <a:gd name="T55" fmla="*/ 5 h 697"/>
                  <a:gd name="T56" fmla="*/ 41 w 874"/>
                  <a:gd name="T57" fmla="*/ 8 h 697"/>
                  <a:gd name="T58" fmla="*/ 44 w 874"/>
                  <a:gd name="T59" fmla="*/ 10 h 697"/>
                  <a:gd name="T60" fmla="*/ 48 w 874"/>
                  <a:gd name="T61" fmla="*/ 12 h 697"/>
                  <a:gd name="T62" fmla="*/ 50 w 874"/>
                  <a:gd name="T63" fmla="*/ 14 h 697"/>
                  <a:gd name="T64" fmla="*/ 51 w 874"/>
                  <a:gd name="T65" fmla="*/ 16 h 697"/>
                  <a:gd name="T66" fmla="*/ 53 w 874"/>
                  <a:gd name="T67" fmla="*/ 19 h 697"/>
                  <a:gd name="T68" fmla="*/ 54 w 874"/>
                  <a:gd name="T69" fmla="*/ 21 h 697"/>
                  <a:gd name="T70" fmla="*/ 54 w 874"/>
                  <a:gd name="T71" fmla="*/ 23 h 697"/>
                  <a:gd name="T72" fmla="*/ 52 w 874"/>
                  <a:gd name="T73" fmla="*/ 26 h 697"/>
                  <a:gd name="T74" fmla="*/ 51 w 874"/>
                  <a:gd name="T75" fmla="*/ 28 h 697"/>
                  <a:gd name="T76" fmla="*/ 49 w 874"/>
                  <a:gd name="T77" fmla="*/ 30 h 697"/>
                  <a:gd name="T78" fmla="*/ 48 w 874"/>
                  <a:gd name="T79" fmla="*/ 32 h 697"/>
                  <a:gd name="T80" fmla="*/ 48 w 874"/>
                  <a:gd name="T81" fmla="*/ 35 h 697"/>
                  <a:gd name="T82" fmla="*/ 47 w 874"/>
                  <a:gd name="T83" fmla="*/ 37 h 697"/>
                  <a:gd name="T84" fmla="*/ 46 w 874"/>
                  <a:gd name="T85" fmla="*/ 39 h 6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74" h="697">
                    <a:moveTo>
                      <a:pt x="747" y="642"/>
                    </a:moveTo>
                    <a:lnTo>
                      <a:pt x="741" y="653"/>
                    </a:lnTo>
                    <a:lnTo>
                      <a:pt x="741" y="660"/>
                    </a:lnTo>
                    <a:lnTo>
                      <a:pt x="741" y="671"/>
                    </a:lnTo>
                    <a:lnTo>
                      <a:pt x="741" y="679"/>
                    </a:lnTo>
                    <a:lnTo>
                      <a:pt x="741" y="685"/>
                    </a:lnTo>
                    <a:lnTo>
                      <a:pt x="733" y="697"/>
                    </a:lnTo>
                    <a:lnTo>
                      <a:pt x="696" y="697"/>
                    </a:lnTo>
                    <a:lnTo>
                      <a:pt x="660" y="697"/>
                    </a:lnTo>
                    <a:lnTo>
                      <a:pt x="624" y="697"/>
                    </a:lnTo>
                    <a:lnTo>
                      <a:pt x="591" y="685"/>
                    </a:lnTo>
                    <a:lnTo>
                      <a:pt x="555" y="685"/>
                    </a:lnTo>
                    <a:lnTo>
                      <a:pt x="518" y="685"/>
                    </a:lnTo>
                    <a:lnTo>
                      <a:pt x="482" y="685"/>
                    </a:lnTo>
                    <a:lnTo>
                      <a:pt x="450" y="685"/>
                    </a:lnTo>
                    <a:lnTo>
                      <a:pt x="414" y="679"/>
                    </a:lnTo>
                    <a:lnTo>
                      <a:pt x="370" y="671"/>
                    </a:lnTo>
                    <a:lnTo>
                      <a:pt x="334" y="653"/>
                    </a:lnTo>
                    <a:lnTo>
                      <a:pt x="297" y="642"/>
                    </a:lnTo>
                    <a:lnTo>
                      <a:pt x="265" y="634"/>
                    </a:lnTo>
                    <a:lnTo>
                      <a:pt x="228" y="624"/>
                    </a:lnTo>
                    <a:lnTo>
                      <a:pt x="192" y="616"/>
                    </a:lnTo>
                    <a:lnTo>
                      <a:pt x="149" y="609"/>
                    </a:lnTo>
                    <a:lnTo>
                      <a:pt x="131" y="580"/>
                    </a:lnTo>
                    <a:lnTo>
                      <a:pt x="113" y="562"/>
                    </a:lnTo>
                    <a:lnTo>
                      <a:pt x="94" y="548"/>
                    </a:lnTo>
                    <a:lnTo>
                      <a:pt x="80" y="530"/>
                    </a:lnTo>
                    <a:lnTo>
                      <a:pt x="51" y="512"/>
                    </a:lnTo>
                    <a:lnTo>
                      <a:pt x="33" y="494"/>
                    </a:lnTo>
                    <a:lnTo>
                      <a:pt x="18" y="476"/>
                    </a:lnTo>
                    <a:lnTo>
                      <a:pt x="0" y="458"/>
                    </a:lnTo>
                    <a:lnTo>
                      <a:pt x="0" y="421"/>
                    </a:lnTo>
                    <a:lnTo>
                      <a:pt x="0" y="395"/>
                    </a:lnTo>
                    <a:lnTo>
                      <a:pt x="0" y="359"/>
                    </a:lnTo>
                    <a:lnTo>
                      <a:pt x="0" y="326"/>
                    </a:lnTo>
                    <a:lnTo>
                      <a:pt x="0" y="290"/>
                    </a:lnTo>
                    <a:lnTo>
                      <a:pt x="0" y="265"/>
                    </a:lnTo>
                    <a:lnTo>
                      <a:pt x="0" y="229"/>
                    </a:lnTo>
                    <a:lnTo>
                      <a:pt x="0" y="192"/>
                    </a:lnTo>
                    <a:lnTo>
                      <a:pt x="33" y="167"/>
                    </a:lnTo>
                    <a:lnTo>
                      <a:pt x="70" y="149"/>
                    </a:lnTo>
                    <a:lnTo>
                      <a:pt x="106" y="123"/>
                    </a:lnTo>
                    <a:lnTo>
                      <a:pt x="142" y="95"/>
                    </a:lnTo>
                    <a:lnTo>
                      <a:pt x="174" y="80"/>
                    </a:lnTo>
                    <a:lnTo>
                      <a:pt x="210" y="51"/>
                    </a:lnTo>
                    <a:lnTo>
                      <a:pt x="246" y="26"/>
                    </a:lnTo>
                    <a:lnTo>
                      <a:pt x="283" y="0"/>
                    </a:lnTo>
                    <a:lnTo>
                      <a:pt x="316" y="7"/>
                    </a:lnTo>
                    <a:lnTo>
                      <a:pt x="352" y="18"/>
                    </a:lnTo>
                    <a:lnTo>
                      <a:pt x="388" y="26"/>
                    </a:lnTo>
                    <a:lnTo>
                      <a:pt x="421" y="32"/>
                    </a:lnTo>
                    <a:lnTo>
                      <a:pt x="469" y="44"/>
                    </a:lnTo>
                    <a:lnTo>
                      <a:pt x="500" y="51"/>
                    </a:lnTo>
                    <a:lnTo>
                      <a:pt x="537" y="62"/>
                    </a:lnTo>
                    <a:lnTo>
                      <a:pt x="573" y="69"/>
                    </a:lnTo>
                    <a:lnTo>
                      <a:pt x="599" y="87"/>
                    </a:lnTo>
                    <a:lnTo>
                      <a:pt x="624" y="105"/>
                    </a:lnTo>
                    <a:lnTo>
                      <a:pt x="653" y="123"/>
                    </a:lnTo>
                    <a:lnTo>
                      <a:pt x="678" y="141"/>
                    </a:lnTo>
                    <a:lnTo>
                      <a:pt x="704" y="159"/>
                    </a:lnTo>
                    <a:lnTo>
                      <a:pt x="733" y="174"/>
                    </a:lnTo>
                    <a:lnTo>
                      <a:pt x="766" y="192"/>
                    </a:lnTo>
                    <a:lnTo>
                      <a:pt x="795" y="210"/>
                    </a:lnTo>
                    <a:lnTo>
                      <a:pt x="802" y="229"/>
                    </a:lnTo>
                    <a:lnTo>
                      <a:pt x="809" y="247"/>
                    </a:lnTo>
                    <a:lnTo>
                      <a:pt x="820" y="265"/>
                    </a:lnTo>
                    <a:lnTo>
                      <a:pt x="838" y="283"/>
                    </a:lnTo>
                    <a:lnTo>
                      <a:pt x="845" y="308"/>
                    </a:lnTo>
                    <a:lnTo>
                      <a:pt x="856" y="326"/>
                    </a:lnTo>
                    <a:lnTo>
                      <a:pt x="863" y="344"/>
                    </a:lnTo>
                    <a:lnTo>
                      <a:pt x="874" y="359"/>
                    </a:lnTo>
                    <a:lnTo>
                      <a:pt x="863" y="377"/>
                    </a:lnTo>
                    <a:lnTo>
                      <a:pt x="856" y="395"/>
                    </a:lnTo>
                    <a:lnTo>
                      <a:pt x="838" y="413"/>
                    </a:lnTo>
                    <a:lnTo>
                      <a:pt x="827" y="431"/>
                    </a:lnTo>
                    <a:lnTo>
                      <a:pt x="820" y="450"/>
                    </a:lnTo>
                    <a:lnTo>
                      <a:pt x="802" y="468"/>
                    </a:lnTo>
                    <a:lnTo>
                      <a:pt x="795" y="476"/>
                    </a:lnTo>
                    <a:lnTo>
                      <a:pt x="784" y="494"/>
                    </a:lnTo>
                    <a:lnTo>
                      <a:pt x="777" y="512"/>
                    </a:lnTo>
                    <a:lnTo>
                      <a:pt x="777" y="537"/>
                    </a:lnTo>
                    <a:lnTo>
                      <a:pt x="766" y="555"/>
                    </a:lnTo>
                    <a:lnTo>
                      <a:pt x="766" y="573"/>
                    </a:lnTo>
                    <a:lnTo>
                      <a:pt x="759" y="591"/>
                    </a:lnTo>
                    <a:lnTo>
                      <a:pt x="759" y="609"/>
                    </a:lnTo>
                    <a:lnTo>
                      <a:pt x="747" y="624"/>
                    </a:lnTo>
                    <a:lnTo>
                      <a:pt x="747" y="64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2" name="Freeform 450"/>
              <p:cNvSpPr>
                <a:spLocks/>
              </p:cNvSpPr>
              <p:nvPr/>
            </p:nvSpPr>
            <p:spPr bwMode="auto">
              <a:xfrm>
                <a:off x="3251" y="1490"/>
                <a:ext cx="193" cy="153"/>
              </a:xfrm>
              <a:custGeom>
                <a:avLst/>
                <a:gdLst>
                  <a:gd name="T0" fmla="*/ 41 w 769"/>
                  <a:gd name="T1" fmla="*/ 36 h 610"/>
                  <a:gd name="T2" fmla="*/ 41 w 769"/>
                  <a:gd name="T3" fmla="*/ 37 h 610"/>
                  <a:gd name="T4" fmla="*/ 41 w 769"/>
                  <a:gd name="T5" fmla="*/ 38 h 610"/>
                  <a:gd name="T6" fmla="*/ 37 w 769"/>
                  <a:gd name="T7" fmla="*/ 38 h 610"/>
                  <a:gd name="T8" fmla="*/ 33 w 769"/>
                  <a:gd name="T9" fmla="*/ 38 h 610"/>
                  <a:gd name="T10" fmla="*/ 29 w 769"/>
                  <a:gd name="T11" fmla="*/ 38 h 610"/>
                  <a:gd name="T12" fmla="*/ 25 w 769"/>
                  <a:gd name="T13" fmla="*/ 38 h 610"/>
                  <a:gd name="T14" fmla="*/ 21 w 769"/>
                  <a:gd name="T15" fmla="*/ 37 h 610"/>
                  <a:gd name="T16" fmla="*/ 17 w 769"/>
                  <a:gd name="T17" fmla="*/ 36 h 610"/>
                  <a:gd name="T18" fmla="*/ 13 w 769"/>
                  <a:gd name="T19" fmla="*/ 34 h 610"/>
                  <a:gd name="T20" fmla="*/ 9 w 769"/>
                  <a:gd name="T21" fmla="*/ 33 h 610"/>
                  <a:gd name="T22" fmla="*/ 7 w 769"/>
                  <a:gd name="T23" fmla="*/ 31 h 610"/>
                  <a:gd name="T24" fmla="*/ 5 w 769"/>
                  <a:gd name="T25" fmla="*/ 29 h 610"/>
                  <a:gd name="T26" fmla="*/ 2 w 769"/>
                  <a:gd name="T27" fmla="*/ 27 h 610"/>
                  <a:gd name="T28" fmla="*/ 0 w 769"/>
                  <a:gd name="T29" fmla="*/ 26 h 610"/>
                  <a:gd name="T30" fmla="*/ 0 w 769"/>
                  <a:gd name="T31" fmla="*/ 22 h 610"/>
                  <a:gd name="T32" fmla="*/ 0 w 769"/>
                  <a:gd name="T33" fmla="*/ 18 h 610"/>
                  <a:gd name="T34" fmla="*/ 0 w 769"/>
                  <a:gd name="T35" fmla="*/ 14 h 610"/>
                  <a:gd name="T36" fmla="*/ 0 w 769"/>
                  <a:gd name="T37" fmla="*/ 11 h 610"/>
                  <a:gd name="T38" fmla="*/ 4 w 769"/>
                  <a:gd name="T39" fmla="*/ 9 h 610"/>
                  <a:gd name="T40" fmla="*/ 8 w 769"/>
                  <a:gd name="T41" fmla="*/ 6 h 610"/>
                  <a:gd name="T42" fmla="*/ 12 w 769"/>
                  <a:gd name="T43" fmla="*/ 3 h 610"/>
                  <a:gd name="T44" fmla="*/ 16 w 769"/>
                  <a:gd name="T45" fmla="*/ 0 h 610"/>
                  <a:gd name="T46" fmla="*/ 20 w 769"/>
                  <a:gd name="T47" fmla="*/ 1 h 610"/>
                  <a:gd name="T48" fmla="*/ 24 w 769"/>
                  <a:gd name="T49" fmla="*/ 2 h 610"/>
                  <a:gd name="T50" fmla="*/ 28 w 769"/>
                  <a:gd name="T51" fmla="*/ 3 h 610"/>
                  <a:gd name="T52" fmla="*/ 32 w 769"/>
                  <a:gd name="T53" fmla="*/ 4 h 610"/>
                  <a:gd name="T54" fmla="*/ 35 w 769"/>
                  <a:gd name="T55" fmla="*/ 6 h 610"/>
                  <a:gd name="T56" fmla="*/ 38 w 769"/>
                  <a:gd name="T57" fmla="*/ 8 h 610"/>
                  <a:gd name="T58" fmla="*/ 41 w 769"/>
                  <a:gd name="T59" fmla="*/ 10 h 610"/>
                  <a:gd name="T60" fmla="*/ 44 w 769"/>
                  <a:gd name="T61" fmla="*/ 12 h 610"/>
                  <a:gd name="T62" fmla="*/ 45 w 769"/>
                  <a:gd name="T63" fmla="*/ 14 h 610"/>
                  <a:gd name="T64" fmla="*/ 46 w 769"/>
                  <a:gd name="T65" fmla="*/ 16 h 610"/>
                  <a:gd name="T66" fmla="*/ 47 w 769"/>
                  <a:gd name="T67" fmla="*/ 18 h 610"/>
                  <a:gd name="T68" fmla="*/ 48 w 769"/>
                  <a:gd name="T69" fmla="*/ 20 h 610"/>
                  <a:gd name="T70" fmla="*/ 47 w 769"/>
                  <a:gd name="T71" fmla="*/ 22 h 610"/>
                  <a:gd name="T72" fmla="*/ 46 w 769"/>
                  <a:gd name="T73" fmla="*/ 24 h 610"/>
                  <a:gd name="T74" fmla="*/ 45 w 769"/>
                  <a:gd name="T75" fmla="*/ 26 h 610"/>
                  <a:gd name="T76" fmla="*/ 43 w 769"/>
                  <a:gd name="T77" fmla="*/ 27 h 610"/>
                  <a:gd name="T78" fmla="*/ 43 w 769"/>
                  <a:gd name="T79" fmla="*/ 29 h 610"/>
                  <a:gd name="T80" fmla="*/ 42 w 769"/>
                  <a:gd name="T81" fmla="*/ 32 h 610"/>
                  <a:gd name="T82" fmla="*/ 42 w 769"/>
                  <a:gd name="T83" fmla="*/ 34 h 610"/>
                  <a:gd name="T84" fmla="*/ 41 w 769"/>
                  <a:gd name="T85" fmla="*/ 36 h 6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69" h="610">
                    <a:moveTo>
                      <a:pt x="653" y="565"/>
                    </a:moveTo>
                    <a:lnTo>
                      <a:pt x="653" y="573"/>
                    </a:lnTo>
                    <a:lnTo>
                      <a:pt x="653" y="584"/>
                    </a:lnTo>
                    <a:lnTo>
                      <a:pt x="653" y="591"/>
                    </a:lnTo>
                    <a:lnTo>
                      <a:pt x="647" y="602"/>
                    </a:lnTo>
                    <a:lnTo>
                      <a:pt x="647" y="610"/>
                    </a:lnTo>
                    <a:lnTo>
                      <a:pt x="621" y="610"/>
                    </a:lnTo>
                    <a:lnTo>
                      <a:pt x="584" y="610"/>
                    </a:lnTo>
                    <a:lnTo>
                      <a:pt x="559" y="610"/>
                    </a:lnTo>
                    <a:lnTo>
                      <a:pt x="523" y="610"/>
                    </a:lnTo>
                    <a:lnTo>
                      <a:pt x="487" y="610"/>
                    </a:lnTo>
                    <a:lnTo>
                      <a:pt x="461" y="602"/>
                    </a:lnTo>
                    <a:lnTo>
                      <a:pt x="424" y="602"/>
                    </a:lnTo>
                    <a:lnTo>
                      <a:pt x="400" y="602"/>
                    </a:lnTo>
                    <a:lnTo>
                      <a:pt x="363" y="591"/>
                    </a:lnTo>
                    <a:lnTo>
                      <a:pt x="327" y="584"/>
                    </a:lnTo>
                    <a:lnTo>
                      <a:pt x="302" y="573"/>
                    </a:lnTo>
                    <a:lnTo>
                      <a:pt x="266" y="565"/>
                    </a:lnTo>
                    <a:lnTo>
                      <a:pt x="233" y="555"/>
                    </a:lnTo>
                    <a:lnTo>
                      <a:pt x="203" y="547"/>
                    </a:lnTo>
                    <a:lnTo>
                      <a:pt x="171" y="540"/>
                    </a:lnTo>
                    <a:lnTo>
                      <a:pt x="134" y="529"/>
                    </a:lnTo>
                    <a:lnTo>
                      <a:pt x="116" y="511"/>
                    </a:lnTo>
                    <a:lnTo>
                      <a:pt x="109" y="493"/>
                    </a:lnTo>
                    <a:lnTo>
                      <a:pt x="91" y="486"/>
                    </a:lnTo>
                    <a:lnTo>
                      <a:pt x="73" y="468"/>
                    </a:lnTo>
                    <a:lnTo>
                      <a:pt x="55" y="450"/>
                    </a:lnTo>
                    <a:lnTo>
                      <a:pt x="37" y="432"/>
                    </a:lnTo>
                    <a:lnTo>
                      <a:pt x="19" y="414"/>
                    </a:lnTo>
                    <a:lnTo>
                      <a:pt x="0" y="407"/>
                    </a:lnTo>
                    <a:lnTo>
                      <a:pt x="0" y="370"/>
                    </a:lnTo>
                    <a:lnTo>
                      <a:pt x="0" y="344"/>
                    </a:lnTo>
                    <a:lnTo>
                      <a:pt x="0" y="319"/>
                    </a:lnTo>
                    <a:lnTo>
                      <a:pt x="0" y="290"/>
                    </a:lnTo>
                    <a:lnTo>
                      <a:pt x="0" y="257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66"/>
                    </a:lnTo>
                    <a:lnTo>
                      <a:pt x="37" y="153"/>
                    </a:lnTo>
                    <a:lnTo>
                      <a:pt x="66" y="135"/>
                    </a:lnTo>
                    <a:lnTo>
                      <a:pt x="98" y="105"/>
                    </a:lnTo>
                    <a:lnTo>
                      <a:pt x="127" y="90"/>
                    </a:lnTo>
                    <a:lnTo>
                      <a:pt x="160" y="62"/>
                    </a:lnTo>
                    <a:lnTo>
                      <a:pt x="189" y="44"/>
                    </a:lnTo>
                    <a:lnTo>
                      <a:pt x="222" y="26"/>
                    </a:lnTo>
                    <a:lnTo>
                      <a:pt x="251" y="0"/>
                    </a:lnTo>
                    <a:lnTo>
                      <a:pt x="284" y="11"/>
                    </a:lnTo>
                    <a:lnTo>
                      <a:pt x="312" y="18"/>
                    </a:lnTo>
                    <a:lnTo>
                      <a:pt x="345" y="26"/>
                    </a:lnTo>
                    <a:lnTo>
                      <a:pt x="381" y="36"/>
                    </a:lnTo>
                    <a:lnTo>
                      <a:pt x="406" y="44"/>
                    </a:lnTo>
                    <a:lnTo>
                      <a:pt x="443" y="44"/>
                    </a:lnTo>
                    <a:lnTo>
                      <a:pt x="479" y="54"/>
                    </a:lnTo>
                    <a:lnTo>
                      <a:pt x="505" y="62"/>
                    </a:lnTo>
                    <a:lnTo>
                      <a:pt x="530" y="80"/>
                    </a:lnTo>
                    <a:lnTo>
                      <a:pt x="559" y="90"/>
                    </a:lnTo>
                    <a:lnTo>
                      <a:pt x="578" y="105"/>
                    </a:lnTo>
                    <a:lnTo>
                      <a:pt x="602" y="123"/>
                    </a:lnTo>
                    <a:lnTo>
                      <a:pt x="629" y="141"/>
                    </a:lnTo>
                    <a:lnTo>
                      <a:pt x="647" y="153"/>
                    </a:lnTo>
                    <a:lnTo>
                      <a:pt x="672" y="166"/>
                    </a:lnTo>
                    <a:lnTo>
                      <a:pt x="701" y="184"/>
                    </a:lnTo>
                    <a:lnTo>
                      <a:pt x="708" y="203"/>
                    </a:lnTo>
                    <a:lnTo>
                      <a:pt x="715" y="221"/>
                    </a:lnTo>
                    <a:lnTo>
                      <a:pt x="726" y="239"/>
                    </a:lnTo>
                    <a:lnTo>
                      <a:pt x="733" y="247"/>
                    </a:lnTo>
                    <a:lnTo>
                      <a:pt x="744" y="265"/>
                    </a:lnTo>
                    <a:lnTo>
                      <a:pt x="751" y="283"/>
                    </a:lnTo>
                    <a:lnTo>
                      <a:pt x="762" y="301"/>
                    </a:lnTo>
                    <a:lnTo>
                      <a:pt x="769" y="319"/>
                    </a:lnTo>
                    <a:lnTo>
                      <a:pt x="762" y="338"/>
                    </a:lnTo>
                    <a:lnTo>
                      <a:pt x="751" y="344"/>
                    </a:lnTo>
                    <a:lnTo>
                      <a:pt x="744" y="362"/>
                    </a:lnTo>
                    <a:lnTo>
                      <a:pt x="733" y="381"/>
                    </a:lnTo>
                    <a:lnTo>
                      <a:pt x="715" y="389"/>
                    </a:lnTo>
                    <a:lnTo>
                      <a:pt x="708" y="407"/>
                    </a:lnTo>
                    <a:lnTo>
                      <a:pt x="701" y="425"/>
                    </a:lnTo>
                    <a:lnTo>
                      <a:pt x="690" y="432"/>
                    </a:lnTo>
                    <a:lnTo>
                      <a:pt x="683" y="450"/>
                    </a:lnTo>
                    <a:lnTo>
                      <a:pt x="683" y="468"/>
                    </a:lnTo>
                    <a:lnTo>
                      <a:pt x="683" y="486"/>
                    </a:lnTo>
                    <a:lnTo>
                      <a:pt x="672" y="504"/>
                    </a:lnTo>
                    <a:lnTo>
                      <a:pt x="672" y="522"/>
                    </a:lnTo>
                    <a:lnTo>
                      <a:pt x="665" y="540"/>
                    </a:lnTo>
                    <a:lnTo>
                      <a:pt x="665" y="547"/>
                    </a:lnTo>
                    <a:lnTo>
                      <a:pt x="653" y="56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3" name="Freeform 451"/>
              <p:cNvSpPr>
                <a:spLocks/>
              </p:cNvSpPr>
              <p:nvPr/>
            </p:nvSpPr>
            <p:spPr bwMode="auto">
              <a:xfrm>
                <a:off x="3276" y="1508"/>
                <a:ext cx="166" cy="130"/>
              </a:xfrm>
              <a:custGeom>
                <a:avLst/>
                <a:gdLst>
                  <a:gd name="T0" fmla="*/ 36 w 664"/>
                  <a:gd name="T1" fmla="*/ 31 h 519"/>
                  <a:gd name="T2" fmla="*/ 35 w 664"/>
                  <a:gd name="T3" fmla="*/ 31 h 519"/>
                  <a:gd name="T4" fmla="*/ 35 w 664"/>
                  <a:gd name="T5" fmla="*/ 33 h 519"/>
                  <a:gd name="T6" fmla="*/ 32 w 664"/>
                  <a:gd name="T7" fmla="*/ 33 h 519"/>
                  <a:gd name="T8" fmla="*/ 28 w 664"/>
                  <a:gd name="T9" fmla="*/ 33 h 519"/>
                  <a:gd name="T10" fmla="*/ 25 w 664"/>
                  <a:gd name="T11" fmla="*/ 33 h 519"/>
                  <a:gd name="T12" fmla="*/ 22 w 664"/>
                  <a:gd name="T13" fmla="*/ 33 h 519"/>
                  <a:gd name="T14" fmla="*/ 18 w 664"/>
                  <a:gd name="T15" fmla="*/ 31 h 519"/>
                  <a:gd name="T16" fmla="*/ 14 w 664"/>
                  <a:gd name="T17" fmla="*/ 30 h 519"/>
                  <a:gd name="T18" fmla="*/ 11 w 664"/>
                  <a:gd name="T19" fmla="*/ 29 h 519"/>
                  <a:gd name="T20" fmla="*/ 8 w 664"/>
                  <a:gd name="T21" fmla="*/ 28 h 519"/>
                  <a:gd name="T22" fmla="*/ 6 w 664"/>
                  <a:gd name="T23" fmla="*/ 26 h 519"/>
                  <a:gd name="T24" fmla="*/ 4 w 664"/>
                  <a:gd name="T25" fmla="*/ 25 h 519"/>
                  <a:gd name="T26" fmla="*/ 2 w 664"/>
                  <a:gd name="T27" fmla="*/ 23 h 519"/>
                  <a:gd name="T28" fmla="*/ 0 w 664"/>
                  <a:gd name="T29" fmla="*/ 22 h 519"/>
                  <a:gd name="T30" fmla="*/ 0 w 664"/>
                  <a:gd name="T31" fmla="*/ 18 h 519"/>
                  <a:gd name="T32" fmla="*/ 0 w 664"/>
                  <a:gd name="T33" fmla="*/ 16 h 519"/>
                  <a:gd name="T34" fmla="*/ 0 w 664"/>
                  <a:gd name="T35" fmla="*/ 12 h 519"/>
                  <a:gd name="T36" fmla="*/ 0 w 664"/>
                  <a:gd name="T37" fmla="*/ 9 h 519"/>
                  <a:gd name="T38" fmla="*/ 4 w 664"/>
                  <a:gd name="T39" fmla="*/ 7 h 519"/>
                  <a:gd name="T40" fmla="*/ 7 w 664"/>
                  <a:gd name="T41" fmla="*/ 4 h 519"/>
                  <a:gd name="T42" fmla="*/ 10 w 664"/>
                  <a:gd name="T43" fmla="*/ 2 h 519"/>
                  <a:gd name="T44" fmla="*/ 14 w 664"/>
                  <a:gd name="T45" fmla="*/ 0 h 519"/>
                  <a:gd name="T46" fmla="*/ 17 w 664"/>
                  <a:gd name="T47" fmla="*/ 1 h 519"/>
                  <a:gd name="T48" fmla="*/ 21 w 664"/>
                  <a:gd name="T49" fmla="*/ 2 h 519"/>
                  <a:gd name="T50" fmla="*/ 24 w 664"/>
                  <a:gd name="T51" fmla="*/ 3 h 519"/>
                  <a:gd name="T52" fmla="*/ 27 w 664"/>
                  <a:gd name="T53" fmla="*/ 3 h 519"/>
                  <a:gd name="T54" fmla="*/ 30 w 664"/>
                  <a:gd name="T55" fmla="*/ 5 h 519"/>
                  <a:gd name="T56" fmla="*/ 33 w 664"/>
                  <a:gd name="T57" fmla="*/ 7 h 519"/>
                  <a:gd name="T58" fmla="*/ 35 w 664"/>
                  <a:gd name="T59" fmla="*/ 8 h 519"/>
                  <a:gd name="T60" fmla="*/ 38 w 664"/>
                  <a:gd name="T61" fmla="*/ 10 h 519"/>
                  <a:gd name="T62" fmla="*/ 39 w 664"/>
                  <a:gd name="T63" fmla="*/ 12 h 519"/>
                  <a:gd name="T64" fmla="*/ 39 w 664"/>
                  <a:gd name="T65" fmla="*/ 13 h 519"/>
                  <a:gd name="T66" fmla="*/ 41 w 664"/>
                  <a:gd name="T67" fmla="*/ 16 h 519"/>
                  <a:gd name="T68" fmla="*/ 42 w 664"/>
                  <a:gd name="T69" fmla="*/ 17 h 519"/>
                  <a:gd name="T70" fmla="*/ 41 w 664"/>
                  <a:gd name="T71" fmla="*/ 19 h 519"/>
                  <a:gd name="T72" fmla="*/ 39 w 664"/>
                  <a:gd name="T73" fmla="*/ 21 h 519"/>
                  <a:gd name="T74" fmla="*/ 38 w 664"/>
                  <a:gd name="T75" fmla="*/ 22 h 519"/>
                  <a:gd name="T76" fmla="*/ 37 w 664"/>
                  <a:gd name="T77" fmla="*/ 23 h 519"/>
                  <a:gd name="T78" fmla="*/ 37 w 664"/>
                  <a:gd name="T79" fmla="*/ 25 h 519"/>
                  <a:gd name="T80" fmla="*/ 37 w 664"/>
                  <a:gd name="T81" fmla="*/ 27 h 519"/>
                  <a:gd name="T82" fmla="*/ 36 w 664"/>
                  <a:gd name="T83" fmla="*/ 29 h 519"/>
                  <a:gd name="T84" fmla="*/ 36 w 664"/>
                  <a:gd name="T85" fmla="*/ 30 h 5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64" h="519">
                    <a:moveTo>
                      <a:pt x="567" y="483"/>
                    </a:moveTo>
                    <a:lnTo>
                      <a:pt x="567" y="493"/>
                    </a:lnTo>
                    <a:lnTo>
                      <a:pt x="567" y="501"/>
                    </a:lnTo>
                    <a:lnTo>
                      <a:pt x="555" y="501"/>
                    </a:lnTo>
                    <a:lnTo>
                      <a:pt x="555" y="512"/>
                    </a:lnTo>
                    <a:lnTo>
                      <a:pt x="555" y="519"/>
                    </a:lnTo>
                    <a:lnTo>
                      <a:pt x="531" y="519"/>
                    </a:lnTo>
                    <a:lnTo>
                      <a:pt x="504" y="519"/>
                    </a:lnTo>
                    <a:lnTo>
                      <a:pt x="480" y="519"/>
                    </a:lnTo>
                    <a:lnTo>
                      <a:pt x="450" y="519"/>
                    </a:lnTo>
                    <a:lnTo>
                      <a:pt x="425" y="519"/>
                    </a:lnTo>
                    <a:lnTo>
                      <a:pt x="399" y="519"/>
                    </a:lnTo>
                    <a:lnTo>
                      <a:pt x="371" y="519"/>
                    </a:lnTo>
                    <a:lnTo>
                      <a:pt x="345" y="519"/>
                    </a:lnTo>
                    <a:lnTo>
                      <a:pt x="308" y="512"/>
                    </a:lnTo>
                    <a:lnTo>
                      <a:pt x="283" y="501"/>
                    </a:lnTo>
                    <a:lnTo>
                      <a:pt x="258" y="493"/>
                    </a:lnTo>
                    <a:lnTo>
                      <a:pt x="229" y="483"/>
                    </a:lnTo>
                    <a:lnTo>
                      <a:pt x="204" y="475"/>
                    </a:lnTo>
                    <a:lnTo>
                      <a:pt x="178" y="468"/>
                    </a:lnTo>
                    <a:lnTo>
                      <a:pt x="153" y="457"/>
                    </a:lnTo>
                    <a:lnTo>
                      <a:pt x="124" y="450"/>
                    </a:lnTo>
                    <a:lnTo>
                      <a:pt x="105" y="439"/>
                    </a:lnTo>
                    <a:lnTo>
                      <a:pt x="91" y="421"/>
                    </a:lnTo>
                    <a:lnTo>
                      <a:pt x="80" y="414"/>
                    </a:lnTo>
                    <a:lnTo>
                      <a:pt x="62" y="396"/>
                    </a:lnTo>
                    <a:lnTo>
                      <a:pt x="44" y="389"/>
                    </a:lnTo>
                    <a:lnTo>
                      <a:pt x="36" y="371"/>
                    </a:lnTo>
                    <a:lnTo>
                      <a:pt x="18" y="360"/>
                    </a:lnTo>
                    <a:lnTo>
                      <a:pt x="0" y="342"/>
                    </a:lnTo>
                    <a:lnTo>
                      <a:pt x="0" y="317"/>
                    </a:lnTo>
                    <a:lnTo>
                      <a:pt x="0" y="290"/>
                    </a:lnTo>
                    <a:lnTo>
                      <a:pt x="0" y="272"/>
                    </a:lnTo>
                    <a:lnTo>
                      <a:pt x="0" y="247"/>
                    </a:lnTo>
                    <a:lnTo>
                      <a:pt x="0" y="218"/>
                    </a:lnTo>
                    <a:lnTo>
                      <a:pt x="0" y="193"/>
                    </a:lnTo>
                    <a:lnTo>
                      <a:pt x="0" y="167"/>
                    </a:lnTo>
                    <a:lnTo>
                      <a:pt x="0" y="149"/>
                    </a:lnTo>
                    <a:lnTo>
                      <a:pt x="29" y="131"/>
                    </a:lnTo>
                    <a:lnTo>
                      <a:pt x="54" y="112"/>
                    </a:lnTo>
                    <a:lnTo>
                      <a:pt x="80" y="94"/>
                    </a:lnTo>
                    <a:lnTo>
                      <a:pt x="105" y="69"/>
                    </a:lnTo>
                    <a:lnTo>
                      <a:pt x="135" y="51"/>
                    </a:lnTo>
                    <a:lnTo>
                      <a:pt x="160" y="33"/>
                    </a:lnTo>
                    <a:lnTo>
                      <a:pt x="186" y="18"/>
                    </a:lnTo>
                    <a:lnTo>
                      <a:pt x="214" y="0"/>
                    </a:lnTo>
                    <a:lnTo>
                      <a:pt x="240" y="8"/>
                    </a:lnTo>
                    <a:lnTo>
                      <a:pt x="277" y="18"/>
                    </a:lnTo>
                    <a:lnTo>
                      <a:pt x="302" y="18"/>
                    </a:lnTo>
                    <a:lnTo>
                      <a:pt x="326" y="26"/>
                    </a:lnTo>
                    <a:lnTo>
                      <a:pt x="356" y="33"/>
                    </a:lnTo>
                    <a:lnTo>
                      <a:pt x="381" y="44"/>
                    </a:lnTo>
                    <a:lnTo>
                      <a:pt x="407" y="44"/>
                    </a:lnTo>
                    <a:lnTo>
                      <a:pt x="432" y="51"/>
                    </a:lnTo>
                    <a:lnTo>
                      <a:pt x="461" y="69"/>
                    </a:lnTo>
                    <a:lnTo>
                      <a:pt x="480" y="81"/>
                    </a:lnTo>
                    <a:lnTo>
                      <a:pt x="494" y="88"/>
                    </a:lnTo>
                    <a:lnTo>
                      <a:pt x="523" y="106"/>
                    </a:lnTo>
                    <a:lnTo>
                      <a:pt x="541" y="112"/>
                    </a:lnTo>
                    <a:lnTo>
                      <a:pt x="555" y="131"/>
                    </a:lnTo>
                    <a:lnTo>
                      <a:pt x="574" y="142"/>
                    </a:lnTo>
                    <a:lnTo>
                      <a:pt x="603" y="157"/>
                    </a:lnTo>
                    <a:lnTo>
                      <a:pt x="610" y="167"/>
                    </a:lnTo>
                    <a:lnTo>
                      <a:pt x="617" y="185"/>
                    </a:lnTo>
                    <a:lnTo>
                      <a:pt x="617" y="203"/>
                    </a:lnTo>
                    <a:lnTo>
                      <a:pt x="628" y="211"/>
                    </a:lnTo>
                    <a:lnTo>
                      <a:pt x="635" y="229"/>
                    </a:lnTo>
                    <a:lnTo>
                      <a:pt x="646" y="247"/>
                    </a:lnTo>
                    <a:lnTo>
                      <a:pt x="653" y="254"/>
                    </a:lnTo>
                    <a:lnTo>
                      <a:pt x="664" y="272"/>
                    </a:lnTo>
                    <a:lnTo>
                      <a:pt x="653" y="280"/>
                    </a:lnTo>
                    <a:lnTo>
                      <a:pt x="646" y="298"/>
                    </a:lnTo>
                    <a:lnTo>
                      <a:pt x="635" y="309"/>
                    </a:lnTo>
                    <a:lnTo>
                      <a:pt x="628" y="327"/>
                    </a:lnTo>
                    <a:lnTo>
                      <a:pt x="617" y="335"/>
                    </a:lnTo>
                    <a:lnTo>
                      <a:pt x="610" y="342"/>
                    </a:lnTo>
                    <a:lnTo>
                      <a:pt x="603" y="360"/>
                    </a:lnTo>
                    <a:lnTo>
                      <a:pt x="592" y="371"/>
                    </a:lnTo>
                    <a:lnTo>
                      <a:pt x="592" y="389"/>
                    </a:lnTo>
                    <a:lnTo>
                      <a:pt x="585" y="396"/>
                    </a:lnTo>
                    <a:lnTo>
                      <a:pt x="585" y="414"/>
                    </a:lnTo>
                    <a:lnTo>
                      <a:pt x="585" y="432"/>
                    </a:lnTo>
                    <a:lnTo>
                      <a:pt x="574" y="439"/>
                    </a:lnTo>
                    <a:lnTo>
                      <a:pt x="574" y="457"/>
                    </a:lnTo>
                    <a:lnTo>
                      <a:pt x="567" y="475"/>
                    </a:lnTo>
                    <a:lnTo>
                      <a:pt x="567" y="48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4" name="Freeform 452"/>
              <p:cNvSpPr>
                <a:spLocks/>
              </p:cNvSpPr>
              <p:nvPr/>
            </p:nvSpPr>
            <p:spPr bwMode="auto">
              <a:xfrm>
                <a:off x="3302" y="1526"/>
                <a:ext cx="137" cy="108"/>
              </a:xfrm>
              <a:custGeom>
                <a:avLst/>
                <a:gdLst>
                  <a:gd name="T0" fmla="*/ 29 w 548"/>
                  <a:gd name="T1" fmla="*/ 26 h 432"/>
                  <a:gd name="T2" fmla="*/ 29 w 548"/>
                  <a:gd name="T3" fmla="*/ 27 h 432"/>
                  <a:gd name="T4" fmla="*/ 26 w 548"/>
                  <a:gd name="T5" fmla="*/ 27 h 432"/>
                  <a:gd name="T6" fmla="*/ 24 w 548"/>
                  <a:gd name="T7" fmla="*/ 27 h 432"/>
                  <a:gd name="T8" fmla="*/ 21 w 548"/>
                  <a:gd name="T9" fmla="*/ 27 h 432"/>
                  <a:gd name="T10" fmla="*/ 18 w 548"/>
                  <a:gd name="T11" fmla="*/ 27 h 432"/>
                  <a:gd name="T12" fmla="*/ 15 w 548"/>
                  <a:gd name="T13" fmla="*/ 26 h 432"/>
                  <a:gd name="T14" fmla="*/ 12 w 548"/>
                  <a:gd name="T15" fmla="*/ 26 h 432"/>
                  <a:gd name="T16" fmla="*/ 9 w 548"/>
                  <a:gd name="T17" fmla="*/ 24 h 432"/>
                  <a:gd name="T18" fmla="*/ 6 w 548"/>
                  <a:gd name="T19" fmla="*/ 24 h 432"/>
                  <a:gd name="T20" fmla="*/ 5 w 548"/>
                  <a:gd name="T21" fmla="*/ 22 h 432"/>
                  <a:gd name="T22" fmla="*/ 3 w 548"/>
                  <a:gd name="T23" fmla="*/ 21 h 432"/>
                  <a:gd name="T24" fmla="*/ 1 w 548"/>
                  <a:gd name="T25" fmla="*/ 19 h 432"/>
                  <a:gd name="T26" fmla="*/ 0 w 548"/>
                  <a:gd name="T27" fmla="*/ 18 h 432"/>
                  <a:gd name="T28" fmla="*/ 0 w 548"/>
                  <a:gd name="T29" fmla="*/ 16 h 432"/>
                  <a:gd name="T30" fmla="*/ 0 w 548"/>
                  <a:gd name="T31" fmla="*/ 13 h 432"/>
                  <a:gd name="T32" fmla="*/ 0 w 548"/>
                  <a:gd name="T33" fmla="*/ 11 h 432"/>
                  <a:gd name="T34" fmla="*/ 0 w 548"/>
                  <a:gd name="T35" fmla="*/ 8 h 432"/>
                  <a:gd name="T36" fmla="*/ 3 w 548"/>
                  <a:gd name="T37" fmla="*/ 6 h 432"/>
                  <a:gd name="T38" fmla="*/ 6 w 548"/>
                  <a:gd name="T39" fmla="*/ 4 h 432"/>
                  <a:gd name="T40" fmla="*/ 9 w 548"/>
                  <a:gd name="T41" fmla="*/ 2 h 432"/>
                  <a:gd name="T42" fmla="*/ 11 w 548"/>
                  <a:gd name="T43" fmla="*/ 0 h 432"/>
                  <a:gd name="T44" fmla="*/ 14 w 548"/>
                  <a:gd name="T45" fmla="*/ 1 h 432"/>
                  <a:gd name="T46" fmla="*/ 17 w 548"/>
                  <a:gd name="T47" fmla="*/ 2 h 432"/>
                  <a:gd name="T48" fmla="*/ 20 w 548"/>
                  <a:gd name="T49" fmla="*/ 2 h 432"/>
                  <a:gd name="T50" fmla="*/ 22 w 548"/>
                  <a:gd name="T51" fmla="*/ 3 h 432"/>
                  <a:gd name="T52" fmla="*/ 24 w 548"/>
                  <a:gd name="T53" fmla="*/ 5 h 432"/>
                  <a:gd name="T54" fmla="*/ 27 w 548"/>
                  <a:gd name="T55" fmla="*/ 6 h 432"/>
                  <a:gd name="T56" fmla="*/ 29 w 548"/>
                  <a:gd name="T57" fmla="*/ 7 h 432"/>
                  <a:gd name="T58" fmla="*/ 31 w 548"/>
                  <a:gd name="T59" fmla="*/ 9 h 432"/>
                  <a:gd name="T60" fmla="*/ 32 w 548"/>
                  <a:gd name="T61" fmla="*/ 10 h 432"/>
                  <a:gd name="T62" fmla="*/ 33 w 548"/>
                  <a:gd name="T63" fmla="*/ 11 h 432"/>
                  <a:gd name="T64" fmla="*/ 33 w 548"/>
                  <a:gd name="T65" fmla="*/ 13 h 432"/>
                  <a:gd name="T66" fmla="*/ 34 w 548"/>
                  <a:gd name="T67" fmla="*/ 14 h 432"/>
                  <a:gd name="T68" fmla="*/ 33 w 548"/>
                  <a:gd name="T69" fmla="*/ 16 h 432"/>
                  <a:gd name="T70" fmla="*/ 33 w 548"/>
                  <a:gd name="T71" fmla="*/ 17 h 432"/>
                  <a:gd name="T72" fmla="*/ 32 w 548"/>
                  <a:gd name="T73" fmla="*/ 18 h 432"/>
                  <a:gd name="T74" fmla="*/ 31 w 548"/>
                  <a:gd name="T75" fmla="*/ 19 h 432"/>
                  <a:gd name="T76" fmla="*/ 31 w 548"/>
                  <a:gd name="T77" fmla="*/ 21 h 432"/>
                  <a:gd name="T78" fmla="*/ 30 w 548"/>
                  <a:gd name="T79" fmla="*/ 23 h 432"/>
                  <a:gd name="T80" fmla="*/ 29 w 548"/>
                  <a:gd name="T81" fmla="*/ 24 h 432"/>
                  <a:gd name="T82" fmla="*/ 29 w 548"/>
                  <a:gd name="T83" fmla="*/ 26 h 4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48" h="432">
                    <a:moveTo>
                      <a:pt x="469" y="406"/>
                    </a:moveTo>
                    <a:lnTo>
                      <a:pt x="462" y="414"/>
                    </a:lnTo>
                    <a:lnTo>
                      <a:pt x="462" y="424"/>
                    </a:lnTo>
                    <a:lnTo>
                      <a:pt x="462" y="432"/>
                    </a:lnTo>
                    <a:lnTo>
                      <a:pt x="436" y="432"/>
                    </a:lnTo>
                    <a:lnTo>
                      <a:pt x="418" y="432"/>
                    </a:lnTo>
                    <a:lnTo>
                      <a:pt x="389" y="432"/>
                    </a:lnTo>
                    <a:lnTo>
                      <a:pt x="375" y="432"/>
                    </a:lnTo>
                    <a:lnTo>
                      <a:pt x="345" y="432"/>
                    </a:lnTo>
                    <a:lnTo>
                      <a:pt x="327" y="432"/>
                    </a:lnTo>
                    <a:lnTo>
                      <a:pt x="302" y="432"/>
                    </a:lnTo>
                    <a:lnTo>
                      <a:pt x="284" y="432"/>
                    </a:lnTo>
                    <a:lnTo>
                      <a:pt x="258" y="424"/>
                    </a:lnTo>
                    <a:lnTo>
                      <a:pt x="233" y="414"/>
                    </a:lnTo>
                    <a:lnTo>
                      <a:pt x="215" y="414"/>
                    </a:lnTo>
                    <a:lnTo>
                      <a:pt x="185" y="406"/>
                    </a:lnTo>
                    <a:lnTo>
                      <a:pt x="160" y="399"/>
                    </a:lnTo>
                    <a:lnTo>
                      <a:pt x="142" y="388"/>
                    </a:lnTo>
                    <a:lnTo>
                      <a:pt x="117" y="388"/>
                    </a:lnTo>
                    <a:lnTo>
                      <a:pt x="99" y="381"/>
                    </a:lnTo>
                    <a:lnTo>
                      <a:pt x="81" y="370"/>
                    </a:lnTo>
                    <a:lnTo>
                      <a:pt x="73" y="352"/>
                    </a:lnTo>
                    <a:lnTo>
                      <a:pt x="55" y="345"/>
                    </a:lnTo>
                    <a:lnTo>
                      <a:pt x="48" y="338"/>
                    </a:lnTo>
                    <a:lnTo>
                      <a:pt x="37" y="320"/>
                    </a:lnTo>
                    <a:lnTo>
                      <a:pt x="19" y="309"/>
                    </a:lnTo>
                    <a:lnTo>
                      <a:pt x="12" y="302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0" y="124"/>
                    </a:lnTo>
                    <a:lnTo>
                      <a:pt x="19" y="106"/>
                    </a:lnTo>
                    <a:lnTo>
                      <a:pt x="48" y="88"/>
                    </a:lnTo>
                    <a:lnTo>
                      <a:pt x="63" y="80"/>
                    </a:lnTo>
                    <a:lnTo>
                      <a:pt x="91" y="62"/>
                    </a:lnTo>
                    <a:lnTo>
                      <a:pt x="109" y="43"/>
                    </a:lnTo>
                    <a:lnTo>
                      <a:pt x="135" y="37"/>
                    </a:lnTo>
                    <a:lnTo>
                      <a:pt x="153" y="19"/>
                    </a:lnTo>
                    <a:lnTo>
                      <a:pt x="178" y="0"/>
                    </a:lnTo>
                    <a:lnTo>
                      <a:pt x="197" y="12"/>
                    </a:lnTo>
                    <a:lnTo>
                      <a:pt x="221" y="12"/>
                    </a:lnTo>
                    <a:lnTo>
                      <a:pt x="240" y="19"/>
                    </a:lnTo>
                    <a:lnTo>
                      <a:pt x="266" y="25"/>
                    </a:lnTo>
                    <a:lnTo>
                      <a:pt x="294" y="25"/>
                    </a:lnTo>
                    <a:lnTo>
                      <a:pt x="312" y="37"/>
                    </a:lnTo>
                    <a:lnTo>
                      <a:pt x="338" y="37"/>
                    </a:lnTo>
                    <a:lnTo>
                      <a:pt x="356" y="43"/>
                    </a:lnTo>
                    <a:lnTo>
                      <a:pt x="375" y="55"/>
                    </a:lnTo>
                    <a:lnTo>
                      <a:pt x="389" y="73"/>
                    </a:lnTo>
                    <a:lnTo>
                      <a:pt x="407" y="80"/>
                    </a:lnTo>
                    <a:lnTo>
                      <a:pt x="426" y="88"/>
                    </a:lnTo>
                    <a:lnTo>
                      <a:pt x="444" y="98"/>
                    </a:lnTo>
                    <a:lnTo>
                      <a:pt x="462" y="106"/>
                    </a:lnTo>
                    <a:lnTo>
                      <a:pt x="480" y="124"/>
                    </a:lnTo>
                    <a:lnTo>
                      <a:pt x="498" y="134"/>
                    </a:lnTo>
                    <a:lnTo>
                      <a:pt x="505" y="142"/>
                    </a:lnTo>
                    <a:lnTo>
                      <a:pt x="505" y="160"/>
                    </a:lnTo>
                    <a:lnTo>
                      <a:pt x="512" y="167"/>
                    </a:lnTo>
                    <a:lnTo>
                      <a:pt x="523" y="178"/>
                    </a:lnTo>
                    <a:lnTo>
                      <a:pt x="530" y="197"/>
                    </a:lnTo>
                    <a:lnTo>
                      <a:pt x="530" y="203"/>
                    </a:lnTo>
                    <a:lnTo>
                      <a:pt x="541" y="211"/>
                    </a:lnTo>
                    <a:lnTo>
                      <a:pt x="548" y="229"/>
                    </a:lnTo>
                    <a:lnTo>
                      <a:pt x="541" y="240"/>
                    </a:lnTo>
                    <a:lnTo>
                      <a:pt x="530" y="248"/>
                    </a:lnTo>
                    <a:lnTo>
                      <a:pt x="523" y="258"/>
                    </a:lnTo>
                    <a:lnTo>
                      <a:pt x="523" y="266"/>
                    </a:lnTo>
                    <a:lnTo>
                      <a:pt x="512" y="284"/>
                    </a:lnTo>
                    <a:lnTo>
                      <a:pt x="505" y="291"/>
                    </a:lnTo>
                    <a:lnTo>
                      <a:pt x="498" y="302"/>
                    </a:lnTo>
                    <a:lnTo>
                      <a:pt x="487" y="309"/>
                    </a:lnTo>
                    <a:lnTo>
                      <a:pt x="487" y="327"/>
                    </a:lnTo>
                    <a:lnTo>
                      <a:pt x="487" y="338"/>
                    </a:lnTo>
                    <a:lnTo>
                      <a:pt x="480" y="345"/>
                    </a:lnTo>
                    <a:lnTo>
                      <a:pt x="480" y="363"/>
                    </a:lnTo>
                    <a:lnTo>
                      <a:pt x="480" y="370"/>
                    </a:lnTo>
                    <a:lnTo>
                      <a:pt x="469" y="381"/>
                    </a:lnTo>
                    <a:lnTo>
                      <a:pt x="469" y="399"/>
                    </a:lnTo>
                    <a:lnTo>
                      <a:pt x="469" y="40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5" name="Freeform 453"/>
              <p:cNvSpPr>
                <a:spLocks/>
              </p:cNvSpPr>
              <p:nvPr/>
            </p:nvSpPr>
            <p:spPr bwMode="auto">
              <a:xfrm>
                <a:off x="3327" y="1544"/>
                <a:ext cx="110" cy="85"/>
              </a:xfrm>
              <a:custGeom>
                <a:avLst/>
                <a:gdLst>
                  <a:gd name="T0" fmla="*/ 23 w 442"/>
                  <a:gd name="T1" fmla="*/ 21 h 341"/>
                  <a:gd name="T2" fmla="*/ 22 w 442"/>
                  <a:gd name="T3" fmla="*/ 21 h 341"/>
                  <a:gd name="T4" fmla="*/ 20 w 442"/>
                  <a:gd name="T5" fmla="*/ 21 h 341"/>
                  <a:gd name="T6" fmla="*/ 17 w 442"/>
                  <a:gd name="T7" fmla="*/ 21 h 341"/>
                  <a:gd name="T8" fmla="*/ 15 w 442"/>
                  <a:gd name="T9" fmla="*/ 21 h 341"/>
                  <a:gd name="T10" fmla="*/ 13 w 442"/>
                  <a:gd name="T11" fmla="*/ 21 h 341"/>
                  <a:gd name="T12" fmla="*/ 10 w 442"/>
                  <a:gd name="T13" fmla="*/ 20 h 341"/>
                  <a:gd name="T14" fmla="*/ 8 w 442"/>
                  <a:gd name="T15" fmla="*/ 20 h 341"/>
                  <a:gd name="T16" fmla="*/ 6 w 442"/>
                  <a:gd name="T17" fmla="*/ 19 h 341"/>
                  <a:gd name="T18" fmla="*/ 4 w 442"/>
                  <a:gd name="T19" fmla="*/ 18 h 341"/>
                  <a:gd name="T20" fmla="*/ 3 w 442"/>
                  <a:gd name="T21" fmla="*/ 17 h 341"/>
                  <a:gd name="T22" fmla="*/ 1 w 442"/>
                  <a:gd name="T23" fmla="*/ 16 h 341"/>
                  <a:gd name="T24" fmla="*/ 0 w 442"/>
                  <a:gd name="T25" fmla="*/ 15 h 341"/>
                  <a:gd name="T26" fmla="*/ 0 w 442"/>
                  <a:gd name="T27" fmla="*/ 13 h 341"/>
                  <a:gd name="T28" fmla="*/ 0 w 442"/>
                  <a:gd name="T29" fmla="*/ 11 h 341"/>
                  <a:gd name="T30" fmla="*/ 0 w 442"/>
                  <a:gd name="T31" fmla="*/ 9 h 341"/>
                  <a:gd name="T32" fmla="*/ 0 w 442"/>
                  <a:gd name="T33" fmla="*/ 7 h 341"/>
                  <a:gd name="T34" fmla="*/ 1 w 442"/>
                  <a:gd name="T35" fmla="*/ 5 h 341"/>
                  <a:gd name="T36" fmla="*/ 3 w 442"/>
                  <a:gd name="T37" fmla="*/ 4 h 341"/>
                  <a:gd name="T38" fmla="*/ 5 w 442"/>
                  <a:gd name="T39" fmla="*/ 2 h 341"/>
                  <a:gd name="T40" fmla="*/ 7 w 442"/>
                  <a:gd name="T41" fmla="*/ 1 h 341"/>
                  <a:gd name="T42" fmla="*/ 10 w 442"/>
                  <a:gd name="T43" fmla="*/ 0 h 341"/>
                  <a:gd name="T44" fmla="*/ 12 w 442"/>
                  <a:gd name="T45" fmla="*/ 1 h 341"/>
                  <a:gd name="T46" fmla="*/ 14 w 442"/>
                  <a:gd name="T47" fmla="*/ 1 h 341"/>
                  <a:gd name="T48" fmla="*/ 17 w 442"/>
                  <a:gd name="T49" fmla="*/ 2 h 341"/>
                  <a:gd name="T50" fmla="*/ 19 w 442"/>
                  <a:gd name="T51" fmla="*/ 3 h 341"/>
                  <a:gd name="T52" fmla="*/ 20 w 442"/>
                  <a:gd name="T53" fmla="*/ 4 h 341"/>
                  <a:gd name="T54" fmla="*/ 22 w 442"/>
                  <a:gd name="T55" fmla="*/ 5 h 341"/>
                  <a:gd name="T56" fmla="*/ 24 w 442"/>
                  <a:gd name="T57" fmla="*/ 6 h 341"/>
                  <a:gd name="T58" fmla="*/ 25 w 442"/>
                  <a:gd name="T59" fmla="*/ 7 h 341"/>
                  <a:gd name="T60" fmla="*/ 26 w 442"/>
                  <a:gd name="T61" fmla="*/ 8 h 341"/>
                  <a:gd name="T62" fmla="*/ 26 w 442"/>
                  <a:gd name="T63" fmla="*/ 9 h 341"/>
                  <a:gd name="T64" fmla="*/ 27 w 442"/>
                  <a:gd name="T65" fmla="*/ 11 h 341"/>
                  <a:gd name="T66" fmla="*/ 27 w 442"/>
                  <a:gd name="T67" fmla="*/ 12 h 341"/>
                  <a:gd name="T68" fmla="*/ 26 w 442"/>
                  <a:gd name="T69" fmla="*/ 13 h 341"/>
                  <a:gd name="T70" fmla="*/ 25 w 442"/>
                  <a:gd name="T71" fmla="*/ 14 h 341"/>
                  <a:gd name="T72" fmla="*/ 24 w 442"/>
                  <a:gd name="T73" fmla="*/ 15 h 341"/>
                  <a:gd name="T74" fmla="*/ 24 w 442"/>
                  <a:gd name="T75" fmla="*/ 16 h 341"/>
                  <a:gd name="T76" fmla="*/ 24 w 442"/>
                  <a:gd name="T77" fmla="*/ 17 h 341"/>
                  <a:gd name="T78" fmla="*/ 24 w 442"/>
                  <a:gd name="T79" fmla="*/ 19 h 341"/>
                  <a:gd name="T80" fmla="*/ 23 w 442"/>
                  <a:gd name="T81" fmla="*/ 20 h 3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42" h="341">
                    <a:moveTo>
                      <a:pt x="370" y="326"/>
                    </a:moveTo>
                    <a:lnTo>
                      <a:pt x="370" y="333"/>
                    </a:lnTo>
                    <a:lnTo>
                      <a:pt x="370" y="341"/>
                    </a:lnTo>
                    <a:lnTo>
                      <a:pt x="351" y="341"/>
                    </a:lnTo>
                    <a:lnTo>
                      <a:pt x="337" y="341"/>
                    </a:lnTo>
                    <a:lnTo>
                      <a:pt x="319" y="341"/>
                    </a:lnTo>
                    <a:lnTo>
                      <a:pt x="300" y="341"/>
                    </a:lnTo>
                    <a:lnTo>
                      <a:pt x="282" y="341"/>
                    </a:lnTo>
                    <a:lnTo>
                      <a:pt x="264" y="341"/>
                    </a:lnTo>
                    <a:lnTo>
                      <a:pt x="239" y="341"/>
                    </a:lnTo>
                    <a:lnTo>
                      <a:pt x="221" y="341"/>
                    </a:lnTo>
                    <a:lnTo>
                      <a:pt x="203" y="333"/>
                    </a:lnTo>
                    <a:lnTo>
                      <a:pt x="185" y="333"/>
                    </a:lnTo>
                    <a:lnTo>
                      <a:pt x="167" y="326"/>
                    </a:lnTo>
                    <a:lnTo>
                      <a:pt x="152" y="326"/>
                    </a:lnTo>
                    <a:lnTo>
                      <a:pt x="134" y="315"/>
                    </a:lnTo>
                    <a:lnTo>
                      <a:pt x="116" y="315"/>
                    </a:lnTo>
                    <a:lnTo>
                      <a:pt x="98" y="308"/>
                    </a:lnTo>
                    <a:lnTo>
                      <a:pt x="79" y="297"/>
                    </a:lnTo>
                    <a:lnTo>
                      <a:pt x="73" y="290"/>
                    </a:lnTo>
                    <a:lnTo>
                      <a:pt x="61" y="279"/>
                    </a:lnTo>
                    <a:lnTo>
                      <a:pt x="43" y="272"/>
                    </a:lnTo>
                    <a:lnTo>
                      <a:pt x="36" y="265"/>
                    </a:lnTo>
                    <a:lnTo>
                      <a:pt x="25" y="254"/>
                    </a:lnTo>
                    <a:lnTo>
                      <a:pt x="18" y="247"/>
                    </a:lnTo>
                    <a:lnTo>
                      <a:pt x="10" y="236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93"/>
                    </a:lnTo>
                    <a:lnTo>
                      <a:pt x="0" y="175"/>
                    </a:lnTo>
                    <a:lnTo>
                      <a:pt x="0" y="167"/>
                    </a:lnTo>
                    <a:lnTo>
                      <a:pt x="0" y="148"/>
                    </a:lnTo>
                    <a:lnTo>
                      <a:pt x="0" y="130"/>
                    </a:lnTo>
                    <a:lnTo>
                      <a:pt x="0" y="112"/>
                    </a:lnTo>
                    <a:lnTo>
                      <a:pt x="0" y="94"/>
                    </a:lnTo>
                    <a:lnTo>
                      <a:pt x="18" y="87"/>
                    </a:lnTo>
                    <a:lnTo>
                      <a:pt x="36" y="69"/>
                    </a:lnTo>
                    <a:lnTo>
                      <a:pt x="54" y="61"/>
                    </a:lnTo>
                    <a:lnTo>
                      <a:pt x="73" y="51"/>
                    </a:lnTo>
                    <a:lnTo>
                      <a:pt x="86" y="33"/>
                    </a:lnTo>
                    <a:lnTo>
                      <a:pt x="104" y="25"/>
                    </a:lnTo>
                    <a:lnTo>
                      <a:pt x="122" y="15"/>
                    </a:lnTo>
                    <a:lnTo>
                      <a:pt x="141" y="0"/>
                    </a:lnTo>
                    <a:lnTo>
                      <a:pt x="159" y="7"/>
                    </a:lnTo>
                    <a:lnTo>
                      <a:pt x="177" y="7"/>
                    </a:lnTo>
                    <a:lnTo>
                      <a:pt x="195" y="15"/>
                    </a:lnTo>
                    <a:lnTo>
                      <a:pt x="213" y="15"/>
                    </a:lnTo>
                    <a:lnTo>
                      <a:pt x="228" y="25"/>
                    </a:lnTo>
                    <a:lnTo>
                      <a:pt x="246" y="25"/>
                    </a:lnTo>
                    <a:lnTo>
                      <a:pt x="276" y="33"/>
                    </a:lnTo>
                    <a:lnTo>
                      <a:pt x="290" y="33"/>
                    </a:lnTo>
                    <a:lnTo>
                      <a:pt x="300" y="43"/>
                    </a:lnTo>
                    <a:lnTo>
                      <a:pt x="319" y="51"/>
                    </a:lnTo>
                    <a:lnTo>
                      <a:pt x="327" y="61"/>
                    </a:lnTo>
                    <a:lnTo>
                      <a:pt x="345" y="69"/>
                    </a:lnTo>
                    <a:lnTo>
                      <a:pt x="351" y="76"/>
                    </a:lnTo>
                    <a:lnTo>
                      <a:pt x="370" y="87"/>
                    </a:lnTo>
                    <a:lnTo>
                      <a:pt x="381" y="94"/>
                    </a:lnTo>
                    <a:lnTo>
                      <a:pt x="399" y="105"/>
                    </a:lnTo>
                    <a:lnTo>
                      <a:pt x="399" y="112"/>
                    </a:lnTo>
                    <a:lnTo>
                      <a:pt x="406" y="124"/>
                    </a:lnTo>
                    <a:lnTo>
                      <a:pt x="413" y="130"/>
                    </a:lnTo>
                    <a:lnTo>
                      <a:pt x="413" y="138"/>
                    </a:lnTo>
                    <a:lnTo>
                      <a:pt x="424" y="148"/>
                    </a:lnTo>
                    <a:lnTo>
                      <a:pt x="431" y="156"/>
                    </a:lnTo>
                    <a:lnTo>
                      <a:pt x="431" y="175"/>
                    </a:lnTo>
                    <a:lnTo>
                      <a:pt x="442" y="185"/>
                    </a:lnTo>
                    <a:lnTo>
                      <a:pt x="431" y="193"/>
                    </a:lnTo>
                    <a:lnTo>
                      <a:pt x="424" y="200"/>
                    </a:lnTo>
                    <a:lnTo>
                      <a:pt x="413" y="211"/>
                    </a:lnTo>
                    <a:lnTo>
                      <a:pt x="406" y="218"/>
                    </a:lnTo>
                    <a:lnTo>
                      <a:pt x="406" y="229"/>
                    </a:lnTo>
                    <a:lnTo>
                      <a:pt x="399" y="236"/>
                    </a:lnTo>
                    <a:lnTo>
                      <a:pt x="388" y="247"/>
                    </a:lnTo>
                    <a:lnTo>
                      <a:pt x="388" y="254"/>
                    </a:lnTo>
                    <a:lnTo>
                      <a:pt x="388" y="265"/>
                    </a:lnTo>
                    <a:lnTo>
                      <a:pt x="388" y="272"/>
                    </a:lnTo>
                    <a:lnTo>
                      <a:pt x="381" y="279"/>
                    </a:lnTo>
                    <a:lnTo>
                      <a:pt x="381" y="297"/>
                    </a:lnTo>
                    <a:lnTo>
                      <a:pt x="381" y="308"/>
                    </a:lnTo>
                    <a:lnTo>
                      <a:pt x="381" y="315"/>
                    </a:lnTo>
                    <a:lnTo>
                      <a:pt x="370" y="326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6" name="Freeform 454"/>
              <p:cNvSpPr>
                <a:spLocks/>
              </p:cNvSpPr>
              <p:nvPr/>
            </p:nvSpPr>
            <p:spPr bwMode="auto">
              <a:xfrm>
                <a:off x="3351" y="1561"/>
                <a:ext cx="83" cy="66"/>
              </a:xfrm>
              <a:custGeom>
                <a:avLst/>
                <a:gdLst>
                  <a:gd name="T0" fmla="*/ 18 w 333"/>
                  <a:gd name="T1" fmla="*/ 16 h 264"/>
                  <a:gd name="T2" fmla="*/ 18 w 333"/>
                  <a:gd name="T3" fmla="*/ 17 h 264"/>
                  <a:gd name="T4" fmla="*/ 10 w 333"/>
                  <a:gd name="T5" fmla="*/ 16 h 264"/>
                  <a:gd name="T6" fmla="*/ 4 w 333"/>
                  <a:gd name="T7" fmla="*/ 14 h 264"/>
                  <a:gd name="T8" fmla="*/ 0 w 333"/>
                  <a:gd name="T9" fmla="*/ 11 h 264"/>
                  <a:gd name="T10" fmla="*/ 0 w 333"/>
                  <a:gd name="T11" fmla="*/ 4 h 264"/>
                  <a:gd name="T12" fmla="*/ 6 w 333"/>
                  <a:gd name="T13" fmla="*/ 0 h 264"/>
                  <a:gd name="T14" fmla="*/ 14 w 333"/>
                  <a:gd name="T15" fmla="*/ 2 h 264"/>
                  <a:gd name="T16" fmla="*/ 19 w 333"/>
                  <a:gd name="T17" fmla="*/ 5 h 264"/>
                  <a:gd name="T18" fmla="*/ 21 w 333"/>
                  <a:gd name="T19" fmla="*/ 8 h 264"/>
                  <a:gd name="T20" fmla="*/ 19 w 333"/>
                  <a:gd name="T21" fmla="*/ 12 h 264"/>
                  <a:gd name="T22" fmla="*/ 18 w 333"/>
                  <a:gd name="T23" fmla="*/ 16 h 2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3" h="264">
                    <a:moveTo>
                      <a:pt x="283" y="246"/>
                    </a:moveTo>
                    <a:lnTo>
                      <a:pt x="283" y="264"/>
                    </a:lnTo>
                    <a:lnTo>
                      <a:pt x="166" y="257"/>
                    </a:lnTo>
                    <a:lnTo>
                      <a:pt x="61" y="228"/>
                    </a:lnTo>
                    <a:lnTo>
                      <a:pt x="0" y="178"/>
                    </a:lnTo>
                    <a:lnTo>
                      <a:pt x="0" y="69"/>
                    </a:lnTo>
                    <a:lnTo>
                      <a:pt x="105" y="0"/>
                    </a:lnTo>
                    <a:lnTo>
                      <a:pt x="221" y="25"/>
                    </a:lnTo>
                    <a:lnTo>
                      <a:pt x="301" y="79"/>
                    </a:lnTo>
                    <a:lnTo>
                      <a:pt x="333" y="131"/>
                    </a:lnTo>
                    <a:lnTo>
                      <a:pt x="301" y="185"/>
                    </a:lnTo>
                    <a:lnTo>
                      <a:pt x="283" y="24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7" name="Freeform 455"/>
              <p:cNvSpPr>
                <a:spLocks/>
              </p:cNvSpPr>
              <p:nvPr/>
            </p:nvSpPr>
            <p:spPr bwMode="auto">
              <a:xfrm>
                <a:off x="3417" y="1105"/>
                <a:ext cx="252" cy="342"/>
              </a:xfrm>
              <a:custGeom>
                <a:avLst/>
                <a:gdLst>
                  <a:gd name="T0" fmla="*/ 59 w 1004"/>
                  <a:gd name="T1" fmla="*/ 76 h 1368"/>
                  <a:gd name="T2" fmla="*/ 63 w 1004"/>
                  <a:gd name="T3" fmla="*/ 76 h 1368"/>
                  <a:gd name="T4" fmla="*/ 62 w 1004"/>
                  <a:gd name="T5" fmla="*/ 48 h 1368"/>
                  <a:gd name="T6" fmla="*/ 54 w 1004"/>
                  <a:gd name="T7" fmla="*/ 19 h 1368"/>
                  <a:gd name="T8" fmla="*/ 40 w 1004"/>
                  <a:gd name="T9" fmla="*/ 3 h 1368"/>
                  <a:gd name="T10" fmla="*/ 17 w 1004"/>
                  <a:gd name="T11" fmla="*/ 0 h 1368"/>
                  <a:gd name="T12" fmla="*/ 0 w 1004"/>
                  <a:gd name="T13" fmla="*/ 25 h 1368"/>
                  <a:gd name="T14" fmla="*/ 7 w 1004"/>
                  <a:gd name="T15" fmla="*/ 54 h 1368"/>
                  <a:gd name="T16" fmla="*/ 20 w 1004"/>
                  <a:gd name="T17" fmla="*/ 76 h 1368"/>
                  <a:gd name="T18" fmla="*/ 34 w 1004"/>
                  <a:gd name="T19" fmla="*/ 86 h 1368"/>
                  <a:gd name="T20" fmla="*/ 45 w 1004"/>
                  <a:gd name="T21" fmla="*/ 78 h 1368"/>
                  <a:gd name="T22" fmla="*/ 59 w 1004"/>
                  <a:gd name="T23" fmla="*/ 76 h 13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4" h="1368">
                    <a:moveTo>
                      <a:pt x="943" y="1215"/>
                    </a:moveTo>
                    <a:lnTo>
                      <a:pt x="1004" y="1208"/>
                    </a:lnTo>
                    <a:lnTo>
                      <a:pt x="986" y="765"/>
                    </a:lnTo>
                    <a:lnTo>
                      <a:pt x="856" y="298"/>
                    </a:lnTo>
                    <a:lnTo>
                      <a:pt x="642" y="44"/>
                    </a:lnTo>
                    <a:lnTo>
                      <a:pt x="272" y="0"/>
                    </a:lnTo>
                    <a:lnTo>
                      <a:pt x="0" y="395"/>
                    </a:lnTo>
                    <a:lnTo>
                      <a:pt x="104" y="856"/>
                    </a:lnTo>
                    <a:lnTo>
                      <a:pt x="315" y="1208"/>
                    </a:lnTo>
                    <a:lnTo>
                      <a:pt x="536" y="1368"/>
                    </a:lnTo>
                    <a:lnTo>
                      <a:pt x="721" y="1245"/>
                    </a:lnTo>
                    <a:lnTo>
                      <a:pt x="943" y="121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8" name="Freeform 456"/>
              <p:cNvSpPr>
                <a:spLocks/>
              </p:cNvSpPr>
              <p:nvPr/>
            </p:nvSpPr>
            <p:spPr bwMode="auto">
              <a:xfrm>
                <a:off x="3434" y="1131"/>
                <a:ext cx="230" cy="313"/>
              </a:xfrm>
              <a:custGeom>
                <a:avLst/>
                <a:gdLst>
                  <a:gd name="T0" fmla="*/ 54 w 918"/>
                  <a:gd name="T1" fmla="*/ 70 h 1252"/>
                  <a:gd name="T2" fmla="*/ 56 w 918"/>
                  <a:gd name="T3" fmla="*/ 70 h 1252"/>
                  <a:gd name="T4" fmla="*/ 56 w 918"/>
                  <a:gd name="T5" fmla="*/ 70 h 1252"/>
                  <a:gd name="T6" fmla="*/ 58 w 918"/>
                  <a:gd name="T7" fmla="*/ 69 h 1252"/>
                  <a:gd name="T8" fmla="*/ 58 w 918"/>
                  <a:gd name="T9" fmla="*/ 63 h 1252"/>
                  <a:gd name="T10" fmla="*/ 57 w 918"/>
                  <a:gd name="T11" fmla="*/ 57 h 1252"/>
                  <a:gd name="T12" fmla="*/ 57 w 918"/>
                  <a:gd name="T13" fmla="*/ 50 h 1252"/>
                  <a:gd name="T14" fmla="*/ 56 w 918"/>
                  <a:gd name="T15" fmla="*/ 44 h 1252"/>
                  <a:gd name="T16" fmla="*/ 55 w 918"/>
                  <a:gd name="T17" fmla="*/ 38 h 1252"/>
                  <a:gd name="T18" fmla="*/ 53 w 918"/>
                  <a:gd name="T19" fmla="*/ 31 h 1252"/>
                  <a:gd name="T20" fmla="*/ 51 w 918"/>
                  <a:gd name="T21" fmla="*/ 24 h 1252"/>
                  <a:gd name="T22" fmla="*/ 49 w 918"/>
                  <a:gd name="T23" fmla="*/ 18 h 1252"/>
                  <a:gd name="T24" fmla="*/ 47 w 918"/>
                  <a:gd name="T25" fmla="*/ 14 h 1252"/>
                  <a:gd name="T26" fmla="*/ 43 w 918"/>
                  <a:gd name="T27" fmla="*/ 10 h 1252"/>
                  <a:gd name="T28" fmla="*/ 40 w 918"/>
                  <a:gd name="T29" fmla="*/ 6 h 1252"/>
                  <a:gd name="T30" fmla="*/ 37 w 918"/>
                  <a:gd name="T31" fmla="*/ 2 h 1252"/>
                  <a:gd name="T32" fmla="*/ 32 w 918"/>
                  <a:gd name="T33" fmla="*/ 2 h 1252"/>
                  <a:gd name="T34" fmla="*/ 26 w 918"/>
                  <a:gd name="T35" fmla="*/ 1 h 1252"/>
                  <a:gd name="T36" fmla="*/ 21 w 918"/>
                  <a:gd name="T37" fmla="*/ 1 h 1252"/>
                  <a:gd name="T38" fmla="*/ 16 w 918"/>
                  <a:gd name="T39" fmla="*/ 0 h 1252"/>
                  <a:gd name="T40" fmla="*/ 12 w 918"/>
                  <a:gd name="T41" fmla="*/ 6 h 1252"/>
                  <a:gd name="T42" fmla="*/ 8 w 918"/>
                  <a:gd name="T43" fmla="*/ 12 h 1252"/>
                  <a:gd name="T44" fmla="*/ 4 w 918"/>
                  <a:gd name="T45" fmla="*/ 17 h 1252"/>
                  <a:gd name="T46" fmla="*/ 0 w 918"/>
                  <a:gd name="T47" fmla="*/ 23 h 1252"/>
                  <a:gd name="T48" fmla="*/ 2 w 918"/>
                  <a:gd name="T49" fmla="*/ 29 h 1252"/>
                  <a:gd name="T50" fmla="*/ 4 w 918"/>
                  <a:gd name="T51" fmla="*/ 36 h 1252"/>
                  <a:gd name="T52" fmla="*/ 5 w 918"/>
                  <a:gd name="T53" fmla="*/ 43 h 1252"/>
                  <a:gd name="T54" fmla="*/ 6 w 918"/>
                  <a:gd name="T55" fmla="*/ 49 h 1252"/>
                  <a:gd name="T56" fmla="*/ 9 w 918"/>
                  <a:gd name="T57" fmla="*/ 54 h 1252"/>
                  <a:gd name="T58" fmla="*/ 12 w 918"/>
                  <a:gd name="T59" fmla="*/ 59 h 1252"/>
                  <a:gd name="T60" fmla="*/ 15 w 918"/>
                  <a:gd name="T61" fmla="*/ 64 h 1252"/>
                  <a:gd name="T62" fmla="*/ 18 w 918"/>
                  <a:gd name="T63" fmla="*/ 69 h 1252"/>
                  <a:gd name="T64" fmla="*/ 21 w 918"/>
                  <a:gd name="T65" fmla="*/ 72 h 1252"/>
                  <a:gd name="T66" fmla="*/ 24 w 918"/>
                  <a:gd name="T67" fmla="*/ 74 h 1252"/>
                  <a:gd name="T68" fmla="*/ 28 w 918"/>
                  <a:gd name="T69" fmla="*/ 76 h 1252"/>
                  <a:gd name="T70" fmla="*/ 31 w 918"/>
                  <a:gd name="T71" fmla="*/ 78 h 1252"/>
                  <a:gd name="T72" fmla="*/ 33 w 918"/>
                  <a:gd name="T73" fmla="*/ 77 h 1252"/>
                  <a:gd name="T74" fmla="*/ 36 w 918"/>
                  <a:gd name="T75" fmla="*/ 75 h 1252"/>
                  <a:gd name="T76" fmla="*/ 39 w 918"/>
                  <a:gd name="T77" fmla="*/ 73 h 1252"/>
                  <a:gd name="T78" fmla="*/ 42 w 918"/>
                  <a:gd name="T79" fmla="*/ 71 h 1252"/>
                  <a:gd name="T80" fmla="*/ 45 w 918"/>
                  <a:gd name="T81" fmla="*/ 71 h 1252"/>
                  <a:gd name="T82" fmla="*/ 48 w 918"/>
                  <a:gd name="T83" fmla="*/ 71 h 1252"/>
                  <a:gd name="T84" fmla="*/ 51 w 918"/>
                  <a:gd name="T85" fmla="*/ 70 h 1252"/>
                  <a:gd name="T86" fmla="*/ 54 w 918"/>
                  <a:gd name="T87" fmla="*/ 70 h 125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18" h="1252">
                    <a:moveTo>
                      <a:pt x="857" y="1110"/>
                    </a:moveTo>
                    <a:lnTo>
                      <a:pt x="867" y="1110"/>
                    </a:lnTo>
                    <a:lnTo>
                      <a:pt x="875" y="1110"/>
                    </a:lnTo>
                    <a:lnTo>
                      <a:pt x="885" y="1110"/>
                    </a:lnTo>
                    <a:lnTo>
                      <a:pt x="893" y="1110"/>
                    </a:lnTo>
                    <a:lnTo>
                      <a:pt x="900" y="1110"/>
                    </a:lnTo>
                    <a:lnTo>
                      <a:pt x="911" y="1103"/>
                    </a:lnTo>
                    <a:lnTo>
                      <a:pt x="918" y="1103"/>
                    </a:lnTo>
                    <a:lnTo>
                      <a:pt x="918" y="1059"/>
                    </a:lnTo>
                    <a:lnTo>
                      <a:pt x="918" y="1005"/>
                    </a:lnTo>
                    <a:lnTo>
                      <a:pt x="918" y="950"/>
                    </a:lnTo>
                    <a:lnTo>
                      <a:pt x="911" y="907"/>
                    </a:lnTo>
                    <a:lnTo>
                      <a:pt x="911" y="856"/>
                    </a:lnTo>
                    <a:lnTo>
                      <a:pt x="911" y="802"/>
                    </a:lnTo>
                    <a:lnTo>
                      <a:pt x="911" y="751"/>
                    </a:lnTo>
                    <a:lnTo>
                      <a:pt x="900" y="704"/>
                    </a:lnTo>
                    <a:lnTo>
                      <a:pt x="893" y="653"/>
                    </a:lnTo>
                    <a:lnTo>
                      <a:pt x="875" y="599"/>
                    </a:lnTo>
                    <a:lnTo>
                      <a:pt x="857" y="548"/>
                    </a:lnTo>
                    <a:lnTo>
                      <a:pt x="849" y="493"/>
                    </a:lnTo>
                    <a:lnTo>
                      <a:pt x="831" y="439"/>
                    </a:lnTo>
                    <a:lnTo>
                      <a:pt x="813" y="388"/>
                    </a:lnTo>
                    <a:lnTo>
                      <a:pt x="806" y="334"/>
                    </a:lnTo>
                    <a:lnTo>
                      <a:pt x="788" y="284"/>
                    </a:lnTo>
                    <a:lnTo>
                      <a:pt x="758" y="247"/>
                    </a:lnTo>
                    <a:lnTo>
                      <a:pt x="744" y="221"/>
                    </a:lnTo>
                    <a:lnTo>
                      <a:pt x="715" y="185"/>
                    </a:lnTo>
                    <a:lnTo>
                      <a:pt x="689" y="160"/>
                    </a:lnTo>
                    <a:lnTo>
                      <a:pt x="664" y="131"/>
                    </a:lnTo>
                    <a:lnTo>
                      <a:pt x="635" y="98"/>
                    </a:lnTo>
                    <a:lnTo>
                      <a:pt x="621" y="69"/>
                    </a:lnTo>
                    <a:lnTo>
                      <a:pt x="592" y="37"/>
                    </a:lnTo>
                    <a:lnTo>
                      <a:pt x="549" y="37"/>
                    </a:lnTo>
                    <a:lnTo>
                      <a:pt x="504" y="25"/>
                    </a:lnTo>
                    <a:lnTo>
                      <a:pt x="461" y="25"/>
                    </a:lnTo>
                    <a:lnTo>
                      <a:pt x="417" y="18"/>
                    </a:lnTo>
                    <a:lnTo>
                      <a:pt x="371" y="18"/>
                    </a:lnTo>
                    <a:lnTo>
                      <a:pt x="338" y="7"/>
                    </a:lnTo>
                    <a:lnTo>
                      <a:pt x="295" y="7"/>
                    </a:lnTo>
                    <a:lnTo>
                      <a:pt x="247" y="0"/>
                    </a:lnTo>
                    <a:lnTo>
                      <a:pt x="214" y="43"/>
                    </a:lnTo>
                    <a:lnTo>
                      <a:pt x="186" y="88"/>
                    </a:lnTo>
                    <a:lnTo>
                      <a:pt x="153" y="131"/>
                    </a:lnTo>
                    <a:lnTo>
                      <a:pt x="123" y="185"/>
                    </a:lnTo>
                    <a:lnTo>
                      <a:pt x="91" y="229"/>
                    </a:lnTo>
                    <a:lnTo>
                      <a:pt x="62" y="272"/>
                    </a:lnTo>
                    <a:lnTo>
                      <a:pt x="29" y="315"/>
                    </a:lnTo>
                    <a:lnTo>
                      <a:pt x="0" y="363"/>
                    </a:lnTo>
                    <a:lnTo>
                      <a:pt x="11" y="414"/>
                    </a:lnTo>
                    <a:lnTo>
                      <a:pt x="29" y="468"/>
                    </a:lnTo>
                    <a:lnTo>
                      <a:pt x="36" y="519"/>
                    </a:lnTo>
                    <a:lnTo>
                      <a:pt x="54" y="574"/>
                    </a:lnTo>
                    <a:lnTo>
                      <a:pt x="62" y="624"/>
                    </a:lnTo>
                    <a:lnTo>
                      <a:pt x="72" y="678"/>
                    </a:lnTo>
                    <a:lnTo>
                      <a:pt x="91" y="733"/>
                    </a:lnTo>
                    <a:lnTo>
                      <a:pt x="98" y="784"/>
                    </a:lnTo>
                    <a:lnTo>
                      <a:pt x="123" y="820"/>
                    </a:lnTo>
                    <a:lnTo>
                      <a:pt x="142" y="864"/>
                    </a:lnTo>
                    <a:lnTo>
                      <a:pt x="171" y="900"/>
                    </a:lnTo>
                    <a:lnTo>
                      <a:pt x="196" y="944"/>
                    </a:lnTo>
                    <a:lnTo>
                      <a:pt x="214" y="987"/>
                    </a:lnTo>
                    <a:lnTo>
                      <a:pt x="240" y="1023"/>
                    </a:lnTo>
                    <a:lnTo>
                      <a:pt x="265" y="1067"/>
                    </a:lnTo>
                    <a:lnTo>
                      <a:pt x="283" y="1103"/>
                    </a:lnTo>
                    <a:lnTo>
                      <a:pt x="308" y="1121"/>
                    </a:lnTo>
                    <a:lnTo>
                      <a:pt x="338" y="1146"/>
                    </a:lnTo>
                    <a:lnTo>
                      <a:pt x="363" y="1165"/>
                    </a:lnTo>
                    <a:lnTo>
                      <a:pt x="389" y="1183"/>
                    </a:lnTo>
                    <a:lnTo>
                      <a:pt x="417" y="1201"/>
                    </a:lnTo>
                    <a:lnTo>
                      <a:pt x="443" y="1216"/>
                    </a:lnTo>
                    <a:lnTo>
                      <a:pt x="468" y="1234"/>
                    </a:lnTo>
                    <a:lnTo>
                      <a:pt x="498" y="1252"/>
                    </a:lnTo>
                    <a:lnTo>
                      <a:pt x="512" y="1234"/>
                    </a:lnTo>
                    <a:lnTo>
                      <a:pt x="530" y="1227"/>
                    </a:lnTo>
                    <a:lnTo>
                      <a:pt x="559" y="1209"/>
                    </a:lnTo>
                    <a:lnTo>
                      <a:pt x="574" y="1201"/>
                    </a:lnTo>
                    <a:lnTo>
                      <a:pt x="603" y="1183"/>
                    </a:lnTo>
                    <a:lnTo>
                      <a:pt x="621" y="1165"/>
                    </a:lnTo>
                    <a:lnTo>
                      <a:pt x="646" y="1154"/>
                    </a:lnTo>
                    <a:lnTo>
                      <a:pt x="664" y="1140"/>
                    </a:lnTo>
                    <a:lnTo>
                      <a:pt x="689" y="1140"/>
                    </a:lnTo>
                    <a:lnTo>
                      <a:pt x="715" y="1140"/>
                    </a:lnTo>
                    <a:lnTo>
                      <a:pt x="733" y="1128"/>
                    </a:lnTo>
                    <a:lnTo>
                      <a:pt x="758" y="1128"/>
                    </a:lnTo>
                    <a:lnTo>
                      <a:pt x="788" y="1121"/>
                    </a:lnTo>
                    <a:lnTo>
                      <a:pt x="813" y="1121"/>
                    </a:lnTo>
                    <a:lnTo>
                      <a:pt x="839" y="1110"/>
                    </a:lnTo>
                    <a:lnTo>
                      <a:pt x="857" y="111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9" name="Freeform 457"/>
              <p:cNvSpPr>
                <a:spLocks/>
              </p:cNvSpPr>
              <p:nvPr/>
            </p:nvSpPr>
            <p:spPr bwMode="auto">
              <a:xfrm>
                <a:off x="3453" y="1157"/>
                <a:ext cx="209" cy="285"/>
              </a:xfrm>
              <a:custGeom>
                <a:avLst/>
                <a:gdLst>
                  <a:gd name="T0" fmla="*/ 49 w 839"/>
                  <a:gd name="T1" fmla="*/ 64 h 1139"/>
                  <a:gd name="T2" fmla="*/ 50 w 839"/>
                  <a:gd name="T3" fmla="*/ 63 h 1139"/>
                  <a:gd name="T4" fmla="*/ 51 w 839"/>
                  <a:gd name="T5" fmla="*/ 63 h 1139"/>
                  <a:gd name="T6" fmla="*/ 52 w 839"/>
                  <a:gd name="T7" fmla="*/ 63 h 1139"/>
                  <a:gd name="T8" fmla="*/ 51 w 839"/>
                  <a:gd name="T9" fmla="*/ 57 h 1139"/>
                  <a:gd name="T10" fmla="*/ 51 w 839"/>
                  <a:gd name="T11" fmla="*/ 51 h 1139"/>
                  <a:gd name="T12" fmla="*/ 51 w 839"/>
                  <a:gd name="T13" fmla="*/ 46 h 1139"/>
                  <a:gd name="T14" fmla="*/ 51 w 839"/>
                  <a:gd name="T15" fmla="*/ 40 h 1139"/>
                  <a:gd name="T16" fmla="*/ 49 w 839"/>
                  <a:gd name="T17" fmla="*/ 34 h 1139"/>
                  <a:gd name="T18" fmla="*/ 48 w 839"/>
                  <a:gd name="T19" fmla="*/ 28 h 1139"/>
                  <a:gd name="T20" fmla="*/ 46 w 839"/>
                  <a:gd name="T21" fmla="*/ 22 h 1139"/>
                  <a:gd name="T22" fmla="*/ 44 w 839"/>
                  <a:gd name="T23" fmla="*/ 16 h 1139"/>
                  <a:gd name="T24" fmla="*/ 42 w 839"/>
                  <a:gd name="T25" fmla="*/ 13 h 1139"/>
                  <a:gd name="T26" fmla="*/ 39 w 839"/>
                  <a:gd name="T27" fmla="*/ 9 h 1139"/>
                  <a:gd name="T28" fmla="*/ 36 w 839"/>
                  <a:gd name="T29" fmla="*/ 6 h 1139"/>
                  <a:gd name="T30" fmla="*/ 33 w 839"/>
                  <a:gd name="T31" fmla="*/ 2 h 1139"/>
                  <a:gd name="T32" fmla="*/ 28 w 839"/>
                  <a:gd name="T33" fmla="*/ 2 h 1139"/>
                  <a:gd name="T34" fmla="*/ 23 w 839"/>
                  <a:gd name="T35" fmla="*/ 1 h 1139"/>
                  <a:gd name="T36" fmla="*/ 18 w 839"/>
                  <a:gd name="T37" fmla="*/ 1 h 1139"/>
                  <a:gd name="T38" fmla="*/ 14 w 839"/>
                  <a:gd name="T39" fmla="*/ 0 h 1139"/>
                  <a:gd name="T40" fmla="*/ 10 w 839"/>
                  <a:gd name="T41" fmla="*/ 5 h 1139"/>
                  <a:gd name="T42" fmla="*/ 6 w 839"/>
                  <a:gd name="T43" fmla="*/ 11 h 1139"/>
                  <a:gd name="T44" fmla="*/ 3 w 839"/>
                  <a:gd name="T45" fmla="*/ 16 h 1139"/>
                  <a:gd name="T46" fmla="*/ 0 w 839"/>
                  <a:gd name="T47" fmla="*/ 21 h 1139"/>
                  <a:gd name="T48" fmla="*/ 1 w 839"/>
                  <a:gd name="T49" fmla="*/ 27 h 1139"/>
                  <a:gd name="T50" fmla="*/ 3 w 839"/>
                  <a:gd name="T51" fmla="*/ 33 h 1139"/>
                  <a:gd name="T52" fmla="*/ 4 w 839"/>
                  <a:gd name="T53" fmla="*/ 39 h 1139"/>
                  <a:gd name="T54" fmla="*/ 5 w 839"/>
                  <a:gd name="T55" fmla="*/ 45 h 1139"/>
                  <a:gd name="T56" fmla="*/ 8 w 839"/>
                  <a:gd name="T57" fmla="*/ 49 h 1139"/>
                  <a:gd name="T58" fmla="*/ 11 w 839"/>
                  <a:gd name="T59" fmla="*/ 54 h 1139"/>
                  <a:gd name="T60" fmla="*/ 13 w 839"/>
                  <a:gd name="T61" fmla="*/ 59 h 1139"/>
                  <a:gd name="T62" fmla="*/ 16 w 839"/>
                  <a:gd name="T63" fmla="*/ 63 h 1139"/>
                  <a:gd name="T64" fmla="*/ 19 w 839"/>
                  <a:gd name="T65" fmla="*/ 65 h 1139"/>
                  <a:gd name="T66" fmla="*/ 22 w 839"/>
                  <a:gd name="T67" fmla="*/ 67 h 1139"/>
                  <a:gd name="T68" fmla="*/ 25 w 839"/>
                  <a:gd name="T69" fmla="*/ 69 h 1139"/>
                  <a:gd name="T70" fmla="*/ 27 w 839"/>
                  <a:gd name="T71" fmla="*/ 71 h 1139"/>
                  <a:gd name="T72" fmla="*/ 30 w 839"/>
                  <a:gd name="T73" fmla="*/ 70 h 1139"/>
                  <a:gd name="T74" fmla="*/ 32 w 839"/>
                  <a:gd name="T75" fmla="*/ 68 h 1139"/>
                  <a:gd name="T76" fmla="*/ 35 w 839"/>
                  <a:gd name="T77" fmla="*/ 66 h 1139"/>
                  <a:gd name="T78" fmla="*/ 37 w 839"/>
                  <a:gd name="T79" fmla="*/ 65 h 1139"/>
                  <a:gd name="T80" fmla="*/ 40 w 839"/>
                  <a:gd name="T81" fmla="*/ 65 h 1139"/>
                  <a:gd name="T82" fmla="*/ 43 w 839"/>
                  <a:gd name="T83" fmla="*/ 64 h 1139"/>
                  <a:gd name="T84" fmla="*/ 46 w 839"/>
                  <a:gd name="T85" fmla="*/ 64 h 1139"/>
                  <a:gd name="T86" fmla="*/ 48 w 839"/>
                  <a:gd name="T87" fmla="*/ 64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39" h="1139">
                    <a:moveTo>
                      <a:pt x="777" y="1015"/>
                    </a:moveTo>
                    <a:lnTo>
                      <a:pt x="785" y="1015"/>
                    </a:lnTo>
                    <a:lnTo>
                      <a:pt x="795" y="1004"/>
                    </a:lnTo>
                    <a:lnTo>
                      <a:pt x="803" y="1004"/>
                    </a:lnTo>
                    <a:lnTo>
                      <a:pt x="813" y="1004"/>
                    </a:lnTo>
                    <a:lnTo>
                      <a:pt x="821" y="1004"/>
                    </a:lnTo>
                    <a:lnTo>
                      <a:pt x="828" y="1004"/>
                    </a:lnTo>
                    <a:lnTo>
                      <a:pt x="839" y="1004"/>
                    </a:lnTo>
                    <a:lnTo>
                      <a:pt x="839" y="961"/>
                    </a:lnTo>
                    <a:lnTo>
                      <a:pt x="828" y="917"/>
                    </a:lnTo>
                    <a:lnTo>
                      <a:pt x="828" y="862"/>
                    </a:lnTo>
                    <a:lnTo>
                      <a:pt x="828" y="819"/>
                    </a:lnTo>
                    <a:lnTo>
                      <a:pt x="828" y="776"/>
                    </a:lnTo>
                    <a:lnTo>
                      <a:pt x="821" y="732"/>
                    </a:lnTo>
                    <a:lnTo>
                      <a:pt x="821" y="689"/>
                    </a:lnTo>
                    <a:lnTo>
                      <a:pt x="821" y="645"/>
                    </a:lnTo>
                    <a:lnTo>
                      <a:pt x="803" y="590"/>
                    </a:lnTo>
                    <a:lnTo>
                      <a:pt x="795" y="547"/>
                    </a:lnTo>
                    <a:lnTo>
                      <a:pt x="777" y="493"/>
                    </a:lnTo>
                    <a:lnTo>
                      <a:pt x="767" y="450"/>
                    </a:lnTo>
                    <a:lnTo>
                      <a:pt x="752" y="395"/>
                    </a:lnTo>
                    <a:lnTo>
                      <a:pt x="741" y="351"/>
                    </a:lnTo>
                    <a:lnTo>
                      <a:pt x="723" y="300"/>
                    </a:lnTo>
                    <a:lnTo>
                      <a:pt x="716" y="257"/>
                    </a:lnTo>
                    <a:lnTo>
                      <a:pt x="686" y="228"/>
                    </a:lnTo>
                    <a:lnTo>
                      <a:pt x="672" y="203"/>
                    </a:lnTo>
                    <a:lnTo>
                      <a:pt x="643" y="166"/>
                    </a:lnTo>
                    <a:lnTo>
                      <a:pt x="625" y="141"/>
                    </a:lnTo>
                    <a:lnTo>
                      <a:pt x="599" y="115"/>
                    </a:lnTo>
                    <a:lnTo>
                      <a:pt x="581" y="87"/>
                    </a:lnTo>
                    <a:lnTo>
                      <a:pt x="556" y="61"/>
                    </a:lnTo>
                    <a:lnTo>
                      <a:pt x="538" y="36"/>
                    </a:lnTo>
                    <a:lnTo>
                      <a:pt x="495" y="36"/>
                    </a:lnTo>
                    <a:lnTo>
                      <a:pt x="458" y="25"/>
                    </a:lnTo>
                    <a:lnTo>
                      <a:pt x="414" y="25"/>
                    </a:lnTo>
                    <a:lnTo>
                      <a:pt x="378" y="18"/>
                    </a:lnTo>
                    <a:lnTo>
                      <a:pt x="335" y="18"/>
                    </a:lnTo>
                    <a:lnTo>
                      <a:pt x="299" y="6"/>
                    </a:lnTo>
                    <a:lnTo>
                      <a:pt x="254" y="6"/>
                    </a:lnTo>
                    <a:lnTo>
                      <a:pt x="223" y="0"/>
                    </a:lnTo>
                    <a:lnTo>
                      <a:pt x="193" y="43"/>
                    </a:lnTo>
                    <a:lnTo>
                      <a:pt x="168" y="79"/>
                    </a:lnTo>
                    <a:lnTo>
                      <a:pt x="142" y="123"/>
                    </a:lnTo>
                    <a:lnTo>
                      <a:pt x="106" y="166"/>
                    </a:lnTo>
                    <a:lnTo>
                      <a:pt x="81" y="203"/>
                    </a:lnTo>
                    <a:lnTo>
                      <a:pt x="51" y="246"/>
                    </a:lnTo>
                    <a:lnTo>
                      <a:pt x="26" y="290"/>
                    </a:lnTo>
                    <a:lnTo>
                      <a:pt x="0" y="326"/>
                    </a:lnTo>
                    <a:lnTo>
                      <a:pt x="8" y="381"/>
                    </a:lnTo>
                    <a:lnTo>
                      <a:pt x="19" y="424"/>
                    </a:lnTo>
                    <a:lnTo>
                      <a:pt x="37" y="475"/>
                    </a:lnTo>
                    <a:lnTo>
                      <a:pt x="45" y="518"/>
                    </a:lnTo>
                    <a:lnTo>
                      <a:pt x="51" y="565"/>
                    </a:lnTo>
                    <a:lnTo>
                      <a:pt x="63" y="616"/>
                    </a:lnTo>
                    <a:lnTo>
                      <a:pt x="81" y="660"/>
                    </a:lnTo>
                    <a:lnTo>
                      <a:pt x="88" y="714"/>
                    </a:lnTo>
                    <a:lnTo>
                      <a:pt x="106" y="750"/>
                    </a:lnTo>
                    <a:lnTo>
                      <a:pt x="132" y="783"/>
                    </a:lnTo>
                    <a:lnTo>
                      <a:pt x="150" y="819"/>
                    </a:lnTo>
                    <a:lnTo>
                      <a:pt x="175" y="856"/>
                    </a:lnTo>
                    <a:lnTo>
                      <a:pt x="193" y="899"/>
                    </a:lnTo>
                    <a:lnTo>
                      <a:pt x="211" y="935"/>
                    </a:lnTo>
                    <a:lnTo>
                      <a:pt x="236" y="968"/>
                    </a:lnTo>
                    <a:lnTo>
                      <a:pt x="254" y="1004"/>
                    </a:lnTo>
                    <a:lnTo>
                      <a:pt x="284" y="1022"/>
                    </a:lnTo>
                    <a:lnTo>
                      <a:pt x="309" y="1040"/>
                    </a:lnTo>
                    <a:lnTo>
                      <a:pt x="327" y="1059"/>
                    </a:lnTo>
                    <a:lnTo>
                      <a:pt x="353" y="1077"/>
                    </a:lnTo>
                    <a:lnTo>
                      <a:pt x="371" y="1085"/>
                    </a:lnTo>
                    <a:lnTo>
                      <a:pt x="396" y="1103"/>
                    </a:lnTo>
                    <a:lnTo>
                      <a:pt x="426" y="1121"/>
                    </a:lnTo>
                    <a:lnTo>
                      <a:pt x="440" y="1139"/>
                    </a:lnTo>
                    <a:lnTo>
                      <a:pt x="458" y="1128"/>
                    </a:lnTo>
                    <a:lnTo>
                      <a:pt x="487" y="1110"/>
                    </a:lnTo>
                    <a:lnTo>
                      <a:pt x="502" y="1103"/>
                    </a:lnTo>
                    <a:lnTo>
                      <a:pt x="520" y="1085"/>
                    </a:lnTo>
                    <a:lnTo>
                      <a:pt x="538" y="1077"/>
                    </a:lnTo>
                    <a:lnTo>
                      <a:pt x="563" y="1059"/>
                    </a:lnTo>
                    <a:lnTo>
                      <a:pt x="581" y="1048"/>
                    </a:lnTo>
                    <a:lnTo>
                      <a:pt x="599" y="1040"/>
                    </a:lnTo>
                    <a:lnTo>
                      <a:pt x="625" y="1034"/>
                    </a:lnTo>
                    <a:lnTo>
                      <a:pt x="643" y="1034"/>
                    </a:lnTo>
                    <a:lnTo>
                      <a:pt x="672" y="1034"/>
                    </a:lnTo>
                    <a:lnTo>
                      <a:pt x="686" y="1022"/>
                    </a:lnTo>
                    <a:lnTo>
                      <a:pt x="716" y="1022"/>
                    </a:lnTo>
                    <a:lnTo>
                      <a:pt x="734" y="1015"/>
                    </a:lnTo>
                    <a:lnTo>
                      <a:pt x="759" y="1015"/>
                    </a:lnTo>
                    <a:lnTo>
                      <a:pt x="777" y="1015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0" name="Freeform 458"/>
              <p:cNvSpPr>
                <a:spLocks/>
              </p:cNvSpPr>
              <p:nvPr/>
            </p:nvSpPr>
            <p:spPr bwMode="auto">
              <a:xfrm>
                <a:off x="3470" y="1184"/>
                <a:ext cx="188" cy="255"/>
              </a:xfrm>
              <a:custGeom>
                <a:avLst/>
                <a:gdLst>
                  <a:gd name="T0" fmla="*/ 44 w 751"/>
                  <a:gd name="T1" fmla="*/ 57 h 1023"/>
                  <a:gd name="T2" fmla="*/ 45 w 751"/>
                  <a:gd name="T3" fmla="*/ 57 h 1023"/>
                  <a:gd name="T4" fmla="*/ 47 w 751"/>
                  <a:gd name="T5" fmla="*/ 57 h 1023"/>
                  <a:gd name="T6" fmla="*/ 47 w 751"/>
                  <a:gd name="T7" fmla="*/ 54 h 1023"/>
                  <a:gd name="T8" fmla="*/ 47 w 751"/>
                  <a:gd name="T9" fmla="*/ 49 h 1023"/>
                  <a:gd name="T10" fmla="*/ 47 w 751"/>
                  <a:gd name="T11" fmla="*/ 43 h 1023"/>
                  <a:gd name="T12" fmla="*/ 47 w 751"/>
                  <a:gd name="T13" fmla="*/ 38 h 1023"/>
                  <a:gd name="T14" fmla="*/ 45 w 751"/>
                  <a:gd name="T15" fmla="*/ 33 h 1023"/>
                  <a:gd name="T16" fmla="*/ 44 w 751"/>
                  <a:gd name="T17" fmla="*/ 28 h 1023"/>
                  <a:gd name="T18" fmla="*/ 42 w 751"/>
                  <a:gd name="T19" fmla="*/ 22 h 1023"/>
                  <a:gd name="T20" fmla="*/ 41 w 751"/>
                  <a:gd name="T21" fmla="*/ 17 h 1023"/>
                  <a:gd name="T22" fmla="*/ 39 w 751"/>
                  <a:gd name="T23" fmla="*/ 13 h 1023"/>
                  <a:gd name="T24" fmla="*/ 37 w 751"/>
                  <a:gd name="T25" fmla="*/ 10 h 1023"/>
                  <a:gd name="T26" fmla="*/ 34 w 751"/>
                  <a:gd name="T27" fmla="*/ 6 h 1023"/>
                  <a:gd name="T28" fmla="*/ 32 w 751"/>
                  <a:gd name="T29" fmla="*/ 3 h 1023"/>
                  <a:gd name="T30" fmla="*/ 28 w 751"/>
                  <a:gd name="T31" fmla="*/ 1 h 1023"/>
                  <a:gd name="T32" fmla="*/ 23 w 751"/>
                  <a:gd name="T33" fmla="*/ 1 h 1023"/>
                  <a:gd name="T34" fmla="*/ 19 w 751"/>
                  <a:gd name="T35" fmla="*/ 0 h 1023"/>
                  <a:gd name="T36" fmla="*/ 14 w 751"/>
                  <a:gd name="T37" fmla="*/ 0 h 1023"/>
                  <a:gd name="T38" fmla="*/ 11 w 751"/>
                  <a:gd name="T39" fmla="*/ 2 h 1023"/>
                  <a:gd name="T40" fmla="*/ 8 w 751"/>
                  <a:gd name="T41" fmla="*/ 7 h 1023"/>
                  <a:gd name="T42" fmla="*/ 5 w 751"/>
                  <a:gd name="T43" fmla="*/ 11 h 1023"/>
                  <a:gd name="T44" fmla="*/ 1 w 751"/>
                  <a:gd name="T45" fmla="*/ 16 h 1023"/>
                  <a:gd name="T46" fmla="*/ 1 w 751"/>
                  <a:gd name="T47" fmla="*/ 21 h 1023"/>
                  <a:gd name="T48" fmla="*/ 2 w 751"/>
                  <a:gd name="T49" fmla="*/ 26 h 1023"/>
                  <a:gd name="T50" fmla="*/ 3 w 751"/>
                  <a:gd name="T51" fmla="*/ 32 h 1023"/>
                  <a:gd name="T52" fmla="*/ 4 w 751"/>
                  <a:gd name="T53" fmla="*/ 37 h 1023"/>
                  <a:gd name="T54" fmla="*/ 6 w 751"/>
                  <a:gd name="T55" fmla="*/ 42 h 1023"/>
                  <a:gd name="T56" fmla="*/ 9 w 751"/>
                  <a:gd name="T57" fmla="*/ 46 h 1023"/>
                  <a:gd name="T58" fmla="*/ 11 w 751"/>
                  <a:gd name="T59" fmla="*/ 50 h 1023"/>
                  <a:gd name="T60" fmla="*/ 14 w 751"/>
                  <a:gd name="T61" fmla="*/ 54 h 1023"/>
                  <a:gd name="T62" fmla="*/ 16 w 751"/>
                  <a:gd name="T63" fmla="*/ 57 h 1023"/>
                  <a:gd name="T64" fmla="*/ 18 w 751"/>
                  <a:gd name="T65" fmla="*/ 59 h 1023"/>
                  <a:gd name="T66" fmla="*/ 21 w 751"/>
                  <a:gd name="T67" fmla="*/ 61 h 1023"/>
                  <a:gd name="T68" fmla="*/ 24 w 751"/>
                  <a:gd name="T69" fmla="*/ 63 h 1023"/>
                  <a:gd name="T70" fmla="*/ 26 w 751"/>
                  <a:gd name="T71" fmla="*/ 63 h 1023"/>
                  <a:gd name="T72" fmla="*/ 28 w 751"/>
                  <a:gd name="T73" fmla="*/ 62 h 1023"/>
                  <a:gd name="T74" fmla="*/ 31 w 751"/>
                  <a:gd name="T75" fmla="*/ 60 h 1023"/>
                  <a:gd name="T76" fmla="*/ 33 w 751"/>
                  <a:gd name="T77" fmla="*/ 59 h 1023"/>
                  <a:gd name="T78" fmla="*/ 35 w 751"/>
                  <a:gd name="T79" fmla="*/ 58 h 1023"/>
                  <a:gd name="T80" fmla="*/ 38 w 751"/>
                  <a:gd name="T81" fmla="*/ 58 h 1023"/>
                  <a:gd name="T82" fmla="*/ 40 w 751"/>
                  <a:gd name="T83" fmla="*/ 57 h 1023"/>
                  <a:gd name="T84" fmla="*/ 43 w 751"/>
                  <a:gd name="T85" fmla="*/ 57 h 10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1" h="1023">
                    <a:moveTo>
                      <a:pt x="697" y="910"/>
                    </a:moveTo>
                    <a:lnTo>
                      <a:pt x="707" y="910"/>
                    </a:lnTo>
                    <a:lnTo>
                      <a:pt x="715" y="910"/>
                    </a:lnTo>
                    <a:lnTo>
                      <a:pt x="725" y="910"/>
                    </a:lnTo>
                    <a:lnTo>
                      <a:pt x="733" y="910"/>
                    </a:lnTo>
                    <a:lnTo>
                      <a:pt x="743" y="910"/>
                    </a:lnTo>
                    <a:lnTo>
                      <a:pt x="751" y="910"/>
                    </a:lnTo>
                    <a:lnTo>
                      <a:pt x="751" y="863"/>
                    </a:lnTo>
                    <a:lnTo>
                      <a:pt x="751" y="820"/>
                    </a:lnTo>
                    <a:lnTo>
                      <a:pt x="743" y="787"/>
                    </a:lnTo>
                    <a:lnTo>
                      <a:pt x="743" y="739"/>
                    </a:lnTo>
                    <a:lnTo>
                      <a:pt x="743" y="696"/>
                    </a:lnTo>
                    <a:lnTo>
                      <a:pt x="743" y="663"/>
                    </a:lnTo>
                    <a:lnTo>
                      <a:pt x="743" y="617"/>
                    </a:lnTo>
                    <a:lnTo>
                      <a:pt x="733" y="573"/>
                    </a:lnTo>
                    <a:lnTo>
                      <a:pt x="725" y="530"/>
                    </a:lnTo>
                    <a:lnTo>
                      <a:pt x="715" y="485"/>
                    </a:lnTo>
                    <a:lnTo>
                      <a:pt x="697" y="449"/>
                    </a:lnTo>
                    <a:lnTo>
                      <a:pt x="689" y="406"/>
                    </a:lnTo>
                    <a:lnTo>
                      <a:pt x="671" y="363"/>
                    </a:lnTo>
                    <a:lnTo>
                      <a:pt x="664" y="319"/>
                    </a:lnTo>
                    <a:lnTo>
                      <a:pt x="653" y="276"/>
                    </a:lnTo>
                    <a:lnTo>
                      <a:pt x="634" y="228"/>
                    </a:lnTo>
                    <a:lnTo>
                      <a:pt x="616" y="203"/>
                    </a:lnTo>
                    <a:lnTo>
                      <a:pt x="602" y="177"/>
                    </a:lnTo>
                    <a:lnTo>
                      <a:pt x="583" y="159"/>
                    </a:lnTo>
                    <a:lnTo>
                      <a:pt x="555" y="134"/>
                    </a:lnTo>
                    <a:lnTo>
                      <a:pt x="540" y="104"/>
                    </a:lnTo>
                    <a:lnTo>
                      <a:pt x="522" y="79"/>
                    </a:lnTo>
                    <a:lnTo>
                      <a:pt x="504" y="55"/>
                    </a:lnTo>
                    <a:lnTo>
                      <a:pt x="479" y="36"/>
                    </a:lnTo>
                    <a:lnTo>
                      <a:pt x="443" y="25"/>
                    </a:lnTo>
                    <a:lnTo>
                      <a:pt x="407" y="25"/>
                    </a:lnTo>
                    <a:lnTo>
                      <a:pt x="370" y="18"/>
                    </a:lnTo>
                    <a:lnTo>
                      <a:pt x="337" y="18"/>
                    </a:lnTo>
                    <a:lnTo>
                      <a:pt x="301" y="10"/>
                    </a:lnTo>
                    <a:lnTo>
                      <a:pt x="265" y="10"/>
                    </a:lnTo>
                    <a:lnTo>
                      <a:pt x="229" y="10"/>
                    </a:lnTo>
                    <a:lnTo>
                      <a:pt x="196" y="0"/>
                    </a:lnTo>
                    <a:lnTo>
                      <a:pt x="166" y="36"/>
                    </a:lnTo>
                    <a:lnTo>
                      <a:pt x="153" y="73"/>
                    </a:lnTo>
                    <a:lnTo>
                      <a:pt x="123" y="116"/>
                    </a:lnTo>
                    <a:lnTo>
                      <a:pt x="98" y="152"/>
                    </a:lnTo>
                    <a:lnTo>
                      <a:pt x="72" y="185"/>
                    </a:lnTo>
                    <a:lnTo>
                      <a:pt x="44" y="221"/>
                    </a:lnTo>
                    <a:lnTo>
                      <a:pt x="18" y="257"/>
                    </a:lnTo>
                    <a:lnTo>
                      <a:pt x="0" y="301"/>
                    </a:lnTo>
                    <a:lnTo>
                      <a:pt x="11" y="345"/>
                    </a:lnTo>
                    <a:lnTo>
                      <a:pt x="18" y="381"/>
                    </a:lnTo>
                    <a:lnTo>
                      <a:pt x="29" y="424"/>
                    </a:lnTo>
                    <a:lnTo>
                      <a:pt x="36" y="467"/>
                    </a:lnTo>
                    <a:lnTo>
                      <a:pt x="44" y="511"/>
                    </a:lnTo>
                    <a:lnTo>
                      <a:pt x="54" y="555"/>
                    </a:lnTo>
                    <a:lnTo>
                      <a:pt x="62" y="602"/>
                    </a:lnTo>
                    <a:lnTo>
                      <a:pt x="80" y="645"/>
                    </a:lnTo>
                    <a:lnTo>
                      <a:pt x="98" y="671"/>
                    </a:lnTo>
                    <a:lnTo>
                      <a:pt x="116" y="708"/>
                    </a:lnTo>
                    <a:lnTo>
                      <a:pt x="134" y="739"/>
                    </a:lnTo>
                    <a:lnTo>
                      <a:pt x="153" y="776"/>
                    </a:lnTo>
                    <a:lnTo>
                      <a:pt x="178" y="802"/>
                    </a:lnTo>
                    <a:lnTo>
                      <a:pt x="196" y="838"/>
                    </a:lnTo>
                    <a:lnTo>
                      <a:pt x="214" y="874"/>
                    </a:lnTo>
                    <a:lnTo>
                      <a:pt x="229" y="910"/>
                    </a:lnTo>
                    <a:lnTo>
                      <a:pt x="247" y="917"/>
                    </a:lnTo>
                    <a:lnTo>
                      <a:pt x="275" y="935"/>
                    </a:lnTo>
                    <a:lnTo>
                      <a:pt x="293" y="954"/>
                    </a:lnTo>
                    <a:lnTo>
                      <a:pt x="319" y="962"/>
                    </a:lnTo>
                    <a:lnTo>
                      <a:pt x="337" y="980"/>
                    </a:lnTo>
                    <a:lnTo>
                      <a:pt x="356" y="998"/>
                    </a:lnTo>
                    <a:lnTo>
                      <a:pt x="381" y="1005"/>
                    </a:lnTo>
                    <a:lnTo>
                      <a:pt x="399" y="1023"/>
                    </a:lnTo>
                    <a:lnTo>
                      <a:pt x="417" y="1016"/>
                    </a:lnTo>
                    <a:lnTo>
                      <a:pt x="432" y="1005"/>
                    </a:lnTo>
                    <a:lnTo>
                      <a:pt x="450" y="990"/>
                    </a:lnTo>
                    <a:lnTo>
                      <a:pt x="468" y="980"/>
                    </a:lnTo>
                    <a:lnTo>
                      <a:pt x="486" y="972"/>
                    </a:lnTo>
                    <a:lnTo>
                      <a:pt x="504" y="954"/>
                    </a:lnTo>
                    <a:lnTo>
                      <a:pt x="522" y="943"/>
                    </a:lnTo>
                    <a:lnTo>
                      <a:pt x="540" y="935"/>
                    </a:lnTo>
                    <a:lnTo>
                      <a:pt x="555" y="935"/>
                    </a:lnTo>
                    <a:lnTo>
                      <a:pt x="583" y="929"/>
                    </a:lnTo>
                    <a:lnTo>
                      <a:pt x="602" y="929"/>
                    </a:lnTo>
                    <a:lnTo>
                      <a:pt x="616" y="929"/>
                    </a:lnTo>
                    <a:lnTo>
                      <a:pt x="634" y="917"/>
                    </a:lnTo>
                    <a:lnTo>
                      <a:pt x="664" y="917"/>
                    </a:lnTo>
                    <a:lnTo>
                      <a:pt x="682" y="917"/>
                    </a:lnTo>
                    <a:lnTo>
                      <a:pt x="697" y="91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1" name="Freeform 459"/>
              <p:cNvSpPr>
                <a:spLocks/>
              </p:cNvSpPr>
              <p:nvPr/>
            </p:nvSpPr>
            <p:spPr bwMode="auto">
              <a:xfrm>
                <a:off x="3485" y="1210"/>
                <a:ext cx="168" cy="228"/>
              </a:xfrm>
              <a:custGeom>
                <a:avLst/>
                <a:gdLst>
                  <a:gd name="T0" fmla="*/ 40 w 671"/>
                  <a:gd name="T1" fmla="*/ 51 h 912"/>
                  <a:gd name="T2" fmla="*/ 41 w 671"/>
                  <a:gd name="T3" fmla="*/ 51 h 912"/>
                  <a:gd name="T4" fmla="*/ 42 w 671"/>
                  <a:gd name="T5" fmla="*/ 51 h 912"/>
                  <a:gd name="T6" fmla="*/ 42 w 671"/>
                  <a:gd name="T7" fmla="*/ 48 h 912"/>
                  <a:gd name="T8" fmla="*/ 42 w 671"/>
                  <a:gd name="T9" fmla="*/ 44 h 912"/>
                  <a:gd name="T10" fmla="*/ 42 w 671"/>
                  <a:gd name="T11" fmla="*/ 39 h 912"/>
                  <a:gd name="T12" fmla="*/ 42 w 671"/>
                  <a:gd name="T13" fmla="*/ 34 h 912"/>
                  <a:gd name="T14" fmla="*/ 41 w 671"/>
                  <a:gd name="T15" fmla="*/ 30 h 912"/>
                  <a:gd name="T16" fmla="*/ 39 w 671"/>
                  <a:gd name="T17" fmla="*/ 25 h 912"/>
                  <a:gd name="T18" fmla="*/ 38 w 671"/>
                  <a:gd name="T19" fmla="*/ 20 h 912"/>
                  <a:gd name="T20" fmla="*/ 37 w 671"/>
                  <a:gd name="T21" fmla="*/ 15 h 912"/>
                  <a:gd name="T22" fmla="*/ 35 w 671"/>
                  <a:gd name="T23" fmla="*/ 12 h 912"/>
                  <a:gd name="T24" fmla="*/ 33 w 671"/>
                  <a:gd name="T25" fmla="*/ 9 h 912"/>
                  <a:gd name="T26" fmla="*/ 30 w 671"/>
                  <a:gd name="T27" fmla="*/ 6 h 912"/>
                  <a:gd name="T28" fmla="*/ 28 w 671"/>
                  <a:gd name="T29" fmla="*/ 4 h 912"/>
                  <a:gd name="T30" fmla="*/ 25 w 671"/>
                  <a:gd name="T31" fmla="*/ 2 h 912"/>
                  <a:gd name="T32" fmla="*/ 21 w 671"/>
                  <a:gd name="T33" fmla="*/ 1 h 912"/>
                  <a:gd name="T34" fmla="*/ 17 w 671"/>
                  <a:gd name="T35" fmla="*/ 1 h 912"/>
                  <a:gd name="T36" fmla="*/ 13 w 671"/>
                  <a:gd name="T37" fmla="*/ 1 h 912"/>
                  <a:gd name="T38" fmla="*/ 10 w 671"/>
                  <a:gd name="T39" fmla="*/ 2 h 912"/>
                  <a:gd name="T40" fmla="*/ 7 w 671"/>
                  <a:gd name="T41" fmla="*/ 6 h 912"/>
                  <a:gd name="T42" fmla="*/ 5 w 671"/>
                  <a:gd name="T43" fmla="*/ 11 h 912"/>
                  <a:gd name="T44" fmla="*/ 2 w 671"/>
                  <a:gd name="T45" fmla="*/ 15 h 912"/>
                  <a:gd name="T46" fmla="*/ 1 w 671"/>
                  <a:gd name="T47" fmla="*/ 19 h 912"/>
                  <a:gd name="T48" fmla="*/ 2 w 671"/>
                  <a:gd name="T49" fmla="*/ 24 h 912"/>
                  <a:gd name="T50" fmla="*/ 3 w 671"/>
                  <a:gd name="T51" fmla="*/ 29 h 912"/>
                  <a:gd name="T52" fmla="*/ 4 w 671"/>
                  <a:gd name="T53" fmla="*/ 33 h 912"/>
                  <a:gd name="T54" fmla="*/ 6 w 671"/>
                  <a:gd name="T55" fmla="*/ 38 h 912"/>
                  <a:gd name="T56" fmla="*/ 8 w 671"/>
                  <a:gd name="T57" fmla="*/ 42 h 912"/>
                  <a:gd name="T58" fmla="*/ 10 w 671"/>
                  <a:gd name="T59" fmla="*/ 45 h 912"/>
                  <a:gd name="T60" fmla="*/ 12 w 671"/>
                  <a:gd name="T61" fmla="*/ 49 h 912"/>
                  <a:gd name="T62" fmla="*/ 15 w 671"/>
                  <a:gd name="T63" fmla="*/ 52 h 912"/>
                  <a:gd name="T64" fmla="*/ 17 w 671"/>
                  <a:gd name="T65" fmla="*/ 53 h 912"/>
                  <a:gd name="T66" fmla="*/ 19 w 671"/>
                  <a:gd name="T67" fmla="*/ 55 h 912"/>
                  <a:gd name="T68" fmla="*/ 22 w 671"/>
                  <a:gd name="T69" fmla="*/ 56 h 912"/>
                  <a:gd name="T70" fmla="*/ 23 w 671"/>
                  <a:gd name="T71" fmla="*/ 56 h 912"/>
                  <a:gd name="T72" fmla="*/ 26 w 671"/>
                  <a:gd name="T73" fmla="*/ 56 h 912"/>
                  <a:gd name="T74" fmla="*/ 28 w 671"/>
                  <a:gd name="T75" fmla="*/ 54 h 912"/>
                  <a:gd name="T76" fmla="*/ 29 w 671"/>
                  <a:gd name="T77" fmla="*/ 53 h 912"/>
                  <a:gd name="T78" fmla="*/ 32 w 671"/>
                  <a:gd name="T79" fmla="*/ 52 h 912"/>
                  <a:gd name="T80" fmla="*/ 34 w 671"/>
                  <a:gd name="T81" fmla="*/ 52 h 912"/>
                  <a:gd name="T82" fmla="*/ 36 w 671"/>
                  <a:gd name="T83" fmla="*/ 52 h 912"/>
                  <a:gd name="T84" fmla="*/ 38 w 671"/>
                  <a:gd name="T85" fmla="*/ 51 h 9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71" h="912">
                    <a:moveTo>
                      <a:pt x="627" y="813"/>
                    </a:moveTo>
                    <a:lnTo>
                      <a:pt x="635" y="813"/>
                    </a:lnTo>
                    <a:lnTo>
                      <a:pt x="645" y="813"/>
                    </a:lnTo>
                    <a:lnTo>
                      <a:pt x="653" y="813"/>
                    </a:lnTo>
                    <a:lnTo>
                      <a:pt x="653" y="806"/>
                    </a:lnTo>
                    <a:lnTo>
                      <a:pt x="663" y="806"/>
                    </a:lnTo>
                    <a:lnTo>
                      <a:pt x="671" y="806"/>
                    </a:lnTo>
                    <a:lnTo>
                      <a:pt x="671" y="770"/>
                    </a:lnTo>
                    <a:lnTo>
                      <a:pt x="671" y="734"/>
                    </a:lnTo>
                    <a:lnTo>
                      <a:pt x="671" y="698"/>
                    </a:lnTo>
                    <a:lnTo>
                      <a:pt x="671" y="665"/>
                    </a:lnTo>
                    <a:lnTo>
                      <a:pt x="663" y="629"/>
                    </a:lnTo>
                    <a:lnTo>
                      <a:pt x="663" y="585"/>
                    </a:lnTo>
                    <a:lnTo>
                      <a:pt x="663" y="549"/>
                    </a:lnTo>
                    <a:lnTo>
                      <a:pt x="663" y="513"/>
                    </a:lnTo>
                    <a:lnTo>
                      <a:pt x="653" y="480"/>
                    </a:lnTo>
                    <a:lnTo>
                      <a:pt x="635" y="436"/>
                    </a:lnTo>
                    <a:lnTo>
                      <a:pt x="627" y="399"/>
                    </a:lnTo>
                    <a:lnTo>
                      <a:pt x="620" y="363"/>
                    </a:lnTo>
                    <a:lnTo>
                      <a:pt x="609" y="320"/>
                    </a:lnTo>
                    <a:lnTo>
                      <a:pt x="591" y="284"/>
                    </a:lnTo>
                    <a:lnTo>
                      <a:pt x="584" y="241"/>
                    </a:lnTo>
                    <a:lnTo>
                      <a:pt x="572" y="204"/>
                    </a:lnTo>
                    <a:lnTo>
                      <a:pt x="554" y="186"/>
                    </a:lnTo>
                    <a:lnTo>
                      <a:pt x="540" y="160"/>
                    </a:lnTo>
                    <a:lnTo>
                      <a:pt x="521" y="142"/>
                    </a:lnTo>
                    <a:lnTo>
                      <a:pt x="503" y="117"/>
                    </a:lnTo>
                    <a:lnTo>
                      <a:pt x="485" y="99"/>
                    </a:lnTo>
                    <a:lnTo>
                      <a:pt x="467" y="73"/>
                    </a:lnTo>
                    <a:lnTo>
                      <a:pt x="449" y="55"/>
                    </a:lnTo>
                    <a:lnTo>
                      <a:pt x="431" y="30"/>
                    </a:lnTo>
                    <a:lnTo>
                      <a:pt x="399" y="30"/>
                    </a:lnTo>
                    <a:lnTo>
                      <a:pt x="370" y="30"/>
                    </a:lnTo>
                    <a:lnTo>
                      <a:pt x="337" y="19"/>
                    </a:lnTo>
                    <a:lnTo>
                      <a:pt x="308" y="19"/>
                    </a:lnTo>
                    <a:lnTo>
                      <a:pt x="275" y="12"/>
                    </a:lnTo>
                    <a:lnTo>
                      <a:pt x="246" y="12"/>
                    </a:lnTo>
                    <a:lnTo>
                      <a:pt x="213" y="12"/>
                    </a:lnTo>
                    <a:lnTo>
                      <a:pt x="177" y="0"/>
                    </a:lnTo>
                    <a:lnTo>
                      <a:pt x="159" y="37"/>
                    </a:lnTo>
                    <a:lnTo>
                      <a:pt x="134" y="73"/>
                    </a:lnTo>
                    <a:lnTo>
                      <a:pt x="116" y="99"/>
                    </a:lnTo>
                    <a:lnTo>
                      <a:pt x="91" y="135"/>
                    </a:lnTo>
                    <a:lnTo>
                      <a:pt x="72" y="172"/>
                    </a:lnTo>
                    <a:lnTo>
                      <a:pt x="43" y="197"/>
                    </a:lnTo>
                    <a:lnTo>
                      <a:pt x="28" y="233"/>
                    </a:lnTo>
                    <a:lnTo>
                      <a:pt x="0" y="266"/>
                    </a:lnTo>
                    <a:lnTo>
                      <a:pt x="10" y="302"/>
                    </a:lnTo>
                    <a:lnTo>
                      <a:pt x="18" y="345"/>
                    </a:lnTo>
                    <a:lnTo>
                      <a:pt x="28" y="381"/>
                    </a:lnTo>
                    <a:lnTo>
                      <a:pt x="36" y="418"/>
                    </a:lnTo>
                    <a:lnTo>
                      <a:pt x="43" y="462"/>
                    </a:lnTo>
                    <a:lnTo>
                      <a:pt x="54" y="498"/>
                    </a:lnTo>
                    <a:lnTo>
                      <a:pt x="61" y="531"/>
                    </a:lnTo>
                    <a:lnTo>
                      <a:pt x="72" y="574"/>
                    </a:lnTo>
                    <a:lnTo>
                      <a:pt x="91" y="604"/>
                    </a:lnTo>
                    <a:lnTo>
                      <a:pt x="104" y="629"/>
                    </a:lnTo>
                    <a:lnTo>
                      <a:pt x="122" y="665"/>
                    </a:lnTo>
                    <a:lnTo>
                      <a:pt x="141" y="690"/>
                    </a:lnTo>
                    <a:lnTo>
                      <a:pt x="159" y="716"/>
                    </a:lnTo>
                    <a:lnTo>
                      <a:pt x="177" y="752"/>
                    </a:lnTo>
                    <a:lnTo>
                      <a:pt x="195" y="777"/>
                    </a:lnTo>
                    <a:lnTo>
                      <a:pt x="213" y="806"/>
                    </a:lnTo>
                    <a:lnTo>
                      <a:pt x="231" y="825"/>
                    </a:lnTo>
                    <a:lnTo>
                      <a:pt x="246" y="831"/>
                    </a:lnTo>
                    <a:lnTo>
                      <a:pt x="264" y="850"/>
                    </a:lnTo>
                    <a:lnTo>
                      <a:pt x="282" y="858"/>
                    </a:lnTo>
                    <a:lnTo>
                      <a:pt x="300" y="876"/>
                    </a:lnTo>
                    <a:lnTo>
                      <a:pt x="319" y="886"/>
                    </a:lnTo>
                    <a:lnTo>
                      <a:pt x="345" y="901"/>
                    </a:lnTo>
                    <a:lnTo>
                      <a:pt x="363" y="912"/>
                    </a:lnTo>
                    <a:lnTo>
                      <a:pt x="370" y="901"/>
                    </a:lnTo>
                    <a:lnTo>
                      <a:pt x="388" y="894"/>
                    </a:lnTo>
                    <a:lnTo>
                      <a:pt x="406" y="886"/>
                    </a:lnTo>
                    <a:lnTo>
                      <a:pt x="424" y="876"/>
                    </a:lnTo>
                    <a:lnTo>
                      <a:pt x="442" y="868"/>
                    </a:lnTo>
                    <a:lnTo>
                      <a:pt x="449" y="850"/>
                    </a:lnTo>
                    <a:lnTo>
                      <a:pt x="467" y="839"/>
                    </a:lnTo>
                    <a:lnTo>
                      <a:pt x="485" y="831"/>
                    </a:lnTo>
                    <a:lnTo>
                      <a:pt x="503" y="831"/>
                    </a:lnTo>
                    <a:lnTo>
                      <a:pt x="521" y="831"/>
                    </a:lnTo>
                    <a:lnTo>
                      <a:pt x="540" y="825"/>
                    </a:lnTo>
                    <a:lnTo>
                      <a:pt x="554" y="825"/>
                    </a:lnTo>
                    <a:lnTo>
                      <a:pt x="572" y="825"/>
                    </a:lnTo>
                    <a:lnTo>
                      <a:pt x="591" y="813"/>
                    </a:lnTo>
                    <a:lnTo>
                      <a:pt x="609" y="813"/>
                    </a:lnTo>
                    <a:lnTo>
                      <a:pt x="627" y="81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2" name="Freeform 460"/>
              <p:cNvSpPr>
                <a:spLocks/>
              </p:cNvSpPr>
              <p:nvPr/>
            </p:nvSpPr>
            <p:spPr bwMode="auto">
              <a:xfrm>
                <a:off x="3504" y="1237"/>
                <a:ext cx="147" cy="198"/>
              </a:xfrm>
              <a:custGeom>
                <a:avLst/>
                <a:gdLst>
                  <a:gd name="T0" fmla="*/ 34 w 591"/>
                  <a:gd name="T1" fmla="*/ 44 h 792"/>
                  <a:gd name="T2" fmla="*/ 36 w 591"/>
                  <a:gd name="T3" fmla="*/ 44 h 792"/>
                  <a:gd name="T4" fmla="*/ 37 w 591"/>
                  <a:gd name="T5" fmla="*/ 44 h 792"/>
                  <a:gd name="T6" fmla="*/ 36 w 591"/>
                  <a:gd name="T7" fmla="*/ 40 h 792"/>
                  <a:gd name="T8" fmla="*/ 36 w 591"/>
                  <a:gd name="T9" fmla="*/ 36 h 792"/>
                  <a:gd name="T10" fmla="*/ 36 w 591"/>
                  <a:gd name="T11" fmla="*/ 32 h 792"/>
                  <a:gd name="T12" fmla="*/ 36 w 591"/>
                  <a:gd name="T13" fmla="*/ 28 h 792"/>
                  <a:gd name="T14" fmla="*/ 34 w 591"/>
                  <a:gd name="T15" fmla="*/ 24 h 792"/>
                  <a:gd name="T16" fmla="*/ 33 w 591"/>
                  <a:gd name="T17" fmla="*/ 20 h 792"/>
                  <a:gd name="T18" fmla="*/ 32 w 591"/>
                  <a:gd name="T19" fmla="*/ 16 h 792"/>
                  <a:gd name="T20" fmla="*/ 31 w 591"/>
                  <a:gd name="T21" fmla="*/ 11 h 792"/>
                  <a:gd name="T22" fmla="*/ 29 w 591"/>
                  <a:gd name="T23" fmla="*/ 9 h 792"/>
                  <a:gd name="T24" fmla="*/ 27 w 591"/>
                  <a:gd name="T25" fmla="*/ 7 h 792"/>
                  <a:gd name="T26" fmla="*/ 25 w 591"/>
                  <a:gd name="T27" fmla="*/ 4 h 792"/>
                  <a:gd name="T28" fmla="*/ 23 w 591"/>
                  <a:gd name="T29" fmla="*/ 2 h 792"/>
                  <a:gd name="T30" fmla="*/ 20 w 591"/>
                  <a:gd name="T31" fmla="*/ 1 h 792"/>
                  <a:gd name="T32" fmla="*/ 16 w 591"/>
                  <a:gd name="T33" fmla="*/ 1 h 792"/>
                  <a:gd name="T34" fmla="*/ 13 w 591"/>
                  <a:gd name="T35" fmla="*/ 1 h 792"/>
                  <a:gd name="T36" fmla="*/ 10 w 591"/>
                  <a:gd name="T37" fmla="*/ 0 h 792"/>
                  <a:gd name="T38" fmla="*/ 7 w 591"/>
                  <a:gd name="T39" fmla="*/ 4 h 792"/>
                  <a:gd name="T40" fmla="*/ 5 w 591"/>
                  <a:gd name="T41" fmla="*/ 7 h 792"/>
                  <a:gd name="T42" fmla="*/ 2 w 591"/>
                  <a:gd name="T43" fmla="*/ 11 h 792"/>
                  <a:gd name="T44" fmla="*/ 0 w 591"/>
                  <a:gd name="T45" fmla="*/ 14 h 792"/>
                  <a:gd name="T46" fmla="*/ 1 w 591"/>
                  <a:gd name="T47" fmla="*/ 19 h 792"/>
                  <a:gd name="T48" fmla="*/ 2 w 591"/>
                  <a:gd name="T49" fmla="*/ 23 h 792"/>
                  <a:gd name="T50" fmla="*/ 3 w 591"/>
                  <a:gd name="T51" fmla="*/ 27 h 792"/>
                  <a:gd name="T52" fmla="*/ 4 w 591"/>
                  <a:gd name="T53" fmla="*/ 31 h 792"/>
                  <a:gd name="T54" fmla="*/ 6 w 591"/>
                  <a:gd name="T55" fmla="*/ 34 h 792"/>
                  <a:gd name="T56" fmla="*/ 8 w 591"/>
                  <a:gd name="T57" fmla="*/ 38 h 792"/>
                  <a:gd name="T58" fmla="*/ 9 w 591"/>
                  <a:gd name="T59" fmla="*/ 41 h 792"/>
                  <a:gd name="T60" fmla="*/ 11 w 591"/>
                  <a:gd name="T61" fmla="*/ 44 h 792"/>
                  <a:gd name="T62" fmla="*/ 13 w 591"/>
                  <a:gd name="T63" fmla="*/ 46 h 792"/>
                  <a:gd name="T64" fmla="*/ 15 w 591"/>
                  <a:gd name="T65" fmla="*/ 47 h 792"/>
                  <a:gd name="T66" fmla="*/ 17 w 591"/>
                  <a:gd name="T67" fmla="*/ 49 h 792"/>
                  <a:gd name="T68" fmla="*/ 19 w 591"/>
                  <a:gd name="T69" fmla="*/ 50 h 792"/>
                  <a:gd name="T70" fmla="*/ 21 w 591"/>
                  <a:gd name="T71" fmla="*/ 49 h 792"/>
                  <a:gd name="T72" fmla="*/ 23 w 591"/>
                  <a:gd name="T73" fmla="*/ 48 h 792"/>
                  <a:gd name="T74" fmla="*/ 24 w 591"/>
                  <a:gd name="T75" fmla="*/ 46 h 792"/>
                  <a:gd name="T76" fmla="*/ 26 w 591"/>
                  <a:gd name="T77" fmla="*/ 45 h 792"/>
                  <a:gd name="T78" fmla="*/ 28 w 591"/>
                  <a:gd name="T79" fmla="*/ 45 h 792"/>
                  <a:gd name="T80" fmla="*/ 30 w 591"/>
                  <a:gd name="T81" fmla="*/ 45 h 792"/>
                  <a:gd name="T82" fmla="*/ 32 w 591"/>
                  <a:gd name="T83" fmla="*/ 45 h 792"/>
                  <a:gd name="T84" fmla="*/ 34 w 591"/>
                  <a:gd name="T85" fmla="*/ 44 h 7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91" h="792">
                    <a:moveTo>
                      <a:pt x="548" y="704"/>
                    </a:moveTo>
                    <a:lnTo>
                      <a:pt x="555" y="704"/>
                    </a:lnTo>
                    <a:lnTo>
                      <a:pt x="563" y="704"/>
                    </a:lnTo>
                    <a:lnTo>
                      <a:pt x="573" y="704"/>
                    </a:lnTo>
                    <a:lnTo>
                      <a:pt x="581" y="704"/>
                    </a:lnTo>
                    <a:lnTo>
                      <a:pt x="591" y="704"/>
                    </a:lnTo>
                    <a:lnTo>
                      <a:pt x="581" y="668"/>
                    </a:lnTo>
                    <a:lnTo>
                      <a:pt x="581" y="643"/>
                    </a:lnTo>
                    <a:lnTo>
                      <a:pt x="581" y="607"/>
                    </a:lnTo>
                    <a:lnTo>
                      <a:pt x="581" y="574"/>
                    </a:lnTo>
                    <a:lnTo>
                      <a:pt x="581" y="544"/>
                    </a:lnTo>
                    <a:lnTo>
                      <a:pt x="581" y="513"/>
                    </a:lnTo>
                    <a:lnTo>
                      <a:pt x="573" y="483"/>
                    </a:lnTo>
                    <a:lnTo>
                      <a:pt x="573" y="450"/>
                    </a:lnTo>
                    <a:lnTo>
                      <a:pt x="563" y="414"/>
                    </a:lnTo>
                    <a:lnTo>
                      <a:pt x="555" y="378"/>
                    </a:lnTo>
                    <a:lnTo>
                      <a:pt x="548" y="342"/>
                    </a:lnTo>
                    <a:lnTo>
                      <a:pt x="537" y="317"/>
                    </a:lnTo>
                    <a:lnTo>
                      <a:pt x="530" y="280"/>
                    </a:lnTo>
                    <a:lnTo>
                      <a:pt x="519" y="247"/>
                    </a:lnTo>
                    <a:lnTo>
                      <a:pt x="512" y="211"/>
                    </a:lnTo>
                    <a:lnTo>
                      <a:pt x="500" y="175"/>
                    </a:lnTo>
                    <a:lnTo>
                      <a:pt x="482" y="157"/>
                    </a:lnTo>
                    <a:lnTo>
                      <a:pt x="468" y="139"/>
                    </a:lnTo>
                    <a:lnTo>
                      <a:pt x="449" y="124"/>
                    </a:lnTo>
                    <a:lnTo>
                      <a:pt x="439" y="106"/>
                    </a:lnTo>
                    <a:lnTo>
                      <a:pt x="421" y="77"/>
                    </a:lnTo>
                    <a:lnTo>
                      <a:pt x="406" y="63"/>
                    </a:lnTo>
                    <a:lnTo>
                      <a:pt x="388" y="44"/>
                    </a:lnTo>
                    <a:lnTo>
                      <a:pt x="377" y="26"/>
                    </a:lnTo>
                    <a:lnTo>
                      <a:pt x="345" y="26"/>
                    </a:lnTo>
                    <a:lnTo>
                      <a:pt x="316" y="15"/>
                    </a:lnTo>
                    <a:lnTo>
                      <a:pt x="291" y="15"/>
                    </a:lnTo>
                    <a:lnTo>
                      <a:pt x="265" y="15"/>
                    </a:lnTo>
                    <a:lnTo>
                      <a:pt x="236" y="8"/>
                    </a:lnTo>
                    <a:lnTo>
                      <a:pt x="210" y="8"/>
                    </a:lnTo>
                    <a:lnTo>
                      <a:pt x="185" y="8"/>
                    </a:lnTo>
                    <a:lnTo>
                      <a:pt x="159" y="0"/>
                    </a:lnTo>
                    <a:lnTo>
                      <a:pt x="141" y="26"/>
                    </a:lnTo>
                    <a:lnTo>
                      <a:pt x="113" y="63"/>
                    </a:lnTo>
                    <a:lnTo>
                      <a:pt x="95" y="88"/>
                    </a:lnTo>
                    <a:lnTo>
                      <a:pt x="80" y="114"/>
                    </a:lnTo>
                    <a:lnTo>
                      <a:pt x="62" y="139"/>
                    </a:lnTo>
                    <a:lnTo>
                      <a:pt x="32" y="175"/>
                    </a:lnTo>
                    <a:lnTo>
                      <a:pt x="19" y="200"/>
                    </a:lnTo>
                    <a:lnTo>
                      <a:pt x="0" y="229"/>
                    </a:lnTo>
                    <a:lnTo>
                      <a:pt x="7" y="262"/>
                    </a:lnTo>
                    <a:lnTo>
                      <a:pt x="19" y="298"/>
                    </a:lnTo>
                    <a:lnTo>
                      <a:pt x="25" y="335"/>
                    </a:lnTo>
                    <a:lnTo>
                      <a:pt x="32" y="360"/>
                    </a:lnTo>
                    <a:lnTo>
                      <a:pt x="32" y="396"/>
                    </a:lnTo>
                    <a:lnTo>
                      <a:pt x="44" y="432"/>
                    </a:lnTo>
                    <a:lnTo>
                      <a:pt x="50" y="465"/>
                    </a:lnTo>
                    <a:lnTo>
                      <a:pt x="62" y="501"/>
                    </a:lnTo>
                    <a:lnTo>
                      <a:pt x="80" y="526"/>
                    </a:lnTo>
                    <a:lnTo>
                      <a:pt x="95" y="544"/>
                    </a:lnTo>
                    <a:lnTo>
                      <a:pt x="105" y="574"/>
                    </a:lnTo>
                    <a:lnTo>
                      <a:pt x="123" y="599"/>
                    </a:lnTo>
                    <a:lnTo>
                      <a:pt x="141" y="625"/>
                    </a:lnTo>
                    <a:lnTo>
                      <a:pt x="149" y="650"/>
                    </a:lnTo>
                    <a:lnTo>
                      <a:pt x="167" y="679"/>
                    </a:lnTo>
                    <a:lnTo>
                      <a:pt x="185" y="704"/>
                    </a:lnTo>
                    <a:lnTo>
                      <a:pt x="203" y="716"/>
                    </a:lnTo>
                    <a:lnTo>
                      <a:pt x="210" y="730"/>
                    </a:lnTo>
                    <a:lnTo>
                      <a:pt x="228" y="741"/>
                    </a:lnTo>
                    <a:lnTo>
                      <a:pt x="247" y="749"/>
                    </a:lnTo>
                    <a:lnTo>
                      <a:pt x="265" y="759"/>
                    </a:lnTo>
                    <a:lnTo>
                      <a:pt x="283" y="777"/>
                    </a:lnTo>
                    <a:lnTo>
                      <a:pt x="298" y="785"/>
                    </a:lnTo>
                    <a:lnTo>
                      <a:pt x="309" y="792"/>
                    </a:lnTo>
                    <a:lnTo>
                      <a:pt x="327" y="785"/>
                    </a:lnTo>
                    <a:lnTo>
                      <a:pt x="334" y="777"/>
                    </a:lnTo>
                    <a:lnTo>
                      <a:pt x="352" y="767"/>
                    </a:lnTo>
                    <a:lnTo>
                      <a:pt x="370" y="759"/>
                    </a:lnTo>
                    <a:lnTo>
                      <a:pt x="377" y="749"/>
                    </a:lnTo>
                    <a:lnTo>
                      <a:pt x="395" y="741"/>
                    </a:lnTo>
                    <a:lnTo>
                      <a:pt x="406" y="730"/>
                    </a:lnTo>
                    <a:lnTo>
                      <a:pt x="421" y="722"/>
                    </a:lnTo>
                    <a:lnTo>
                      <a:pt x="439" y="722"/>
                    </a:lnTo>
                    <a:lnTo>
                      <a:pt x="449" y="722"/>
                    </a:lnTo>
                    <a:lnTo>
                      <a:pt x="468" y="722"/>
                    </a:lnTo>
                    <a:lnTo>
                      <a:pt x="482" y="716"/>
                    </a:lnTo>
                    <a:lnTo>
                      <a:pt x="500" y="716"/>
                    </a:lnTo>
                    <a:lnTo>
                      <a:pt x="512" y="716"/>
                    </a:lnTo>
                    <a:lnTo>
                      <a:pt x="530" y="716"/>
                    </a:lnTo>
                    <a:lnTo>
                      <a:pt x="548" y="70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3" name="Freeform 461"/>
              <p:cNvSpPr>
                <a:spLocks/>
              </p:cNvSpPr>
              <p:nvPr/>
            </p:nvSpPr>
            <p:spPr bwMode="auto">
              <a:xfrm>
                <a:off x="3521" y="1263"/>
                <a:ext cx="126" cy="172"/>
              </a:xfrm>
              <a:custGeom>
                <a:avLst/>
                <a:gdLst>
                  <a:gd name="T0" fmla="*/ 30 w 504"/>
                  <a:gd name="T1" fmla="*/ 38 h 686"/>
                  <a:gd name="T2" fmla="*/ 31 w 504"/>
                  <a:gd name="T3" fmla="*/ 38 h 686"/>
                  <a:gd name="T4" fmla="*/ 32 w 504"/>
                  <a:gd name="T5" fmla="*/ 36 h 686"/>
                  <a:gd name="T6" fmla="*/ 31 w 504"/>
                  <a:gd name="T7" fmla="*/ 33 h 686"/>
                  <a:gd name="T8" fmla="*/ 31 w 504"/>
                  <a:gd name="T9" fmla="*/ 29 h 686"/>
                  <a:gd name="T10" fmla="*/ 31 w 504"/>
                  <a:gd name="T11" fmla="*/ 26 h 686"/>
                  <a:gd name="T12" fmla="*/ 31 w 504"/>
                  <a:gd name="T13" fmla="*/ 22 h 686"/>
                  <a:gd name="T14" fmla="*/ 29 w 504"/>
                  <a:gd name="T15" fmla="*/ 19 h 686"/>
                  <a:gd name="T16" fmla="*/ 28 w 504"/>
                  <a:gd name="T17" fmla="*/ 15 h 686"/>
                  <a:gd name="T18" fmla="*/ 27 w 504"/>
                  <a:gd name="T19" fmla="*/ 12 h 686"/>
                  <a:gd name="T20" fmla="*/ 26 w 504"/>
                  <a:gd name="T21" fmla="*/ 9 h 686"/>
                  <a:gd name="T22" fmla="*/ 24 w 504"/>
                  <a:gd name="T23" fmla="*/ 7 h 686"/>
                  <a:gd name="T24" fmla="*/ 23 w 504"/>
                  <a:gd name="T25" fmla="*/ 4 h 686"/>
                  <a:gd name="T26" fmla="*/ 21 w 504"/>
                  <a:gd name="T27" fmla="*/ 2 h 686"/>
                  <a:gd name="T28" fmla="*/ 19 w 504"/>
                  <a:gd name="T29" fmla="*/ 1 h 686"/>
                  <a:gd name="T30" fmla="*/ 16 w 504"/>
                  <a:gd name="T31" fmla="*/ 1 h 686"/>
                  <a:gd name="T32" fmla="*/ 13 w 504"/>
                  <a:gd name="T33" fmla="*/ 1 h 686"/>
                  <a:gd name="T34" fmla="*/ 10 w 504"/>
                  <a:gd name="T35" fmla="*/ 0 h 686"/>
                  <a:gd name="T36" fmla="*/ 7 w 504"/>
                  <a:gd name="T37" fmla="*/ 2 h 686"/>
                  <a:gd name="T38" fmla="*/ 5 w 504"/>
                  <a:gd name="T39" fmla="*/ 5 h 686"/>
                  <a:gd name="T40" fmla="*/ 3 w 504"/>
                  <a:gd name="T41" fmla="*/ 8 h 686"/>
                  <a:gd name="T42" fmla="*/ 1 w 504"/>
                  <a:gd name="T43" fmla="*/ 11 h 686"/>
                  <a:gd name="T44" fmla="*/ 1 w 504"/>
                  <a:gd name="T45" fmla="*/ 14 h 686"/>
                  <a:gd name="T46" fmla="*/ 1 w 504"/>
                  <a:gd name="T47" fmla="*/ 18 h 686"/>
                  <a:gd name="T48" fmla="*/ 2 w 504"/>
                  <a:gd name="T49" fmla="*/ 22 h 686"/>
                  <a:gd name="T50" fmla="*/ 3 w 504"/>
                  <a:gd name="T51" fmla="*/ 25 h 686"/>
                  <a:gd name="T52" fmla="*/ 4 w 504"/>
                  <a:gd name="T53" fmla="*/ 28 h 686"/>
                  <a:gd name="T54" fmla="*/ 6 w 504"/>
                  <a:gd name="T55" fmla="*/ 31 h 686"/>
                  <a:gd name="T56" fmla="*/ 7 w 504"/>
                  <a:gd name="T57" fmla="*/ 34 h 686"/>
                  <a:gd name="T58" fmla="*/ 9 w 504"/>
                  <a:gd name="T59" fmla="*/ 36 h 686"/>
                  <a:gd name="T60" fmla="*/ 11 w 504"/>
                  <a:gd name="T61" fmla="*/ 39 h 686"/>
                  <a:gd name="T62" fmla="*/ 12 w 504"/>
                  <a:gd name="T63" fmla="*/ 40 h 686"/>
                  <a:gd name="T64" fmla="*/ 14 w 504"/>
                  <a:gd name="T65" fmla="*/ 41 h 686"/>
                  <a:gd name="T66" fmla="*/ 16 w 504"/>
                  <a:gd name="T67" fmla="*/ 42 h 686"/>
                  <a:gd name="T68" fmla="*/ 17 w 504"/>
                  <a:gd name="T69" fmla="*/ 43 h 686"/>
                  <a:gd name="T70" fmla="*/ 19 w 504"/>
                  <a:gd name="T71" fmla="*/ 42 h 686"/>
                  <a:gd name="T72" fmla="*/ 21 w 504"/>
                  <a:gd name="T73" fmla="*/ 40 h 686"/>
                  <a:gd name="T74" fmla="*/ 22 w 504"/>
                  <a:gd name="T75" fmla="*/ 40 h 686"/>
                  <a:gd name="T76" fmla="*/ 23 w 504"/>
                  <a:gd name="T77" fmla="*/ 39 h 686"/>
                  <a:gd name="T78" fmla="*/ 25 w 504"/>
                  <a:gd name="T79" fmla="*/ 39 h 686"/>
                  <a:gd name="T80" fmla="*/ 27 w 504"/>
                  <a:gd name="T81" fmla="*/ 39 h 686"/>
                  <a:gd name="T82" fmla="*/ 28 w 504"/>
                  <a:gd name="T83" fmla="*/ 38 h 6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4" h="686">
                    <a:moveTo>
                      <a:pt x="468" y="610"/>
                    </a:moveTo>
                    <a:lnTo>
                      <a:pt x="479" y="610"/>
                    </a:lnTo>
                    <a:lnTo>
                      <a:pt x="486" y="610"/>
                    </a:lnTo>
                    <a:lnTo>
                      <a:pt x="494" y="610"/>
                    </a:lnTo>
                    <a:lnTo>
                      <a:pt x="504" y="610"/>
                    </a:lnTo>
                    <a:lnTo>
                      <a:pt x="504" y="573"/>
                    </a:lnTo>
                    <a:lnTo>
                      <a:pt x="494" y="544"/>
                    </a:lnTo>
                    <a:lnTo>
                      <a:pt x="494" y="519"/>
                    </a:lnTo>
                    <a:lnTo>
                      <a:pt x="494" y="493"/>
                    </a:lnTo>
                    <a:lnTo>
                      <a:pt x="494" y="468"/>
                    </a:lnTo>
                    <a:lnTo>
                      <a:pt x="494" y="438"/>
                    </a:lnTo>
                    <a:lnTo>
                      <a:pt x="494" y="414"/>
                    </a:lnTo>
                    <a:lnTo>
                      <a:pt x="494" y="389"/>
                    </a:lnTo>
                    <a:lnTo>
                      <a:pt x="486" y="352"/>
                    </a:lnTo>
                    <a:lnTo>
                      <a:pt x="479" y="326"/>
                    </a:lnTo>
                    <a:lnTo>
                      <a:pt x="468" y="298"/>
                    </a:lnTo>
                    <a:lnTo>
                      <a:pt x="461" y="272"/>
                    </a:lnTo>
                    <a:lnTo>
                      <a:pt x="450" y="236"/>
                    </a:lnTo>
                    <a:lnTo>
                      <a:pt x="443" y="211"/>
                    </a:lnTo>
                    <a:lnTo>
                      <a:pt x="431" y="184"/>
                    </a:lnTo>
                    <a:lnTo>
                      <a:pt x="425" y="148"/>
                    </a:lnTo>
                    <a:lnTo>
                      <a:pt x="413" y="141"/>
                    </a:lnTo>
                    <a:lnTo>
                      <a:pt x="399" y="123"/>
                    </a:lnTo>
                    <a:lnTo>
                      <a:pt x="388" y="105"/>
                    </a:lnTo>
                    <a:lnTo>
                      <a:pt x="370" y="87"/>
                    </a:lnTo>
                    <a:lnTo>
                      <a:pt x="362" y="69"/>
                    </a:lnTo>
                    <a:lnTo>
                      <a:pt x="344" y="51"/>
                    </a:lnTo>
                    <a:lnTo>
                      <a:pt x="337" y="33"/>
                    </a:lnTo>
                    <a:lnTo>
                      <a:pt x="319" y="26"/>
                    </a:lnTo>
                    <a:lnTo>
                      <a:pt x="301" y="18"/>
                    </a:lnTo>
                    <a:lnTo>
                      <a:pt x="276" y="18"/>
                    </a:lnTo>
                    <a:lnTo>
                      <a:pt x="247" y="18"/>
                    </a:lnTo>
                    <a:lnTo>
                      <a:pt x="229" y="8"/>
                    </a:lnTo>
                    <a:lnTo>
                      <a:pt x="204" y="8"/>
                    </a:lnTo>
                    <a:lnTo>
                      <a:pt x="178" y="8"/>
                    </a:lnTo>
                    <a:lnTo>
                      <a:pt x="159" y="0"/>
                    </a:lnTo>
                    <a:lnTo>
                      <a:pt x="134" y="0"/>
                    </a:lnTo>
                    <a:lnTo>
                      <a:pt x="116" y="26"/>
                    </a:lnTo>
                    <a:lnTo>
                      <a:pt x="98" y="51"/>
                    </a:lnTo>
                    <a:lnTo>
                      <a:pt x="80" y="80"/>
                    </a:lnTo>
                    <a:lnTo>
                      <a:pt x="62" y="94"/>
                    </a:lnTo>
                    <a:lnTo>
                      <a:pt x="44" y="123"/>
                    </a:lnTo>
                    <a:lnTo>
                      <a:pt x="36" y="148"/>
                    </a:lnTo>
                    <a:lnTo>
                      <a:pt x="18" y="174"/>
                    </a:lnTo>
                    <a:lnTo>
                      <a:pt x="0" y="203"/>
                    </a:lnTo>
                    <a:lnTo>
                      <a:pt x="11" y="229"/>
                    </a:lnTo>
                    <a:lnTo>
                      <a:pt x="11" y="254"/>
                    </a:lnTo>
                    <a:lnTo>
                      <a:pt x="18" y="283"/>
                    </a:lnTo>
                    <a:lnTo>
                      <a:pt x="26" y="316"/>
                    </a:lnTo>
                    <a:lnTo>
                      <a:pt x="36" y="344"/>
                    </a:lnTo>
                    <a:lnTo>
                      <a:pt x="36" y="370"/>
                    </a:lnTo>
                    <a:lnTo>
                      <a:pt x="44" y="395"/>
                    </a:lnTo>
                    <a:lnTo>
                      <a:pt x="54" y="432"/>
                    </a:lnTo>
                    <a:lnTo>
                      <a:pt x="62" y="450"/>
                    </a:lnTo>
                    <a:lnTo>
                      <a:pt x="80" y="475"/>
                    </a:lnTo>
                    <a:lnTo>
                      <a:pt x="90" y="493"/>
                    </a:lnTo>
                    <a:lnTo>
                      <a:pt x="105" y="519"/>
                    </a:lnTo>
                    <a:lnTo>
                      <a:pt x="116" y="537"/>
                    </a:lnTo>
                    <a:lnTo>
                      <a:pt x="134" y="562"/>
                    </a:lnTo>
                    <a:lnTo>
                      <a:pt x="141" y="580"/>
                    </a:lnTo>
                    <a:lnTo>
                      <a:pt x="153" y="610"/>
                    </a:lnTo>
                    <a:lnTo>
                      <a:pt x="167" y="616"/>
                    </a:lnTo>
                    <a:lnTo>
                      <a:pt x="185" y="624"/>
                    </a:lnTo>
                    <a:lnTo>
                      <a:pt x="196" y="635"/>
                    </a:lnTo>
                    <a:lnTo>
                      <a:pt x="214" y="643"/>
                    </a:lnTo>
                    <a:lnTo>
                      <a:pt x="222" y="653"/>
                    </a:lnTo>
                    <a:lnTo>
                      <a:pt x="240" y="661"/>
                    </a:lnTo>
                    <a:lnTo>
                      <a:pt x="247" y="671"/>
                    </a:lnTo>
                    <a:lnTo>
                      <a:pt x="265" y="686"/>
                    </a:lnTo>
                    <a:lnTo>
                      <a:pt x="276" y="679"/>
                    </a:lnTo>
                    <a:lnTo>
                      <a:pt x="290" y="671"/>
                    </a:lnTo>
                    <a:lnTo>
                      <a:pt x="301" y="661"/>
                    </a:lnTo>
                    <a:lnTo>
                      <a:pt x="308" y="653"/>
                    </a:lnTo>
                    <a:lnTo>
                      <a:pt x="326" y="643"/>
                    </a:lnTo>
                    <a:lnTo>
                      <a:pt x="337" y="635"/>
                    </a:lnTo>
                    <a:lnTo>
                      <a:pt x="344" y="635"/>
                    </a:lnTo>
                    <a:lnTo>
                      <a:pt x="362" y="624"/>
                    </a:lnTo>
                    <a:lnTo>
                      <a:pt x="370" y="624"/>
                    </a:lnTo>
                    <a:lnTo>
                      <a:pt x="388" y="616"/>
                    </a:lnTo>
                    <a:lnTo>
                      <a:pt x="399" y="616"/>
                    </a:lnTo>
                    <a:lnTo>
                      <a:pt x="413" y="616"/>
                    </a:lnTo>
                    <a:lnTo>
                      <a:pt x="425" y="616"/>
                    </a:lnTo>
                    <a:lnTo>
                      <a:pt x="443" y="610"/>
                    </a:lnTo>
                    <a:lnTo>
                      <a:pt x="450" y="610"/>
                    </a:lnTo>
                    <a:lnTo>
                      <a:pt x="468" y="610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4" name="Freeform 462"/>
              <p:cNvSpPr>
                <a:spLocks/>
              </p:cNvSpPr>
              <p:nvPr/>
            </p:nvSpPr>
            <p:spPr bwMode="auto">
              <a:xfrm>
                <a:off x="3539" y="1290"/>
                <a:ext cx="103" cy="143"/>
              </a:xfrm>
              <a:custGeom>
                <a:avLst/>
                <a:gdLst>
                  <a:gd name="T0" fmla="*/ 24 w 414"/>
                  <a:gd name="T1" fmla="*/ 31 h 574"/>
                  <a:gd name="T2" fmla="*/ 25 w 414"/>
                  <a:gd name="T3" fmla="*/ 31 h 574"/>
                  <a:gd name="T4" fmla="*/ 26 w 414"/>
                  <a:gd name="T5" fmla="*/ 30 h 574"/>
                  <a:gd name="T6" fmla="*/ 26 w 414"/>
                  <a:gd name="T7" fmla="*/ 27 h 574"/>
                  <a:gd name="T8" fmla="*/ 25 w 414"/>
                  <a:gd name="T9" fmla="*/ 24 h 574"/>
                  <a:gd name="T10" fmla="*/ 25 w 414"/>
                  <a:gd name="T11" fmla="*/ 21 h 574"/>
                  <a:gd name="T12" fmla="*/ 25 w 414"/>
                  <a:gd name="T13" fmla="*/ 19 h 574"/>
                  <a:gd name="T14" fmla="*/ 24 w 414"/>
                  <a:gd name="T15" fmla="*/ 15 h 574"/>
                  <a:gd name="T16" fmla="*/ 23 w 414"/>
                  <a:gd name="T17" fmla="*/ 13 h 574"/>
                  <a:gd name="T18" fmla="*/ 22 w 414"/>
                  <a:gd name="T19" fmla="*/ 9 h 574"/>
                  <a:gd name="T20" fmla="*/ 21 w 414"/>
                  <a:gd name="T21" fmla="*/ 7 h 574"/>
                  <a:gd name="T22" fmla="*/ 20 w 414"/>
                  <a:gd name="T23" fmla="*/ 5 h 574"/>
                  <a:gd name="T24" fmla="*/ 18 w 414"/>
                  <a:gd name="T25" fmla="*/ 4 h 574"/>
                  <a:gd name="T26" fmla="*/ 17 w 414"/>
                  <a:gd name="T27" fmla="*/ 2 h 574"/>
                  <a:gd name="T28" fmla="*/ 15 w 414"/>
                  <a:gd name="T29" fmla="*/ 1 h 574"/>
                  <a:gd name="T30" fmla="*/ 13 w 414"/>
                  <a:gd name="T31" fmla="*/ 0 h 574"/>
                  <a:gd name="T32" fmla="*/ 10 w 414"/>
                  <a:gd name="T33" fmla="*/ 0 h 574"/>
                  <a:gd name="T34" fmla="*/ 8 w 414"/>
                  <a:gd name="T35" fmla="*/ 0 h 574"/>
                  <a:gd name="T36" fmla="*/ 6 w 414"/>
                  <a:gd name="T37" fmla="*/ 1 h 574"/>
                  <a:gd name="T38" fmla="*/ 4 w 414"/>
                  <a:gd name="T39" fmla="*/ 4 h 574"/>
                  <a:gd name="T40" fmla="*/ 2 w 414"/>
                  <a:gd name="T41" fmla="*/ 6 h 574"/>
                  <a:gd name="T42" fmla="*/ 0 w 414"/>
                  <a:gd name="T43" fmla="*/ 9 h 574"/>
                  <a:gd name="T44" fmla="*/ 0 w 414"/>
                  <a:gd name="T45" fmla="*/ 12 h 574"/>
                  <a:gd name="T46" fmla="*/ 0 w 414"/>
                  <a:gd name="T47" fmla="*/ 15 h 574"/>
                  <a:gd name="T48" fmla="*/ 1 w 414"/>
                  <a:gd name="T49" fmla="*/ 18 h 574"/>
                  <a:gd name="T50" fmla="*/ 2 w 414"/>
                  <a:gd name="T51" fmla="*/ 21 h 574"/>
                  <a:gd name="T52" fmla="*/ 3 w 414"/>
                  <a:gd name="T53" fmla="*/ 23 h 574"/>
                  <a:gd name="T54" fmla="*/ 4 w 414"/>
                  <a:gd name="T55" fmla="*/ 26 h 574"/>
                  <a:gd name="T56" fmla="*/ 6 w 414"/>
                  <a:gd name="T57" fmla="*/ 28 h 574"/>
                  <a:gd name="T58" fmla="*/ 7 w 414"/>
                  <a:gd name="T59" fmla="*/ 30 h 574"/>
                  <a:gd name="T60" fmla="*/ 9 w 414"/>
                  <a:gd name="T61" fmla="*/ 32 h 574"/>
                  <a:gd name="T62" fmla="*/ 10 w 414"/>
                  <a:gd name="T63" fmla="*/ 33 h 574"/>
                  <a:gd name="T64" fmla="*/ 11 w 414"/>
                  <a:gd name="T65" fmla="*/ 34 h 574"/>
                  <a:gd name="T66" fmla="*/ 13 w 414"/>
                  <a:gd name="T67" fmla="*/ 35 h 574"/>
                  <a:gd name="T68" fmla="*/ 14 w 414"/>
                  <a:gd name="T69" fmla="*/ 35 h 574"/>
                  <a:gd name="T70" fmla="*/ 15 w 414"/>
                  <a:gd name="T71" fmla="*/ 35 h 574"/>
                  <a:gd name="T72" fmla="*/ 16 w 414"/>
                  <a:gd name="T73" fmla="*/ 33 h 574"/>
                  <a:gd name="T74" fmla="*/ 18 w 414"/>
                  <a:gd name="T75" fmla="*/ 33 h 574"/>
                  <a:gd name="T76" fmla="*/ 19 w 414"/>
                  <a:gd name="T77" fmla="*/ 32 h 574"/>
                  <a:gd name="T78" fmla="*/ 20 w 414"/>
                  <a:gd name="T79" fmla="*/ 32 h 574"/>
                  <a:gd name="T80" fmla="*/ 22 w 414"/>
                  <a:gd name="T81" fmla="*/ 32 h 574"/>
                  <a:gd name="T82" fmla="*/ 23 w 414"/>
                  <a:gd name="T83" fmla="*/ 32 h 5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14" h="574">
                    <a:moveTo>
                      <a:pt x="389" y="511"/>
                    </a:moveTo>
                    <a:lnTo>
                      <a:pt x="389" y="505"/>
                    </a:lnTo>
                    <a:lnTo>
                      <a:pt x="396" y="505"/>
                    </a:lnTo>
                    <a:lnTo>
                      <a:pt x="407" y="505"/>
                    </a:lnTo>
                    <a:lnTo>
                      <a:pt x="414" y="505"/>
                    </a:lnTo>
                    <a:lnTo>
                      <a:pt x="414" y="486"/>
                    </a:lnTo>
                    <a:lnTo>
                      <a:pt x="414" y="457"/>
                    </a:lnTo>
                    <a:lnTo>
                      <a:pt x="414" y="432"/>
                    </a:lnTo>
                    <a:lnTo>
                      <a:pt x="414" y="414"/>
                    </a:lnTo>
                    <a:lnTo>
                      <a:pt x="407" y="388"/>
                    </a:lnTo>
                    <a:lnTo>
                      <a:pt x="407" y="370"/>
                    </a:lnTo>
                    <a:lnTo>
                      <a:pt x="407" y="345"/>
                    </a:lnTo>
                    <a:lnTo>
                      <a:pt x="407" y="315"/>
                    </a:lnTo>
                    <a:lnTo>
                      <a:pt x="396" y="302"/>
                    </a:lnTo>
                    <a:lnTo>
                      <a:pt x="396" y="272"/>
                    </a:lnTo>
                    <a:lnTo>
                      <a:pt x="389" y="247"/>
                    </a:lnTo>
                    <a:lnTo>
                      <a:pt x="378" y="221"/>
                    </a:lnTo>
                    <a:lnTo>
                      <a:pt x="371" y="203"/>
                    </a:lnTo>
                    <a:lnTo>
                      <a:pt x="371" y="178"/>
                    </a:lnTo>
                    <a:lnTo>
                      <a:pt x="359" y="149"/>
                    </a:lnTo>
                    <a:lnTo>
                      <a:pt x="353" y="131"/>
                    </a:lnTo>
                    <a:lnTo>
                      <a:pt x="341" y="116"/>
                    </a:lnTo>
                    <a:lnTo>
                      <a:pt x="327" y="98"/>
                    </a:lnTo>
                    <a:lnTo>
                      <a:pt x="316" y="87"/>
                    </a:lnTo>
                    <a:lnTo>
                      <a:pt x="308" y="69"/>
                    </a:lnTo>
                    <a:lnTo>
                      <a:pt x="298" y="61"/>
                    </a:lnTo>
                    <a:lnTo>
                      <a:pt x="280" y="43"/>
                    </a:lnTo>
                    <a:lnTo>
                      <a:pt x="272" y="36"/>
                    </a:lnTo>
                    <a:lnTo>
                      <a:pt x="265" y="18"/>
                    </a:lnTo>
                    <a:lnTo>
                      <a:pt x="247" y="18"/>
                    </a:lnTo>
                    <a:lnTo>
                      <a:pt x="229" y="18"/>
                    </a:lnTo>
                    <a:lnTo>
                      <a:pt x="204" y="7"/>
                    </a:lnTo>
                    <a:lnTo>
                      <a:pt x="186" y="7"/>
                    </a:lnTo>
                    <a:lnTo>
                      <a:pt x="168" y="7"/>
                    </a:lnTo>
                    <a:lnTo>
                      <a:pt x="150" y="7"/>
                    </a:lnTo>
                    <a:lnTo>
                      <a:pt x="124" y="0"/>
                    </a:lnTo>
                    <a:lnTo>
                      <a:pt x="106" y="0"/>
                    </a:lnTo>
                    <a:lnTo>
                      <a:pt x="95" y="25"/>
                    </a:lnTo>
                    <a:lnTo>
                      <a:pt x="81" y="43"/>
                    </a:lnTo>
                    <a:lnTo>
                      <a:pt x="62" y="61"/>
                    </a:lnTo>
                    <a:lnTo>
                      <a:pt x="51" y="87"/>
                    </a:lnTo>
                    <a:lnTo>
                      <a:pt x="33" y="106"/>
                    </a:lnTo>
                    <a:lnTo>
                      <a:pt x="26" y="124"/>
                    </a:lnTo>
                    <a:lnTo>
                      <a:pt x="8" y="149"/>
                    </a:lnTo>
                    <a:lnTo>
                      <a:pt x="0" y="167"/>
                    </a:lnTo>
                    <a:lnTo>
                      <a:pt x="0" y="193"/>
                    </a:lnTo>
                    <a:lnTo>
                      <a:pt x="8" y="211"/>
                    </a:lnTo>
                    <a:lnTo>
                      <a:pt x="8" y="239"/>
                    </a:lnTo>
                    <a:lnTo>
                      <a:pt x="18" y="265"/>
                    </a:lnTo>
                    <a:lnTo>
                      <a:pt x="26" y="284"/>
                    </a:lnTo>
                    <a:lnTo>
                      <a:pt x="26" y="309"/>
                    </a:lnTo>
                    <a:lnTo>
                      <a:pt x="33" y="333"/>
                    </a:lnTo>
                    <a:lnTo>
                      <a:pt x="44" y="363"/>
                    </a:lnTo>
                    <a:lnTo>
                      <a:pt x="51" y="378"/>
                    </a:lnTo>
                    <a:lnTo>
                      <a:pt x="62" y="396"/>
                    </a:lnTo>
                    <a:lnTo>
                      <a:pt x="69" y="414"/>
                    </a:lnTo>
                    <a:lnTo>
                      <a:pt x="81" y="432"/>
                    </a:lnTo>
                    <a:lnTo>
                      <a:pt x="95" y="450"/>
                    </a:lnTo>
                    <a:lnTo>
                      <a:pt x="106" y="468"/>
                    </a:lnTo>
                    <a:lnTo>
                      <a:pt x="113" y="486"/>
                    </a:lnTo>
                    <a:lnTo>
                      <a:pt x="124" y="505"/>
                    </a:lnTo>
                    <a:lnTo>
                      <a:pt x="142" y="511"/>
                    </a:lnTo>
                    <a:lnTo>
                      <a:pt x="150" y="519"/>
                    </a:lnTo>
                    <a:lnTo>
                      <a:pt x="157" y="530"/>
                    </a:lnTo>
                    <a:lnTo>
                      <a:pt x="175" y="538"/>
                    </a:lnTo>
                    <a:lnTo>
                      <a:pt x="186" y="548"/>
                    </a:lnTo>
                    <a:lnTo>
                      <a:pt x="193" y="556"/>
                    </a:lnTo>
                    <a:lnTo>
                      <a:pt x="204" y="566"/>
                    </a:lnTo>
                    <a:lnTo>
                      <a:pt x="218" y="574"/>
                    </a:lnTo>
                    <a:lnTo>
                      <a:pt x="229" y="566"/>
                    </a:lnTo>
                    <a:lnTo>
                      <a:pt x="236" y="556"/>
                    </a:lnTo>
                    <a:lnTo>
                      <a:pt x="247" y="556"/>
                    </a:lnTo>
                    <a:lnTo>
                      <a:pt x="254" y="548"/>
                    </a:lnTo>
                    <a:lnTo>
                      <a:pt x="265" y="538"/>
                    </a:lnTo>
                    <a:lnTo>
                      <a:pt x="272" y="530"/>
                    </a:lnTo>
                    <a:lnTo>
                      <a:pt x="290" y="530"/>
                    </a:lnTo>
                    <a:lnTo>
                      <a:pt x="298" y="519"/>
                    </a:lnTo>
                    <a:lnTo>
                      <a:pt x="308" y="519"/>
                    </a:lnTo>
                    <a:lnTo>
                      <a:pt x="316" y="519"/>
                    </a:lnTo>
                    <a:lnTo>
                      <a:pt x="327" y="511"/>
                    </a:lnTo>
                    <a:lnTo>
                      <a:pt x="341" y="511"/>
                    </a:lnTo>
                    <a:lnTo>
                      <a:pt x="353" y="511"/>
                    </a:lnTo>
                    <a:lnTo>
                      <a:pt x="359" y="511"/>
                    </a:lnTo>
                    <a:lnTo>
                      <a:pt x="378" y="511"/>
                    </a:lnTo>
                    <a:lnTo>
                      <a:pt x="389" y="511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5" name="Freeform 463"/>
              <p:cNvSpPr>
                <a:spLocks/>
              </p:cNvSpPr>
              <p:nvPr/>
            </p:nvSpPr>
            <p:spPr bwMode="auto">
              <a:xfrm>
                <a:off x="3554" y="1316"/>
                <a:ext cx="84" cy="115"/>
              </a:xfrm>
              <a:custGeom>
                <a:avLst/>
                <a:gdLst>
                  <a:gd name="T0" fmla="*/ 21 w 334"/>
                  <a:gd name="T1" fmla="*/ 25 h 460"/>
                  <a:gd name="T2" fmla="*/ 21 w 334"/>
                  <a:gd name="T3" fmla="*/ 24 h 460"/>
                  <a:gd name="T4" fmla="*/ 21 w 334"/>
                  <a:gd name="T5" fmla="*/ 22 h 460"/>
                  <a:gd name="T6" fmla="*/ 21 w 334"/>
                  <a:gd name="T7" fmla="*/ 19 h 460"/>
                  <a:gd name="T8" fmla="*/ 21 w 334"/>
                  <a:gd name="T9" fmla="*/ 17 h 460"/>
                  <a:gd name="T10" fmla="*/ 21 w 334"/>
                  <a:gd name="T11" fmla="*/ 15 h 460"/>
                  <a:gd name="T12" fmla="*/ 20 w 334"/>
                  <a:gd name="T13" fmla="*/ 13 h 460"/>
                  <a:gd name="T14" fmla="*/ 20 w 334"/>
                  <a:gd name="T15" fmla="*/ 10 h 460"/>
                  <a:gd name="T16" fmla="*/ 18 w 334"/>
                  <a:gd name="T17" fmla="*/ 8 h 460"/>
                  <a:gd name="T18" fmla="*/ 18 w 334"/>
                  <a:gd name="T19" fmla="*/ 6 h 460"/>
                  <a:gd name="T20" fmla="*/ 17 w 334"/>
                  <a:gd name="T21" fmla="*/ 5 h 460"/>
                  <a:gd name="T22" fmla="*/ 16 w 334"/>
                  <a:gd name="T23" fmla="*/ 4 h 460"/>
                  <a:gd name="T24" fmla="*/ 14 w 334"/>
                  <a:gd name="T25" fmla="*/ 2 h 460"/>
                  <a:gd name="T26" fmla="*/ 13 w 334"/>
                  <a:gd name="T27" fmla="*/ 1 h 460"/>
                  <a:gd name="T28" fmla="*/ 11 w 334"/>
                  <a:gd name="T29" fmla="*/ 1 h 460"/>
                  <a:gd name="T30" fmla="*/ 9 w 334"/>
                  <a:gd name="T31" fmla="*/ 1 h 460"/>
                  <a:gd name="T32" fmla="*/ 7 w 334"/>
                  <a:gd name="T33" fmla="*/ 0 h 460"/>
                  <a:gd name="T34" fmla="*/ 5 w 334"/>
                  <a:gd name="T35" fmla="*/ 1 h 460"/>
                  <a:gd name="T36" fmla="*/ 4 w 334"/>
                  <a:gd name="T37" fmla="*/ 4 h 460"/>
                  <a:gd name="T38" fmla="*/ 2 w 334"/>
                  <a:gd name="T39" fmla="*/ 6 h 460"/>
                  <a:gd name="T40" fmla="*/ 1 w 334"/>
                  <a:gd name="T41" fmla="*/ 7 h 460"/>
                  <a:gd name="T42" fmla="*/ 1 w 334"/>
                  <a:gd name="T43" fmla="*/ 9 h 460"/>
                  <a:gd name="T44" fmla="*/ 1 w 334"/>
                  <a:gd name="T45" fmla="*/ 12 h 460"/>
                  <a:gd name="T46" fmla="*/ 2 w 334"/>
                  <a:gd name="T47" fmla="*/ 14 h 460"/>
                  <a:gd name="T48" fmla="*/ 2 w 334"/>
                  <a:gd name="T49" fmla="*/ 17 h 460"/>
                  <a:gd name="T50" fmla="*/ 3 w 334"/>
                  <a:gd name="T51" fmla="*/ 19 h 460"/>
                  <a:gd name="T52" fmla="*/ 4 w 334"/>
                  <a:gd name="T53" fmla="*/ 21 h 460"/>
                  <a:gd name="T54" fmla="*/ 5 w 334"/>
                  <a:gd name="T55" fmla="*/ 23 h 460"/>
                  <a:gd name="T56" fmla="*/ 6 w 334"/>
                  <a:gd name="T57" fmla="*/ 24 h 460"/>
                  <a:gd name="T58" fmla="*/ 7 w 334"/>
                  <a:gd name="T59" fmla="*/ 26 h 460"/>
                  <a:gd name="T60" fmla="*/ 8 w 334"/>
                  <a:gd name="T61" fmla="*/ 27 h 460"/>
                  <a:gd name="T62" fmla="*/ 9 w 334"/>
                  <a:gd name="T63" fmla="*/ 28 h 460"/>
                  <a:gd name="T64" fmla="*/ 11 w 334"/>
                  <a:gd name="T65" fmla="*/ 28 h 460"/>
                  <a:gd name="T66" fmla="*/ 12 w 334"/>
                  <a:gd name="T67" fmla="*/ 28 h 460"/>
                  <a:gd name="T68" fmla="*/ 13 w 334"/>
                  <a:gd name="T69" fmla="*/ 28 h 460"/>
                  <a:gd name="T70" fmla="*/ 14 w 334"/>
                  <a:gd name="T71" fmla="*/ 27 h 460"/>
                  <a:gd name="T72" fmla="*/ 15 w 334"/>
                  <a:gd name="T73" fmla="*/ 27 h 460"/>
                  <a:gd name="T74" fmla="*/ 16 w 334"/>
                  <a:gd name="T75" fmla="*/ 26 h 460"/>
                  <a:gd name="T76" fmla="*/ 17 w 334"/>
                  <a:gd name="T77" fmla="*/ 26 h 460"/>
                  <a:gd name="T78" fmla="*/ 18 w 334"/>
                  <a:gd name="T79" fmla="*/ 26 h 460"/>
                  <a:gd name="T80" fmla="*/ 20 w 334"/>
                  <a:gd name="T81" fmla="*/ 25 h 4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4" h="460">
                    <a:moveTo>
                      <a:pt x="316" y="405"/>
                    </a:moveTo>
                    <a:lnTo>
                      <a:pt x="327" y="405"/>
                    </a:lnTo>
                    <a:lnTo>
                      <a:pt x="334" y="405"/>
                    </a:lnTo>
                    <a:lnTo>
                      <a:pt x="334" y="387"/>
                    </a:lnTo>
                    <a:lnTo>
                      <a:pt x="334" y="369"/>
                    </a:lnTo>
                    <a:lnTo>
                      <a:pt x="334" y="351"/>
                    </a:lnTo>
                    <a:lnTo>
                      <a:pt x="334" y="333"/>
                    </a:lnTo>
                    <a:lnTo>
                      <a:pt x="334" y="308"/>
                    </a:lnTo>
                    <a:lnTo>
                      <a:pt x="334" y="290"/>
                    </a:lnTo>
                    <a:lnTo>
                      <a:pt x="334" y="272"/>
                    </a:lnTo>
                    <a:lnTo>
                      <a:pt x="334" y="257"/>
                    </a:lnTo>
                    <a:lnTo>
                      <a:pt x="327" y="239"/>
                    </a:lnTo>
                    <a:lnTo>
                      <a:pt x="316" y="221"/>
                    </a:lnTo>
                    <a:lnTo>
                      <a:pt x="316" y="203"/>
                    </a:lnTo>
                    <a:lnTo>
                      <a:pt x="309" y="178"/>
                    </a:lnTo>
                    <a:lnTo>
                      <a:pt x="309" y="159"/>
                    </a:lnTo>
                    <a:lnTo>
                      <a:pt x="297" y="141"/>
                    </a:lnTo>
                    <a:lnTo>
                      <a:pt x="291" y="123"/>
                    </a:lnTo>
                    <a:lnTo>
                      <a:pt x="291" y="105"/>
                    </a:lnTo>
                    <a:lnTo>
                      <a:pt x="279" y="87"/>
                    </a:lnTo>
                    <a:lnTo>
                      <a:pt x="273" y="79"/>
                    </a:lnTo>
                    <a:lnTo>
                      <a:pt x="265" y="72"/>
                    </a:lnTo>
                    <a:lnTo>
                      <a:pt x="254" y="61"/>
                    </a:lnTo>
                    <a:lnTo>
                      <a:pt x="246" y="54"/>
                    </a:lnTo>
                    <a:lnTo>
                      <a:pt x="236" y="36"/>
                    </a:lnTo>
                    <a:lnTo>
                      <a:pt x="228" y="25"/>
                    </a:lnTo>
                    <a:lnTo>
                      <a:pt x="218" y="18"/>
                    </a:lnTo>
                    <a:lnTo>
                      <a:pt x="203" y="18"/>
                    </a:lnTo>
                    <a:lnTo>
                      <a:pt x="185" y="10"/>
                    </a:lnTo>
                    <a:lnTo>
                      <a:pt x="167" y="10"/>
                    </a:lnTo>
                    <a:lnTo>
                      <a:pt x="156" y="10"/>
                    </a:lnTo>
                    <a:lnTo>
                      <a:pt x="142" y="10"/>
                    </a:lnTo>
                    <a:lnTo>
                      <a:pt x="124" y="10"/>
                    </a:lnTo>
                    <a:lnTo>
                      <a:pt x="106" y="0"/>
                    </a:lnTo>
                    <a:lnTo>
                      <a:pt x="88" y="0"/>
                    </a:lnTo>
                    <a:lnTo>
                      <a:pt x="80" y="18"/>
                    </a:lnTo>
                    <a:lnTo>
                      <a:pt x="70" y="36"/>
                    </a:lnTo>
                    <a:lnTo>
                      <a:pt x="62" y="54"/>
                    </a:lnTo>
                    <a:lnTo>
                      <a:pt x="44" y="72"/>
                    </a:lnTo>
                    <a:lnTo>
                      <a:pt x="33" y="87"/>
                    </a:lnTo>
                    <a:lnTo>
                      <a:pt x="25" y="97"/>
                    </a:lnTo>
                    <a:lnTo>
                      <a:pt x="19" y="115"/>
                    </a:lnTo>
                    <a:lnTo>
                      <a:pt x="0" y="133"/>
                    </a:lnTo>
                    <a:lnTo>
                      <a:pt x="7" y="148"/>
                    </a:lnTo>
                    <a:lnTo>
                      <a:pt x="7" y="166"/>
                    </a:lnTo>
                    <a:lnTo>
                      <a:pt x="19" y="196"/>
                    </a:lnTo>
                    <a:lnTo>
                      <a:pt x="19" y="209"/>
                    </a:lnTo>
                    <a:lnTo>
                      <a:pt x="25" y="227"/>
                    </a:lnTo>
                    <a:lnTo>
                      <a:pt x="25" y="246"/>
                    </a:lnTo>
                    <a:lnTo>
                      <a:pt x="33" y="264"/>
                    </a:lnTo>
                    <a:lnTo>
                      <a:pt x="33" y="290"/>
                    </a:lnTo>
                    <a:lnTo>
                      <a:pt x="44" y="300"/>
                    </a:lnTo>
                    <a:lnTo>
                      <a:pt x="51" y="318"/>
                    </a:lnTo>
                    <a:lnTo>
                      <a:pt x="62" y="333"/>
                    </a:lnTo>
                    <a:lnTo>
                      <a:pt x="70" y="344"/>
                    </a:lnTo>
                    <a:lnTo>
                      <a:pt x="80" y="362"/>
                    </a:lnTo>
                    <a:lnTo>
                      <a:pt x="88" y="380"/>
                    </a:lnTo>
                    <a:lnTo>
                      <a:pt x="95" y="387"/>
                    </a:lnTo>
                    <a:lnTo>
                      <a:pt x="106" y="405"/>
                    </a:lnTo>
                    <a:lnTo>
                      <a:pt x="113" y="413"/>
                    </a:lnTo>
                    <a:lnTo>
                      <a:pt x="124" y="413"/>
                    </a:lnTo>
                    <a:lnTo>
                      <a:pt x="131" y="424"/>
                    </a:lnTo>
                    <a:lnTo>
                      <a:pt x="142" y="432"/>
                    </a:lnTo>
                    <a:lnTo>
                      <a:pt x="149" y="442"/>
                    </a:lnTo>
                    <a:lnTo>
                      <a:pt x="156" y="442"/>
                    </a:lnTo>
                    <a:lnTo>
                      <a:pt x="167" y="450"/>
                    </a:lnTo>
                    <a:lnTo>
                      <a:pt x="174" y="460"/>
                    </a:lnTo>
                    <a:lnTo>
                      <a:pt x="185" y="450"/>
                    </a:lnTo>
                    <a:lnTo>
                      <a:pt x="192" y="450"/>
                    </a:lnTo>
                    <a:lnTo>
                      <a:pt x="203" y="442"/>
                    </a:lnTo>
                    <a:lnTo>
                      <a:pt x="210" y="442"/>
                    </a:lnTo>
                    <a:lnTo>
                      <a:pt x="218" y="432"/>
                    </a:lnTo>
                    <a:lnTo>
                      <a:pt x="228" y="424"/>
                    </a:lnTo>
                    <a:lnTo>
                      <a:pt x="236" y="424"/>
                    </a:lnTo>
                    <a:lnTo>
                      <a:pt x="246" y="413"/>
                    </a:lnTo>
                    <a:lnTo>
                      <a:pt x="254" y="413"/>
                    </a:lnTo>
                    <a:lnTo>
                      <a:pt x="265" y="413"/>
                    </a:lnTo>
                    <a:lnTo>
                      <a:pt x="273" y="413"/>
                    </a:lnTo>
                    <a:lnTo>
                      <a:pt x="279" y="413"/>
                    </a:lnTo>
                    <a:lnTo>
                      <a:pt x="291" y="413"/>
                    </a:lnTo>
                    <a:lnTo>
                      <a:pt x="297" y="405"/>
                    </a:lnTo>
                    <a:lnTo>
                      <a:pt x="309" y="405"/>
                    </a:lnTo>
                    <a:lnTo>
                      <a:pt x="316" y="405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6" name="Freeform 464"/>
              <p:cNvSpPr>
                <a:spLocks/>
              </p:cNvSpPr>
              <p:nvPr/>
            </p:nvSpPr>
            <p:spPr bwMode="auto">
              <a:xfrm>
                <a:off x="3572" y="1342"/>
                <a:ext cx="64" cy="87"/>
              </a:xfrm>
              <a:custGeom>
                <a:avLst/>
                <a:gdLst>
                  <a:gd name="T0" fmla="*/ 15 w 257"/>
                  <a:gd name="T1" fmla="*/ 20 h 345"/>
                  <a:gd name="T2" fmla="*/ 16 w 257"/>
                  <a:gd name="T3" fmla="*/ 19 h 345"/>
                  <a:gd name="T4" fmla="*/ 15 w 257"/>
                  <a:gd name="T5" fmla="*/ 12 h 345"/>
                  <a:gd name="T6" fmla="*/ 13 w 257"/>
                  <a:gd name="T7" fmla="*/ 5 h 345"/>
                  <a:gd name="T8" fmla="*/ 10 w 257"/>
                  <a:gd name="T9" fmla="*/ 1 h 345"/>
                  <a:gd name="T10" fmla="*/ 4 w 257"/>
                  <a:gd name="T11" fmla="*/ 0 h 345"/>
                  <a:gd name="T12" fmla="*/ 0 w 257"/>
                  <a:gd name="T13" fmla="*/ 6 h 345"/>
                  <a:gd name="T14" fmla="*/ 1 w 257"/>
                  <a:gd name="T15" fmla="*/ 14 h 345"/>
                  <a:gd name="T16" fmla="*/ 5 w 257"/>
                  <a:gd name="T17" fmla="*/ 19 h 345"/>
                  <a:gd name="T18" fmla="*/ 8 w 257"/>
                  <a:gd name="T19" fmla="*/ 22 h 345"/>
                  <a:gd name="T20" fmla="*/ 11 w 257"/>
                  <a:gd name="T21" fmla="*/ 20 h 345"/>
                  <a:gd name="T22" fmla="*/ 15 w 257"/>
                  <a:gd name="T23" fmla="*/ 20 h 3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7" h="345">
                    <a:moveTo>
                      <a:pt x="239" y="308"/>
                    </a:moveTo>
                    <a:lnTo>
                      <a:pt x="257" y="300"/>
                    </a:lnTo>
                    <a:lnTo>
                      <a:pt x="246" y="195"/>
                    </a:lnTo>
                    <a:lnTo>
                      <a:pt x="209" y="79"/>
                    </a:lnTo>
                    <a:lnTo>
                      <a:pt x="158" y="10"/>
                    </a:lnTo>
                    <a:lnTo>
                      <a:pt x="72" y="0"/>
                    </a:lnTo>
                    <a:lnTo>
                      <a:pt x="0" y="98"/>
                    </a:lnTo>
                    <a:lnTo>
                      <a:pt x="25" y="213"/>
                    </a:lnTo>
                    <a:lnTo>
                      <a:pt x="79" y="300"/>
                    </a:lnTo>
                    <a:lnTo>
                      <a:pt x="133" y="345"/>
                    </a:lnTo>
                    <a:lnTo>
                      <a:pt x="184" y="319"/>
                    </a:lnTo>
                    <a:lnTo>
                      <a:pt x="239" y="30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7" name="Freeform 465"/>
              <p:cNvSpPr>
                <a:spLocks/>
              </p:cNvSpPr>
              <p:nvPr/>
            </p:nvSpPr>
            <p:spPr bwMode="auto">
              <a:xfrm>
                <a:off x="3927" y="1442"/>
                <a:ext cx="338" cy="260"/>
              </a:xfrm>
              <a:custGeom>
                <a:avLst/>
                <a:gdLst>
                  <a:gd name="T0" fmla="*/ 2 w 1351"/>
                  <a:gd name="T1" fmla="*/ 29 h 1041"/>
                  <a:gd name="T2" fmla="*/ 0 w 1351"/>
                  <a:gd name="T3" fmla="*/ 25 h 1041"/>
                  <a:gd name="T4" fmla="*/ 23 w 1351"/>
                  <a:gd name="T5" fmla="*/ 9 h 1041"/>
                  <a:gd name="T6" fmla="*/ 50 w 1351"/>
                  <a:gd name="T7" fmla="*/ 0 h 1041"/>
                  <a:gd name="T8" fmla="*/ 70 w 1351"/>
                  <a:gd name="T9" fmla="*/ 3 h 1041"/>
                  <a:gd name="T10" fmla="*/ 85 w 1351"/>
                  <a:gd name="T11" fmla="*/ 23 h 1041"/>
                  <a:gd name="T12" fmla="*/ 73 w 1351"/>
                  <a:gd name="T13" fmla="*/ 53 h 1041"/>
                  <a:gd name="T14" fmla="*/ 48 w 1351"/>
                  <a:gd name="T15" fmla="*/ 64 h 1041"/>
                  <a:gd name="T16" fmla="*/ 23 w 1351"/>
                  <a:gd name="T17" fmla="*/ 65 h 1041"/>
                  <a:gd name="T18" fmla="*/ 8 w 1351"/>
                  <a:gd name="T19" fmla="*/ 58 h 1041"/>
                  <a:gd name="T20" fmla="*/ 8 w 1351"/>
                  <a:gd name="T21" fmla="*/ 42 h 1041"/>
                  <a:gd name="T22" fmla="*/ 2 w 1351"/>
                  <a:gd name="T23" fmla="*/ 29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51" h="1041">
                    <a:moveTo>
                      <a:pt x="33" y="467"/>
                    </a:moveTo>
                    <a:lnTo>
                      <a:pt x="0" y="395"/>
                    </a:lnTo>
                    <a:lnTo>
                      <a:pt x="360" y="149"/>
                    </a:lnTo>
                    <a:lnTo>
                      <a:pt x="795" y="0"/>
                    </a:lnTo>
                    <a:lnTo>
                      <a:pt x="1110" y="43"/>
                    </a:lnTo>
                    <a:lnTo>
                      <a:pt x="1351" y="370"/>
                    </a:lnTo>
                    <a:lnTo>
                      <a:pt x="1173" y="856"/>
                    </a:lnTo>
                    <a:lnTo>
                      <a:pt x="759" y="1023"/>
                    </a:lnTo>
                    <a:lnTo>
                      <a:pt x="371" y="1041"/>
                    </a:lnTo>
                    <a:lnTo>
                      <a:pt x="124" y="932"/>
                    </a:lnTo>
                    <a:lnTo>
                      <a:pt x="124" y="678"/>
                    </a:lnTo>
                    <a:lnTo>
                      <a:pt x="33" y="46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8" name="Freeform 466"/>
              <p:cNvSpPr>
                <a:spLocks/>
              </p:cNvSpPr>
              <p:nvPr/>
            </p:nvSpPr>
            <p:spPr bwMode="auto">
              <a:xfrm>
                <a:off x="3929" y="1455"/>
                <a:ext cx="306" cy="238"/>
              </a:xfrm>
              <a:custGeom>
                <a:avLst/>
                <a:gdLst>
                  <a:gd name="T0" fmla="*/ 1 w 1227"/>
                  <a:gd name="T1" fmla="*/ 26 h 955"/>
                  <a:gd name="T2" fmla="*/ 1 w 1227"/>
                  <a:gd name="T3" fmla="*/ 25 h 955"/>
                  <a:gd name="T4" fmla="*/ 1 w 1227"/>
                  <a:gd name="T5" fmla="*/ 24 h 955"/>
                  <a:gd name="T6" fmla="*/ 0 w 1227"/>
                  <a:gd name="T7" fmla="*/ 23 h 955"/>
                  <a:gd name="T8" fmla="*/ 2 w 1227"/>
                  <a:gd name="T9" fmla="*/ 21 h 955"/>
                  <a:gd name="T10" fmla="*/ 8 w 1227"/>
                  <a:gd name="T11" fmla="*/ 17 h 955"/>
                  <a:gd name="T12" fmla="*/ 13 w 1227"/>
                  <a:gd name="T13" fmla="*/ 14 h 955"/>
                  <a:gd name="T14" fmla="*/ 18 w 1227"/>
                  <a:gd name="T15" fmla="*/ 10 h 955"/>
                  <a:gd name="T16" fmla="*/ 23 w 1227"/>
                  <a:gd name="T17" fmla="*/ 8 h 955"/>
                  <a:gd name="T18" fmla="*/ 30 w 1227"/>
                  <a:gd name="T19" fmla="*/ 6 h 955"/>
                  <a:gd name="T20" fmla="*/ 36 w 1227"/>
                  <a:gd name="T21" fmla="*/ 3 h 955"/>
                  <a:gd name="T22" fmla="*/ 42 w 1227"/>
                  <a:gd name="T23" fmla="*/ 1 h 955"/>
                  <a:gd name="T24" fmla="*/ 47 w 1227"/>
                  <a:gd name="T25" fmla="*/ 0 h 955"/>
                  <a:gd name="T26" fmla="*/ 52 w 1227"/>
                  <a:gd name="T27" fmla="*/ 1 h 955"/>
                  <a:gd name="T28" fmla="*/ 57 w 1227"/>
                  <a:gd name="T29" fmla="*/ 2 h 955"/>
                  <a:gd name="T30" fmla="*/ 61 w 1227"/>
                  <a:gd name="T31" fmla="*/ 2 h 955"/>
                  <a:gd name="T32" fmla="*/ 65 w 1227"/>
                  <a:gd name="T33" fmla="*/ 4 h 955"/>
                  <a:gd name="T34" fmla="*/ 68 w 1227"/>
                  <a:gd name="T35" fmla="*/ 9 h 955"/>
                  <a:gd name="T36" fmla="*/ 71 w 1227"/>
                  <a:gd name="T37" fmla="*/ 14 h 955"/>
                  <a:gd name="T38" fmla="*/ 75 w 1227"/>
                  <a:gd name="T39" fmla="*/ 19 h 955"/>
                  <a:gd name="T40" fmla="*/ 75 w 1227"/>
                  <a:gd name="T41" fmla="*/ 25 h 955"/>
                  <a:gd name="T42" fmla="*/ 73 w 1227"/>
                  <a:gd name="T43" fmla="*/ 31 h 955"/>
                  <a:gd name="T44" fmla="*/ 70 w 1227"/>
                  <a:gd name="T45" fmla="*/ 39 h 955"/>
                  <a:gd name="T46" fmla="*/ 68 w 1227"/>
                  <a:gd name="T47" fmla="*/ 45 h 955"/>
                  <a:gd name="T48" fmla="*/ 64 w 1227"/>
                  <a:gd name="T49" fmla="*/ 50 h 955"/>
                  <a:gd name="T50" fmla="*/ 58 w 1227"/>
                  <a:gd name="T51" fmla="*/ 52 h 955"/>
                  <a:gd name="T52" fmla="*/ 52 w 1227"/>
                  <a:gd name="T53" fmla="*/ 55 h 955"/>
                  <a:gd name="T54" fmla="*/ 46 w 1227"/>
                  <a:gd name="T55" fmla="*/ 57 h 955"/>
                  <a:gd name="T56" fmla="*/ 40 w 1227"/>
                  <a:gd name="T57" fmla="*/ 59 h 955"/>
                  <a:gd name="T58" fmla="*/ 35 w 1227"/>
                  <a:gd name="T59" fmla="*/ 59 h 955"/>
                  <a:gd name="T60" fmla="*/ 29 w 1227"/>
                  <a:gd name="T61" fmla="*/ 59 h 955"/>
                  <a:gd name="T62" fmla="*/ 24 w 1227"/>
                  <a:gd name="T63" fmla="*/ 59 h 955"/>
                  <a:gd name="T64" fmla="*/ 19 w 1227"/>
                  <a:gd name="T65" fmla="*/ 59 h 955"/>
                  <a:gd name="T66" fmla="*/ 15 w 1227"/>
                  <a:gd name="T67" fmla="*/ 57 h 955"/>
                  <a:gd name="T68" fmla="*/ 12 w 1227"/>
                  <a:gd name="T69" fmla="*/ 56 h 955"/>
                  <a:gd name="T70" fmla="*/ 9 w 1227"/>
                  <a:gd name="T71" fmla="*/ 54 h 955"/>
                  <a:gd name="T72" fmla="*/ 6 w 1227"/>
                  <a:gd name="T73" fmla="*/ 51 h 955"/>
                  <a:gd name="T74" fmla="*/ 6 w 1227"/>
                  <a:gd name="T75" fmla="*/ 48 h 955"/>
                  <a:gd name="T76" fmla="*/ 6 w 1227"/>
                  <a:gd name="T77" fmla="*/ 44 h 955"/>
                  <a:gd name="T78" fmla="*/ 6 w 1227"/>
                  <a:gd name="T79" fmla="*/ 41 h 955"/>
                  <a:gd name="T80" fmla="*/ 6 w 1227"/>
                  <a:gd name="T81" fmla="*/ 37 h 955"/>
                  <a:gd name="T82" fmla="*/ 5 w 1227"/>
                  <a:gd name="T83" fmla="*/ 34 h 955"/>
                  <a:gd name="T84" fmla="*/ 3 w 1227"/>
                  <a:gd name="T85" fmla="*/ 31 h 955"/>
                  <a:gd name="T86" fmla="*/ 2 w 1227"/>
                  <a:gd name="T87" fmla="*/ 28 h 95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27" h="955">
                    <a:moveTo>
                      <a:pt x="26" y="425"/>
                    </a:moveTo>
                    <a:lnTo>
                      <a:pt x="18" y="417"/>
                    </a:lnTo>
                    <a:lnTo>
                      <a:pt x="18" y="407"/>
                    </a:lnTo>
                    <a:lnTo>
                      <a:pt x="18" y="399"/>
                    </a:lnTo>
                    <a:lnTo>
                      <a:pt x="11" y="389"/>
                    </a:lnTo>
                    <a:lnTo>
                      <a:pt x="11" y="381"/>
                    </a:lnTo>
                    <a:lnTo>
                      <a:pt x="0" y="381"/>
                    </a:lnTo>
                    <a:lnTo>
                      <a:pt x="0" y="371"/>
                    </a:lnTo>
                    <a:lnTo>
                      <a:pt x="0" y="363"/>
                    </a:lnTo>
                    <a:lnTo>
                      <a:pt x="36" y="338"/>
                    </a:lnTo>
                    <a:lnTo>
                      <a:pt x="81" y="308"/>
                    </a:lnTo>
                    <a:lnTo>
                      <a:pt x="124" y="277"/>
                    </a:lnTo>
                    <a:lnTo>
                      <a:pt x="160" y="247"/>
                    </a:lnTo>
                    <a:lnTo>
                      <a:pt x="204" y="222"/>
                    </a:lnTo>
                    <a:lnTo>
                      <a:pt x="240" y="196"/>
                    </a:lnTo>
                    <a:lnTo>
                      <a:pt x="284" y="168"/>
                    </a:lnTo>
                    <a:lnTo>
                      <a:pt x="328" y="142"/>
                    </a:lnTo>
                    <a:lnTo>
                      <a:pt x="371" y="124"/>
                    </a:lnTo>
                    <a:lnTo>
                      <a:pt x="425" y="105"/>
                    </a:lnTo>
                    <a:lnTo>
                      <a:pt x="476" y="91"/>
                    </a:lnTo>
                    <a:lnTo>
                      <a:pt x="523" y="73"/>
                    </a:lnTo>
                    <a:lnTo>
                      <a:pt x="574" y="54"/>
                    </a:lnTo>
                    <a:lnTo>
                      <a:pt x="628" y="36"/>
                    </a:lnTo>
                    <a:lnTo>
                      <a:pt x="672" y="18"/>
                    </a:lnTo>
                    <a:lnTo>
                      <a:pt x="727" y="0"/>
                    </a:lnTo>
                    <a:lnTo>
                      <a:pt x="759" y="0"/>
                    </a:lnTo>
                    <a:lnTo>
                      <a:pt x="795" y="11"/>
                    </a:lnTo>
                    <a:lnTo>
                      <a:pt x="831" y="11"/>
                    </a:lnTo>
                    <a:lnTo>
                      <a:pt x="864" y="18"/>
                    </a:lnTo>
                    <a:lnTo>
                      <a:pt x="912" y="29"/>
                    </a:lnTo>
                    <a:lnTo>
                      <a:pt x="944" y="29"/>
                    </a:lnTo>
                    <a:lnTo>
                      <a:pt x="981" y="36"/>
                    </a:lnTo>
                    <a:lnTo>
                      <a:pt x="1017" y="36"/>
                    </a:lnTo>
                    <a:lnTo>
                      <a:pt x="1042" y="73"/>
                    </a:lnTo>
                    <a:lnTo>
                      <a:pt x="1067" y="117"/>
                    </a:lnTo>
                    <a:lnTo>
                      <a:pt x="1096" y="153"/>
                    </a:lnTo>
                    <a:lnTo>
                      <a:pt x="1121" y="186"/>
                    </a:lnTo>
                    <a:lnTo>
                      <a:pt x="1147" y="232"/>
                    </a:lnTo>
                    <a:lnTo>
                      <a:pt x="1176" y="265"/>
                    </a:lnTo>
                    <a:lnTo>
                      <a:pt x="1202" y="302"/>
                    </a:lnTo>
                    <a:lnTo>
                      <a:pt x="1227" y="338"/>
                    </a:lnTo>
                    <a:lnTo>
                      <a:pt x="1209" y="399"/>
                    </a:lnTo>
                    <a:lnTo>
                      <a:pt x="1191" y="450"/>
                    </a:lnTo>
                    <a:lnTo>
                      <a:pt x="1176" y="504"/>
                    </a:lnTo>
                    <a:lnTo>
                      <a:pt x="1147" y="556"/>
                    </a:lnTo>
                    <a:lnTo>
                      <a:pt x="1129" y="621"/>
                    </a:lnTo>
                    <a:lnTo>
                      <a:pt x="1115" y="671"/>
                    </a:lnTo>
                    <a:lnTo>
                      <a:pt x="1096" y="726"/>
                    </a:lnTo>
                    <a:lnTo>
                      <a:pt x="1078" y="788"/>
                    </a:lnTo>
                    <a:lnTo>
                      <a:pt x="1024" y="806"/>
                    </a:lnTo>
                    <a:lnTo>
                      <a:pt x="981" y="821"/>
                    </a:lnTo>
                    <a:lnTo>
                      <a:pt x="926" y="839"/>
                    </a:lnTo>
                    <a:lnTo>
                      <a:pt x="882" y="867"/>
                    </a:lnTo>
                    <a:lnTo>
                      <a:pt x="831" y="882"/>
                    </a:lnTo>
                    <a:lnTo>
                      <a:pt x="788" y="900"/>
                    </a:lnTo>
                    <a:lnTo>
                      <a:pt x="734" y="918"/>
                    </a:lnTo>
                    <a:lnTo>
                      <a:pt x="691" y="936"/>
                    </a:lnTo>
                    <a:lnTo>
                      <a:pt x="646" y="948"/>
                    </a:lnTo>
                    <a:lnTo>
                      <a:pt x="600" y="948"/>
                    </a:lnTo>
                    <a:lnTo>
                      <a:pt x="556" y="948"/>
                    </a:lnTo>
                    <a:lnTo>
                      <a:pt x="513" y="948"/>
                    </a:lnTo>
                    <a:lnTo>
                      <a:pt x="468" y="955"/>
                    </a:lnTo>
                    <a:lnTo>
                      <a:pt x="425" y="955"/>
                    </a:lnTo>
                    <a:lnTo>
                      <a:pt x="382" y="955"/>
                    </a:lnTo>
                    <a:lnTo>
                      <a:pt x="338" y="955"/>
                    </a:lnTo>
                    <a:lnTo>
                      <a:pt x="310" y="948"/>
                    </a:lnTo>
                    <a:lnTo>
                      <a:pt x="273" y="930"/>
                    </a:lnTo>
                    <a:lnTo>
                      <a:pt x="247" y="918"/>
                    </a:lnTo>
                    <a:lnTo>
                      <a:pt x="222" y="900"/>
                    </a:lnTo>
                    <a:lnTo>
                      <a:pt x="196" y="893"/>
                    </a:lnTo>
                    <a:lnTo>
                      <a:pt x="168" y="875"/>
                    </a:lnTo>
                    <a:lnTo>
                      <a:pt x="142" y="867"/>
                    </a:lnTo>
                    <a:lnTo>
                      <a:pt x="117" y="849"/>
                    </a:lnTo>
                    <a:lnTo>
                      <a:pt x="106" y="821"/>
                    </a:lnTo>
                    <a:lnTo>
                      <a:pt x="106" y="795"/>
                    </a:lnTo>
                    <a:lnTo>
                      <a:pt x="106" y="770"/>
                    </a:lnTo>
                    <a:lnTo>
                      <a:pt x="106" y="744"/>
                    </a:lnTo>
                    <a:lnTo>
                      <a:pt x="106" y="707"/>
                    </a:lnTo>
                    <a:lnTo>
                      <a:pt x="106" y="682"/>
                    </a:lnTo>
                    <a:lnTo>
                      <a:pt x="106" y="653"/>
                    </a:lnTo>
                    <a:lnTo>
                      <a:pt x="106" y="628"/>
                    </a:lnTo>
                    <a:lnTo>
                      <a:pt x="99" y="603"/>
                    </a:lnTo>
                    <a:lnTo>
                      <a:pt x="87" y="574"/>
                    </a:lnTo>
                    <a:lnTo>
                      <a:pt x="81" y="549"/>
                    </a:lnTo>
                    <a:lnTo>
                      <a:pt x="62" y="523"/>
                    </a:lnTo>
                    <a:lnTo>
                      <a:pt x="56" y="494"/>
                    </a:lnTo>
                    <a:lnTo>
                      <a:pt x="44" y="480"/>
                    </a:lnTo>
                    <a:lnTo>
                      <a:pt x="36" y="450"/>
                    </a:lnTo>
                    <a:lnTo>
                      <a:pt x="26" y="425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29" name="Freeform 467"/>
              <p:cNvSpPr>
                <a:spLocks/>
              </p:cNvSpPr>
              <p:nvPr/>
            </p:nvSpPr>
            <p:spPr bwMode="auto">
              <a:xfrm>
                <a:off x="3929" y="1466"/>
                <a:ext cx="280" cy="218"/>
              </a:xfrm>
              <a:custGeom>
                <a:avLst/>
                <a:gdLst>
                  <a:gd name="T0" fmla="*/ 1 w 1121"/>
                  <a:gd name="T1" fmla="*/ 24 h 874"/>
                  <a:gd name="T2" fmla="*/ 1 w 1121"/>
                  <a:gd name="T3" fmla="*/ 23 h 874"/>
                  <a:gd name="T4" fmla="*/ 1 w 1121"/>
                  <a:gd name="T5" fmla="*/ 22 h 874"/>
                  <a:gd name="T6" fmla="*/ 0 w 1121"/>
                  <a:gd name="T7" fmla="*/ 21 h 874"/>
                  <a:gd name="T8" fmla="*/ 2 w 1121"/>
                  <a:gd name="T9" fmla="*/ 19 h 874"/>
                  <a:gd name="T10" fmla="*/ 7 w 1121"/>
                  <a:gd name="T11" fmla="*/ 16 h 874"/>
                  <a:gd name="T12" fmla="*/ 11 w 1121"/>
                  <a:gd name="T13" fmla="*/ 13 h 874"/>
                  <a:gd name="T14" fmla="*/ 16 w 1121"/>
                  <a:gd name="T15" fmla="*/ 10 h 874"/>
                  <a:gd name="T16" fmla="*/ 21 w 1121"/>
                  <a:gd name="T17" fmla="*/ 7 h 874"/>
                  <a:gd name="T18" fmla="*/ 27 w 1121"/>
                  <a:gd name="T19" fmla="*/ 6 h 874"/>
                  <a:gd name="T20" fmla="*/ 33 w 1121"/>
                  <a:gd name="T21" fmla="*/ 3 h 874"/>
                  <a:gd name="T22" fmla="*/ 38 w 1121"/>
                  <a:gd name="T23" fmla="*/ 1 h 874"/>
                  <a:gd name="T24" fmla="*/ 43 w 1121"/>
                  <a:gd name="T25" fmla="*/ 0 h 874"/>
                  <a:gd name="T26" fmla="*/ 47 w 1121"/>
                  <a:gd name="T27" fmla="*/ 1 h 874"/>
                  <a:gd name="T28" fmla="*/ 52 w 1121"/>
                  <a:gd name="T29" fmla="*/ 2 h 874"/>
                  <a:gd name="T30" fmla="*/ 56 w 1121"/>
                  <a:gd name="T31" fmla="*/ 2 h 874"/>
                  <a:gd name="T32" fmla="*/ 60 w 1121"/>
                  <a:gd name="T33" fmla="*/ 4 h 874"/>
                  <a:gd name="T34" fmla="*/ 62 w 1121"/>
                  <a:gd name="T35" fmla="*/ 9 h 874"/>
                  <a:gd name="T36" fmla="*/ 65 w 1121"/>
                  <a:gd name="T37" fmla="*/ 13 h 874"/>
                  <a:gd name="T38" fmla="*/ 68 w 1121"/>
                  <a:gd name="T39" fmla="*/ 17 h 874"/>
                  <a:gd name="T40" fmla="*/ 69 w 1121"/>
                  <a:gd name="T41" fmla="*/ 23 h 874"/>
                  <a:gd name="T42" fmla="*/ 67 w 1121"/>
                  <a:gd name="T43" fmla="*/ 29 h 874"/>
                  <a:gd name="T44" fmla="*/ 65 w 1121"/>
                  <a:gd name="T45" fmla="*/ 35 h 874"/>
                  <a:gd name="T46" fmla="*/ 62 w 1121"/>
                  <a:gd name="T47" fmla="*/ 42 h 874"/>
                  <a:gd name="T48" fmla="*/ 58 w 1121"/>
                  <a:gd name="T49" fmla="*/ 46 h 874"/>
                  <a:gd name="T50" fmla="*/ 53 w 1121"/>
                  <a:gd name="T51" fmla="*/ 48 h 874"/>
                  <a:gd name="T52" fmla="*/ 47 w 1121"/>
                  <a:gd name="T53" fmla="*/ 50 h 874"/>
                  <a:gd name="T54" fmla="*/ 42 w 1121"/>
                  <a:gd name="T55" fmla="*/ 52 h 874"/>
                  <a:gd name="T56" fmla="*/ 37 w 1121"/>
                  <a:gd name="T57" fmla="*/ 54 h 874"/>
                  <a:gd name="T58" fmla="*/ 32 w 1121"/>
                  <a:gd name="T59" fmla="*/ 54 h 874"/>
                  <a:gd name="T60" fmla="*/ 26 w 1121"/>
                  <a:gd name="T61" fmla="*/ 54 h 874"/>
                  <a:gd name="T62" fmla="*/ 21 w 1121"/>
                  <a:gd name="T63" fmla="*/ 54 h 874"/>
                  <a:gd name="T64" fmla="*/ 18 w 1121"/>
                  <a:gd name="T65" fmla="*/ 54 h 874"/>
                  <a:gd name="T66" fmla="*/ 14 w 1121"/>
                  <a:gd name="T67" fmla="*/ 52 h 874"/>
                  <a:gd name="T68" fmla="*/ 11 w 1121"/>
                  <a:gd name="T69" fmla="*/ 51 h 874"/>
                  <a:gd name="T70" fmla="*/ 8 w 1121"/>
                  <a:gd name="T71" fmla="*/ 49 h 874"/>
                  <a:gd name="T72" fmla="*/ 6 w 1121"/>
                  <a:gd name="T73" fmla="*/ 47 h 874"/>
                  <a:gd name="T74" fmla="*/ 6 w 1121"/>
                  <a:gd name="T75" fmla="*/ 44 h 874"/>
                  <a:gd name="T76" fmla="*/ 6 w 1121"/>
                  <a:gd name="T77" fmla="*/ 41 h 874"/>
                  <a:gd name="T78" fmla="*/ 6 w 1121"/>
                  <a:gd name="T79" fmla="*/ 37 h 874"/>
                  <a:gd name="T80" fmla="*/ 5 w 1121"/>
                  <a:gd name="T81" fmla="*/ 34 h 874"/>
                  <a:gd name="T82" fmla="*/ 4 w 1121"/>
                  <a:gd name="T83" fmla="*/ 31 h 874"/>
                  <a:gd name="T84" fmla="*/ 3 w 1121"/>
                  <a:gd name="T85" fmla="*/ 29 h 874"/>
                  <a:gd name="T86" fmla="*/ 2 w 1121"/>
                  <a:gd name="T87" fmla="*/ 26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21" h="874">
                    <a:moveTo>
                      <a:pt x="26" y="388"/>
                    </a:moveTo>
                    <a:lnTo>
                      <a:pt x="26" y="381"/>
                    </a:lnTo>
                    <a:lnTo>
                      <a:pt x="18" y="381"/>
                    </a:lnTo>
                    <a:lnTo>
                      <a:pt x="18" y="373"/>
                    </a:lnTo>
                    <a:lnTo>
                      <a:pt x="11" y="363"/>
                    </a:lnTo>
                    <a:lnTo>
                      <a:pt x="11" y="355"/>
                    </a:lnTo>
                    <a:lnTo>
                      <a:pt x="11" y="345"/>
                    </a:lnTo>
                    <a:lnTo>
                      <a:pt x="0" y="345"/>
                    </a:lnTo>
                    <a:lnTo>
                      <a:pt x="0" y="337"/>
                    </a:lnTo>
                    <a:lnTo>
                      <a:pt x="36" y="312"/>
                    </a:lnTo>
                    <a:lnTo>
                      <a:pt x="74" y="282"/>
                    </a:lnTo>
                    <a:lnTo>
                      <a:pt x="117" y="258"/>
                    </a:lnTo>
                    <a:lnTo>
                      <a:pt x="150" y="233"/>
                    </a:lnTo>
                    <a:lnTo>
                      <a:pt x="186" y="214"/>
                    </a:lnTo>
                    <a:lnTo>
                      <a:pt x="222" y="188"/>
                    </a:lnTo>
                    <a:lnTo>
                      <a:pt x="265" y="160"/>
                    </a:lnTo>
                    <a:lnTo>
                      <a:pt x="302" y="134"/>
                    </a:lnTo>
                    <a:lnTo>
                      <a:pt x="346" y="116"/>
                    </a:lnTo>
                    <a:lnTo>
                      <a:pt x="389" y="98"/>
                    </a:lnTo>
                    <a:lnTo>
                      <a:pt x="432" y="91"/>
                    </a:lnTo>
                    <a:lnTo>
                      <a:pt x="476" y="73"/>
                    </a:lnTo>
                    <a:lnTo>
                      <a:pt x="523" y="55"/>
                    </a:lnTo>
                    <a:lnTo>
                      <a:pt x="574" y="36"/>
                    </a:lnTo>
                    <a:lnTo>
                      <a:pt x="618" y="18"/>
                    </a:lnTo>
                    <a:lnTo>
                      <a:pt x="661" y="0"/>
                    </a:lnTo>
                    <a:lnTo>
                      <a:pt x="697" y="10"/>
                    </a:lnTo>
                    <a:lnTo>
                      <a:pt x="727" y="10"/>
                    </a:lnTo>
                    <a:lnTo>
                      <a:pt x="759" y="18"/>
                    </a:lnTo>
                    <a:lnTo>
                      <a:pt x="795" y="18"/>
                    </a:lnTo>
                    <a:lnTo>
                      <a:pt x="831" y="29"/>
                    </a:lnTo>
                    <a:lnTo>
                      <a:pt x="857" y="36"/>
                    </a:lnTo>
                    <a:lnTo>
                      <a:pt x="893" y="36"/>
                    </a:lnTo>
                    <a:lnTo>
                      <a:pt x="926" y="47"/>
                    </a:lnTo>
                    <a:lnTo>
                      <a:pt x="955" y="73"/>
                    </a:lnTo>
                    <a:lnTo>
                      <a:pt x="973" y="109"/>
                    </a:lnTo>
                    <a:lnTo>
                      <a:pt x="999" y="142"/>
                    </a:lnTo>
                    <a:lnTo>
                      <a:pt x="1024" y="178"/>
                    </a:lnTo>
                    <a:lnTo>
                      <a:pt x="1049" y="214"/>
                    </a:lnTo>
                    <a:lnTo>
                      <a:pt x="1067" y="251"/>
                    </a:lnTo>
                    <a:lnTo>
                      <a:pt x="1096" y="282"/>
                    </a:lnTo>
                    <a:lnTo>
                      <a:pt x="1121" y="319"/>
                    </a:lnTo>
                    <a:lnTo>
                      <a:pt x="1103" y="363"/>
                    </a:lnTo>
                    <a:lnTo>
                      <a:pt x="1085" y="417"/>
                    </a:lnTo>
                    <a:lnTo>
                      <a:pt x="1067" y="468"/>
                    </a:lnTo>
                    <a:lnTo>
                      <a:pt x="1049" y="512"/>
                    </a:lnTo>
                    <a:lnTo>
                      <a:pt x="1035" y="566"/>
                    </a:lnTo>
                    <a:lnTo>
                      <a:pt x="1017" y="620"/>
                    </a:lnTo>
                    <a:lnTo>
                      <a:pt x="999" y="671"/>
                    </a:lnTo>
                    <a:lnTo>
                      <a:pt x="981" y="714"/>
                    </a:lnTo>
                    <a:lnTo>
                      <a:pt x="937" y="733"/>
                    </a:lnTo>
                    <a:lnTo>
                      <a:pt x="893" y="751"/>
                    </a:lnTo>
                    <a:lnTo>
                      <a:pt x="849" y="769"/>
                    </a:lnTo>
                    <a:lnTo>
                      <a:pt x="803" y="787"/>
                    </a:lnTo>
                    <a:lnTo>
                      <a:pt x="759" y="805"/>
                    </a:lnTo>
                    <a:lnTo>
                      <a:pt x="715" y="823"/>
                    </a:lnTo>
                    <a:lnTo>
                      <a:pt x="672" y="838"/>
                    </a:lnTo>
                    <a:lnTo>
                      <a:pt x="628" y="867"/>
                    </a:lnTo>
                    <a:lnTo>
                      <a:pt x="592" y="867"/>
                    </a:lnTo>
                    <a:lnTo>
                      <a:pt x="549" y="867"/>
                    </a:lnTo>
                    <a:lnTo>
                      <a:pt x="513" y="867"/>
                    </a:lnTo>
                    <a:lnTo>
                      <a:pt x="468" y="867"/>
                    </a:lnTo>
                    <a:lnTo>
                      <a:pt x="425" y="874"/>
                    </a:lnTo>
                    <a:lnTo>
                      <a:pt x="389" y="874"/>
                    </a:lnTo>
                    <a:lnTo>
                      <a:pt x="346" y="874"/>
                    </a:lnTo>
                    <a:lnTo>
                      <a:pt x="310" y="874"/>
                    </a:lnTo>
                    <a:lnTo>
                      <a:pt x="284" y="867"/>
                    </a:lnTo>
                    <a:lnTo>
                      <a:pt x="259" y="849"/>
                    </a:lnTo>
                    <a:lnTo>
                      <a:pt x="229" y="838"/>
                    </a:lnTo>
                    <a:lnTo>
                      <a:pt x="204" y="831"/>
                    </a:lnTo>
                    <a:lnTo>
                      <a:pt x="178" y="813"/>
                    </a:lnTo>
                    <a:lnTo>
                      <a:pt x="160" y="805"/>
                    </a:lnTo>
                    <a:lnTo>
                      <a:pt x="135" y="795"/>
                    </a:lnTo>
                    <a:lnTo>
                      <a:pt x="106" y="777"/>
                    </a:lnTo>
                    <a:lnTo>
                      <a:pt x="106" y="762"/>
                    </a:lnTo>
                    <a:lnTo>
                      <a:pt x="106" y="733"/>
                    </a:lnTo>
                    <a:lnTo>
                      <a:pt x="106" y="708"/>
                    </a:lnTo>
                    <a:lnTo>
                      <a:pt x="106" y="682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2"/>
                    </a:lnTo>
                    <a:lnTo>
                      <a:pt x="99" y="577"/>
                    </a:lnTo>
                    <a:lnTo>
                      <a:pt x="87" y="548"/>
                    </a:lnTo>
                    <a:lnTo>
                      <a:pt x="81" y="530"/>
                    </a:lnTo>
                    <a:lnTo>
                      <a:pt x="74" y="505"/>
                    </a:lnTo>
                    <a:lnTo>
                      <a:pt x="62" y="487"/>
                    </a:lnTo>
                    <a:lnTo>
                      <a:pt x="56" y="460"/>
                    </a:lnTo>
                    <a:lnTo>
                      <a:pt x="44" y="436"/>
                    </a:lnTo>
                    <a:lnTo>
                      <a:pt x="36" y="417"/>
                    </a:lnTo>
                    <a:lnTo>
                      <a:pt x="26" y="38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0" name="Freeform 468"/>
              <p:cNvSpPr>
                <a:spLocks/>
              </p:cNvSpPr>
              <p:nvPr/>
            </p:nvSpPr>
            <p:spPr bwMode="auto">
              <a:xfrm>
                <a:off x="3929" y="1479"/>
                <a:ext cx="254" cy="196"/>
              </a:xfrm>
              <a:custGeom>
                <a:avLst/>
                <a:gdLst>
                  <a:gd name="T0" fmla="*/ 1 w 1017"/>
                  <a:gd name="T1" fmla="*/ 22 h 783"/>
                  <a:gd name="T2" fmla="*/ 1 w 1017"/>
                  <a:gd name="T3" fmla="*/ 21 h 783"/>
                  <a:gd name="T4" fmla="*/ 1 w 1017"/>
                  <a:gd name="T5" fmla="*/ 19 h 783"/>
                  <a:gd name="T6" fmla="*/ 2 w 1017"/>
                  <a:gd name="T7" fmla="*/ 17 h 783"/>
                  <a:gd name="T8" fmla="*/ 6 w 1017"/>
                  <a:gd name="T9" fmla="*/ 14 h 783"/>
                  <a:gd name="T10" fmla="*/ 10 w 1017"/>
                  <a:gd name="T11" fmla="*/ 12 h 783"/>
                  <a:gd name="T12" fmla="*/ 15 w 1017"/>
                  <a:gd name="T13" fmla="*/ 9 h 783"/>
                  <a:gd name="T14" fmla="*/ 19 w 1017"/>
                  <a:gd name="T15" fmla="*/ 7 h 783"/>
                  <a:gd name="T16" fmla="*/ 25 w 1017"/>
                  <a:gd name="T17" fmla="*/ 4 h 783"/>
                  <a:gd name="T18" fmla="*/ 30 w 1017"/>
                  <a:gd name="T19" fmla="*/ 3 h 783"/>
                  <a:gd name="T20" fmla="*/ 35 w 1017"/>
                  <a:gd name="T21" fmla="*/ 1 h 783"/>
                  <a:gd name="T22" fmla="*/ 39 w 1017"/>
                  <a:gd name="T23" fmla="*/ 1 h 783"/>
                  <a:gd name="T24" fmla="*/ 43 w 1017"/>
                  <a:gd name="T25" fmla="*/ 1 h 783"/>
                  <a:gd name="T26" fmla="*/ 47 w 1017"/>
                  <a:gd name="T27" fmla="*/ 2 h 783"/>
                  <a:gd name="T28" fmla="*/ 51 w 1017"/>
                  <a:gd name="T29" fmla="*/ 2 h 783"/>
                  <a:gd name="T30" fmla="*/ 53 w 1017"/>
                  <a:gd name="T31" fmla="*/ 4 h 783"/>
                  <a:gd name="T32" fmla="*/ 56 w 1017"/>
                  <a:gd name="T33" fmla="*/ 8 h 783"/>
                  <a:gd name="T34" fmla="*/ 59 w 1017"/>
                  <a:gd name="T35" fmla="*/ 12 h 783"/>
                  <a:gd name="T36" fmla="*/ 62 w 1017"/>
                  <a:gd name="T37" fmla="*/ 16 h 783"/>
                  <a:gd name="T38" fmla="*/ 62 w 1017"/>
                  <a:gd name="T39" fmla="*/ 21 h 783"/>
                  <a:gd name="T40" fmla="*/ 60 w 1017"/>
                  <a:gd name="T41" fmla="*/ 26 h 783"/>
                  <a:gd name="T42" fmla="*/ 58 w 1017"/>
                  <a:gd name="T43" fmla="*/ 32 h 783"/>
                  <a:gd name="T44" fmla="*/ 56 w 1017"/>
                  <a:gd name="T45" fmla="*/ 38 h 783"/>
                  <a:gd name="T46" fmla="*/ 53 w 1017"/>
                  <a:gd name="T47" fmla="*/ 41 h 783"/>
                  <a:gd name="T48" fmla="*/ 48 w 1017"/>
                  <a:gd name="T49" fmla="*/ 43 h 783"/>
                  <a:gd name="T50" fmla="*/ 43 w 1017"/>
                  <a:gd name="T51" fmla="*/ 45 h 783"/>
                  <a:gd name="T52" fmla="*/ 38 w 1017"/>
                  <a:gd name="T53" fmla="*/ 48 h 783"/>
                  <a:gd name="T54" fmla="*/ 33 w 1017"/>
                  <a:gd name="T55" fmla="*/ 49 h 783"/>
                  <a:gd name="T56" fmla="*/ 29 w 1017"/>
                  <a:gd name="T57" fmla="*/ 49 h 783"/>
                  <a:gd name="T58" fmla="*/ 24 w 1017"/>
                  <a:gd name="T59" fmla="*/ 49 h 783"/>
                  <a:gd name="T60" fmla="*/ 20 w 1017"/>
                  <a:gd name="T61" fmla="*/ 49 h 783"/>
                  <a:gd name="T62" fmla="*/ 16 w 1017"/>
                  <a:gd name="T63" fmla="*/ 49 h 783"/>
                  <a:gd name="T64" fmla="*/ 13 w 1017"/>
                  <a:gd name="T65" fmla="*/ 47 h 783"/>
                  <a:gd name="T66" fmla="*/ 10 w 1017"/>
                  <a:gd name="T67" fmla="*/ 46 h 783"/>
                  <a:gd name="T68" fmla="*/ 8 w 1017"/>
                  <a:gd name="T69" fmla="*/ 45 h 783"/>
                  <a:gd name="T70" fmla="*/ 6 w 1017"/>
                  <a:gd name="T71" fmla="*/ 43 h 783"/>
                  <a:gd name="T72" fmla="*/ 6 w 1017"/>
                  <a:gd name="T73" fmla="*/ 39 h 783"/>
                  <a:gd name="T74" fmla="*/ 6 w 1017"/>
                  <a:gd name="T75" fmla="*/ 37 h 783"/>
                  <a:gd name="T76" fmla="*/ 6 w 1017"/>
                  <a:gd name="T77" fmla="*/ 34 h 783"/>
                  <a:gd name="T78" fmla="*/ 5 w 1017"/>
                  <a:gd name="T79" fmla="*/ 31 h 783"/>
                  <a:gd name="T80" fmla="*/ 4 w 1017"/>
                  <a:gd name="T81" fmla="*/ 28 h 783"/>
                  <a:gd name="T82" fmla="*/ 3 w 1017"/>
                  <a:gd name="T83" fmla="*/ 26 h 783"/>
                  <a:gd name="T84" fmla="*/ 2 w 1017"/>
                  <a:gd name="T85" fmla="*/ 23 h 7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17" h="783">
                    <a:moveTo>
                      <a:pt x="26" y="351"/>
                    </a:moveTo>
                    <a:lnTo>
                      <a:pt x="26" y="344"/>
                    </a:lnTo>
                    <a:lnTo>
                      <a:pt x="18" y="333"/>
                    </a:lnTo>
                    <a:lnTo>
                      <a:pt x="18" y="326"/>
                    </a:lnTo>
                    <a:lnTo>
                      <a:pt x="11" y="318"/>
                    </a:lnTo>
                    <a:lnTo>
                      <a:pt x="11" y="308"/>
                    </a:lnTo>
                    <a:lnTo>
                      <a:pt x="0" y="300"/>
                    </a:lnTo>
                    <a:lnTo>
                      <a:pt x="36" y="272"/>
                    </a:lnTo>
                    <a:lnTo>
                      <a:pt x="74" y="257"/>
                    </a:lnTo>
                    <a:lnTo>
                      <a:pt x="106" y="227"/>
                    </a:lnTo>
                    <a:lnTo>
                      <a:pt x="142" y="209"/>
                    </a:lnTo>
                    <a:lnTo>
                      <a:pt x="168" y="184"/>
                    </a:lnTo>
                    <a:lnTo>
                      <a:pt x="204" y="159"/>
                    </a:lnTo>
                    <a:lnTo>
                      <a:pt x="240" y="141"/>
                    </a:lnTo>
                    <a:lnTo>
                      <a:pt x="273" y="115"/>
                    </a:lnTo>
                    <a:lnTo>
                      <a:pt x="310" y="105"/>
                    </a:lnTo>
                    <a:lnTo>
                      <a:pt x="353" y="87"/>
                    </a:lnTo>
                    <a:lnTo>
                      <a:pt x="400" y="69"/>
                    </a:lnTo>
                    <a:lnTo>
                      <a:pt x="432" y="61"/>
                    </a:lnTo>
                    <a:lnTo>
                      <a:pt x="476" y="43"/>
                    </a:lnTo>
                    <a:lnTo>
                      <a:pt x="523" y="25"/>
                    </a:lnTo>
                    <a:lnTo>
                      <a:pt x="556" y="18"/>
                    </a:lnTo>
                    <a:lnTo>
                      <a:pt x="600" y="0"/>
                    </a:lnTo>
                    <a:lnTo>
                      <a:pt x="628" y="6"/>
                    </a:lnTo>
                    <a:lnTo>
                      <a:pt x="661" y="6"/>
                    </a:lnTo>
                    <a:lnTo>
                      <a:pt x="691" y="18"/>
                    </a:lnTo>
                    <a:lnTo>
                      <a:pt x="715" y="18"/>
                    </a:lnTo>
                    <a:lnTo>
                      <a:pt x="752" y="25"/>
                    </a:lnTo>
                    <a:lnTo>
                      <a:pt x="777" y="25"/>
                    </a:lnTo>
                    <a:lnTo>
                      <a:pt x="813" y="25"/>
                    </a:lnTo>
                    <a:lnTo>
                      <a:pt x="839" y="36"/>
                    </a:lnTo>
                    <a:lnTo>
                      <a:pt x="857" y="61"/>
                    </a:lnTo>
                    <a:lnTo>
                      <a:pt x="882" y="97"/>
                    </a:lnTo>
                    <a:lnTo>
                      <a:pt x="900" y="123"/>
                    </a:lnTo>
                    <a:lnTo>
                      <a:pt x="926" y="159"/>
                    </a:lnTo>
                    <a:lnTo>
                      <a:pt x="944" y="184"/>
                    </a:lnTo>
                    <a:lnTo>
                      <a:pt x="973" y="221"/>
                    </a:lnTo>
                    <a:lnTo>
                      <a:pt x="988" y="246"/>
                    </a:lnTo>
                    <a:lnTo>
                      <a:pt x="1017" y="282"/>
                    </a:lnTo>
                    <a:lnTo>
                      <a:pt x="999" y="326"/>
                    </a:lnTo>
                    <a:lnTo>
                      <a:pt x="981" y="369"/>
                    </a:lnTo>
                    <a:lnTo>
                      <a:pt x="963" y="413"/>
                    </a:lnTo>
                    <a:lnTo>
                      <a:pt x="944" y="457"/>
                    </a:lnTo>
                    <a:lnTo>
                      <a:pt x="937" y="504"/>
                    </a:lnTo>
                    <a:lnTo>
                      <a:pt x="918" y="554"/>
                    </a:lnTo>
                    <a:lnTo>
                      <a:pt x="900" y="598"/>
                    </a:lnTo>
                    <a:lnTo>
                      <a:pt x="882" y="645"/>
                    </a:lnTo>
                    <a:lnTo>
                      <a:pt x="849" y="659"/>
                    </a:lnTo>
                    <a:lnTo>
                      <a:pt x="803" y="678"/>
                    </a:lnTo>
                    <a:lnTo>
                      <a:pt x="770" y="689"/>
                    </a:lnTo>
                    <a:lnTo>
                      <a:pt x="727" y="707"/>
                    </a:lnTo>
                    <a:lnTo>
                      <a:pt x="691" y="722"/>
                    </a:lnTo>
                    <a:lnTo>
                      <a:pt x="654" y="740"/>
                    </a:lnTo>
                    <a:lnTo>
                      <a:pt x="610" y="758"/>
                    </a:lnTo>
                    <a:lnTo>
                      <a:pt x="574" y="776"/>
                    </a:lnTo>
                    <a:lnTo>
                      <a:pt x="531" y="776"/>
                    </a:lnTo>
                    <a:lnTo>
                      <a:pt x="494" y="776"/>
                    </a:lnTo>
                    <a:lnTo>
                      <a:pt x="462" y="776"/>
                    </a:lnTo>
                    <a:lnTo>
                      <a:pt x="425" y="776"/>
                    </a:lnTo>
                    <a:lnTo>
                      <a:pt x="389" y="783"/>
                    </a:lnTo>
                    <a:lnTo>
                      <a:pt x="353" y="783"/>
                    </a:lnTo>
                    <a:lnTo>
                      <a:pt x="320" y="783"/>
                    </a:lnTo>
                    <a:lnTo>
                      <a:pt x="284" y="783"/>
                    </a:lnTo>
                    <a:lnTo>
                      <a:pt x="259" y="776"/>
                    </a:lnTo>
                    <a:lnTo>
                      <a:pt x="229" y="768"/>
                    </a:lnTo>
                    <a:lnTo>
                      <a:pt x="211" y="750"/>
                    </a:lnTo>
                    <a:lnTo>
                      <a:pt x="186" y="740"/>
                    </a:lnTo>
                    <a:lnTo>
                      <a:pt x="168" y="732"/>
                    </a:lnTo>
                    <a:lnTo>
                      <a:pt x="142" y="722"/>
                    </a:lnTo>
                    <a:lnTo>
                      <a:pt x="124" y="714"/>
                    </a:lnTo>
                    <a:lnTo>
                      <a:pt x="99" y="696"/>
                    </a:lnTo>
                    <a:lnTo>
                      <a:pt x="99" y="678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8"/>
                    </a:lnTo>
                    <a:lnTo>
                      <a:pt x="99" y="583"/>
                    </a:lnTo>
                    <a:lnTo>
                      <a:pt x="99" y="565"/>
                    </a:lnTo>
                    <a:lnTo>
                      <a:pt x="99" y="536"/>
                    </a:lnTo>
                    <a:lnTo>
                      <a:pt x="99" y="511"/>
                    </a:lnTo>
                    <a:lnTo>
                      <a:pt x="87" y="493"/>
                    </a:lnTo>
                    <a:lnTo>
                      <a:pt x="81" y="475"/>
                    </a:lnTo>
                    <a:lnTo>
                      <a:pt x="74" y="450"/>
                    </a:lnTo>
                    <a:lnTo>
                      <a:pt x="62" y="432"/>
                    </a:lnTo>
                    <a:lnTo>
                      <a:pt x="56" y="413"/>
                    </a:lnTo>
                    <a:lnTo>
                      <a:pt x="44" y="387"/>
                    </a:lnTo>
                    <a:lnTo>
                      <a:pt x="36" y="369"/>
                    </a:lnTo>
                    <a:lnTo>
                      <a:pt x="26" y="351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1" name="Freeform 469"/>
              <p:cNvSpPr>
                <a:spLocks/>
              </p:cNvSpPr>
              <p:nvPr/>
            </p:nvSpPr>
            <p:spPr bwMode="auto">
              <a:xfrm>
                <a:off x="3932" y="1493"/>
                <a:ext cx="222" cy="174"/>
              </a:xfrm>
              <a:custGeom>
                <a:avLst/>
                <a:gdLst>
                  <a:gd name="T0" fmla="*/ 1 w 889"/>
                  <a:gd name="T1" fmla="*/ 19 h 696"/>
                  <a:gd name="T2" fmla="*/ 0 w 889"/>
                  <a:gd name="T3" fmla="*/ 18 h 696"/>
                  <a:gd name="T4" fmla="*/ 0 w 889"/>
                  <a:gd name="T5" fmla="*/ 17 h 696"/>
                  <a:gd name="T6" fmla="*/ 4 w 889"/>
                  <a:gd name="T7" fmla="*/ 14 h 696"/>
                  <a:gd name="T8" fmla="*/ 7 w 889"/>
                  <a:gd name="T9" fmla="*/ 12 h 696"/>
                  <a:gd name="T10" fmla="*/ 11 w 889"/>
                  <a:gd name="T11" fmla="*/ 9 h 696"/>
                  <a:gd name="T12" fmla="*/ 15 w 889"/>
                  <a:gd name="T13" fmla="*/ 7 h 696"/>
                  <a:gd name="T14" fmla="*/ 19 w 889"/>
                  <a:gd name="T15" fmla="*/ 5 h 696"/>
                  <a:gd name="T16" fmla="*/ 23 w 889"/>
                  <a:gd name="T17" fmla="*/ 3 h 696"/>
                  <a:gd name="T18" fmla="*/ 28 w 889"/>
                  <a:gd name="T19" fmla="*/ 2 h 696"/>
                  <a:gd name="T20" fmla="*/ 33 w 889"/>
                  <a:gd name="T21" fmla="*/ 0 h 696"/>
                  <a:gd name="T22" fmla="*/ 36 w 889"/>
                  <a:gd name="T23" fmla="*/ 1 h 696"/>
                  <a:gd name="T24" fmla="*/ 40 w 889"/>
                  <a:gd name="T25" fmla="*/ 1 h 696"/>
                  <a:gd name="T26" fmla="*/ 43 w 889"/>
                  <a:gd name="T27" fmla="*/ 1 h 696"/>
                  <a:gd name="T28" fmla="*/ 46 w 889"/>
                  <a:gd name="T29" fmla="*/ 2 h 696"/>
                  <a:gd name="T30" fmla="*/ 48 w 889"/>
                  <a:gd name="T31" fmla="*/ 5 h 696"/>
                  <a:gd name="T32" fmla="*/ 51 w 889"/>
                  <a:gd name="T33" fmla="*/ 9 h 696"/>
                  <a:gd name="T34" fmla="*/ 53 w 889"/>
                  <a:gd name="T35" fmla="*/ 12 h 696"/>
                  <a:gd name="T36" fmla="*/ 55 w 889"/>
                  <a:gd name="T37" fmla="*/ 16 h 696"/>
                  <a:gd name="T38" fmla="*/ 54 w 889"/>
                  <a:gd name="T39" fmla="*/ 21 h 696"/>
                  <a:gd name="T40" fmla="*/ 52 w 889"/>
                  <a:gd name="T41" fmla="*/ 25 h 696"/>
                  <a:gd name="T42" fmla="*/ 50 w 889"/>
                  <a:gd name="T43" fmla="*/ 30 h 696"/>
                  <a:gd name="T44" fmla="*/ 49 w 889"/>
                  <a:gd name="T45" fmla="*/ 36 h 696"/>
                  <a:gd name="T46" fmla="*/ 45 w 889"/>
                  <a:gd name="T47" fmla="*/ 38 h 696"/>
                  <a:gd name="T48" fmla="*/ 40 w 889"/>
                  <a:gd name="T49" fmla="*/ 39 h 696"/>
                  <a:gd name="T50" fmla="*/ 36 w 889"/>
                  <a:gd name="T51" fmla="*/ 41 h 696"/>
                  <a:gd name="T52" fmla="*/ 31 w 889"/>
                  <a:gd name="T53" fmla="*/ 43 h 696"/>
                  <a:gd name="T54" fmla="*/ 27 w 889"/>
                  <a:gd name="T55" fmla="*/ 43 h 696"/>
                  <a:gd name="T56" fmla="*/ 23 w 889"/>
                  <a:gd name="T57" fmla="*/ 43 h 696"/>
                  <a:gd name="T58" fmla="*/ 19 w 889"/>
                  <a:gd name="T59" fmla="*/ 44 h 696"/>
                  <a:gd name="T60" fmla="*/ 15 w 889"/>
                  <a:gd name="T61" fmla="*/ 44 h 696"/>
                  <a:gd name="T62" fmla="*/ 12 w 889"/>
                  <a:gd name="T63" fmla="*/ 43 h 696"/>
                  <a:gd name="T64" fmla="*/ 10 w 889"/>
                  <a:gd name="T65" fmla="*/ 41 h 696"/>
                  <a:gd name="T66" fmla="*/ 8 w 889"/>
                  <a:gd name="T67" fmla="*/ 40 h 696"/>
                  <a:gd name="T68" fmla="*/ 5 w 889"/>
                  <a:gd name="T69" fmla="*/ 39 h 696"/>
                  <a:gd name="T70" fmla="*/ 5 w 889"/>
                  <a:gd name="T71" fmla="*/ 36 h 696"/>
                  <a:gd name="T72" fmla="*/ 5 w 889"/>
                  <a:gd name="T73" fmla="*/ 34 h 696"/>
                  <a:gd name="T74" fmla="*/ 5 w 889"/>
                  <a:gd name="T75" fmla="*/ 31 h 696"/>
                  <a:gd name="T76" fmla="*/ 5 w 889"/>
                  <a:gd name="T77" fmla="*/ 29 h 696"/>
                  <a:gd name="T78" fmla="*/ 4 w 889"/>
                  <a:gd name="T79" fmla="*/ 26 h 696"/>
                  <a:gd name="T80" fmla="*/ 3 w 889"/>
                  <a:gd name="T81" fmla="*/ 24 h 696"/>
                  <a:gd name="T82" fmla="*/ 2 w 889"/>
                  <a:gd name="T83" fmla="*/ 21 h 696"/>
                  <a:gd name="T84" fmla="*/ 1 w 889"/>
                  <a:gd name="T85" fmla="*/ 19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9" h="696">
                    <a:moveTo>
                      <a:pt x="15" y="308"/>
                    </a:moveTo>
                    <a:lnTo>
                      <a:pt x="15" y="297"/>
                    </a:lnTo>
                    <a:lnTo>
                      <a:pt x="7" y="290"/>
                    </a:lnTo>
                    <a:lnTo>
                      <a:pt x="7" y="279"/>
                    </a:lnTo>
                    <a:lnTo>
                      <a:pt x="0" y="272"/>
                    </a:lnTo>
                    <a:lnTo>
                      <a:pt x="0" y="264"/>
                    </a:lnTo>
                    <a:lnTo>
                      <a:pt x="25" y="246"/>
                    </a:lnTo>
                    <a:lnTo>
                      <a:pt x="63" y="218"/>
                    </a:lnTo>
                    <a:lnTo>
                      <a:pt x="88" y="203"/>
                    </a:lnTo>
                    <a:lnTo>
                      <a:pt x="113" y="185"/>
                    </a:lnTo>
                    <a:lnTo>
                      <a:pt x="149" y="155"/>
                    </a:lnTo>
                    <a:lnTo>
                      <a:pt x="175" y="142"/>
                    </a:lnTo>
                    <a:lnTo>
                      <a:pt x="200" y="124"/>
                    </a:lnTo>
                    <a:lnTo>
                      <a:pt x="236" y="105"/>
                    </a:lnTo>
                    <a:lnTo>
                      <a:pt x="273" y="87"/>
                    </a:lnTo>
                    <a:lnTo>
                      <a:pt x="309" y="79"/>
                    </a:lnTo>
                    <a:lnTo>
                      <a:pt x="342" y="61"/>
                    </a:lnTo>
                    <a:lnTo>
                      <a:pt x="378" y="51"/>
                    </a:lnTo>
                    <a:lnTo>
                      <a:pt x="414" y="33"/>
                    </a:lnTo>
                    <a:lnTo>
                      <a:pt x="451" y="25"/>
                    </a:lnTo>
                    <a:lnTo>
                      <a:pt x="494" y="7"/>
                    </a:lnTo>
                    <a:lnTo>
                      <a:pt x="526" y="0"/>
                    </a:lnTo>
                    <a:lnTo>
                      <a:pt x="556" y="0"/>
                    </a:lnTo>
                    <a:lnTo>
                      <a:pt x="581" y="7"/>
                    </a:lnTo>
                    <a:lnTo>
                      <a:pt x="607" y="7"/>
                    </a:lnTo>
                    <a:lnTo>
                      <a:pt x="635" y="15"/>
                    </a:lnTo>
                    <a:lnTo>
                      <a:pt x="661" y="15"/>
                    </a:lnTo>
                    <a:lnTo>
                      <a:pt x="686" y="15"/>
                    </a:lnTo>
                    <a:lnTo>
                      <a:pt x="716" y="25"/>
                    </a:lnTo>
                    <a:lnTo>
                      <a:pt x="741" y="25"/>
                    </a:lnTo>
                    <a:lnTo>
                      <a:pt x="759" y="51"/>
                    </a:lnTo>
                    <a:lnTo>
                      <a:pt x="777" y="79"/>
                    </a:lnTo>
                    <a:lnTo>
                      <a:pt x="792" y="112"/>
                    </a:lnTo>
                    <a:lnTo>
                      <a:pt x="820" y="142"/>
                    </a:lnTo>
                    <a:lnTo>
                      <a:pt x="838" y="167"/>
                    </a:lnTo>
                    <a:lnTo>
                      <a:pt x="853" y="192"/>
                    </a:lnTo>
                    <a:lnTo>
                      <a:pt x="871" y="218"/>
                    </a:lnTo>
                    <a:lnTo>
                      <a:pt x="889" y="246"/>
                    </a:lnTo>
                    <a:lnTo>
                      <a:pt x="882" y="290"/>
                    </a:lnTo>
                    <a:lnTo>
                      <a:pt x="864" y="327"/>
                    </a:lnTo>
                    <a:lnTo>
                      <a:pt x="853" y="370"/>
                    </a:lnTo>
                    <a:lnTo>
                      <a:pt x="838" y="403"/>
                    </a:lnTo>
                    <a:lnTo>
                      <a:pt x="820" y="450"/>
                    </a:lnTo>
                    <a:lnTo>
                      <a:pt x="810" y="482"/>
                    </a:lnTo>
                    <a:lnTo>
                      <a:pt x="792" y="529"/>
                    </a:lnTo>
                    <a:lnTo>
                      <a:pt x="784" y="573"/>
                    </a:lnTo>
                    <a:lnTo>
                      <a:pt x="748" y="580"/>
                    </a:lnTo>
                    <a:lnTo>
                      <a:pt x="716" y="599"/>
                    </a:lnTo>
                    <a:lnTo>
                      <a:pt x="680" y="605"/>
                    </a:lnTo>
                    <a:lnTo>
                      <a:pt x="643" y="624"/>
                    </a:lnTo>
                    <a:lnTo>
                      <a:pt x="607" y="642"/>
                    </a:lnTo>
                    <a:lnTo>
                      <a:pt x="574" y="653"/>
                    </a:lnTo>
                    <a:lnTo>
                      <a:pt x="538" y="668"/>
                    </a:lnTo>
                    <a:lnTo>
                      <a:pt x="502" y="686"/>
                    </a:lnTo>
                    <a:lnTo>
                      <a:pt x="465" y="686"/>
                    </a:lnTo>
                    <a:lnTo>
                      <a:pt x="439" y="686"/>
                    </a:lnTo>
                    <a:lnTo>
                      <a:pt x="403" y="686"/>
                    </a:lnTo>
                    <a:lnTo>
                      <a:pt x="371" y="686"/>
                    </a:lnTo>
                    <a:lnTo>
                      <a:pt x="342" y="686"/>
                    </a:lnTo>
                    <a:lnTo>
                      <a:pt x="309" y="696"/>
                    </a:lnTo>
                    <a:lnTo>
                      <a:pt x="273" y="696"/>
                    </a:lnTo>
                    <a:lnTo>
                      <a:pt x="248" y="696"/>
                    </a:lnTo>
                    <a:lnTo>
                      <a:pt x="218" y="686"/>
                    </a:lnTo>
                    <a:lnTo>
                      <a:pt x="200" y="678"/>
                    </a:lnTo>
                    <a:lnTo>
                      <a:pt x="185" y="668"/>
                    </a:lnTo>
                    <a:lnTo>
                      <a:pt x="157" y="660"/>
                    </a:lnTo>
                    <a:lnTo>
                      <a:pt x="139" y="653"/>
                    </a:lnTo>
                    <a:lnTo>
                      <a:pt x="124" y="635"/>
                    </a:lnTo>
                    <a:lnTo>
                      <a:pt x="106" y="624"/>
                    </a:lnTo>
                    <a:lnTo>
                      <a:pt x="76" y="617"/>
                    </a:lnTo>
                    <a:lnTo>
                      <a:pt x="76" y="599"/>
                    </a:lnTo>
                    <a:lnTo>
                      <a:pt x="76" y="580"/>
                    </a:lnTo>
                    <a:lnTo>
                      <a:pt x="76" y="554"/>
                    </a:lnTo>
                    <a:lnTo>
                      <a:pt x="76" y="536"/>
                    </a:lnTo>
                    <a:lnTo>
                      <a:pt x="76" y="518"/>
                    </a:lnTo>
                    <a:lnTo>
                      <a:pt x="76" y="493"/>
                    </a:lnTo>
                    <a:lnTo>
                      <a:pt x="76" y="475"/>
                    </a:lnTo>
                    <a:lnTo>
                      <a:pt x="76" y="457"/>
                    </a:lnTo>
                    <a:lnTo>
                      <a:pt x="70" y="439"/>
                    </a:lnTo>
                    <a:lnTo>
                      <a:pt x="63" y="414"/>
                    </a:lnTo>
                    <a:lnTo>
                      <a:pt x="51" y="396"/>
                    </a:lnTo>
                    <a:lnTo>
                      <a:pt x="51" y="378"/>
                    </a:lnTo>
                    <a:lnTo>
                      <a:pt x="45" y="359"/>
                    </a:lnTo>
                    <a:lnTo>
                      <a:pt x="33" y="341"/>
                    </a:lnTo>
                    <a:lnTo>
                      <a:pt x="25" y="327"/>
                    </a:lnTo>
                    <a:lnTo>
                      <a:pt x="15" y="308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2" name="Freeform 470"/>
              <p:cNvSpPr>
                <a:spLocks/>
              </p:cNvSpPr>
              <p:nvPr/>
            </p:nvSpPr>
            <p:spPr bwMode="auto">
              <a:xfrm>
                <a:off x="3932" y="1506"/>
                <a:ext cx="195" cy="152"/>
              </a:xfrm>
              <a:custGeom>
                <a:avLst/>
                <a:gdLst>
                  <a:gd name="T0" fmla="*/ 1 w 784"/>
                  <a:gd name="T1" fmla="*/ 16 h 609"/>
                  <a:gd name="T2" fmla="*/ 0 w 784"/>
                  <a:gd name="T3" fmla="*/ 15 h 609"/>
                  <a:gd name="T4" fmla="*/ 0 w 784"/>
                  <a:gd name="T5" fmla="*/ 14 h 609"/>
                  <a:gd name="T6" fmla="*/ 3 w 784"/>
                  <a:gd name="T7" fmla="*/ 12 h 609"/>
                  <a:gd name="T8" fmla="*/ 6 w 784"/>
                  <a:gd name="T9" fmla="*/ 10 h 609"/>
                  <a:gd name="T10" fmla="*/ 10 w 784"/>
                  <a:gd name="T11" fmla="*/ 7 h 609"/>
                  <a:gd name="T12" fmla="*/ 13 w 784"/>
                  <a:gd name="T13" fmla="*/ 6 h 609"/>
                  <a:gd name="T14" fmla="*/ 17 w 784"/>
                  <a:gd name="T15" fmla="*/ 4 h 609"/>
                  <a:gd name="T16" fmla="*/ 21 w 784"/>
                  <a:gd name="T17" fmla="*/ 3 h 609"/>
                  <a:gd name="T18" fmla="*/ 24 w 784"/>
                  <a:gd name="T19" fmla="*/ 1 h 609"/>
                  <a:gd name="T20" fmla="*/ 29 w 784"/>
                  <a:gd name="T21" fmla="*/ 0 h 609"/>
                  <a:gd name="T22" fmla="*/ 32 w 784"/>
                  <a:gd name="T23" fmla="*/ 0 h 609"/>
                  <a:gd name="T24" fmla="*/ 34 w 784"/>
                  <a:gd name="T25" fmla="*/ 0 h 609"/>
                  <a:gd name="T26" fmla="*/ 37 w 784"/>
                  <a:gd name="T27" fmla="*/ 1 h 609"/>
                  <a:gd name="T28" fmla="*/ 40 w 784"/>
                  <a:gd name="T29" fmla="*/ 2 h 609"/>
                  <a:gd name="T30" fmla="*/ 43 w 784"/>
                  <a:gd name="T31" fmla="*/ 4 h 609"/>
                  <a:gd name="T32" fmla="*/ 44 w 784"/>
                  <a:gd name="T33" fmla="*/ 7 h 609"/>
                  <a:gd name="T34" fmla="*/ 46 w 784"/>
                  <a:gd name="T35" fmla="*/ 10 h 609"/>
                  <a:gd name="T36" fmla="*/ 49 w 784"/>
                  <a:gd name="T37" fmla="*/ 13 h 609"/>
                  <a:gd name="T38" fmla="*/ 47 w 784"/>
                  <a:gd name="T39" fmla="*/ 17 h 609"/>
                  <a:gd name="T40" fmla="*/ 46 w 784"/>
                  <a:gd name="T41" fmla="*/ 22 h 609"/>
                  <a:gd name="T42" fmla="*/ 44 w 784"/>
                  <a:gd name="T43" fmla="*/ 26 h 609"/>
                  <a:gd name="T44" fmla="*/ 43 w 784"/>
                  <a:gd name="T45" fmla="*/ 31 h 609"/>
                  <a:gd name="T46" fmla="*/ 39 w 784"/>
                  <a:gd name="T47" fmla="*/ 32 h 609"/>
                  <a:gd name="T48" fmla="*/ 35 w 784"/>
                  <a:gd name="T49" fmla="*/ 34 h 609"/>
                  <a:gd name="T50" fmla="*/ 31 w 784"/>
                  <a:gd name="T51" fmla="*/ 36 h 609"/>
                  <a:gd name="T52" fmla="*/ 27 w 784"/>
                  <a:gd name="T53" fmla="*/ 37 h 609"/>
                  <a:gd name="T54" fmla="*/ 24 w 784"/>
                  <a:gd name="T55" fmla="*/ 37 h 609"/>
                  <a:gd name="T56" fmla="*/ 20 w 784"/>
                  <a:gd name="T57" fmla="*/ 37 h 609"/>
                  <a:gd name="T58" fmla="*/ 17 w 784"/>
                  <a:gd name="T59" fmla="*/ 38 h 609"/>
                  <a:gd name="T60" fmla="*/ 13 w 784"/>
                  <a:gd name="T61" fmla="*/ 38 h 609"/>
                  <a:gd name="T62" fmla="*/ 11 w 784"/>
                  <a:gd name="T63" fmla="*/ 37 h 609"/>
                  <a:gd name="T64" fmla="*/ 9 w 784"/>
                  <a:gd name="T65" fmla="*/ 36 h 609"/>
                  <a:gd name="T66" fmla="*/ 7 w 784"/>
                  <a:gd name="T67" fmla="*/ 34 h 609"/>
                  <a:gd name="T68" fmla="*/ 5 w 784"/>
                  <a:gd name="T69" fmla="*/ 34 h 609"/>
                  <a:gd name="T70" fmla="*/ 4 w 784"/>
                  <a:gd name="T71" fmla="*/ 31 h 609"/>
                  <a:gd name="T72" fmla="*/ 4 w 784"/>
                  <a:gd name="T73" fmla="*/ 29 h 609"/>
                  <a:gd name="T74" fmla="*/ 4 w 784"/>
                  <a:gd name="T75" fmla="*/ 27 h 609"/>
                  <a:gd name="T76" fmla="*/ 4 w 784"/>
                  <a:gd name="T77" fmla="*/ 25 h 609"/>
                  <a:gd name="T78" fmla="*/ 4 w 784"/>
                  <a:gd name="T79" fmla="*/ 23 h 609"/>
                  <a:gd name="T80" fmla="*/ 3 w 784"/>
                  <a:gd name="T81" fmla="*/ 21 h 609"/>
                  <a:gd name="T82" fmla="*/ 2 w 784"/>
                  <a:gd name="T83" fmla="*/ 19 h 609"/>
                  <a:gd name="T84" fmla="*/ 1 w 784"/>
                  <a:gd name="T85" fmla="*/ 16 h 6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84" h="609">
                    <a:moveTo>
                      <a:pt x="15" y="264"/>
                    </a:moveTo>
                    <a:lnTo>
                      <a:pt x="15" y="257"/>
                    </a:lnTo>
                    <a:lnTo>
                      <a:pt x="7" y="246"/>
                    </a:lnTo>
                    <a:lnTo>
                      <a:pt x="7" y="239"/>
                    </a:lnTo>
                    <a:lnTo>
                      <a:pt x="7" y="228"/>
                    </a:lnTo>
                    <a:lnTo>
                      <a:pt x="0" y="228"/>
                    </a:lnTo>
                    <a:lnTo>
                      <a:pt x="25" y="213"/>
                    </a:lnTo>
                    <a:lnTo>
                      <a:pt x="51" y="195"/>
                    </a:lnTo>
                    <a:lnTo>
                      <a:pt x="76" y="177"/>
                    </a:lnTo>
                    <a:lnTo>
                      <a:pt x="106" y="159"/>
                    </a:lnTo>
                    <a:lnTo>
                      <a:pt x="131" y="141"/>
                    </a:lnTo>
                    <a:lnTo>
                      <a:pt x="157" y="122"/>
                    </a:lnTo>
                    <a:lnTo>
                      <a:pt x="185" y="104"/>
                    </a:lnTo>
                    <a:lnTo>
                      <a:pt x="211" y="91"/>
                    </a:lnTo>
                    <a:lnTo>
                      <a:pt x="236" y="79"/>
                    </a:lnTo>
                    <a:lnTo>
                      <a:pt x="273" y="61"/>
                    </a:lnTo>
                    <a:lnTo>
                      <a:pt x="309" y="54"/>
                    </a:lnTo>
                    <a:lnTo>
                      <a:pt x="335" y="43"/>
                    </a:lnTo>
                    <a:lnTo>
                      <a:pt x="371" y="36"/>
                    </a:lnTo>
                    <a:lnTo>
                      <a:pt x="396" y="18"/>
                    </a:lnTo>
                    <a:lnTo>
                      <a:pt x="432" y="10"/>
                    </a:lnTo>
                    <a:lnTo>
                      <a:pt x="465" y="0"/>
                    </a:lnTo>
                    <a:lnTo>
                      <a:pt x="483" y="0"/>
                    </a:lnTo>
                    <a:lnTo>
                      <a:pt x="512" y="0"/>
                    </a:lnTo>
                    <a:lnTo>
                      <a:pt x="538" y="10"/>
                    </a:lnTo>
                    <a:lnTo>
                      <a:pt x="556" y="10"/>
                    </a:lnTo>
                    <a:lnTo>
                      <a:pt x="581" y="18"/>
                    </a:lnTo>
                    <a:lnTo>
                      <a:pt x="599" y="18"/>
                    </a:lnTo>
                    <a:lnTo>
                      <a:pt x="625" y="18"/>
                    </a:lnTo>
                    <a:lnTo>
                      <a:pt x="650" y="28"/>
                    </a:lnTo>
                    <a:lnTo>
                      <a:pt x="668" y="43"/>
                    </a:lnTo>
                    <a:lnTo>
                      <a:pt x="686" y="73"/>
                    </a:lnTo>
                    <a:lnTo>
                      <a:pt x="704" y="98"/>
                    </a:lnTo>
                    <a:lnTo>
                      <a:pt x="716" y="116"/>
                    </a:lnTo>
                    <a:lnTo>
                      <a:pt x="729" y="141"/>
                    </a:lnTo>
                    <a:lnTo>
                      <a:pt x="748" y="167"/>
                    </a:lnTo>
                    <a:lnTo>
                      <a:pt x="766" y="195"/>
                    </a:lnTo>
                    <a:lnTo>
                      <a:pt x="784" y="213"/>
                    </a:lnTo>
                    <a:lnTo>
                      <a:pt x="777" y="246"/>
                    </a:lnTo>
                    <a:lnTo>
                      <a:pt x="759" y="282"/>
                    </a:lnTo>
                    <a:lnTo>
                      <a:pt x="748" y="319"/>
                    </a:lnTo>
                    <a:lnTo>
                      <a:pt x="741" y="352"/>
                    </a:lnTo>
                    <a:lnTo>
                      <a:pt x="723" y="388"/>
                    </a:lnTo>
                    <a:lnTo>
                      <a:pt x="716" y="424"/>
                    </a:lnTo>
                    <a:lnTo>
                      <a:pt x="698" y="460"/>
                    </a:lnTo>
                    <a:lnTo>
                      <a:pt x="686" y="493"/>
                    </a:lnTo>
                    <a:lnTo>
                      <a:pt x="650" y="511"/>
                    </a:lnTo>
                    <a:lnTo>
                      <a:pt x="625" y="522"/>
                    </a:lnTo>
                    <a:lnTo>
                      <a:pt x="599" y="540"/>
                    </a:lnTo>
                    <a:lnTo>
                      <a:pt x="563" y="548"/>
                    </a:lnTo>
                    <a:lnTo>
                      <a:pt x="538" y="554"/>
                    </a:lnTo>
                    <a:lnTo>
                      <a:pt x="502" y="573"/>
                    </a:lnTo>
                    <a:lnTo>
                      <a:pt x="475" y="584"/>
                    </a:lnTo>
                    <a:lnTo>
                      <a:pt x="439" y="602"/>
                    </a:lnTo>
                    <a:lnTo>
                      <a:pt x="414" y="602"/>
                    </a:lnTo>
                    <a:lnTo>
                      <a:pt x="389" y="602"/>
                    </a:lnTo>
                    <a:lnTo>
                      <a:pt x="360" y="602"/>
                    </a:lnTo>
                    <a:lnTo>
                      <a:pt x="327" y="602"/>
                    </a:lnTo>
                    <a:lnTo>
                      <a:pt x="299" y="602"/>
                    </a:lnTo>
                    <a:lnTo>
                      <a:pt x="273" y="609"/>
                    </a:lnTo>
                    <a:lnTo>
                      <a:pt x="248" y="609"/>
                    </a:lnTo>
                    <a:lnTo>
                      <a:pt x="218" y="609"/>
                    </a:lnTo>
                    <a:lnTo>
                      <a:pt x="200" y="602"/>
                    </a:lnTo>
                    <a:lnTo>
                      <a:pt x="185" y="591"/>
                    </a:lnTo>
                    <a:lnTo>
                      <a:pt x="167" y="584"/>
                    </a:lnTo>
                    <a:lnTo>
                      <a:pt x="149" y="573"/>
                    </a:lnTo>
                    <a:lnTo>
                      <a:pt x="131" y="566"/>
                    </a:lnTo>
                    <a:lnTo>
                      <a:pt x="113" y="554"/>
                    </a:lnTo>
                    <a:lnTo>
                      <a:pt x="95" y="548"/>
                    </a:lnTo>
                    <a:lnTo>
                      <a:pt x="76" y="540"/>
                    </a:lnTo>
                    <a:lnTo>
                      <a:pt x="70" y="522"/>
                    </a:lnTo>
                    <a:lnTo>
                      <a:pt x="70" y="503"/>
                    </a:lnTo>
                    <a:lnTo>
                      <a:pt x="70" y="485"/>
                    </a:lnTo>
                    <a:lnTo>
                      <a:pt x="70" y="467"/>
                    </a:lnTo>
                    <a:lnTo>
                      <a:pt x="70" y="449"/>
                    </a:lnTo>
                    <a:lnTo>
                      <a:pt x="70" y="431"/>
                    </a:lnTo>
                    <a:lnTo>
                      <a:pt x="70" y="417"/>
                    </a:lnTo>
                    <a:lnTo>
                      <a:pt x="70" y="399"/>
                    </a:lnTo>
                    <a:lnTo>
                      <a:pt x="63" y="381"/>
                    </a:lnTo>
                    <a:lnTo>
                      <a:pt x="63" y="363"/>
                    </a:lnTo>
                    <a:lnTo>
                      <a:pt x="51" y="345"/>
                    </a:lnTo>
                    <a:lnTo>
                      <a:pt x="45" y="337"/>
                    </a:lnTo>
                    <a:lnTo>
                      <a:pt x="33" y="319"/>
                    </a:lnTo>
                    <a:lnTo>
                      <a:pt x="33" y="300"/>
                    </a:lnTo>
                    <a:lnTo>
                      <a:pt x="25" y="282"/>
                    </a:lnTo>
                    <a:lnTo>
                      <a:pt x="15" y="26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3" name="Freeform 471"/>
              <p:cNvSpPr>
                <a:spLocks/>
              </p:cNvSpPr>
              <p:nvPr/>
            </p:nvSpPr>
            <p:spPr bwMode="auto">
              <a:xfrm>
                <a:off x="3933" y="1517"/>
                <a:ext cx="168" cy="132"/>
              </a:xfrm>
              <a:custGeom>
                <a:avLst/>
                <a:gdLst>
                  <a:gd name="T0" fmla="*/ 0 w 673"/>
                  <a:gd name="T1" fmla="*/ 14 h 530"/>
                  <a:gd name="T2" fmla="*/ 0 w 673"/>
                  <a:gd name="T3" fmla="*/ 13 h 530"/>
                  <a:gd name="T4" fmla="*/ 1 w 673"/>
                  <a:gd name="T5" fmla="*/ 11 h 530"/>
                  <a:gd name="T6" fmla="*/ 4 w 673"/>
                  <a:gd name="T7" fmla="*/ 10 h 530"/>
                  <a:gd name="T8" fmla="*/ 6 w 673"/>
                  <a:gd name="T9" fmla="*/ 8 h 530"/>
                  <a:gd name="T10" fmla="*/ 9 w 673"/>
                  <a:gd name="T11" fmla="*/ 6 h 530"/>
                  <a:gd name="T12" fmla="*/ 13 w 673"/>
                  <a:gd name="T13" fmla="*/ 4 h 530"/>
                  <a:gd name="T14" fmla="*/ 16 w 673"/>
                  <a:gd name="T15" fmla="*/ 3 h 530"/>
                  <a:gd name="T16" fmla="*/ 19 w 673"/>
                  <a:gd name="T17" fmla="*/ 2 h 530"/>
                  <a:gd name="T18" fmla="*/ 23 w 673"/>
                  <a:gd name="T19" fmla="*/ 1 h 530"/>
                  <a:gd name="T20" fmla="*/ 26 w 673"/>
                  <a:gd name="T21" fmla="*/ 1 h 530"/>
                  <a:gd name="T22" fmla="*/ 28 w 673"/>
                  <a:gd name="T23" fmla="*/ 1 h 530"/>
                  <a:gd name="T24" fmla="*/ 31 w 673"/>
                  <a:gd name="T25" fmla="*/ 1 h 530"/>
                  <a:gd name="T26" fmla="*/ 33 w 673"/>
                  <a:gd name="T27" fmla="*/ 2 h 530"/>
                  <a:gd name="T28" fmla="*/ 35 w 673"/>
                  <a:gd name="T29" fmla="*/ 3 h 530"/>
                  <a:gd name="T30" fmla="*/ 37 w 673"/>
                  <a:gd name="T31" fmla="*/ 6 h 530"/>
                  <a:gd name="T32" fmla="*/ 39 w 673"/>
                  <a:gd name="T33" fmla="*/ 8 h 530"/>
                  <a:gd name="T34" fmla="*/ 41 w 673"/>
                  <a:gd name="T35" fmla="*/ 10 h 530"/>
                  <a:gd name="T36" fmla="*/ 41 w 673"/>
                  <a:gd name="T37" fmla="*/ 14 h 530"/>
                  <a:gd name="T38" fmla="*/ 40 w 673"/>
                  <a:gd name="T39" fmla="*/ 18 h 530"/>
                  <a:gd name="T40" fmla="*/ 38 w 673"/>
                  <a:gd name="T41" fmla="*/ 21 h 530"/>
                  <a:gd name="T42" fmla="*/ 37 w 673"/>
                  <a:gd name="T43" fmla="*/ 25 h 530"/>
                  <a:gd name="T44" fmla="*/ 35 w 673"/>
                  <a:gd name="T45" fmla="*/ 27 h 530"/>
                  <a:gd name="T46" fmla="*/ 31 w 673"/>
                  <a:gd name="T47" fmla="*/ 29 h 530"/>
                  <a:gd name="T48" fmla="*/ 28 w 673"/>
                  <a:gd name="T49" fmla="*/ 30 h 530"/>
                  <a:gd name="T50" fmla="*/ 25 w 673"/>
                  <a:gd name="T51" fmla="*/ 31 h 530"/>
                  <a:gd name="T52" fmla="*/ 22 w 673"/>
                  <a:gd name="T53" fmla="*/ 32 h 530"/>
                  <a:gd name="T54" fmla="*/ 19 w 673"/>
                  <a:gd name="T55" fmla="*/ 32 h 530"/>
                  <a:gd name="T56" fmla="*/ 16 w 673"/>
                  <a:gd name="T57" fmla="*/ 32 h 530"/>
                  <a:gd name="T58" fmla="*/ 13 w 673"/>
                  <a:gd name="T59" fmla="*/ 33 h 530"/>
                  <a:gd name="T60" fmla="*/ 10 w 673"/>
                  <a:gd name="T61" fmla="*/ 32 h 530"/>
                  <a:gd name="T62" fmla="*/ 8 w 673"/>
                  <a:gd name="T63" fmla="*/ 31 h 530"/>
                  <a:gd name="T64" fmla="*/ 6 w 673"/>
                  <a:gd name="T65" fmla="*/ 31 h 530"/>
                  <a:gd name="T66" fmla="*/ 4 w 673"/>
                  <a:gd name="T67" fmla="*/ 30 h 530"/>
                  <a:gd name="T68" fmla="*/ 4 w 673"/>
                  <a:gd name="T69" fmla="*/ 28 h 530"/>
                  <a:gd name="T70" fmla="*/ 4 w 673"/>
                  <a:gd name="T71" fmla="*/ 26 h 530"/>
                  <a:gd name="T72" fmla="*/ 4 w 673"/>
                  <a:gd name="T73" fmla="*/ 24 h 530"/>
                  <a:gd name="T74" fmla="*/ 3 w 673"/>
                  <a:gd name="T75" fmla="*/ 22 h 530"/>
                  <a:gd name="T76" fmla="*/ 3 w 673"/>
                  <a:gd name="T77" fmla="*/ 21 h 530"/>
                  <a:gd name="T78" fmla="*/ 3 w 673"/>
                  <a:gd name="T79" fmla="*/ 19 h 530"/>
                  <a:gd name="T80" fmla="*/ 1 w 673"/>
                  <a:gd name="T81" fmla="*/ 17 h 530"/>
                  <a:gd name="T82" fmla="*/ 1 w 673"/>
                  <a:gd name="T83" fmla="*/ 15 h 5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73" h="530">
                    <a:moveTo>
                      <a:pt x="8" y="239"/>
                    </a:moveTo>
                    <a:lnTo>
                      <a:pt x="8" y="233"/>
                    </a:lnTo>
                    <a:lnTo>
                      <a:pt x="8" y="221"/>
                    </a:lnTo>
                    <a:lnTo>
                      <a:pt x="0" y="214"/>
                    </a:lnTo>
                    <a:lnTo>
                      <a:pt x="0" y="203"/>
                    </a:lnTo>
                    <a:lnTo>
                      <a:pt x="18" y="185"/>
                    </a:lnTo>
                    <a:lnTo>
                      <a:pt x="44" y="170"/>
                    </a:lnTo>
                    <a:lnTo>
                      <a:pt x="63" y="160"/>
                    </a:lnTo>
                    <a:lnTo>
                      <a:pt x="88" y="142"/>
                    </a:lnTo>
                    <a:lnTo>
                      <a:pt x="106" y="124"/>
                    </a:lnTo>
                    <a:lnTo>
                      <a:pt x="132" y="116"/>
                    </a:lnTo>
                    <a:lnTo>
                      <a:pt x="150" y="98"/>
                    </a:lnTo>
                    <a:lnTo>
                      <a:pt x="178" y="79"/>
                    </a:lnTo>
                    <a:lnTo>
                      <a:pt x="204" y="73"/>
                    </a:lnTo>
                    <a:lnTo>
                      <a:pt x="229" y="61"/>
                    </a:lnTo>
                    <a:lnTo>
                      <a:pt x="255" y="55"/>
                    </a:lnTo>
                    <a:lnTo>
                      <a:pt x="284" y="48"/>
                    </a:lnTo>
                    <a:lnTo>
                      <a:pt x="310" y="36"/>
                    </a:lnTo>
                    <a:lnTo>
                      <a:pt x="335" y="30"/>
                    </a:lnTo>
                    <a:lnTo>
                      <a:pt x="371" y="18"/>
                    </a:lnTo>
                    <a:lnTo>
                      <a:pt x="396" y="0"/>
                    </a:lnTo>
                    <a:lnTo>
                      <a:pt x="414" y="11"/>
                    </a:lnTo>
                    <a:lnTo>
                      <a:pt x="432" y="11"/>
                    </a:lnTo>
                    <a:lnTo>
                      <a:pt x="450" y="11"/>
                    </a:lnTo>
                    <a:lnTo>
                      <a:pt x="476" y="18"/>
                    </a:lnTo>
                    <a:lnTo>
                      <a:pt x="495" y="18"/>
                    </a:lnTo>
                    <a:lnTo>
                      <a:pt x="513" y="18"/>
                    </a:lnTo>
                    <a:lnTo>
                      <a:pt x="531" y="30"/>
                    </a:lnTo>
                    <a:lnTo>
                      <a:pt x="556" y="30"/>
                    </a:lnTo>
                    <a:lnTo>
                      <a:pt x="567" y="48"/>
                    </a:lnTo>
                    <a:lnTo>
                      <a:pt x="582" y="73"/>
                    </a:lnTo>
                    <a:lnTo>
                      <a:pt x="600" y="91"/>
                    </a:lnTo>
                    <a:lnTo>
                      <a:pt x="610" y="109"/>
                    </a:lnTo>
                    <a:lnTo>
                      <a:pt x="628" y="134"/>
                    </a:lnTo>
                    <a:lnTo>
                      <a:pt x="643" y="152"/>
                    </a:lnTo>
                    <a:lnTo>
                      <a:pt x="654" y="170"/>
                    </a:lnTo>
                    <a:lnTo>
                      <a:pt x="673" y="185"/>
                    </a:lnTo>
                    <a:lnTo>
                      <a:pt x="661" y="221"/>
                    </a:lnTo>
                    <a:lnTo>
                      <a:pt x="643" y="247"/>
                    </a:lnTo>
                    <a:lnTo>
                      <a:pt x="636" y="284"/>
                    </a:lnTo>
                    <a:lnTo>
                      <a:pt x="628" y="309"/>
                    </a:lnTo>
                    <a:lnTo>
                      <a:pt x="618" y="345"/>
                    </a:lnTo>
                    <a:lnTo>
                      <a:pt x="610" y="374"/>
                    </a:lnTo>
                    <a:lnTo>
                      <a:pt x="592" y="406"/>
                    </a:lnTo>
                    <a:lnTo>
                      <a:pt x="582" y="435"/>
                    </a:lnTo>
                    <a:lnTo>
                      <a:pt x="556" y="442"/>
                    </a:lnTo>
                    <a:lnTo>
                      <a:pt x="531" y="450"/>
                    </a:lnTo>
                    <a:lnTo>
                      <a:pt x="505" y="468"/>
                    </a:lnTo>
                    <a:lnTo>
                      <a:pt x="476" y="479"/>
                    </a:lnTo>
                    <a:lnTo>
                      <a:pt x="450" y="486"/>
                    </a:lnTo>
                    <a:lnTo>
                      <a:pt x="425" y="497"/>
                    </a:lnTo>
                    <a:lnTo>
                      <a:pt x="396" y="505"/>
                    </a:lnTo>
                    <a:lnTo>
                      <a:pt x="371" y="523"/>
                    </a:lnTo>
                    <a:lnTo>
                      <a:pt x="353" y="523"/>
                    </a:lnTo>
                    <a:lnTo>
                      <a:pt x="328" y="523"/>
                    </a:lnTo>
                    <a:lnTo>
                      <a:pt x="302" y="523"/>
                    </a:lnTo>
                    <a:lnTo>
                      <a:pt x="273" y="523"/>
                    </a:lnTo>
                    <a:lnTo>
                      <a:pt x="255" y="523"/>
                    </a:lnTo>
                    <a:lnTo>
                      <a:pt x="229" y="523"/>
                    </a:lnTo>
                    <a:lnTo>
                      <a:pt x="204" y="530"/>
                    </a:lnTo>
                    <a:lnTo>
                      <a:pt x="178" y="530"/>
                    </a:lnTo>
                    <a:lnTo>
                      <a:pt x="168" y="523"/>
                    </a:lnTo>
                    <a:lnTo>
                      <a:pt x="150" y="511"/>
                    </a:lnTo>
                    <a:lnTo>
                      <a:pt x="132" y="505"/>
                    </a:lnTo>
                    <a:lnTo>
                      <a:pt x="124" y="497"/>
                    </a:lnTo>
                    <a:lnTo>
                      <a:pt x="106" y="497"/>
                    </a:lnTo>
                    <a:lnTo>
                      <a:pt x="88" y="486"/>
                    </a:lnTo>
                    <a:lnTo>
                      <a:pt x="69" y="479"/>
                    </a:lnTo>
                    <a:lnTo>
                      <a:pt x="63" y="468"/>
                    </a:lnTo>
                    <a:lnTo>
                      <a:pt x="63" y="450"/>
                    </a:lnTo>
                    <a:lnTo>
                      <a:pt x="63" y="442"/>
                    </a:lnTo>
                    <a:lnTo>
                      <a:pt x="63" y="424"/>
                    </a:lnTo>
                    <a:lnTo>
                      <a:pt x="63" y="406"/>
                    </a:lnTo>
                    <a:lnTo>
                      <a:pt x="63" y="388"/>
                    </a:lnTo>
                    <a:lnTo>
                      <a:pt x="63" y="381"/>
                    </a:lnTo>
                    <a:lnTo>
                      <a:pt x="56" y="363"/>
                    </a:lnTo>
                    <a:lnTo>
                      <a:pt x="56" y="345"/>
                    </a:lnTo>
                    <a:lnTo>
                      <a:pt x="56" y="338"/>
                    </a:lnTo>
                    <a:lnTo>
                      <a:pt x="44" y="320"/>
                    </a:lnTo>
                    <a:lnTo>
                      <a:pt x="44" y="309"/>
                    </a:lnTo>
                    <a:lnTo>
                      <a:pt x="38" y="294"/>
                    </a:lnTo>
                    <a:lnTo>
                      <a:pt x="26" y="276"/>
                    </a:lnTo>
                    <a:lnTo>
                      <a:pt x="26" y="265"/>
                    </a:lnTo>
                    <a:lnTo>
                      <a:pt x="18" y="247"/>
                    </a:lnTo>
                    <a:lnTo>
                      <a:pt x="8" y="23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4" name="Freeform 472"/>
              <p:cNvSpPr>
                <a:spLocks/>
              </p:cNvSpPr>
              <p:nvPr/>
            </p:nvSpPr>
            <p:spPr bwMode="auto">
              <a:xfrm>
                <a:off x="3933" y="1530"/>
                <a:ext cx="142" cy="111"/>
              </a:xfrm>
              <a:custGeom>
                <a:avLst/>
                <a:gdLst>
                  <a:gd name="T0" fmla="*/ 1 w 567"/>
                  <a:gd name="T1" fmla="*/ 12 h 442"/>
                  <a:gd name="T2" fmla="*/ 1 w 567"/>
                  <a:gd name="T3" fmla="*/ 11 h 442"/>
                  <a:gd name="T4" fmla="*/ 0 w 567"/>
                  <a:gd name="T5" fmla="*/ 11 h 442"/>
                  <a:gd name="T6" fmla="*/ 3 w 567"/>
                  <a:gd name="T7" fmla="*/ 9 h 442"/>
                  <a:gd name="T8" fmla="*/ 5 w 567"/>
                  <a:gd name="T9" fmla="*/ 7 h 442"/>
                  <a:gd name="T10" fmla="*/ 7 w 567"/>
                  <a:gd name="T11" fmla="*/ 6 h 442"/>
                  <a:gd name="T12" fmla="*/ 10 w 567"/>
                  <a:gd name="T13" fmla="*/ 4 h 442"/>
                  <a:gd name="T14" fmla="*/ 12 w 567"/>
                  <a:gd name="T15" fmla="*/ 4 h 442"/>
                  <a:gd name="T16" fmla="*/ 15 w 567"/>
                  <a:gd name="T17" fmla="*/ 2 h 442"/>
                  <a:gd name="T18" fmla="*/ 18 w 567"/>
                  <a:gd name="T19" fmla="*/ 1 h 442"/>
                  <a:gd name="T20" fmla="*/ 21 w 567"/>
                  <a:gd name="T21" fmla="*/ 0 h 442"/>
                  <a:gd name="T22" fmla="*/ 23 w 567"/>
                  <a:gd name="T23" fmla="*/ 1 h 442"/>
                  <a:gd name="T24" fmla="*/ 25 w 567"/>
                  <a:gd name="T25" fmla="*/ 1 h 442"/>
                  <a:gd name="T26" fmla="*/ 27 w 567"/>
                  <a:gd name="T27" fmla="*/ 1 h 442"/>
                  <a:gd name="T28" fmla="*/ 29 w 567"/>
                  <a:gd name="T29" fmla="*/ 1 h 442"/>
                  <a:gd name="T30" fmla="*/ 31 w 567"/>
                  <a:gd name="T31" fmla="*/ 4 h 442"/>
                  <a:gd name="T32" fmla="*/ 32 w 567"/>
                  <a:gd name="T33" fmla="*/ 6 h 442"/>
                  <a:gd name="T34" fmla="*/ 34 w 567"/>
                  <a:gd name="T35" fmla="*/ 8 h 442"/>
                  <a:gd name="T36" fmla="*/ 36 w 567"/>
                  <a:gd name="T37" fmla="*/ 10 h 442"/>
                  <a:gd name="T38" fmla="*/ 34 w 567"/>
                  <a:gd name="T39" fmla="*/ 13 h 442"/>
                  <a:gd name="T40" fmla="*/ 33 w 567"/>
                  <a:gd name="T41" fmla="*/ 16 h 442"/>
                  <a:gd name="T42" fmla="*/ 32 w 567"/>
                  <a:gd name="T43" fmla="*/ 19 h 442"/>
                  <a:gd name="T44" fmla="*/ 31 w 567"/>
                  <a:gd name="T45" fmla="*/ 23 h 442"/>
                  <a:gd name="T46" fmla="*/ 28 w 567"/>
                  <a:gd name="T47" fmla="*/ 24 h 442"/>
                  <a:gd name="T48" fmla="*/ 26 w 567"/>
                  <a:gd name="T49" fmla="*/ 25 h 442"/>
                  <a:gd name="T50" fmla="*/ 23 w 567"/>
                  <a:gd name="T51" fmla="*/ 26 h 442"/>
                  <a:gd name="T52" fmla="*/ 20 w 567"/>
                  <a:gd name="T53" fmla="*/ 27 h 442"/>
                  <a:gd name="T54" fmla="*/ 17 w 567"/>
                  <a:gd name="T55" fmla="*/ 27 h 442"/>
                  <a:gd name="T56" fmla="*/ 15 w 567"/>
                  <a:gd name="T57" fmla="*/ 27 h 442"/>
                  <a:gd name="T58" fmla="*/ 12 w 567"/>
                  <a:gd name="T59" fmla="*/ 27 h 442"/>
                  <a:gd name="T60" fmla="*/ 10 w 567"/>
                  <a:gd name="T61" fmla="*/ 28 h 442"/>
                  <a:gd name="T62" fmla="*/ 8 w 567"/>
                  <a:gd name="T63" fmla="*/ 27 h 442"/>
                  <a:gd name="T64" fmla="*/ 7 w 567"/>
                  <a:gd name="T65" fmla="*/ 26 h 442"/>
                  <a:gd name="T66" fmla="*/ 5 w 567"/>
                  <a:gd name="T67" fmla="*/ 26 h 442"/>
                  <a:gd name="T68" fmla="*/ 4 w 567"/>
                  <a:gd name="T69" fmla="*/ 24 h 442"/>
                  <a:gd name="T70" fmla="*/ 4 w 567"/>
                  <a:gd name="T71" fmla="*/ 23 h 442"/>
                  <a:gd name="T72" fmla="*/ 4 w 567"/>
                  <a:gd name="T73" fmla="*/ 21 h 442"/>
                  <a:gd name="T74" fmla="*/ 4 w 567"/>
                  <a:gd name="T75" fmla="*/ 19 h 442"/>
                  <a:gd name="T76" fmla="*/ 4 w 567"/>
                  <a:gd name="T77" fmla="*/ 18 h 442"/>
                  <a:gd name="T78" fmla="*/ 3 w 567"/>
                  <a:gd name="T79" fmla="*/ 17 h 442"/>
                  <a:gd name="T80" fmla="*/ 3 w 567"/>
                  <a:gd name="T81" fmla="*/ 15 h 442"/>
                  <a:gd name="T82" fmla="*/ 2 w 567"/>
                  <a:gd name="T83" fmla="*/ 14 h 442"/>
                  <a:gd name="T84" fmla="*/ 1 w 567"/>
                  <a:gd name="T85" fmla="*/ 12 h 4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7" h="442">
                    <a:moveTo>
                      <a:pt x="18" y="192"/>
                    </a:moveTo>
                    <a:lnTo>
                      <a:pt x="8" y="192"/>
                    </a:lnTo>
                    <a:lnTo>
                      <a:pt x="8" y="184"/>
                    </a:lnTo>
                    <a:lnTo>
                      <a:pt x="8" y="178"/>
                    </a:lnTo>
                    <a:lnTo>
                      <a:pt x="0" y="178"/>
                    </a:lnTo>
                    <a:lnTo>
                      <a:pt x="0" y="166"/>
                    </a:lnTo>
                    <a:lnTo>
                      <a:pt x="18" y="148"/>
                    </a:lnTo>
                    <a:lnTo>
                      <a:pt x="38" y="141"/>
                    </a:lnTo>
                    <a:lnTo>
                      <a:pt x="56" y="130"/>
                    </a:lnTo>
                    <a:lnTo>
                      <a:pt x="81" y="115"/>
                    </a:lnTo>
                    <a:lnTo>
                      <a:pt x="99" y="105"/>
                    </a:lnTo>
                    <a:lnTo>
                      <a:pt x="117" y="87"/>
                    </a:lnTo>
                    <a:lnTo>
                      <a:pt x="132" y="79"/>
                    </a:lnTo>
                    <a:lnTo>
                      <a:pt x="150" y="61"/>
                    </a:lnTo>
                    <a:lnTo>
                      <a:pt x="178" y="61"/>
                    </a:lnTo>
                    <a:lnTo>
                      <a:pt x="193" y="54"/>
                    </a:lnTo>
                    <a:lnTo>
                      <a:pt x="222" y="43"/>
                    </a:lnTo>
                    <a:lnTo>
                      <a:pt x="241" y="36"/>
                    </a:lnTo>
                    <a:lnTo>
                      <a:pt x="266" y="24"/>
                    </a:lnTo>
                    <a:lnTo>
                      <a:pt x="284" y="18"/>
                    </a:lnTo>
                    <a:lnTo>
                      <a:pt x="310" y="6"/>
                    </a:lnTo>
                    <a:lnTo>
                      <a:pt x="335" y="0"/>
                    </a:lnTo>
                    <a:lnTo>
                      <a:pt x="346" y="0"/>
                    </a:lnTo>
                    <a:lnTo>
                      <a:pt x="364" y="6"/>
                    </a:lnTo>
                    <a:lnTo>
                      <a:pt x="382" y="6"/>
                    </a:lnTo>
                    <a:lnTo>
                      <a:pt x="396" y="6"/>
                    </a:lnTo>
                    <a:lnTo>
                      <a:pt x="414" y="6"/>
                    </a:lnTo>
                    <a:lnTo>
                      <a:pt x="432" y="18"/>
                    </a:lnTo>
                    <a:lnTo>
                      <a:pt x="450" y="18"/>
                    </a:lnTo>
                    <a:lnTo>
                      <a:pt x="468" y="18"/>
                    </a:lnTo>
                    <a:lnTo>
                      <a:pt x="476" y="36"/>
                    </a:lnTo>
                    <a:lnTo>
                      <a:pt x="487" y="54"/>
                    </a:lnTo>
                    <a:lnTo>
                      <a:pt x="505" y="69"/>
                    </a:lnTo>
                    <a:lnTo>
                      <a:pt x="513" y="87"/>
                    </a:lnTo>
                    <a:lnTo>
                      <a:pt x="519" y="105"/>
                    </a:lnTo>
                    <a:lnTo>
                      <a:pt x="538" y="123"/>
                    </a:lnTo>
                    <a:lnTo>
                      <a:pt x="549" y="141"/>
                    </a:lnTo>
                    <a:lnTo>
                      <a:pt x="567" y="159"/>
                    </a:lnTo>
                    <a:lnTo>
                      <a:pt x="556" y="184"/>
                    </a:lnTo>
                    <a:lnTo>
                      <a:pt x="549" y="202"/>
                    </a:lnTo>
                    <a:lnTo>
                      <a:pt x="538" y="229"/>
                    </a:lnTo>
                    <a:lnTo>
                      <a:pt x="531" y="254"/>
                    </a:lnTo>
                    <a:lnTo>
                      <a:pt x="519" y="283"/>
                    </a:lnTo>
                    <a:lnTo>
                      <a:pt x="513" y="308"/>
                    </a:lnTo>
                    <a:lnTo>
                      <a:pt x="505" y="333"/>
                    </a:lnTo>
                    <a:lnTo>
                      <a:pt x="495" y="362"/>
                    </a:lnTo>
                    <a:lnTo>
                      <a:pt x="468" y="369"/>
                    </a:lnTo>
                    <a:lnTo>
                      <a:pt x="450" y="380"/>
                    </a:lnTo>
                    <a:lnTo>
                      <a:pt x="425" y="387"/>
                    </a:lnTo>
                    <a:lnTo>
                      <a:pt x="407" y="395"/>
                    </a:lnTo>
                    <a:lnTo>
                      <a:pt x="382" y="405"/>
                    </a:lnTo>
                    <a:lnTo>
                      <a:pt x="364" y="413"/>
                    </a:lnTo>
                    <a:lnTo>
                      <a:pt x="335" y="424"/>
                    </a:lnTo>
                    <a:lnTo>
                      <a:pt x="320" y="431"/>
                    </a:lnTo>
                    <a:lnTo>
                      <a:pt x="292" y="431"/>
                    </a:lnTo>
                    <a:lnTo>
                      <a:pt x="273" y="431"/>
                    </a:lnTo>
                    <a:lnTo>
                      <a:pt x="255" y="431"/>
                    </a:lnTo>
                    <a:lnTo>
                      <a:pt x="241" y="431"/>
                    </a:lnTo>
                    <a:lnTo>
                      <a:pt x="211" y="431"/>
                    </a:lnTo>
                    <a:lnTo>
                      <a:pt x="193" y="431"/>
                    </a:lnTo>
                    <a:lnTo>
                      <a:pt x="178" y="431"/>
                    </a:lnTo>
                    <a:lnTo>
                      <a:pt x="150" y="442"/>
                    </a:lnTo>
                    <a:lnTo>
                      <a:pt x="142" y="431"/>
                    </a:lnTo>
                    <a:lnTo>
                      <a:pt x="132" y="424"/>
                    </a:lnTo>
                    <a:lnTo>
                      <a:pt x="117" y="424"/>
                    </a:lnTo>
                    <a:lnTo>
                      <a:pt x="106" y="413"/>
                    </a:lnTo>
                    <a:lnTo>
                      <a:pt x="88" y="405"/>
                    </a:lnTo>
                    <a:lnTo>
                      <a:pt x="81" y="405"/>
                    </a:lnTo>
                    <a:lnTo>
                      <a:pt x="63" y="395"/>
                    </a:lnTo>
                    <a:lnTo>
                      <a:pt x="56" y="387"/>
                    </a:lnTo>
                    <a:lnTo>
                      <a:pt x="56" y="380"/>
                    </a:lnTo>
                    <a:lnTo>
                      <a:pt x="56" y="362"/>
                    </a:lnTo>
                    <a:lnTo>
                      <a:pt x="56" y="351"/>
                    </a:lnTo>
                    <a:lnTo>
                      <a:pt x="56" y="333"/>
                    </a:lnTo>
                    <a:lnTo>
                      <a:pt x="56" y="326"/>
                    </a:lnTo>
                    <a:lnTo>
                      <a:pt x="56" y="308"/>
                    </a:lnTo>
                    <a:lnTo>
                      <a:pt x="56" y="301"/>
                    </a:lnTo>
                    <a:lnTo>
                      <a:pt x="56" y="290"/>
                    </a:lnTo>
                    <a:lnTo>
                      <a:pt x="44" y="272"/>
                    </a:lnTo>
                    <a:lnTo>
                      <a:pt x="44" y="265"/>
                    </a:lnTo>
                    <a:lnTo>
                      <a:pt x="38" y="254"/>
                    </a:lnTo>
                    <a:lnTo>
                      <a:pt x="38" y="239"/>
                    </a:lnTo>
                    <a:lnTo>
                      <a:pt x="26" y="229"/>
                    </a:lnTo>
                    <a:lnTo>
                      <a:pt x="26" y="221"/>
                    </a:lnTo>
                    <a:lnTo>
                      <a:pt x="18" y="202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5" name="Freeform 473"/>
              <p:cNvSpPr>
                <a:spLocks/>
              </p:cNvSpPr>
              <p:nvPr/>
            </p:nvSpPr>
            <p:spPr bwMode="auto">
              <a:xfrm>
                <a:off x="3935" y="1544"/>
                <a:ext cx="111" cy="85"/>
              </a:xfrm>
              <a:custGeom>
                <a:avLst/>
                <a:gdLst>
                  <a:gd name="T0" fmla="*/ 0 w 442"/>
                  <a:gd name="T1" fmla="*/ 9 h 341"/>
                  <a:gd name="T2" fmla="*/ 0 w 442"/>
                  <a:gd name="T3" fmla="*/ 8 h 341"/>
                  <a:gd name="T4" fmla="*/ 2 w 442"/>
                  <a:gd name="T5" fmla="*/ 7 h 341"/>
                  <a:gd name="T6" fmla="*/ 4 w 442"/>
                  <a:gd name="T7" fmla="*/ 5 h 341"/>
                  <a:gd name="T8" fmla="*/ 6 w 442"/>
                  <a:gd name="T9" fmla="*/ 4 h 341"/>
                  <a:gd name="T10" fmla="*/ 7 w 442"/>
                  <a:gd name="T11" fmla="*/ 3 h 341"/>
                  <a:gd name="T12" fmla="*/ 10 w 442"/>
                  <a:gd name="T13" fmla="*/ 2 h 341"/>
                  <a:gd name="T14" fmla="*/ 12 w 442"/>
                  <a:gd name="T15" fmla="*/ 1 h 341"/>
                  <a:gd name="T16" fmla="*/ 14 w 442"/>
                  <a:gd name="T17" fmla="*/ 0 h 341"/>
                  <a:gd name="T18" fmla="*/ 16 w 442"/>
                  <a:gd name="T19" fmla="*/ 0 h 341"/>
                  <a:gd name="T20" fmla="*/ 18 w 442"/>
                  <a:gd name="T21" fmla="*/ 0 h 341"/>
                  <a:gd name="T22" fmla="*/ 20 w 442"/>
                  <a:gd name="T23" fmla="*/ 0 h 341"/>
                  <a:gd name="T24" fmla="*/ 22 w 442"/>
                  <a:gd name="T25" fmla="*/ 0 h 341"/>
                  <a:gd name="T26" fmla="*/ 24 w 442"/>
                  <a:gd name="T27" fmla="*/ 1 h 341"/>
                  <a:gd name="T28" fmla="*/ 24 w 442"/>
                  <a:gd name="T29" fmla="*/ 3 h 341"/>
                  <a:gd name="T30" fmla="*/ 26 w 442"/>
                  <a:gd name="T31" fmla="*/ 4 h 341"/>
                  <a:gd name="T32" fmla="*/ 27 w 442"/>
                  <a:gd name="T33" fmla="*/ 6 h 341"/>
                  <a:gd name="T34" fmla="*/ 28 w 442"/>
                  <a:gd name="T35" fmla="*/ 8 h 341"/>
                  <a:gd name="T36" fmla="*/ 27 w 442"/>
                  <a:gd name="T37" fmla="*/ 10 h 341"/>
                  <a:gd name="T38" fmla="*/ 26 w 442"/>
                  <a:gd name="T39" fmla="*/ 12 h 341"/>
                  <a:gd name="T40" fmla="*/ 26 w 442"/>
                  <a:gd name="T41" fmla="*/ 15 h 341"/>
                  <a:gd name="T42" fmla="*/ 24 w 442"/>
                  <a:gd name="T43" fmla="*/ 17 h 341"/>
                  <a:gd name="T44" fmla="*/ 22 w 442"/>
                  <a:gd name="T45" fmla="*/ 18 h 341"/>
                  <a:gd name="T46" fmla="*/ 20 w 442"/>
                  <a:gd name="T47" fmla="*/ 20 h 341"/>
                  <a:gd name="T48" fmla="*/ 18 w 442"/>
                  <a:gd name="T49" fmla="*/ 20 h 341"/>
                  <a:gd name="T50" fmla="*/ 16 w 442"/>
                  <a:gd name="T51" fmla="*/ 21 h 341"/>
                  <a:gd name="T52" fmla="*/ 14 w 442"/>
                  <a:gd name="T53" fmla="*/ 21 h 341"/>
                  <a:gd name="T54" fmla="*/ 12 w 442"/>
                  <a:gd name="T55" fmla="*/ 21 h 341"/>
                  <a:gd name="T56" fmla="*/ 10 w 442"/>
                  <a:gd name="T57" fmla="*/ 21 h 341"/>
                  <a:gd name="T58" fmla="*/ 7 w 442"/>
                  <a:gd name="T59" fmla="*/ 21 h 341"/>
                  <a:gd name="T60" fmla="*/ 6 w 442"/>
                  <a:gd name="T61" fmla="*/ 21 h 341"/>
                  <a:gd name="T62" fmla="*/ 5 w 442"/>
                  <a:gd name="T63" fmla="*/ 20 h 341"/>
                  <a:gd name="T64" fmla="*/ 4 w 442"/>
                  <a:gd name="T65" fmla="*/ 20 h 341"/>
                  <a:gd name="T66" fmla="*/ 2 w 442"/>
                  <a:gd name="T67" fmla="*/ 19 h 341"/>
                  <a:gd name="T68" fmla="*/ 2 w 442"/>
                  <a:gd name="T69" fmla="*/ 18 h 341"/>
                  <a:gd name="T70" fmla="*/ 2 w 442"/>
                  <a:gd name="T71" fmla="*/ 16 h 341"/>
                  <a:gd name="T72" fmla="*/ 2 w 442"/>
                  <a:gd name="T73" fmla="*/ 15 h 341"/>
                  <a:gd name="T74" fmla="*/ 2 w 442"/>
                  <a:gd name="T75" fmla="*/ 14 h 341"/>
                  <a:gd name="T76" fmla="*/ 2 w 442"/>
                  <a:gd name="T77" fmla="*/ 13 h 341"/>
                  <a:gd name="T78" fmla="*/ 1 w 442"/>
                  <a:gd name="T79" fmla="*/ 12 h 341"/>
                  <a:gd name="T80" fmla="*/ 1 w 442"/>
                  <a:gd name="T81" fmla="*/ 11 h 341"/>
                  <a:gd name="T82" fmla="*/ 1 w 442"/>
                  <a:gd name="T83" fmla="*/ 9 h 3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2" h="341">
                    <a:moveTo>
                      <a:pt x="10" y="148"/>
                    </a:moveTo>
                    <a:lnTo>
                      <a:pt x="0" y="148"/>
                    </a:lnTo>
                    <a:lnTo>
                      <a:pt x="0" y="138"/>
                    </a:lnTo>
                    <a:lnTo>
                      <a:pt x="0" y="130"/>
                    </a:lnTo>
                    <a:lnTo>
                      <a:pt x="10" y="124"/>
                    </a:lnTo>
                    <a:lnTo>
                      <a:pt x="30" y="112"/>
                    </a:lnTo>
                    <a:lnTo>
                      <a:pt x="48" y="105"/>
                    </a:lnTo>
                    <a:lnTo>
                      <a:pt x="55" y="87"/>
                    </a:lnTo>
                    <a:lnTo>
                      <a:pt x="73" y="76"/>
                    </a:lnTo>
                    <a:lnTo>
                      <a:pt x="91" y="69"/>
                    </a:lnTo>
                    <a:lnTo>
                      <a:pt x="98" y="61"/>
                    </a:lnTo>
                    <a:lnTo>
                      <a:pt x="116" y="51"/>
                    </a:lnTo>
                    <a:lnTo>
                      <a:pt x="134" y="43"/>
                    </a:lnTo>
                    <a:lnTo>
                      <a:pt x="152" y="33"/>
                    </a:lnTo>
                    <a:lnTo>
                      <a:pt x="170" y="33"/>
                    </a:lnTo>
                    <a:lnTo>
                      <a:pt x="185" y="25"/>
                    </a:lnTo>
                    <a:lnTo>
                      <a:pt x="203" y="15"/>
                    </a:lnTo>
                    <a:lnTo>
                      <a:pt x="221" y="7"/>
                    </a:lnTo>
                    <a:lnTo>
                      <a:pt x="239" y="7"/>
                    </a:lnTo>
                    <a:lnTo>
                      <a:pt x="258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302" y="7"/>
                    </a:lnTo>
                    <a:lnTo>
                      <a:pt x="312" y="7"/>
                    </a:lnTo>
                    <a:lnTo>
                      <a:pt x="327" y="7"/>
                    </a:lnTo>
                    <a:lnTo>
                      <a:pt x="345" y="7"/>
                    </a:lnTo>
                    <a:lnTo>
                      <a:pt x="356" y="7"/>
                    </a:lnTo>
                    <a:lnTo>
                      <a:pt x="374" y="15"/>
                    </a:lnTo>
                    <a:lnTo>
                      <a:pt x="381" y="25"/>
                    </a:lnTo>
                    <a:lnTo>
                      <a:pt x="388" y="43"/>
                    </a:lnTo>
                    <a:lnTo>
                      <a:pt x="399" y="51"/>
                    </a:lnTo>
                    <a:lnTo>
                      <a:pt x="406" y="69"/>
                    </a:lnTo>
                    <a:lnTo>
                      <a:pt x="417" y="76"/>
                    </a:lnTo>
                    <a:lnTo>
                      <a:pt x="424" y="94"/>
                    </a:lnTo>
                    <a:lnTo>
                      <a:pt x="436" y="105"/>
                    </a:lnTo>
                    <a:lnTo>
                      <a:pt x="442" y="124"/>
                    </a:lnTo>
                    <a:lnTo>
                      <a:pt x="442" y="138"/>
                    </a:lnTo>
                    <a:lnTo>
                      <a:pt x="436" y="167"/>
                    </a:lnTo>
                    <a:lnTo>
                      <a:pt x="424" y="185"/>
                    </a:lnTo>
                    <a:lnTo>
                      <a:pt x="417" y="200"/>
                    </a:lnTo>
                    <a:lnTo>
                      <a:pt x="406" y="218"/>
                    </a:lnTo>
                    <a:lnTo>
                      <a:pt x="406" y="247"/>
                    </a:lnTo>
                    <a:lnTo>
                      <a:pt x="399" y="265"/>
                    </a:lnTo>
                    <a:lnTo>
                      <a:pt x="388" y="279"/>
                    </a:lnTo>
                    <a:lnTo>
                      <a:pt x="374" y="290"/>
                    </a:lnTo>
                    <a:lnTo>
                      <a:pt x="356" y="297"/>
                    </a:lnTo>
                    <a:lnTo>
                      <a:pt x="338" y="308"/>
                    </a:lnTo>
                    <a:lnTo>
                      <a:pt x="320" y="315"/>
                    </a:lnTo>
                    <a:lnTo>
                      <a:pt x="302" y="315"/>
                    </a:lnTo>
                    <a:lnTo>
                      <a:pt x="284" y="326"/>
                    </a:lnTo>
                    <a:lnTo>
                      <a:pt x="265" y="333"/>
                    </a:lnTo>
                    <a:lnTo>
                      <a:pt x="247" y="341"/>
                    </a:lnTo>
                    <a:lnTo>
                      <a:pt x="233" y="341"/>
                    </a:lnTo>
                    <a:lnTo>
                      <a:pt x="214" y="341"/>
                    </a:lnTo>
                    <a:lnTo>
                      <a:pt x="203" y="341"/>
                    </a:lnTo>
                    <a:lnTo>
                      <a:pt x="185" y="341"/>
                    </a:lnTo>
                    <a:lnTo>
                      <a:pt x="170" y="341"/>
                    </a:lnTo>
                    <a:lnTo>
                      <a:pt x="152" y="341"/>
                    </a:lnTo>
                    <a:lnTo>
                      <a:pt x="134" y="341"/>
                    </a:lnTo>
                    <a:lnTo>
                      <a:pt x="116" y="341"/>
                    </a:lnTo>
                    <a:lnTo>
                      <a:pt x="109" y="341"/>
                    </a:lnTo>
                    <a:lnTo>
                      <a:pt x="98" y="333"/>
                    </a:lnTo>
                    <a:lnTo>
                      <a:pt x="91" y="333"/>
                    </a:lnTo>
                    <a:lnTo>
                      <a:pt x="80" y="326"/>
                    </a:lnTo>
                    <a:lnTo>
                      <a:pt x="73" y="326"/>
                    </a:lnTo>
                    <a:lnTo>
                      <a:pt x="61" y="315"/>
                    </a:lnTo>
                    <a:lnTo>
                      <a:pt x="48" y="315"/>
                    </a:lnTo>
                    <a:lnTo>
                      <a:pt x="36" y="308"/>
                    </a:lnTo>
                    <a:lnTo>
                      <a:pt x="36" y="297"/>
                    </a:lnTo>
                    <a:lnTo>
                      <a:pt x="36" y="290"/>
                    </a:lnTo>
                    <a:lnTo>
                      <a:pt x="36" y="279"/>
                    </a:lnTo>
                    <a:lnTo>
                      <a:pt x="36" y="265"/>
                    </a:lnTo>
                    <a:lnTo>
                      <a:pt x="36" y="254"/>
                    </a:lnTo>
                    <a:lnTo>
                      <a:pt x="36" y="247"/>
                    </a:lnTo>
                    <a:lnTo>
                      <a:pt x="36" y="236"/>
                    </a:lnTo>
                    <a:lnTo>
                      <a:pt x="36" y="229"/>
                    </a:lnTo>
                    <a:lnTo>
                      <a:pt x="36" y="218"/>
                    </a:lnTo>
                    <a:lnTo>
                      <a:pt x="30" y="211"/>
                    </a:lnTo>
                    <a:lnTo>
                      <a:pt x="30" y="200"/>
                    </a:lnTo>
                    <a:lnTo>
                      <a:pt x="18" y="193"/>
                    </a:lnTo>
                    <a:lnTo>
                      <a:pt x="18" y="185"/>
                    </a:lnTo>
                    <a:lnTo>
                      <a:pt x="18" y="175"/>
                    </a:lnTo>
                    <a:lnTo>
                      <a:pt x="10" y="167"/>
                    </a:lnTo>
                    <a:lnTo>
                      <a:pt x="10" y="14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36" name="Freeform 474"/>
              <p:cNvSpPr>
                <a:spLocks/>
              </p:cNvSpPr>
              <p:nvPr/>
            </p:nvSpPr>
            <p:spPr bwMode="auto">
              <a:xfrm>
                <a:off x="3935" y="1556"/>
                <a:ext cx="85" cy="65"/>
              </a:xfrm>
              <a:custGeom>
                <a:avLst/>
                <a:gdLst>
                  <a:gd name="T0" fmla="*/ 1 w 338"/>
                  <a:gd name="T1" fmla="*/ 7 h 257"/>
                  <a:gd name="T2" fmla="*/ 0 w 338"/>
                  <a:gd name="T3" fmla="*/ 6 h 257"/>
                  <a:gd name="T4" fmla="*/ 6 w 338"/>
                  <a:gd name="T5" fmla="*/ 2 h 257"/>
                  <a:gd name="T6" fmla="*/ 12 w 338"/>
                  <a:gd name="T7" fmla="*/ 0 h 257"/>
                  <a:gd name="T8" fmla="*/ 17 w 338"/>
                  <a:gd name="T9" fmla="*/ 1 h 257"/>
                  <a:gd name="T10" fmla="*/ 21 w 338"/>
                  <a:gd name="T11" fmla="*/ 6 h 257"/>
                  <a:gd name="T12" fmla="*/ 19 w 338"/>
                  <a:gd name="T13" fmla="*/ 14 h 257"/>
                  <a:gd name="T14" fmla="*/ 12 w 338"/>
                  <a:gd name="T15" fmla="*/ 16 h 257"/>
                  <a:gd name="T16" fmla="*/ 6 w 338"/>
                  <a:gd name="T17" fmla="*/ 16 h 257"/>
                  <a:gd name="T18" fmla="*/ 2 w 338"/>
                  <a:gd name="T19" fmla="*/ 15 h 257"/>
                  <a:gd name="T20" fmla="*/ 2 w 338"/>
                  <a:gd name="T21" fmla="*/ 11 h 257"/>
                  <a:gd name="T22" fmla="*/ 1 w 338"/>
                  <a:gd name="T23" fmla="*/ 7 h 2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8" h="257">
                    <a:moveTo>
                      <a:pt x="10" y="116"/>
                    </a:moveTo>
                    <a:lnTo>
                      <a:pt x="0" y="97"/>
                    </a:lnTo>
                    <a:lnTo>
                      <a:pt x="91" y="36"/>
                    </a:lnTo>
                    <a:lnTo>
                      <a:pt x="196" y="0"/>
                    </a:lnTo>
                    <a:lnTo>
                      <a:pt x="276" y="10"/>
                    </a:lnTo>
                    <a:lnTo>
                      <a:pt x="338" y="87"/>
                    </a:lnTo>
                    <a:lnTo>
                      <a:pt x="294" y="214"/>
                    </a:lnTo>
                    <a:lnTo>
                      <a:pt x="185" y="257"/>
                    </a:lnTo>
                    <a:lnTo>
                      <a:pt x="91" y="257"/>
                    </a:lnTo>
                    <a:lnTo>
                      <a:pt x="30" y="228"/>
                    </a:lnTo>
                    <a:lnTo>
                      <a:pt x="30" y="167"/>
                    </a:lnTo>
                    <a:lnTo>
                      <a:pt x="10" y="11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578" name="Group 475"/>
            <p:cNvGrpSpPr>
              <a:grpSpLocks/>
            </p:cNvGrpSpPr>
            <p:nvPr/>
          </p:nvGrpSpPr>
          <p:grpSpPr bwMode="auto">
            <a:xfrm>
              <a:off x="4422" y="436"/>
              <a:ext cx="499" cy="454"/>
              <a:chOff x="3084" y="1039"/>
              <a:chExt cx="1251" cy="1220"/>
            </a:xfrm>
          </p:grpSpPr>
          <p:sp>
            <p:nvSpPr>
              <p:cNvPr id="2579" name="Freeform 476"/>
              <p:cNvSpPr>
                <a:spLocks/>
              </p:cNvSpPr>
              <p:nvPr/>
            </p:nvSpPr>
            <p:spPr bwMode="auto">
              <a:xfrm>
                <a:off x="3365" y="1039"/>
                <a:ext cx="341" cy="414"/>
              </a:xfrm>
              <a:custGeom>
                <a:avLst/>
                <a:gdLst>
                  <a:gd name="T0" fmla="*/ 56 w 1364"/>
                  <a:gd name="T1" fmla="*/ 11 h 1657"/>
                  <a:gd name="T2" fmla="*/ 73 w 1364"/>
                  <a:gd name="T3" fmla="*/ 29 h 1657"/>
                  <a:gd name="T4" fmla="*/ 84 w 1364"/>
                  <a:gd name="T5" fmla="*/ 68 h 1657"/>
                  <a:gd name="T6" fmla="*/ 85 w 1364"/>
                  <a:gd name="T7" fmla="*/ 93 h 1657"/>
                  <a:gd name="T8" fmla="*/ 62 w 1364"/>
                  <a:gd name="T9" fmla="*/ 93 h 1657"/>
                  <a:gd name="T10" fmla="*/ 44 w 1364"/>
                  <a:gd name="T11" fmla="*/ 103 h 1657"/>
                  <a:gd name="T12" fmla="*/ 18 w 1364"/>
                  <a:gd name="T13" fmla="*/ 86 h 1657"/>
                  <a:gd name="T14" fmla="*/ 4 w 1364"/>
                  <a:gd name="T15" fmla="*/ 63 h 1657"/>
                  <a:gd name="T16" fmla="*/ 0 w 1364"/>
                  <a:gd name="T17" fmla="*/ 39 h 1657"/>
                  <a:gd name="T18" fmla="*/ 4 w 1364"/>
                  <a:gd name="T19" fmla="*/ 18 h 1657"/>
                  <a:gd name="T20" fmla="*/ 13 w 1364"/>
                  <a:gd name="T21" fmla="*/ 5 h 1657"/>
                  <a:gd name="T22" fmla="*/ 21 w 1364"/>
                  <a:gd name="T23" fmla="*/ 0 h 1657"/>
                  <a:gd name="T24" fmla="*/ 38 w 1364"/>
                  <a:gd name="T25" fmla="*/ 1 h 1657"/>
                  <a:gd name="T26" fmla="*/ 56 w 1364"/>
                  <a:gd name="T27" fmla="*/ 11 h 16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4" h="1657">
                    <a:moveTo>
                      <a:pt x="900" y="173"/>
                    </a:moveTo>
                    <a:lnTo>
                      <a:pt x="1164" y="467"/>
                    </a:lnTo>
                    <a:lnTo>
                      <a:pt x="1349" y="1091"/>
                    </a:lnTo>
                    <a:lnTo>
                      <a:pt x="1364" y="1497"/>
                    </a:lnTo>
                    <a:lnTo>
                      <a:pt x="986" y="1497"/>
                    </a:lnTo>
                    <a:lnTo>
                      <a:pt x="696" y="1657"/>
                    </a:lnTo>
                    <a:lnTo>
                      <a:pt x="290" y="1382"/>
                    </a:lnTo>
                    <a:lnTo>
                      <a:pt x="61" y="1004"/>
                    </a:lnTo>
                    <a:lnTo>
                      <a:pt x="0" y="623"/>
                    </a:lnTo>
                    <a:lnTo>
                      <a:pt x="61" y="290"/>
                    </a:lnTo>
                    <a:lnTo>
                      <a:pt x="199" y="86"/>
                    </a:lnTo>
                    <a:lnTo>
                      <a:pt x="333" y="0"/>
                    </a:lnTo>
                    <a:lnTo>
                      <a:pt x="605" y="18"/>
                    </a:lnTo>
                    <a:lnTo>
                      <a:pt x="900" y="17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0" name="Freeform 477"/>
              <p:cNvSpPr>
                <a:spLocks/>
              </p:cNvSpPr>
              <p:nvPr/>
            </p:nvSpPr>
            <p:spPr bwMode="auto">
              <a:xfrm>
                <a:off x="3739" y="1071"/>
                <a:ext cx="355" cy="422"/>
              </a:xfrm>
              <a:custGeom>
                <a:avLst/>
                <a:gdLst>
                  <a:gd name="T0" fmla="*/ 83 w 1418"/>
                  <a:gd name="T1" fmla="*/ 14 h 1687"/>
                  <a:gd name="T2" fmla="*/ 89 w 1418"/>
                  <a:gd name="T3" fmla="*/ 31 h 1687"/>
                  <a:gd name="T4" fmla="*/ 87 w 1418"/>
                  <a:gd name="T5" fmla="*/ 46 h 1687"/>
                  <a:gd name="T6" fmla="*/ 83 w 1418"/>
                  <a:gd name="T7" fmla="*/ 57 h 1687"/>
                  <a:gd name="T8" fmla="*/ 62 w 1418"/>
                  <a:gd name="T9" fmla="*/ 90 h 1687"/>
                  <a:gd name="T10" fmla="*/ 46 w 1418"/>
                  <a:gd name="T11" fmla="*/ 101 h 1687"/>
                  <a:gd name="T12" fmla="*/ 34 w 1418"/>
                  <a:gd name="T13" fmla="*/ 106 h 1687"/>
                  <a:gd name="T14" fmla="*/ 30 w 1418"/>
                  <a:gd name="T15" fmla="*/ 106 h 1687"/>
                  <a:gd name="T16" fmla="*/ 16 w 1418"/>
                  <a:gd name="T17" fmla="*/ 94 h 1687"/>
                  <a:gd name="T18" fmla="*/ 0 w 1418"/>
                  <a:gd name="T19" fmla="*/ 88 h 1687"/>
                  <a:gd name="T20" fmla="*/ 0 w 1418"/>
                  <a:gd name="T21" fmla="*/ 70 h 1687"/>
                  <a:gd name="T22" fmla="*/ 6 w 1418"/>
                  <a:gd name="T23" fmla="*/ 48 h 1687"/>
                  <a:gd name="T24" fmla="*/ 11 w 1418"/>
                  <a:gd name="T25" fmla="*/ 34 h 1687"/>
                  <a:gd name="T26" fmla="*/ 18 w 1418"/>
                  <a:gd name="T27" fmla="*/ 19 h 1687"/>
                  <a:gd name="T28" fmla="*/ 44 w 1418"/>
                  <a:gd name="T29" fmla="*/ 3 h 1687"/>
                  <a:gd name="T30" fmla="*/ 51 w 1418"/>
                  <a:gd name="T31" fmla="*/ 0 h 1687"/>
                  <a:gd name="T32" fmla="*/ 66 w 1418"/>
                  <a:gd name="T33" fmla="*/ 2 h 1687"/>
                  <a:gd name="T34" fmla="*/ 83 w 1418"/>
                  <a:gd name="T35" fmla="*/ 14 h 16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18" h="1687">
                    <a:moveTo>
                      <a:pt x="1324" y="221"/>
                    </a:moveTo>
                    <a:lnTo>
                      <a:pt x="1418" y="493"/>
                    </a:lnTo>
                    <a:lnTo>
                      <a:pt x="1393" y="740"/>
                    </a:lnTo>
                    <a:lnTo>
                      <a:pt x="1324" y="917"/>
                    </a:lnTo>
                    <a:lnTo>
                      <a:pt x="986" y="1440"/>
                    </a:lnTo>
                    <a:lnTo>
                      <a:pt x="739" y="1614"/>
                    </a:lnTo>
                    <a:lnTo>
                      <a:pt x="536" y="1687"/>
                    </a:lnTo>
                    <a:lnTo>
                      <a:pt x="475" y="1687"/>
                    </a:lnTo>
                    <a:lnTo>
                      <a:pt x="246" y="1502"/>
                    </a:lnTo>
                    <a:lnTo>
                      <a:pt x="0" y="1412"/>
                    </a:lnTo>
                    <a:lnTo>
                      <a:pt x="0" y="1121"/>
                    </a:lnTo>
                    <a:lnTo>
                      <a:pt x="86" y="758"/>
                    </a:lnTo>
                    <a:lnTo>
                      <a:pt x="177" y="536"/>
                    </a:lnTo>
                    <a:lnTo>
                      <a:pt x="290" y="308"/>
                    </a:lnTo>
                    <a:lnTo>
                      <a:pt x="696" y="43"/>
                    </a:lnTo>
                    <a:lnTo>
                      <a:pt x="813" y="0"/>
                    </a:lnTo>
                    <a:lnTo>
                      <a:pt x="1059" y="25"/>
                    </a:lnTo>
                    <a:lnTo>
                      <a:pt x="1324" y="22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1" name="Freeform 478"/>
              <p:cNvSpPr>
                <a:spLocks/>
              </p:cNvSpPr>
              <p:nvPr/>
            </p:nvSpPr>
            <p:spPr bwMode="auto">
              <a:xfrm>
                <a:off x="3084" y="1384"/>
                <a:ext cx="426" cy="314"/>
              </a:xfrm>
              <a:custGeom>
                <a:avLst/>
                <a:gdLst>
                  <a:gd name="T0" fmla="*/ 104 w 1701"/>
                  <a:gd name="T1" fmla="*/ 18 h 1255"/>
                  <a:gd name="T2" fmla="*/ 107 w 1701"/>
                  <a:gd name="T3" fmla="*/ 23 h 1255"/>
                  <a:gd name="T4" fmla="*/ 90 w 1701"/>
                  <a:gd name="T5" fmla="*/ 42 h 1255"/>
                  <a:gd name="T6" fmla="*/ 84 w 1701"/>
                  <a:gd name="T7" fmla="*/ 59 h 1255"/>
                  <a:gd name="T8" fmla="*/ 81 w 1701"/>
                  <a:gd name="T9" fmla="*/ 70 h 1255"/>
                  <a:gd name="T10" fmla="*/ 60 w 1701"/>
                  <a:gd name="T11" fmla="*/ 77 h 1255"/>
                  <a:gd name="T12" fmla="*/ 42 w 1701"/>
                  <a:gd name="T13" fmla="*/ 79 h 1255"/>
                  <a:gd name="T14" fmla="*/ 39 w 1701"/>
                  <a:gd name="T15" fmla="*/ 76 h 1255"/>
                  <a:gd name="T16" fmla="*/ 24 w 1701"/>
                  <a:gd name="T17" fmla="*/ 76 h 1255"/>
                  <a:gd name="T18" fmla="*/ 11 w 1701"/>
                  <a:gd name="T19" fmla="*/ 69 h 1255"/>
                  <a:gd name="T20" fmla="*/ 0 w 1701"/>
                  <a:gd name="T21" fmla="*/ 55 h 1255"/>
                  <a:gd name="T22" fmla="*/ 0 w 1701"/>
                  <a:gd name="T23" fmla="*/ 30 h 1255"/>
                  <a:gd name="T24" fmla="*/ 10 w 1701"/>
                  <a:gd name="T25" fmla="*/ 13 h 1255"/>
                  <a:gd name="T26" fmla="*/ 31 w 1701"/>
                  <a:gd name="T27" fmla="*/ 0 h 1255"/>
                  <a:gd name="T28" fmla="*/ 70 w 1701"/>
                  <a:gd name="T29" fmla="*/ 3 h 1255"/>
                  <a:gd name="T30" fmla="*/ 104 w 1701"/>
                  <a:gd name="T31" fmla="*/ 18 h 12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01" h="1255">
                    <a:moveTo>
                      <a:pt x="1658" y="293"/>
                    </a:moveTo>
                    <a:lnTo>
                      <a:pt x="1701" y="362"/>
                    </a:lnTo>
                    <a:lnTo>
                      <a:pt x="1429" y="671"/>
                    </a:lnTo>
                    <a:lnTo>
                      <a:pt x="1339" y="946"/>
                    </a:lnTo>
                    <a:lnTo>
                      <a:pt x="1296" y="1121"/>
                    </a:lnTo>
                    <a:lnTo>
                      <a:pt x="961" y="1237"/>
                    </a:lnTo>
                    <a:lnTo>
                      <a:pt x="667" y="1255"/>
                    </a:lnTo>
                    <a:lnTo>
                      <a:pt x="624" y="1212"/>
                    </a:lnTo>
                    <a:lnTo>
                      <a:pt x="377" y="1212"/>
                    </a:lnTo>
                    <a:lnTo>
                      <a:pt x="174" y="1103"/>
                    </a:lnTo>
                    <a:lnTo>
                      <a:pt x="0" y="874"/>
                    </a:lnTo>
                    <a:lnTo>
                      <a:pt x="0" y="478"/>
                    </a:lnTo>
                    <a:lnTo>
                      <a:pt x="156" y="203"/>
                    </a:lnTo>
                    <a:lnTo>
                      <a:pt x="493" y="0"/>
                    </a:lnTo>
                    <a:lnTo>
                      <a:pt x="1121" y="46"/>
                    </a:lnTo>
                    <a:lnTo>
                      <a:pt x="1658" y="29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2" name="Freeform 479"/>
              <p:cNvSpPr>
                <a:spLocks/>
              </p:cNvSpPr>
              <p:nvPr/>
            </p:nvSpPr>
            <p:spPr bwMode="auto">
              <a:xfrm>
                <a:off x="3896" y="1435"/>
                <a:ext cx="439" cy="291"/>
              </a:xfrm>
              <a:custGeom>
                <a:avLst/>
                <a:gdLst>
                  <a:gd name="T0" fmla="*/ 80 w 1756"/>
                  <a:gd name="T1" fmla="*/ 3 h 1164"/>
                  <a:gd name="T2" fmla="*/ 88 w 1756"/>
                  <a:gd name="T3" fmla="*/ 3 h 1164"/>
                  <a:gd name="T4" fmla="*/ 100 w 1756"/>
                  <a:gd name="T5" fmla="*/ 13 h 1164"/>
                  <a:gd name="T6" fmla="*/ 105 w 1756"/>
                  <a:gd name="T7" fmla="*/ 21 h 1164"/>
                  <a:gd name="T8" fmla="*/ 110 w 1756"/>
                  <a:gd name="T9" fmla="*/ 34 h 1164"/>
                  <a:gd name="T10" fmla="*/ 108 w 1756"/>
                  <a:gd name="T11" fmla="*/ 52 h 1164"/>
                  <a:gd name="T12" fmla="*/ 100 w 1756"/>
                  <a:gd name="T13" fmla="*/ 65 h 1164"/>
                  <a:gd name="T14" fmla="*/ 88 w 1756"/>
                  <a:gd name="T15" fmla="*/ 72 h 1164"/>
                  <a:gd name="T16" fmla="*/ 51 w 1756"/>
                  <a:gd name="T17" fmla="*/ 73 h 1164"/>
                  <a:gd name="T18" fmla="*/ 30 w 1756"/>
                  <a:gd name="T19" fmla="*/ 69 h 1164"/>
                  <a:gd name="T20" fmla="*/ 14 w 1756"/>
                  <a:gd name="T21" fmla="*/ 63 h 1164"/>
                  <a:gd name="T22" fmla="*/ 13 w 1756"/>
                  <a:gd name="T23" fmla="*/ 38 h 1164"/>
                  <a:gd name="T24" fmla="*/ 0 w 1756"/>
                  <a:gd name="T25" fmla="*/ 23 h 1164"/>
                  <a:gd name="T26" fmla="*/ 6 w 1756"/>
                  <a:gd name="T27" fmla="*/ 18 h 1164"/>
                  <a:gd name="T28" fmla="*/ 12 w 1756"/>
                  <a:gd name="T29" fmla="*/ 17 h 1164"/>
                  <a:gd name="T30" fmla="*/ 28 w 1756"/>
                  <a:gd name="T31" fmla="*/ 6 h 1164"/>
                  <a:gd name="T32" fmla="*/ 46 w 1756"/>
                  <a:gd name="T33" fmla="*/ 0 h 1164"/>
                  <a:gd name="T34" fmla="*/ 75 w 1756"/>
                  <a:gd name="T35" fmla="*/ 0 h 1164"/>
                  <a:gd name="T36" fmla="*/ 80 w 1756"/>
                  <a:gd name="T37" fmla="*/ 3 h 11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56" h="1164">
                    <a:moveTo>
                      <a:pt x="1277" y="47"/>
                    </a:moveTo>
                    <a:lnTo>
                      <a:pt x="1411" y="47"/>
                    </a:lnTo>
                    <a:lnTo>
                      <a:pt x="1596" y="203"/>
                    </a:lnTo>
                    <a:lnTo>
                      <a:pt x="1683" y="337"/>
                    </a:lnTo>
                    <a:lnTo>
                      <a:pt x="1756" y="540"/>
                    </a:lnTo>
                    <a:lnTo>
                      <a:pt x="1728" y="831"/>
                    </a:lnTo>
                    <a:lnTo>
                      <a:pt x="1596" y="1034"/>
                    </a:lnTo>
                    <a:lnTo>
                      <a:pt x="1411" y="1149"/>
                    </a:lnTo>
                    <a:lnTo>
                      <a:pt x="809" y="1164"/>
                    </a:lnTo>
                    <a:lnTo>
                      <a:pt x="476" y="1103"/>
                    </a:lnTo>
                    <a:lnTo>
                      <a:pt x="229" y="1009"/>
                    </a:lnTo>
                    <a:lnTo>
                      <a:pt x="204" y="602"/>
                    </a:lnTo>
                    <a:lnTo>
                      <a:pt x="0" y="362"/>
                    </a:lnTo>
                    <a:lnTo>
                      <a:pt x="94" y="293"/>
                    </a:lnTo>
                    <a:lnTo>
                      <a:pt x="186" y="275"/>
                    </a:lnTo>
                    <a:lnTo>
                      <a:pt x="450" y="90"/>
                    </a:lnTo>
                    <a:lnTo>
                      <a:pt x="740" y="0"/>
                    </a:lnTo>
                    <a:lnTo>
                      <a:pt x="1190" y="0"/>
                    </a:lnTo>
                    <a:lnTo>
                      <a:pt x="1277" y="4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3" name="Freeform 480"/>
              <p:cNvSpPr>
                <a:spLocks/>
              </p:cNvSpPr>
              <p:nvPr/>
            </p:nvSpPr>
            <p:spPr bwMode="auto">
              <a:xfrm>
                <a:off x="3450" y="1447"/>
                <a:ext cx="472" cy="441"/>
              </a:xfrm>
              <a:custGeom>
                <a:avLst/>
                <a:gdLst>
                  <a:gd name="T0" fmla="*/ 69 w 1887"/>
                  <a:gd name="T1" fmla="*/ 4 h 1763"/>
                  <a:gd name="T2" fmla="*/ 81 w 1887"/>
                  <a:gd name="T3" fmla="*/ 6 h 1763"/>
                  <a:gd name="T4" fmla="*/ 98 w 1887"/>
                  <a:gd name="T5" fmla="*/ 17 h 1763"/>
                  <a:gd name="T6" fmla="*/ 118 w 1887"/>
                  <a:gd name="T7" fmla="*/ 38 h 1763"/>
                  <a:gd name="T8" fmla="*/ 118 w 1887"/>
                  <a:gd name="T9" fmla="*/ 63 h 1763"/>
                  <a:gd name="T10" fmla="*/ 115 w 1887"/>
                  <a:gd name="T11" fmla="*/ 66 h 1763"/>
                  <a:gd name="T12" fmla="*/ 111 w 1887"/>
                  <a:gd name="T13" fmla="*/ 84 h 1763"/>
                  <a:gd name="T14" fmla="*/ 101 w 1887"/>
                  <a:gd name="T15" fmla="*/ 97 h 1763"/>
                  <a:gd name="T16" fmla="*/ 80 w 1887"/>
                  <a:gd name="T17" fmla="*/ 108 h 1763"/>
                  <a:gd name="T18" fmla="*/ 59 w 1887"/>
                  <a:gd name="T19" fmla="*/ 110 h 1763"/>
                  <a:gd name="T20" fmla="*/ 52 w 1887"/>
                  <a:gd name="T21" fmla="*/ 109 h 1763"/>
                  <a:gd name="T22" fmla="*/ 33 w 1887"/>
                  <a:gd name="T23" fmla="*/ 106 h 1763"/>
                  <a:gd name="T24" fmla="*/ 24 w 1887"/>
                  <a:gd name="T25" fmla="*/ 104 h 1763"/>
                  <a:gd name="T26" fmla="*/ 13 w 1887"/>
                  <a:gd name="T27" fmla="*/ 97 h 1763"/>
                  <a:gd name="T28" fmla="*/ 0 w 1887"/>
                  <a:gd name="T29" fmla="*/ 77 h 1763"/>
                  <a:gd name="T30" fmla="*/ 2 w 1887"/>
                  <a:gd name="T31" fmla="*/ 40 h 1763"/>
                  <a:gd name="T32" fmla="*/ 11 w 1887"/>
                  <a:gd name="T33" fmla="*/ 21 h 1763"/>
                  <a:gd name="T34" fmla="*/ 26 w 1887"/>
                  <a:gd name="T35" fmla="*/ 10 h 1763"/>
                  <a:gd name="T36" fmla="*/ 36 w 1887"/>
                  <a:gd name="T37" fmla="*/ 4 h 1763"/>
                  <a:gd name="T38" fmla="*/ 45 w 1887"/>
                  <a:gd name="T39" fmla="*/ 0 h 1763"/>
                  <a:gd name="T40" fmla="*/ 66 w 1887"/>
                  <a:gd name="T41" fmla="*/ 1 h 1763"/>
                  <a:gd name="T42" fmla="*/ 69 w 1887"/>
                  <a:gd name="T43" fmla="*/ 4 h 17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87" h="1763">
                    <a:moveTo>
                      <a:pt x="1103" y="61"/>
                    </a:moveTo>
                    <a:lnTo>
                      <a:pt x="1296" y="86"/>
                    </a:lnTo>
                    <a:lnTo>
                      <a:pt x="1572" y="264"/>
                    </a:lnTo>
                    <a:lnTo>
                      <a:pt x="1887" y="599"/>
                    </a:lnTo>
                    <a:lnTo>
                      <a:pt x="1887" y="1005"/>
                    </a:lnTo>
                    <a:lnTo>
                      <a:pt x="1837" y="1048"/>
                    </a:lnTo>
                    <a:lnTo>
                      <a:pt x="1775" y="1338"/>
                    </a:lnTo>
                    <a:lnTo>
                      <a:pt x="1615" y="1542"/>
                    </a:lnTo>
                    <a:lnTo>
                      <a:pt x="1281" y="1719"/>
                    </a:lnTo>
                    <a:lnTo>
                      <a:pt x="944" y="1763"/>
                    </a:lnTo>
                    <a:lnTo>
                      <a:pt x="831" y="1745"/>
                    </a:lnTo>
                    <a:lnTo>
                      <a:pt x="520" y="1701"/>
                    </a:lnTo>
                    <a:lnTo>
                      <a:pt x="381" y="1658"/>
                    </a:lnTo>
                    <a:lnTo>
                      <a:pt x="204" y="1542"/>
                    </a:lnTo>
                    <a:lnTo>
                      <a:pt x="0" y="1226"/>
                    </a:lnTo>
                    <a:lnTo>
                      <a:pt x="26" y="642"/>
                    </a:lnTo>
                    <a:lnTo>
                      <a:pt x="178" y="333"/>
                    </a:lnTo>
                    <a:lnTo>
                      <a:pt x="407" y="155"/>
                    </a:lnTo>
                    <a:lnTo>
                      <a:pt x="581" y="61"/>
                    </a:lnTo>
                    <a:lnTo>
                      <a:pt x="722" y="0"/>
                    </a:lnTo>
                    <a:lnTo>
                      <a:pt x="1060" y="18"/>
                    </a:lnTo>
                    <a:lnTo>
                      <a:pt x="1103" y="61"/>
                    </a:lnTo>
                    <a:close/>
                  </a:path>
                </a:pathLst>
              </a:custGeom>
              <a:solidFill>
                <a:srgbClr val="00CC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4" name="Freeform 481"/>
              <p:cNvSpPr>
                <a:spLocks/>
              </p:cNvSpPr>
              <p:nvPr/>
            </p:nvSpPr>
            <p:spPr bwMode="auto">
              <a:xfrm>
                <a:off x="3493" y="1632"/>
                <a:ext cx="11" cy="43"/>
              </a:xfrm>
              <a:custGeom>
                <a:avLst/>
                <a:gdLst>
                  <a:gd name="T0" fmla="*/ 3 w 44"/>
                  <a:gd name="T1" fmla="*/ 11 h 175"/>
                  <a:gd name="T2" fmla="*/ 0 w 44"/>
                  <a:gd name="T3" fmla="*/ 0 h 175"/>
                  <a:gd name="T4" fmla="*/ 3 w 44"/>
                  <a:gd name="T5" fmla="*/ 4 h 175"/>
                  <a:gd name="T6" fmla="*/ 3 w 44"/>
                  <a:gd name="T7" fmla="*/ 11 h 1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175">
                    <a:moveTo>
                      <a:pt x="44" y="175"/>
                    </a:moveTo>
                    <a:lnTo>
                      <a:pt x="0" y="0"/>
                    </a:lnTo>
                    <a:lnTo>
                      <a:pt x="44" y="63"/>
                    </a:lnTo>
                    <a:lnTo>
                      <a:pt x="44" y="175"/>
                    </a:lnTo>
                    <a:close/>
                  </a:path>
                </a:pathLst>
              </a:custGeom>
              <a:solidFill>
                <a:srgbClr val="6699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5" name="Freeform 482"/>
              <p:cNvSpPr>
                <a:spLocks/>
              </p:cNvSpPr>
              <p:nvPr/>
            </p:nvSpPr>
            <p:spPr bwMode="auto">
              <a:xfrm>
                <a:off x="3112" y="1704"/>
                <a:ext cx="420" cy="426"/>
              </a:xfrm>
              <a:custGeom>
                <a:avLst/>
                <a:gdLst>
                  <a:gd name="T0" fmla="*/ 80 w 1677"/>
                  <a:gd name="T1" fmla="*/ 20 h 1701"/>
                  <a:gd name="T2" fmla="*/ 91 w 1677"/>
                  <a:gd name="T3" fmla="*/ 36 h 1701"/>
                  <a:gd name="T4" fmla="*/ 105 w 1677"/>
                  <a:gd name="T5" fmla="*/ 45 h 1701"/>
                  <a:gd name="T6" fmla="*/ 97 w 1677"/>
                  <a:gd name="T7" fmla="*/ 65 h 1701"/>
                  <a:gd name="T8" fmla="*/ 73 w 1677"/>
                  <a:gd name="T9" fmla="*/ 96 h 1701"/>
                  <a:gd name="T10" fmla="*/ 61 w 1677"/>
                  <a:gd name="T11" fmla="*/ 101 h 1701"/>
                  <a:gd name="T12" fmla="*/ 58 w 1677"/>
                  <a:gd name="T13" fmla="*/ 101 h 1701"/>
                  <a:gd name="T14" fmla="*/ 56 w 1677"/>
                  <a:gd name="T15" fmla="*/ 102 h 1701"/>
                  <a:gd name="T16" fmla="*/ 41 w 1677"/>
                  <a:gd name="T17" fmla="*/ 107 h 1701"/>
                  <a:gd name="T18" fmla="*/ 29 w 1677"/>
                  <a:gd name="T19" fmla="*/ 102 h 1701"/>
                  <a:gd name="T20" fmla="*/ 19 w 1677"/>
                  <a:gd name="T21" fmla="*/ 96 h 1701"/>
                  <a:gd name="T22" fmla="*/ 4 w 1677"/>
                  <a:gd name="T23" fmla="*/ 76 h 1701"/>
                  <a:gd name="T24" fmla="*/ 4 w 1677"/>
                  <a:gd name="T25" fmla="*/ 71 h 1701"/>
                  <a:gd name="T26" fmla="*/ 3 w 1677"/>
                  <a:gd name="T27" fmla="*/ 70 h 1701"/>
                  <a:gd name="T28" fmla="*/ 0 w 1677"/>
                  <a:gd name="T29" fmla="*/ 63 h 1701"/>
                  <a:gd name="T30" fmla="*/ 1 w 1677"/>
                  <a:gd name="T31" fmla="*/ 54 h 1701"/>
                  <a:gd name="T32" fmla="*/ 1 w 1677"/>
                  <a:gd name="T33" fmla="*/ 49 h 1701"/>
                  <a:gd name="T34" fmla="*/ 14 w 1677"/>
                  <a:gd name="T35" fmla="*/ 33 h 1701"/>
                  <a:gd name="T36" fmla="*/ 38 w 1677"/>
                  <a:gd name="T37" fmla="*/ 14 h 1701"/>
                  <a:gd name="T38" fmla="*/ 60 w 1677"/>
                  <a:gd name="T39" fmla="*/ 3 h 1701"/>
                  <a:gd name="T40" fmla="*/ 71 w 1677"/>
                  <a:gd name="T41" fmla="*/ 0 h 1701"/>
                  <a:gd name="T42" fmla="*/ 76 w 1677"/>
                  <a:gd name="T43" fmla="*/ 2 h 1701"/>
                  <a:gd name="T44" fmla="*/ 80 w 1677"/>
                  <a:gd name="T45" fmla="*/ 20 h 170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77" h="1701">
                    <a:moveTo>
                      <a:pt x="1270" y="319"/>
                    </a:moveTo>
                    <a:lnTo>
                      <a:pt x="1459" y="567"/>
                    </a:lnTo>
                    <a:lnTo>
                      <a:pt x="1677" y="715"/>
                    </a:lnTo>
                    <a:lnTo>
                      <a:pt x="1546" y="1034"/>
                    </a:lnTo>
                    <a:lnTo>
                      <a:pt x="1165" y="1528"/>
                    </a:lnTo>
                    <a:lnTo>
                      <a:pt x="979" y="1614"/>
                    </a:lnTo>
                    <a:lnTo>
                      <a:pt x="918" y="1614"/>
                    </a:lnTo>
                    <a:lnTo>
                      <a:pt x="893" y="1632"/>
                    </a:lnTo>
                    <a:lnTo>
                      <a:pt x="646" y="1701"/>
                    </a:lnTo>
                    <a:lnTo>
                      <a:pt x="468" y="1632"/>
                    </a:lnTo>
                    <a:lnTo>
                      <a:pt x="295" y="1528"/>
                    </a:lnTo>
                    <a:lnTo>
                      <a:pt x="62" y="1208"/>
                    </a:lnTo>
                    <a:lnTo>
                      <a:pt x="62" y="1139"/>
                    </a:lnTo>
                    <a:lnTo>
                      <a:pt x="44" y="1121"/>
                    </a:lnTo>
                    <a:lnTo>
                      <a:pt x="0" y="1005"/>
                    </a:lnTo>
                    <a:lnTo>
                      <a:pt x="18" y="857"/>
                    </a:lnTo>
                    <a:lnTo>
                      <a:pt x="18" y="788"/>
                    </a:lnTo>
                    <a:lnTo>
                      <a:pt x="222" y="522"/>
                    </a:lnTo>
                    <a:lnTo>
                      <a:pt x="603" y="222"/>
                    </a:lnTo>
                    <a:lnTo>
                      <a:pt x="961" y="44"/>
                    </a:lnTo>
                    <a:lnTo>
                      <a:pt x="1139" y="0"/>
                    </a:lnTo>
                    <a:lnTo>
                      <a:pt x="1208" y="26"/>
                    </a:lnTo>
                    <a:lnTo>
                      <a:pt x="1270" y="31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6" name="Freeform 483"/>
              <p:cNvSpPr>
                <a:spLocks/>
              </p:cNvSpPr>
              <p:nvPr/>
            </p:nvSpPr>
            <p:spPr bwMode="auto">
              <a:xfrm>
                <a:off x="3823" y="1722"/>
                <a:ext cx="375" cy="386"/>
              </a:xfrm>
              <a:custGeom>
                <a:avLst/>
                <a:gdLst>
                  <a:gd name="T0" fmla="*/ 55 w 1502"/>
                  <a:gd name="T1" fmla="*/ 7 h 1542"/>
                  <a:gd name="T2" fmla="*/ 64 w 1502"/>
                  <a:gd name="T3" fmla="*/ 11 h 1542"/>
                  <a:gd name="T4" fmla="*/ 79 w 1502"/>
                  <a:gd name="T5" fmla="*/ 21 h 1542"/>
                  <a:gd name="T6" fmla="*/ 91 w 1502"/>
                  <a:gd name="T7" fmla="*/ 39 h 1542"/>
                  <a:gd name="T8" fmla="*/ 94 w 1502"/>
                  <a:gd name="T9" fmla="*/ 50 h 1542"/>
                  <a:gd name="T10" fmla="*/ 93 w 1502"/>
                  <a:gd name="T11" fmla="*/ 63 h 1542"/>
                  <a:gd name="T12" fmla="*/ 79 w 1502"/>
                  <a:gd name="T13" fmla="*/ 86 h 1542"/>
                  <a:gd name="T14" fmla="*/ 63 w 1502"/>
                  <a:gd name="T15" fmla="*/ 94 h 1542"/>
                  <a:gd name="T16" fmla="*/ 55 w 1502"/>
                  <a:gd name="T17" fmla="*/ 94 h 1542"/>
                  <a:gd name="T18" fmla="*/ 52 w 1502"/>
                  <a:gd name="T19" fmla="*/ 97 h 1542"/>
                  <a:gd name="T20" fmla="*/ 35 w 1502"/>
                  <a:gd name="T21" fmla="*/ 88 h 1542"/>
                  <a:gd name="T22" fmla="*/ 6 w 1502"/>
                  <a:gd name="T23" fmla="*/ 55 h 1542"/>
                  <a:gd name="T24" fmla="*/ 0 w 1502"/>
                  <a:gd name="T25" fmla="*/ 39 h 1542"/>
                  <a:gd name="T26" fmla="*/ 17 w 1502"/>
                  <a:gd name="T27" fmla="*/ 27 h 1542"/>
                  <a:gd name="T28" fmla="*/ 27 w 1502"/>
                  <a:gd name="T29" fmla="*/ 7 h 1542"/>
                  <a:gd name="T30" fmla="*/ 28 w 1502"/>
                  <a:gd name="T31" fmla="*/ 0 h 1542"/>
                  <a:gd name="T32" fmla="*/ 33 w 1502"/>
                  <a:gd name="T33" fmla="*/ 1 h 1542"/>
                  <a:gd name="T34" fmla="*/ 55 w 1502"/>
                  <a:gd name="T35" fmla="*/ 7 h 15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02" h="1542">
                    <a:moveTo>
                      <a:pt x="886" y="106"/>
                    </a:moveTo>
                    <a:lnTo>
                      <a:pt x="1034" y="175"/>
                    </a:lnTo>
                    <a:lnTo>
                      <a:pt x="1263" y="335"/>
                    </a:lnTo>
                    <a:lnTo>
                      <a:pt x="1459" y="625"/>
                    </a:lnTo>
                    <a:lnTo>
                      <a:pt x="1502" y="803"/>
                    </a:lnTo>
                    <a:lnTo>
                      <a:pt x="1484" y="1006"/>
                    </a:lnTo>
                    <a:lnTo>
                      <a:pt x="1263" y="1365"/>
                    </a:lnTo>
                    <a:lnTo>
                      <a:pt x="1016" y="1499"/>
                    </a:lnTo>
                    <a:lnTo>
                      <a:pt x="886" y="1499"/>
                    </a:lnTo>
                    <a:lnTo>
                      <a:pt x="838" y="1542"/>
                    </a:lnTo>
                    <a:lnTo>
                      <a:pt x="566" y="1412"/>
                    </a:lnTo>
                    <a:lnTo>
                      <a:pt x="91" y="871"/>
                    </a:lnTo>
                    <a:lnTo>
                      <a:pt x="0" y="625"/>
                    </a:lnTo>
                    <a:lnTo>
                      <a:pt x="276" y="422"/>
                    </a:lnTo>
                    <a:lnTo>
                      <a:pt x="435" y="106"/>
                    </a:lnTo>
                    <a:lnTo>
                      <a:pt x="450" y="0"/>
                    </a:lnTo>
                    <a:lnTo>
                      <a:pt x="523" y="15"/>
                    </a:lnTo>
                    <a:lnTo>
                      <a:pt x="886" y="106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7" name="Freeform 484"/>
              <p:cNvSpPr>
                <a:spLocks/>
              </p:cNvSpPr>
              <p:nvPr/>
            </p:nvSpPr>
            <p:spPr bwMode="auto">
              <a:xfrm>
                <a:off x="3504" y="1889"/>
                <a:ext cx="326" cy="370"/>
              </a:xfrm>
              <a:custGeom>
                <a:avLst/>
                <a:gdLst>
                  <a:gd name="T0" fmla="*/ 80 w 1307"/>
                  <a:gd name="T1" fmla="*/ 62 h 1481"/>
                  <a:gd name="T2" fmla="*/ 73 w 1307"/>
                  <a:gd name="T3" fmla="*/ 80 h 1481"/>
                  <a:gd name="T4" fmla="*/ 61 w 1307"/>
                  <a:gd name="T5" fmla="*/ 88 h 1481"/>
                  <a:gd name="T6" fmla="*/ 39 w 1307"/>
                  <a:gd name="T7" fmla="*/ 92 h 1481"/>
                  <a:gd name="T8" fmla="*/ 17 w 1307"/>
                  <a:gd name="T9" fmla="*/ 85 h 1481"/>
                  <a:gd name="T10" fmla="*/ 3 w 1307"/>
                  <a:gd name="T11" fmla="*/ 68 h 1481"/>
                  <a:gd name="T12" fmla="*/ 0 w 1307"/>
                  <a:gd name="T13" fmla="*/ 39 h 1481"/>
                  <a:gd name="T14" fmla="*/ 6 w 1307"/>
                  <a:gd name="T15" fmla="*/ 22 h 1481"/>
                  <a:gd name="T16" fmla="*/ 7 w 1307"/>
                  <a:gd name="T17" fmla="*/ 22 h 1481"/>
                  <a:gd name="T18" fmla="*/ 13 w 1307"/>
                  <a:gd name="T19" fmla="*/ 6 h 1481"/>
                  <a:gd name="T20" fmla="*/ 17 w 1307"/>
                  <a:gd name="T21" fmla="*/ 2 h 1481"/>
                  <a:gd name="T22" fmla="*/ 30 w 1307"/>
                  <a:gd name="T23" fmla="*/ 4 h 1481"/>
                  <a:gd name="T24" fmla="*/ 60 w 1307"/>
                  <a:gd name="T25" fmla="*/ 4 h 1481"/>
                  <a:gd name="T26" fmla="*/ 71 w 1307"/>
                  <a:gd name="T27" fmla="*/ 0 h 1481"/>
                  <a:gd name="T28" fmla="*/ 81 w 1307"/>
                  <a:gd name="T29" fmla="*/ 24 h 1481"/>
                  <a:gd name="T30" fmla="*/ 80 w 1307"/>
                  <a:gd name="T31" fmla="*/ 62 h 148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07" h="1481">
                    <a:moveTo>
                      <a:pt x="1277" y="991"/>
                    </a:moveTo>
                    <a:lnTo>
                      <a:pt x="1165" y="1278"/>
                    </a:lnTo>
                    <a:lnTo>
                      <a:pt x="987" y="1408"/>
                    </a:lnTo>
                    <a:lnTo>
                      <a:pt x="635" y="1481"/>
                    </a:lnTo>
                    <a:lnTo>
                      <a:pt x="273" y="1364"/>
                    </a:lnTo>
                    <a:lnTo>
                      <a:pt x="50" y="1092"/>
                    </a:lnTo>
                    <a:lnTo>
                      <a:pt x="0" y="628"/>
                    </a:lnTo>
                    <a:lnTo>
                      <a:pt x="95" y="356"/>
                    </a:lnTo>
                    <a:lnTo>
                      <a:pt x="113" y="356"/>
                    </a:lnTo>
                    <a:lnTo>
                      <a:pt x="203" y="91"/>
                    </a:lnTo>
                    <a:lnTo>
                      <a:pt x="273" y="29"/>
                    </a:lnTo>
                    <a:lnTo>
                      <a:pt x="476" y="73"/>
                    </a:lnTo>
                    <a:lnTo>
                      <a:pt x="969" y="73"/>
                    </a:lnTo>
                    <a:lnTo>
                      <a:pt x="1147" y="0"/>
                    </a:lnTo>
                    <a:lnTo>
                      <a:pt x="1307" y="381"/>
                    </a:lnTo>
                    <a:lnTo>
                      <a:pt x="1277" y="99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8" name="Freeform 485"/>
              <p:cNvSpPr>
                <a:spLocks/>
              </p:cNvSpPr>
              <p:nvPr/>
            </p:nvSpPr>
            <p:spPr bwMode="auto">
              <a:xfrm>
                <a:off x="3746" y="1155"/>
                <a:ext cx="278" cy="331"/>
              </a:xfrm>
              <a:custGeom>
                <a:avLst/>
                <a:gdLst>
                  <a:gd name="T0" fmla="*/ 4 w 1114"/>
                  <a:gd name="T1" fmla="*/ 68 h 1321"/>
                  <a:gd name="T2" fmla="*/ 0 w 1114"/>
                  <a:gd name="T3" fmla="*/ 66 h 1321"/>
                  <a:gd name="T4" fmla="*/ 3 w 1114"/>
                  <a:gd name="T5" fmla="*/ 40 h 1321"/>
                  <a:gd name="T6" fmla="*/ 14 w 1114"/>
                  <a:gd name="T7" fmla="*/ 13 h 1321"/>
                  <a:gd name="T8" fmla="*/ 30 w 1114"/>
                  <a:gd name="T9" fmla="*/ 0 h 1321"/>
                  <a:gd name="T10" fmla="*/ 54 w 1114"/>
                  <a:gd name="T11" fmla="*/ 3 h 1321"/>
                  <a:gd name="T12" fmla="*/ 69 w 1114"/>
                  <a:gd name="T13" fmla="*/ 31 h 1321"/>
                  <a:gd name="T14" fmla="*/ 60 w 1114"/>
                  <a:gd name="T15" fmla="*/ 57 h 1321"/>
                  <a:gd name="T16" fmla="*/ 44 w 1114"/>
                  <a:gd name="T17" fmla="*/ 76 h 1321"/>
                  <a:gd name="T18" fmla="*/ 30 w 1114"/>
                  <a:gd name="T19" fmla="*/ 83 h 1321"/>
                  <a:gd name="T20" fmla="*/ 18 w 1114"/>
                  <a:gd name="T21" fmla="*/ 73 h 1321"/>
                  <a:gd name="T22" fmla="*/ 4 w 1114"/>
                  <a:gd name="T23" fmla="*/ 68 h 13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4" h="1321">
                    <a:moveTo>
                      <a:pt x="72" y="1085"/>
                    </a:moveTo>
                    <a:lnTo>
                      <a:pt x="0" y="1056"/>
                    </a:lnTo>
                    <a:lnTo>
                      <a:pt x="54" y="635"/>
                    </a:lnTo>
                    <a:lnTo>
                      <a:pt x="229" y="199"/>
                    </a:lnTo>
                    <a:lnTo>
                      <a:pt x="478" y="0"/>
                    </a:lnTo>
                    <a:lnTo>
                      <a:pt x="867" y="44"/>
                    </a:lnTo>
                    <a:lnTo>
                      <a:pt x="1114" y="494"/>
                    </a:lnTo>
                    <a:lnTo>
                      <a:pt x="961" y="915"/>
                    </a:lnTo>
                    <a:lnTo>
                      <a:pt x="714" y="1215"/>
                    </a:lnTo>
                    <a:lnTo>
                      <a:pt x="478" y="1321"/>
                    </a:lnTo>
                    <a:lnTo>
                      <a:pt x="290" y="1165"/>
                    </a:lnTo>
                    <a:lnTo>
                      <a:pt x="72" y="108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9" name="Freeform 486"/>
              <p:cNvSpPr>
                <a:spLocks/>
              </p:cNvSpPr>
              <p:nvPr/>
            </p:nvSpPr>
            <p:spPr bwMode="auto">
              <a:xfrm>
                <a:off x="3750" y="1179"/>
                <a:ext cx="254" cy="305"/>
              </a:xfrm>
              <a:custGeom>
                <a:avLst/>
                <a:gdLst>
                  <a:gd name="T0" fmla="*/ 4 w 1016"/>
                  <a:gd name="T1" fmla="*/ 62 h 1219"/>
                  <a:gd name="T2" fmla="*/ 2 w 1016"/>
                  <a:gd name="T3" fmla="*/ 62 h 1219"/>
                  <a:gd name="T4" fmla="*/ 1 w 1016"/>
                  <a:gd name="T5" fmla="*/ 61 h 1219"/>
                  <a:gd name="T6" fmla="*/ 1 w 1016"/>
                  <a:gd name="T7" fmla="*/ 61 h 1219"/>
                  <a:gd name="T8" fmla="*/ 0 w 1016"/>
                  <a:gd name="T9" fmla="*/ 57 h 1219"/>
                  <a:gd name="T10" fmla="*/ 1 w 1016"/>
                  <a:gd name="T11" fmla="*/ 51 h 1219"/>
                  <a:gd name="T12" fmla="*/ 2 w 1016"/>
                  <a:gd name="T13" fmla="*/ 46 h 1219"/>
                  <a:gd name="T14" fmla="*/ 3 w 1016"/>
                  <a:gd name="T15" fmla="*/ 39 h 1219"/>
                  <a:gd name="T16" fmla="*/ 5 w 1016"/>
                  <a:gd name="T17" fmla="*/ 33 h 1219"/>
                  <a:gd name="T18" fmla="*/ 7 w 1016"/>
                  <a:gd name="T19" fmla="*/ 27 h 1219"/>
                  <a:gd name="T20" fmla="*/ 9 w 1016"/>
                  <a:gd name="T21" fmla="*/ 21 h 1219"/>
                  <a:gd name="T22" fmla="*/ 12 w 1016"/>
                  <a:gd name="T23" fmla="*/ 15 h 1219"/>
                  <a:gd name="T24" fmla="*/ 15 w 1016"/>
                  <a:gd name="T25" fmla="*/ 11 h 1219"/>
                  <a:gd name="T26" fmla="*/ 18 w 1016"/>
                  <a:gd name="T27" fmla="*/ 7 h 1219"/>
                  <a:gd name="T28" fmla="*/ 22 w 1016"/>
                  <a:gd name="T29" fmla="*/ 5 h 1219"/>
                  <a:gd name="T30" fmla="*/ 26 w 1016"/>
                  <a:gd name="T31" fmla="*/ 1 h 1219"/>
                  <a:gd name="T32" fmla="*/ 30 w 1016"/>
                  <a:gd name="T33" fmla="*/ 0 h 1219"/>
                  <a:gd name="T34" fmla="*/ 36 w 1016"/>
                  <a:gd name="T35" fmla="*/ 1 h 1219"/>
                  <a:gd name="T36" fmla="*/ 41 w 1016"/>
                  <a:gd name="T37" fmla="*/ 2 h 1219"/>
                  <a:gd name="T38" fmla="*/ 47 w 1016"/>
                  <a:gd name="T39" fmla="*/ 2 h 1219"/>
                  <a:gd name="T40" fmla="*/ 51 w 1016"/>
                  <a:gd name="T41" fmla="*/ 6 h 1219"/>
                  <a:gd name="T42" fmla="*/ 55 w 1016"/>
                  <a:gd name="T43" fmla="*/ 12 h 1219"/>
                  <a:gd name="T44" fmla="*/ 58 w 1016"/>
                  <a:gd name="T45" fmla="*/ 19 h 1219"/>
                  <a:gd name="T46" fmla="*/ 62 w 1016"/>
                  <a:gd name="T47" fmla="*/ 25 h 1219"/>
                  <a:gd name="T48" fmla="*/ 63 w 1016"/>
                  <a:gd name="T49" fmla="*/ 32 h 1219"/>
                  <a:gd name="T50" fmla="*/ 60 w 1016"/>
                  <a:gd name="T51" fmla="*/ 38 h 1219"/>
                  <a:gd name="T52" fmla="*/ 58 w 1016"/>
                  <a:gd name="T53" fmla="*/ 44 h 1219"/>
                  <a:gd name="T54" fmla="*/ 56 w 1016"/>
                  <a:gd name="T55" fmla="*/ 50 h 1219"/>
                  <a:gd name="T56" fmla="*/ 53 w 1016"/>
                  <a:gd name="T57" fmla="*/ 55 h 1219"/>
                  <a:gd name="T58" fmla="*/ 50 w 1016"/>
                  <a:gd name="T59" fmla="*/ 59 h 1219"/>
                  <a:gd name="T60" fmla="*/ 46 w 1016"/>
                  <a:gd name="T61" fmla="*/ 64 h 1219"/>
                  <a:gd name="T62" fmla="*/ 43 w 1016"/>
                  <a:gd name="T63" fmla="*/ 68 h 1219"/>
                  <a:gd name="T64" fmla="*/ 39 w 1016"/>
                  <a:gd name="T65" fmla="*/ 71 h 1219"/>
                  <a:gd name="T66" fmla="*/ 36 w 1016"/>
                  <a:gd name="T67" fmla="*/ 72 h 1219"/>
                  <a:gd name="T68" fmla="*/ 32 w 1016"/>
                  <a:gd name="T69" fmla="*/ 74 h 1219"/>
                  <a:gd name="T70" fmla="*/ 29 w 1016"/>
                  <a:gd name="T71" fmla="*/ 75 h 1219"/>
                  <a:gd name="T72" fmla="*/ 26 w 1016"/>
                  <a:gd name="T73" fmla="*/ 75 h 1219"/>
                  <a:gd name="T74" fmla="*/ 23 w 1016"/>
                  <a:gd name="T75" fmla="*/ 72 h 1219"/>
                  <a:gd name="T76" fmla="*/ 21 w 1016"/>
                  <a:gd name="T77" fmla="*/ 70 h 1219"/>
                  <a:gd name="T78" fmla="*/ 18 w 1016"/>
                  <a:gd name="T79" fmla="*/ 68 h 1219"/>
                  <a:gd name="T80" fmla="*/ 15 w 1016"/>
                  <a:gd name="T81" fmla="*/ 66 h 1219"/>
                  <a:gd name="T82" fmla="*/ 12 w 1016"/>
                  <a:gd name="T83" fmla="*/ 65 h 1219"/>
                  <a:gd name="T84" fmla="*/ 9 w 1016"/>
                  <a:gd name="T85" fmla="*/ 64 h 1219"/>
                  <a:gd name="T86" fmla="*/ 6 w 1016"/>
                  <a:gd name="T87" fmla="*/ 63 h 1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16" h="1219">
                    <a:moveTo>
                      <a:pt x="61" y="990"/>
                    </a:moveTo>
                    <a:lnTo>
                      <a:pt x="54" y="990"/>
                    </a:lnTo>
                    <a:lnTo>
                      <a:pt x="43" y="990"/>
                    </a:lnTo>
                    <a:lnTo>
                      <a:pt x="36" y="990"/>
                    </a:lnTo>
                    <a:lnTo>
                      <a:pt x="25" y="980"/>
                    </a:lnTo>
                    <a:lnTo>
                      <a:pt x="18" y="980"/>
                    </a:lnTo>
                    <a:lnTo>
                      <a:pt x="11" y="980"/>
                    </a:lnTo>
                    <a:lnTo>
                      <a:pt x="11" y="972"/>
                    </a:lnTo>
                    <a:lnTo>
                      <a:pt x="0" y="972"/>
                    </a:lnTo>
                    <a:lnTo>
                      <a:pt x="0" y="917"/>
                    </a:lnTo>
                    <a:lnTo>
                      <a:pt x="11" y="874"/>
                    </a:lnTo>
                    <a:lnTo>
                      <a:pt x="18" y="820"/>
                    </a:lnTo>
                    <a:lnTo>
                      <a:pt x="25" y="775"/>
                    </a:lnTo>
                    <a:lnTo>
                      <a:pt x="25" y="726"/>
                    </a:lnTo>
                    <a:lnTo>
                      <a:pt x="36" y="681"/>
                    </a:lnTo>
                    <a:lnTo>
                      <a:pt x="43" y="627"/>
                    </a:lnTo>
                    <a:lnTo>
                      <a:pt x="54" y="584"/>
                    </a:lnTo>
                    <a:lnTo>
                      <a:pt x="72" y="529"/>
                    </a:lnTo>
                    <a:lnTo>
                      <a:pt x="87" y="485"/>
                    </a:lnTo>
                    <a:lnTo>
                      <a:pt x="105" y="431"/>
                    </a:lnTo>
                    <a:lnTo>
                      <a:pt x="134" y="381"/>
                    </a:lnTo>
                    <a:lnTo>
                      <a:pt x="148" y="337"/>
                    </a:lnTo>
                    <a:lnTo>
                      <a:pt x="166" y="282"/>
                    </a:lnTo>
                    <a:lnTo>
                      <a:pt x="185" y="239"/>
                    </a:lnTo>
                    <a:lnTo>
                      <a:pt x="211" y="185"/>
                    </a:lnTo>
                    <a:lnTo>
                      <a:pt x="239" y="170"/>
                    </a:lnTo>
                    <a:lnTo>
                      <a:pt x="265" y="141"/>
                    </a:lnTo>
                    <a:lnTo>
                      <a:pt x="290" y="116"/>
                    </a:lnTo>
                    <a:lnTo>
                      <a:pt x="320" y="97"/>
                    </a:lnTo>
                    <a:lnTo>
                      <a:pt x="344" y="73"/>
                    </a:lnTo>
                    <a:lnTo>
                      <a:pt x="381" y="43"/>
                    </a:lnTo>
                    <a:lnTo>
                      <a:pt x="406" y="18"/>
                    </a:lnTo>
                    <a:lnTo>
                      <a:pt x="432" y="0"/>
                    </a:lnTo>
                    <a:lnTo>
                      <a:pt x="475" y="0"/>
                    </a:lnTo>
                    <a:lnTo>
                      <a:pt x="522" y="10"/>
                    </a:lnTo>
                    <a:lnTo>
                      <a:pt x="566" y="18"/>
                    </a:lnTo>
                    <a:lnTo>
                      <a:pt x="610" y="18"/>
                    </a:lnTo>
                    <a:lnTo>
                      <a:pt x="653" y="28"/>
                    </a:lnTo>
                    <a:lnTo>
                      <a:pt x="696" y="28"/>
                    </a:lnTo>
                    <a:lnTo>
                      <a:pt x="750" y="36"/>
                    </a:lnTo>
                    <a:lnTo>
                      <a:pt x="795" y="43"/>
                    </a:lnTo>
                    <a:lnTo>
                      <a:pt x="820" y="91"/>
                    </a:lnTo>
                    <a:lnTo>
                      <a:pt x="849" y="141"/>
                    </a:lnTo>
                    <a:lnTo>
                      <a:pt x="874" y="195"/>
                    </a:lnTo>
                    <a:lnTo>
                      <a:pt x="900" y="246"/>
                    </a:lnTo>
                    <a:lnTo>
                      <a:pt x="925" y="300"/>
                    </a:lnTo>
                    <a:lnTo>
                      <a:pt x="961" y="355"/>
                    </a:lnTo>
                    <a:lnTo>
                      <a:pt x="987" y="399"/>
                    </a:lnTo>
                    <a:lnTo>
                      <a:pt x="1016" y="449"/>
                    </a:lnTo>
                    <a:lnTo>
                      <a:pt x="998" y="503"/>
                    </a:lnTo>
                    <a:lnTo>
                      <a:pt x="979" y="548"/>
                    </a:lnTo>
                    <a:lnTo>
                      <a:pt x="961" y="602"/>
                    </a:lnTo>
                    <a:lnTo>
                      <a:pt x="943" y="645"/>
                    </a:lnTo>
                    <a:lnTo>
                      <a:pt x="925" y="696"/>
                    </a:lnTo>
                    <a:lnTo>
                      <a:pt x="910" y="751"/>
                    </a:lnTo>
                    <a:lnTo>
                      <a:pt x="892" y="794"/>
                    </a:lnTo>
                    <a:lnTo>
                      <a:pt x="874" y="848"/>
                    </a:lnTo>
                    <a:lnTo>
                      <a:pt x="849" y="881"/>
                    </a:lnTo>
                    <a:lnTo>
                      <a:pt x="820" y="910"/>
                    </a:lnTo>
                    <a:lnTo>
                      <a:pt x="795" y="947"/>
                    </a:lnTo>
                    <a:lnTo>
                      <a:pt x="770" y="980"/>
                    </a:lnTo>
                    <a:lnTo>
                      <a:pt x="732" y="1016"/>
                    </a:lnTo>
                    <a:lnTo>
                      <a:pt x="707" y="1052"/>
                    </a:lnTo>
                    <a:lnTo>
                      <a:pt x="678" y="1084"/>
                    </a:lnTo>
                    <a:lnTo>
                      <a:pt x="653" y="1120"/>
                    </a:lnTo>
                    <a:lnTo>
                      <a:pt x="628" y="1131"/>
                    </a:lnTo>
                    <a:lnTo>
                      <a:pt x="598" y="1146"/>
                    </a:lnTo>
                    <a:lnTo>
                      <a:pt x="574" y="1156"/>
                    </a:lnTo>
                    <a:lnTo>
                      <a:pt x="537" y="1164"/>
                    </a:lnTo>
                    <a:lnTo>
                      <a:pt x="511" y="1182"/>
                    </a:lnTo>
                    <a:lnTo>
                      <a:pt x="486" y="1193"/>
                    </a:lnTo>
                    <a:lnTo>
                      <a:pt x="460" y="1201"/>
                    </a:lnTo>
                    <a:lnTo>
                      <a:pt x="432" y="1219"/>
                    </a:lnTo>
                    <a:lnTo>
                      <a:pt x="406" y="1201"/>
                    </a:lnTo>
                    <a:lnTo>
                      <a:pt x="388" y="1175"/>
                    </a:lnTo>
                    <a:lnTo>
                      <a:pt x="369" y="1156"/>
                    </a:lnTo>
                    <a:lnTo>
                      <a:pt x="344" y="1138"/>
                    </a:lnTo>
                    <a:lnTo>
                      <a:pt x="326" y="1120"/>
                    </a:lnTo>
                    <a:lnTo>
                      <a:pt x="301" y="1102"/>
                    </a:lnTo>
                    <a:lnTo>
                      <a:pt x="283" y="1084"/>
                    </a:lnTo>
                    <a:lnTo>
                      <a:pt x="265" y="1070"/>
                    </a:lnTo>
                    <a:lnTo>
                      <a:pt x="239" y="1059"/>
                    </a:lnTo>
                    <a:lnTo>
                      <a:pt x="211" y="1052"/>
                    </a:lnTo>
                    <a:lnTo>
                      <a:pt x="185" y="1041"/>
                    </a:lnTo>
                    <a:lnTo>
                      <a:pt x="160" y="1034"/>
                    </a:lnTo>
                    <a:lnTo>
                      <a:pt x="134" y="1023"/>
                    </a:lnTo>
                    <a:lnTo>
                      <a:pt x="115" y="1016"/>
                    </a:lnTo>
                    <a:lnTo>
                      <a:pt x="87" y="998"/>
                    </a:lnTo>
                    <a:lnTo>
                      <a:pt x="61" y="99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0" name="Freeform 487"/>
              <p:cNvSpPr>
                <a:spLocks/>
              </p:cNvSpPr>
              <p:nvPr/>
            </p:nvSpPr>
            <p:spPr bwMode="auto">
              <a:xfrm>
                <a:off x="3753" y="1204"/>
                <a:ext cx="231" cy="275"/>
              </a:xfrm>
              <a:custGeom>
                <a:avLst/>
                <a:gdLst>
                  <a:gd name="T0" fmla="*/ 3 w 925"/>
                  <a:gd name="T1" fmla="*/ 56 h 1104"/>
                  <a:gd name="T2" fmla="*/ 3 w 925"/>
                  <a:gd name="T3" fmla="*/ 55 h 1104"/>
                  <a:gd name="T4" fmla="*/ 1 w 925"/>
                  <a:gd name="T5" fmla="*/ 55 h 1104"/>
                  <a:gd name="T6" fmla="*/ 0 w 925"/>
                  <a:gd name="T7" fmla="*/ 55 h 1104"/>
                  <a:gd name="T8" fmla="*/ 0 w 925"/>
                  <a:gd name="T9" fmla="*/ 52 h 1104"/>
                  <a:gd name="T10" fmla="*/ 1 w 925"/>
                  <a:gd name="T11" fmla="*/ 47 h 1104"/>
                  <a:gd name="T12" fmla="*/ 2 w 925"/>
                  <a:gd name="T13" fmla="*/ 41 h 1104"/>
                  <a:gd name="T14" fmla="*/ 3 w 925"/>
                  <a:gd name="T15" fmla="*/ 36 h 1104"/>
                  <a:gd name="T16" fmla="*/ 4 w 925"/>
                  <a:gd name="T17" fmla="*/ 30 h 1104"/>
                  <a:gd name="T18" fmla="*/ 6 w 925"/>
                  <a:gd name="T19" fmla="*/ 25 h 1104"/>
                  <a:gd name="T20" fmla="*/ 8 w 925"/>
                  <a:gd name="T21" fmla="*/ 19 h 1104"/>
                  <a:gd name="T22" fmla="*/ 11 w 925"/>
                  <a:gd name="T23" fmla="*/ 13 h 1104"/>
                  <a:gd name="T24" fmla="*/ 13 w 925"/>
                  <a:gd name="T25" fmla="*/ 9 h 1104"/>
                  <a:gd name="T26" fmla="*/ 17 w 925"/>
                  <a:gd name="T27" fmla="*/ 6 h 1104"/>
                  <a:gd name="T28" fmla="*/ 20 w 925"/>
                  <a:gd name="T29" fmla="*/ 4 h 1104"/>
                  <a:gd name="T30" fmla="*/ 23 w 925"/>
                  <a:gd name="T31" fmla="*/ 1 h 1104"/>
                  <a:gd name="T32" fmla="*/ 27 w 925"/>
                  <a:gd name="T33" fmla="*/ 0 h 1104"/>
                  <a:gd name="T34" fmla="*/ 32 w 925"/>
                  <a:gd name="T35" fmla="*/ 0 h 1104"/>
                  <a:gd name="T36" fmla="*/ 37 w 925"/>
                  <a:gd name="T37" fmla="*/ 1 h 1104"/>
                  <a:gd name="T38" fmla="*/ 43 w 925"/>
                  <a:gd name="T39" fmla="*/ 2 h 1104"/>
                  <a:gd name="T40" fmla="*/ 47 w 925"/>
                  <a:gd name="T41" fmla="*/ 5 h 1104"/>
                  <a:gd name="T42" fmla="*/ 50 w 925"/>
                  <a:gd name="T43" fmla="*/ 11 h 1104"/>
                  <a:gd name="T44" fmla="*/ 53 w 925"/>
                  <a:gd name="T45" fmla="*/ 17 h 1104"/>
                  <a:gd name="T46" fmla="*/ 56 w 925"/>
                  <a:gd name="T47" fmla="*/ 22 h 1104"/>
                  <a:gd name="T48" fmla="*/ 57 w 925"/>
                  <a:gd name="T49" fmla="*/ 29 h 1104"/>
                  <a:gd name="T50" fmla="*/ 55 w 925"/>
                  <a:gd name="T51" fmla="*/ 34 h 1104"/>
                  <a:gd name="T52" fmla="*/ 53 w 925"/>
                  <a:gd name="T53" fmla="*/ 39 h 1104"/>
                  <a:gd name="T54" fmla="*/ 51 w 925"/>
                  <a:gd name="T55" fmla="*/ 45 h 1104"/>
                  <a:gd name="T56" fmla="*/ 48 w 925"/>
                  <a:gd name="T57" fmla="*/ 50 h 1104"/>
                  <a:gd name="T58" fmla="*/ 45 w 925"/>
                  <a:gd name="T59" fmla="*/ 54 h 1104"/>
                  <a:gd name="T60" fmla="*/ 42 w 925"/>
                  <a:gd name="T61" fmla="*/ 58 h 1104"/>
                  <a:gd name="T62" fmla="*/ 39 w 925"/>
                  <a:gd name="T63" fmla="*/ 61 h 1104"/>
                  <a:gd name="T64" fmla="*/ 36 w 925"/>
                  <a:gd name="T65" fmla="*/ 64 h 1104"/>
                  <a:gd name="T66" fmla="*/ 32 w 925"/>
                  <a:gd name="T67" fmla="*/ 65 h 1104"/>
                  <a:gd name="T68" fmla="*/ 30 w 925"/>
                  <a:gd name="T69" fmla="*/ 66 h 1104"/>
                  <a:gd name="T70" fmla="*/ 26 w 925"/>
                  <a:gd name="T71" fmla="*/ 68 h 1104"/>
                  <a:gd name="T72" fmla="*/ 23 w 925"/>
                  <a:gd name="T73" fmla="*/ 67 h 1104"/>
                  <a:gd name="T74" fmla="*/ 21 w 925"/>
                  <a:gd name="T75" fmla="*/ 65 h 1104"/>
                  <a:gd name="T76" fmla="*/ 18 w 925"/>
                  <a:gd name="T77" fmla="*/ 64 h 1104"/>
                  <a:gd name="T78" fmla="*/ 16 w 925"/>
                  <a:gd name="T79" fmla="*/ 61 h 1104"/>
                  <a:gd name="T80" fmla="*/ 13 w 925"/>
                  <a:gd name="T81" fmla="*/ 60 h 1104"/>
                  <a:gd name="T82" fmla="*/ 11 w 925"/>
                  <a:gd name="T83" fmla="*/ 59 h 1104"/>
                  <a:gd name="T84" fmla="*/ 8 w 925"/>
                  <a:gd name="T85" fmla="*/ 58 h 1104"/>
                  <a:gd name="T86" fmla="*/ 5 w 925"/>
                  <a:gd name="T87" fmla="*/ 5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25" h="1104">
                    <a:moveTo>
                      <a:pt x="61" y="901"/>
                    </a:moveTo>
                    <a:lnTo>
                      <a:pt x="50" y="901"/>
                    </a:lnTo>
                    <a:lnTo>
                      <a:pt x="43" y="901"/>
                    </a:lnTo>
                    <a:lnTo>
                      <a:pt x="43" y="893"/>
                    </a:lnTo>
                    <a:lnTo>
                      <a:pt x="32" y="893"/>
                    </a:lnTo>
                    <a:lnTo>
                      <a:pt x="25" y="893"/>
                    </a:lnTo>
                    <a:lnTo>
                      <a:pt x="14" y="893"/>
                    </a:lnTo>
                    <a:lnTo>
                      <a:pt x="7" y="883"/>
                    </a:lnTo>
                    <a:lnTo>
                      <a:pt x="0" y="883"/>
                    </a:lnTo>
                    <a:lnTo>
                      <a:pt x="7" y="838"/>
                    </a:lnTo>
                    <a:lnTo>
                      <a:pt x="14" y="795"/>
                    </a:lnTo>
                    <a:lnTo>
                      <a:pt x="14" y="751"/>
                    </a:lnTo>
                    <a:lnTo>
                      <a:pt x="25" y="708"/>
                    </a:lnTo>
                    <a:lnTo>
                      <a:pt x="32" y="660"/>
                    </a:lnTo>
                    <a:lnTo>
                      <a:pt x="43" y="617"/>
                    </a:lnTo>
                    <a:lnTo>
                      <a:pt x="43" y="574"/>
                    </a:lnTo>
                    <a:lnTo>
                      <a:pt x="50" y="530"/>
                    </a:lnTo>
                    <a:lnTo>
                      <a:pt x="68" y="487"/>
                    </a:lnTo>
                    <a:lnTo>
                      <a:pt x="86" y="443"/>
                    </a:lnTo>
                    <a:lnTo>
                      <a:pt x="104" y="396"/>
                    </a:lnTo>
                    <a:lnTo>
                      <a:pt x="123" y="352"/>
                    </a:lnTo>
                    <a:lnTo>
                      <a:pt x="137" y="309"/>
                    </a:lnTo>
                    <a:lnTo>
                      <a:pt x="155" y="258"/>
                    </a:lnTo>
                    <a:lnTo>
                      <a:pt x="174" y="211"/>
                    </a:lnTo>
                    <a:lnTo>
                      <a:pt x="192" y="167"/>
                    </a:lnTo>
                    <a:lnTo>
                      <a:pt x="218" y="149"/>
                    </a:lnTo>
                    <a:lnTo>
                      <a:pt x="246" y="134"/>
                    </a:lnTo>
                    <a:lnTo>
                      <a:pt x="272" y="106"/>
                    </a:lnTo>
                    <a:lnTo>
                      <a:pt x="297" y="88"/>
                    </a:lnTo>
                    <a:lnTo>
                      <a:pt x="327" y="62"/>
                    </a:lnTo>
                    <a:lnTo>
                      <a:pt x="340" y="44"/>
                    </a:lnTo>
                    <a:lnTo>
                      <a:pt x="370" y="19"/>
                    </a:lnTo>
                    <a:lnTo>
                      <a:pt x="395" y="0"/>
                    </a:lnTo>
                    <a:lnTo>
                      <a:pt x="439" y="0"/>
                    </a:lnTo>
                    <a:lnTo>
                      <a:pt x="475" y="7"/>
                    </a:lnTo>
                    <a:lnTo>
                      <a:pt x="518" y="7"/>
                    </a:lnTo>
                    <a:lnTo>
                      <a:pt x="563" y="19"/>
                    </a:lnTo>
                    <a:lnTo>
                      <a:pt x="599" y="25"/>
                    </a:lnTo>
                    <a:lnTo>
                      <a:pt x="642" y="25"/>
                    </a:lnTo>
                    <a:lnTo>
                      <a:pt x="685" y="37"/>
                    </a:lnTo>
                    <a:lnTo>
                      <a:pt x="721" y="37"/>
                    </a:lnTo>
                    <a:lnTo>
                      <a:pt x="747" y="80"/>
                    </a:lnTo>
                    <a:lnTo>
                      <a:pt x="777" y="134"/>
                    </a:lnTo>
                    <a:lnTo>
                      <a:pt x="802" y="178"/>
                    </a:lnTo>
                    <a:lnTo>
                      <a:pt x="827" y="222"/>
                    </a:lnTo>
                    <a:lnTo>
                      <a:pt x="853" y="273"/>
                    </a:lnTo>
                    <a:lnTo>
                      <a:pt x="871" y="320"/>
                    </a:lnTo>
                    <a:lnTo>
                      <a:pt x="899" y="363"/>
                    </a:lnTo>
                    <a:lnTo>
                      <a:pt x="925" y="414"/>
                    </a:lnTo>
                    <a:lnTo>
                      <a:pt x="907" y="461"/>
                    </a:lnTo>
                    <a:lnTo>
                      <a:pt x="899" y="505"/>
                    </a:lnTo>
                    <a:lnTo>
                      <a:pt x="881" y="548"/>
                    </a:lnTo>
                    <a:lnTo>
                      <a:pt x="863" y="592"/>
                    </a:lnTo>
                    <a:lnTo>
                      <a:pt x="845" y="635"/>
                    </a:lnTo>
                    <a:lnTo>
                      <a:pt x="827" y="678"/>
                    </a:lnTo>
                    <a:lnTo>
                      <a:pt x="820" y="723"/>
                    </a:lnTo>
                    <a:lnTo>
                      <a:pt x="802" y="769"/>
                    </a:lnTo>
                    <a:lnTo>
                      <a:pt x="777" y="802"/>
                    </a:lnTo>
                    <a:lnTo>
                      <a:pt x="747" y="831"/>
                    </a:lnTo>
                    <a:lnTo>
                      <a:pt x="721" y="864"/>
                    </a:lnTo>
                    <a:lnTo>
                      <a:pt x="696" y="893"/>
                    </a:lnTo>
                    <a:lnTo>
                      <a:pt x="678" y="926"/>
                    </a:lnTo>
                    <a:lnTo>
                      <a:pt x="649" y="955"/>
                    </a:lnTo>
                    <a:lnTo>
                      <a:pt x="624" y="987"/>
                    </a:lnTo>
                    <a:lnTo>
                      <a:pt x="599" y="1016"/>
                    </a:lnTo>
                    <a:lnTo>
                      <a:pt x="573" y="1034"/>
                    </a:lnTo>
                    <a:lnTo>
                      <a:pt x="544" y="1041"/>
                    </a:lnTo>
                    <a:lnTo>
                      <a:pt x="518" y="1049"/>
                    </a:lnTo>
                    <a:lnTo>
                      <a:pt x="500" y="1059"/>
                    </a:lnTo>
                    <a:lnTo>
                      <a:pt x="475" y="1067"/>
                    </a:lnTo>
                    <a:lnTo>
                      <a:pt x="449" y="1085"/>
                    </a:lnTo>
                    <a:lnTo>
                      <a:pt x="421" y="1096"/>
                    </a:lnTo>
                    <a:lnTo>
                      <a:pt x="395" y="1104"/>
                    </a:lnTo>
                    <a:lnTo>
                      <a:pt x="377" y="1085"/>
                    </a:lnTo>
                    <a:lnTo>
                      <a:pt x="358" y="1067"/>
                    </a:lnTo>
                    <a:lnTo>
                      <a:pt x="340" y="1049"/>
                    </a:lnTo>
                    <a:lnTo>
                      <a:pt x="315" y="1041"/>
                    </a:lnTo>
                    <a:lnTo>
                      <a:pt x="297" y="1023"/>
                    </a:lnTo>
                    <a:lnTo>
                      <a:pt x="279" y="1005"/>
                    </a:lnTo>
                    <a:lnTo>
                      <a:pt x="261" y="987"/>
                    </a:lnTo>
                    <a:lnTo>
                      <a:pt x="246" y="973"/>
                    </a:lnTo>
                    <a:lnTo>
                      <a:pt x="218" y="962"/>
                    </a:lnTo>
                    <a:lnTo>
                      <a:pt x="200" y="955"/>
                    </a:lnTo>
                    <a:lnTo>
                      <a:pt x="174" y="944"/>
                    </a:lnTo>
                    <a:lnTo>
                      <a:pt x="149" y="937"/>
                    </a:lnTo>
                    <a:lnTo>
                      <a:pt x="131" y="926"/>
                    </a:lnTo>
                    <a:lnTo>
                      <a:pt x="104" y="919"/>
                    </a:lnTo>
                    <a:lnTo>
                      <a:pt x="86" y="911"/>
                    </a:lnTo>
                    <a:lnTo>
                      <a:pt x="61" y="901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1" name="Freeform 488"/>
              <p:cNvSpPr>
                <a:spLocks/>
              </p:cNvSpPr>
              <p:nvPr/>
            </p:nvSpPr>
            <p:spPr bwMode="auto">
              <a:xfrm>
                <a:off x="3756" y="1228"/>
                <a:ext cx="208" cy="249"/>
              </a:xfrm>
              <a:custGeom>
                <a:avLst/>
                <a:gdLst>
                  <a:gd name="T0" fmla="*/ 3 w 831"/>
                  <a:gd name="T1" fmla="*/ 51 h 998"/>
                  <a:gd name="T2" fmla="*/ 2 w 831"/>
                  <a:gd name="T3" fmla="*/ 50 h 998"/>
                  <a:gd name="T4" fmla="*/ 1 w 831"/>
                  <a:gd name="T5" fmla="*/ 49 h 998"/>
                  <a:gd name="T6" fmla="*/ 1 w 831"/>
                  <a:gd name="T7" fmla="*/ 47 h 998"/>
                  <a:gd name="T8" fmla="*/ 1 w 831"/>
                  <a:gd name="T9" fmla="*/ 42 h 998"/>
                  <a:gd name="T10" fmla="*/ 2 w 831"/>
                  <a:gd name="T11" fmla="*/ 37 h 998"/>
                  <a:gd name="T12" fmla="*/ 2 w 831"/>
                  <a:gd name="T13" fmla="*/ 32 h 998"/>
                  <a:gd name="T14" fmla="*/ 4 w 831"/>
                  <a:gd name="T15" fmla="*/ 27 h 998"/>
                  <a:gd name="T16" fmla="*/ 6 w 831"/>
                  <a:gd name="T17" fmla="*/ 22 h 998"/>
                  <a:gd name="T18" fmla="*/ 8 w 831"/>
                  <a:gd name="T19" fmla="*/ 17 h 998"/>
                  <a:gd name="T20" fmla="*/ 10 w 831"/>
                  <a:gd name="T21" fmla="*/ 12 h 998"/>
                  <a:gd name="T22" fmla="*/ 12 w 831"/>
                  <a:gd name="T23" fmla="*/ 8 h 998"/>
                  <a:gd name="T24" fmla="*/ 16 w 831"/>
                  <a:gd name="T25" fmla="*/ 6 h 998"/>
                  <a:gd name="T26" fmla="*/ 19 w 831"/>
                  <a:gd name="T27" fmla="*/ 3 h 998"/>
                  <a:gd name="T28" fmla="*/ 21 w 831"/>
                  <a:gd name="T29" fmla="*/ 1 h 998"/>
                  <a:gd name="T30" fmla="*/ 25 w 831"/>
                  <a:gd name="T31" fmla="*/ 0 h 998"/>
                  <a:gd name="T32" fmla="*/ 29 w 831"/>
                  <a:gd name="T33" fmla="*/ 0 h 998"/>
                  <a:gd name="T34" fmla="*/ 34 w 831"/>
                  <a:gd name="T35" fmla="*/ 1 h 998"/>
                  <a:gd name="T36" fmla="*/ 39 w 831"/>
                  <a:gd name="T37" fmla="*/ 1 h 998"/>
                  <a:gd name="T38" fmla="*/ 42 w 831"/>
                  <a:gd name="T39" fmla="*/ 5 h 998"/>
                  <a:gd name="T40" fmla="*/ 45 w 831"/>
                  <a:gd name="T41" fmla="*/ 10 h 998"/>
                  <a:gd name="T42" fmla="*/ 48 w 831"/>
                  <a:gd name="T43" fmla="*/ 15 h 998"/>
                  <a:gd name="T44" fmla="*/ 51 w 831"/>
                  <a:gd name="T45" fmla="*/ 20 h 998"/>
                  <a:gd name="T46" fmla="*/ 52 w 831"/>
                  <a:gd name="T47" fmla="*/ 26 h 998"/>
                  <a:gd name="T48" fmla="*/ 50 w 831"/>
                  <a:gd name="T49" fmla="*/ 31 h 998"/>
                  <a:gd name="T50" fmla="*/ 48 w 831"/>
                  <a:gd name="T51" fmla="*/ 36 h 998"/>
                  <a:gd name="T52" fmla="*/ 46 w 831"/>
                  <a:gd name="T53" fmla="*/ 41 h 998"/>
                  <a:gd name="T54" fmla="*/ 44 w 831"/>
                  <a:gd name="T55" fmla="*/ 45 h 998"/>
                  <a:gd name="T56" fmla="*/ 41 w 831"/>
                  <a:gd name="T57" fmla="*/ 48 h 998"/>
                  <a:gd name="T58" fmla="*/ 38 w 831"/>
                  <a:gd name="T59" fmla="*/ 52 h 998"/>
                  <a:gd name="T60" fmla="*/ 36 w 831"/>
                  <a:gd name="T61" fmla="*/ 55 h 998"/>
                  <a:gd name="T62" fmla="*/ 32 w 831"/>
                  <a:gd name="T63" fmla="*/ 58 h 998"/>
                  <a:gd name="T64" fmla="*/ 29 w 831"/>
                  <a:gd name="T65" fmla="*/ 59 h 998"/>
                  <a:gd name="T66" fmla="*/ 27 w 831"/>
                  <a:gd name="T67" fmla="*/ 60 h 998"/>
                  <a:gd name="T68" fmla="*/ 24 w 831"/>
                  <a:gd name="T69" fmla="*/ 61 h 998"/>
                  <a:gd name="T70" fmla="*/ 21 w 831"/>
                  <a:gd name="T71" fmla="*/ 61 h 998"/>
                  <a:gd name="T72" fmla="*/ 20 w 831"/>
                  <a:gd name="T73" fmla="*/ 59 h 998"/>
                  <a:gd name="T74" fmla="*/ 17 w 831"/>
                  <a:gd name="T75" fmla="*/ 57 h 998"/>
                  <a:gd name="T76" fmla="*/ 15 w 831"/>
                  <a:gd name="T77" fmla="*/ 55 h 998"/>
                  <a:gd name="T78" fmla="*/ 12 w 831"/>
                  <a:gd name="T79" fmla="*/ 54 h 998"/>
                  <a:gd name="T80" fmla="*/ 10 w 831"/>
                  <a:gd name="T81" fmla="*/ 53 h 998"/>
                  <a:gd name="T82" fmla="*/ 7 w 831"/>
                  <a:gd name="T83" fmla="*/ 52 h 998"/>
                  <a:gd name="T84" fmla="*/ 5 w 831"/>
                  <a:gd name="T85" fmla="*/ 51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31" h="998">
                    <a:moveTo>
                      <a:pt x="54" y="813"/>
                    </a:moveTo>
                    <a:lnTo>
                      <a:pt x="47" y="813"/>
                    </a:lnTo>
                    <a:lnTo>
                      <a:pt x="36" y="803"/>
                    </a:lnTo>
                    <a:lnTo>
                      <a:pt x="29" y="803"/>
                    </a:lnTo>
                    <a:lnTo>
                      <a:pt x="18" y="803"/>
                    </a:lnTo>
                    <a:lnTo>
                      <a:pt x="11" y="795"/>
                    </a:lnTo>
                    <a:lnTo>
                      <a:pt x="0" y="795"/>
                    </a:lnTo>
                    <a:lnTo>
                      <a:pt x="11" y="758"/>
                    </a:lnTo>
                    <a:lnTo>
                      <a:pt x="11" y="715"/>
                    </a:lnTo>
                    <a:lnTo>
                      <a:pt x="18" y="671"/>
                    </a:lnTo>
                    <a:lnTo>
                      <a:pt x="29" y="635"/>
                    </a:lnTo>
                    <a:lnTo>
                      <a:pt x="29" y="592"/>
                    </a:lnTo>
                    <a:lnTo>
                      <a:pt x="36" y="556"/>
                    </a:lnTo>
                    <a:lnTo>
                      <a:pt x="36" y="512"/>
                    </a:lnTo>
                    <a:lnTo>
                      <a:pt x="47" y="476"/>
                    </a:lnTo>
                    <a:lnTo>
                      <a:pt x="62" y="432"/>
                    </a:lnTo>
                    <a:lnTo>
                      <a:pt x="80" y="396"/>
                    </a:lnTo>
                    <a:lnTo>
                      <a:pt x="98" y="353"/>
                    </a:lnTo>
                    <a:lnTo>
                      <a:pt x="109" y="316"/>
                    </a:lnTo>
                    <a:lnTo>
                      <a:pt x="123" y="272"/>
                    </a:lnTo>
                    <a:lnTo>
                      <a:pt x="141" y="236"/>
                    </a:lnTo>
                    <a:lnTo>
                      <a:pt x="160" y="193"/>
                    </a:lnTo>
                    <a:lnTo>
                      <a:pt x="178" y="160"/>
                    </a:lnTo>
                    <a:lnTo>
                      <a:pt x="196" y="131"/>
                    </a:lnTo>
                    <a:lnTo>
                      <a:pt x="222" y="113"/>
                    </a:lnTo>
                    <a:lnTo>
                      <a:pt x="247" y="99"/>
                    </a:lnTo>
                    <a:lnTo>
                      <a:pt x="265" y="80"/>
                    </a:lnTo>
                    <a:lnTo>
                      <a:pt x="295" y="51"/>
                    </a:lnTo>
                    <a:lnTo>
                      <a:pt x="313" y="36"/>
                    </a:lnTo>
                    <a:lnTo>
                      <a:pt x="338" y="18"/>
                    </a:lnTo>
                    <a:lnTo>
                      <a:pt x="356" y="0"/>
                    </a:lnTo>
                    <a:lnTo>
                      <a:pt x="399" y="0"/>
                    </a:lnTo>
                    <a:lnTo>
                      <a:pt x="435" y="8"/>
                    </a:lnTo>
                    <a:lnTo>
                      <a:pt x="468" y="8"/>
                    </a:lnTo>
                    <a:lnTo>
                      <a:pt x="504" y="18"/>
                    </a:lnTo>
                    <a:lnTo>
                      <a:pt x="541" y="18"/>
                    </a:lnTo>
                    <a:lnTo>
                      <a:pt x="573" y="26"/>
                    </a:lnTo>
                    <a:lnTo>
                      <a:pt x="621" y="26"/>
                    </a:lnTo>
                    <a:lnTo>
                      <a:pt x="653" y="36"/>
                    </a:lnTo>
                    <a:lnTo>
                      <a:pt x="671" y="80"/>
                    </a:lnTo>
                    <a:lnTo>
                      <a:pt x="700" y="113"/>
                    </a:lnTo>
                    <a:lnTo>
                      <a:pt x="715" y="160"/>
                    </a:lnTo>
                    <a:lnTo>
                      <a:pt x="745" y="204"/>
                    </a:lnTo>
                    <a:lnTo>
                      <a:pt x="770" y="247"/>
                    </a:lnTo>
                    <a:lnTo>
                      <a:pt x="788" y="283"/>
                    </a:lnTo>
                    <a:lnTo>
                      <a:pt x="813" y="326"/>
                    </a:lnTo>
                    <a:lnTo>
                      <a:pt x="831" y="371"/>
                    </a:lnTo>
                    <a:lnTo>
                      <a:pt x="824" y="414"/>
                    </a:lnTo>
                    <a:lnTo>
                      <a:pt x="806" y="450"/>
                    </a:lnTo>
                    <a:lnTo>
                      <a:pt x="795" y="494"/>
                    </a:lnTo>
                    <a:lnTo>
                      <a:pt x="776" y="531"/>
                    </a:lnTo>
                    <a:lnTo>
                      <a:pt x="763" y="574"/>
                    </a:lnTo>
                    <a:lnTo>
                      <a:pt x="751" y="610"/>
                    </a:lnTo>
                    <a:lnTo>
                      <a:pt x="733" y="653"/>
                    </a:lnTo>
                    <a:lnTo>
                      <a:pt x="725" y="686"/>
                    </a:lnTo>
                    <a:lnTo>
                      <a:pt x="700" y="722"/>
                    </a:lnTo>
                    <a:lnTo>
                      <a:pt x="671" y="752"/>
                    </a:lnTo>
                    <a:lnTo>
                      <a:pt x="653" y="777"/>
                    </a:lnTo>
                    <a:lnTo>
                      <a:pt x="628" y="803"/>
                    </a:lnTo>
                    <a:lnTo>
                      <a:pt x="610" y="828"/>
                    </a:lnTo>
                    <a:lnTo>
                      <a:pt x="585" y="857"/>
                    </a:lnTo>
                    <a:lnTo>
                      <a:pt x="567" y="889"/>
                    </a:lnTo>
                    <a:lnTo>
                      <a:pt x="541" y="918"/>
                    </a:lnTo>
                    <a:lnTo>
                      <a:pt x="512" y="925"/>
                    </a:lnTo>
                    <a:lnTo>
                      <a:pt x="497" y="936"/>
                    </a:lnTo>
                    <a:lnTo>
                      <a:pt x="468" y="943"/>
                    </a:lnTo>
                    <a:lnTo>
                      <a:pt x="450" y="951"/>
                    </a:lnTo>
                    <a:lnTo>
                      <a:pt x="425" y="961"/>
                    </a:lnTo>
                    <a:lnTo>
                      <a:pt x="407" y="969"/>
                    </a:lnTo>
                    <a:lnTo>
                      <a:pt x="381" y="987"/>
                    </a:lnTo>
                    <a:lnTo>
                      <a:pt x="356" y="998"/>
                    </a:lnTo>
                    <a:lnTo>
                      <a:pt x="338" y="980"/>
                    </a:lnTo>
                    <a:lnTo>
                      <a:pt x="319" y="961"/>
                    </a:lnTo>
                    <a:lnTo>
                      <a:pt x="313" y="951"/>
                    </a:lnTo>
                    <a:lnTo>
                      <a:pt x="295" y="936"/>
                    </a:lnTo>
                    <a:lnTo>
                      <a:pt x="276" y="918"/>
                    </a:lnTo>
                    <a:lnTo>
                      <a:pt x="258" y="900"/>
                    </a:lnTo>
                    <a:lnTo>
                      <a:pt x="240" y="889"/>
                    </a:lnTo>
                    <a:lnTo>
                      <a:pt x="222" y="875"/>
                    </a:lnTo>
                    <a:lnTo>
                      <a:pt x="196" y="864"/>
                    </a:lnTo>
                    <a:lnTo>
                      <a:pt x="178" y="857"/>
                    </a:lnTo>
                    <a:lnTo>
                      <a:pt x="160" y="846"/>
                    </a:lnTo>
                    <a:lnTo>
                      <a:pt x="135" y="846"/>
                    </a:lnTo>
                    <a:lnTo>
                      <a:pt x="117" y="839"/>
                    </a:lnTo>
                    <a:lnTo>
                      <a:pt x="98" y="828"/>
                    </a:lnTo>
                    <a:lnTo>
                      <a:pt x="72" y="821"/>
                    </a:lnTo>
                    <a:lnTo>
                      <a:pt x="54" y="81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2" name="Freeform 489"/>
              <p:cNvSpPr>
                <a:spLocks/>
              </p:cNvSpPr>
              <p:nvPr/>
            </p:nvSpPr>
            <p:spPr bwMode="auto">
              <a:xfrm>
                <a:off x="3761" y="1253"/>
                <a:ext cx="186" cy="220"/>
              </a:xfrm>
              <a:custGeom>
                <a:avLst/>
                <a:gdLst>
                  <a:gd name="T0" fmla="*/ 2 w 745"/>
                  <a:gd name="T1" fmla="*/ 44 h 881"/>
                  <a:gd name="T2" fmla="*/ 1 w 745"/>
                  <a:gd name="T3" fmla="*/ 44 h 881"/>
                  <a:gd name="T4" fmla="*/ 1 w 745"/>
                  <a:gd name="T5" fmla="*/ 44 h 881"/>
                  <a:gd name="T6" fmla="*/ 0 w 745"/>
                  <a:gd name="T7" fmla="*/ 42 h 881"/>
                  <a:gd name="T8" fmla="*/ 1 w 745"/>
                  <a:gd name="T9" fmla="*/ 37 h 881"/>
                  <a:gd name="T10" fmla="*/ 2 w 745"/>
                  <a:gd name="T11" fmla="*/ 33 h 881"/>
                  <a:gd name="T12" fmla="*/ 2 w 745"/>
                  <a:gd name="T13" fmla="*/ 28 h 881"/>
                  <a:gd name="T14" fmla="*/ 3 w 745"/>
                  <a:gd name="T15" fmla="*/ 24 h 881"/>
                  <a:gd name="T16" fmla="*/ 5 w 745"/>
                  <a:gd name="T17" fmla="*/ 20 h 881"/>
                  <a:gd name="T18" fmla="*/ 6 w 745"/>
                  <a:gd name="T19" fmla="*/ 15 h 881"/>
                  <a:gd name="T20" fmla="*/ 9 w 745"/>
                  <a:gd name="T21" fmla="*/ 11 h 881"/>
                  <a:gd name="T22" fmla="*/ 11 w 745"/>
                  <a:gd name="T23" fmla="*/ 8 h 881"/>
                  <a:gd name="T24" fmla="*/ 13 w 745"/>
                  <a:gd name="T25" fmla="*/ 5 h 881"/>
                  <a:gd name="T26" fmla="*/ 16 w 745"/>
                  <a:gd name="T27" fmla="*/ 3 h 881"/>
                  <a:gd name="T28" fmla="*/ 18 w 745"/>
                  <a:gd name="T29" fmla="*/ 1 h 881"/>
                  <a:gd name="T30" fmla="*/ 21 w 745"/>
                  <a:gd name="T31" fmla="*/ 0 h 881"/>
                  <a:gd name="T32" fmla="*/ 26 w 745"/>
                  <a:gd name="T33" fmla="*/ 0 h 881"/>
                  <a:gd name="T34" fmla="*/ 30 w 745"/>
                  <a:gd name="T35" fmla="*/ 1 h 881"/>
                  <a:gd name="T36" fmla="*/ 34 w 745"/>
                  <a:gd name="T37" fmla="*/ 1 h 881"/>
                  <a:gd name="T38" fmla="*/ 38 w 745"/>
                  <a:gd name="T39" fmla="*/ 4 h 881"/>
                  <a:gd name="T40" fmla="*/ 40 w 745"/>
                  <a:gd name="T41" fmla="*/ 8 h 881"/>
                  <a:gd name="T42" fmla="*/ 42 w 745"/>
                  <a:gd name="T43" fmla="*/ 13 h 881"/>
                  <a:gd name="T44" fmla="*/ 45 w 745"/>
                  <a:gd name="T45" fmla="*/ 18 h 881"/>
                  <a:gd name="T46" fmla="*/ 45 w 745"/>
                  <a:gd name="T47" fmla="*/ 22 h 881"/>
                  <a:gd name="T48" fmla="*/ 43 w 745"/>
                  <a:gd name="T49" fmla="*/ 27 h 881"/>
                  <a:gd name="T50" fmla="*/ 42 w 745"/>
                  <a:gd name="T51" fmla="*/ 32 h 881"/>
                  <a:gd name="T52" fmla="*/ 41 w 745"/>
                  <a:gd name="T53" fmla="*/ 36 h 881"/>
                  <a:gd name="T54" fmla="*/ 38 w 745"/>
                  <a:gd name="T55" fmla="*/ 40 h 881"/>
                  <a:gd name="T56" fmla="*/ 36 w 745"/>
                  <a:gd name="T57" fmla="*/ 43 h 881"/>
                  <a:gd name="T58" fmla="*/ 34 w 745"/>
                  <a:gd name="T59" fmla="*/ 46 h 881"/>
                  <a:gd name="T60" fmla="*/ 31 w 745"/>
                  <a:gd name="T61" fmla="*/ 49 h 881"/>
                  <a:gd name="T62" fmla="*/ 29 w 745"/>
                  <a:gd name="T63" fmla="*/ 51 h 881"/>
                  <a:gd name="T64" fmla="*/ 26 w 745"/>
                  <a:gd name="T65" fmla="*/ 52 h 881"/>
                  <a:gd name="T66" fmla="*/ 24 w 745"/>
                  <a:gd name="T67" fmla="*/ 53 h 881"/>
                  <a:gd name="T68" fmla="*/ 21 w 745"/>
                  <a:gd name="T69" fmla="*/ 54 h 881"/>
                  <a:gd name="T70" fmla="*/ 19 w 745"/>
                  <a:gd name="T71" fmla="*/ 54 h 881"/>
                  <a:gd name="T72" fmla="*/ 16 w 745"/>
                  <a:gd name="T73" fmla="*/ 53 h 881"/>
                  <a:gd name="T74" fmla="*/ 15 w 745"/>
                  <a:gd name="T75" fmla="*/ 51 h 881"/>
                  <a:gd name="T76" fmla="*/ 13 w 745"/>
                  <a:gd name="T77" fmla="*/ 49 h 881"/>
                  <a:gd name="T78" fmla="*/ 11 w 745"/>
                  <a:gd name="T79" fmla="*/ 48 h 881"/>
                  <a:gd name="T80" fmla="*/ 9 w 745"/>
                  <a:gd name="T81" fmla="*/ 47 h 881"/>
                  <a:gd name="T82" fmla="*/ 6 w 745"/>
                  <a:gd name="T83" fmla="*/ 46 h 881"/>
                  <a:gd name="T84" fmla="*/ 4 w 745"/>
                  <a:gd name="T85" fmla="*/ 45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45" h="881">
                    <a:moveTo>
                      <a:pt x="44" y="722"/>
                    </a:moveTo>
                    <a:lnTo>
                      <a:pt x="36" y="714"/>
                    </a:lnTo>
                    <a:lnTo>
                      <a:pt x="29" y="714"/>
                    </a:lnTo>
                    <a:lnTo>
                      <a:pt x="18" y="714"/>
                    </a:lnTo>
                    <a:lnTo>
                      <a:pt x="11" y="714"/>
                    </a:lnTo>
                    <a:lnTo>
                      <a:pt x="11" y="704"/>
                    </a:lnTo>
                    <a:lnTo>
                      <a:pt x="0" y="704"/>
                    </a:lnTo>
                    <a:lnTo>
                      <a:pt x="0" y="667"/>
                    </a:lnTo>
                    <a:lnTo>
                      <a:pt x="11" y="634"/>
                    </a:lnTo>
                    <a:lnTo>
                      <a:pt x="18" y="598"/>
                    </a:lnTo>
                    <a:lnTo>
                      <a:pt x="18" y="562"/>
                    </a:lnTo>
                    <a:lnTo>
                      <a:pt x="29" y="526"/>
                    </a:lnTo>
                    <a:lnTo>
                      <a:pt x="29" y="493"/>
                    </a:lnTo>
                    <a:lnTo>
                      <a:pt x="36" y="457"/>
                    </a:lnTo>
                    <a:lnTo>
                      <a:pt x="36" y="420"/>
                    </a:lnTo>
                    <a:lnTo>
                      <a:pt x="54" y="387"/>
                    </a:lnTo>
                    <a:lnTo>
                      <a:pt x="72" y="351"/>
                    </a:lnTo>
                    <a:lnTo>
                      <a:pt x="80" y="315"/>
                    </a:lnTo>
                    <a:lnTo>
                      <a:pt x="99" y="279"/>
                    </a:lnTo>
                    <a:lnTo>
                      <a:pt x="105" y="246"/>
                    </a:lnTo>
                    <a:lnTo>
                      <a:pt x="123" y="209"/>
                    </a:lnTo>
                    <a:lnTo>
                      <a:pt x="142" y="173"/>
                    </a:lnTo>
                    <a:lnTo>
                      <a:pt x="153" y="137"/>
                    </a:lnTo>
                    <a:lnTo>
                      <a:pt x="178" y="123"/>
                    </a:lnTo>
                    <a:lnTo>
                      <a:pt x="196" y="105"/>
                    </a:lnTo>
                    <a:lnTo>
                      <a:pt x="214" y="87"/>
                    </a:lnTo>
                    <a:lnTo>
                      <a:pt x="240" y="69"/>
                    </a:lnTo>
                    <a:lnTo>
                      <a:pt x="258" y="51"/>
                    </a:lnTo>
                    <a:lnTo>
                      <a:pt x="277" y="32"/>
                    </a:lnTo>
                    <a:lnTo>
                      <a:pt x="295" y="14"/>
                    </a:lnTo>
                    <a:lnTo>
                      <a:pt x="320" y="0"/>
                    </a:lnTo>
                    <a:lnTo>
                      <a:pt x="345" y="0"/>
                    </a:lnTo>
                    <a:lnTo>
                      <a:pt x="381" y="6"/>
                    </a:lnTo>
                    <a:lnTo>
                      <a:pt x="417" y="6"/>
                    </a:lnTo>
                    <a:lnTo>
                      <a:pt x="450" y="14"/>
                    </a:lnTo>
                    <a:lnTo>
                      <a:pt x="479" y="14"/>
                    </a:lnTo>
                    <a:lnTo>
                      <a:pt x="512" y="25"/>
                    </a:lnTo>
                    <a:lnTo>
                      <a:pt x="549" y="25"/>
                    </a:lnTo>
                    <a:lnTo>
                      <a:pt x="574" y="25"/>
                    </a:lnTo>
                    <a:lnTo>
                      <a:pt x="603" y="69"/>
                    </a:lnTo>
                    <a:lnTo>
                      <a:pt x="617" y="105"/>
                    </a:lnTo>
                    <a:lnTo>
                      <a:pt x="635" y="137"/>
                    </a:lnTo>
                    <a:lnTo>
                      <a:pt x="653" y="173"/>
                    </a:lnTo>
                    <a:lnTo>
                      <a:pt x="682" y="217"/>
                    </a:lnTo>
                    <a:lnTo>
                      <a:pt x="697" y="254"/>
                    </a:lnTo>
                    <a:lnTo>
                      <a:pt x="715" y="290"/>
                    </a:lnTo>
                    <a:lnTo>
                      <a:pt x="745" y="326"/>
                    </a:lnTo>
                    <a:lnTo>
                      <a:pt x="727" y="359"/>
                    </a:lnTo>
                    <a:lnTo>
                      <a:pt x="715" y="395"/>
                    </a:lnTo>
                    <a:lnTo>
                      <a:pt x="697" y="438"/>
                    </a:lnTo>
                    <a:lnTo>
                      <a:pt x="689" y="475"/>
                    </a:lnTo>
                    <a:lnTo>
                      <a:pt x="682" y="511"/>
                    </a:lnTo>
                    <a:lnTo>
                      <a:pt x="664" y="544"/>
                    </a:lnTo>
                    <a:lnTo>
                      <a:pt x="653" y="580"/>
                    </a:lnTo>
                    <a:lnTo>
                      <a:pt x="635" y="616"/>
                    </a:lnTo>
                    <a:lnTo>
                      <a:pt x="617" y="641"/>
                    </a:lnTo>
                    <a:lnTo>
                      <a:pt x="603" y="659"/>
                    </a:lnTo>
                    <a:lnTo>
                      <a:pt x="574" y="686"/>
                    </a:lnTo>
                    <a:lnTo>
                      <a:pt x="555" y="714"/>
                    </a:lnTo>
                    <a:lnTo>
                      <a:pt x="541" y="740"/>
                    </a:lnTo>
                    <a:lnTo>
                      <a:pt x="523" y="765"/>
                    </a:lnTo>
                    <a:lnTo>
                      <a:pt x="494" y="790"/>
                    </a:lnTo>
                    <a:lnTo>
                      <a:pt x="479" y="808"/>
                    </a:lnTo>
                    <a:lnTo>
                      <a:pt x="461" y="819"/>
                    </a:lnTo>
                    <a:lnTo>
                      <a:pt x="432" y="826"/>
                    </a:lnTo>
                    <a:lnTo>
                      <a:pt x="417" y="837"/>
                    </a:lnTo>
                    <a:lnTo>
                      <a:pt x="399" y="844"/>
                    </a:lnTo>
                    <a:lnTo>
                      <a:pt x="381" y="852"/>
                    </a:lnTo>
                    <a:lnTo>
                      <a:pt x="356" y="862"/>
                    </a:lnTo>
                    <a:lnTo>
                      <a:pt x="338" y="870"/>
                    </a:lnTo>
                    <a:lnTo>
                      <a:pt x="320" y="881"/>
                    </a:lnTo>
                    <a:lnTo>
                      <a:pt x="301" y="870"/>
                    </a:lnTo>
                    <a:lnTo>
                      <a:pt x="283" y="852"/>
                    </a:lnTo>
                    <a:lnTo>
                      <a:pt x="265" y="844"/>
                    </a:lnTo>
                    <a:lnTo>
                      <a:pt x="258" y="826"/>
                    </a:lnTo>
                    <a:lnTo>
                      <a:pt x="240" y="819"/>
                    </a:lnTo>
                    <a:lnTo>
                      <a:pt x="222" y="801"/>
                    </a:lnTo>
                    <a:lnTo>
                      <a:pt x="204" y="790"/>
                    </a:lnTo>
                    <a:lnTo>
                      <a:pt x="196" y="776"/>
                    </a:lnTo>
                    <a:lnTo>
                      <a:pt x="178" y="765"/>
                    </a:lnTo>
                    <a:lnTo>
                      <a:pt x="160" y="758"/>
                    </a:lnTo>
                    <a:lnTo>
                      <a:pt x="142" y="758"/>
                    </a:lnTo>
                    <a:lnTo>
                      <a:pt x="117" y="747"/>
                    </a:lnTo>
                    <a:lnTo>
                      <a:pt x="99" y="740"/>
                    </a:lnTo>
                    <a:lnTo>
                      <a:pt x="80" y="729"/>
                    </a:lnTo>
                    <a:lnTo>
                      <a:pt x="62" y="729"/>
                    </a:lnTo>
                    <a:lnTo>
                      <a:pt x="44" y="72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3" name="Freeform 490"/>
              <p:cNvSpPr>
                <a:spLocks/>
              </p:cNvSpPr>
              <p:nvPr/>
            </p:nvSpPr>
            <p:spPr bwMode="auto">
              <a:xfrm>
                <a:off x="3766" y="1276"/>
                <a:ext cx="161" cy="194"/>
              </a:xfrm>
              <a:custGeom>
                <a:avLst/>
                <a:gdLst>
                  <a:gd name="T0" fmla="*/ 1 w 646"/>
                  <a:gd name="T1" fmla="*/ 39 h 776"/>
                  <a:gd name="T2" fmla="*/ 1 w 646"/>
                  <a:gd name="T3" fmla="*/ 39 h 776"/>
                  <a:gd name="T4" fmla="*/ 0 w 646"/>
                  <a:gd name="T5" fmla="*/ 37 h 776"/>
                  <a:gd name="T6" fmla="*/ 1 w 646"/>
                  <a:gd name="T7" fmla="*/ 33 h 776"/>
                  <a:gd name="T8" fmla="*/ 1 w 646"/>
                  <a:gd name="T9" fmla="*/ 29 h 776"/>
                  <a:gd name="T10" fmla="*/ 1 w 646"/>
                  <a:gd name="T11" fmla="*/ 25 h 776"/>
                  <a:gd name="T12" fmla="*/ 3 w 646"/>
                  <a:gd name="T13" fmla="*/ 21 h 776"/>
                  <a:gd name="T14" fmla="*/ 4 w 646"/>
                  <a:gd name="T15" fmla="*/ 17 h 776"/>
                  <a:gd name="T16" fmla="*/ 6 w 646"/>
                  <a:gd name="T17" fmla="*/ 14 h 776"/>
                  <a:gd name="T18" fmla="*/ 7 w 646"/>
                  <a:gd name="T19" fmla="*/ 10 h 776"/>
                  <a:gd name="T20" fmla="*/ 9 w 646"/>
                  <a:gd name="T21" fmla="*/ 7 h 776"/>
                  <a:gd name="T22" fmla="*/ 11 w 646"/>
                  <a:gd name="T23" fmla="*/ 5 h 776"/>
                  <a:gd name="T24" fmla="*/ 14 w 646"/>
                  <a:gd name="T25" fmla="*/ 3 h 776"/>
                  <a:gd name="T26" fmla="*/ 16 w 646"/>
                  <a:gd name="T27" fmla="*/ 1 h 776"/>
                  <a:gd name="T28" fmla="*/ 19 w 646"/>
                  <a:gd name="T29" fmla="*/ 0 h 776"/>
                  <a:gd name="T30" fmla="*/ 22 w 646"/>
                  <a:gd name="T31" fmla="*/ 1 h 776"/>
                  <a:gd name="T32" fmla="*/ 26 w 646"/>
                  <a:gd name="T33" fmla="*/ 1 h 776"/>
                  <a:gd name="T34" fmla="*/ 30 w 646"/>
                  <a:gd name="T35" fmla="*/ 2 h 776"/>
                  <a:gd name="T36" fmla="*/ 32 w 646"/>
                  <a:gd name="T37" fmla="*/ 4 h 776"/>
                  <a:gd name="T38" fmla="*/ 35 w 646"/>
                  <a:gd name="T39" fmla="*/ 8 h 776"/>
                  <a:gd name="T40" fmla="*/ 37 w 646"/>
                  <a:gd name="T41" fmla="*/ 12 h 776"/>
                  <a:gd name="T42" fmla="*/ 39 w 646"/>
                  <a:gd name="T43" fmla="*/ 16 h 776"/>
                  <a:gd name="T44" fmla="*/ 39 w 646"/>
                  <a:gd name="T45" fmla="*/ 20 h 776"/>
                  <a:gd name="T46" fmla="*/ 38 w 646"/>
                  <a:gd name="T47" fmla="*/ 24 h 776"/>
                  <a:gd name="T48" fmla="*/ 37 w 646"/>
                  <a:gd name="T49" fmla="*/ 28 h 776"/>
                  <a:gd name="T50" fmla="*/ 35 w 646"/>
                  <a:gd name="T51" fmla="*/ 32 h 776"/>
                  <a:gd name="T52" fmla="*/ 33 w 646"/>
                  <a:gd name="T53" fmla="*/ 35 h 776"/>
                  <a:gd name="T54" fmla="*/ 31 w 646"/>
                  <a:gd name="T55" fmla="*/ 38 h 776"/>
                  <a:gd name="T56" fmla="*/ 29 w 646"/>
                  <a:gd name="T57" fmla="*/ 41 h 776"/>
                  <a:gd name="T58" fmla="*/ 27 w 646"/>
                  <a:gd name="T59" fmla="*/ 43 h 776"/>
                  <a:gd name="T60" fmla="*/ 25 w 646"/>
                  <a:gd name="T61" fmla="*/ 45 h 776"/>
                  <a:gd name="T62" fmla="*/ 22 w 646"/>
                  <a:gd name="T63" fmla="*/ 46 h 776"/>
                  <a:gd name="T64" fmla="*/ 20 w 646"/>
                  <a:gd name="T65" fmla="*/ 47 h 776"/>
                  <a:gd name="T66" fmla="*/ 18 w 646"/>
                  <a:gd name="T67" fmla="*/ 48 h 776"/>
                  <a:gd name="T68" fmla="*/ 16 w 646"/>
                  <a:gd name="T69" fmla="*/ 48 h 776"/>
                  <a:gd name="T70" fmla="*/ 14 w 646"/>
                  <a:gd name="T71" fmla="*/ 47 h 776"/>
                  <a:gd name="T72" fmla="*/ 13 w 646"/>
                  <a:gd name="T73" fmla="*/ 45 h 776"/>
                  <a:gd name="T74" fmla="*/ 11 w 646"/>
                  <a:gd name="T75" fmla="*/ 43 h 776"/>
                  <a:gd name="T76" fmla="*/ 9 w 646"/>
                  <a:gd name="T77" fmla="*/ 42 h 776"/>
                  <a:gd name="T78" fmla="*/ 7 w 646"/>
                  <a:gd name="T79" fmla="*/ 42 h 776"/>
                  <a:gd name="T80" fmla="*/ 5 w 646"/>
                  <a:gd name="T81" fmla="*/ 41 h 776"/>
                  <a:gd name="T82" fmla="*/ 3 w 646"/>
                  <a:gd name="T83" fmla="*/ 40 h 7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46" h="776">
                    <a:moveTo>
                      <a:pt x="36" y="635"/>
                    </a:moveTo>
                    <a:lnTo>
                      <a:pt x="26" y="628"/>
                    </a:lnTo>
                    <a:lnTo>
                      <a:pt x="18" y="628"/>
                    </a:lnTo>
                    <a:lnTo>
                      <a:pt x="11" y="628"/>
                    </a:lnTo>
                    <a:lnTo>
                      <a:pt x="0" y="620"/>
                    </a:lnTo>
                    <a:lnTo>
                      <a:pt x="0" y="592"/>
                    </a:lnTo>
                    <a:lnTo>
                      <a:pt x="11" y="559"/>
                    </a:lnTo>
                    <a:lnTo>
                      <a:pt x="11" y="529"/>
                    </a:lnTo>
                    <a:lnTo>
                      <a:pt x="18" y="493"/>
                    </a:lnTo>
                    <a:lnTo>
                      <a:pt x="18" y="468"/>
                    </a:lnTo>
                    <a:lnTo>
                      <a:pt x="26" y="432"/>
                    </a:lnTo>
                    <a:lnTo>
                      <a:pt x="26" y="399"/>
                    </a:lnTo>
                    <a:lnTo>
                      <a:pt x="26" y="369"/>
                    </a:lnTo>
                    <a:lnTo>
                      <a:pt x="44" y="338"/>
                    </a:lnTo>
                    <a:lnTo>
                      <a:pt x="54" y="308"/>
                    </a:lnTo>
                    <a:lnTo>
                      <a:pt x="73" y="275"/>
                    </a:lnTo>
                    <a:lnTo>
                      <a:pt x="81" y="247"/>
                    </a:lnTo>
                    <a:lnTo>
                      <a:pt x="99" y="214"/>
                    </a:lnTo>
                    <a:lnTo>
                      <a:pt x="105" y="185"/>
                    </a:lnTo>
                    <a:lnTo>
                      <a:pt x="117" y="152"/>
                    </a:lnTo>
                    <a:lnTo>
                      <a:pt x="135" y="123"/>
                    </a:lnTo>
                    <a:lnTo>
                      <a:pt x="150" y="105"/>
                    </a:lnTo>
                    <a:lnTo>
                      <a:pt x="168" y="90"/>
                    </a:lnTo>
                    <a:lnTo>
                      <a:pt x="186" y="79"/>
                    </a:lnTo>
                    <a:lnTo>
                      <a:pt x="204" y="61"/>
                    </a:lnTo>
                    <a:lnTo>
                      <a:pt x="222" y="43"/>
                    </a:lnTo>
                    <a:lnTo>
                      <a:pt x="240" y="29"/>
                    </a:lnTo>
                    <a:lnTo>
                      <a:pt x="259" y="18"/>
                    </a:lnTo>
                    <a:lnTo>
                      <a:pt x="277" y="0"/>
                    </a:lnTo>
                    <a:lnTo>
                      <a:pt x="302" y="0"/>
                    </a:lnTo>
                    <a:lnTo>
                      <a:pt x="327" y="11"/>
                    </a:lnTo>
                    <a:lnTo>
                      <a:pt x="363" y="11"/>
                    </a:lnTo>
                    <a:lnTo>
                      <a:pt x="389" y="18"/>
                    </a:lnTo>
                    <a:lnTo>
                      <a:pt x="414" y="18"/>
                    </a:lnTo>
                    <a:lnTo>
                      <a:pt x="443" y="18"/>
                    </a:lnTo>
                    <a:lnTo>
                      <a:pt x="476" y="29"/>
                    </a:lnTo>
                    <a:lnTo>
                      <a:pt x="505" y="29"/>
                    </a:lnTo>
                    <a:lnTo>
                      <a:pt x="523" y="61"/>
                    </a:lnTo>
                    <a:lnTo>
                      <a:pt x="537" y="90"/>
                    </a:lnTo>
                    <a:lnTo>
                      <a:pt x="556" y="123"/>
                    </a:lnTo>
                    <a:lnTo>
                      <a:pt x="574" y="160"/>
                    </a:lnTo>
                    <a:lnTo>
                      <a:pt x="592" y="196"/>
                    </a:lnTo>
                    <a:lnTo>
                      <a:pt x="610" y="221"/>
                    </a:lnTo>
                    <a:lnTo>
                      <a:pt x="628" y="257"/>
                    </a:lnTo>
                    <a:lnTo>
                      <a:pt x="646" y="293"/>
                    </a:lnTo>
                    <a:lnTo>
                      <a:pt x="635" y="319"/>
                    </a:lnTo>
                    <a:lnTo>
                      <a:pt x="617" y="356"/>
                    </a:lnTo>
                    <a:lnTo>
                      <a:pt x="610" y="381"/>
                    </a:lnTo>
                    <a:lnTo>
                      <a:pt x="599" y="417"/>
                    </a:lnTo>
                    <a:lnTo>
                      <a:pt x="592" y="442"/>
                    </a:lnTo>
                    <a:lnTo>
                      <a:pt x="574" y="478"/>
                    </a:lnTo>
                    <a:lnTo>
                      <a:pt x="567" y="504"/>
                    </a:lnTo>
                    <a:lnTo>
                      <a:pt x="556" y="540"/>
                    </a:lnTo>
                    <a:lnTo>
                      <a:pt x="537" y="565"/>
                    </a:lnTo>
                    <a:lnTo>
                      <a:pt x="523" y="584"/>
                    </a:lnTo>
                    <a:lnTo>
                      <a:pt x="505" y="602"/>
                    </a:lnTo>
                    <a:lnTo>
                      <a:pt x="486" y="628"/>
                    </a:lnTo>
                    <a:lnTo>
                      <a:pt x="468" y="646"/>
                    </a:lnTo>
                    <a:lnTo>
                      <a:pt x="450" y="671"/>
                    </a:lnTo>
                    <a:lnTo>
                      <a:pt x="432" y="689"/>
                    </a:lnTo>
                    <a:lnTo>
                      <a:pt x="414" y="714"/>
                    </a:lnTo>
                    <a:lnTo>
                      <a:pt x="399" y="725"/>
                    </a:lnTo>
                    <a:lnTo>
                      <a:pt x="381" y="732"/>
                    </a:lnTo>
                    <a:lnTo>
                      <a:pt x="363" y="732"/>
                    </a:lnTo>
                    <a:lnTo>
                      <a:pt x="345" y="743"/>
                    </a:lnTo>
                    <a:lnTo>
                      <a:pt x="327" y="750"/>
                    </a:lnTo>
                    <a:lnTo>
                      <a:pt x="308" y="758"/>
                    </a:lnTo>
                    <a:lnTo>
                      <a:pt x="290" y="768"/>
                    </a:lnTo>
                    <a:lnTo>
                      <a:pt x="277" y="776"/>
                    </a:lnTo>
                    <a:lnTo>
                      <a:pt x="259" y="758"/>
                    </a:lnTo>
                    <a:lnTo>
                      <a:pt x="247" y="750"/>
                    </a:lnTo>
                    <a:lnTo>
                      <a:pt x="229" y="743"/>
                    </a:lnTo>
                    <a:lnTo>
                      <a:pt x="222" y="725"/>
                    </a:lnTo>
                    <a:lnTo>
                      <a:pt x="204" y="714"/>
                    </a:lnTo>
                    <a:lnTo>
                      <a:pt x="196" y="707"/>
                    </a:lnTo>
                    <a:lnTo>
                      <a:pt x="178" y="689"/>
                    </a:lnTo>
                    <a:lnTo>
                      <a:pt x="168" y="682"/>
                    </a:lnTo>
                    <a:lnTo>
                      <a:pt x="150" y="671"/>
                    </a:lnTo>
                    <a:lnTo>
                      <a:pt x="135" y="671"/>
                    </a:lnTo>
                    <a:lnTo>
                      <a:pt x="117" y="664"/>
                    </a:lnTo>
                    <a:lnTo>
                      <a:pt x="99" y="653"/>
                    </a:lnTo>
                    <a:lnTo>
                      <a:pt x="87" y="653"/>
                    </a:lnTo>
                    <a:lnTo>
                      <a:pt x="73" y="646"/>
                    </a:lnTo>
                    <a:lnTo>
                      <a:pt x="54" y="635"/>
                    </a:lnTo>
                    <a:lnTo>
                      <a:pt x="36" y="63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4" name="Freeform 491"/>
              <p:cNvSpPr>
                <a:spLocks/>
              </p:cNvSpPr>
              <p:nvPr/>
            </p:nvSpPr>
            <p:spPr bwMode="auto">
              <a:xfrm>
                <a:off x="3768" y="1301"/>
                <a:ext cx="139" cy="165"/>
              </a:xfrm>
              <a:custGeom>
                <a:avLst/>
                <a:gdLst>
                  <a:gd name="T0" fmla="*/ 2 w 556"/>
                  <a:gd name="T1" fmla="*/ 33 h 661"/>
                  <a:gd name="T2" fmla="*/ 1 w 556"/>
                  <a:gd name="T3" fmla="*/ 33 h 661"/>
                  <a:gd name="T4" fmla="*/ 1 w 556"/>
                  <a:gd name="T5" fmla="*/ 33 h 661"/>
                  <a:gd name="T6" fmla="*/ 1 w 556"/>
                  <a:gd name="T7" fmla="*/ 31 h 661"/>
                  <a:gd name="T8" fmla="*/ 1 w 556"/>
                  <a:gd name="T9" fmla="*/ 28 h 661"/>
                  <a:gd name="T10" fmla="*/ 1 w 556"/>
                  <a:gd name="T11" fmla="*/ 25 h 661"/>
                  <a:gd name="T12" fmla="*/ 2 w 556"/>
                  <a:gd name="T13" fmla="*/ 21 h 661"/>
                  <a:gd name="T14" fmla="*/ 3 w 556"/>
                  <a:gd name="T15" fmla="*/ 18 h 661"/>
                  <a:gd name="T16" fmla="*/ 4 w 556"/>
                  <a:gd name="T17" fmla="*/ 15 h 661"/>
                  <a:gd name="T18" fmla="*/ 6 w 556"/>
                  <a:gd name="T19" fmla="*/ 11 h 661"/>
                  <a:gd name="T20" fmla="*/ 7 w 556"/>
                  <a:gd name="T21" fmla="*/ 8 h 661"/>
                  <a:gd name="T22" fmla="*/ 8 w 556"/>
                  <a:gd name="T23" fmla="*/ 5 h 661"/>
                  <a:gd name="T24" fmla="*/ 11 w 556"/>
                  <a:gd name="T25" fmla="*/ 4 h 661"/>
                  <a:gd name="T26" fmla="*/ 12 w 556"/>
                  <a:gd name="T27" fmla="*/ 2 h 661"/>
                  <a:gd name="T28" fmla="*/ 14 w 556"/>
                  <a:gd name="T29" fmla="*/ 1 h 661"/>
                  <a:gd name="T30" fmla="*/ 17 w 556"/>
                  <a:gd name="T31" fmla="*/ 0 h 661"/>
                  <a:gd name="T32" fmla="*/ 20 w 556"/>
                  <a:gd name="T33" fmla="*/ 0 h 661"/>
                  <a:gd name="T34" fmla="*/ 23 w 556"/>
                  <a:gd name="T35" fmla="*/ 1 h 661"/>
                  <a:gd name="T36" fmla="*/ 26 w 556"/>
                  <a:gd name="T37" fmla="*/ 1 h 661"/>
                  <a:gd name="T38" fmla="*/ 28 w 556"/>
                  <a:gd name="T39" fmla="*/ 3 h 661"/>
                  <a:gd name="T40" fmla="*/ 30 w 556"/>
                  <a:gd name="T41" fmla="*/ 6 h 661"/>
                  <a:gd name="T42" fmla="*/ 32 w 556"/>
                  <a:gd name="T43" fmla="*/ 10 h 661"/>
                  <a:gd name="T44" fmla="*/ 34 w 556"/>
                  <a:gd name="T45" fmla="*/ 14 h 661"/>
                  <a:gd name="T46" fmla="*/ 34 w 556"/>
                  <a:gd name="T47" fmla="*/ 17 h 661"/>
                  <a:gd name="T48" fmla="*/ 33 w 556"/>
                  <a:gd name="T49" fmla="*/ 20 h 661"/>
                  <a:gd name="T50" fmla="*/ 32 w 556"/>
                  <a:gd name="T51" fmla="*/ 24 h 661"/>
                  <a:gd name="T52" fmla="*/ 31 w 556"/>
                  <a:gd name="T53" fmla="*/ 27 h 661"/>
                  <a:gd name="T54" fmla="*/ 29 w 556"/>
                  <a:gd name="T55" fmla="*/ 30 h 661"/>
                  <a:gd name="T56" fmla="*/ 28 w 556"/>
                  <a:gd name="T57" fmla="*/ 33 h 661"/>
                  <a:gd name="T58" fmla="*/ 25 w 556"/>
                  <a:gd name="T59" fmla="*/ 35 h 661"/>
                  <a:gd name="T60" fmla="*/ 24 w 556"/>
                  <a:gd name="T61" fmla="*/ 37 h 661"/>
                  <a:gd name="T62" fmla="*/ 22 w 556"/>
                  <a:gd name="T63" fmla="*/ 38 h 661"/>
                  <a:gd name="T64" fmla="*/ 20 w 556"/>
                  <a:gd name="T65" fmla="*/ 40 h 661"/>
                  <a:gd name="T66" fmla="*/ 18 w 556"/>
                  <a:gd name="T67" fmla="*/ 40 h 661"/>
                  <a:gd name="T68" fmla="*/ 16 w 556"/>
                  <a:gd name="T69" fmla="*/ 41 h 661"/>
                  <a:gd name="T70" fmla="*/ 14 w 556"/>
                  <a:gd name="T71" fmla="*/ 41 h 661"/>
                  <a:gd name="T72" fmla="*/ 13 w 556"/>
                  <a:gd name="T73" fmla="*/ 40 h 661"/>
                  <a:gd name="T74" fmla="*/ 12 w 556"/>
                  <a:gd name="T75" fmla="*/ 38 h 661"/>
                  <a:gd name="T76" fmla="*/ 10 w 556"/>
                  <a:gd name="T77" fmla="*/ 37 h 661"/>
                  <a:gd name="T78" fmla="*/ 8 w 556"/>
                  <a:gd name="T79" fmla="*/ 36 h 661"/>
                  <a:gd name="T80" fmla="*/ 7 w 556"/>
                  <a:gd name="T81" fmla="*/ 35 h 661"/>
                  <a:gd name="T82" fmla="*/ 5 w 556"/>
                  <a:gd name="T83" fmla="*/ 35 h 661"/>
                  <a:gd name="T84" fmla="*/ 3 w 556"/>
                  <a:gd name="T85" fmla="*/ 34 h 6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661">
                    <a:moveTo>
                      <a:pt x="33" y="549"/>
                    </a:moveTo>
                    <a:lnTo>
                      <a:pt x="33" y="538"/>
                    </a:lnTo>
                    <a:lnTo>
                      <a:pt x="25" y="538"/>
                    </a:lnTo>
                    <a:lnTo>
                      <a:pt x="15" y="538"/>
                    </a:lnTo>
                    <a:lnTo>
                      <a:pt x="7" y="538"/>
                    </a:lnTo>
                    <a:lnTo>
                      <a:pt x="7" y="531"/>
                    </a:lnTo>
                    <a:lnTo>
                      <a:pt x="0" y="531"/>
                    </a:lnTo>
                    <a:lnTo>
                      <a:pt x="7" y="505"/>
                    </a:lnTo>
                    <a:lnTo>
                      <a:pt x="7" y="476"/>
                    </a:lnTo>
                    <a:lnTo>
                      <a:pt x="15" y="450"/>
                    </a:lnTo>
                    <a:lnTo>
                      <a:pt x="15" y="425"/>
                    </a:lnTo>
                    <a:lnTo>
                      <a:pt x="15" y="396"/>
                    </a:lnTo>
                    <a:lnTo>
                      <a:pt x="25" y="371"/>
                    </a:lnTo>
                    <a:lnTo>
                      <a:pt x="25" y="345"/>
                    </a:lnTo>
                    <a:lnTo>
                      <a:pt x="33" y="320"/>
                    </a:lnTo>
                    <a:lnTo>
                      <a:pt x="43" y="290"/>
                    </a:lnTo>
                    <a:lnTo>
                      <a:pt x="51" y="266"/>
                    </a:lnTo>
                    <a:lnTo>
                      <a:pt x="62" y="241"/>
                    </a:lnTo>
                    <a:lnTo>
                      <a:pt x="76" y="211"/>
                    </a:lnTo>
                    <a:lnTo>
                      <a:pt x="88" y="186"/>
                    </a:lnTo>
                    <a:lnTo>
                      <a:pt x="94" y="160"/>
                    </a:lnTo>
                    <a:lnTo>
                      <a:pt x="106" y="135"/>
                    </a:lnTo>
                    <a:lnTo>
                      <a:pt x="113" y="106"/>
                    </a:lnTo>
                    <a:lnTo>
                      <a:pt x="131" y="88"/>
                    </a:lnTo>
                    <a:lnTo>
                      <a:pt x="149" y="81"/>
                    </a:lnTo>
                    <a:lnTo>
                      <a:pt x="167" y="63"/>
                    </a:lnTo>
                    <a:lnTo>
                      <a:pt x="175" y="55"/>
                    </a:lnTo>
                    <a:lnTo>
                      <a:pt x="193" y="36"/>
                    </a:lnTo>
                    <a:lnTo>
                      <a:pt x="211" y="26"/>
                    </a:lnTo>
                    <a:lnTo>
                      <a:pt x="229" y="18"/>
                    </a:lnTo>
                    <a:lnTo>
                      <a:pt x="236" y="0"/>
                    </a:lnTo>
                    <a:lnTo>
                      <a:pt x="266" y="0"/>
                    </a:lnTo>
                    <a:lnTo>
                      <a:pt x="291" y="8"/>
                    </a:lnTo>
                    <a:lnTo>
                      <a:pt x="316" y="8"/>
                    </a:lnTo>
                    <a:lnTo>
                      <a:pt x="334" y="8"/>
                    </a:lnTo>
                    <a:lnTo>
                      <a:pt x="360" y="18"/>
                    </a:lnTo>
                    <a:lnTo>
                      <a:pt x="388" y="18"/>
                    </a:lnTo>
                    <a:lnTo>
                      <a:pt x="414" y="18"/>
                    </a:lnTo>
                    <a:lnTo>
                      <a:pt x="432" y="26"/>
                    </a:lnTo>
                    <a:lnTo>
                      <a:pt x="450" y="55"/>
                    </a:lnTo>
                    <a:lnTo>
                      <a:pt x="465" y="81"/>
                    </a:lnTo>
                    <a:lnTo>
                      <a:pt x="483" y="106"/>
                    </a:lnTo>
                    <a:lnTo>
                      <a:pt x="494" y="135"/>
                    </a:lnTo>
                    <a:lnTo>
                      <a:pt x="512" y="168"/>
                    </a:lnTo>
                    <a:lnTo>
                      <a:pt x="526" y="196"/>
                    </a:lnTo>
                    <a:lnTo>
                      <a:pt x="538" y="222"/>
                    </a:lnTo>
                    <a:lnTo>
                      <a:pt x="556" y="247"/>
                    </a:lnTo>
                    <a:lnTo>
                      <a:pt x="545" y="272"/>
                    </a:lnTo>
                    <a:lnTo>
                      <a:pt x="538" y="302"/>
                    </a:lnTo>
                    <a:lnTo>
                      <a:pt x="526" y="327"/>
                    </a:lnTo>
                    <a:lnTo>
                      <a:pt x="520" y="353"/>
                    </a:lnTo>
                    <a:lnTo>
                      <a:pt x="512" y="381"/>
                    </a:lnTo>
                    <a:lnTo>
                      <a:pt x="502" y="407"/>
                    </a:lnTo>
                    <a:lnTo>
                      <a:pt x="494" y="432"/>
                    </a:lnTo>
                    <a:lnTo>
                      <a:pt x="483" y="462"/>
                    </a:lnTo>
                    <a:lnTo>
                      <a:pt x="465" y="476"/>
                    </a:lnTo>
                    <a:lnTo>
                      <a:pt x="450" y="505"/>
                    </a:lnTo>
                    <a:lnTo>
                      <a:pt x="439" y="523"/>
                    </a:lnTo>
                    <a:lnTo>
                      <a:pt x="421" y="538"/>
                    </a:lnTo>
                    <a:lnTo>
                      <a:pt x="403" y="556"/>
                    </a:lnTo>
                    <a:lnTo>
                      <a:pt x="388" y="574"/>
                    </a:lnTo>
                    <a:lnTo>
                      <a:pt x="378" y="592"/>
                    </a:lnTo>
                    <a:lnTo>
                      <a:pt x="360" y="610"/>
                    </a:lnTo>
                    <a:lnTo>
                      <a:pt x="342" y="617"/>
                    </a:lnTo>
                    <a:lnTo>
                      <a:pt x="334" y="628"/>
                    </a:lnTo>
                    <a:lnTo>
                      <a:pt x="316" y="635"/>
                    </a:lnTo>
                    <a:lnTo>
                      <a:pt x="297" y="635"/>
                    </a:lnTo>
                    <a:lnTo>
                      <a:pt x="279" y="646"/>
                    </a:lnTo>
                    <a:lnTo>
                      <a:pt x="272" y="653"/>
                    </a:lnTo>
                    <a:lnTo>
                      <a:pt x="254" y="661"/>
                    </a:lnTo>
                    <a:lnTo>
                      <a:pt x="236" y="661"/>
                    </a:lnTo>
                    <a:lnTo>
                      <a:pt x="229" y="653"/>
                    </a:lnTo>
                    <a:lnTo>
                      <a:pt x="218" y="646"/>
                    </a:lnTo>
                    <a:lnTo>
                      <a:pt x="200" y="635"/>
                    </a:lnTo>
                    <a:lnTo>
                      <a:pt x="193" y="628"/>
                    </a:lnTo>
                    <a:lnTo>
                      <a:pt x="185" y="617"/>
                    </a:lnTo>
                    <a:lnTo>
                      <a:pt x="167" y="599"/>
                    </a:lnTo>
                    <a:lnTo>
                      <a:pt x="157" y="592"/>
                    </a:lnTo>
                    <a:lnTo>
                      <a:pt x="149" y="585"/>
                    </a:lnTo>
                    <a:lnTo>
                      <a:pt x="131" y="585"/>
                    </a:lnTo>
                    <a:lnTo>
                      <a:pt x="124" y="574"/>
                    </a:lnTo>
                    <a:lnTo>
                      <a:pt x="106" y="567"/>
                    </a:lnTo>
                    <a:lnTo>
                      <a:pt x="94" y="567"/>
                    </a:lnTo>
                    <a:lnTo>
                      <a:pt x="76" y="556"/>
                    </a:lnTo>
                    <a:lnTo>
                      <a:pt x="62" y="556"/>
                    </a:lnTo>
                    <a:lnTo>
                      <a:pt x="51" y="549"/>
                    </a:lnTo>
                    <a:lnTo>
                      <a:pt x="33" y="54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5" name="Freeform 492"/>
              <p:cNvSpPr>
                <a:spLocks/>
              </p:cNvSpPr>
              <p:nvPr/>
            </p:nvSpPr>
            <p:spPr bwMode="auto">
              <a:xfrm>
                <a:off x="3772" y="1325"/>
                <a:ext cx="115" cy="139"/>
              </a:xfrm>
              <a:custGeom>
                <a:avLst/>
                <a:gdLst>
                  <a:gd name="T0" fmla="*/ 1 w 460"/>
                  <a:gd name="T1" fmla="*/ 28 h 554"/>
                  <a:gd name="T2" fmla="*/ 1 w 460"/>
                  <a:gd name="T3" fmla="*/ 28 h 554"/>
                  <a:gd name="T4" fmla="*/ 0 w 460"/>
                  <a:gd name="T5" fmla="*/ 27 h 554"/>
                  <a:gd name="T6" fmla="*/ 1 w 460"/>
                  <a:gd name="T7" fmla="*/ 24 h 554"/>
                  <a:gd name="T8" fmla="*/ 1 w 460"/>
                  <a:gd name="T9" fmla="*/ 21 h 554"/>
                  <a:gd name="T10" fmla="*/ 2 w 460"/>
                  <a:gd name="T11" fmla="*/ 18 h 554"/>
                  <a:gd name="T12" fmla="*/ 2 w 460"/>
                  <a:gd name="T13" fmla="*/ 16 h 554"/>
                  <a:gd name="T14" fmla="*/ 4 w 460"/>
                  <a:gd name="T15" fmla="*/ 13 h 554"/>
                  <a:gd name="T16" fmla="*/ 5 w 460"/>
                  <a:gd name="T17" fmla="*/ 9 h 554"/>
                  <a:gd name="T18" fmla="*/ 6 w 460"/>
                  <a:gd name="T19" fmla="*/ 7 h 554"/>
                  <a:gd name="T20" fmla="*/ 7 w 460"/>
                  <a:gd name="T21" fmla="*/ 5 h 554"/>
                  <a:gd name="T22" fmla="*/ 9 w 460"/>
                  <a:gd name="T23" fmla="*/ 3 h 554"/>
                  <a:gd name="T24" fmla="*/ 10 w 460"/>
                  <a:gd name="T25" fmla="*/ 2 h 554"/>
                  <a:gd name="T26" fmla="*/ 12 w 460"/>
                  <a:gd name="T27" fmla="*/ 1 h 554"/>
                  <a:gd name="T28" fmla="*/ 14 w 460"/>
                  <a:gd name="T29" fmla="*/ 0 h 554"/>
                  <a:gd name="T30" fmla="*/ 16 w 460"/>
                  <a:gd name="T31" fmla="*/ 1 h 554"/>
                  <a:gd name="T32" fmla="*/ 19 w 460"/>
                  <a:gd name="T33" fmla="*/ 1 h 554"/>
                  <a:gd name="T34" fmla="*/ 22 w 460"/>
                  <a:gd name="T35" fmla="*/ 1 h 554"/>
                  <a:gd name="T36" fmla="*/ 23 w 460"/>
                  <a:gd name="T37" fmla="*/ 3 h 554"/>
                  <a:gd name="T38" fmla="*/ 25 w 460"/>
                  <a:gd name="T39" fmla="*/ 6 h 554"/>
                  <a:gd name="T40" fmla="*/ 27 w 460"/>
                  <a:gd name="T41" fmla="*/ 9 h 554"/>
                  <a:gd name="T42" fmla="*/ 28 w 460"/>
                  <a:gd name="T43" fmla="*/ 12 h 554"/>
                  <a:gd name="T44" fmla="*/ 29 w 460"/>
                  <a:gd name="T45" fmla="*/ 14 h 554"/>
                  <a:gd name="T46" fmla="*/ 28 w 460"/>
                  <a:gd name="T47" fmla="*/ 17 h 554"/>
                  <a:gd name="T48" fmla="*/ 27 w 460"/>
                  <a:gd name="T49" fmla="*/ 20 h 554"/>
                  <a:gd name="T50" fmla="*/ 26 w 460"/>
                  <a:gd name="T51" fmla="*/ 23 h 554"/>
                  <a:gd name="T52" fmla="*/ 24 w 460"/>
                  <a:gd name="T53" fmla="*/ 25 h 554"/>
                  <a:gd name="T54" fmla="*/ 23 w 460"/>
                  <a:gd name="T55" fmla="*/ 27 h 554"/>
                  <a:gd name="T56" fmla="*/ 21 w 460"/>
                  <a:gd name="T57" fmla="*/ 29 h 554"/>
                  <a:gd name="T58" fmla="*/ 20 w 460"/>
                  <a:gd name="T59" fmla="*/ 31 h 554"/>
                  <a:gd name="T60" fmla="*/ 19 w 460"/>
                  <a:gd name="T61" fmla="*/ 32 h 554"/>
                  <a:gd name="T62" fmla="*/ 17 w 460"/>
                  <a:gd name="T63" fmla="*/ 33 h 554"/>
                  <a:gd name="T64" fmla="*/ 15 w 460"/>
                  <a:gd name="T65" fmla="*/ 34 h 554"/>
                  <a:gd name="T66" fmla="*/ 14 w 460"/>
                  <a:gd name="T67" fmla="*/ 34 h 554"/>
                  <a:gd name="T68" fmla="*/ 12 w 460"/>
                  <a:gd name="T69" fmla="*/ 34 h 554"/>
                  <a:gd name="T70" fmla="*/ 11 w 460"/>
                  <a:gd name="T71" fmla="*/ 33 h 554"/>
                  <a:gd name="T72" fmla="*/ 10 w 460"/>
                  <a:gd name="T73" fmla="*/ 32 h 554"/>
                  <a:gd name="T74" fmla="*/ 9 w 460"/>
                  <a:gd name="T75" fmla="*/ 31 h 554"/>
                  <a:gd name="T76" fmla="*/ 7 w 460"/>
                  <a:gd name="T77" fmla="*/ 31 h 554"/>
                  <a:gd name="T78" fmla="*/ 6 w 460"/>
                  <a:gd name="T79" fmla="*/ 30 h 554"/>
                  <a:gd name="T80" fmla="*/ 4 w 460"/>
                  <a:gd name="T81" fmla="*/ 29 h 554"/>
                  <a:gd name="T82" fmla="*/ 3 w 460"/>
                  <a:gd name="T83" fmla="*/ 29 h 5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0" h="554">
                    <a:moveTo>
                      <a:pt x="28" y="450"/>
                    </a:moveTo>
                    <a:lnTo>
                      <a:pt x="18" y="450"/>
                    </a:lnTo>
                    <a:lnTo>
                      <a:pt x="10" y="450"/>
                    </a:lnTo>
                    <a:lnTo>
                      <a:pt x="10" y="439"/>
                    </a:lnTo>
                    <a:lnTo>
                      <a:pt x="0" y="439"/>
                    </a:lnTo>
                    <a:lnTo>
                      <a:pt x="0" y="424"/>
                    </a:lnTo>
                    <a:lnTo>
                      <a:pt x="10" y="396"/>
                    </a:lnTo>
                    <a:lnTo>
                      <a:pt x="10" y="377"/>
                    </a:lnTo>
                    <a:lnTo>
                      <a:pt x="18" y="351"/>
                    </a:lnTo>
                    <a:lnTo>
                      <a:pt x="18" y="333"/>
                    </a:lnTo>
                    <a:lnTo>
                      <a:pt x="18" y="308"/>
                    </a:lnTo>
                    <a:lnTo>
                      <a:pt x="28" y="290"/>
                    </a:lnTo>
                    <a:lnTo>
                      <a:pt x="28" y="264"/>
                    </a:lnTo>
                    <a:lnTo>
                      <a:pt x="36" y="246"/>
                    </a:lnTo>
                    <a:lnTo>
                      <a:pt x="47" y="221"/>
                    </a:lnTo>
                    <a:lnTo>
                      <a:pt x="55" y="203"/>
                    </a:lnTo>
                    <a:lnTo>
                      <a:pt x="61" y="173"/>
                    </a:lnTo>
                    <a:lnTo>
                      <a:pt x="73" y="148"/>
                    </a:lnTo>
                    <a:lnTo>
                      <a:pt x="79" y="130"/>
                    </a:lnTo>
                    <a:lnTo>
                      <a:pt x="91" y="105"/>
                    </a:lnTo>
                    <a:lnTo>
                      <a:pt x="98" y="87"/>
                    </a:lnTo>
                    <a:lnTo>
                      <a:pt x="109" y="79"/>
                    </a:lnTo>
                    <a:lnTo>
                      <a:pt x="124" y="61"/>
                    </a:lnTo>
                    <a:lnTo>
                      <a:pt x="134" y="51"/>
                    </a:lnTo>
                    <a:lnTo>
                      <a:pt x="152" y="43"/>
                    </a:lnTo>
                    <a:lnTo>
                      <a:pt x="160" y="36"/>
                    </a:lnTo>
                    <a:lnTo>
                      <a:pt x="178" y="25"/>
                    </a:lnTo>
                    <a:lnTo>
                      <a:pt x="185" y="7"/>
                    </a:lnTo>
                    <a:lnTo>
                      <a:pt x="203" y="0"/>
                    </a:lnTo>
                    <a:lnTo>
                      <a:pt x="221" y="0"/>
                    </a:lnTo>
                    <a:lnTo>
                      <a:pt x="239" y="7"/>
                    </a:lnTo>
                    <a:lnTo>
                      <a:pt x="257" y="7"/>
                    </a:lnTo>
                    <a:lnTo>
                      <a:pt x="282" y="7"/>
                    </a:lnTo>
                    <a:lnTo>
                      <a:pt x="301" y="7"/>
                    </a:lnTo>
                    <a:lnTo>
                      <a:pt x="319" y="18"/>
                    </a:lnTo>
                    <a:lnTo>
                      <a:pt x="345" y="18"/>
                    </a:lnTo>
                    <a:lnTo>
                      <a:pt x="363" y="18"/>
                    </a:lnTo>
                    <a:lnTo>
                      <a:pt x="373" y="43"/>
                    </a:lnTo>
                    <a:lnTo>
                      <a:pt x="388" y="69"/>
                    </a:lnTo>
                    <a:lnTo>
                      <a:pt x="399" y="87"/>
                    </a:lnTo>
                    <a:lnTo>
                      <a:pt x="417" y="112"/>
                    </a:lnTo>
                    <a:lnTo>
                      <a:pt x="424" y="142"/>
                    </a:lnTo>
                    <a:lnTo>
                      <a:pt x="442" y="160"/>
                    </a:lnTo>
                    <a:lnTo>
                      <a:pt x="450" y="185"/>
                    </a:lnTo>
                    <a:lnTo>
                      <a:pt x="460" y="210"/>
                    </a:lnTo>
                    <a:lnTo>
                      <a:pt x="460" y="228"/>
                    </a:lnTo>
                    <a:lnTo>
                      <a:pt x="450" y="254"/>
                    </a:lnTo>
                    <a:lnTo>
                      <a:pt x="442" y="272"/>
                    </a:lnTo>
                    <a:lnTo>
                      <a:pt x="435" y="297"/>
                    </a:lnTo>
                    <a:lnTo>
                      <a:pt x="424" y="315"/>
                    </a:lnTo>
                    <a:lnTo>
                      <a:pt x="417" y="344"/>
                    </a:lnTo>
                    <a:lnTo>
                      <a:pt x="406" y="363"/>
                    </a:lnTo>
                    <a:lnTo>
                      <a:pt x="399" y="388"/>
                    </a:lnTo>
                    <a:lnTo>
                      <a:pt x="388" y="396"/>
                    </a:lnTo>
                    <a:lnTo>
                      <a:pt x="381" y="414"/>
                    </a:lnTo>
                    <a:lnTo>
                      <a:pt x="363" y="432"/>
                    </a:lnTo>
                    <a:lnTo>
                      <a:pt x="355" y="450"/>
                    </a:lnTo>
                    <a:lnTo>
                      <a:pt x="337" y="468"/>
                    </a:lnTo>
                    <a:lnTo>
                      <a:pt x="327" y="475"/>
                    </a:lnTo>
                    <a:lnTo>
                      <a:pt x="312" y="493"/>
                    </a:lnTo>
                    <a:lnTo>
                      <a:pt x="301" y="511"/>
                    </a:lnTo>
                    <a:lnTo>
                      <a:pt x="294" y="511"/>
                    </a:lnTo>
                    <a:lnTo>
                      <a:pt x="276" y="518"/>
                    </a:lnTo>
                    <a:lnTo>
                      <a:pt x="264" y="529"/>
                    </a:lnTo>
                    <a:lnTo>
                      <a:pt x="251" y="529"/>
                    </a:lnTo>
                    <a:lnTo>
                      <a:pt x="239" y="536"/>
                    </a:lnTo>
                    <a:lnTo>
                      <a:pt x="221" y="547"/>
                    </a:lnTo>
                    <a:lnTo>
                      <a:pt x="214" y="547"/>
                    </a:lnTo>
                    <a:lnTo>
                      <a:pt x="203" y="554"/>
                    </a:lnTo>
                    <a:lnTo>
                      <a:pt x="185" y="547"/>
                    </a:lnTo>
                    <a:lnTo>
                      <a:pt x="178" y="536"/>
                    </a:lnTo>
                    <a:lnTo>
                      <a:pt x="170" y="529"/>
                    </a:lnTo>
                    <a:lnTo>
                      <a:pt x="160" y="518"/>
                    </a:lnTo>
                    <a:lnTo>
                      <a:pt x="152" y="511"/>
                    </a:lnTo>
                    <a:lnTo>
                      <a:pt x="142" y="500"/>
                    </a:lnTo>
                    <a:lnTo>
                      <a:pt x="134" y="493"/>
                    </a:lnTo>
                    <a:lnTo>
                      <a:pt x="124" y="486"/>
                    </a:lnTo>
                    <a:lnTo>
                      <a:pt x="109" y="486"/>
                    </a:lnTo>
                    <a:lnTo>
                      <a:pt x="98" y="475"/>
                    </a:lnTo>
                    <a:lnTo>
                      <a:pt x="91" y="475"/>
                    </a:lnTo>
                    <a:lnTo>
                      <a:pt x="79" y="468"/>
                    </a:lnTo>
                    <a:lnTo>
                      <a:pt x="61" y="468"/>
                    </a:lnTo>
                    <a:lnTo>
                      <a:pt x="55" y="457"/>
                    </a:lnTo>
                    <a:lnTo>
                      <a:pt x="47" y="457"/>
                    </a:lnTo>
                    <a:lnTo>
                      <a:pt x="28" y="450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6" name="Freeform 493"/>
              <p:cNvSpPr>
                <a:spLocks/>
              </p:cNvSpPr>
              <p:nvPr/>
            </p:nvSpPr>
            <p:spPr bwMode="auto">
              <a:xfrm>
                <a:off x="3777" y="1350"/>
                <a:ext cx="92" cy="109"/>
              </a:xfrm>
              <a:custGeom>
                <a:avLst/>
                <a:gdLst>
                  <a:gd name="T0" fmla="*/ 1 w 370"/>
                  <a:gd name="T1" fmla="*/ 22 h 439"/>
                  <a:gd name="T2" fmla="*/ 0 w 370"/>
                  <a:gd name="T3" fmla="*/ 22 h 439"/>
                  <a:gd name="T4" fmla="*/ 0 w 370"/>
                  <a:gd name="T5" fmla="*/ 20 h 439"/>
                  <a:gd name="T6" fmla="*/ 0 w 370"/>
                  <a:gd name="T7" fmla="*/ 17 h 439"/>
                  <a:gd name="T8" fmla="*/ 1 w 370"/>
                  <a:gd name="T9" fmla="*/ 15 h 439"/>
                  <a:gd name="T10" fmla="*/ 1 w 370"/>
                  <a:gd name="T11" fmla="*/ 13 h 439"/>
                  <a:gd name="T12" fmla="*/ 2 w 370"/>
                  <a:gd name="T13" fmla="*/ 11 h 439"/>
                  <a:gd name="T14" fmla="*/ 3 w 370"/>
                  <a:gd name="T15" fmla="*/ 9 h 439"/>
                  <a:gd name="T16" fmla="*/ 4 w 370"/>
                  <a:gd name="T17" fmla="*/ 6 h 439"/>
                  <a:gd name="T18" fmla="*/ 5 w 370"/>
                  <a:gd name="T19" fmla="*/ 4 h 439"/>
                  <a:gd name="T20" fmla="*/ 6 w 370"/>
                  <a:gd name="T21" fmla="*/ 3 h 439"/>
                  <a:gd name="T22" fmla="*/ 7 w 370"/>
                  <a:gd name="T23" fmla="*/ 2 h 439"/>
                  <a:gd name="T24" fmla="*/ 8 w 370"/>
                  <a:gd name="T25" fmla="*/ 1 h 439"/>
                  <a:gd name="T26" fmla="*/ 10 w 370"/>
                  <a:gd name="T27" fmla="*/ 0 h 439"/>
                  <a:gd name="T28" fmla="*/ 11 w 370"/>
                  <a:gd name="T29" fmla="*/ 0 h 439"/>
                  <a:gd name="T30" fmla="*/ 14 w 370"/>
                  <a:gd name="T31" fmla="*/ 0 h 439"/>
                  <a:gd name="T32" fmla="*/ 16 w 370"/>
                  <a:gd name="T33" fmla="*/ 0 h 439"/>
                  <a:gd name="T34" fmla="*/ 18 w 370"/>
                  <a:gd name="T35" fmla="*/ 1 h 439"/>
                  <a:gd name="T36" fmla="*/ 19 w 370"/>
                  <a:gd name="T37" fmla="*/ 3 h 439"/>
                  <a:gd name="T38" fmla="*/ 20 w 370"/>
                  <a:gd name="T39" fmla="*/ 5 h 439"/>
                  <a:gd name="T40" fmla="*/ 21 w 370"/>
                  <a:gd name="T41" fmla="*/ 8 h 439"/>
                  <a:gd name="T42" fmla="*/ 23 w 370"/>
                  <a:gd name="T43" fmla="*/ 10 h 439"/>
                  <a:gd name="T44" fmla="*/ 22 w 370"/>
                  <a:gd name="T45" fmla="*/ 12 h 439"/>
                  <a:gd name="T46" fmla="*/ 21 w 370"/>
                  <a:gd name="T47" fmla="*/ 15 h 439"/>
                  <a:gd name="T48" fmla="*/ 21 w 370"/>
                  <a:gd name="T49" fmla="*/ 17 h 439"/>
                  <a:gd name="T50" fmla="*/ 20 w 370"/>
                  <a:gd name="T51" fmla="*/ 19 h 439"/>
                  <a:gd name="T52" fmla="*/ 19 w 370"/>
                  <a:gd name="T53" fmla="*/ 21 h 439"/>
                  <a:gd name="T54" fmla="*/ 17 w 370"/>
                  <a:gd name="T55" fmla="*/ 22 h 439"/>
                  <a:gd name="T56" fmla="*/ 16 w 370"/>
                  <a:gd name="T57" fmla="*/ 24 h 439"/>
                  <a:gd name="T58" fmla="*/ 15 w 370"/>
                  <a:gd name="T59" fmla="*/ 25 h 439"/>
                  <a:gd name="T60" fmla="*/ 14 w 370"/>
                  <a:gd name="T61" fmla="*/ 26 h 439"/>
                  <a:gd name="T62" fmla="*/ 12 w 370"/>
                  <a:gd name="T63" fmla="*/ 26 h 439"/>
                  <a:gd name="T64" fmla="*/ 11 w 370"/>
                  <a:gd name="T65" fmla="*/ 27 h 439"/>
                  <a:gd name="T66" fmla="*/ 10 w 370"/>
                  <a:gd name="T67" fmla="*/ 27 h 439"/>
                  <a:gd name="T68" fmla="*/ 9 w 370"/>
                  <a:gd name="T69" fmla="*/ 27 h 439"/>
                  <a:gd name="T70" fmla="*/ 8 w 370"/>
                  <a:gd name="T71" fmla="*/ 26 h 439"/>
                  <a:gd name="T72" fmla="*/ 7 w 370"/>
                  <a:gd name="T73" fmla="*/ 25 h 439"/>
                  <a:gd name="T74" fmla="*/ 6 w 370"/>
                  <a:gd name="T75" fmla="*/ 24 h 439"/>
                  <a:gd name="T76" fmla="*/ 5 w 370"/>
                  <a:gd name="T77" fmla="*/ 23 h 439"/>
                  <a:gd name="T78" fmla="*/ 4 w 370"/>
                  <a:gd name="T79" fmla="*/ 23 h 439"/>
                  <a:gd name="T80" fmla="*/ 3 w 370"/>
                  <a:gd name="T81" fmla="*/ 23 h 439"/>
                  <a:gd name="T82" fmla="*/ 2 w 370"/>
                  <a:gd name="T83" fmla="*/ 22 h 4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0" h="439">
                    <a:moveTo>
                      <a:pt x="29" y="360"/>
                    </a:moveTo>
                    <a:lnTo>
                      <a:pt x="18" y="360"/>
                    </a:lnTo>
                    <a:lnTo>
                      <a:pt x="10" y="360"/>
                    </a:lnTo>
                    <a:lnTo>
                      <a:pt x="0" y="353"/>
                    </a:lnTo>
                    <a:lnTo>
                      <a:pt x="0" y="335"/>
                    </a:lnTo>
                    <a:lnTo>
                      <a:pt x="0" y="317"/>
                    </a:lnTo>
                    <a:lnTo>
                      <a:pt x="10" y="299"/>
                    </a:lnTo>
                    <a:lnTo>
                      <a:pt x="10" y="280"/>
                    </a:lnTo>
                    <a:lnTo>
                      <a:pt x="10" y="266"/>
                    </a:lnTo>
                    <a:lnTo>
                      <a:pt x="18" y="247"/>
                    </a:lnTo>
                    <a:lnTo>
                      <a:pt x="18" y="229"/>
                    </a:lnTo>
                    <a:lnTo>
                      <a:pt x="18" y="211"/>
                    </a:lnTo>
                    <a:lnTo>
                      <a:pt x="29" y="193"/>
                    </a:lnTo>
                    <a:lnTo>
                      <a:pt x="37" y="175"/>
                    </a:lnTo>
                    <a:lnTo>
                      <a:pt x="43" y="157"/>
                    </a:lnTo>
                    <a:lnTo>
                      <a:pt x="43" y="139"/>
                    </a:lnTo>
                    <a:lnTo>
                      <a:pt x="55" y="124"/>
                    </a:lnTo>
                    <a:lnTo>
                      <a:pt x="61" y="106"/>
                    </a:lnTo>
                    <a:lnTo>
                      <a:pt x="73" y="88"/>
                    </a:lnTo>
                    <a:lnTo>
                      <a:pt x="80" y="70"/>
                    </a:lnTo>
                    <a:lnTo>
                      <a:pt x="91" y="63"/>
                    </a:lnTo>
                    <a:lnTo>
                      <a:pt x="98" y="51"/>
                    </a:lnTo>
                    <a:lnTo>
                      <a:pt x="106" y="45"/>
                    </a:lnTo>
                    <a:lnTo>
                      <a:pt x="116" y="33"/>
                    </a:lnTo>
                    <a:lnTo>
                      <a:pt x="124" y="26"/>
                    </a:lnTo>
                    <a:lnTo>
                      <a:pt x="134" y="15"/>
                    </a:lnTo>
                    <a:lnTo>
                      <a:pt x="152" y="8"/>
                    </a:lnTo>
                    <a:lnTo>
                      <a:pt x="160" y="0"/>
                    </a:lnTo>
                    <a:lnTo>
                      <a:pt x="178" y="0"/>
                    </a:lnTo>
                    <a:lnTo>
                      <a:pt x="185" y="8"/>
                    </a:lnTo>
                    <a:lnTo>
                      <a:pt x="203" y="8"/>
                    </a:lnTo>
                    <a:lnTo>
                      <a:pt x="221" y="8"/>
                    </a:lnTo>
                    <a:lnTo>
                      <a:pt x="239" y="8"/>
                    </a:lnTo>
                    <a:lnTo>
                      <a:pt x="258" y="8"/>
                    </a:lnTo>
                    <a:lnTo>
                      <a:pt x="276" y="15"/>
                    </a:lnTo>
                    <a:lnTo>
                      <a:pt x="294" y="15"/>
                    </a:lnTo>
                    <a:lnTo>
                      <a:pt x="301" y="33"/>
                    </a:lnTo>
                    <a:lnTo>
                      <a:pt x="309" y="51"/>
                    </a:lnTo>
                    <a:lnTo>
                      <a:pt x="319" y="70"/>
                    </a:lnTo>
                    <a:lnTo>
                      <a:pt x="327" y="88"/>
                    </a:lnTo>
                    <a:lnTo>
                      <a:pt x="337" y="113"/>
                    </a:lnTo>
                    <a:lnTo>
                      <a:pt x="345" y="131"/>
                    </a:lnTo>
                    <a:lnTo>
                      <a:pt x="363" y="149"/>
                    </a:lnTo>
                    <a:lnTo>
                      <a:pt x="370" y="167"/>
                    </a:lnTo>
                    <a:lnTo>
                      <a:pt x="363" y="185"/>
                    </a:lnTo>
                    <a:lnTo>
                      <a:pt x="355" y="200"/>
                    </a:lnTo>
                    <a:lnTo>
                      <a:pt x="355" y="218"/>
                    </a:lnTo>
                    <a:lnTo>
                      <a:pt x="345" y="236"/>
                    </a:lnTo>
                    <a:lnTo>
                      <a:pt x="337" y="254"/>
                    </a:lnTo>
                    <a:lnTo>
                      <a:pt x="337" y="272"/>
                    </a:lnTo>
                    <a:lnTo>
                      <a:pt x="327" y="291"/>
                    </a:lnTo>
                    <a:lnTo>
                      <a:pt x="319" y="309"/>
                    </a:lnTo>
                    <a:lnTo>
                      <a:pt x="309" y="317"/>
                    </a:lnTo>
                    <a:lnTo>
                      <a:pt x="301" y="335"/>
                    </a:lnTo>
                    <a:lnTo>
                      <a:pt x="294" y="342"/>
                    </a:lnTo>
                    <a:lnTo>
                      <a:pt x="283" y="360"/>
                    </a:lnTo>
                    <a:lnTo>
                      <a:pt x="264" y="371"/>
                    </a:lnTo>
                    <a:lnTo>
                      <a:pt x="258" y="389"/>
                    </a:lnTo>
                    <a:lnTo>
                      <a:pt x="246" y="396"/>
                    </a:lnTo>
                    <a:lnTo>
                      <a:pt x="239" y="403"/>
                    </a:lnTo>
                    <a:lnTo>
                      <a:pt x="233" y="414"/>
                    </a:lnTo>
                    <a:lnTo>
                      <a:pt x="221" y="414"/>
                    </a:lnTo>
                    <a:lnTo>
                      <a:pt x="215" y="421"/>
                    </a:lnTo>
                    <a:lnTo>
                      <a:pt x="196" y="421"/>
                    </a:lnTo>
                    <a:lnTo>
                      <a:pt x="185" y="432"/>
                    </a:lnTo>
                    <a:lnTo>
                      <a:pt x="178" y="432"/>
                    </a:lnTo>
                    <a:lnTo>
                      <a:pt x="167" y="439"/>
                    </a:lnTo>
                    <a:lnTo>
                      <a:pt x="160" y="439"/>
                    </a:lnTo>
                    <a:lnTo>
                      <a:pt x="152" y="439"/>
                    </a:lnTo>
                    <a:lnTo>
                      <a:pt x="142" y="432"/>
                    </a:lnTo>
                    <a:lnTo>
                      <a:pt x="134" y="421"/>
                    </a:lnTo>
                    <a:lnTo>
                      <a:pt x="124" y="414"/>
                    </a:lnTo>
                    <a:lnTo>
                      <a:pt x="116" y="414"/>
                    </a:lnTo>
                    <a:lnTo>
                      <a:pt x="116" y="403"/>
                    </a:lnTo>
                    <a:lnTo>
                      <a:pt x="106" y="396"/>
                    </a:lnTo>
                    <a:lnTo>
                      <a:pt x="98" y="389"/>
                    </a:lnTo>
                    <a:lnTo>
                      <a:pt x="91" y="389"/>
                    </a:lnTo>
                    <a:lnTo>
                      <a:pt x="80" y="378"/>
                    </a:lnTo>
                    <a:lnTo>
                      <a:pt x="73" y="378"/>
                    </a:lnTo>
                    <a:lnTo>
                      <a:pt x="61" y="378"/>
                    </a:lnTo>
                    <a:lnTo>
                      <a:pt x="55" y="371"/>
                    </a:lnTo>
                    <a:lnTo>
                      <a:pt x="43" y="371"/>
                    </a:lnTo>
                    <a:lnTo>
                      <a:pt x="37" y="371"/>
                    </a:lnTo>
                    <a:lnTo>
                      <a:pt x="29" y="360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7" name="Freeform 494"/>
              <p:cNvSpPr>
                <a:spLocks/>
              </p:cNvSpPr>
              <p:nvPr/>
            </p:nvSpPr>
            <p:spPr bwMode="auto">
              <a:xfrm>
                <a:off x="3781" y="1373"/>
                <a:ext cx="69" cy="85"/>
              </a:xfrm>
              <a:custGeom>
                <a:avLst/>
                <a:gdLst>
                  <a:gd name="T0" fmla="*/ 1 w 276"/>
                  <a:gd name="T1" fmla="*/ 18 h 338"/>
                  <a:gd name="T2" fmla="*/ 0 w 276"/>
                  <a:gd name="T3" fmla="*/ 17 h 338"/>
                  <a:gd name="T4" fmla="*/ 1 w 276"/>
                  <a:gd name="T5" fmla="*/ 10 h 338"/>
                  <a:gd name="T6" fmla="*/ 4 w 276"/>
                  <a:gd name="T7" fmla="*/ 4 h 338"/>
                  <a:gd name="T8" fmla="*/ 7 w 276"/>
                  <a:gd name="T9" fmla="*/ 0 h 338"/>
                  <a:gd name="T10" fmla="*/ 14 w 276"/>
                  <a:gd name="T11" fmla="*/ 1 h 338"/>
                  <a:gd name="T12" fmla="*/ 17 w 276"/>
                  <a:gd name="T13" fmla="*/ 8 h 338"/>
                  <a:gd name="T14" fmla="*/ 15 w 276"/>
                  <a:gd name="T15" fmla="*/ 15 h 338"/>
                  <a:gd name="T16" fmla="*/ 11 w 276"/>
                  <a:gd name="T17" fmla="*/ 20 h 338"/>
                  <a:gd name="T18" fmla="*/ 7 w 276"/>
                  <a:gd name="T19" fmla="*/ 21 h 338"/>
                  <a:gd name="T20" fmla="*/ 5 w 276"/>
                  <a:gd name="T21" fmla="*/ 19 h 338"/>
                  <a:gd name="T22" fmla="*/ 1 w 276"/>
                  <a:gd name="T23" fmla="*/ 18 h 3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6" h="338">
                    <a:moveTo>
                      <a:pt x="19" y="277"/>
                    </a:moveTo>
                    <a:lnTo>
                      <a:pt x="0" y="266"/>
                    </a:lnTo>
                    <a:lnTo>
                      <a:pt x="11" y="160"/>
                    </a:lnTo>
                    <a:lnTo>
                      <a:pt x="55" y="55"/>
                    </a:lnTo>
                    <a:lnTo>
                      <a:pt x="116" y="0"/>
                    </a:lnTo>
                    <a:lnTo>
                      <a:pt x="215" y="19"/>
                    </a:lnTo>
                    <a:lnTo>
                      <a:pt x="276" y="124"/>
                    </a:lnTo>
                    <a:lnTo>
                      <a:pt x="240" y="233"/>
                    </a:lnTo>
                    <a:lnTo>
                      <a:pt x="178" y="309"/>
                    </a:lnTo>
                    <a:lnTo>
                      <a:pt x="116" y="338"/>
                    </a:lnTo>
                    <a:lnTo>
                      <a:pt x="73" y="295"/>
                    </a:lnTo>
                    <a:lnTo>
                      <a:pt x="19" y="27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8" name="Freeform 495"/>
              <p:cNvSpPr>
                <a:spLocks/>
              </p:cNvSpPr>
              <p:nvPr/>
            </p:nvSpPr>
            <p:spPr bwMode="auto">
              <a:xfrm>
                <a:off x="3856" y="1749"/>
                <a:ext cx="329" cy="293"/>
              </a:xfrm>
              <a:custGeom>
                <a:avLst/>
                <a:gdLst>
                  <a:gd name="T0" fmla="*/ 18 w 1314"/>
                  <a:gd name="T1" fmla="*/ 4 h 1172"/>
                  <a:gd name="T2" fmla="*/ 20 w 1314"/>
                  <a:gd name="T3" fmla="*/ 0 h 1172"/>
                  <a:gd name="T4" fmla="*/ 46 w 1314"/>
                  <a:gd name="T5" fmla="*/ 7 h 1172"/>
                  <a:gd name="T6" fmla="*/ 71 w 1314"/>
                  <a:gd name="T7" fmla="*/ 21 h 1172"/>
                  <a:gd name="T8" fmla="*/ 82 w 1314"/>
                  <a:gd name="T9" fmla="*/ 38 h 1172"/>
                  <a:gd name="T10" fmla="*/ 76 w 1314"/>
                  <a:gd name="T11" fmla="*/ 62 h 1172"/>
                  <a:gd name="T12" fmla="*/ 46 w 1314"/>
                  <a:gd name="T13" fmla="*/ 73 h 1172"/>
                  <a:gd name="T14" fmla="*/ 21 w 1314"/>
                  <a:gd name="T15" fmla="*/ 61 h 1172"/>
                  <a:gd name="T16" fmla="*/ 4 w 1314"/>
                  <a:gd name="T17" fmla="*/ 44 h 1172"/>
                  <a:gd name="T18" fmla="*/ 0 w 1314"/>
                  <a:gd name="T19" fmla="*/ 28 h 1172"/>
                  <a:gd name="T20" fmla="*/ 12 w 1314"/>
                  <a:gd name="T21" fmla="*/ 17 h 1172"/>
                  <a:gd name="T22" fmla="*/ 18 w 1314"/>
                  <a:gd name="T23" fmla="*/ 4 h 11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4" h="1172">
                    <a:moveTo>
                      <a:pt x="290" y="69"/>
                    </a:moveTo>
                    <a:lnTo>
                      <a:pt x="316" y="0"/>
                    </a:lnTo>
                    <a:lnTo>
                      <a:pt x="740" y="112"/>
                    </a:lnTo>
                    <a:lnTo>
                      <a:pt x="1139" y="334"/>
                    </a:lnTo>
                    <a:lnTo>
                      <a:pt x="1314" y="610"/>
                    </a:lnTo>
                    <a:lnTo>
                      <a:pt x="1216" y="987"/>
                    </a:lnTo>
                    <a:lnTo>
                      <a:pt x="740" y="1172"/>
                    </a:lnTo>
                    <a:lnTo>
                      <a:pt x="334" y="969"/>
                    </a:lnTo>
                    <a:lnTo>
                      <a:pt x="69" y="697"/>
                    </a:lnTo>
                    <a:lnTo>
                      <a:pt x="0" y="438"/>
                    </a:lnTo>
                    <a:lnTo>
                      <a:pt x="186" y="272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9" name="Freeform 496"/>
              <p:cNvSpPr>
                <a:spLocks/>
              </p:cNvSpPr>
              <p:nvPr/>
            </p:nvSpPr>
            <p:spPr bwMode="auto">
              <a:xfrm>
                <a:off x="3861" y="1753"/>
                <a:ext cx="299" cy="269"/>
              </a:xfrm>
              <a:custGeom>
                <a:avLst/>
                <a:gdLst>
                  <a:gd name="T0" fmla="*/ 16 w 1198"/>
                  <a:gd name="T1" fmla="*/ 3 h 1073"/>
                  <a:gd name="T2" fmla="*/ 17 w 1198"/>
                  <a:gd name="T3" fmla="*/ 2 h 1073"/>
                  <a:gd name="T4" fmla="*/ 18 w 1198"/>
                  <a:gd name="T5" fmla="*/ 2 h 1073"/>
                  <a:gd name="T6" fmla="*/ 18 w 1198"/>
                  <a:gd name="T7" fmla="*/ 1 h 1073"/>
                  <a:gd name="T8" fmla="*/ 21 w 1198"/>
                  <a:gd name="T9" fmla="*/ 1 h 1073"/>
                  <a:gd name="T10" fmla="*/ 27 w 1198"/>
                  <a:gd name="T11" fmla="*/ 2 h 1073"/>
                  <a:gd name="T12" fmla="*/ 33 w 1198"/>
                  <a:gd name="T13" fmla="*/ 4 h 1073"/>
                  <a:gd name="T14" fmla="*/ 39 w 1198"/>
                  <a:gd name="T15" fmla="*/ 6 h 1073"/>
                  <a:gd name="T16" fmla="*/ 45 w 1198"/>
                  <a:gd name="T17" fmla="*/ 8 h 1073"/>
                  <a:gd name="T18" fmla="*/ 50 w 1198"/>
                  <a:gd name="T19" fmla="*/ 11 h 1073"/>
                  <a:gd name="T20" fmla="*/ 57 w 1198"/>
                  <a:gd name="T21" fmla="*/ 14 h 1073"/>
                  <a:gd name="T22" fmla="*/ 62 w 1198"/>
                  <a:gd name="T23" fmla="*/ 18 h 1073"/>
                  <a:gd name="T24" fmla="*/ 66 w 1198"/>
                  <a:gd name="T25" fmla="*/ 21 h 1073"/>
                  <a:gd name="T26" fmla="*/ 69 w 1198"/>
                  <a:gd name="T27" fmla="*/ 25 h 1073"/>
                  <a:gd name="T28" fmla="*/ 71 w 1198"/>
                  <a:gd name="T29" fmla="*/ 29 h 1073"/>
                  <a:gd name="T30" fmla="*/ 74 w 1198"/>
                  <a:gd name="T31" fmla="*/ 33 h 1073"/>
                  <a:gd name="T32" fmla="*/ 74 w 1198"/>
                  <a:gd name="T33" fmla="*/ 37 h 1073"/>
                  <a:gd name="T34" fmla="*/ 73 w 1198"/>
                  <a:gd name="T35" fmla="*/ 43 h 1073"/>
                  <a:gd name="T36" fmla="*/ 71 w 1198"/>
                  <a:gd name="T37" fmla="*/ 48 h 1073"/>
                  <a:gd name="T38" fmla="*/ 70 w 1198"/>
                  <a:gd name="T39" fmla="*/ 54 h 1073"/>
                  <a:gd name="T40" fmla="*/ 66 w 1198"/>
                  <a:gd name="T41" fmla="*/ 58 h 1073"/>
                  <a:gd name="T42" fmla="*/ 59 w 1198"/>
                  <a:gd name="T43" fmla="*/ 61 h 1073"/>
                  <a:gd name="T44" fmla="*/ 53 w 1198"/>
                  <a:gd name="T45" fmla="*/ 63 h 1073"/>
                  <a:gd name="T46" fmla="*/ 46 w 1198"/>
                  <a:gd name="T47" fmla="*/ 66 h 1073"/>
                  <a:gd name="T48" fmla="*/ 40 w 1198"/>
                  <a:gd name="T49" fmla="*/ 66 h 1073"/>
                  <a:gd name="T50" fmla="*/ 33 w 1198"/>
                  <a:gd name="T51" fmla="*/ 63 h 1073"/>
                  <a:gd name="T52" fmla="*/ 28 w 1198"/>
                  <a:gd name="T53" fmla="*/ 60 h 1073"/>
                  <a:gd name="T54" fmla="*/ 22 w 1198"/>
                  <a:gd name="T55" fmla="*/ 57 h 1073"/>
                  <a:gd name="T56" fmla="*/ 18 w 1198"/>
                  <a:gd name="T57" fmla="*/ 54 h 1073"/>
                  <a:gd name="T58" fmla="*/ 13 w 1198"/>
                  <a:gd name="T59" fmla="*/ 50 h 1073"/>
                  <a:gd name="T60" fmla="*/ 10 w 1198"/>
                  <a:gd name="T61" fmla="*/ 46 h 1073"/>
                  <a:gd name="T62" fmla="*/ 6 w 1198"/>
                  <a:gd name="T63" fmla="*/ 42 h 1073"/>
                  <a:gd name="T64" fmla="*/ 3 w 1198"/>
                  <a:gd name="T65" fmla="*/ 38 h 1073"/>
                  <a:gd name="T66" fmla="*/ 2 w 1198"/>
                  <a:gd name="T67" fmla="*/ 34 h 1073"/>
                  <a:gd name="T68" fmla="*/ 1 w 1198"/>
                  <a:gd name="T69" fmla="*/ 30 h 1073"/>
                  <a:gd name="T70" fmla="*/ 0 w 1198"/>
                  <a:gd name="T71" fmla="*/ 27 h 1073"/>
                  <a:gd name="T72" fmla="*/ 1 w 1198"/>
                  <a:gd name="T73" fmla="*/ 24 h 1073"/>
                  <a:gd name="T74" fmla="*/ 4 w 1198"/>
                  <a:gd name="T75" fmla="*/ 21 h 1073"/>
                  <a:gd name="T76" fmla="*/ 6 w 1198"/>
                  <a:gd name="T77" fmla="*/ 19 h 1073"/>
                  <a:gd name="T78" fmla="*/ 9 w 1198"/>
                  <a:gd name="T79" fmla="*/ 17 h 1073"/>
                  <a:gd name="T80" fmla="*/ 11 w 1198"/>
                  <a:gd name="T81" fmla="*/ 14 h 1073"/>
                  <a:gd name="T82" fmla="*/ 13 w 1198"/>
                  <a:gd name="T83" fmla="*/ 11 h 1073"/>
                  <a:gd name="T84" fmla="*/ 14 w 1198"/>
                  <a:gd name="T85" fmla="*/ 8 h 1073"/>
                  <a:gd name="T86" fmla="*/ 15 w 1198"/>
                  <a:gd name="T87" fmla="*/ 6 h 10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98" h="1073">
                    <a:moveTo>
                      <a:pt x="265" y="62"/>
                    </a:moveTo>
                    <a:lnTo>
                      <a:pt x="265" y="51"/>
                    </a:lnTo>
                    <a:lnTo>
                      <a:pt x="272" y="44"/>
                    </a:lnTo>
                    <a:lnTo>
                      <a:pt x="272" y="33"/>
                    </a:lnTo>
                    <a:lnTo>
                      <a:pt x="272" y="26"/>
                    </a:lnTo>
                    <a:lnTo>
                      <a:pt x="283" y="26"/>
                    </a:lnTo>
                    <a:lnTo>
                      <a:pt x="283" y="15"/>
                    </a:lnTo>
                    <a:lnTo>
                      <a:pt x="290" y="8"/>
                    </a:lnTo>
                    <a:lnTo>
                      <a:pt x="290" y="0"/>
                    </a:lnTo>
                    <a:lnTo>
                      <a:pt x="346" y="8"/>
                    </a:lnTo>
                    <a:lnTo>
                      <a:pt x="389" y="26"/>
                    </a:lnTo>
                    <a:lnTo>
                      <a:pt x="432" y="33"/>
                    </a:lnTo>
                    <a:lnTo>
                      <a:pt x="483" y="51"/>
                    </a:lnTo>
                    <a:lnTo>
                      <a:pt x="531" y="62"/>
                    </a:lnTo>
                    <a:lnTo>
                      <a:pt x="582" y="76"/>
                    </a:lnTo>
                    <a:lnTo>
                      <a:pt x="625" y="87"/>
                    </a:lnTo>
                    <a:lnTo>
                      <a:pt x="672" y="94"/>
                    </a:lnTo>
                    <a:lnTo>
                      <a:pt x="722" y="123"/>
                    </a:lnTo>
                    <a:lnTo>
                      <a:pt x="766" y="148"/>
                    </a:lnTo>
                    <a:lnTo>
                      <a:pt x="809" y="174"/>
                    </a:lnTo>
                    <a:lnTo>
                      <a:pt x="857" y="203"/>
                    </a:lnTo>
                    <a:lnTo>
                      <a:pt x="908" y="229"/>
                    </a:lnTo>
                    <a:lnTo>
                      <a:pt x="951" y="254"/>
                    </a:lnTo>
                    <a:lnTo>
                      <a:pt x="999" y="280"/>
                    </a:lnTo>
                    <a:lnTo>
                      <a:pt x="1042" y="308"/>
                    </a:lnTo>
                    <a:lnTo>
                      <a:pt x="1060" y="334"/>
                    </a:lnTo>
                    <a:lnTo>
                      <a:pt x="1085" y="371"/>
                    </a:lnTo>
                    <a:lnTo>
                      <a:pt x="1103" y="395"/>
                    </a:lnTo>
                    <a:lnTo>
                      <a:pt x="1121" y="432"/>
                    </a:lnTo>
                    <a:lnTo>
                      <a:pt x="1147" y="457"/>
                    </a:lnTo>
                    <a:lnTo>
                      <a:pt x="1165" y="493"/>
                    </a:lnTo>
                    <a:lnTo>
                      <a:pt x="1184" y="519"/>
                    </a:lnTo>
                    <a:lnTo>
                      <a:pt x="1198" y="544"/>
                    </a:lnTo>
                    <a:lnTo>
                      <a:pt x="1190" y="592"/>
                    </a:lnTo>
                    <a:lnTo>
                      <a:pt x="1184" y="635"/>
                    </a:lnTo>
                    <a:lnTo>
                      <a:pt x="1172" y="679"/>
                    </a:lnTo>
                    <a:lnTo>
                      <a:pt x="1165" y="722"/>
                    </a:lnTo>
                    <a:lnTo>
                      <a:pt x="1147" y="765"/>
                    </a:lnTo>
                    <a:lnTo>
                      <a:pt x="1136" y="809"/>
                    </a:lnTo>
                    <a:lnTo>
                      <a:pt x="1129" y="852"/>
                    </a:lnTo>
                    <a:lnTo>
                      <a:pt x="1121" y="900"/>
                    </a:lnTo>
                    <a:lnTo>
                      <a:pt x="1060" y="925"/>
                    </a:lnTo>
                    <a:lnTo>
                      <a:pt x="1006" y="943"/>
                    </a:lnTo>
                    <a:lnTo>
                      <a:pt x="951" y="969"/>
                    </a:lnTo>
                    <a:lnTo>
                      <a:pt x="900" y="987"/>
                    </a:lnTo>
                    <a:lnTo>
                      <a:pt x="846" y="1005"/>
                    </a:lnTo>
                    <a:lnTo>
                      <a:pt x="795" y="1030"/>
                    </a:lnTo>
                    <a:lnTo>
                      <a:pt x="734" y="1049"/>
                    </a:lnTo>
                    <a:lnTo>
                      <a:pt x="679" y="1073"/>
                    </a:lnTo>
                    <a:lnTo>
                      <a:pt x="636" y="1049"/>
                    </a:lnTo>
                    <a:lnTo>
                      <a:pt x="592" y="1024"/>
                    </a:lnTo>
                    <a:lnTo>
                      <a:pt x="537" y="1005"/>
                    </a:lnTo>
                    <a:lnTo>
                      <a:pt x="494" y="979"/>
                    </a:lnTo>
                    <a:lnTo>
                      <a:pt x="450" y="951"/>
                    </a:lnTo>
                    <a:lnTo>
                      <a:pt x="407" y="933"/>
                    </a:lnTo>
                    <a:lnTo>
                      <a:pt x="353" y="907"/>
                    </a:lnTo>
                    <a:lnTo>
                      <a:pt x="308" y="889"/>
                    </a:lnTo>
                    <a:lnTo>
                      <a:pt x="283" y="852"/>
                    </a:lnTo>
                    <a:lnTo>
                      <a:pt x="247" y="820"/>
                    </a:lnTo>
                    <a:lnTo>
                      <a:pt x="218" y="791"/>
                    </a:lnTo>
                    <a:lnTo>
                      <a:pt x="186" y="758"/>
                    </a:lnTo>
                    <a:lnTo>
                      <a:pt x="156" y="729"/>
                    </a:lnTo>
                    <a:lnTo>
                      <a:pt x="124" y="697"/>
                    </a:lnTo>
                    <a:lnTo>
                      <a:pt x="95" y="661"/>
                    </a:lnTo>
                    <a:lnTo>
                      <a:pt x="62" y="635"/>
                    </a:lnTo>
                    <a:lnTo>
                      <a:pt x="51" y="598"/>
                    </a:lnTo>
                    <a:lnTo>
                      <a:pt x="44" y="573"/>
                    </a:lnTo>
                    <a:lnTo>
                      <a:pt x="33" y="544"/>
                    </a:lnTo>
                    <a:lnTo>
                      <a:pt x="26" y="519"/>
                    </a:lnTo>
                    <a:lnTo>
                      <a:pt x="18" y="483"/>
                    </a:lnTo>
                    <a:lnTo>
                      <a:pt x="18" y="457"/>
                    </a:lnTo>
                    <a:lnTo>
                      <a:pt x="8" y="432"/>
                    </a:lnTo>
                    <a:lnTo>
                      <a:pt x="0" y="395"/>
                    </a:lnTo>
                    <a:lnTo>
                      <a:pt x="18" y="377"/>
                    </a:lnTo>
                    <a:lnTo>
                      <a:pt x="33" y="359"/>
                    </a:lnTo>
                    <a:lnTo>
                      <a:pt x="62" y="341"/>
                    </a:lnTo>
                    <a:lnTo>
                      <a:pt x="80" y="326"/>
                    </a:lnTo>
                    <a:lnTo>
                      <a:pt x="105" y="308"/>
                    </a:lnTo>
                    <a:lnTo>
                      <a:pt x="124" y="290"/>
                    </a:lnTo>
                    <a:lnTo>
                      <a:pt x="142" y="272"/>
                    </a:lnTo>
                    <a:lnTo>
                      <a:pt x="168" y="247"/>
                    </a:lnTo>
                    <a:lnTo>
                      <a:pt x="175" y="229"/>
                    </a:lnTo>
                    <a:lnTo>
                      <a:pt x="186" y="203"/>
                    </a:lnTo>
                    <a:lnTo>
                      <a:pt x="204" y="174"/>
                    </a:lnTo>
                    <a:lnTo>
                      <a:pt x="211" y="156"/>
                    </a:lnTo>
                    <a:lnTo>
                      <a:pt x="229" y="130"/>
                    </a:lnTo>
                    <a:lnTo>
                      <a:pt x="236" y="105"/>
                    </a:lnTo>
                    <a:lnTo>
                      <a:pt x="247" y="87"/>
                    </a:lnTo>
                    <a:lnTo>
                      <a:pt x="265" y="62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0" name="Freeform 497"/>
              <p:cNvSpPr>
                <a:spLocks/>
              </p:cNvSpPr>
              <p:nvPr/>
            </p:nvSpPr>
            <p:spPr bwMode="auto">
              <a:xfrm>
                <a:off x="3863" y="1757"/>
                <a:ext cx="276" cy="243"/>
              </a:xfrm>
              <a:custGeom>
                <a:avLst/>
                <a:gdLst>
                  <a:gd name="T0" fmla="*/ 16 w 1103"/>
                  <a:gd name="T1" fmla="*/ 3 h 972"/>
                  <a:gd name="T2" fmla="*/ 16 w 1103"/>
                  <a:gd name="T3" fmla="*/ 2 h 972"/>
                  <a:gd name="T4" fmla="*/ 17 w 1103"/>
                  <a:gd name="T5" fmla="*/ 1 h 972"/>
                  <a:gd name="T6" fmla="*/ 17 w 1103"/>
                  <a:gd name="T7" fmla="*/ 0 h 972"/>
                  <a:gd name="T8" fmla="*/ 23 w 1103"/>
                  <a:gd name="T9" fmla="*/ 1 h 972"/>
                  <a:gd name="T10" fmla="*/ 28 w 1103"/>
                  <a:gd name="T11" fmla="*/ 3 h 972"/>
                  <a:gd name="T12" fmla="*/ 33 w 1103"/>
                  <a:gd name="T13" fmla="*/ 4 h 972"/>
                  <a:gd name="T14" fmla="*/ 39 w 1103"/>
                  <a:gd name="T15" fmla="*/ 6 h 972"/>
                  <a:gd name="T16" fmla="*/ 44 w 1103"/>
                  <a:gd name="T17" fmla="*/ 8 h 972"/>
                  <a:gd name="T18" fmla="*/ 49 w 1103"/>
                  <a:gd name="T19" fmla="*/ 12 h 972"/>
                  <a:gd name="T20" fmla="*/ 55 w 1103"/>
                  <a:gd name="T21" fmla="*/ 15 h 972"/>
                  <a:gd name="T22" fmla="*/ 60 w 1103"/>
                  <a:gd name="T23" fmla="*/ 17 h 972"/>
                  <a:gd name="T24" fmla="*/ 62 w 1103"/>
                  <a:gd name="T25" fmla="*/ 21 h 972"/>
                  <a:gd name="T26" fmla="*/ 65 w 1103"/>
                  <a:gd name="T27" fmla="*/ 24 h 972"/>
                  <a:gd name="T28" fmla="*/ 67 w 1103"/>
                  <a:gd name="T29" fmla="*/ 28 h 972"/>
                  <a:gd name="T30" fmla="*/ 69 w 1103"/>
                  <a:gd name="T31" fmla="*/ 31 h 972"/>
                  <a:gd name="T32" fmla="*/ 68 w 1103"/>
                  <a:gd name="T33" fmla="*/ 36 h 972"/>
                  <a:gd name="T34" fmla="*/ 66 w 1103"/>
                  <a:gd name="T35" fmla="*/ 41 h 972"/>
                  <a:gd name="T36" fmla="*/ 65 w 1103"/>
                  <a:gd name="T37" fmla="*/ 47 h 972"/>
                  <a:gd name="T38" fmla="*/ 64 w 1103"/>
                  <a:gd name="T39" fmla="*/ 52 h 972"/>
                  <a:gd name="T40" fmla="*/ 58 w 1103"/>
                  <a:gd name="T41" fmla="*/ 54 h 972"/>
                  <a:gd name="T42" fmla="*/ 51 w 1103"/>
                  <a:gd name="T43" fmla="*/ 56 h 972"/>
                  <a:gd name="T44" fmla="*/ 46 w 1103"/>
                  <a:gd name="T45" fmla="*/ 59 h 972"/>
                  <a:gd name="T46" fmla="*/ 39 w 1103"/>
                  <a:gd name="T47" fmla="*/ 61 h 972"/>
                  <a:gd name="T48" fmla="*/ 34 w 1103"/>
                  <a:gd name="T49" fmla="*/ 58 h 972"/>
                  <a:gd name="T50" fmla="*/ 29 w 1103"/>
                  <a:gd name="T51" fmla="*/ 56 h 972"/>
                  <a:gd name="T52" fmla="*/ 23 w 1103"/>
                  <a:gd name="T53" fmla="*/ 53 h 972"/>
                  <a:gd name="T54" fmla="*/ 18 w 1103"/>
                  <a:gd name="T55" fmla="*/ 50 h 972"/>
                  <a:gd name="T56" fmla="*/ 14 w 1103"/>
                  <a:gd name="T57" fmla="*/ 47 h 972"/>
                  <a:gd name="T58" fmla="*/ 11 w 1103"/>
                  <a:gd name="T59" fmla="*/ 43 h 972"/>
                  <a:gd name="T60" fmla="*/ 8 w 1103"/>
                  <a:gd name="T61" fmla="*/ 39 h 972"/>
                  <a:gd name="T62" fmla="*/ 4 w 1103"/>
                  <a:gd name="T63" fmla="*/ 36 h 972"/>
                  <a:gd name="T64" fmla="*/ 4 w 1103"/>
                  <a:gd name="T65" fmla="*/ 33 h 972"/>
                  <a:gd name="T66" fmla="*/ 2 w 1103"/>
                  <a:gd name="T67" fmla="*/ 29 h 972"/>
                  <a:gd name="T68" fmla="*/ 1 w 1103"/>
                  <a:gd name="T69" fmla="*/ 26 h 972"/>
                  <a:gd name="T70" fmla="*/ 0 w 1103"/>
                  <a:gd name="T71" fmla="*/ 23 h 972"/>
                  <a:gd name="T72" fmla="*/ 3 w 1103"/>
                  <a:gd name="T73" fmla="*/ 21 h 972"/>
                  <a:gd name="T74" fmla="*/ 5 w 1103"/>
                  <a:gd name="T75" fmla="*/ 18 h 972"/>
                  <a:gd name="T76" fmla="*/ 7 w 1103"/>
                  <a:gd name="T77" fmla="*/ 16 h 972"/>
                  <a:gd name="T78" fmla="*/ 10 w 1103"/>
                  <a:gd name="T79" fmla="*/ 14 h 972"/>
                  <a:gd name="T80" fmla="*/ 11 w 1103"/>
                  <a:gd name="T81" fmla="*/ 12 h 972"/>
                  <a:gd name="T82" fmla="*/ 13 w 1103"/>
                  <a:gd name="T83" fmla="*/ 9 h 972"/>
                  <a:gd name="T84" fmla="*/ 14 w 1103"/>
                  <a:gd name="T85" fmla="*/ 6 h 972"/>
                  <a:gd name="T86" fmla="*/ 16 w 1103"/>
                  <a:gd name="T87" fmla="*/ 4 h 9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3" h="972">
                    <a:moveTo>
                      <a:pt x="246" y="54"/>
                    </a:moveTo>
                    <a:lnTo>
                      <a:pt x="246" y="47"/>
                    </a:lnTo>
                    <a:lnTo>
                      <a:pt x="257" y="36"/>
                    </a:lnTo>
                    <a:lnTo>
                      <a:pt x="257" y="29"/>
                    </a:lnTo>
                    <a:lnTo>
                      <a:pt x="264" y="18"/>
                    </a:lnTo>
                    <a:lnTo>
                      <a:pt x="264" y="11"/>
                    </a:lnTo>
                    <a:lnTo>
                      <a:pt x="264" y="0"/>
                    </a:lnTo>
                    <a:lnTo>
                      <a:pt x="275" y="0"/>
                    </a:lnTo>
                    <a:lnTo>
                      <a:pt x="320" y="11"/>
                    </a:lnTo>
                    <a:lnTo>
                      <a:pt x="363" y="18"/>
                    </a:lnTo>
                    <a:lnTo>
                      <a:pt x="406" y="36"/>
                    </a:lnTo>
                    <a:lnTo>
                      <a:pt x="450" y="47"/>
                    </a:lnTo>
                    <a:lnTo>
                      <a:pt x="486" y="54"/>
                    </a:lnTo>
                    <a:lnTo>
                      <a:pt x="529" y="61"/>
                    </a:lnTo>
                    <a:lnTo>
                      <a:pt x="574" y="79"/>
                    </a:lnTo>
                    <a:lnTo>
                      <a:pt x="617" y="90"/>
                    </a:lnTo>
                    <a:lnTo>
                      <a:pt x="664" y="115"/>
                    </a:lnTo>
                    <a:lnTo>
                      <a:pt x="707" y="133"/>
                    </a:lnTo>
                    <a:lnTo>
                      <a:pt x="740" y="159"/>
                    </a:lnTo>
                    <a:lnTo>
                      <a:pt x="787" y="188"/>
                    </a:lnTo>
                    <a:lnTo>
                      <a:pt x="831" y="202"/>
                    </a:lnTo>
                    <a:lnTo>
                      <a:pt x="874" y="232"/>
                    </a:lnTo>
                    <a:lnTo>
                      <a:pt x="910" y="257"/>
                    </a:lnTo>
                    <a:lnTo>
                      <a:pt x="955" y="275"/>
                    </a:lnTo>
                    <a:lnTo>
                      <a:pt x="973" y="301"/>
                    </a:lnTo>
                    <a:lnTo>
                      <a:pt x="991" y="337"/>
                    </a:lnTo>
                    <a:lnTo>
                      <a:pt x="1004" y="362"/>
                    </a:lnTo>
                    <a:lnTo>
                      <a:pt x="1034" y="387"/>
                    </a:lnTo>
                    <a:lnTo>
                      <a:pt x="1052" y="417"/>
                    </a:lnTo>
                    <a:lnTo>
                      <a:pt x="1067" y="442"/>
                    </a:lnTo>
                    <a:lnTo>
                      <a:pt x="1085" y="468"/>
                    </a:lnTo>
                    <a:lnTo>
                      <a:pt x="1103" y="496"/>
                    </a:lnTo>
                    <a:lnTo>
                      <a:pt x="1095" y="540"/>
                    </a:lnTo>
                    <a:lnTo>
                      <a:pt x="1085" y="577"/>
                    </a:lnTo>
                    <a:lnTo>
                      <a:pt x="1067" y="620"/>
                    </a:lnTo>
                    <a:lnTo>
                      <a:pt x="1059" y="653"/>
                    </a:lnTo>
                    <a:lnTo>
                      <a:pt x="1052" y="700"/>
                    </a:lnTo>
                    <a:lnTo>
                      <a:pt x="1041" y="743"/>
                    </a:lnTo>
                    <a:lnTo>
                      <a:pt x="1034" y="776"/>
                    </a:lnTo>
                    <a:lnTo>
                      <a:pt x="1023" y="823"/>
                    </a:lnTo>
                    <a:lnTo>
                      <a:pt x="973" y="837"/>
                    </a:lnTo>
                    <a:lnTo>
                      <a:pt x="925" y="856"/>
                    </a:lnTo>
                    <a:lnTo>
                      <a:pt x="874" y="874"/>
                    </a:lnTo>
                    <a:lnTo>
                      <a:pt x="820" y="892"/>
                    </a:lnTo>
                    <a:lnTo>
                      <a:pt x="777" y="918"/>
                    </a:lnTo>
                    <a:lnTo>
                      <a:pt x="726" y="936"/>
                    </a:lnTo>
                    <a:lnTo>
                      <a:pt x="678" y="954"/>
                    </a:lnTo>
                    <a:lnTo>
                      <a:pt x="628" y="972"/>
                    </a:lnTo>
                    <a:lnTo>
                      <a:pt x="584" y="954"/>
                    </a:lnTo>
                    <a:lnTo>
                      <a:pt x="537" y="928"/>
                    </a:lnTo>
                    <a:lnTo>
                      <a:pt x="504" y="910"/>
                    </a:lnTo>
                    <a:lnTo>
                      <a:pt x="460" y="892"/>
                    </a:lnTo>
                    <a:lnTo>
                      <a:pt x="414" y="867"/>
                    </a:lnTo>
                    <a:lnTo>
                      <a:pt x="370" y="849"/>
                    </a:lnTo>
                    <a:lnTo>
                      <a:pt x="326" y="823"/>
                    </a:lnTo>
                    <a:lnTo>
                      <a:pt x="290" y="805"/>
                    </a:lnTo>
                    <a:lnTo>
                      <a:pt x="257" y="776"/>
                    </a:lnTo>
                    <a:lnTo>
                      <a:pt x="228" y="743"/>
                    </a:lnTo>
                    <a:lnTo>
                      <a:pt x="203" y="714"/>
                    </a:lnTo>
                    <a:lnTo>
                      <a:pt x="178" y="689"/>
                    </a:lnTo>
                    <a:lnTo>
                      <a:pt x="148" y="664"/>
                    </a:lnTo>
                    <a:lnTo>
                      <a:pt x="124" y="628"/>
                    </a:lnTo>
                    <a:lnTo>
                      <a:pt x="87" y="602"/>
                    </a:lnTo>
                    <a:lnTo>
                      <a:pt x="61" y="577"/>
                    </a:lnTo>
                    <a:lnTo>
                      <a:pt x="54" y="547"/>
                    </a:lnTo>
                    <a:lnTo>
                      <a:pt x="54" y="522"/>
                    </a:lnTo>
                    <a:lnTo>
                      <a:pt x="43" y="496"/>
                    </a:lnTo>
                    <a:lnTo>
                      <a:pt x="36" y="468"/>
                    </a:lnTo>
                    <a:lnTo>
                      <a:pt x="25" y="442"/>
                    </a:lnTo>
                    <a:lnTo>
                      <a:pt x="18" y="417"/>
                    </a:lnTo>
                    <a:lnTo>
                      <a:pt x="10" y="387"/>
                    </a:lnTo>
                    <a:lnTo>
                      <a:pt x="0" y="362"/>
                    </a:lnTo>
                    <a:lnTo>
                      <a:pt x="25" y="344"/>
                    </a:lnTo>
                    <a:lnTo>
                      <a:pt x="43" y="326"/>
                    </a:lnTo>
                    <a:lnTo>
                      <a:pt x="61" y="311"/>
                    </a:lnTo>
                    <a:lnTo>
                      <a:pt x="79" y="293"/>
                    </a:lnTo>
                    <a:lnTo>
                      <a:pt x="97" y="275"/>
                    </a:lnTo>
                    <a:lnTo>
                      <a:pt x="116" y="257"/>
                    </a:lnTo>
                    <a:lnTo>
                      <a:pt x="142" y="239"/>
                    </a:lnTo>
                    <a:lnTo>
                      <a:pt x="160" y="221"/>
                    </a:lnTo>
                    <a:lnTo>
                      <a:pt x="167" y="202"/>
                    </a:lnTo>
                    <a:lnTo>
                      <a:pt x="178" y="188"/>
                    </a:lnTo>
                    <a:lnTo>
                      <a:pt x="196" y="159"/>
                    </a:lnTo>
                    <a:lnTo>
                      <a:pt x="203" y="141"/>
                    </a:lnTo>
                    <a:lnTo>
                      <a:pt x="210" y="115"/>
                    </a:lnTo>
                    <a:lnTo>
                      <a:pt x="221" y="97"/>
                    </a:lnTo>
                    <a:lnTo>
                      <a:pt x="239" y="72"/>
                    </a:lnTo>
                    <a:lnTo>
                      <a:pt x="246" y="54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1" name="Freeform 498"/>
              <p:cNvSpPr>
                <a:spLocks/>
              </p:cNvSpPr>
              <p:nvPr/>
            </p:nvSpPr>
            <p:spPr bwMode="auto">
              <a:xfrm>
                <a:off x="3867" y="1760"/>
                <a:ext cx="247" cy="220"/>
              </a:xfrm>
              <a:custGeom>
                <a:avLst/>
                <a:gdLst>
                  <a:gd name="T0" fmla="*/ 14 w 986"/>
                  <a:gd name="T1" fmla="*/ 3 h 881"/>
                  <a:gd name="T2" fmla="*/ 14 w 986"/>
                  <a:gd name="T3" fmla="*/ 1 h 881"/>
                  <a:gd name="T4" fmla="*/ 15 w 986"/>
                  <a:gd name="T5" fmla="*/ 0 h 881"/>
                  <a:gd name="T6" fmla="*/ 18 w 986"/>
                  <a:gd name="T7" fmla="*/ 0 h 881"/>
                  <a:gd name="T8" fmla="*/ 23 w 986"/>
                  <a:gd name="T9" fmla="*/ 2 h 881"/>
                  <a:gd name="T10" fmla="*/ 28 w 986"/>
                  <a:gd name="T11" fmla="*/ 3 h 881"/>
                  <a:gd name="T12" fmla="*/ 33 w 986"/>
                  <a:gd name="T13" fmla="*/ 4 h 881"/>
                  <a:gd name="T14" fmla="*/ 37 w 986"/>
                  <a:gd name="T15" fmla="*/ 6 h 881"/>
                  <a:gd name="T16" fmla="*/ 42 w 986"/>
                  <a:gd name="T17" fmla="*/ 9 h 881"/>
                  <a:gd name="T18" fmla="*/ 46 w 986"/>
                  <a:gd name="T19" fmla="*/ 12 h 881"/>
                  <a:gd name="T20" fmla="*/ 51 w 986"/>
                  <a:gd name="T21" fmla="*/ 14 h 881"/>
                  <a:gd name="T22" fmla="*/ 55 w 986"/>
                  <a:gd name="T23" fmla="*/ 17 h 881"/>
                  <a:gd name="T24" fmla="*/ 57 w 986"/>
                  <a:gd name="T25" fmla="*/ 20 h 881"/>
                  <a:gd name="T26" fmla="*/ 59 w 986"/>
                  <a:gd name="T27" fmla="*/ 23 h 881"/>
                  <a:gd name="T28" fmla="*/ 61 w 986"/>
                  <a:gd name="T29" fmla="*/ 26 h 881"/>
                  <a:gd name="T30" fmla="*/ 61 w 986"/>
                  <a:gd name="T31" fmla="*/ 30 h 881"/>
                  <a:gd name="T32" fmla="*/ 60 w 986"/>
                  <a:gd name="T33" fmla="*/ 35 h 881"/>
                  <a:gd name="T34" fmla="*/ 59 w 986"/>
                  <a:gd name="T35" fmla="*/ 40 h 881"/>
                  <a:gd name="T36" fmla="*/ 58 w 986"/>
                  <a:gd name="T37" fmla="*/ 44 h 881"/>
                  <a:gd name="T38" fmla="*/ 55 w 986"/>
                  <a:gd name="T39" fmla="*/ 47 h 881"/>
                  <a:gd name="T40" fmla="*/ 49 w 986"/>
                  <a:gd name="T41" fmla="*/ 49 h 881"/>
                  <a:gd name="T42" fmla="*/ 44 w 986"/>
                  <a:gd name="T43" fmla="*/ 51 h 881"/>
                  <a:gd name="T44" fmla="*/ 38 w 986"/>
                  <a:gd name="T45" fmla="*/ 54 h 881"/>
                  <a:gd name="T46" fmla="*/ 33 w 986"/>
                  <a:gd name="T47" fmla="*/ 53 h 881"/>
                  <a:gd name="T48" fmla="*/ 28 w 986"/>
                  <a:gd name="T49" fmla="*/ 51 h 881"/>
                  <a:gd name="T50" fmla="*/ 23 w 986"/>
                  <a:gd name="T51" fmla="*/ 49 h 881"/>
                  <a:gd name="T52" fmla="*/ 19 w 986"/>
                  <a:gd name="T53" fmla="*/ 47 h 881"/>
                  <a:gd name="T54" fmla="*/ 14 w 986"/>
                  <a:gd name="T55" fmla="*/ 44 h 881"/>
                  <a:gd name="T56" fmla="*/ 12 w 986"/>
                  <a:gd name="T57" fmla="*/ 41 h 881"/>
                  <a:gd name="T58" fmla="*/ 8 w 986"/>
                  <a:gd name="T59" fmla="*/ 37 h 881"/>
                  <a:gd name="T60" fmla="*/ 5 w 986"/>
                  <a:gd name="T61" fmla="*/ 34 h 881"/>
                  <a:gd name="T62" fmla="*/ 4 w 986"/>
                  <a:gd name="T63" fmla="*/ 31 h 881"/>
                  <a:gd name="T64" fmla="*/ 2 w 986"/>
                  <a:gd name="T65" fmla="*/ 28 h 881"/>
                  <a:gd name="T66" fmla="*/ 2 w 986"/>
                  <a:gd name="T67" fmla="*/ 24 h 881"/>
                  <a:gd name="T68" fmla="*/ 1 w 986"/>
                  <a:gd name="T69" fmla="*/ 22 h 881"/>
                  <a:gd name="T70" fmla="*/ 1 w 986"/>
                  <a:gd name="T71" fmla="*/ 20 h 881"/>
                  <a:gd name="T72" fmla="*/ 4 w 986"/>
                  <a:gd name="T73" fmla="*/ 17 h 881"/>
                  <a:gd name="T74" fmla="*/ 6 w 986"/>
                  <a:gd name="T75" fmla="*/ 16 h 881"/>
                  <a:gd name="T76" fmla="*/ 8 w 986"/>
                  <a:gd name="T77" fmla="*/ 14 h 881"/>
                  <a:gd name="T78" fmla="*/ 9 w 986"/>
                  <a:gd name="T79" fmla="*/ 11 h 881"/>
                  <a:gd name="T80" fmla="*/ 11 w 986"/>
                  <a:gd name="T81" fmla="*/ 9 h 881"/>
                  <a:gd name="T82" fmla="*/ 12 w 986"/>
                  <a:gd name="T83" fmla="*/ 6 h 881"/>
                  <a:gd name="T84" fmla="*/ 13 w 986"/>
                  <a:gd name="T85" fmla="*/ 4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6" h="881">
                    <a:moveTo>
                      <a:pt x="221" y="50"/>
                    </a:moveTo>
                    <a:lnTo>
                      <a:pt x="221" y="43"/>
                    </a:lnTo>
                    <a:lnTo>
                      <a:pt x="228" y="36"/>
                    </a:lnTo>
                    <a:lnTo>
                      <a:pt x="228" y="25"/>
                    </a:lnTo>
                    <a:lnTo>
                      <a:pt x="239" y="18"/>
                    </a:lnTo>
                    <a:lnTo>
                      <a:pt x="239" y="7"/>
                    </a:lnTo>
                    <a:lnTo>
                      <a:pt x="246" y="0"/>
                    </a:lnTo>
                    <a:lnTo>
                      <a:pt x="282" y="7"/>
                    </a:lnTo>
                    <a:lnTo>
                      <a:pt x="320" y="25"/>
                    </a:lnTo>
                    <a:lnTo>
                      <a:pt x="363" y="36"/>
                    </a:lnTo>
                    <a:lnTo>
                      <a:pt x="396" y="43"/>
                    </a:lnTo>
                    <a:lnTo>
                      <a:pt x="442" y="50"/>
                    </a:lnTo>
                    <a:lnTo>
                      <a:pt x="475" y="61"/>
                    </a:lnTo>
                    <a:lnTo>
                      <a:pt x="519" y="68"/>
                    </a:lnTo>
                    <a:lnTo>
                      <a:pt x="556" y="86"/>
                    </a:lnTo>
                    <a:lnTo>
                      <a:pt x="592" y="104"/>
                    </a:lnTo>
                    <a:lnTo>
                      <a:pt x="635" y="122"/>
                    </a:lnTo>
                    <a:lnTo>
                      <a:pt x="671" y="148"/>
                    </a:lnTo>
                    <a:lnTo>
                      <a:pt x="708" y="167"/>
                    </a:lnTo>
                    <a:lnTo>
                      <a:pt x="740" y="191"/>
                    </a:lnTo>
                    <a:lnTo>
                      <a:pt x="783" y="210"/>
                    </a:lnTo>
                    <a:lnTo>
                      <a:pt x="820" y="228"/>
                    </a:lnTo>
                    <a:lnTo>
                      <a:pt x="856" y="254"/>
                    </a:lnTo>
                    <a:lnTo>
                      <a:pt x="874" y="272"/>
                    </a:lnTo>
                    <a:lnTo>
                      <a:pt x="892" y="300"/>
                    </a:lnTo>
                    <a:lnTo>
                      <a:pt x="907" y="326"/>
                    </a:lnTo>
                    <a:lnTo>
                      <a:pt x="925" y="351"/>
                    </a:lnTo>
                    <a:lnTo>
                      <a:pt x="943" y="376"/>
                    </a:lnTo>
                    <a:lnTo>
                      <a:pt x="955" y="406"/>
                    </a:lnTo>
                    <a:lnTo>
                      <a:pt x="973" y="424"/>
                    </a:lnTo>
                    <a:lnTo>
                      <a:pt x="986" y="449"/>
                    </a:lnTo>
                    <a:lnTo>
                      <a:pt x="980" y="485"/>
                    </a:lnTo>
                    <a:lnTo>
                      <a:pt x="973" y="518"/>
                    </a:lnTo>
                    <a:lnTo>
                      <a:pt x="961" y="566"/>
                    </a:lnTo>
                    <a:lnTo>
                      <a:pt x="955" y="598"/>
                    </a:lnTo>
                    <a:lnTo>
                      <a:pt x="943" y="635"/>
                    </a:lnTo>
                    <a:lnTo>
                      <a:pt x="937" y="671"/>
                    </a:lnTo>
                    <a:lnTo>
                      <a:pt x="925" y="703"/>
                    </a:lnTo>
                    <a:lnTo>
                      <a:pt x="918" y="739"/>
                    </a:lnTo>
                    <a:lnTo>
                      <a:pt x="874" y="757"/>
                    </a:lnTo>
                    <a:lnTo>
                      <a:pt x="831" y="775"/>
                    </a:lnTo>
                    <a:lnTo>
                      <a:pt x="783" y="794"/>
                    </a:lnTo>
                    <a:lnTo>
                      <a:pt x="740" y="812"/>
                    </a:lnTo>
                    <a:lnTo>
                      <a:pt x="696" y="826"/>
                    </a:lnTo>
                    <a:lnTo>
                      <a:pt x="653" y="845"/>
                    </a:lnTo>
                    <a:lnTo>
                      <a:pt x="610" y="863"/>
                    </a:lnTo>
                    <a:lnTo>
                      <a:pt x="566" y="881"/>
                    </a:lnTo>
                    <a:lnTo>
                      <a:pt x="519" y="856"/>
                    </a:lnTo>
                    <a:lnTo>
                      <a:pt x="486" y="838"/>
                    </a:lnTo>
                    <a:lnTo>
                      <a:pt x="450" y="820"/>
                    </a:lnTo>
                    <a:lnTo>
                      <a:pt x="406" y="801"/>
                    </a:lnTo>
                    <a:lnTo>
                      <a:pt x="370" y="783"/>
                    </a:lnTo>
                    <a:lnTo>
                      <a:pt x="333" y="765"/>
                    </a:lnTo>
                    <a:lnTo>
                      <a:pt x="302" y="750"/>
                    </a:lnTo>
                    <a:lnTo>
                      <a:pt x="257" y="721"/>
                    </a:lnTo>
                    <a:lnTo>
                      <a:pt x="228" y="703"/>
                    </a:lnTo>
                    <a:lnTo>
                      <a:pt x="210" y="678"/>
                    </a:lnTo>
                    <a:lnTo>
                      <a:pt x="185" y="653"/>
                    </a:lnTo>
                    <a:lnTo>
                      <a:pt x="160" y="627"/>
                    </a:lnTo>
                    <a:lnTo>
                      <a:pt x="130" y="598"/>
                    </a:lnTo>
                    <a:lnTo>
                      <a:pt x="106" y="572"/>
                    </a:lnTo>
                    <a:lnTo>
                      <a:pt x="79" y="547"/>
                    </a:lnTo>
                    <a:lnTo>
                      <a:pt x="54" y="518"/>
                    </a:lnTo>
                    <a:lnTo>
                      <a:pt x="54" y="493"/>
                    </a:lnTo>
                    <a:lnTo>
                      <a:pt x="43" y="467"/>
                    </a:lnTo>
                    <a:lnTo>
                      <a:pt x="36" y="449"/>
                    </a:lnTo>
                    <a:lnTo>
                      <a:pt x="25" y="424"/>
                    </a:lnTo>
                    <a:lnTo>
                      <a:pt x="25" y="394"/>
                    </a:lnTo>
                    <a:lnTo>
                      <a:pt x="18" y="376"/>
                    </a:lnTo>
                    <a:lnTo>
                      <a:pt x="7" y="351"/>
                    </a:lnTo>
                    <a:lnTo>
                      <a:pt x="0" y="326"/>
                    </a:lnTo>
                    <a:lnTo>
                      <a:pt x="18" y="315"/>
                    </a:lnTo>
                    <a:lnTo>
                      <a:pt x="36" y="300"/>
                    </a:lnTo>
                    <a:lnTo>
                      <a:pt x="54" y="282"/>
                    </a:lnTo>
                    <a:lnTo>
                      <a:pt x="69" y="264"/>
                    </a:lnTo>
                    <a:lnTo>
                      <a:pt x="87" y="254"/>
                    </a:lnTo>
                    <a:lnTo>
                      <a:pt x="106" y="239"/>
                    </a:lnTo>
                    <a:lnTo>
                      <a:pt x="124" y="221"/>
                    </a:lnTo>
                    <a:lnTo>
                      <a:pt x="142" y="203"/>
                    </a:lnTo>
                    <a:lnTo>
                      <a:pt x="149" y="185"/>
                    </a:lnTo>
                    <a:lnTo>
                      <a:pt x="160" y="167"/>
                    </a:lnTo>
                    <a:lnTo>
                      <a:pt x="167" y="148"/>
                    </a:lnTo>
                    <a:lnTo>
                      <a:pt x="178" y="130"/>
                    </a:lnTo>
                    <a:lnTo>
                      <a:pt x="192" y="104"/>
                    </a:lnTo>
                    <a:lnTo>
                      <a:pt x="203" y="86"/>
                    </a:lnTo>
                    <a:lnTo>
                      <a:pt x="210" y="68"/>
                    </a:lnTo>
                    <a:lnTo>
                      <a:pt x="221" y="5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2" name="Freeform 499"/>
              <p:cNvSpPr>
                <a:spLocks/>
              </p:cNvSpPr>
              <p:nvPr/>
            </p:nvSpPr>
            <p:spPr bwMode="auto">
              <a:xfrm>
                <a:off x="3872" y="1764"/>
                <a:ext cx="220" cy="194"/>
              </a:xfrm>
              <a:custGeom>
                <a:avLst/>
                <a:gdLst>
                  <a:gd name="T0" fmla="*/ 12 w 882"/>
                  <a:gd name="T1" fmla="*/ 2 h 776"/>
                  <a:gd name="T2" fmla="*/ 13 w 882"/>
                  <a:gd name="T3" fmla="*/ 2 h 776"/>
                  <a:gd name="T4" fmla="*/ 13 w 882"/>
                  <a:gd name="T5" fmla="*/ 1 h 776"/>
                  <a:gd name="T6" fmla="*/ 15 w 882"/>
                  <a:gd name="T7" fmla="*/ 1 h 776"/>
                  <a:gd name="T8" fmla="*/ 20 w 882"/>
                  <a:gd name="T9" fmla="*/ 2 h 776"/>
                  <a:gd name="T10" fmla="*/ 24 w 882"/>
                  <a:gd name="T11" fmla="*/ 3 h 776"/>
                  <a:gd name="T12" fmla="*/ 28 w 882"/>
                  <a:gd name="T13" fmla="*/ 4 h 776"/>
                  <a:gd name="T14" fmla="*/ 33 w 882"/>
                  <a:gd name="T15" fmla="*/ 6 h 776"/>
                  <a:gd name="T16" fmla="*/ 37 w 882"/>
                  <a:gd name="T17" fmla="*/ 8 h 776"/>
                  <a:gd name="T18" fmla="*/ 41 w 882"/>
                  <a:gd name="T19" fmla="*/ 11 h 776"/>
                  <a:gd name="T20" fmla="*/ 45 w 882"/>
                  <a:gd name="T21" fmla="*/ 13 h 776"/>
                  <a:gd name="T22" fmla="*/ 48 w 882"/>
                  <a:gd name="T23" fmla="*/ 16 h 776"/>
                  <a:gd name="T24" fmla="*/ 50 w 882"/>
                  <a:gd name="T25" fmla="*/ 18 h 776"/>
                  <a:gd name="T26" fmla="*/ 52 w 882"/>
                  <a:gd name="T27" fmla="*/ 21 h 776"/>
                  <a:gd name="T28" fmla="*/ 54 w 882"/>
                  <a:gd name="T29" fmla="*/ 24 h 776"/>
                  <a:gd name="T30" fmla="*/ 54 w 882"/>
                  <a:gd name="T31" fmla="*/ 27 h 776"/>
                  <a:gd name="T32" fmla="*/ 53 w 882"/>
                  <a:gd name="T33" fmla="*/ 31 h 776"/>
                  <a:gd name="T34" fmla="*/ 52 w 882"/>
                  <a:gd name="T35" fmla="*/ 35 h 776"/>
                  <a:gd name="T36" fmla="*/ 51 w 882"/>
                  <a:gd name="T37" fmla="*/ 39 h 776"/>
                  <a:gd name="T38" fmla="*/ 48 w 882"/>
                  <a:gd name="T39" fmla="*/ 42 h 776"/>
                  <a:gd name="T40" fmla="*/ 43 w 882"/>
                  <a:gd name="T41" fmla="*/ 44 h 776"/>
                  <a:gd name="T42" fmla="*/ 38 w 882"/>
                  <a:gd name="T43" fmla="*/ 46 h 776"/>
                  <a:gd name="T44" fmla="*/ 33 w 882"/>
                  <a:gd name="T45" fmla="*/ 47 h 776"/>
                  <a:gd name="T46" fmla="*/ 29 w 882"/>
                  <a:gd name="T47" fmla="*/ 47 h 776"/>
                  <a:gd name="T48" fmla="*/ 25 w 882"/>
                  <a:gd name="T49" fmla="*/ 45 h 776"/>
                  <a:gd name="T50" fmla="*/ 20 w 882"/>
                  <a:gd name="T51" fmla="*/ 44 h 776"/>
                  <a:gd name="T52" fmla="*/ 16 w 882"/>
                  <a:gd name="T53" fmla="*/ 41 h 776"/>
                  <a:gd name="T54" fmla="*/ 13 w 882"/>
                  <a:gd name="T55" fmla="*/ 39 h 776"/>
                  <a:gd name="T56" fmla="*/ 10 w 882"/>
                  <a:gd name="T57" fmla="*/ 36 h 776"/>
                  <a:gd name="T58" fmla="*/ 7 w 882"/>
                  <a:gd name="T59" fmla="*/ 33 h 776"/>
                  <a:gd name="T60" fmla="*/ 4 w 882"/>
                  <a:gd name="T61" fmla="*/ 30 h 776"/>
                  <a:gd name="T62" fmla="*/ 3 w 882"/>
                  <a:gd name="T63" fmla="*/ 28 h 776"/>
                  <a:gd name="T64" fmla="*/ 1 w 882"/>
                  <a:gd name="T65" fmla="*/ 25 h 776"/>
                  <a:gd name="T66" fmla="*/ 1 w 882"/>
                  <a:gd name="T67" fmla="*/ 22 h 776"/>
                  <a:gd name="T68" fmla="*/ 0 w 882"/>
                  <a:gd name="T69" fmla="*/ 19 h 776"/>
                  <a:gd name="T70" fmla="*/ 1 w 882"/>
                  <a:gd name="T71" fmla="*/ 17 h 776"/>
                  <a:gd name="T72" fmla="*/ 3 w 882"/>
                  <a:gd name="T73" fmla="*/ 16 h 776"/>
                  <a:gd name="T74" fmla="*/ 5 w 882"/>
                  <a:gd name="T75" fmla="*/ 14 h 776"/>
                  <a:gd name="T76" fmla="*/ 6 w 882"/>
                  <a:gd name="T77" fmla="*/ 12 h 776"/>
                  <a:gd name="T78" fmla="*/ 8 w 882"/>
                  <a:gd name="T79" fmla="*/ 11 h 776"/>
                  <a:gd name="T80" fmla="*/ 9 w 882"/>
                  <a:gd name="T81" fmla="*/ 8 h 776"/>
                  <a:gd name="T82" fmla="*/ 10 w 882"/>
                  <a:gd name="T83" fmla="*/ 6 h 776"/>
                  <a:gd name="T84" fmla="*/ 11 w 882"/>
                  <a:gd name="T85" fmla="*/ 4 h 7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2" h="776">
                    <a:moveTo>
                      <a:pt x="192" y="43"/>
                    </a:moveTo>
                    <a:lnTo>
                      <a:pt x="192" y="32"/>
                    </a:lnTo>
                    <a:lnTo>
                      <a:pt x="203" y="32"/>
                    </a:lnTo>
                    <a:lnTo>
                      <a:pt x="203" y="25"/>
                    </a:lnTo>
                    <a:lnTo>
                      <a:pt x="203" y="18"/>
                    </a:lnTo>
                    <a:lnTo>
                      <a:pt x="210" y="7"/>
                    </a:lnTo>
                    <a:lnTo>
                      <a:pt x="210" y="0"/>
                    </a:lnTo>
                    <a:lnTo>
                      <a:pt x="246" y="7"/>
                    </a:lnTo>
                    <a:lnTo>
                      <a:pt x="284" y="18"/>
                    </a:lnTo>
                    <a:lnTo>
                      <a:pt x="315" y="25"/>
                    </a:lnTo>
                    <a:lnTo>
                      <a:pt x="352" y="32"/>
                    </a:lnTo>
                    <a:lnTo>
                      <a:pt x="388" y="43"/>
                    </a:lnTo>
                    <a:lnTo>
                      <a:pt x="424" y="50"/>
                    </a:lnTo>
                    <a:lnTo>
                      <a:pt x="457" y="61"/>
                    </a:lnTo>
                    <a:lnTo>
                      <a:pt x="493" y="68"/>
                    </a:lnTo>
                    <a:lnTo>
                      <a:pt x="530" y="86"/>
                    </a:lnTo>
                    <a:lnTo>
                      <a:pt x="556" y="104"/>
                    </a:lnTo>
                    <a:lnTo>
                      <a:pt x="592" y="130"/>
                    </a:lnTo>
                    <a:lnTo>
                      <a:pt x="628" y="149"/>
                    </a:lnTo>
                    <a:lnTo>
                      <a:pt x="660" y="167"/>
                    </a:lnTo>
                    <a:lnTo>
                      <a:pt x="696" y="185"/>
                    </a:lnTo>
                    <a:lnTo>
                      <a:pt x="722" y="203"/>
                    </a:lnTo>
                    <a:lnTo>
                      <a:pt x="759" y="221"/>
                    </a:lnTo>
                    <a:lnTo>
                      <a:pt x="777" y="246"/>
                    </a:lnTo>
                    <a:lnTo>
                      <a:pt x="795" y="264"/>
                    </a:lnTo>
                    <a:lnTo>
                      <a:pt x="802" y="290"/>
                    </a:lnTo>
                    <a:lnTo>
                      <a:pt x="820" y="308"/>
                    </a:lnTo>
                    <a:lnTo>
                      <a:pt x="838" y="333"/>
                    </a:lnTo>
                    <a:lnTo>
                      <a:pt x="846" y="351"/>
                    </a:lnTo>
                    <a:lnTo>
                      <a:pt x="864" y="376"/>
                    </a:lnTo>
                    <a:lnTo>
                      <a:pt x="882" y="395"/>
                    </a:lnTo>
                    <a:lnTo>
                      <a:pt x="874" y="431"/>
                    </a:lnTo>
                    <a:lnTo>
                      <a:pt x="864" y="457"/>
                    </a:lnTo>
                    <a:lnTo>
                      <a:pt x="856" y="493"/>
                    </a:lnTo>
                    <a:lnTo>
                      <a:pt x="846" y="529"/>
                    </a:lnTo>
                    <a:lnTo>
                      <a:pt x="838" y="554"/>
                    </a:lnTo>
                    <a:lnTo>
                      <a:pt x="828" y="591"/>
                    </a:lnTo>
                    <a:lnTo>
                      <a:pt x="820" y="624"/>
                    </a:lnTo>
                    <a:lnTo>
                      <a:pt x="813" y="653"/>
                    </a:lnTo>
                    <a:lnTo>
                      <a:pt x="777" y="671"/>
                    </a:lnTo>
                    <a:lnTo>
                      <a:pt x="733" y="685"/>
                    </a:lnTo>
                    <a:lnTo>
                      <a:pt x="696" y="696"/>
                    </a:lnTo>
                    <a:lnTo>
                      <a:pt x="653" y="714"/>
                    </a:lnTo>
                    <a:lnTo>
                      <a:pt x="617" y="732"/>
                    </a:lnTo>
                    <a:lnTo>
                      <a:pt x="574" y="747"/>
                    </a:lnTo>
                    <a:lnTo>
                      <a:pt x="538" y="757"/>
                    </a:lnTo>
                    <a:lnTo>
                      <a:pt x="493" y="776"/>
                    </a:lnTo>
                    <a:lnTo>
                      <a:pt x="468" y="757"/>
                    </a:lnTo>
                    <a:lnTo>
                      <a:pt x="432" y="739"/>
                    </a:lnTo>
                    <a:lnTo>
                      <a:pt x="396" y="721"/>
                    </a:lnTo>
                    <a:lnTo>
                      <a:pt x="363" y="714"/>
                    </a:lnTo>
                    <a:lnTo>
                      <a:pt x="327" y="696"/>
                    </a:lnTo>
                    <a:lnTo>
                      <a:pt x="290" y="678"/>
                    </a:lnTo>
                    <a:lnTo>
                      <a:pt x="264" y="660"/>
                    </a:lnTo>
                    <a:lnTo>
                      <a:pt x="228" y="642"/>
                    </a:lnTo>
                    <a:lnTo>
                      <a:pt x="203" y="617"/>
                    </a:lnTo>
                    <a:lnTo>
                      <a:pt x="185" y="599"/>
                    </a:lnTo>
                    <a:lnTo>
                      <a:pt x="160" y="573"/>
                    </a:lnTo>
                    <a:lnTo>
                      <a:pt x="142" y="548"/>
                    </a:lnTo>
                    <a:lnTo>
                      <a:pt x="112" y="529"/>
                    </a:lnTo>
                    <a:lnTo>
                      <a:pt x="98" y="500"/>
                    </a:lnTo>
                    <a:lnTo>
                      <a:pt x="69" y="485"/>
                    </a:lnTo>
                    <a:lnTo>
                      <a:pt x="51" y="457"/>
                    </a:lnTo>
                    <a:lnTo>
                      <a:pt x="43" y="439"/>
                    </a:lnTo>
                    <a:lnTo>
                      <a:pt x="36" y="413"/>
                    </a:lnTo>
                    <a:lnTo>
                      <a:pt x="25" y="395"/>
                    </a:lnTo>
                    <a:lnTo>
                      <a:pt x="25" y="370"/>
                    </a:lnTo>
                    <a:lnTo>
                      <a:pt x="18" y="351"/>
                    </a:lnTo>
                    <a:lnTo>
                      <a:pt x="7" y="333"/>
                    </a:lnTo>
                    <a:lnTo>
                      <a:pt x="7" y="308"/>
                    </a:lnTo>
                    <a:lnTo>
                      <a:pt x="0" y="290"/>
                    </a:lnTo>
                    <a:lnTo>
                      <a:pt x="18" y="272"/>
                    </a:lnTo>
                    <a:lnTo>
                      <a:pt x="25" y="264"/>
                    </a:lnTo>
                    <a:lnTo>
                      <a:pt x="43" y="246"/>
                    </a:lnTo>
                    <a:lnTo>
                      <a:pt x="61" y="236"/>
                    </a:lnTo>
                    <a:lnTo>
                      <a:pt x="80" y="221"/>
                    </a:lnTo>
                    <a:lnTo>
                      <a:pt x="88" y="210"/>
                    </a:lnTo>
                    <a:lnTo>
                      <a:pt x="106" y="192"/>
                    </a:lnTo>
                    <a:lnTo>
                      <a:pt x="124" y="173"/>
                    </a:lnTo>
                    <a:lnTo>
                      <a:pt x="131" y="167"/>
                    </a:lnTo>
                    <a:lnTo>
                      <a:pt x="142" y="149"/>
                    </a:lnTo>
                    <a:lnTo>
                      <a:pt x="149" y="130"/>
                    </a:lnTo>
                    <a:lnTo>
                      <a:pt x="160" y="112"/>
                    </a:lnTo>
                    <a:lnTo>
                      <a:pt x="167" y="98"/>
                    </a:lnTo>
                    <a:lnTo>
                      <a:pt x="174" y="79"/>
                    </a:lnTo>
                    <a:lnTo>
                      <a:pt x="185" y="61"/>
                    </a:lnTo>
                    <a:lnTo>
                      <a:pt x="192" y="4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3" name="Freeform 500"/>
              <p:cNvSpPr>
                <a:spLocks/>
              </p:cNvSpPr>
              <p:nvPr/>
            </p:nvSpPr>
            <p:spPr bwMode="auto">
              <a:xfrm>
                <a:off x="3876" y="1766"/>
                <a:ext cx="192" cy="172"/>
              </a:xfrm>
              <a:custGeom>
                <a:avLst/>
                <a:gdLst>
                  <a:gd name="T0" fmla="*/ 11 w 766"/>
                  <a:gd name="T1" fmla="*/ 2 h 689"/>
                  <a:gd name="T2" fmla="*/ 11 w 766"/>
                  <a:gd name="T3" fmla="*/ 1 h 689"/>
                  <a:gd name="T4" fmla="*/ 12 w 766"/>
                  <a:gd name="T5" fmla="*/ 1 h 689"/>
                  <a:gd name="T6" fmla="*/ 12 w 766"/>
                  <a:gd name="T7" fmla="*/ 0 h 689"/>
                  <a:gd name="T8" fmla="*/ 16 w 766"/>
                  <a:gd name="T9" fmla="*/ 1 h 689"/>
                  <a:gd name="T10" fmla="*/ 19 w 766"/>
                  <a:gd name="T11" fmla="*/ 2 h 689"/>
                  <a:gd name="T12" fmla="*/ 23 w 766"/>
                  <a:gd name="T13" fmla="*/ 3 h 689"/>
                  <a:gd name="T14" fmla="*/ 27 w 766"/>
                  <a:gd name="T15" fmla="*/ 4 h 689"/>
                  <a:gd name="T16" fmla="*/ 30 w 766"/>
                  <a:gd name="T17" fmla="*/ 6 h 689"/>
                  <a:gd name="T18" fmla="*/ 34 w 766"/>
                  <a:gd name="T19" fmla="*/ 8 h 689"/>
                  <a:gd name="T20" fmla="*/ 38 w 766"/>
                  <a:gd name="T21" fmla="*/ 10 h 689"/>
                  <a:gd name="T22" fmla="*/ 41 w 766"/>
                  <a:gd name="T23" fmla="*/ 13 h 689"/>
                  <a:gd name="T24" fmla="*/ 43 w 766"/>
                  <a:gd name="T25" fmla="*/ 15 h 689"/>
                  <a:gd name="T26" fmla="*/ 45 w 766"/>
                  <a:gd name="T27" fmla="*/ 17 h 689"/>
                  <a:gd name="T28" fmla="*/ 47 w 766"/>
                  <a:gd name="T29" fmla="*/ 20 h 689"/>
                  <a:gd name="T30" fmla="*/ 48 w 766"/>
                  <a:gd name="T31" fmla="*/ 22 h 689"/>
                  <a:gd name="T32" fmla="*/ 47 w 766"/>
                  <a:gd name="T33" fmla="*/ 25 h 689"/>
                  <a:gd name="T34" fmla="*/ 47 w 766"/>
                  <a:gd name="T35" fmla="*/ 29 h 689"/>
                  <a:gd name="T36" fmla="*/ 45 w 766"/>
                  <a:gd name="T37" fmla="*/ 32 h 689"/>
                  <a:gd name="T38" fmla="*/ 45 w 766"/>
                  <a:gd name="T39" fmla="*/ 36 h 689"/>
                  <a:gd name="T40" fmla="*/ 40 w 766"/>
                  <a:gd name="T41" fmla="*/ 38 h 689"/>
                  <a:gd name="T42" fmla="*/ 36 w 766"/>
                  <a:gd name="T43" fmla="*/ 40 h 689"/>
                  <a:gd name="T44" fmla="*/ 32 w 766"/>
                  <a:gd name="T45" fmla="*/ 41 h 689"/>
                  <a:gd name="T46" fmla="*/ 27 w 766"/>
                  <a:gd name="T47" fmla="*/ 43 h 689"/>
                  <a:gd name="T48" fmla="*/ 23 w 766"/>
                  <a:gd name="T49" fmla="*/ 41 h 689"/>
                  <a:gd name="T50" fmla="*/ 20 w 766"/>
                  <a:gd name="T51" fmla="*/ 39 h 689"/>
                  <a:gd name="T52" fmla="*/ 16 w 766"/>
                  <a:gd name="T53" fmla="*/ 37 h 689"/>
                  <a:gd name="T54" fmla="*/ 12 w 766"/>
                  <a:gd name="T55" fmla="*/ 35 h 689"/>
                  <a:gd name="T56" fmla="*/ 10 w 766"/>
                  <a:gd name="T57" fmla="*/ 33 h 689"/>
                  <a:gd name="T58" fmla="*/ 8 w 766"/>
                  <a:gd name="T59" fmla="*/ 30 h 689"/>
                  <a:gd name="T60" fmla="*/ 5 w 766"/>
                  <a:gd name="T61" fmla="*/ 28 h 689"/>
                  <a:gd name="T62" fmla="*/ 3 w 766"/>
                  <a:gd name="T63" fmla="*/ 25 h 689"/>
                  <a:gd name="T64" fmla="*/ 2 w 766"/>
                  <a:gd name="T65" fmla="*/ 23 h 689"/>
                  <a:gd name="T66" fmla="*/ 1 w 766"/>
                  <a:gd name="T67" fmla="*/ 21 h 689"/>
                  <a:gd name="T68" fmla="*/ 1 w 766"/>
                  <a:gd name="T69" fmla="*/ 18 h 689"/>
                  <a:gd name="T70" fmla="*/ 0 w 766"/>
                  <a:gd name="T71" fmla="*/ 16 h 689"/>
                  <a:gd name="T72" fmla="*/ 2 w 766"/>
                  <a:gd name="T73" fmla="*/ 15 h 689"/>
                  <a:gd name="T74" fmla="*/ 3 w 766"/>
                  <a:gd name="T75" fmla="*/ 13 h 689"/>
                  <a:gd name="T76" fmla="*/ 5 w 766"/>
                  <a:gd name="T77" fmla="*/ 11 h 689"/>
                  <a:gd name="T78" fmla="*/ 7 w 766"/>
                  <a:gd name="T79" fmla="*/ 10 h 689"/>
                  <a:gd name="T80" fmla="*/ 8 w 766"/>
                  <a:gd name="T81" fmla="*/ 8 h 689"/>
                  <a:gd name="T82" fmla="*/ 8 w 766"/>
                  <a:gd name="T83" fmla="*/ 6 h 689"/>
                  <a:gd name="T84" fmla="*/ 9 w 766"/>
                  <a:gd name="T85" fmla="*/ 4 h 689"/>
                  <a:gd name="T86" fmla="*/ 11 w 766"/>
                  <a:gd name="T87" fmla="*/ 3 h 68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66" h="689">
                    <a:moveTo>
                      <a:pt x="167" y="43"/>
                    </a:moveTo>
                    <a:lnTo>
                      <a:pt x="167" y="36"/>
                    </a:lnTo>
                    <a:lnTo>
                      <a:pt x="174" y="36"/>
                    </a:lnTo>
                    <a:lnTo>
                      <a:pt x="174" y="25"/>
                    </a:lnTo>
                    <a:lnTo>
                      <a:pt x="174" y="18"/>
                    </a:lnTo>
                    <a:lnTo>
                      <a:pt x="185" y="18"/>
                    </a:lnTo>
                    <a:lnTo>
                      <a:pt x="185" y="11"/>
                    </a:lnTo>
                    <a:lnTo>
                      <a:pt x="185" y="0"/>
                    </a:lnTo>
                    <a:lnTo>
                      <a:pt x="221" y="11"/>
                    </a:lnTo>
                    <a:lnTo>
                      <a:pt x="246" y="18"/>
                    </a:lnTo>
                    <a:lnTo>
                      <a:pt x="272" y="25"/>
                    </a:lnTo>
                    <a:lnTo>
                      <a:pt x="309" y="36"/>
                    </a:lnTo>
                    <a:lnTo>
                      <a:pt x="334" y="43"/>
                    </a:lnTo>
                    <a:lnTo>
                      <a:pt x="370" y="54"/>
                    </a:lnTo>
                    <a:lnTo>
                      <a:pt x="396" y="61"/>
                    </a:lnTo>
                    <a:lnTo>
                      <a:pt x="432" y="72"/>
                    </a:lnTo>
                    <a:lnTo>
                      <a:pt x="457" y="91"/>
                    </a:lnTo>
                    <a:lnTo>
                      <a:pt x="483" y="97"/>
                    </a:lnTo>
                    <a:lnTo>
                      <a:pt x="520" y="115"/>
                    </a:lnTo>
                    <a:lnTo>
                      <a:pt x="548" y="134"/>
                    </a:lnTo>
                    <a:lnTo>
                      <a:pt x="574" y="152"/>
                    </a:lnTo>
                    <a:lnTo>
                      <a:pt x="610" y="166"/>
                    </a:lnTo>
                    <a:lnTo>
                      <a:pt x="635" y="185"/>
                    </a:lnTo>
                    <a:lnTo>
                      <a:pt x="660" y="203"/>
                    </a:lnTo>
                    <a:lnTo>
                      <a:pt x="678" y="221"/>
                    </a:lnTo>
                    <a:lnTo>
                      <a:pt x="686" y="239"/>
                    </a:lnTo>
                    <a:lnTo>
                      <a:pt x="704" y="257"/>
                    </a:lnTo>
                    <a:lnTo>
                      <a:pt x="715" y="275"/>
                    </a:lnTo>
                    <a:lnTo>
                      <a:pt x="733" y="301"/>
                    </a:lnTo>
                    <a:lnTo>
                      <a:pt x="741" y="320"/>
                    </a:lnTo>
                    <a:lnTo>
                      <a:pt x="747" y="338"/>
                    </a:lnTo>
                    <a:lnTo>
                      <a:pt x="766" y="351"/>
                    </a:lnTo>
                    <a:lnTo>
                      <a:pt x="759" y="381"/>
                    </a:lnTo>
                    <a:lnTo>
                      <a:pt x="747" y="406"/>
                    </a:lnTo>
                    <a:lnTo>
                      <a:pt x="747" y="442"/>
                    </a:lnTo>
                    <a:lnTo>
                      <a:pt x="741" y="468"/>
                    </a:lnTo>
                    <a:lnTo>
                      <a:pt x="733" y="493"/>
                    </a:lnTo>
                    <a:lnTo>
                      <a:pt x="723" y="522"/>
                    </a:lnTo>
                    <a:lnTo>
                      <a:pt x="715" y="547"/>
                    </a:lnTo>
                    <a:lnTo>
                      <a:pt x="715" y="584"/>
                    </a:lnTo>
                    <a:lnTo>
                      <a:pt x="678" y="592"/>
                    </a:lnTo>
                    <a:lnTo>
                      <a:pt x="642" y="610"/>
                    </a:lnTo>
                    <a:lnTo>
                      <a:pt x="610" y="617"/>
                    </a:lnTo>
                    <a:lnTo>
                      <a:pt x="574" y="635"/>
                    </a:lnTo>
                    <a:lnTo>
                      <a:pt x="538" y="646"/>
                    </a:lnTo>
                    <a:lnTo>
                      <a:pt x="501" y="664"/>
                    </a:lnTo>
                    <a:lnTo>
                      <a:pt x="469" y="671"/>
                    </a:lnTo>
                    <a:lnTo>
                      <a:pt x="432" y="689"/>
                    </a:lnTo>
                    <a:lnTo>
                      <a:pt x="406" y="671"/>
                    </a:lnTo>
                    <a:lnTo>
                      <a:pt x="370" y="653"/>
                    </a:lnTo>
                    <a:lnTo>
                      <a:pt x="345" y="646"/>
                    </a:lnTo>
                    <a:lnTo>
                      <a:pt x="316" y="628"/>
                    </a:lnTo>
                    <a:lnTo>
                      <a:pt x="284" y="610"/>
                    </a:lnTo>
                    <a:lnTo>
                      <a:pt x="254" y="602"/>
                    </a:lnTo>
                    <a:lnTo>
                      <a:pt x="228" y="584"/>
                    </a:lnTo>
                    <a:lnTo>
                      <a:pt x="192" y="566"/>
                    </a:lnTo>
                    <a:lnTo>
                      <a:pt x="174" y="547"/>
                    </a:lnTo>
                    <a:lnTo>
                      <a:pt x="156" y="529"/>
                    </a:lnTo>
                    <a:lnTo>
                      <a:pt x="142" y="511"/>
                    </a:lnTo>
                    <a:lnTo>
                      <a:pt x="124" y="486"/>
                    </a:lnTo>
                    <a:lnTo>
                      <a:pt x="94" y="468"/>
                    </a:lnTo>
                    <a:lnTo>
                      <a:pt x="80" y="450"/>
                    </a:lnTo>
                    <a:lnTo>
                      <a:pt x="62" y="424"/>
                    </a:lnTo>
                    <a:lnTo>
                      <a:pt x="43" y="406"/>
                    </a:lnTo>
                    <a:lnTo>
                      <a:pt x="33" y="388"/>
                    </a:lnTo>
                    <a:lnTo>
                      <a:pt x="25" y="369"/>
                    </a:lnTo>
                    <a:lnTo>
                      <a:pt x="25" y="351"/>
                    </a:lnTo>
                    <a:lnTo>
                      <a:pt x="18" y="338"/>
                    </a:lnTo>
                    <a:lnTo>
                      <a:pt x="18" y="320"/>
                    </a:lnTo>
                    <a:lnTo>
                      <a:pt x="7" y="290"/>
                    </a:lnTo>
                    <a:lnTo>
                      <a:pt x="0" y="275"/>
                    </a:lnTo>
                    <a:lnTo>
                      <a:pt x="0" y="257"/>
                    </a:lnTo>
                    <a:lnTo>
                      <a:pt x="7" y="247"/>
                    </a:lnTo>
                    <a:lnTo>
                      <a:pt x="25" y="239"/>
                    </a:lnTo>
                    <a:lnTo>
                      <a:pt x="33" y="221"/>
                    </a:lnTo>
                    <a:lnTo>
                      <a:pt x="51" y="214"/>
                    </a:lnTo>
                    <a:lnTo>
                      <a:pt x="62" y="203"/>
                    </a:lnTo>
                    <a:lnTo>
                      <a:pt x="80" y="185"/>
                    </a:lnTo>
                    <a:lnTo>
                      <a:pt x="88" y="178"/>
                    </a:lnTo>
                    <a:lnTo>
                      <a:pt x="106" y="160"/>
                    </a:lnTo>
                    <a:lnTo>
                      <a:pt x="113" y="152"/>
                    </a:lnTo>
                    <a:lnTo>
                      <a:pt x="124" y="134"/>
                    </a:lnTo>
                    <a:lnTo>
                      <a:pt x="131" y="115"/>
                    </a:lnTo>
                    <a:lnTo>
                      <a:pt x="131" y="105"/>
                    </a:lnTo>
                    <a:lnTo>
                      <a:pt x="142" y="91"/>
                    </a:lnTo>
                    <a:lnTo>
                      <a:pt x="149" y="72"/>
                    </a:lnTo>
                    <a:lnTo>
                      <a:pt x="156" y="54"/>
                    </a:lnTo>
                    <a:lnTo>
                      <a:pt x="167" y="43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4" name="Freeform 501"/>
              <p:cNvSpPr>
                <a:spLocks/>
              </p:cNvSpPr>
              <p:nvPr/>
            </p:nvSpPr>
            <p:spPr bwMode="auto">
              <a:xfrm>
                <a:off x="3881" y="1770"/>
                <a:ext cx="163" cy="146"/>
              </a:xfrm>
              <a:custGeom>
                <a:avLst/>
                <a:gdLst>
                  <a:gd name="T0" fmla="*/ 8 w 654"/>
                  <a:gd name="T1" fmla="*/ 2 h 584"/>
                  <a:gd name="T2" fmla="*/ 9 w 654"/>
                  <a:gd name="T3" fmla="*/ 1 h 584"/>
                  <a:gd name="T4" fmla="*/ 10 w 654"/>
                  <a:gd name="T5" fmla="*/ 0 h 584"/>
                  <a:gd name="T6" fmla="*/ 13 w 654"/>
                  <a:gd name="T7" fmla="*/ 1 h 584"/>
                  <a:gd name="T8" fmla="*/ 16 w 654"/>
                  <a:gd name="T9" fmla="*/ 2 h 584"/>
                  <a:gd name="T10" fmla="*/ 20 w 654"/>
                  <a:gd name="T11" fmla="*/ 3 h 584"/>
                  <a:gd name="T12" fmla="*/ 22 w 654"/>
                  <a:gd name="T13" fmla="*/ 4 h 584"/>
                  <a:gd name="T14" fmla="*/ 26 w 654"/>
                  <a:gd name="T15" fmla="*/ 5 h 584"/>
                  <a:gd name="T16" fmla="*/ 29 w 654"/>
                  <a:gd name="T17" fmla="*/ 7 h 584"/>
                  <a:gd name="T18" fmla="*/ 32 w 654"/>
                  <a:gd name="T19" fmla="*/ 9 h 584"/>
                  <a:gd name="T20" fmla="*/ 35 w 654"/>
                  <a:gd name="T21" fmla="*/ 11 h 584"/>
                  <a:gd name="T22" fmla="*/ 37 w 654"/>
                  <a:gd name="T23" fmla="*/ 13 h 584"/>
                  <a:gd name="T24" fmla="*/ 38 w 654"/>
                  <a:gd name="T25" fmla="*/ 15 h 584"/>
                  <a:gd name="T26" fmla="*/ 39 w 654"/>
                  <a:gd name="T27" fmla="*/ 17 h 584"/>
                  <a:gd name="T28" fmla="*/ 41 w 654"/>
                  <a:gd name="T29" fmla="*/ 19 h 584"/>
                  <a:gd name="T30" fmla="*/ 40 w 654"/>
                  <a:gd name="T31" fmla="*/ 22 h 584"/>
                  <a:gd name="T32" fmla="*/ 39 w 654"/>
                  <a:gd name="T33" fmla="*/ 25 h 584"/>
                  <a:gd name="T34" fmla="*/ 38 w 654"/>
                  <a:gd name="T35" fmla="*/ 28 h 584"/>
                  <a:gd name="T36" fmla="*/ 38 w 654"/>
                  <a:gd name="T37" fmla="*/ 31 h 584"/>
                  <a:gd name="T38" fmla="*/ 34 w 654"/>
                  <a:gd name="T39" fmla="*/ 32 h 584"/>
                  <a:gd name="T40" fmla="*/ 30 w 654"/>
                  <a:gd name="T41" fmla="*/ 34 h 584"/>
                  <a:gd name="T42" fmla="*/ 27 w 654"/>
                  <a:gd name="T43" fmla="*/ 36 h 584"/>
                  <a:gd name="T44" fmla="*/ 23 w 654"/>
                  <a:gd name="T45" fmla="*/ 37 h 584"/>
                  <a:gd name="T46" fmla="*/ 20 w 654"/>
                  <a:gd name="T47" fmla="*/ 35 h 584"/>
                  <a:gd name="T48" fmla="*/ 16 w 654"/>
                  <a:gd name="T49" fmla="*/ 34 h 584"/>
                  <a:gd name="T50" fmla="*/ 13 w 654"/>
                  <a:gd name="T51" fmla="*/ 32 h 584"/>
                  <a:gd name="T52" fmla="*/ 10 w 654"/>
                  <a:gd name="T53" fmla="*/ 31 h 584"/>
                  <a:gd name="T54" fmla="*/ 8 w 654"/>
                  <a:gd name="T55" fmla="*/ 28 h 584"/>
                  <a:gd name="T56" fmla="*/ 6 w 654"/>
                  <a:gd name="T57" fmla="*/ 26 h 584"/>
                  <a:gd name="T58" fmla="*/ 4 w 654"/>
                  <a:gd name="T59" fmla="*/ 24 h 584"/>
                  <a:gd name="T60" fmla="*/ 2 w 654"/>
                  <a:gd name="T61" fmla="*/ 22 h 584"/>
                  <a:gd name="T62" fmla="*/ 1 w 654"/>
                  <a:gd name="T63" fmla="*/ 20 h 584"/>
                  <a:gd name="T64" fmla="*/ 1 w 654"/>
                  <a:gd name="T65" fmla="*/ 18 h 584"/>
                  <a:gd name="T66" fmla="*/ 0 w 654"/>
                  <a:gd name="T67" fmla="*/ 16 h 584"/>
                  <a:gd name="T68" fmla="*/ 0 w 654"/>
                  <a:gd name="T69" fmla="*/ 14 h 584"/>
                  <a:gd name="T70" fmla="*/ 1 w 654"/>
                  <a:gd name="T71" fmla="*/ 12 h 584"/>
                  <a:gd name="T72" fmla="*/ 3 w 654"/>
                  <a:gd name="T73" fmla="*/ 11 h 584"/>
                  <a:gd name="T74" fmla="*/ 4 w 654"/>
                  <a:gd name="T75" fmla="*/ 10 h 584"/>
                  <a:gd name="T76" fmla="*/ 5 w 654"/>
                  <a:gd name="T77" fmla="*/ 9 h 584"/>
                  <a:gd name="T78" fmla="*/ 6 w 654"/>
                  <a:gd name="T79" fmla="*/ 7 h 584"/>
                  <a:gd name="T80" fmla="*/ 7 w 654"/>
                  <a:gd name="T81" fmla="*/ 6 h 584"/>
                  <a:gd name="T82" fmla="*/ 8 w 654"/>
                  <a:gd name="T83" fmla="*/ 4 h 584"/>
                  <a:gd name="T84" fmla="*/ 8 w 654"/>
                  <a:gd name="T85" fmla="*/ 2 h 58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54" h="584">
                    <a:moveTo>
                      <a:pt x="138" y="36"/>
                    </a:moveTo>
                    <a:lnTo>
                      <a:pt x="138" y="25"/>
                    </a:lnTo>
                    <a:lnTo>
                      <a:pt x="149" y="25"/>
                    </a:lnTo>
                    <a:lnTo>
                      <a:pt x="149" y="18"/>
                    </a:lnTo>
                    <a:lnTo>
                      <a:pt x="149" y="7"/>
                    </a:lnTo>
                    <a:lnTo>
                      <a:pt x="156" y="0"/>
                    </a:lnTo>
                    <a:lnTo>
                      <a:pt x="185" y="7"/>
                    </a:lnTo>
                    <a:lnTo>
                      <a:pt x="210" y="18"/>
                    </a:lnTo>
                    <a:lnTo>
                      <a:pt x="236" y="18"/>
                    </a:lnTo>
                    <a:lnTo>
                      <a:pt x="266" y="25"/>
                    </a:lnTo>
                    <a:lnTo>
                      <a:pt x="291" y="36"/>
                    </a:lnTo>
                    <a:lnTo>
                      <a:pt x="316" y="43"/>
                    </a:lnTo>
                    <a:lnTo>
                      <a:pt x="342" y="43"/>
                    </a:lnTo>
                    <a:lnTo>
                      <a:pt x="360" y="54"/>
                    </a:lnTo>
                    <a:lnTo>
                      <a:pt x="388" y="73"/>
                    </a:lnTo>
                    <a:lnTo>
                      <a:pt x="414" y="79"/>
                    </a:lnTo>
                    <a:lnTo>
                      <a:pt x="439" y="97"/>
                    </a:lnTo>
                    <a:lnTo>
                      <a:pt x="465" y="116"/>
                    </a:lnTo>
                    <a:lnTo>
                      <a:pt x="494" y="124"/>
                    </a:lnTo>
                    <a:lnTo>
                      <a:pt x="520" y="142"/>
                    </a:lnTo>
                    <a:lnTo>
                      <a:pt x="538" y="148"/>
                    </a:lnTo>
                    <a:lnTo>
                      <a:pt x="563" y="167"/>
                    </a:lnTo>
                    <a:lnTo>
                      <a:pt x="581" y="185"/>
                    </a:lnTo>
                    <a:lnTo>
                      <a:pt x="592" y="203"/>
                    </a:lnTo>
                    <a:lnTo>
                      <a:pt x="599" y="221"/>
                    </a:lnTo>
                    <a:lnTo>
                      <a:pt x="606" y="239"/>
                    </a:lnTo>
                    <a:lnTo>
                      <a:pt x="624" y="247"/>
                    </a:lnTo>
                    <a:lnTo>
                      <a:pt x="635" y="265"/>
                    </a:lnTo>
                    <a:lnTo>
                      <a:pt x="642" y="283"/>
                    </a:lnTo>
                    <a:lnTo>
                      <a:pt x="654" y="302"/>
                    </a:lnTo>
                    <a:lnTo>
                      <a:pt x="654" y="326"/>
                    </a:lnTo>
                    <a:lnTo>
                      <a:pt x="642" y="351"/>
                    </a:lnTo>
                    <a:lnTo>
                      <a:pt x="635" y="370"/>
                    </a:lnTo>
                    <a:lnTo>
                      <a:pt x="635" y="396"/>
                    </a:lnTo>
                    <a:lnTo>
                      <a:pt x="624" y="424"/>
                    </a:lnTo>
                    <a:lnTo>
                      <a:pt x="617" y="442"/>
                    </a:lnTo>
                    <a:lnTo>
                      <a:pt x="617" y="468"/>
                    </a:lnTo>
                    <a:lnTo>
                      <a:pt x="606" y="493"/>
                    </a:lnTo>
                    <a:lnTo>
                      <a:pt x="581" y="504"/>
                    </a:lnTo>
                    <a:lnTo>
                      <a:pt x="545" y="511"/>
                    </a:lnTo>
                    <a:lnTo>
                      <a:pt x="520" y="529"/>
                    </a:lnTo>
                    <a:lnTo>
                      <a:pt x="483" y="537"/>
                    </a:lnTo>
                    <a:lnTo>
                      <a:pt x="457" y="548"/>
                    </a:lnTo>
                    <a:lnTo>
                      <a:pt x="432" y="566"/>
                    </a:lnTo>
                    <a:lnTo>
                      <a:pt x="396" y="574"/>
                    </a:lnTo>
                    <a:lnTo>
                      <a:pt x="370" y="584"/>
                    </a:lnTo>
                    <a:lnTo>
                      <a:pt x="342" y="574"/>
                    </a:lnTo>
                    <a:lnTo>
                      <a:pt x="316" y="555"/>
                    </a:lnTo>
                    <a:lnTo>
                      <a:pt x="291" y="548"/>
                    </a:lnTo>
                    <a:lnTo>
                      <a:pt x="266" y="537"/>
                    </a:lnTo>
                    <a:lnTo>
                      <a:pt x="248" y="523"/>
                    </a:lnTo>
                    <a:lnTo>
                      <a:pt x="218" y="511"/>
                    </a:lnTo>
                    <a:lnTo>
                      <a:pt x="192" y="493"/>
                    </a:lnTo>
                    <a:lnTo>
                      <a:pt x="167" y="486"/>
                    </a:lnTo>
                    <a:lnTo>
                      <a:pt x="149" y="468"/>
                    </a:lnTo>
                    <a:lnTo>
                      <a:pt x="131" y="450"/>
                    </a:lnTo>
                    <a:lnTo>
                      <a:pt x="113" y="432"/>
                    </a:lnTo>
                    <a:lnTo>
                      <a:pt x="95" y="414"/>
                    </a:lnTo>
                    <a:lnTo>
                      <a:pt x="76" y="396"/>
                    </a:lnTo>
                    <a:lnTo>
                      <a:pt x="70" y="381"/>
                    </a:lnTo>
                    <a:lnTo>
                      <a:pt x="52" y="363"/>
                    </a:lnTo>
                    <a:lnTo>
                      <a:pt x="33" y="345"/>
                    </a:lnTo>
                    <a:lnTo>
                      <a:pt x="25" y="326"/>
                    </a:lnTo>
                    <a:lnTo>
                      <a:pt x="25" y="320"/>
                    </a:lnTo>
                    <a:lnTo>
                      <a:pt x="15" y="302"/>
                    </a:lnTo>
                    <a:lnTo>
                      <a:pt x="15" y="283"/>
                    </a:lnTo>
                    <a:lnTo>
                      <a:pt x="7" y="265"/>
                    </a:lnTo>
                    <a:lnTo>
                      <a:pt x="7" y="247"/>
                    </a:lnTo>
                    <a:lnTo>
                      <a:pt x="0" y="239"/>
                    </a:lnTo>
                    <a:lnTo>
                      <a:pt x="0" y="221"/>
                    </a:lnTo>
                    <a:lnTo>
                      <a:pt x="7" y="211"/>
                    </a:lnTo>
                    <a:lnTo>
                      <a:pt x="15" y="196"/>
                    </a:lnTo>
                    <a:lnTo>
                      <a:pt x="33" y="185"/>
                    </a:lnTo>
                    <a:lnTo>
                      <a:pt x="44" y="178"/>
                    </a:lnTo>
                    <a:lnTo>
                      <a:pt x="52" y="167"/>
                    </a:lnTo>
                    <a:lnTo>
                      <a:pt x="62" y="160"/>
                    </a:lnTo>
                    <a:lnTo>
                      <a:pt x="76" y="148"/>
                    </a:lnTo>
                    <a:lnTo>
                      <a:pt x="88" y="142"/>
                    </a:lnTo>
                    <a:lnTo>
                      <a:pt x="95" y="124"/>
                    </a:lnTo>
                    <a:lnTo>
                      <a:pt x="106" y="116"/>
                    </a:lnTo>
                    <a:lnTo>
                      <a:pt x="106" y="97"/>
                    </a:lnTo>
                    <a:lnTo>
                      <a:pt x="113" y="87"/>
                    </a:lnTo>
                    <a:lnTo>
                      <a:pt x="124" y="73"/>
                    </a:lnTo>
                    <a:lnTo>
                      <a:pt x="131" y="61"/>
                    </a:lnTo>
                    <a:lnTo>
                      <a:pt x="131" y="43"/>
                    </a:lnTo>
                    <a:lnTo>
                      <a:pt x="138" y="3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5" name="Freeform 502"/>
              <p:cNvSpPr>
                <a:spLocks/>
              </p:cNvSpPr>
              <p:nvPr/>
            </p:nvSpPr>
            <p:spPr bwMode="auto">
              <a:xfrm>
                <a:off x="3883" y="1775"/>
                <a:ext cx="138" cy="122"/>
              </a:xfrm>
              <a:custGeom>
                <a:avLst/>
                <a:gdLst>
                  <a:gd name="T0" fmla="*/ 8 w 556"/>
                  <a:gd name="T1" fmla="*/ 1 h 486"/>
                  <a:gd name="T2" fmla="*/ 8 w 556"/>
                  <a:gd name="T3" fmla="*/ 1 h 486"/>
                  <a:gd name="T4" fmla="*/ 9 w 556"/>
                  <a:gd name="T5" fmla="*/ 0 h 486"/>
                  <a:gd name="T6" fmla="*/ 11 w 556"/>
                  <a:gd name="T7" fmla="*/ 1 h 486"/>
                  <a:gd name="T8" fmla="*/ 14 w 556"/>
                  <a:gd name="T9" fmla="*/ 1 h 486"/>
                  <a:gd name="T10" fmla="*/ 16 w 556"/>
                  <a:gd name="T11" fmla="*/ 2 h 486"/>
                  <a:gd name="T12" fmla="*/ 19 w 556"/>
                  <a:gd name="T13" fmla="*/ 3 h 486"/>
                  <a:gd name="T14" fmla="*/ 22 w 556"/>
                  <a:gd name="T15" fmla="*/ 4 h 486"/>
                  <a:gd name="T16" fmla="*/ 24 w 556"/>
                  <a:gd name="T17" fmla="*/ 6 h 486"/>
                  <a:gd name="T18" fmla="*/ 27 w 556"/>
                  <a:gd name="T19" fmla="*/ 7 h 486"/>
                  <a:gd name="T20" fmla="*/ 29 w 556"/>
                  <a:gd name="T21" fmla="*/ 8 h 486"/>
                  <a:gd name="T22" fmla="*/ 31 w 556"/>
                  <a:gd name="T23" fmla="*/ 11 h 486"/>
                  <a:gd name="T24" fmla="*/ 32 w 556"/>
                  <a:gd name="T25" fmla="*/ 12 h 486"/>
                  <a:gd name="T26" fmla="*/ 33 w 556"/>
                  <a:gd name="T27" fmla="*/ 14 h 486"/>
                  <a:gd name="T28" fmla="*/ 34 w 556"/>
                  <a:gd name="T29" fmla="*/ 16 h 486"/>
                  <a:gd name="T30" fmla="*/ 34 w 556"/>
                  <a:gd name="T31" fmla="*/ 18 h 486"/>
                  <a:gd name="T32" fmla="*/ 33 w 556"/>
                  <a:gd name="T33" fmla="*/ 21 h 486"/>
                  <a:gd name="T34" fmla="*/ 32 w 556"/>
                  <a:gd name="T35" fmla="*/ 23 h 486"/>
                  <a:gd name="T36" fmla="*/ 32 w 556"/>
                  <a:gd name="T37" fmla="*/ 26 h 486"/>
                  <a:gd name="T38" fmla="*/ 29 w 556"/>
                  <a:gd name="T39" fmla="*/ 27 h 486"/>
                  <a:gd name="T40" fmla="*/ 26 w 556"/>
                  <a:gd name="T41" fmla="*/ 28 h 486"/>
                  <a:gd name="T42" fmla="*/ 22 w 556"/>
                  <a:gd name="T43" fmla="*/ 29 h 486"/>
                  <a:gd name="T44" fmla="*/ 20 w 556"/>
                  <a:gd name="T45" fmla="*/ 31 h 486"/>
                  <a:gd name="T46" fmla="*/ 17 w 556"/>
                  <a:gd name="T47" fmla="*/ 29 h 486"/>
                  <a:gd name="T48" fmla="*/ 14 w 556"/>
                  <a:gd name="T49" fmla="*/ 28 h 486"/>
                  <a:gd name="T50" fmla="*/ 11 w 556"/>
                  <a:gd name="T51" fmla="*/ 27 h 486"/>
                  <a:gd name="T52" fmla="*/ 9 w 556"/>
                  <a:gd name="T53" fmla="*/ 25 h 486"/>
                  <a:gd name="T54" fmla="*/ 7 w 556"/>
                  <a:gd name="T55" fmla="*/ 23 h 486"/>
                  <a:gd name="T56" fmla="*/ 5 w 556"/>
                  <a:gd name="T57" fmla="*/ 22 h 486"/>
                  <a:gd name="T58" fmla="*/ 4 w 556"/>
                  <a:gd name="T59" fmla="*/ 19 h 486"/>
                  <a:gd name="T60" fmla="*/ 2 w 556"/>
                  <a:gd name="T61" fmla="*/ 18 h 486"/>
                  <a:gd name="T62" fmla="*/ 1 w 556"/>
                  <a:gd name="T63" fmla="*/ 16 h 486"/>
                  <a:gd name="T64" fmla="*/ 1 w 556"/>
                  <a:gd name="T65" fmla="*/ 14 h 486"/>
                  <a:gd name="T66" fmla="*/ 0 w 556"/>
                  <a:gd name="T67" fmla="*/ 13 h 486"/>
                  <a:gd name="T68" fmla="*/ 0 w 556"/>
                  <a:gd name="T69" fmla="*/ 11 h 486"/>
                  <a:gd name="T70" fmla="*/ 1 w 556"/>
                  <a:gd name="T71" fmla="*/ 10 h 486"/>
                  <a:gd name="T72" fmla="*/ 3 w 556"/>
                  <a:gd name="T73" fmla="*/ 9 h 486"/>
                  <a:gd name="T74" fmla="*/ 4 w 556"/>
                  <a:gd name="T75" fmla="*/ 8 h 486"/>
                  <a:gd name="T76" fmla="*/ 5 w 556"/>
                  <a:gd name="T77" fmla="*/ 7 h 486"/>
                  <a:gd name="T78" fmla="*/ 5 w 556"/>
                  <a:gd name="T79" fmla="*/ 6 h 486"/>
                  <a:gd name="T80" fmla="*/ 6 w 556"/>
                  <a:gd name="T81" fmla="*/ 4 h 486"/>
                  <a:gd name="T82" fmla="*/ 7 w 556"/>
                  <a:gd name="T83" fmla="*/ 3 h 486"/>
                  <a:gd name="T84" fmla="*/ 8 w 556"/>
                  <a:gd name="T85" fmla="*/ 2 h 4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486">
                    <a:moveTo>
                      <a:pt x="124" y="25"/>
                    </a:moveTo>
                    <a:lnTo>
                      <a:pt x="124" y="18"/>
                    </a:lnTo>
                    <a:lnTo>
                      <a:pt x="131" y="18"/>
                    </a:lnTo>
                    <a:lnTo>
                      <a:pt x="131" y="7"/>
                    </a:lnTo>
                    <a:lnTo>
                      <a:pt x="131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85" y="7"/>
                    </a:lnTo>
                    <a:lnTo>
                      <a:pt x="203" y="18"/>
                    </a:lnTo>
                    <a:lnTo>
                      <a:pt x="221" y="18"/>
                    </a:lnTo>
                    <a:lnTo>
                      <a:pt x="247" y="25"/>
                    </a:lnTo>
                    <a:lnTo>
                      <a:pt x="266" y="36"/>
                    </a:lnTo>
                    <a:lnTo>
                      <a:pt x="291" y="36"/>
                    </a:lnTo>
                    <a:lnTo>
                      <a:pt x="309" y="43"/>
                    </a:lnTo>
                    <a:lnTo>
                      <a:pt x="335" y="55"/>
                    </a:lnTo>
                    <a:lnTo>
                      <a:pt x="353" y="61"/>
                    </a:lnTo>
                    <a:lnTo>
                      <a:pt x="371" y="79"/>
                    </a:lnTo>
                    <a:lnTo>
                      <a:pt x="396" y="87"/>
                    </a:lnTo>
                    <a:lnTo>
                      <a:pt x="414" y="98"/>
                    </a:lnTo>
                    <a:lnTo>
                      <a:pt x="444" y="116"/>
                    </a:lnTo>
                    <a:lnTo>
                      <a:pt x="458" y="124"/>
                    </a:lnTo>
                    <a:lnTo>
                      <a:pt x="476" y="130"/>
                    </a:lnTo>
                    <a:lnTo>
                      <a:pt x="487" y="149"/>
                    </a:lnTo>
                    <a:lnTo>
                      <a:pt x="495" y="167"/>
                    </a:lnTo>
                    <a:lnTo>
                      <a:pt x="505" y="178"/>
                    </a:lnTo>
                    <a:lnTo>
                      <a:pt x="513" y="193"/>
                    </a:lnTo>
                    <a:lnTo>
                      <a:pt x="531" y="203"/>
                    </a:lnTo>
                    <a:lnTo>
                      <a:pt x="538" y="221"/>
                    </a:lnTo>
                    <a:lnTo>
                      <a:pt x="549" y="229"/>
                    </a:lnTo>
                    <a:lnTo>
                      <a:pt x="556" y="247"/>
                    </a:lnTo>
                    <a:lnTo>
                      <a:pt x="549" y="265"/>
                    </a:lnTo>
                    <a:lnTo>
                      <a:pt x="549" y="290"/>
                    </a:lnTo>
                    <a:lnTo>
                      <a:pt x="538" y="308"/>
                    </a:lnTo>
                    <a:lnTo>
                      <a:pt x="531" y="327"/>
                    </a:lnTo>
                    <a:lnTo>
                      <a:pt x="531" y="345"/>
                    </a:lnTo>
                    <a:lnTo>
                      <a:pt x="523" y="370"/>
                    </a:lnTo>
                    <a:lnTo>
                      <a:pt x="523" y="388"/>
                    </a:lnTo>
                    <a:lnTo>
                      <a:pt x="513" y="406"/>
                    </a:lnTo>
                    <a:lnTo>
                      <a:pt x="487" y="414"/>
                    </a:lnTo>
                    <a:lnTo>
                      <a:pt x="469" y="424"/>
                    </a:lnTo>
                    <a:lnTo>
                      <a:pt x="444" y="432"/>
                    </a:lnTo>
                    <a:lnTo>
                      <a:pt x="414" y="442"/>
                    </a:lnTo>
                    <a:lnTo>
                      <a:pt x="389" y="457"/>
                    </a:lnTo>
                    <a:lnTo>
                      <a:pt x="363" y="468"/>
                    </a:lnTo>
                    <a:lnTo>
                      <a:pt x="335" y="475"/>
                    </a:lnTo>
                    <a:lnTo>
                      <a:pt x="320" y="486"/>
                    </a:lnTo>
                    <a:lnTo>
                      <a:pt x="291" y="475"/>
                    </a:lnTo>
                    <a:lnTo>
                      <a:pt x="272" y="457"/>
                    </a:lnTo>
                    <a:lnTo>
                      <a:pt x="247" y="450"/>
                    </a:lnTo>
                    <a:lnTo>
                      <a:pt x="229" y="442"/>
                    </a:lnTo>
                    <a:lnTo>
                      <a:pt x="211" y="432"/>
                    </a:lnTo>
                    <a:lnTo>
                      <a:pt x="185" y="424"/>
                    </a:lnTo>
                    <a:lnTo>
                      <a:pt x="167" y="414"/>
                    </a:lnTo>
                    <a:lnTo>
                      <a:pt x="149" y="396"/>
                    </a:lnTo>
                    <a:lnTo>
                      <a:pt x="131" y="388"/>
                    </a:lnTo>
                    <a:lnTo>
                      <a:pt x="117" y="370"/>
                    </a:lnTo>
                    <a:lnTo>
                      <a:pt x="106" y="352"/>
                    </a:lnTo>
                    <a:lnTo>
                      <a:pt x="88" y="345"/>
                    </a:lnTo>
                    <a:lnTo>
                      <a:pt x="81" y="327"/>
                    </a:lnTo>
                    <a:lnTo>
                      <a:pt x="63" y="308"/>
                    </a:lnTo>
                    <a:lnTo>
                      <a:pt x="45" y="302"/>
                    </a:lnTo>
                    <a:lnTo>
                      <a:pt x="37" y="284"/>
                    </a:lnTo>
                    <a:lnTo>
                      <a:pt x="26" y="272"/>
                    </a:lnTo>
                    <a:lnTo>
                      <a:pt x="26" y="254"/>
                    </a:lnTo>
                    <a:lnTo>
                      <a:pt x="26" y="247"/>
                    </a:lnTo>
                    <a:lnTo>
                      <a:pt x="18" y="229"/>
                    </a:lnTo>
                    <a:lnTo>
                      <a:pt x="18" y="221"/>
                    </a:lnTo>
                    <a:lnTo>
                      <a:pt x="8" y="203"/>
                    </a:lnTo>
                    <a:lnTo>
                      <a:pt x="8" y="193"/>
                    </a:lnTo>
                    <a:lnTo>
                      <a:pt x="0" y="178"/>
                    </a:lnTo>
                    <a:lnTo>
                      <a:pt x="18" y="167"/>
                    </a:lnTo>
                    <a:lnTo>
                      <a:pt x="26" y="160"/>
                    </a:lnTo>
                    <a:lnTo>
                      <a:pt x="37" y="149"/>
                    </a:lnTo>
                    <a:lnTo>
                      <a:pt x="45" y="142"/>
                    </a:lnTo>
                    <a:lnTo>
                      <a:pt x="55" y="130"/>
                    </a:lnTo>
                    <a:lnTo>
                      <a:pt x="63" y="124"/>
                    </a:lnTo>
                    <a:lnTo>
                      <a:pt x="69" y="116"/>
                    </a:lnTo>
                    <a:lnTo>
                      <a:pt x="81" y="116"/>
                    </a:lnTo>
                    <a:lnTo>
                      <a:pt x="88" y="98"/>
                    </a:lnTo>
                    <a:lnTo>
                      <a:pt x="88" y="87"/>
                    </a:lnTo>
                    <a:lnTo>
                      <a:pt x="99" y="79"/>
                    </a:lnTo>
                    <a:lnTo>
                      <a:pt x="106" y="69"/>
                    </a:lnTo>
                    <a:lnTo>
                      <a:pt x="106" y="55"/>
                    </a:lnTo>
                    <a:lnTo>
                      <a:pt x="117" y="43"/>
                    </a:lnTo>
                    <a:lnTo>
                      <a:pt x="124" y="36"/>
                    </a:lnTo>
                    <a:lnTo>
                      <a:pt x="124" y="25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6" name="Freeform 503"/>
              <p:cNvSpPr>
                <a:spLocks/>
              </p:cNvSpPr>
              <p:nvPr/>
            </p:nvSpPr>
            <p:spPr bwMode="auto">
              <a:xfrm>
                <a:off x="3887" y="1777"/>
                <a:ext cx="110" cy="97"/>
              </a:xfrm>
              <a:custGeom>
                <a:avLst/>
                <a:gdLst>
                  <a:gd name="T0" fmla="*/ 6 w 440"/>
                  <a:gd name="T1" fmla="*/ 1 h 389"/>
                  <a:gd name="T2" fmla="*/ 7 w 440"/>
                  <a:gd name="T3" fmla="*/ 1 h 389"/>
                  <a:gd name="T4" fmla="*/ 8 w 440"/>
                  <a:gd name="T5" fmla="*/ 1 h 389"/>
                  <a:gd name="T6" fmla="*/ 10 w 440"/>
                  <a:gd name="T7" fmla="*/ 1 h 389"/>
                  <a:gd name="T8" fmla="*/ 12 w 440"/>
                  <a:gd name="T9" fmla="*/ 2 h 389"/>
                  <a:gd name="T10" fmla="*/ 14 w 440"/>
                  <a:gd name="T11" fmla="*/ 2 h 389"/>
                  <a:gd name="T12" fmla="*/ 17 w 440"/>
                  <a:gd name="T13" fmla="*/ 3 h 389"/>
                  <a:gd name="T14" fmla="*/ 19 w 440"/>
                  <a:gd name="T15" fmla="*/ 4 h 389"/>
                  <a:gd name="T16" fmla="*/ 21 w 440"/>
                  <a:gd name="T17" fmla="*/ 6 h 389"/>
                  <a:gd name="T18" fmla="*/ 23 w 440"/>
                  <a:gd name="T19" fmla="*/ 7 h 389"/>
                  <a:gd name="T20" fmla="*/ 24 w 440"/>
                  <a:gd name="T21" fmla="*/ 8 h 389"/>
                  <a:gd name="T22" fmla="*/ 26 w 440"/>
                  <a:gd name="T23" fmla="*/ 9 h 389"/>
                  <a:gd name="T24" fmla="*/ 26 w 440"/>
                  <a:gd name="T25" fmla="*/ 11 h 389"/>
                  <a:gd name="T26" fmla="*/ 27 w 440"/>
                  <a:gd name="T27" fmla="*/ 12 h 389"/>
                  <a:gd name="T28" fmla="*/ 28 w 440"/>
                  <a:gd name="T29" fmla="*/ 14 h 389"/>
                  <a:gd name="T30" fmla="*/ 27 w 440"/>
                  <a:gd name="T31" fmla="*/ 15 h 389"/>
                  <a:gd name="T32" fmla="*/ 27 w 440"/>
                  <a:gd name="T33" fmla="*/ 18 h 389"/>
                  <a:gd name="T34" fmla="*/ 26 w 440"/>
                  <a:gd name="T35" fmla="*/ 20 h 389"/>
                  <a:gd name="T36" fmla="*/ 24 w 440"/>
                  <a:gd name="T37" fmla="*/ 21 h 389"/>
                  <a:gd name="T38" fmla="*/ 22 w 440"/>
                  <a:gd name="T39" fmla="*/ 22 h 389"/>
                  <a:gd name="T40" fmla="*/ 19 w 440"/>
                  <a:gd name="T41" fmla="*/ 23 h 389"/>
                  <a:gd name="T42" fmla="*/ 17 w 440"/>
                  <a:gd name="T43" fmla="*/ 24 h 389"/>
                  <a:gd name="T44" fmla="*/ 14 w 440"/>
                  <a:gd name="T45" fmla="*/ 24 h 389"/>
                  <a:gd name="T46" fmla="*/ 13 w 440"/>
                  <a:gd name="T47" fmla="*/ 23 h 389"/>
                  <a:gd name="T48" fmla="*/ 11 w 440"/>
                  <a:gd name="T49" fmla="*/ 22 h 389"/>
                  <a:gd name="T50" fmla="*/ 8 w 440"/>
                  <a:gd name="T51" fmla="*/ 21 h 389"/>
                  <a:gd name="T52" fmla="*/ 7 w 440"/>
                  <a:gd name="T53" fmla="*/ 19 h 389"/>
                  <a:gd name="T54" fmla="*/ 5 w 440"/>
                  <a:gd name="T55" fmla="*/ 18 h 389"/>
                  <a:gd name="T56" fmla="*/ 4 w 440"/>
                  <a:gd name="T57" fmla="*/ 16 h 389"/>
                  <a:gd name="T58" fmla="*/ 2 w 440"/>
                  <a:gd name="T59" fmla="*/ 15 h 389"/>
                  <a:gd name="T60" fmla="*/ 2 w 440"/>
                  <a:gd name="T61" fmla="*/ 14 h 389"/>
                  <a:gd name="T62" fmla="*/ 1 w 440"/>
                  <a:gd name="T63" fmla="*/ 13 h 389"/>
                  <a:gd name="T64" fmla="*/ 1 w 440"/>
                  <a:gd name="T65" fmla="*/ 11 h 389"/>
                  <a:gd name="T66" fmla="*/ 1 w 440"/>
                  <a:gd name="T67" fmla="*/ 10 h 389"/>
                  <a:gd name="T68" fmla="*/ 1 w 440"/>
                  <a:gd name="T69" fmla="*/ 9 h 389"/>
                  <a:gd name="T70" fmla="*/ 2 w 440"/>
                  <a:gd name="T71" fmla="*/ 8 h 389"/>
                  <a:gd name="T72" fmla="*/ 3 w 440"/>
                  <a:gd name="T73" fmla="*/ 7 h 389"/>
                  <a:gd name="T74" fmla="*/ 3 w 440"/>
                  <a:gd name="T75" fmla="*/ 6 h 389"/>
                  <a:gd name="T76" fmla="*/ 5 w 440"/>
                  <a:gd name="T77" fmla="*/ 6 h 389"/>
                  <a:gd name="T78" fmla="*/ 5 w 440"/>
                  <a:gd name="T79" fmla="*/ 4 h 389"/>
                  <a:gd name="T80" fmla="*/ 6 w 440"/>
                  <a:gd name="T81" fmla="*/ 3 h 389"/>
                  <a:gd name="T82" fmla="*/ 6 w 440"/>
                  <a:gd name="T83" fmla="*/ 2 h 38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0" h="389">
                    <a:moveTo>
                      <a:pt x="99" y="29"/>
                    </a:moveTo>
                    <a:lnTo>
                      <a:pt x="99" y="18"/>
                    </a:lnTo>
                    <a:lnTo>
                      <a:pt x="106" y="18"/>
                    </a:lnTo>
                    <a:lnTo>
                      <a:pt x="106" y="11"/>
                    </a:lnTo>
                    <a:lnTo>
                      <a:pt x="106" y="0"/>
                    </a:lnTo>
                    <a:lnTo>
                      <a:pt x="124" y="11"/>
                    </a:lnTo>
                    <a:lnTo>
                      <a:pt x="142" y="11"/>
                    </a:lnTo>
                    <a:lnTo>
                      <a:pt x="160" y="18"/>
                    </a:lnTo>
                    <a:lnTo>
                      <a:pt x="178" y="18"/>
                    </a:lnTo>
                    <a:lnTo>
                      <a:pt x="193" y="29"/>
                    </a:lnTo>
                    <a:lnTo>
                      <a:pt x="211" y="29"/>
                    </a:lnTo>
                    <a:lnTo>
                      <a:pt x="229" y="36"/>
                    </a:lnTo>
                    <a:lnTo>
                      <a:pt x="248" y="36"/>
                    </a:lnTo>
                    <a:lnTo>
                      <a:pt x="266" y="48"/>
                    </a:lnTo>
                    <a:lnTo>
                      <a:pt x="284" y="62"/>
                    </a:lnTo>
                    <a:lnTo>
                      <a:pt x="302" y="72"/>
                    </a:lnTo>
                    <a:lnTo>
                      <a:pt x="317" y="80"/>
                    </a:lnTo>
                    <a:lnTo>
                      <a:pt x="335" y="91"/>
                    </a:lnTo>
                    <a:lnTo>
                      <a:pt x="353" y="99"/>
                    </a:lnTo>
                    <a:lnTo>
                      <a:pt x="363" y="109"/>
                    </a:lnTo>
                    <a:lnTo>
                      <a:pt x="378" y="117"/>
                    </a:lnTo>
                    <a:lnTo>
                      <a:pt x="389" y="123"/>
                    </a:lnTo>
                    <a:lnTo>
                      <a:pt x="396" y="135"/>
                    </a:lnTo>
                    <a:lnTo>
                      <a:pt x="407" y="153"/>
                    </a:lnTo>
                    <a:lnTo>
                      <a:pt x="414" y="160"/>
                    </a:lnTo>
                    <a:lnTo>
                      <a:pt x="414" y="171"/>
                    </a:lnTo>
                    <a:lnTo>
                      <a:pt x="426" y="178"/>
                    </a:lnTo>
                    <a:lnTo>
                      <a:pt x="432" y="196"/>
                    </a:lnTo>
                    <a:lnTo>
                      <a:pt x="440" y="204"/>
                    </a:lnTo>
                    <a:lnTo>
                      <a:pt x="440" y="222"/>
                    </a:lnTo>
                    <a:lnTo>
                      <a:pt x="432" y="240"/>
                    </a:lnTo>
                    <a:lnTo>
                      <a:pt x="432" y="247"/>
                    </a:lnTo>
                    <a:lnTo>
                      <a:pt x="426" y="265"/>
                    </a:lnTo>
                    <a:lnTo>
                      <a:pt x="426" y="283"/>
                    </a:lnTo>
                    <a:lnTo>
                      <a:pt x="414" y="301"/>
                    </a:lnTo>
                    <a:lnTo>
                      <a:pt x="414" y="320"/>
                    </a:lnTo>
                    <a:lnTo>
                      <a:pt x="407" y="326"/>
                    </a:lnTo>
                    <a:lnTo>
                      <a:pt x="389" y="338"/>
                    </a:lnTo>
                    <a:lnTo>
                      <a:pt x="371" y="345"/>
                    </a:lnTo>
                    <a:lnTo>
                      <a:pt x="353" y="356"/>
                    </a:lnTo>
                    <a:lnTo>
                      <a:pt x="327" y="363"/>
                    </a:lnTo>
                    <a:lnTo>
                      <a:pt x="309" y="371"/>
                    </a:lnTo>
                    <a:lnTo>
                      <a:pt x="291" y="381"/>
                    </a:lnTo>
                    <a:lnTo>
                      <a:pt x="273" y="389"/>
                    </a:lnTo>
                    <a:lnTo>
                      <a:pt x="248" y="389"/>
                    </a:lnTo>
                    <a:lnTo>
                      <a:pt x="229" y="381"/>
                    </a:lnTo>
                    <a:lnTo>
                      <a:pt x="223" y="381"/>
                    </a:lnTo>
                    <a:lnTo>
                      <a:pt x="203" y="371"/>
                    </a:lnTo>
                    <a:lnTo>
                      <a:pt x="185" y="363"/>
                    </a:lnTo>
                    <a:lnTo>
                      <a:pt x="167" y="356"/>
                    </a:lnTo>
                    <a:lnTo>
                      <a:pt x="149" y="345"/>
                    </a:lnTo>
                    <a:lnTo>
                      <a:pt x="131" y="338"/>
                    </a:lnTo>
                    <a:lnTo>
                      <a:pt x="113" y="326"/>
                    </a:lnTo>
                    <a:lnTo>
                      <a:pt x="106" y="308"/>
                    </a:lnTo>
                    <a:lnTo>
                      <a:pt x="99" y="301"/>
                    </a:lnTo>
                    <a:lnTo>
                      <a:pt x="81" y="295"/>
                    </a:lnTo>
                    <a:lnTo>
                      <a:pt x="70" y="283"/>
                    </a:lnTo>
                    <a:lnTo>
                      <a:pt x="63" y="265"/>
                    </a:lnTo>
                    <a:lnTo>
                      <a:pt x="51" y="258"/>
                    </a:lnTo>
                    <a:lnTo>
                      <a:pt x="37" y="247"/>
                    </a:lnTo>
                    <a:lnTo>
                      <a:pt x="27" y="232"/>
                    </a:lnTo>
                    <a:lnTo>
                      <a:pt x="27" y="222"/>
                    </a:lnTo>
                    <a:lnTo>
                      <a:pt x="19" y="214"/>
                    </a:lnTo>
                    <a:lnTo>
                      <a:pt x="19" y="204"/>
                    </a:lnTo>
                    <a:lnTo>
                      <a:pt x="19" y="196"/>
                    </a:lnTo>
                    <a:lnTo>
                      <a:pt x="8" y="178"/>
                    </a:lnTo>
                    <a:lnTo>
                      <a:pt x="8" y="171"/>
                    </a:lnTo>
                    <a:lnTo>
                      <a:pt x="8" y="160"/>
                    </a:lnTo>
                    <a:lnTo>
                      <a:pt x="0" y="153"/>
                    </a:lnTo>
                    <a:lnTo>
                      <a:pt x="8" y="142"/>
                    </a:lnTo>
                    <a:lnTo>
                      <a:pt x="19" y="135"/>
                    </a:lnTo>
                    <a:lnTo>
                      <a:pt x="27" y="123"/>
                    </a:lnTo>
                    <a:lnTo>
                      <a:pt x="37" y="123"/>
                    </a:lnTo>
                    <a:lnTo>
                      <a:pt x="45" y="117"/>
                    </a:lnTo>
                    <a:lnTo>
                      <a:pt x="45" y="109"/>
                    </a:lnTo>
                    <a:lnTo>
                      <a:pt x="51" y="99"/>
                    </a:lnTo>
                    <a:lnTo>
                      <a:pt x="63" y="99"/>
                    </a:lnTo>
                    <a:lnTo>
                      <a:pt x="70" y="91"/>
                    </a:lnTo>
                    <a:lnTo>
                      <a:pt x="70" y="80"/>
                    </a:lnTo>
                    <a:lnTo>
                      <a:pt x="81" y="72"/>
                    </a:lnTo>
                    <a:lnTo>
                      <a:pt x="81" y="62"/>
                    </a:lnTo>
                    <a:lnTo>
                      <a:pt x="88" y="54"/>
                    </a:lnTo>
                    <a:lnTo>
                      <a:pt x="88" y="48"/>
                    </a:lnTo>
                    <a:lnTo>
                      <a:pt x="99" y="36"/>
                    </a:lnTo>
                    <a:lnTo>
                      <a:pt x="99" y="29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7" name="Freeform 504"/>
              <p:cNvSpPr>
                <a:spLocks/>
              </p:cNvSpPr>
              <p:nvPr/>
            </p:nvSpPr>
            <p:spPr bwMode="auto">
              <a:xfrm>
                <a:off x="3892" y="1781"/>
                <a:ext cx="81" cy="73"/>
              </a:xfrm>
              <a:custGeom>
                <a:avLst/>
                <a:gdLst>
                  <a:gd name="T0" fmla="*/ 4 w 326"/>
                  <a:gd name="T1" fmla="*/ 1 h 290"/>
                  <a:gd name="T2" fmla="*/ 5 w 326"/>
                  <a:gd name="T3" fmla="*/ 0 h 290"/>
                  <a:gd name="T4" fmla="*/ 11 w 326"/>
                  <a:gd name="T5" fmla="*/ 2 h 290"/>
                  <a:gd name="T6" fmla="*/ 17 w 326"/>
                  <a:gd name="T7" fmla="*/ 5 h 290"/>
                  <a:gd name="T8" fmla="*/ 20 w 326"/>
                  <a:gd name="T9" fmla="*/ 10 h 290"/>
                  <a:gd name="T10" fmla="*/ 19 w 326"/>
                  <a:gd name="T11" fmla="*/ 16 h 290"/>
                  <a:gd name="T12" fmla="*/ 11 w 326"/>
                  <a:gd name="T13" fmla="*/ 18 h 290"/>
                  <a:gd name="T14" fmla="*/ 5 w 326"/>
                  <a:gd name="T15" fmla="*/ 15 h 290"/>
                  <a:gd name="T16" fmla="*/ 1 w 326"/>
                  <a:gd name="T17" fmla="*/ 11 h 290"/>
                  <a:gd name="T18" fmla="*/ 0 w 326"/>
                  <a:gd name="T19" fmla="*/ 7 h 290"/>
                  <a:gd name="T20" fmla="*/ 3 w 326"/>
                  <a:gd name="T21" fmla="*/ 5 h 290"/>
                  <a:gd name="T22" fmla="*/ 4 w 326"/>
                  <a:gd name="T23" fmla="*/ 1 h 2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6" h="290">
                    <a:moveTo>
                      <a:pt x="69" y="18"/>
                    </a:moveTo>
                    <a:lnTo>
                      <a:pt x="80" y="0"/>
                    </a:lnTo>
                    <a:lnTo>
                      <a:pt x="184" y="30"/>
                    </a:lnTo>
                    <a:lnTo>
                      <a:pt x="283" y="81"/>
                    </a:lnTo>
                    <a:lnTo>
                      <a:pt x="326" y="153"/>
                    </a:lnTo>
                    <a:lnTo>
                      <a:pt x="308" y="247"/>
                    </a:lnTo>
                    <a:lnTo>
                      <a:pt x="184" y="290"/>
                    </a:lnTo>
                    <a:lnTo>
                      <a:pt x="87" y="240"/>
                    </a:lnTo>
                    <a:lnTo>
                      <a:pt x="18" y="168"/>
                    </a:lnTo>
                    <a:lnTo>
                      <a:pt x="0" y="105"/>
                    </a:lnTo>
                    <a:lnTo>
                      <a:pt x="44" y="73"/>
                    </a:lnTo>
                    <a:lnTo>
                      <a:pt x="69" y="1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8" name="Freeform 505"/>
              <p:cNvSpPr>
                <a:spLocks/>
              </p:cNvSpPr>
              <p:nvPr/>
            </p:nvSpPr>
            <p:spPr bwMode="auto">
              <a:xfrm>
                <a:off x="3547" y="1901"/>
                <a:ext cx="239" cy="332"/>
              </a:xfrm>
              <a:custGeom>
                <a:avLst/>
                <a:gdLst>
                  <a:gd name="T0" fmla="*/ 47 w 955"/>
                  <a:gd name="T1" fmla="*/ 3 h 1327"/>
                  <a:gd name="T2" fmla="*/ 51 w 955"/>
                  <a:gd name="T3" fmla="*/ 3 h 1327"/>
                  <a:gd name="T4" fmla="*/ 59 w 955"/>
                  <a:gd name="T5" fmla="*/ 29 h 1327"/>
                  <a:gd name="T6" fmla="*/ 60 w 955"/>
                  <a:gd name="T7" fmla="*/ 57 h 1327"/>
                  <a:gd name="T8" fmla="*/ 52 w 955"/>
                  <a:gd name="T9" fmla="*/ 75 h 1327"/>
                  <a:gd name="T10" fmla="*/ 28 w 955"/>
                  <a:gd name="T11" fmla="*/ 83 h 1327"/>
                  <a:gd name="T12" fmla="*/ 2 w 955"/>
                  <a:gd name="T13" fmla="*/ 64 h 1327"/>
                  <a:gd name="T14" fmla="*/ 0 w 955"/>
                  <a:gd name="T15" fmla="*/ 35 h 1327"/>
                  <a:gd name="T16" fmla="*/ 6 w 955"/>
                  <a:gd name="T17" fmla="*/ 12 h 1327"/>
                  <a:gd name="T18" fmla="*/ 17 w 955"/>
                  <a:gd name="T19" fmla="*/ 0 h 1327"/>
                  <a:gd name="T20" fmla="*/ 32 w 955"/>
                  <a:gd name="T21" fmla="*/ 4 h 1327"/>
                  <a:gd name="T22" fmla="*/ 47 w 955"/>
                  <a:gd name="T23" fmla="*/ 3 h 13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55" h="1327">
                    <a:moveTo>
                      <a:pt x="744" y="51"/>
                    </a:moveTo>
                    <a:lnTo>
                      <a:pt x="813" y="43"/>
                    </a:lnTo>
                    <a:lnTo>
                      <a:pt x="936" y="457"/>
                    </a:lnTo>
                    <a:lnTo>
                      <a:pt x="955" y="913"/>
                    </a:lnTo>
                    <a:lnTo>
                      <a:pt x="824" y="1204"/>
                    </a:lnTo>
                    <a:lnTo>
                      <a:pt x="450" y="1327"/>
                    </a:lnTo>
                    <a:lnTo>
                      <a:pt x="36" y="1022"/>
                    </a:lnTo>
                    <a:lnTo>
                      <a:pt x="0" y="562"/>
                    </a:lnTo>
                    <a:lnTo>
                      <a:pt x="99" y="191"/>
                    </a:lnTo>
                    <a:lnTo>
                      <a:pt x="275" y="0"/>
                    </a:lnTo>
                    <a:lnTo>
                      <a:pt x="511" y="69"/>
                    </a:lnTo>
                    <a:lnTo>
                      <a:pt x="744" y="5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9" name="Freeform 506"/>
              <p:cNvSpPr>
                <a:spLocks/>
              </p:cNvSpPr>
              <p:nvPr/>
            </p:nvSpPr>
            <p:spPr bwMode="auto">
              <a:xfrm>
                <a:off x="3561" y="1901"/>
                <a:ext cx="218" cy="303"/>
              </a:xfrm>
              <a:custGeom>
                <a:avLst/>
                <a:gdLst>
                  <a:gd name="T0" fmla="*/ 43 w 874"/>
                  <a:gd name="T1" fmla="*/ 3 h 1212"/>
                  <a:gd name="T2" fmla="*/ 44 w 874"/>
                  <a:gd name="T3" fmla="*/ 3 h 1212"/>
                  <a:gd name="T4" fmla="*/ 45 w 874"/>
                  <a:gd name="T5" fmla="*/ 3 h 1212"/>
                  <a:gd name="T6" fmla="*/ 46 w 874"/>
                  <a:gd name="T7" fmla="*/ 3 h 1212"/>
                  <a:gd name="T8" fmla="*/ 48 w 874"/>
                  <a:gd name="T9" fmla="*/ 9 h 1212"/>
                  <a:gd name="T10" fmla="*/ 50 w 874"/>
                  <a:gd name="T11" fmla="*/ 14 h 1212"/>
                  <a:gd name="T12" fmla="*/ 52 w 874"/>
                  <a:gd name="T13" fmla="*/ 21 h 1212"/>
                  <a:gd name="T14" fmla="*/ 53 w 874"/>
                  <a:gd name="T15" fmla="*/ 26 h 1212"/>
                  <a:gd name="T16" fmla="*/ 54 w 874"/>
                  <a:gd name="T17" fmla="*/ 33 h 1212"/>
                  <a:gd name="T18" fmla="*/ 54 w 874"/>
                  <a:gd name="T19" fmla="*/ 40 h 1212"/>
                  <a:gd name="T20" fmla="*/ 54 w 874"/>
                  <a:gd name="T21" fmla="*/ 46 h 1212"/>
                  <a:gd name="T22" fmla="*/ 54 w 874"/>
                  <a:gd name="T23" fmla="*/ 53 h 1212"/>
                  <a:gd name="T24" fmla="*/ 53 w 874"/>
                  <a:gd name="T25" fmla="*/ 57 h 1212"/>
                  <a:gd name="T26" fmla="*/ 51 w 874"/>
                  <a:gd name="T27" fmla="*/ 61 h 1212"/>
                  <a:gd name="T28" fmla="*/ 49 w 874"/>
                  <a:gd name="T29" fmla="*/ 65 h 1212"/>
                  <a:gd name="T30" fmla="*/ 47 w 874"/>
                  <a:gd name="T31" fmla="*/ 69 h 1212"/>
                  <a:gd name="T32" fmla="*/ 41 w 874"/>
                  <a:gd name="T33" fmla="*/ 71 h 1212"/>
                  <a:gd name="T34" fmla="*/ 36 w 874"/>
                  <a:gd name="T35" fmla="*/ 73 h 1212"/>
                  <a:gd name="T36" fmla="*/ 31 w 874"/>
                  <a:gd name="T37" fmla="*/ 74 h 1212"/>
                  <a:gd name="T38" fmla="*/ 25 w 874"/>
                  <a:gd name="T39" fmla="*/ 76 h 1212"/>
                  <a:gd name="T40" fmla="*/ 19 w 874"/>
                  <a:gd name="T41" fmla="*/ 72 h 1212"/>
                  <a:gd name="T42" fmla="*/ 14 w 874"/>
                  <a:gd name="T43" fmla="*/ 67 h 1212"/>
                  <a:gd name="T44" fmla="*/ 8 w 874"/>
                  <a:gd name="T45" fmla="*/ 63 h 1212"/>
                  <a:gd name="T46" fmla="*/ 2 w 874"/>
                  <a:gd name="T47" fmla="*/ 58 h 1212"/>
                  <a:gd name="T48" fmla="*/ 1 w 874"/>
                  <a:gd name="T49" fmla="*/ 52 h 1212"/>
                  <a:gd name="T50" fmla="*/ 1 w 874"/>
                  <a:gd name="T51" fmla="*/ 46 h 1212"/>
                  <a:gd name="T52" fmla="*/ 0 w 874"/>
                  <a:gd name="T53" fmla="*/ 39 h 1212"/>
                  <a:gd name="T54" fmla="*/ 0 w 874"/>
                  <a:gd name="T55" fmla="*/ 33 h 1212"/>
                  <a:gd name="T56" fmla="*/ 1 w 874"/>
                  <a:gd name="T57" fmla="*/ 28 h 1212"/>
                  <a:gd name="T58" fmla="*/ 3 w 874"/>
                  <a:gd name="T59" fmla="*/ 22 h 1212"/>
                  <a:gd name="T60" fmla="*/ 4 w 874"/>
                  <a:gd name="T61" fmla="*/ 16 h 1212"/>
                  <a:gd name="T62" fmla="*/ 5 w 874"/>
                  <a:gd name="T63" fmla="*/ 11 h 1212"/>
                  <a:gd name="T64" fmla="*/ 8 w 874"/>
                  <a:gd name="T65" fmla="*/ 8 h 1212"/>
                  <a:gd name="T66" fmla="*/ 10 w 874"/>
                  <a:gd name="T67" fmla="*/ 6 h 1212"/>
                  <a:gd name="T68" fmla="*/ 13 w 874"/>
                  <a:gd name="T69" fmla="*/ 3 h 1212"/>
                  <a:gd name="T70" fmla="*/ 15 w 874"/>
                  <a:gd name="T71" fmla="*/ 0 h 1212"/>
                  <a:gd name="T72" fmla="*/ 19 w 874"/>
                  <a:gd name="T73" fmla="*/ 1 h 1212"/>
                  <a:gd name="T74" fmla="*/ 22 w 874"/>
                  <a:gd name="T75" fmla="*/ 2 h 1212"/>
                  <a:gd name="T76" fmla="*/ 25 w 874"/>
                  <a:gd name="T77" fmla="*/ 3 h 1212"/>
                  <a:gd name="T78" fmla="*/ 28 w 874"/>
                  <a:gd name="T79" fmla="*/ 4 h 1212"/>
                  <a:gd name="T80" fmla="*/ 32 w 874"/>
                  <a:gd name="T81" fmla="*/ 4 h 1212"/>
                  <a:gd name="T82" fmla="*/ 36 w 874"/>
                  <a:gd name="T83" fmla="*/ 4 h 1212"/>
                  <a:gd name="T84" fmla="*/ 39 w 874"/>
                  <a:gd name="T85" fmla="*/ 3 h 1212"/>
                  <a:gd name="T86" fmla="*/ 42 w 874"/>
                  <a:gd name="T87" fmla="*/ 3 h 12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74" h="1212">
                    <a:moveTo>
                      <a:pt x="679" y="51"/>
                    </a:moveTo>
                    <a:lnTo>
                      <a:pt x="690" y="51"/>
                    </a:lnTo>
                    <a:lnTo>
                      <a:pt x="698" y="43"/>
                    </a:lnTo>
                    <a:lnTo>
                      <a:pt x="708" y="43"/>
                    </a:lnTo>
                    <a:lnTo>
                      <a:pt x="716" y="43"/>
                    </a:lnTo>
                    <a:lnTo>
                      <a:pt x="723" y="43"/>
                    </a:lnTo>
                    <a:lnTo>
                      <a:pt x="734" y="43"/>
                    </a:lnTo>
                    <a:lnTo>
                      <a:pt x="741" y="43"/>
                    </a:lnTo>
                    <a:lnTo>
                      <a:pt x="759" y="87"/>
                    </a:lnTo>
                    <a:lnTo>
                      <a:pt x="770" y="137"/>
                    </a:lnTo>
                    <a:lnTo>
                      <a:pt x="784" y="184"/>
                    </a:lnTo>
                    <a:lnTo>
                      <a:pt x="802" y="228"/>
                    </a:lnTo>
                    <a:lnTo>
                      <a:pt x="813" y="279"/>
                    </a:lnTo>
                    <a:lnTo>
                      <a:pt x="831" y="326"/>
                    </a:lnTo>
                    <a:lnTo>
                      <a:pt x="838" y="369"/>
                    </a:lnTo>
                    <a:lnTo>
                      <a:pt x="856" y="420"/>
                    </a:lnTo>
                    <a:lnTo>
                      <a:pt x="856" y="475"/>
                    </a:lnTo>
                    <a:lnTo>
                      <a:pt x="864" y="526"/>
                    </a:lnTo>
                    <a:lnTo>
                      <a:pt x="864" y="580"/>
                    </a:lnTo>
                    <a:lnTo>
                      <a:pt x="864" y="635"/>
                    </a:lnTo>
                    <a:lnTo>
                      <a:pt x="864" y="686"/>
                    </a:lnTo>
                    <a:lnTo>
                      <a:pt x="874" y="740"/>
                    </a:lnTo>
                    <a:lnTo>
                      <a:pt x="874" y="790"/>
                    </a:lnTo>
                    <a:lnTo>
                      <a:pt x="874" y="844"/>
                    </a:lnTo>
                    <a:lnTo>
                      <a:pt x="856" y="870"/>
                    </a:lnTo>
                    <a:lnTo>
                      <a:pt x="846" y="907"/>
                    </a:lnTo>
                    <a:lnTo>
                      <a:pt x="831" y="943"/>
                    </a:lnTo>
                    <a:lnTo>
                      <a:pt x="813" y="976"/>
                    </a:lnTo>
                    <a:lnTo>
                      <a:pt x="795" y="1004"/>
                    </a:lnTo>
                    <a:lnTo>
                      <a:pt x="784" y="1037"/>
                    </a:lnTo>
                    <a:lnTo>
                      <a:pt x="770" y="1070"/>
                    </a:lnTo>
                    <a:lnTo>
                      <a:pt x="752" y="1106"/>
                    </a:lnTo>
                    <a:lnTo>
                      <a:pt x="708" y="1113"/>
                    </a:lnTo>
                    <a:lnTo>
                      <a:pt x="661" y="1131"/>
                    </a:lnTo>
                    <a:lnTo>
                      <a:pt x="617" y="1142"/>
                    </a:lnTo>
                    <a:lnTo>
                      <a:pt x="581" y="1161"/>
                    </a:lnTo>
                    <a:lnTo>
                      <a:pt x="538" y="1175"/>
                    </a:lnTo>
                    <a:lnTo>
                      <a:pt x="494" y="1186"/>
                    </a:lnTo>
                    <a:lnTo>
                      <a:pt x="450" y="1204"/>
                    </a:lnTo>
                    <a:lnTo>
                      <a:pt x="407" y="1212"/>
                    </a:lnTo>
                    <a:lnTo>
                      <a:pt x="363" y="1175"/>
                    </a:lnTo>
                    <a:lnTo>
                      <a:pt x="309" y="1142"/>
                    </a:lnTo>
                    <a:lnTo>
                      <a:pt x="266" y="1106"/>
                    </a:lnTo>
                    <a:lnTo>
                      <a:pt x="221" y="1070"/>
                    </a:lnTo>
                    <a:lnTo>
                      <a:pt x="178" y="1037"/>
                    </a:lnTo>
                    <a:lnTo>
                      <a:pt x="124" y="1004"/>
                    </a:lnTo>
                    <a:lnTo>
                      <a:pt x="81" y="968"/>
                    </a:lnTo>
                    <a:lnTo>
                      <a:pt x="37" y="932"/>
                    </a:lnTo>
                    <a:lnTo>
                      <a:pt x="26" y="881"/>
                    </a:lnTo>
                    <a:lnTo>
                      <a:pt x="26" y="826"/>
                    </a:lnTo>
                    <a:lnTo>
                      <a:pt x="19" y="783"/>
                    </a:lnTo>
                    <a:lnTo>
                      <a:pt x="19" y="729"/>
                    </a:lnTo>
                    <a:lnTo>
                      <a:pt x="8" y="678"/>
                    </a:lnTo>
                    <a:lnTo>
                      <a:pt x="8" y="623"/>
                    </a:lnTo>
                    <a:lnTo>
                      <a:pt x="0" y="572"/>
                    </a:lnTo>
                    <a:lnTo>
                      <a:pt x="0" y="518"/>
                    </a:lnTo>
                    <a:lnTo>
                      <a:pt x="8" y="475"/>
                    </a:lnTo>
                    <a:lnTo>
                      <a:pt x="19" y="438"/>
                    </a:lnTo>
                    <a:lnTo>
                      <a:pt x="26" y="395"/>
                    </a:lnTo>
                    <a:lnTo>
                      <a:pt x="45" y="351"/>
                    </a:lnTo>
                    <a:lnTo>
                      <a:pt x="55" y="308"/>
                    </a:lnTo>
                    <a:lnTo>
                      <a:pt x="63" y="260"/>
                    </a:lnTo>
                    <a:lnTo>
                      <a:pt x="70" y="217"/>
                    </a:lnTo>
                    <a:lnTo>
                      <a:pt x="88" y="173"/>
                    </a:lnTo>
                    <a:lnTo>
                      <a:pt x="106" y="155"/>
                    </a:lnTo>
                    <a:lnTo>
                      <a:pt x="124" y="130"/>
                    </a:lnTo>
                    <a:lnTo>
                      <a:pt x="142" y="112"/>
                    </a:lnTo>
                    <a:lnTo>
                      <a:pt x="167" y="87"/>
                    </a:lnTo>
                    <a:lnTo>
                      <a:pt x="185" y="69"/>
                    </a:lnTo>
                    <a:lnTo>
                      <a:pt x="203" y="43"/>
                    </a:lnTo>
                    <a:lnTo>
                      <a:pt x="229" y="25"/>
                    </a:lnTo>
                    <a:lnTo>
                      <a:pt x="248" y="0"/>
                    </a:lnTo>
                    <a:lnTo>
                      <a:pt x="272" y="6"/>
                    </a:lnTo>
                    <a:lnTo>
                      <a:pt x="302" y="14"/>
                    </a:lnTo>
                    <a:lnTo>
                      <a:pt x="327" y="25"/>
                    </a:lnTo>
                    <a:lnTo>
                      <a:pt x="353" y="32"/>
                    </a:lnTo>
                    <a:lnTo>
                      <a:pt x="381" y="43"/>
                    </a:lnTo>
                    <a:lnTo>
                      <a:pt x="407" y="51"/>
                    </a:lnTo>
                    <a:lnTo>
                      <a:pt x="432" y="61"/>
                    </a:lnTo>
                    <a:lnTo>
                      <a:pt x="457" y="69"/>
                    </a:lnTo>
                    <a:lnTo>
                      <a:pt x="487" y="61"/>
                    </a:lnTo>
                    <a:lnTo>
                      <a:pt x="512" y="61"/>
                    </a:lnTo>
                    <a:lnTo>
                      <a:pt x="538" y="61"/>
                    </a:lnTo>
                    <a:lnTo>
                      <a:pt x="574" y="61"/>
                    </a:lnTo>
                    <a:lnTo>
                      <a:pt x="599" y="51"/>
                    </a:lnTo>
                    <a:lnTo>
                      <a:pt x="628" y="51"/>
                    </a:lnTo>
                    <a:lnTo>
                      <a:pt x="653" y="51"/>
                    </a:lnTo>
                    <a:lnTo>
                      <a:pt x="679" y="51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0" name="Freeform 507"/>
              <p:cNvSpPr>
                <a:spLocks/>
              </p:cNvSpPr>
              <p:nvPr/>
            </p:nvSpPr>
            <p:spPr bwMode="auto">
              <a:xfrm>
                <a:off x="3572" y="1901"/>
                <a:ext cx="200" cy="277"/>
              </a:xfrm>
              <a:custGeom>
                <a:avLst/>
                <a:gdLst>
                  <a:gd name="T0" fmla="*/ 39 w 801"/>
                  <a:gd name="T1" fmla="*/ 3 h 1106"/>
                  <a:gd name="T2" fmla="*/ 40 w 801"/>
                  <a:gd name="T3" fmla="*/ 3 h 1106"/>
                  <a:gd name="T4" fmla="*/ 41 w 801"/>
                  <a:gd name="T5" fmla="*/ 3 h 1106"/>
                  <a:gd name="T6" fmla="*/ 42 w 801"/>
                  <a:gd name="T7" fmla="*/ 3 h 1106"/>
                  <a:gd name="T8" fmla="*/ 44 w 801"/>
                  <a:gd name="T9" fmla="*/ 8 h 1106"/>
                  <a:gd name="T10" fmla="*/ 46 w 801"/>
                  <a:gd name="T11" fmla="*/ 13 h 1106"/>
                  <a:gd name="T12" fmla="*/ 47 w 801"/>
                  <a:gd name="T13" fmla="*/ 19 h 1106"/>
                  <a:gd name="T14" fmla="*/ 49 w 801"/>
                  <a:gd name="T15" fmla="*/ 24 h 1106"/>
                  <a:gd name="T16" fmla="*/ 49 w 801"/>
                  <a:gd name="T17" fmla="*/ 30 h 1106"/>
                  <a:gd name="T18" fmla="*/ 49 w 801"/>
                  <a:gd name="T19" fmla="*/ 36 h 1106"/>
                  <a:gd name="T20" fmla="*/ 49 w 801"/>
                  <a:gd name="T21" fmla="*/ 42 h 1106"/>
                  <a:gd name="T22" fmla="*/ 50 w 801"/>
                  <a:gd name="T23" fmla="*/ 48 h 1106"/>
                  <a:gd name="T24" fmla="*/ 48 w 801"/>
                  <a:gd name="T25" fmla="*/ 52 h 1106"/>
                  <a:gd name="T26" fmla="*/ 46 w 801"/>
                  <a:gd name="T27" fmla="*/ 56 h 1106"/>
                  <a:gd name="T28" fmla="*/ 44 w 801"/>
                  <a:gd name="T29" fmla="*/ 60 h 1106"/>
                  <a:gd name="T30" fmla="*/ 43 w 801"/>
                  <a:gd name="T31" fmla="*/ 63 h 1106"/>
                  <a:gd name="T32" fmla="*/ 38 w 801"/>
                  <a:gd name="T33" fmla="*/ 65 h 1106"/>
                  <a:gd name="T34" fmla="*/ 33 w 801"/>
                  <a:gd name="T35" fmla="*/ 66 h 1106"/>
                  <a:gd name="T36" fmla="*/ 28 w 801"/>
                  <a:gd name="T37" fmla="*/ 68 h 1106"/>
                  <a:gd name="T38" fmla="*/ 23 w 801"/>
                  <a:gd name="T39" fmla="*/ 69 h 1106"/>
                  <a:gd name="T40" fmla="*/ 18 w 801"/>
                  <a:gd name="T41" fmla="*/ 65 h 1106"/>
                  <a:gd name="T42" fmla="*/ 13 w 801"/>
                  <a:gd name="T43" fmla="*/ 61 h 1106"/>
                  <a:gd name="T44" fmla="*/ 7 w 801"/>
                  <a:gd name="T45" fmla="*/ 57 h 1106"/>
                  <a:gd name="T46" fmla="*/ 2 w 801"/>
                  <a:gd name="T47" fmla="*/ 53 h 1106"/>
                  <a:gd name="T48" fmla="*/ 1 w 801"/>
                  <a:gd name="T49" fmla="*/ 48 h 1106"/>
                  <a:gd name="T50" fmla="*/ 1 w 801"/>
                  <a:gd name="T51" fmla="*/ 41 h 1106"/>
                  <a:gd name="T52" fmla="*/ 0 w 801"/>
                  <a:gd name="T53" fmla="*/ 36 h 1106"/>
                  <a:gd name="T54" fmla="*/ 0 w 801"/>
                  <a:gd name="T55" fmla="*/ 30 h 1106"/>
                  <a:gd name="T56" fmla="*/ 1 w 801"/>
                  <a:gd name="T57" fmla="*/ 25 h 1106"/>
                  <a:gd name="T58" fmla="*/ 3 w 801"/>
                  <a:gd name="T59" fmla="*/ 20 h 1106"/>
                  <a:gd name="T60" fmla="*/ 4 w 801"/>
                  <a:gd name="T61" fmla="*/ 16 h 1106"/>
                  <a:gd name="T62" fmla="*/ 5 w 801"/>
                  <a:gd name="T63" fmla="*/ 11 h 1106"/>
                  <a:gd name="T64" fmla="*/ 7 w 801"/>
                  <a:gd name="T65" fmla="*/ 8 h 1106"/>
                  <a:gd name="T66" fmla="*/ 10 w 801"/>
                  <a:gd name="T67" fmla="*/ 6 h 1106"/>
                  <a:gd name="T68" fmla="*/ 12 w 801"/>
                  <a:gd name="T69" fmla="*/ 3 h 1106"/>
                  <a:gd name="T70" fmla="*/ 14 w 801"/>
                  <a:gd name="T71" fmla="*/ 0 h 1106"/>
                  <a:gd name="T72" fmla="*/ 17 w 801"/>
                  <a:gd name="T73" fmla="*/ 1 h 1106"/>
                  <a:gd name="T74" fmla="*/ 20 w 801"/>
                  <a:gd name="T75" fmla="*/ 2 h 1106"/>
                  <a:gd name="T76" fmla="*/ 24 w 801"/>
                  <a:gd name="T77" fmla="*/ 3 h 1106"/>
                  <a:gd name="T78" fmla="*/ 26 w 801"/>
                  <a:gd name="T79" fmla="*/ 4 h 1106"/>
                  <a:gd name="T80" fmla="*/ 30 w 801"/>
                  <a:gd name="T81" fmla="*/ 4 h 1106"/>
                  <a:gd name="T82" fmla="*/ 32 w 801"/>
                  <a:gd name="T83" fmla="*/ 3 h 1106"/>
                  <a:gd name="T84" fmla="*/ 36 w 801"/>
                  <a:gd name="T85" fmla="*/ 3 h 1106"/>
                  <a:gd name="T86" fmla="*/ 38 w 801"/>
                  <a:gd name="T87" fmla="*/ 3 h 1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01" h="1106">
                    <a:moveTo>
                      <a:pt x="616" y="43"/>
                    </a:moveTo>
                    <a:lnTo>
                      <a:pt x="627" y="43"/>
                    </a:lnTo>
                    <a:lnTo>
                      <a:pt x="634" y="43"/>
                    </a:lnTo>
                    <a:lnTo>
                      <a:pt x="645" y="43"/>
                    </a:lnTo>
                    <a:lnTo>
                      <a:pt x="653" y="43"/>
                    </a:lnTo>
                    <a:lnTo>
                      <a:pt x="663" y="43"/>
                    </a:lnTo>
                    <a:lnTo>
                      <a:pt x="671" y="43"/>
                    </a:lnTo>
                    <a:lnTo>
                      <a:pt x="678" y="43"/>
                    </a:lnTo>
                    <a:lnTo>
                      <a:pt x="696" y="87"/>
                    </a:lnTo>
                    <a:lnTo>
                      <a:pt x="707" y="123"/>
                    </a:lnTo>
                    <a:lnTo>
                      <a:pt x="725" y="166"/>
                    </a:lnTo>
                    <a:lnTo>
                      <a:pt x="732" y="209"/>
                    </a:lnTo>
                    <a:lnTo>
                      <a:pt x="739" y="254"/>
                    </a:lnTo>
                    <a:lnTo>
                      <a:pt x="757" y="297"/>
                    </a:lnTo>
                    <a:lnTo>
                      <a:pt x="768" y="341"/>
                    </a:lnTo>
                    <a:lnTo>
                      <a:pt x="786" y="387"/>
                    </a:lnTo>
                    <a:lnTo>
                      <a:pt x="786" y="432"/>
                    </a:lnTo>
                    <a:lnTo>
                      <a:pt x="786" y="481"/>
                    </a:lnTo>
                    <a:lnTo>
                      <a:pt x="793" y="526"/>
                    </a:lnTo>
                    <a:lnTo>
                      <a:pt x="793" y="572"/>
                    </a:lnTo>
                    <a:lnTo>
                      <a:pt x="793" y="623"/>
                    </a:lnTo>
                    <a:lnTo>
                      <a:pt x="793" y="667"/>
                    </a:lnTo>
                    <a:lnTo>
                      <a:pt x="793" y="722"/>
                    </a:lnTo>
                    <a:lnTo>
                      <a:pt x="801" y="765"/>
                    </a:lnTo>
                    <a:lnTo>
                      <a:pt x="786" y="801"/>
                    </a:lnTo>
                    <a:lnTo>
                      <a:pt x="775" y="826"/>
                    </a:lnTo>
                    <a:lnTo>
                      <a:pt x="757" y="852"/>
                    </a:lnTo>
                    <a:lnTo>
                      <a:pt x="739" y="888"/>
                    </a:lnTo>
                    <a:lnTo>
                      <a:pt x="732" y="913"/>
                    </a:lnTo>
                    <a:lnTo>
                      <a:pt x="714" y="950"/>
                    </a:lnTo>
                    <a:lnTo>
                      <a:pt x="707" y="976"/>
                    </a:lnTo>
                    <a:lnTo>
                      <a:pt x="689" y="1012"/>
                    </a:lnTo>
                    <a:lnTo>
                      <a:pt x="653" y="1022"/>
                    </a:lnTo>
                    <a:lnTo>
                      <a:pt x="608" y="1030"/>
                    </a:lnTo>
                    <a:lnTo>
                      <a:pt x="572" y="1044"/>
                    </a:lnTo>
                    <a:lnTo>
                      <a:pt x="529" y="1052"/>
                    </a:lnTo>
                    <a:lnTo>
                      <a:pt x="493" y="1070"/>
                    </a:lnTo>
                    <a:lnTo>
                      <a:pt x="449" y="1080"/>
                    </a:lnTo>
                    <a:lnTo>
                      <a:pt x="412" y="1088"/>
                    </a:lnTo>
                    <a:lnTo>
                      <a:pt x="369" y="1106"/>
                    </a:lnTo>
                    <a:lnTo>
                      <a:pt x="336" y="1070"/>
                    </a:lnTo>
                    <a:lnTo>
                      <a:pt x="290" y="1044"/>
                    </a:lnTo>
                    <a:lnTo>
                      <a:pt x="246" y="1012"/>
                    </a:lnTo>
                    <a:lnTo>
                      <a:pt x="203" y="976"/>
                    </a:lnTo>
                    <a:lnTo>
                      <a:pt x="158" y="950"/>
                    </a:lnTo>
                    <a:lnTo>
                      <a:pt x="122" y="913"/>
                    </a:lnTo>
                    <a:lnTo>
                      <a:pt x="79" y="881"/>
                    </a:lnTo>
                    <a:lnTo>
                      <a:pt x="36" y="852"/>
                    </a:lnTo>
                    <a:lnTo>
                      <a:pt x="36" y="801"/>
                    </a:lnTo>
                    <a:lnTo>
                      <a:pt x="25" y="758"/>
                    </a:lnTo>
                    <a:lnTo>
                      <a:pt x="25" y="714"/>
                    </a:lnTo>
                    <a:lnTo>
                      <a:pt x="18" y="659"/>
                    </a:lnTo>
                    <a:lnTo>
                      <a:pt x="18" y="616"/>
                    </a:lnTo>
                    <a:lnTo>
                      <a:pt x="10" y="572"/>
                    </a:lnTo>
                    <a:lnTo>
                      <a:pt x="10" y="518"/>
                    </a:lnTo>
                    <a:lnTo>
                      <a:pt x="0" y="475"/>
                    </a:lnTo>
                    <a:lnTo>
                      <a:pt x="10" y="438"/>
                    </a:lnTo>
                    <a:lnTo>
                      <a:pt x="18" y="395"/>
                    </a:lnTo>
                    <a:lnTo>
                      <a:pt x="36" y="359"/>
                    </a:lnTo>
                    <a:lnTo>
                      <a:pt x="43" y="315"/>
                    </a:lnTo>
                    <a:lnTo>
                      <a:pt x="54" y="279"/>
                    </a:lnTo>
                    <a:lnTo>
                      <a:pt x="61" y="246"/>
                    </a:lnTo>
                    <a:lnTo>
                      <a:pt x="72" y="199"/>
                    </a:lnTo>
                    <a:lnTo>
                      <a:pt x="79" y="166"/>
                    </a:lnTo>
                    <a:lnTo>
                      <a:pt x="97" y="148"/>
                    </a:lnTo>
                    <a:lnTo>
                      <a:pt x="115" y="123"/>
                    </a:lnTo>
                    <a:lnTo>
                      <a:pt x="140" y="105"/>
                    </a:lnTo>
                    <a:lnTo>
                      <a:pt x="158" y="87"/>
                    </a:lnTo>
                    <a:lnTo>
                      <a:pt x="176" y="61"/>
                    </a:lnTo>
                    <a:lnTo>
                      <a:pt x="195" y="43"/>
                    </a:lnTo>
                    <a:lnTo>
                      <a:pt x="209" y="25"/>
                    </a:lnTo>
                    <a:lnTo>
                      <a:pt x="227" y="0"/>
                    </a:lnTo>
                    <a:lnTo>
                      <a:pt x="257" y="6"/>
                    </a:lnTo>
                    <a:lnTo>
                      <a:pt x="282" y="14"/>
                    </a:lnTo>
                    <a:lnTo>
                      <a:pt x="300" y="25"/>
                    </a:lnTo>
                    <a:lnTo>
                      <a:pt x="326" y="32"/>
                    </a:lnTo>
                    <a:lnTo>
                      <a:pt x="351" y="43"/>
                    </a:lnTo>
                    <a:lnTo>
                      <a:pt x="381" y="43"/>
                    </a:lnTo>
                    <a:lnTo>
                      <a:pt x="399" y="51"/>
                    </a:lnTo>
                    <a:lnTo>
                      <a:pt x="424" y="61"/>
                    </a:lnTo>
                    <a:lnTo>
                      <a:pt x="449" y="61"/>
                    </a:lnTo>
                    <a:lnTo>
                      <a:pt x="475" y="61"/>
                    </a:lnTo>
                    <a:lnTo>
                      <a:pt x="503" y="51"/>
                    </a:lnTo>
                    <a:lnTo>
                      <a:pt x="521" y="51"/>
                    </a:lnTo>
                    <a:lnTo>
                      <a:pt x="547" y="51"/>
                    </a:lnTo>
                    <a:lnTo>
                      <a:pt x="572" y="51"/>
                    </a:lnTo>
                    <a:lnTo>
                      <a:pt x="598" y="51"/>
                    </a:lnTo>
                    <a:lnTo>
                      <a:pt x="616" y="43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1" name="Freeform 508"/>
              <p:cNvSpPr>
                <a:spLocks/>
              </p:cNvSpPr>
              <p:nvPr/>
            </p:nvSpPr>
            <p:spPr bwMode="auto">
              <a:xfrm>
                <a:off x="3585" y="1903"/>
                <a:ext cx="179" cy="249"/>
              </a:xfrm>
              <a:custGeom>
                <a:avLst/>
                <a:gdLst>
                  <a:gd name="T0" fmla="*/ 35 w 714"/>
                  <a:gd name="T1" fmla="*/ 2 h 998"/>
                  <a:gd name="T2" fmla="*/ 36 w 714"/>
                  <a:gd name="T3" fmla="*/ 2 h 998"/>
                  <a:gd name="T4" fmla="*/ 38 w 714"/>
                  <a:gd name="T5" fmla="*/ 2 h 998"/>
                  <a:gd name="T6" fmla="*/ 39 w 714"/>
                  <a:gd name="T7" fmla="*/ 4 h 998"/>
                  <a:gd name="T8" fmla="*/ 40 w 714"/>
                  <a:gd name="T9" fmla="*/ 9 h 998"/>
                  <a:gd name="T10" fmla="*/ 42 w 714"/>
                  <a:gd name="T11" fmla="*/ 14 h 998"/>
                  <a:gd name="T12" fmla="*/ 43 w 714"/>
                  <a:gd name="T13" fmla="*/ 19 h 998"/>
                  <a:gd name="T14" fmla="*/ 44 w 714"/>
                  <a:gd name="T15" fmla="*/ 24 h 998"/>
                  <a:gd name="T16" fmla="*/ 44 w 714"/>
                  <a:gd name="T17" fmla="*/ 29 h 998"/>
                  <a:gd name="T18" fmla="*/ 45 w 714"/>
                  <a:gd name="T19" fmla="*/ 35 h 998"/>
                  <a:gd name="T20" fmla="*/ 45 w 714"/>
                  <a:gd name="T21" fmla="*/ 40 h 998"/>
                  <a:gd name="T22" fmla="*/ 44 w 714"/>
                  <a:gd name="T23" fmla="*/ 45 h 998"/>
                  <a:gd name="T24" fmla="*/ 43 w 714"/>
                  <a:gd name="T25" fmla="*/ 48 h 998"/>
                  <a:gd name="T26" fmla="*/ 41 w 714"/>
                  <a:gd name="T27" fmla="*/ 51 h 998"/>
                  <a:gd name="T28" fmla="*/ 39 w 714"/>
                  <a:gd name="T29" fmla="*/ 54 h 998"/>
                  <a:gd name="T30" fmla="*/ 36 w 714"/>
                  <a:gd name="T31" fmla="*/ 57 h 998"/>
                  <a:gd name="T32" fmla="*/ 32 w 714"/>
                  <a:gd name="T33" fmla="*/ 58 h 998"/>
                  <a:gd name="T34" fmla="*/ 28 w 714"/>
                  <a:gd name="T35" fmla="*/ 60 h 998"/>
                  <a:gd name="T36" fmla="*/ 23 w 714"/>
                  <a:gd name="T37" fmla="*/ 61 h 998"/>
                  <a:gd name="T38" fmla="*/ 19 w 714"/>
                  <a:gd name="T39" fmla="*/ 60 h 998"/>
                  <a:gd name="T40" fmla="*/ 14 w 714"/>
                  <a:gd name="T41" fmla="*/ 56 h 998"/>
                  <a:gd name="T42" fmla="*/ 9 w 714"/>
                  <a:gd name="T43" fmla="*/ 53 h 998"/>
                  <a:gd name="T44" fmla="*/ 4 w 714"/>
                  <a:gd name="T45" fmla="*/ 49 h 998"/>
                  <a:gd name="T46" fmla="*/ 2 w 714"/>
                  <a:gd name="T47" fmla="*/ 45 h 998"/>
                  <a:gd name="T48" fmla="*/ 1 w 714"/>
                  <a:gd name="T49" fmla="*/ 39 h 998"/>
                  <a:gd name="T50" fmla="*/ 1 w 714"/>
                  <a:gd name="T51" fmla="*/ 34 h 998"/>
                  <a:gd name="T52" fmla="*/ 0 w 714"/>
                  <a:gd name="T53" fmla="*/ 29 h 998"/>
                  <a:gd name="T54" fmla="*/ 1 w 714"/>
                  <a:gd name="T55" fmla="*/ 24 h 998"/>
                  <a:gd name="T56" fmla="*/ 2 w 714"/>
                  <a:gd name="T57" fmla="*/ 20 h 998"/>
                  <a:gd name="T58" fmla="*/ 3 w 714"/>
                  <a:gd name="T59" fmla="*/ 15 h 998"/>
                  <a:gd name="T60" fmla="*/ 4 w 714"/>
                  <a:gd name="T61" fmla="*/ 11 h 998"/>
                  <a:gd name="T62" fmla="*/ 6 w 714"/>
                  <a:gd name="T63" fmla="*/ 8 h 998"/>
                  <a:gd name="T64" fmla="*/ 8 w 714"/>
                  <a:gd name="T65" fmla="*/ 5 h 998"/>
                  <a:gd name="T66" fmla="*/ 10 w 714"/>
                  <a:gd name="T67" fmla="*/ 3 h 998"/>
                  <a:gd name="T68" fmla="*/ 12 w 714"/>
                  <a:gd name="T69" fmla="*/ 1 h 998"/>
                  <a:gd name="T70" fmla="*/ 14 w 714"/>
                  <a:gd name="T71" fmla="*/ 0 h 998"/>
                  <a:gd name="T72" fmla="*/ 17 w 714"/>
                  <a:gd name="T73" fmla="*/ 1 h 998"/>
                  <a:gd name="T74" fmla="*/ 20 w 714"/>
                  <a:gd name="T75" fmla="*/ 1 h 998"/>
                  <a:gd name="T76" fmla="*/ 23 w 714"/>
                  <a:gd name="T77" fmla="*/ 3 h 998"/>
                  <a:gd name="T78" fmla="*/ 26 w 714"/>
                  <a:gd name="T79" fmla="*/ 3 h 998"/>
                  <a:gd name="T80" fmla="*/ 28 w 714"/>
                  <a:gd name="T81" fmla="*/ 3 h 998"/>
                  <a:gd name="T82" fmla="*/ 31 w 714"/>
                  <a:gd name="T83" fmla="*/ 3 h 998"/>
                  <a:gd name="T84" fmla="*/ 33 w 714"/>
                  <a:gd name="T85" fmla="*/ 2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14" h="998">
                    <a:moveTo>
                      <a:pt x="554" y="37"/>
                    </a:moveTo>
                    <a:lnTo>
                      <a:pt x="562" y="37"/>
                    </a:lnTo>
                    <a:lnTo>
                      <a:pt x="573" y="37"/>
                    </a:lnTo>
                    <a:lnTo>
                      <a:pt x="580" y="37"/>
                    </a:lnTo>
                    <a:lnTo>
                      <a:pt x="591" y="37"/>
                    </a:lnTo>
                    <a:lnTo>
                      <a:pt x="599" y="37"/>
                    </a:lnTo>
                    <a:lnTo>
                      <a:pt x="609" y="37"/>
                    </a:lnTo>
                    <a:lnTo>
                      <a:pt x="617" y="70"/>
                    </a:lnTo>
                    <a:lnTo>
                      <a:pt x="635" y="106"/>
                    </a:lnTo>
                    <a:lnTo>
                      <a:pt x="642" y="149"/>
                    </a:lnTo>
                    <a:lnTo>
                      <a:pt x="653" y="185"/>
                    </a:lnTo>
                    <a:lnTo>
                      <a:pt x="671" y="222"/>
                    </a:lnTo>
                    <a:lnTo>
                      <a:pt x="678" y="266"/>
                    </a:lnTo>
                    <a:lnTo>
                      <a:pt x="685" y="302"/>
                    </a:lnTo>
                    <a:lnTo>
                      <a:pt x="703" y="345"/>
                    </a:lnTo>
                    <a:lnTo>
                      <a:pt x="703" y="381"/>
                    </a:lnTo>
                    <a:lnTo>
                      <a:pt x="703" y="426"/>
                    </a:lnTo>
                    <a:lnTo>
                      <a:pt x="703" y="469"/>
                    </a:lnTo>
                    <a:lnTo>
                      <a:pt x="714" y="512"/>
                    </a:lnTo>
                    <a:lnTo>
                      <a:pt x="714" y="556"/>
                    </a:lnTo>
                    <a:lnTo>
                      <a:pt x="714" y="599"/>
                    </a:lnTo>
                    <a:lnTo>
                      <a:pt x="714" y="643"/>
                    </a:lnTo>
                    <a:lnTo>
                      <a:pt x="714" y="690"/>
                    </a:lnTo>
                    <a:lnTo>
                      <a:pt x="703" y="716"/>
                    </a:lnTo>
                    <a:lnTo>
                      <a:pt x="685" y="741"/>
                    </a:lnTo>
                    <a:lnTo>
                      <a:pt x="678" y="770"/>
                    </a:lnTo>
                    <a:lnTo>
                      <a:pt x="671" y="795"/>
                    </a:lnTo>
                    <a:lnTo>
                      <a:pt x="653" y="820"/>
                    </a:lnTo>
                    <a:lnTo>
                      <a:pt x="642" y="846"/>
                    </a:lnTo>
                    <a:lnTo>
                      <a:pt x="624" y="875"/>
                    </a:lnTo>
                    <a:lnTo>
                      <a:pt x="617" y="901"/>
                    </a:lnTo>
                    <a:lnTo>
                      <a:pt x="580" y="919"/>
                    </a:lnTo>
                    <a:lnTo>
                      <a:pt x="544" y="926"/>
                    </a:lnTo>
                    <a:lnTo>
                      <a:pt x="511" y="937"/>
                    </a:lnTo>
                    <a:lnTo>
                      <a:pt x="475" y="944"/>
                    </a:lnTo>
                    <a:lnTo>
                      <a:pt x="439" y="962"/>
                    </a:lnTo>
                    <a:lnTo>
                      <a:pt x="406" y="970"/>
                    </a:lnTo>
                    <a:lnTo>
                      <a:pt x="370" y="980"/>
                    </a:lnTo>
                    <a:lnTo>
                      <a:pt x="333" y="998"/>
                    </a:lnTo>
                    <a:lnTo>
                      <a:pt x="297" y="962"/>
                    </a:lnTo>
                    <a:lnTo>
                      <a:pt x="254" y="937"/>
                    </a:lnTo>
                    <a:lnTo>
                      <a:pt x="221" y="907"/>
                    </a:lnTo>
                    <a:lnTo>
                      <a:pt x="185" y="875"/>
                    </a:lnTo>
                    <a:lnTo>
                      <a:pt x="141" y="846"/>
                    </a:lnTo>
                    <a:lnTo>
                      <a:pt x="104" y="820"/>
                    </a:lnTo>
                    <a:lnTo>
                      <a:pt x="68" y="795"/>
                    </a:lnTo>
                    <a:lnTo>
                      <a:pt x="25" y="759"/>
                    </a:lnTo>
                    <a:lnTo>
                      <a:pt x="25" y="716"/>
                    </a:lnTo>
                    <a:lnTo>
                      <a:pt x="18" y="680"/>
                    </a:lnTo>
                    <a:lnTo>
                      <a:pt x="18" y="635"/>
                    </a:lnTo>
                    <a:lnTo>
                      <a:pt x="18" y="592"/>
                    </a:lnTo>
                    <a:lnTo>
                      <a:pt x="7" y="548"/>
                    </a:lnTo>
                    <a:lnTo>
                      <a:pt x="7" y="512"/>
                    </a:lnTo>
                    <a:lnTo>
                      <a:pt x="0" y="469"/>
                    </a:lnTo>
                    <a:lnTo>
                      <a:pt x="0" y="426"/>
                    </a:lnTo>
                    <a:lnTo>
                      <a:pt x="7" y="389"/>
                    </a:lnTo>
                    <a:lnTo>
                      <a:pt x="18" y="353"/>
                    </a:lnTo>
                    <a:lnTo>
                      <a:pt x="25" y="320"/>
                    </a:lnTo>
                    <a:lnTo>
                      <a:pt x="32" y="284"/>
                    </a:lnTo>
                    <a:lnTo>
                      <a:pt x="43" y="248"/>
                    </a:lnTo>
                    <a:lnTo>
                      <a:pt x="50" y="211"/>
                    </a:lnTo>
                    <a:lnTo>
                      <a:pt x="61" y="178"/>
                    </a:lnTo>
                    <a:lnTo>
                      <a:pt x="68" y="142"/>
                    </a:lnTo>
                    <a:lnTo>
                      <a:pt x="86" y="124"/>
                    </a:lnTo>
                    <a:lnTo>
                      <a:pt x="104" y="106"/>
                    </a:lnTo>
                    <a:lnTo>
                      <a:pt x="122" y="88"/>
                    </a:lnTo>
                    <a:lnTo>
                      <a:pt x="141" y="70"/>
                    </a:lnTo>
                    <a:lnTo>
                      <a:pt x="155" y="55"/>
                    </a:lnTo>
                    <a:lnTo>
                      <a:pt x="167" y="37"/>
                    </a:lnTo>
                    <a:lnTo>
                      <a:pt x="185" y="19"/>
                    </a:lnTo>
                    <a:lnTo>
                      <a:pt x="203" y="0"/>
                    </a:lnTo>
                    <a:lnTo>
                      <a:pt x="228" y="0"/>
                    </a:lnTo>
                    <a:lnTo>
                      <a:pt x="246" y="8"/>
                    </a:lnTo>
                    <a:lnTo>
                      <a:pt x="272" y="19"/>
                    </a:lnTo>
                    <a:lnTo>
                      <a:pt x="290" y="26"/>
                    </a:lnTo>
                    <a:lnTo>
                      <a:pt x="315" y="26"/>
                    </a:lnTo>
                    <a:lnTo>
                      <a:pt x="333" y="37"/>
                    </a:lnTo>
                    <a:lnTo>
                      <a:pt x="358" y="45"/>
                    </a:lnTo>
                    <a:lnTo>
                      <a:pt x="376" y="55"/>
                    </a:lnTo>
                    <a:lnTo>
                      <a:pt x="406" y="45"/>
                    </a:lnTo>
                    <a:lnTo>
                      <a:pt x="421" y="45"/>
                    </a:lnTo>
                    <a:lnTo>
                      <a:pt x="449" y="45"/>
                    </a:lnTo>
                    <a:lnTo>
                      <a:pt x="467" y="45"/>
                    </a:lnTo>
                    <a:lnTo>
                      <a:pt x="493" y="45"/>
                    </a:lnTo>
                    <a:lnTo>
                      <a:pt x="511" y="45"/>
                    </a:lnTo>
                    <a:lnTo>
                      <a:pt x="529" y="37"/>
                    </a:lnTo>
                    <a:lnTo>
                      <a:pt x="554" y="37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2" name="Freeform 509"/>
              <p:cNvSpPr>
                <a:spLocks/>
              </p:cNvSpPr>
              <p:nvPr/>
            </p:nvSpPr>
            <p:spPr bwMode="auto">
              <a:xfrm>
                <a:off x="3598" y="1903"/>
                <a:ext cx="158" cy="220"/>
              </a:xfrm>
              <a:custGeom>
                <a:avLst/>
                <a:gdLst>
                  <a:gd name="T0" fmla="*/ 31 w 635"/>
                  <a:gd name="T1" fmla="*/ 2 h 882"/>
                  <a:gd name="T2" fmla="*/ 32 w 635"/>
                  <a:gd name="T3" fmla="*/ 2 h 882"/>
                  <a:gd name="T4" fmla="*/ 34 w 635"/>
                  <a:gd name="T5" fmla="*/ 1 h 882"/>
                  <a:gd name="T6" fmla="*/ 35 w 635"/>
                  <a:gd name="T7" fmla="*/ 6 h 882"/>
                  <a:gd name="T8" fmla="*/ 36 w 635"/>
                  <a:gd name="T9" fmla="*/ 10 h 882"/>
                  <a:gd name="T10" fmla="*/ 37 w 635"/>
                  <a:gd name="T11" fmla="*/ 15 h 882"/>
                  <a:gd name="T12" fmla="*/ 39 w 635"/>
                  <a:gd name="T13" fmla="*/ 19 h 882"/>
                  <a:gd name="T14" fmla="*/ 39 w 635"/>
                  <a:gd name="T15" fmla="*/ 24 h 882"/>
                  <a:gd name="T16" fmla="*/ 39 w 635"/>
                  <a:gd name="T17" fmla="*/ 28 h 882"/>
                  <a:gd name="T18" fmla="*/ 39 w 635"/>
                  <a:gd name="T19" fmla="*/ 33 h 882"/>
                  <a:gd name="T20" fmla="*/ 39 w 635"/>
                  <a:gd name="T21" fmla="*/ 38 h 882"/>
                  <a:gd name="T22" fmla="*/ 38 w 635"/>
                  <a:gd name="T23" fmla="*/ 41 h 882"/>
                  <a:gd name="T24" fmla="*/ 37 w 635"/>
                  <a:gd name="T25" fmla="*/ 44 h 882"/>
                  <a:gd name="T26" fmla="*/ 35 w 635"/>
                  <a:gd name="T27" fmla="*/ 47 h 882"/>
                  <a:gd name="T28" fmla="*/ 34 w 635"/>
                  <a:gd name="T29" fmla="*/ 50 h 882"/>
                  <a:gd name="T30" fmla="*/ 30 w 635"/>
                  <a:gd name="T31" fmla="*/ 51 h 882"/>
                  <a:gd name="T32" fmla="*/ 26 w 635"/>
                  <a:gd name="T33" fmla="*/ 53 h 882"/>
                  <a:gd name="T34" fmla="*/ 22 w 635"/>
                  <a:gd name="T35" fmla="*/ 54 h 882"/>
                  <a:gd name="T36" fmla="*/ 18 w 635"/>
                  <a:gd name="T37" fmla="*/ 55 h 882"/>
                  <a:gd name="T38" fmla="*/ 14 w 635"/>
                  <a:gd name="T39" fmla="*/ 52 h 882"/>
                  <a:gd name="T40" fmla="*/ 10 w 635"/>
                  <a:gd name="T41" fmla="*/ 49 h 882"/>
                  <a:gd name="T42" fmla="*/ 6 w 635"/>
                  <a:gd name="T43" fmla="*/ 46 h 882"/>
                  <a:gd name="T44" fmla="*/ 2 w 635"/>
                  <a:gd name="T45" fmla="*/ 42 h 882"/>
                  <a:gd name="T46" fmla="*/ 1 w 635"/>
                  <a:gd name="T47" fmla="*/ 37 h 882"/>
                  <a:gd name="T48" fmla="*/ 1 w 635"/>
                  <a:gd name="T49" fmla="*/ 33 h 882"/>
                  <a:gd name="T50" fmla="*/ 0 w 635"/>
                  <a:gd name="T51" fmla="*/ 28 h 882"/>
                  <a:gd name="T52" fmla="*/ 0 w 635"/>
                  <a:gd name="T53" fmla="*/ 24 h 882"/>
                  <a:gd name="T54" fmla="*/ 1 w 635"/>
                  <a:gd name="T55" fmla="*/ 20 h 882"/>
                  <a:gd name="T56" fmla="*/ 2 w 635"/>
                  <a:gd name="T57" fmla="*/ 16 h 882"/>
                  <a:gd name="T58" fmla="*/ 3 w 635"/>
                  <a:gd name="T59" fmla="*/ 12 h 882"/>
                  <a:gd name="T60" fmla="*/ 4 w 635"/>
                  <a:gd name="T61" fmla="*/ 8 h 882"/>
                  <a:gd name="T62" fmla="*/ 6 w 635"/>
                  <a:gd name="T63" fmla="*/ 6 h 882"/>
                  <a:gd name="T64" fmla="*/ 8 w 635"/>
                  <a:gd name="T65" fmla="*/ 4 h 882"/>
                  <a:gd name="T66" fmla="*/ 9 w 635"/>
                  <a:gd name="T67" fmla="*/ 2 h 882"/>
                  <a:gd name="T68" fmla="*/ 11 w 635"/>
                  <a:gd name="T69" fmla="*/ 0 h 882"/>
                  <a:gd name="T70" fmla="*/ 14 w 635"/>
                  <a:gd name="T71" fmla="*/ 0 h 882"/>
                  <a:gd name="T72" fmla="*/ 16 w 635"/>
                  <a:gd name="T73" fmla="*/ 1 h 882"/>
                  <a:gd name="T74" fmla="*/ 19 w 635"/>
                  <a:gd name="T75" fmla="*/ 2 h 882"/>
                  <a:gd name="T76" fmla="*/ 21 w 635"/>
                  <a:gd name="T77" fmla="*/ 3 h 882"/>
                  <a:gd name="T78" fmla="*/ 23 w 635"/>
                  <a:gd name="T79" fmla="*/ 3 h 882"/>
                  <a:gd name="T80" fmla="*/ 26 w 635"/>
                  <a:gd name="T81" fmla="*/ 3 h 882"/>
                  <a:gd name="T82" fmla="*/ 28 w 635"/>
                  <a:gd name="T83" fmla="*/ 2 h 882"/>
                  <a:gd name="T84" fmla="*/ 31 w 635"/>
                  <a:gd name="T85" fmla="*/ 2 h 8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35" h="882">
                    <a:moveTo>
                      <a:pt x="494" y="37"/>
                    </a:moveTo>
                    <a:lnTo>
                      <a:pt x="504" y="37"/>
                    </a:lnTo>
                    <a:lnTo>
                      <a:pt x="512" y="37"/>
                    </a:lnTo>
                    <a:lnTo>
                      <a:pt x="523" y="37"/>
                    </a:lnTo>
                    <a:lnTo>
                      <a:pt x="530" y="26"/>
                    </a:lnTo>
                    <a:lnTo>
                      <a:pt x="541" y="26"/>
                    </a:lnTo>
                    <a:lnTo>
                      <a:pt x="549" y="63"/>
                    </a:lnTo>
                    <a:lnTo>
                      <a:pt x="559" y="99"/>
                    </a:lnTo>
                    <a:lnTo>
                      <a:pt x="574" y="131"/>
                    </a:lnTo>
                    <a:lnTo>
                      <a:pt x="585" y="167"/>
                    </a:lnTo>
                    <a:lnTo>
                      <a:pt x="592" y="203"/>
                    </a:lnTo>
                    <a:lnTo>
                      <a:pt x="603" y="240"/>
                    </a:lnTo>
                    <a:lnTo>
                      <a:pt x="610" y="273"/>
                    </a:lnTo>
                    <a:lnTo>
                      <a:pt x="628" y="302"/>
                    </a:lnTo>
                    <a:lnTo>
                      <a:pt x="628" y="345"/>
                    </a:lnTo>
                    <a:lnTo>
                      <a:pt x="628" y="381"/>
                    </a:lnTo>
                    <a:lnTo>
                      <a:pt x="628" y="426"/>
                    </a:lnTo>
                    <a:lnTo>
                      <a:pt x="628" y="457"/>
                    </a:lnTo>
                    <a:lnTo>
                      <a:pt x="628" y="494"/>
                    </a:lnTo>
                    <a:lnTo>
                      <a:pt x="635" y="538"/>
                    </a:lnTo>
                    <a:lnTo>
                      <a:pt x="635" y="574"/>
                    </a:lnTo>
                    <a:lnTo>
                      <a:pt x="635" y="610"/>
                    </a:lnTo>
                    <a:lnTo>
                      <a:pt x="628" y="635"/>
                    </a:lnTo>
                    <a:lnTo>
                      <a:pt x="610" y="661"/>
                    </a:lnTo>
                    <a:lnTo>
                      <a:pt x="603" y="680"/>
                    </a:lnTo>
                    <a:lnTo>
                      <a:pt x="592" y="708"/>
                    </a:lnTo>
                    <a:lnTo>
                      <a:pt x="585" y="734"/>
                    </a:lnTo>
                    <a:lnTo>
                      <a:pt x="567" y="759"/>
                    </a:lnTo>
                    <a:lnTo>
                      <a:pt x="559" y="777"/>
                    </a:lnTo>
                    <a:lnTo>
                      <a:pt x="549" y="802"/>
                    </a:lnTo>
                    <a:lnTo>
                      <a:pt x="512" y="813"/>
                    </a:lnTo>
                    <a:lnTo>
                      <a:pt x="486" y="820"/>
                    </a:lnTo>
                    <a:lnTo>
                      <a:pt x="450" y="838"/>
                    </a:lnTo>
                    <a:lnTo>
                      <a:pt x="425" y="846"/>
                    </a:lnTo>
                    <a:lnTo>
                      <a:pt x="389" y="856"/>
                    </a:lnTo>
                    <a:lnTo>
                      <a:pt x="356" y="864"/>
                    </a:lnTo>
                    <a:lnTo>
                      <a:pt x="326" y="875"/>
                    </a:lnTo>
                    <a:lnTo>
                      <a:pt x="295" y="882"/>
                    </a:lnTo>
                    <a:lnTo>
                      <a:pt x="265" y="856"/>
                    </a:lnTo>
                    <a:lnTo>
                      <a:pt x="232" y="831"/>
                    </a:lnTo>
                    <a:lnTo>
                      <a:pt x="196" y="802"/>
                    </a:lnTo>
                    <a:lnTo>
                      <a:pt x="160" y="784"/>
                    </a:lnTo>
                    <a:lnTo>
                      <a:pt x="123" y="759"/>
                    </a:lnTo>
                    <a:lnTo>
                      <a:pt x="91" y="734"/>
                    </a:lnTo>
                    <a:lnTo>
                      <a:pt x="54" y="708"/>
                    </a:lnTo>
                    <a:lnTo>
                      <a:pt x="29" y="680"/>
                    </a:lnTo>
                    <a:lnTo>
                      <a:pt x="18" y="643"/>
                    </a:lnTo>
                    <a:lnTo>
                      <a:pt x="18" y="599"/>
                    </a:lnTo>
                    <a:lnTo>
                      <a:pt x="11" y="566"/>
                    </a:lnTo>
                    <a:lnTo>
                      <a:pt x="11" y="530"/>
                    </a:lnTo>
                    <a:lnTo>
                      <a:pt x="11" y="494"/>
                    </a:lnTo>
                    <a:lnTo>
                      <a:pt x="0" y="451"/>
                    </a:lnTo>
                    <a:lnTo>
                      <a:pt x="0" y="414"/>
                    </a:lnTo>
                    <a:lnTo>
                      <a:pt x="0" y="381"/>
                    </a:lnTo>
                    <a:lnTo>
                      <a:pt x="0" y="345"/>
                    </a:lnTo>
                    <a:lnTo>
                      <a:pt x="11" y="320"/>
                    </a:lnTo>
                    <a:lnTo>
                      <a:pt x="18" y="284"/>
                    </a:lnTo>
                    <a:lnTo>
                      <a:pt x="29" y="254"/>
                    </a:lnTo>
                    <a:lnTo>
                      <a:pt x="36" y="222"/>
                    </a:lnTo>
                    <a:lnTo>
                      <a:pt x="44" y="193"/>
                    </a:lnTo>
                    <a:lnTo>
                      <a:pt x="54" y="160"/>
                    </a:lnTo>
                    <a:lnTo>
                      <a:pt x="62" y="131"/>
                    </a:lnTo>
                    <a:lnTo>
                      <a:pt x="80" y="117"/>
                    </a:lnTo>
                    <a:lnTo>
                      <a:pt x="91" y="99"/>
                    </a:lnTo>
                    <a:lnTo>
                      <a:pt x="105" y="81"/>
                    </a:lnTo>
                    <a:lnTo>
                      <a:pt x="123" y="63"/>
                    </a:lnTo>
                    <a:lnTo>
                      <a:pt x="135" y="45"/>
                    </a:lnTo>
                    <a:lnTo>
                      <a:pt x="153" y="37"/>
                    </a:lnTo>
                    <a:lnTo>
                      <a:pt x="171" y="19"/>
                    </a:lnTo>
                    <a:lnTo>
                      <a:pt x="178" y="0"/>
                    </a:lnTo>
                    <a:lnTo>
                      <a:pt x="196" y="8"/>
                    </a:lnTo>
                    <a:lnTo>
                      <a:pt x="222" y="8"/>
                    </a:lnTo>
                    <a:lnTo>
                      <a:pt x="240" y="19"/>
                    </a:lnTo>
                    <a:lnTo>
                      <a:pt x="258" y="26"/>
                    </a:lnTo>
                    <a:lnTo>
                      <a:pt x="277" y="26"/>
                    </a:lnTo>
                    <a:lnTo>
                      <a:pt x="301" y="37"/>
                    </a:lnTo>
                    <a:lnTo>
                      <a:pt x="320" y="45"/>
                    </a:lnTo>
                    <a:lnTo>
                      <a:pt x="338" y="45"/>
                    </a:lnTo>
                    <a:lnTo>
                      <a:pt x="356" y="45"/>
                    </a:lnTo>
                    <a:lnTo>
                      <a:pt x="371" y="45"/>
                    </a:lnTo>
                    <a:lnTo>
                      <a:pt x="399" y="45"/>
                    </a:lnTo>
                    <a:lnTo>
                      <a:pt x="417" y="45"/>
                    </a:lnTo>
                    <a:lnTo>
                      <a:pt x="432" y="37"/>
                    </a:lnTo>
                    <a:lnTo>
                      <a:pt x="450" y="37"/>
                    </a:lnTo>
                    <a:lnTo>
                      <a:pt x="468" y="37"/>
                    </a:lnTo>
                    <a:lnTo>
                      <a:pt x="494" y="37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3" name="Freeform 510"/>
              <p:cNvSpPr>
                <a:spLocks/>
              </p:cNvSpPr>
              <p:nvPr/>
            </p:nvSpPr>
            <p:spPr bwMode="auto">
              <a:xfrm>
                <a:off x="3609" y="1903"/>
                <a:ext cx="141" cy="194"/>
              </a:xfrm>
              <a:custGeom>
                <a:avLst/>
                <a:gdLst>
                  <a:gd name="T0" fmla="*/ 27 w 566"/>
                  <a:gd name="T1" fmla="*/ 2 h 777"/>
                  <a:gd name="T2" fmla="*/ 28 w 566"/>
                  <a:gd name="T3" fmla="*/ 1 h 777"/>
                  <a:gd name="T4" fmla="*/ 29 w 566"/>
                  <a:gd name="T5" fmla="*/ 1 h 777"/>
                  <a:gd name="T6" fmla="*/ 30 w 566"/>
                  <a:gd name="T7" fmla="*/ 3 h 777"/>
                  <a:gd name="T8" fmla="*/ 31 w 566"/>
                  <a:gd name="T9" fmla="*/ 7 h 777"/>
                  <a:gd name="T10" fmla="*/ 32 w 566"/>
                  <a:gd name="T11" fmla="*/ 11 h 777"/>
                  <a:gd name="T12" fmla="*/ 34 w 566"/>
                  <a:gd name="T13" fmla="*/ 15 h 777"/>
                  <a:gd name="T14" fmla="*/ 34 w 566"/>
                  <a:gd name="T15" fmla="*/ 19 h 777"/>
                  <a:gd name="T16" fmla="*/ 35 w 566"/>
                  <a:gd name="T17" fmla="*/ 23 h 777"/>
                  <a:gd name="T18" fmla="*/ 35 w 566"/>
                  <a:gd name="T19" fmla="*/ 27 h 777"/>
                  <a:gd name="T20" fmla="*/ 35 w 566"/>
                  <a:gd name="T21" fmla="*/ 31 h 777"/>
                  <a:gd name="T22" fmla="*/ 34 w 566"/>
                  <a:gd name="T23" fmla="*/ 35 h 777"/>
                  <a:gd name="T24" fmla="*/ 33 w 566"/>
                  <a:gd name="T25" fmla="*/ 37 h 777"/>
                  <a:gd name="T26" fmla="*/ 32 w 566"/>
                  <a:gd name="T27" fmla="*/ 40 h 777"/>
                  <a:gd name="T28" fmla="*/ 31 w 566"/>
                  <a:gd name="T29" fmla="*/ 43 h 777"/>
                  <a:gd name="T30" fmla="*/ 29 w 566"/>
                  <a:gd name="T31" fmla="*/ 45 h 777"/>
                  <a:gd name="T32" fmla="*/ 25 w 566"/>
                  <a:gd name="T33" fmla="*/ 46 h 777"/>
                  <a:gd name="T34" fmla="*/ 21 w 566"/>
                  <a:gd name="T35" fmla="*/ 47 h 777"/>
                  <a:gd name="T36" fmla="*/ 18 w 566"/>
                  <a:gd name="T37" fmla="*/ 48 h 777"/>
                  <a:gd name="T38" fmla="*/ 14 w 566"/>
                  <a:gd name="T39" fmla="*/ 47 h 777"/>
                  <a:gd name="T40" fmla="*/ 11 w 566"/>
                  <a:gd name="T41" fmla="*/ 44 h 777"/>
                  <a:gd name="T42" fmla="*/ 7 w 566"/>
                  <a:gd name="T43" fmla="*/ 41 h 777"/>
                  <a:gd name="T44" fmla="*/ 3 w 566"/>
                  <a:gd name="T45" fmla="*/ 38 h 777"/>
                  <a:gd name="T46" fmla="*/ 2 w 566"/>
                  <a:gd name="T47" fmla="*/ 35 h 777"/>
                  <a:gd name="T48" fmla="*/ 1 w 566"/>
                  <a:gd name="T49" fmla="*/ 31 h 777"/>
                  <a:gd name="T50" fmla="*/ 0 w 566"/>
                  <a:gd name="T51" fmla="*/ 27 h 777"/>
                  <a:gd name="T52" fmla="*/ 0 w 566"/>
                  <a:gd name="T53" fmla="*/ 23 h 777"/>
                  <a:gd name="T54" fmla="*/ 0 w 566"/>
                  <a:gd name="T55" fmla="*/ 19 h 777"/>
                  <a:gd name="T56" fmla="*/ 2 w 566"/>
                  <a:gd name="T57" fmla="*/ 15 h 777"/>
                  <a:gd name="T58" fmla="*/ 2 w 566"/>
                  <a:gd name="T59" fmla="*/ 12 h 777"/>
                  <a:gd name="T60" fmla="*/ 3 w 566"/>
                  <a:gd name="T61" fmla="*/ 9 h 777"/>
                  <a:gd name="T62" fmla="*/ 4 w 566"/>
                  <a:gd name="T63" fmla="*/ 6 h 777"/>
                  <a:gd name="T64" fmla="*/ 6 w 566"/>
                  <a:gd name="T65" fmla="*/ 4 h 777"/>
                  <a:gd name="T66" fmla="*/ 8 w 566"/>
                  <a:gd name="T67" fmla="*/ 3 h 777"/>
                  <a:gd name="T68" fmla="*/ 9 w 566"/>
                  <a:gd name="T69" fmla="*/ 1 h 777"/>
                  <a:gd name="T70" fmla="*/ 11 w 566"/>
                  <a:gd name="T71" fmla="*/ 0 h 777"/>
                  <a:gd name="T72" fmla="*/ 13 w 566"/>
                  <a:gd name="T73" fmla="*/ 1 h 777"/>
                  <a:gd name="T74" fmla="*/ 16 w 566"/>
                  <a:gd name="T75" fmla="*/ 1 h 777"/>
                  <a:gd name="T76" fmla="*/ 17 w 566"/>
                  <a:gd name="T77" fmla="*/ 2 h 777"/>
                  <a:gd name="T78" fmla="*/ 20 w 566"/>
                  <a:gd name="T79" fmla="*/ 3 h 777"/>
                  <a:gd name="T80" fmla="*/ 22 w 566"/>
                  <a:gd name="T81" fmla="*/ 2 h 777"/>
                  <a:gd name="T82" fmla="*/ 24 w 566"/>
                  <a:gd name="T83" fmla="*/ 2 h 777"/>
                  <a:gd name="T84" fmla="*/ 26 w 566"/>
                  <a:gd name="T85" fmla="*/ 2 h 7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6" h="777">
                    <a:moveTo>
                      <a:pt x="435" y="37"/>
                    </a:moveTo>
                    <a:lnTo>
                      <a:pt x="442" y="37"/>
                    </a:lnTo>
                    <a:lnTo>
                      <a:pt x="442" y="26"/>
                    </a:lnTo>
                    <a:lnTo>
                      <a:pt x="450" y="26"/>
                    </a:lnTo>
                    <a:lnTo>
                      <a:pt x="460" y="26"/>
                    </a:lnTo>
                    <a:lnTo>
                      <a:pt x="468" y="26"/>
                    </a:lnTo>
                    <a:lnTo>
                      <a:pt x="479" y="26"/>
                    </a:lnTo>
                    <a:lnTo>
                      <a:pt x="486" y="55"/>
                    </a:lnTo>
                    <a:lnTo>
                      <a:pt x="497" y="88"/>
                    </a:lnTo>
                    <a:lnTo>
                      <a:pt x="505" y="117"/>
                    </a:lnTo>
                    <a:lnTo>
                      <a:pt x="515" y="149"/>
                    </a:lnTo>
                    <a:lnTo>
                      <a:pt x="523" y="178"/>
                    </a:lnTo>
                    <a:lnTo>
                      <a:pt x="530" y="211"/>
                    </a:lnTo>
                    <a:lnTo>
                      <a:pt x="541" y="240"/>
                    </a:lnTo>
                    <a:lnTo>
                      <a:pt x="548" y="266"/>
                    </a:lnTo>
                    <a:lnTo>
                      <a:pt x="548" y="302"/>
                    </a:lnTo>
                    <a:lnTo>
                      <a:pt x="559" y="335"/>
                    </a:lnTo>
                    <a:lnTo>
                      <a:pt x="559" y="371"/>
                    </a:lnTo>
                    <a:lnTo>
                      <a:pt x="559" y="407"/>
                    </a:lnTo>
                    <a:lnTo>
                      <a:pt x="559" y="432"/>
                    </a:lnTo>
                    <a:lnTo>
                      <a:pt x="559" y="469"/>
                    </a:lnTo>
                    <a:lnTo>
                      <a:pt x="559" y="505"/>
                    </a:lnTo>
                    <a:lnTo>
                      <a:pt x="566" y="538"/>
                    </a:lnTo>
                    <a:lnTo>
                      <a:pt x="548" y="556"/>
                    </a:lnTo>
                    <a:lnTo>
                      <a:pt x="541" y="581"/>
                    </a:lnTo>
                    <a:lnTo>
                      <a:pt x="530" y="599"/>
                    </a:lnTo>
                    <a:lnTo>
                      <a:pt x="523" y="617"/>
                    </a:lnTo>
                    <a:lnTo>
                      <a:pt x="515" y="643"/>
                    </a:lnTo>
                    <a:lnTo>
                      <a:pt x="505" y="661"/>
                    </a:lnTo>
                    <a:lnTo>
                      <a:pt x="497" y="690"/>
                    </a:lnTo>
                    <a:lnTo>
                      <a:pt x="486" y="708"/>
                    </a:lnTo>
                    <a:lnTo>
                      <a:pt x="460" y="716"/>
                    </a:lnTo>
                    <a:lnTo>
                      <a:pt x="424" y="723"/>
                    </a:lnTo>
                    <a:lnTo>
                      <a:pt x="399" y="734"/>
                    </a:lnTo>
                    <a:lnTo>
                      <a:pt x="373" y="741"/>
                    </a:lnTo>
                    <a:lnTo>
                      <a:pt x="345" y="752"/>
                    </a:lnTo>
                    <a:lnTo>
                      <a:pt x="319" y="759"/>
                    </a:lnTo>
                    <a:lnTo>
                      <a:pt x="294" y="770"/>
                    </a:lnTo>
                    <a:lnTo>
                      <a:pt x="264" y="777"/>
                    </a:lnTo>
                    <a:lnTo>
                      <a:pt x="233" y="752"/>
                    </a:lnTo>
                    <a:lnTo>
                      <a:pt x="203" y="734"/>
                    </a:lnTo>
                    <a:lnTo>
                      <a:pt x="178" y="708"/>
                    </a:lnTo>
                    <a:lnTo>
                      <a:pt x="142" y="690"/>
                    </a:lnTo>
                    <a:lnTo>
                      <a:pt x="116" y="661"/>
                    </a:lnTo>
                    <a:lnTo>
                      <a:pt x="91" y="643"/>
                    </a:lnTo>
                    <a:lnTo>
                      <a:pt x="55" y="617"/>
                    </a:lnTo>
                    <a:lnTo>
                      <a:pt x="28" y="592"/>
                    </a:lnTo>
                    <a:lnTo>
                      <a:pt x="28" y="566"/>
                    </a:lnTo>
                    <a:lnTo>
                      <a:pt x="18" y="530"/>
                    </a:lnTo>
                    <a:lnTo>
                      <a:pt x="18" y="494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396"/>
                    </a:lnTo>
                    <a:lnTo>
                      <a:pt x="10" y="363"/>
                    </a:lnTo>
                    <a:lnTo>
                      <a:pt x="0" y="335"/>
                    </a:lnTo>
                    <a:lnTo>
                      <a:pt x="10" y="309"/>
                    </a:lnTo>
                    <a:lnTo>
                      <a:pt x="18" y="273"/>
                    </a:lnTo>
                    <a:lnTo>
                      <a:pt x="28" y="248"/>
                    </a:lnTo>
                    <a:lnTo>
                      <a:pt x="28" y="222"/>
                    </a:lnTo>
                    <a:lnTo>
                      <a:pt x="36" y="193"/>
                    </a:lnTo>
                    <a:lnTo>
                      <a:pt x="47" y="167"/>
                    </a:lnTo>
                    <a:lnTo>
                      <a:pt x="55" y="142"/>
                    </a:lnTo>
                    <a:lnTo>
                      <a:pt x="61" y="117"/>
                    </a:lnTo>
                    <a:lnTo>
                      <a:pt x="73" y="99"/>
                    </a:lnTo>
                    <a:lnTo>
                      <a:pt x="91" y="88"/>
                    </a:lnTo>
                    <a:lnTo>
                      <a:pt x="98" y="70"/>
                    </a:lnTo>
                    <a:lnTo>
                      <a:pt x="109" y="55"/>
                    </a:lnTo>
                    <a:lnTo>
                      <a:pt x="127" y="45"/>
                    </a:lnTo>
                    <a:lnTo>
                      <a:pt x="134" y="26"/>
                    </a:lnTo>
                    <a:lnTo>
                      <a:pt x="152" y="19"/>
                    </a:lnTo>
                    <a:lnTo>
                      <a:pt x="160" y="0"/>
                    </a:lnTo>
                    <a:lnTo>
                      <a:pt x="178" y="8"/>
                    </a:lnTo>
                    <a:lnTo>
                      <a:pt x="196" y="8"/>
                    </a:lnTo>
                    <a:lnTo>
                      <a:pt x="214" y="19"/>
                    </a:lnTo>
                    <a:lnTo>
                      <a:pt x="233" y="19"/>
                    </a:lnTo>
                    <a:lnTo>
                      <a:pt x="251" y="26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1" y="45"/>
                    </a:lnTo>
                    <a:lnTo>
                      <a:pt x="319" y="45"/>
                    </a:lnTo>
                    <a:lnTo>
                      <a:pt x="337" y="37"/>
                    </a:lnTo>
                    <a:lnTo>
                      <a:pt x="355" y="37"/>
                    </a:lnTo>
                    <a:lnTo>
                      <a:pt x="373" y="37"/>
                    </a:lnTo>
                    <a:lnTo>
                      <a:pt x="388" y="37"/>
                    </a:lnTo>
                    <a:lnTo>
                      <a:pt x="399" y="37"/>
                    </a:lnTo>
                    <a:lnTo>
                      <a:pt x="417" y="37"/>
                    </a:lnTo>
                    <a:lnTo>
                      <a:pt x="435" y="37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4" name="Freeform 511"/>
              <p:cNvSpPr>
                <a:spLocks/>
              </p:cNvSpPr>
              <p:nvPr/>
            </p:nvSpPr>
            <p:spPr bwMode="auto">
              <a:xfrm>
                <a:off x="3622" y="1903"/>
                <a:ext cx="119" cy="168"/>
              </a:xfrm>
              <a:custGeom>
                <a:avLst/>
                <a:gdLst>
                  <a:gd name="T0" fmla="*/ 24 w 475"/>
                  <a:gd name="T1" fmla="*/ 2 h 672"/>
                  <a:gd name="T2" fmla="*/ 25 w 475"/>
                  <a:gd name="T3" fmla="*/ 2 h 672"/>
                  <a:gd name="T4" fmla="*/ 26 w 475"/>
                  <a:gd name="T5" fmla="*/ 4 h 672"/>
                  <a:gd name="T6" fmla="*/ 27 w 475"/>
                  <a:gd name="T7" fmla="*/ 7 h 672"/>
                  <a:gd name="T8" fmla="*/ 28 w 475"/>
                  <a:gd name="T9" fmla="*/ 9 h 672"/>
                  <a:gd name="T10" fmla="*/ 29 w 475"/>
                  <a:gd name="T11" fmla="*/ 13 h 672"/>
                  <a:gd name="T12" fmla="*/ 29 w 475"/>
                  <a:gd name="T13" fmla="*/ 16 h 672"/>
                  <a:gd name="T14" fmla="*/ 30 w 475"/>
                  <a:gd name="T15" fmla="*/ 20 h 672"/>
                  <a:gd name="T16" fmla="*/ 30 w 475"/>
                  <a:gd name="T17" fmla="*/ 24 h 672"/>
                  <a:gd name="T18" fmla="*/ 30 w 475"/>
                  <a:gd name="T19" fmla="*/ 27 h 672"/>
                  <a:gd name="T20" fmla="*/ 29 w 475"/>
                  <a:gd name="T21" fmla="*/ 30 h 672"/>
                  <a:gd name="T22" fmla="*/ 28 w 475"/>
                  <a:gd name="T23" fmla="*/ 32 h 672"/>
                  <a:gd name="T24" fmla="*/ 27 w 475"/>
                  <a:gd name="T25" fmla="*/ 35 h 672"/>
                  <a:gd name="T26" fmla="*/ 27 w 475"/>
                  <a:gd name="T27" fmla="*/ 37 h 672"/>
                  <a:gd name="T28" fmla="*/ 24 w 475"/>
                  <a:gd name="T29" fmla="*/ 39 h 672"/>
                  <a:gd name="T30" fmla="*/ 22 w 475"/>
                  <a:gd name="T31" fmla="*/ 39 h 672"/>
                  <a:gd name="T32" fmla="*/ 18 w 475"/>
                  <a:gd name="T33" fmla="*/ 40 h 672"/>
                  <a:gd name="T34" fmla="*/ 16 w 475"/>
                  <a:gd name="T35" fmla="*/ 41 h 672"/>
                  <a:gd name="T36" fmla="*/ 12 w 475"/>
                  <a:gd name="T37" fmla="*/ 40 h 672"/>
                  <a:gd name="T38" fmla="*/ 9 w 475"/>
                  <a:gd name="T39" fmla="*/ 38 h 672"/>
                  <a:gd name="T40" fmla="*/ 6 w 475"/>
                  <a:gd name="T41" fmla="*/ 36 h 672"/>
                  <a:gd name="T42" fmla="*/ 3 w 475"/>
                  <a:gd name="T43" fmla="*/ 33 h 672"/>
                  <a:gd name="T44" fmla="*/ 1 w 475"/>
                  <a:gd name="T45" fmla="*/ 31 h 672"/>
                  <a:gd name="T46" fmla="*/ 1 w 475"/>
                  <a:gd name="T47" fmla="*/ 27 h 672"/>
                  <a:gd name="T48" fmla="*/ 1 w 475"/>
                  <a:gd name="T49" fmla="*/ 23 h 672"/>
                  <a:gd name="T50" fmla="*/ 0 w 475"/>
                  <a:gd name="T51" fmla="*/ 20 h 672"/>
                  <a:gd name="T52" fmla="*/ 1 w 475"/>
                  <a:gd name="T53" fmla="*/ 17 h 672"/>
                  <a:gd name="T54" fmla="*/ 1 w 475"/>
                  <a:gd name="T55" fmla="*/ 14 h 672"/>
                  <a:gd name="T56" fmla="*/ 2 w 475"/>
                  <a:gd name="T57" fmla="*/ 11 h 672"/>
                  <a:gd name="T58" fmla="*/ 3 w 475"/>
                  <a:gd name="T59" fmla="*/ 8 h 672"/>
                  <a:gd name="T60" fmla="*/ 4 w 475"/>
                  <a:gd name="T61" fmla="*/ 6 h 672"/>
                  <a:gd name="T62" fmla="*/ 5 w 475"/>
                  <a:gd name="T63" fmla="*/ 4 h 672"/>
                  <a:gd name="T64" fmla="*/ 7 w 475"/>
                  <a:gd name="T65" fmla="*/ 2 h 672"/>
                  <a:gd name="T66" fmla="*/ 8 w 475"/>
                  <a:gd name="T67" fmla="*/ 1 h 672"/>
                  <a:gd name="T68" fmla="*/ 9 w 475"/>
                  <a:gd name="T69" fmla="*/ 1 h 672"/>
                  <a:gd name="T70" fmla="*/ 11 w 475"/>
                  <a:gd name="T71" fmla="*/ 1 h 672"/>
                  <a:gd name="T72" fmla="*/ 13 w 475"/>
                  <a:gd name="T73" fmla="*/ 2 h 672"/>
                  <a:gd name="T74" fmla="*/ 15 w 475"/>
                  <a:gd name="T75" fmla="*/ 2 h 672"/>
                  <a:gd name="T76" fmla="*/ 17 w 475"/>
                  <a:gd name="T77" fmla="*/ 2 h 672"/>
                  <a:gd name="T78" fmla="*/ 19 w 475"/>
                  <a:gd name="T79" fmla="*/ 2 h 672"/>
                  <a:gd name="T80" fmla="*/ 21 w 475"/>
                  <a:gd name="T81" fmla="*/ 2 h 672"/>
                  <a:gd name="T82" fmla="*/ 22 w 475"/>
                  <a:gd name="T83" fmla="*/ 2 h 6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75" h="672">
                    <a:moveTo>
                      <a:pt x="369" y="26"/>
                    </a:moveTo>
                    <a:lnTo>
                      <a:pt x="380" y="26"/>
                    </a:lnTo>
                    <a:lnTo>
                      <a:pt x="387" y="26"/>
                    </a:lnTo>
                    <a:lnTo>
                      <a:pt x="395" y="26"/>
                    </a:lnTo>
                    <a:lnTo>
                      <a:pt x="405" y="26"/>
                    </a:lnTo>
                    <a:lnTo>
                      <a:pt x="413" y="55"/>
                    </a:lnTo>
                    <a:lnTo>
                      <a:pt x="424" y="81"/>
                    </a:lnTo>
                    <a:lnTo>
                      <a:pt x="431" y="106"/>
                    </a:lnTo>
                    <a:lnTo>
                      <a:pt x="442" y="131"/>
                    </a:lnTo>
                    <a:lnTo>
                      <a:pt x="442" y="149"/>
                    </a:lnTo>
                    <a:lnTo>
                      <a:pt x="450" y="178"/>
                    </a:lnTo>
                    <a:lnTo>
                      <a:pt x="460" y="203"/>
                    </a:lnTo>
                    <a:lnTo>
                      <a:pt x="468" y="229"/>
                    </a:lnTo>
                    <a:lnTo>
                      <a:pt x="468" y="254"/>
                    </a:lnTo>
                    <a:lnTo>
                      <a:pt x="468" y="291"/>
                    </a:lnTo>
                    <a:lnTo>
                      <a:pt x="475" y="320"/>
                    </a:lnTo>
                    <a:lnTo>
                      <a:pt x="475" y="345"/>
                    </a:lnTo>
                    <a:lnTo>
                      <a:pt x="475" y="381"/>
                    </a:lnTo>
                    <a:lnTo>
                      <a:pt x="475" y="407"/>
                    </a:lnTo>
                    <a:lnTo>
                      <a:pt x="475" y="432"/>
                    </a:lnTo>
                    <a:lnTo>
                      <a:pt x="475" y="457"/>
                    </a:lnTo>
                    <a:lnTo>
                      <a:pt x="468" y="475"/>
                    </a:lnTo>
                    <a:lnTo>
                      <a:pt x="460" y="494"/>
                    </a:lnTo>
                    <a:lnTo>
                      <a:pt x="450" y="512"/>
                    </a:lnTo>
                    <a:lnTo>
                      <a:pt x="442" y="538"/>
                    </a:lnTo>
                    <a:lnTo>
                      <a:pt x="431" y="556"/>
                    </a:lnTo>
                    <a:lnTo>
                      <a:pt x="424" y="574"/>
                    </a:lnTo>
                    <a:lnTo>
                      <a:pt x="424" y="592"/>
                    </a:lnTo>
                    <a:lnTo>
                      <a:pt x="413" y="610"/>
                    </a:lnTo>
                    <a:lnTo>
                      <a:pt x="387" y="617"/>
                    </a:lnTo>
                    <a:lnTo>
                      <a:pt x="362" y="617"/>
                    </a:lnTo>
                    <a:lnTo>
                      <a:pt x="344" y="629"/>
                    </a:lnTo>
                    <a:lnTo>
                      <a:pt x="318" y="635"/>
                    </a:lnTo>
                    <a:lnTo>
                      <a:pt x="290" y="643"/>
                    </a:lnTo>
                    <a:lnTo>
                      <a:pt x="272" y="653"/>
                    </a:lnTo>
                    <a:lnTo>
                      <a:pt x="246" y="661"/>
                    </a:lnTo>
                    <a:lnTo>
                      <a:pt x="221" y="672"/>
                    </a:lnTo>
                    <a:lnTo>
                      <a:pt x="196" y="643"/>
                    </a:lnTo>
                    <a:lnTo>
                      <a:pt x="166" y="629"/>
                    </a:lnTo>
                    <a:lnTo>
                      <a:pt x="148" y="610"/>
                    </a:lnTo>
                    <a:lnTo>
                      <a:pt x="123" y="592"/>
                    </a:lnTo>
                    <a:lnTo>
                      <a:pt x="97" y="574"/>
                    </a:lnTo>
                    <a:lnTo>
                      <a:pt x="72" y="548"/>
                    </a:lnTo>
                    <a:lnTo>
                      <a:pt x="43" y="530"/>
                    </a:lnTo>
                    <a:lnTo>
                      <a:pt x="18" y="512"/>
                    </a:lnTo>
                    <a:lnTo>
                      <a:pt x="18" y="487"/>
                    </a:lnTo>
                    <a:lnTo>
                      <a:pt x="18" y="457"/>
                    </a:lnTo>
                    <a:lnTo>
                      <a:pt x="6" y="426"/>
                    </a:lnTo>
                    <a:lnTo>
                      <a:pt x="6" y="396"/>
                    </a:lnTo>
                    <a:lnTo>
                      <a:pt x="6" y="371"/>
                    </a:lnTo>
                    <a:lnTo>
                      <a:pt x="0" y="345"/>
                    </a:lnTo>
                    <a:lnTo>
                      <a:pt x="0" y="320"/>
                    </a:lnTo>
                    <a:lnTo>
                      <a:pt x="0" y="284"/>
                    </a:lnTo>
                    <a:lnTo>
                      <a:pt x="6" y="266"/>
                    </a:lnTo>
                    <a:lnTo>
                      <a:pt x="6" y="240"/>
                    </a:lnTo>
                    <a:lnTo>
                      <a:pt x="18" y="222"/>
                    </a:lnTo>
                    <a:lnTo>
                      <a:pt x="24" y="193"/>
                    </a:lnTo>
                    <a:lnTo>
                      <a:pt x="24" y="167"/>
                    </a:lnTo>
                    <a:lnTo>
                      <a:pt x="36" y="149"/>
                    </a:lnTo>
                    <a:lnTo>
                      <a:pt x="43" y="124"/>
                    </a:lnTo>
                    <a:lnTo>
                      <a:pt x="43" y="99"/>
                    </a:lnTo>
                    <a:lnTo>
                      <a:pt x="61" y="88"/>
                    </a:lnTo>
                    <a:lnTo>
                      <a:pt x="72" y="81"/>
                    </a:lnTo>
                    <a:lnTo>
                      <a:pt x="79" y="63"/>
                    </a:lnTo>
                    <a:lnTo>
                      <a:pt x="87" y="55"/>
                    </a:lnTo>
                    <a:lnTo>
                      <a:pt x="105" y="37"/>
                    </a:lnTo>
                    <a:lnTo>
                      <a:pt x="115" y="26"/>
                    </a:lnTo>
                    <a:lnTo>
                      <a:pt x="123" y="19"/>
                    </a:lnTo>
                    <a:lnTo>
                      <a:pt x="133" y="0"/>
                    </a:lnTo>
                    <a:lnTo>
                      <a:pt x="148" y="8"/>
                    </a:lnTo>
                    <a:lnTo>
                      <a:pt x="166" y="8"/>
                    </a:lnTo>
                    <a:lnTo>
                      <a:pt x="178" y="19"/>
                    </a:lnTo>
                    <a:lnTo>
                      <a:pt x="196" y="19"/>
                    </a:lnTo>
                    <a:lnTo>
                      <a:pt x="209" y="26"/>
                    </a:lnTo>
                    <a:lnTo>
                      <a:pt x="221" y="26"/>
                    </a:lnTo>
                    <a:lnTo>
                      <a:pt x="239" y="37"/>
                    </a:lnTo>
                    <a:lnTo>
                      <a:pt x="257" y="37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0" y="37"/>
                    </a:lnTo>
                    <a:lnTo>
                      <a:pt x="308" y="37"/>
                    </a:lnTo>
                    <a:lnTo>
                      <a:pt x="326" y="37"/>
                    </a:lnTo>
                    <a:lnTo>
                      <a:pt x="344" y="37"/>
                    </a:lnTo>
                    <a:lnTo>
                      <a:pt x="351" y="26"/>
                    </a:lnTo>
                    <a:lnTo>
                      <a:pt x="369" y="2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5" name="Freeform 512"/>
              <p:cNvSpPr>
                <a:spLocks/>
              </p:cNvSpPr>
              <p:nvPr/>
            </p:nvSpPr>
            <p:spPr bwMode="auto">
              <a:xfrm>
                <a:off x="3636" y="1903"/>
                <a:ext cx="99" cy="139"/>
              </a:xfrm>
              <a:custGeom>
                <a:avLst/>
                <a:gdLst>
                  <a:gd name="T0" fmla="*/ 20 w 396"/>
                  <a:gd name="T1" fmla="*/ 2 h 556"/>
                  <a:gd name="T2" fmla="*/ 21 w 396"/>
                  <a:gd name="T3" fmla="*/ 2 h 556"/>
                  <a:gd name="T4" fmla="*/ 22 w 396"/>
                  <a:gd name="T5" fmla="*/ 4 h 556"/>
                  <a:gd name="T6" fmla="*/ 23 w 396"/>
                  <a:gd name="T7" fmla="*/ 7 h 556"/>
                  <a:gd name="T8" fmla="*/ 23 w 396"/>
                  <a:gd name="T9" fmla="*/ 9 h 556"/>
                  <a:gd name="T10" fmla="*/ 24 w 396"/>
                  <a:gd name="T11" fmla="*/ 12 h 556"/>
                  <a:gd name="T12" fmla="*/ 24 w 396"/>
                  <a:gd name="T13" fmla="*/ 16 h 556"/>
                  <a:gd name="T14" fmla="*/ 24 w 396"/>
                  <a:gd name="T15" fmla="*/ 18 h 556"/>
                  <a:gd name="T16" fmla="*/ 25 w 396"/>
                  <a:gd name="T17" fmla="*/ 21 h 556"/>
                  <a:gd name="T18" fmla="*/ 25 w 396"/>
                  <a:gd name="T19" fmla="*/ 24 h 556"/>
                  <a:gd name="T20" fmla="*/ 24 w 396"/>
                  <a:gd name="T21" fmla="*/ 26 h 556"/>
                  <a:gd name="T22" fmla="*/ 23 w 396"/>
                  <a:gd name="T23" fmla="*/ 28 h 556"/>
                  <a:gd name="T24" fmla="*/ 22 w 396"/>
                  <a:gd name="T25" fmla="*/ 30 h 556"/>
                  <a:gd name="T26" fmla="*/ 21 w 396"/>
                  <a:gd name="T27" fmla="*/ 32 h 556"/>
                  <a:gd name="T28" fmla="*/ 19 w 396"/>
                  <a:gd name="T29" fmla="*/ 33 h 556"/>
                  <a:gd name="T30" fmla="*/ 17 w 396"/>
                  <a:gd name="T31" fmla="*/ 33 h 556"/>
                  <a:gd name="T32" fmla="*/ 14 w 396"/>
                  <a:gd name="T33" fmla="*/ 34 h 556"/>
                  <a:gd name="T34" fmla="*/ 12 w 396"/>
                  <a:gd name="T35" fmla="*/ 35 h 556"/>
                  <a:gd name="T36" fmla="*/ 9 w 396"/>
                  <a:gd name="T37" fmla="*/ 33 h 556"/>
                  <a:gd name="T38" fmla="*/ 6 w 396"/>
                  <a:gd name="T39" fmla="*/ 31 h 556"/>
                  <a:gd name="T40" fmla="*/ 3 w 396"/>
                  <a:gd name="T41" fmla="*/ 29 h 556"/>
                  <a:gd name="T42" fmla="*/ 1 w 396"/>
                  <a:gd name="T43" fmla="*/ 27 h 556"/>
                  <a:gd name="T44" fmla="*/ 1 w 396"/>
                  <a:gd name="T45" fmla="*/ 24 h 556"/>
                  <a:gd name="T46" fmla="*/ 1 w 396"/>
                  <a:gd name="T47" fmla="*/ 21 h 556"/>
                  <a:gd name="T48" fmla="*/ 0 w 396"/>
                  <a:gd name="T49" fmla="*/ 18 h 556"/>
                  <a:gd name="T50" fmla="*/ 0 w 396"/>
                  <a:gd name="T51" fmla="*/ 15 h 556"/>
                  <a:gd name="T52" fmla="*/ 1 w 396"/>
                  <a:gd name="T53" fmla="*/ 13 h 556"/>
                  <a:gd name="T54" fmla="*/ 1 w 396"/>
                  <a:gd name="T55" fmla="*/ 10 h 556"/>
                  <a:gd name="T56" fmla="*/ 2 w 396"/>
                  <a:gd name="T57" fmla="*/ 8 h 556"/>
                  <a:gd name="T58" fmla="*/ 2 w 396"/>
                  <a:gd name="T59" fmla="*/ 6 h 556"/>
                  <a:gd name="T60" fmla="*/ 3 w 396"/>
                  <a:gd name="T61" fmla="*/ 4 h 556"/>
                  <a:gd name="T62" fmla="*/ 4 w 396"/>
                  <a:gd name="T63" fmla="*/ 3 h 556"/>
                  <a:gd name="T64" fmla="*/ 6 w 396"/>
                  <a:gd name="T65" fmla="*/ 2 h 556"/>
                  <a:gd name="T66" fmla="*/ 7 w 396"/>
                  <a:gd name="T67" fmla="*/ 0 h 556"/>
                  <a:gd name="T68" fmla="*/ 8 w 396"/>
                  <a:gd name="T69" fmla="*/ 1 h 556"/>
                  <a:gd name="T70" fmla="*/ 10 w 396"/>
                  <a:gd name="T71" fmla="*/ 1 h 556"/>
                  <a:gd name="T72" fmla="*/ 12 w 396"/>
                  <a:gd name="T73" fmla="*/ 2 h 556"/>
                  <a:gd name="T74" fmla="*/ 13 w 396"/>
                  <a:gd name="T75" fmla="*/ 2 h 556"/>
                  <a:gd name="T76" fmla="*/ 14 w 396"/>
                  <a:gd name="T77" fmla="*/ 2 h 556"/>
                  <a:gd name="T78" fmla="*/ 16 w 396"/>
                  <a:gd name="T79" fmla="*/ 2 h 556"/>
                  <a:gd name="T80" fmla="*/ 18 w 396"/>
                  <a:gd name="T81" fmla="*/ 2 h 556"/>
                  <a:gd name="T82" fmla="*/ 19 w 396"/>
                  <a:gd name="T83" fmla="*/ 2 h 5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6" h="556">
                    <a:moveTo>
                      <a:pt x="308" y="26"/>
                    </a:moveTo>
                    <a:lnTo>
                      <a:pt x="315" y="26"/>
                    </a:lnTo>
                    <a:lnTo>
                      <a:pt x="326" y="26"/>
                    </a:lnTo>
                    <a:lnTo>
                      <a:pt x="333" y="26"/>
                    </a:lnTo>
                    <a:lnTo>
                      <a:pt x="341" y="45"/>
                    </a:lnTo>
                    <a:lnTo>
                      <a:pt x="351" y="63"/>
                    </a:lnTo>
                    <a:lnTo>
                      <a:pt x="351" y="88"/>
                    </a:lnTo>
                    <a:lnTo>
                      <a:pt x="359" y="106"/>
                    </a:lnTo>
                    <a:lnTo>
                      <a:pt x="370" y="131"/>
                    </a:lnTo>
                    <a:lnTo>
                      <a:pt x="370" y="149"/>
                    </a:lnTo>
                    <a:lnTo>
                      <a:pt x="377" y="178"/>
                    </a:lnTo>
                    <a:lnTo>
                      <a:pt x="388" y="193"/>
                    </a:lnTo>
                    <a:lnTo>
                      <a:pt x="388" y="222"/>
                    </a:lnTo>
                    <a:lnTo>
                      <a:pt x="388" y="248"/>
                    </a:lnTo>
                    <a:lnTo>
                      <a:pt x="388" y="266"/>
                    </a:lnTo>
                    <a:lnTo>
                      <a:pt x="388" y="291"/>
                    </a:lnTo>
                    <a:lnTo>
                      <a:pt x="396" y="320"/>
                    </a:lnTo>
                    <a:lnTo>
                      <a:pt x="396" y="335"/>
                    </a:lnTo>
                    <a:lnTo>
                      <a:pt x="396" y="363"/>
                    </a:lnTo>
                    <a:lnTo>
                      <a:pt x="396" y="389"/>
                    </a:lnTo>
                    <a:lnTo>
                      <a:pt x="388" y="407"/>
                    </a:lnTo>
                    <a:lnTo>
                      <a:pt x="377" y="414"/>
                    </a:lnTo>
                    <a:lnTo>
                      <a:pt x="370" y="432"/>
                    </a:lnTo>
                    <a:lnTo>
                      <a:pt x="370" y="451"/>
                    </a:lnTo>
                    <a:lnTo>
                      <a:pt x="359" y="457"/>
                    </a:lnTo>
                    <a:lnTo>
                      <a:pt x="351" y="475"/>
                    </a:lnTo>
                    <a:lnTo>
                      <a:pt x="341" y="494"/>
                    </a:lnTo>
                    <a:lnTo>
                      <a:pt x="333" y="512"/>
                    </a:lnTo>
                    <a:lnTo>
                      <a:pt x="315" y="512"/>
                    </a:lnTo>
                    <a:lnTo>
                      <a:pt x="297" y="520"/>
                    </a:lnTo>
                    <a:lnTo>
                      <a:pt x="279" y="530"/>
                    </a:lnTo>
                    <a:lnTo>
                      <a:pt x="264" y="530"/>
                    </a:lnTo>
                    <a:lnTo>
                      <a:pt x="236" y="538"/>
                    </a:lnTo>
                    <a:lnTo>
                      <a:pt x="218" y="548"/>
                    </a:lnTo>
                    <a:lnTo>
                      <a:pt x="203" y="556"/>
                    </a:lnTo>
                    <a:lnTo>
                      <a:pt x="185" y="556"/>
                    </a:lnTo>
                    <a:lnTo>
                      <a:pt x="155" y="538"/>
                    </a:lnTo>
                    <a:lnTo>
                      <a:pt x="142" y="530"/>
                    </a:lnTo>
                    <a:lnTo>
                      <a:pt x="124" y="512"/>
                    </a:lnTo>
                    <a:lnTo>
                      <a:pt x="94" y="494"/>
                    </a:lnTo>
                    <a:lnTo>
                      <a:pt x="79" y="475"/>
                    </a:lnTo>
                    <a:lnTo>
                      <a:pt x="51" y="457"/>
                    </a:lnTo>
                    <a:lnTo>
                      <a:pt x="33" y="444"/>
                    </a:lnTo>
                    <a:lnTo>
                      <a:pt x="7" y="432"/>
                    </a:lnTo>
                    <a:lnTo>
                      <a:pt x="7" y="407"/>
                    </a:lnTo>
                    <a:lnTo>
                      <a:pt x="7" y="381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0" y="309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0"/>
                    </a:lnTo>
                    <a:lnTo>
                      <a:pt x="0" y="222"/>
                    </a:lnTo>
                    <a:lnTo>
                      <a:pt x="7" y="203"/>
                    </a:lnTo>
                    <a:lnTo>
                      <a:pt x="7" y="185"/>
                    </a:lnTo>
                    <a:lnTo>
                      <a:pt x="18" y="160"/>
                    </a:lnTo>
                    <a:lnTo>
                      <a:pt x="18" y="142"/>
                    </a:lnTo>
                    <a:lnTo>
                      <a:pt x="25" y="124"/>
                    </a:lnTo>
                    <a:lnTo>
                      <a:pt x="33" y="106"/>
                    </a:lnTo>
                    <a:lnTo>
                      <a:pt x="33" y="88"/>
                    </a:lnTo>
                    <a:lnTo>
                      <a:pt x="43" y="81"/>
                    </a:lnTo>
                    <a:lnTo>
                      <a:pt x="51" y="63"/>
                    </a:lnTo>
                    <a:lnTo>
                      <a:pt x="61" y="55"/>
                    </a:lnTo>
                    <a:lnTo>
                      <a:pt x="69" y="45"/>
                    </a:lnTo>
                    <a:lnTo>
                      <a:pt x="79" y="37"/>
                    </a:lnTo>
                    <a:lnTo>
                      <a:pt x="87" y="26"/>
                    </a:lnTo>
                    <a:lnTo>
                      <a:pt x="94" y="19"/>
                    </a:lnTo>
                    <a:lnTo>
                      <a:pt x="112" y="0"/>
                    </a:lnTo>
                    <a:lnTo>
                      <a:pt x="124" y="8"/>
                    </a:lnTo>
                    <a:lnTo>
                      <a:pt x="130" y="8"/>
                    </a:lnTo>
                    <a:lnTo>
                      <a:pt x="148" y="19"/>
                    </a:lnTo>
                    <a:lnTo>
                      <a:pt x="155" y="19"/>
                    </a:lnTo>
                    <a:lnTo>
                      <a:pt x="167" y="26"/>
                    </a:lnTo>
                    <a:lnTo>
                      <a:pt x="185" y="26"/>
                    </a:lnTo>
                    <a:lnTo>
                      <a:pt x="192" y="26"/>
                    </a:lnTo>
                    <a:lnTo>
                      <a:pt x="210" y="37"/>
                    </a:lnTo>
                    <a:lnTo>
                      <a:pt x="218" y="37"/>
                    </a:lnTo>
                    <a:lnTo>
                      <a:pt x="228" y="37"/>
                    </a:lnTo>
                    <a:lnTo>
                      <a:pt x="246" y="26"/>
                    </a:lnTo>
                    <a:lnTo>
                      <a:pt x="254" y="26"/>
                    </a:lnTo>
                    <a:lnTo>
                      <a:pt x="272" y="26"/>
                    </a:lnTo>
                    <a:lnTo>
                      <a:pt x="279" y="26"/>
                    </a:lnTo>
                    <a:lnTo>
                      <a:pt x="290" y="26"/>
                    </a:lnTo>
                    <a:lnTo>
                      <a:pt x="308" y="2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6" name="Freeform 513"/>
              <p:cNvSpPr>
                <a:spLocks/>
              </p:cNvSpPr>
              <p:nvPr/>
            </p:nvSpPr>
            <p:spPr bwMode="auto">
              <a:xfrm>
                <a:off x="3647" y="1905"/>
                <a:ext cx="79" cy="110"/>
              </a:xfrm>
              <a:custGeom>
                <a:avLst/>
                <a:gdLst>
                  <a:gd name="T0" fmla="*/ 16 w 316"/>
                  <a:gd name="T1" fmla="*/ 1 h 443"/>
                  <a:gd name="T2" fmla="*/ 17 w 316"/>
                  <a:gd name="T3" fmla="*/ 1 h 443"/>
                  <a:gd name="T4" fmla="*/ 18 w 316"/>
                  <a:gd name="T5" fmla="*/ 2 h 443"/>
                  <a:gd name="T6" fmla="*/ 18 w 316"/>
                  <a:gd name="T7" fmla="*/ 4 h 443"/>
                  <a:gd name="T8" fmla="*/ 19 w 316"/>
                  <a:gd name="T9" fmla="*/ 6 h 443"/>
                  <a:gd name="T10" fmla="*/ 19 w 316"/>
                  <a:gd name="T11" fmla="*/ 8 h 443"/>
                  <a:gd name="T12" fmla="*/ 20 w 316"/>
                  <a:gd name="T13" fmla="*/ 10 h 443"/>
                  <a:gd name="T14" fmla="*/ 20 w 316"/>
                  <a:gd name="T15" fmla="*/ 13 h 443"/>
                  <a:gd name="T16" fmla="*/ 20 w 316"/>
                  <a:gd name="T17" fmla="*/ 15 h 443"/>
                  <a:gd name="T18" fmla="*/ 20 w 316"/>
                  <a:gd name="T19" fmla="*/ 17 h 443"/>
                  <a:gd name="T20" fmla="*/ 20 w 316"/>
                  <a:gd name="T21" fmla="*/ 20 h 443"/>
                  <a:gd name="T22" fmla="*/ 19 w 316"/>
                  <a:gd name="T23" fmla="*/ 21 h 443"/>
                  <a:gd name="T24" fmla="*/ 18 w 316"/>
                  <a:gd name="T25" fmla="*/ 22 h 443"/>
                  <a:gd name="T26" fmla="*/ 18 w 316"/>
                  <a:gd name="T27" fmla="*/ 24 h 443"/>
                  <a:gd name="T28" fmla="*/ 17 w 316"/>
                  <a:gd name="T29" fmla="*/ 25 h 443"/>
                  <a:gd name="T30" fmla="*/ 14 w 316"/>
                  <a:gd name="T31" fmla="*/ 26 h 443"/>
                  <a:gd name="T32" fmla="*/ 13 w 316"/>
                  <a:gd name="T33" fmla="*/ 26 h 443"/>
                  <a:gd name="T34" fmla="*/ 11 w 316"/>
                  <a:gd name="T35" fmla="*/ 27 h 443"/>
                  <a:gd name="T36" fmla="*/ 8 w 316"/>
                  <a:gd name="T37" fmla="*/ 26 h 443"/>
                  <a:gd name="T38" fmla="*/ 6 w 316"/>
                  <a:gd name="T39" fmla="*/ 25 h 443"/>
                  <a:gd name="T40" fmla="*/ 4 w 316"/>
                  <a:gd name="T41" fmla="*/ 24 h 443"/>
                  <a:gd name="T42" fmla="*/ 2 w 316"/>
                  <a:gd name="T43" fmla="*/ 22 h 443"/>
                  <a:gd name="T44" fmla="*/ 1 w 316"/>
                  <a:gd name="T45" fmla="*/ 20 h 443"/>
                  <a:gd name="T46" fmla="*/ 1 w 316"/>
                  <a:gd name="T47" fmla="*/ 17 h 443"/>
                  <a:gd name="T48" fmla="*/ 1 w 316"/>
                  <a:gd name="T49" fmla="*/ 15 h 443"/>
                  <a:gd name="T50" fmla="*/ 0 w 316"/>
                  <a:gd name="T51" fmla="*/ 12 h 443"/>
                  <a:gd name="T52" fmla="*/ 1 w 316"/>
                  <a:gd name="T53" fmla="*/ 10 h 443"/>
                  <a:gd name="T54" fmla="*/ 1 w 316"/>
                  <a:gd name="T55" fmla="*/ 9 h 443"/>
                  <a:gd name="T56" fmla="*/ 2 w 316"/>
                  <a:gd name="T57" fmla="*/ 7 h 443"/>
                  <a:gd name="T58" fmla="*/ 2 w 316"/>
                  <a:gd name="T59" fmla="*/ 5 h 443"/>
                  <a:gd name="T60" fmla="*/ 3 w 316"/>
                  <a:gd name="T61" fmla="*/ 3 h 443"/>
                  <a:gd name="T62" fmla="*/ 3 w 316"/>
                  <a:gd name="T63" fmla="*/ 2 h 443"/>
                  <a:gd name="T64" fmla="*/ 4 w 316"/>
                  <a:gd name="T65" fmla="*/ 1 h 443"/>
                  <a:gd name="T66" fmla="*/ 6 w 316"/>
                  <a:gd name="T67" fmla="*/ 1 h 443"/>
                  <a:gd name="T68" fmla="*/ 7 w 316"/>
                  <a:gd name="T69" fmla="*/ 0 h 443"/>
                  <a:gd name="T70" fmla="*/ 8 w 316"/>
                  <a:gd name="T71" fmla="*/ 1 h 443"/>
                  <a:gd name="T72" fmla="*/ 9 w 316"/>
                  <a:gd name="T73" fmla="*/ 1 h 443"/>
                  <a:gd name="T74" fmla="*/ 10 w 316"/>
                  <a:gd name="T75" fmla="*/ 1 h 443"/>
                  <a:gd name="T76" fmla="*/ 12 w 316"/>
                  <a:gd name="T77" fmla="*/ 1 h 443"/>
                  <a:gd name="T78" fmla="*/ 13 w 316"/>
                  <a:gd name="T79" fmla="*/ 1 h 443"/>
                  <a:gd name="T80" fmla="*/ 14 w 316"/>
                  <a:gd name="T81" fmla="*/ 1 h 443"/>
                  <a:gd name="T82" fmla="*/ 15 w 316"/>
                  <a:gd name="T83" fmla="*/ 1 h 4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16" h="443">
                    <a:moveTo>
                      <a:pt x="247" y="18"/>
                    </a:moveTo>
                    <a:lnTo>
                      <a:pt x="254" y="18"/>
                    </a:lnTo>
                    <a:lnTo>
                      <a:pt x="265" y="18"/>
                    </a:lnTo>
                    <a:lnTo>
                      <a:pt x="265" y="11"/>
                    </a:lnTo>
                    <a:lnTo>
                      <a:pt x="272" y="11"/>
                    </a:lnTo>
                    <a:lnTo>
                      <a:pt x="283" y="29"/>
                    </a:lnTo>
                    <a:lnTo>
                      <a:pt x="283" y="47"/>
                    </a:lnTo>
                    <a:lnTo>
                      <a:pt x="290" y="62"/>
                    </a:lnTo>
                    <a:lnTo>
                      <a:pt x="290" y="80"/>
                    </a:lnTo>
                    <a:lnTo>
                      <a:pt x="298" y="98"/>
                    </a:lnTo>
                    <a:lnTo>
                      <a:pt x="308" y="116"/>
                    </a:lnTo>
                    <a:lnTo>
                      <a:pt x="308" y="134"/>
                    </a:lnTo>
                    <a:lnTo>
                      <a:pt x="316" y="152"/>
                    </a:lnTo>
                    <a:lnTo>
                      <a:pt x="316" y="170"/>
                    </a:lnTo>
                    <a:lnTo>
                      <a:pt x="316" y="185"/>
                    </a:lnTo>
                    <a:lnTo>
                      <a:pt x="316" y="214"/>
                    </a:lnTo>
                    <a:lnTo>
                      <a:pt x="316" y="232"/>
                    </a:lnTo>
                    <a:lnTo>
                      <a:pt x="316" y="246"/>
                    </a:lnTo>
                    <a:lnTo>
                      <a:pt x="316" y="265"/>
                    </a:lnTo>
                    <a:lnTo>
                      <a:pt x="316" y="283"/>
                    </a:lnTo>
                    <a:lnTo>
                      <a:pt x="316" y="301"/>
                    </a:lnTo>
                    <a:lnTo>
                      <a:pt x="316" y="319"/>
                    </a:lnTo>
                    <a:lnTo>
                      <a:pt x="308" y="327"/>
                    </a:lnTo>
                    <a:lnTo>
                      <a:pt x="308" y="337"/>
                    </a:lnTo>
                    <a:lnTo>
                      <a:pt x="298" y="355"/>
                    </a:lnTo>
                    <a:lnTo>
                      <a:pt x="290" y="363"/>
                    </a:lnTo>
                    <a:lnTo>
                      <a:pt x="290" y="381"/>
                    </a:lnTo>
                    <a:lnTo>
                      <a:pt x="283" y="388"/>
                    </a:lnTo>
                    <a:lnTo>
                      <a:pt x="272" y="399"/>
                    </a:lnTo>
                    <a:lnTo>
                      <a:pt x="265" y="406"/>
                    </a:lnTo>
                    <a:lnTo>
                      <a:pt x="247" y="406"/>
                    </a:lnTo>
                    <a:lnTo>
                      <a:pt x="229" y="418"/>
                    </a:lnTo>
                    <a:lnTo>
                      <a:pt x="211" y="424"/>
                    </a:lnTo>
                    <a:lnTo>
                      <a:pt x="203" y="424"/>
                    </a:lnTo>
                    <a:lnTo>
                      <a:pt x="185" y="436"/>
                    </a:lnTo>
                    <a:lnTo>
                      <a:pt x="167" y="436"/>
                    </a:lnTo>
                    <a:lnTo>
                      <a:pt x="149" y="443"/>
                    </a:lnTo>
                    <a:lnTo>
                      <a:pt x="130" y="424"/>
                    </a:lnTo>
                    <a:lnTo>
                      <a:pt x="112" y="418"/>
                    </a:lnTo>
                    <a:lnTo>
                      <a:pt x="99" y="399"/>
                    </a:lnTo>
                    <a:lnTo>
                      <a:pt x="81" y="388"/>
                    </a:lnTo>
                    <a:lnTo>
                      <a:pt x="69" y="381"/>
                    </a:lnTo>
                    <a:lnTo>
                      <a:pt x="51" y="363"/>
                    </a:lnTo>
                    <a:lnTo>
                      <a:pt x="36" y="355"/>
                    </a:lnTo>
                    <a:lnTo>
                      <a:pt x="18" y="337"/>
                    </a:lnTo>
                    <a:lnTo>
                      <a:pt x="18" y="319"/>
                    </a:lnTo>
                    <a:lnTo>
                      <a:pt x="8" y="301"/>
                    </a:lnTo>
                    <a:lnTo>
                      <a:pt x="8" y="283"/>
                    </a:lnTo>
                    <a:lnTo>
                      <a:pt x="8" y="265"/>
                    </a:lnTo>
                    <a:lnTo>
                      <a:pt x="8" y="246"/>
                    </a:lnTo>
                    <a:lnTo>
                      <a:pt x="8" y="221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8" y="170"/>
                    </a:lnTo>
                    <a:lnTo>
                      <a:pt x="8" y="159"/>
                    </a:lnTo>
                    <a:lnTo>
                      <a:pt x="18" y="141"/>
                    </a:lnTo>
                    <a:lnTo>
                      <a:pt x="18" y="123"/>
                    </a:lnTo>
                    <a:lnTo>
                      <a:pt x="26" y="109"/>
                    </a:lnTo>
                    <a:lnTo>
                      <a:pt x="26" y="98"/>
                    </a:lnTo>
                    <a:lnTo>
                      <a:pt x="26" y="80"/>
                    </a:lnTo>
                    <a:lnTo>
                      <a:pt x="36" y="62"/>
                    </a:lnTo>
                    <a:lnTo>
                      <a:pt x="44" y="55"/>
                    </a:lnTo>
                    <a:lnTo>
                      <a:pt x="51" y="47"/>
                    </a:lnTo>
                    <a:lnTo>
                      <a:pt x="51" y="37"/>
                    </a:lnTo>
                    <a:lnTo>
                      <a:pt x="62" y="29"/>
                    </a:lnTo>
                    <a:lnTo>
                      <a:pt x="69" y="18"/>
                    </a:lnTo>
                    <a:lnTo>
                      <a:pt x="81" y="18"/>
                    </a:lnTo>
                    <a:lnTo>
                      <a:pt x="87" y="11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24" y="11"/>
                    </a:lnTo>
                    <a:lnTo>
                      <a:pt x="130" y="11"/>
                    </a:lnTo>
                    <a:lnTo>
                      <a:pt x="142" y="11"/>
                    </a:lnTo>
                    <a:lnTo>
                      <a:pt x="149" y="18"/>
                    </a:lnTo>
                    <a:lnTo>
                      <a:pt x="160" y="18"/>
                    </a:lnTo>
                    <a:lnTo>
                      <a:pt x="167" y="18"/>
                    </a:lnTo>
                    <a:lnTo>
                      <a:pt x="185" y="18"/>
                    </a:lnTo>
                    <a:lnTo>
                      <a:pt x="193" y="18"/>
                    </a:lnTo>
                    <a:lnTo>
                      <a:pt x="203" y="18"/>
                    </a:lnTo>
                    <a:lnTo>
                      <a:pt x="211" y="18"/>
                    </a:lnTo>
                    <a:lnTo>
                      <a:pt x="221" y="18"/>
                    </a:lnTo>
                    <a:lnTo>
                      <a:pt x="229" y="18"/>
                    </a:lnTo>
                    <a:lnTo>
                      <a:pt x="236" y="18"/>
                    </a:lnTo>
                    <a:lnTo>
                      <a:pt x="247" y="1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7" name="Freeform 514"/>
              <p:cNvSpPr>
                <a:spLocks/>
              </p:cNvSpPr>
              <p:nvPr/>
            </p:nvSpPr>
            <p:spPr bwMode="auto">
              <a:xfrm>
                <a:off x="3660" y="1905"/>
                <a:ext cx="59" cy="84"/>
              </a:xfrm>
              <a:custGeom>
                <a:avLst/>
                <a:gdLst>
                  <a:gd name="T0" fmla="*/ 11 w 239"/>
                  <a:gd name="T1" fmla="*/ 1 h 337"/>
                  <a:gd name="T2" fmla="*/ 12 w 239"/>
                  <a:gd name="T3" fmla="*/ 1 h 337"/>
                  <a:gd name="T4" fmla="*/ 15 w 239"/>
                  <a:gd name="T5" fmla="*/ 7 h 337"/>
                  <a:gd name="T6" fmla="*/ 15 w 239"/>
                  <a:gd name="T7" fmla="*/ 14 h 337"/>
                  <a:gd name="T8" fmla="*/ 12 w 239"/>
                  <a:gd name="T9" fmla="*/ 19 h 337"/>
                  <a:gd name="T10" fmla="*/ 7 w 239"/>
                  <a:gd name="T11" fmla="*/ 21 h 337"/>
                  <a:gd name="T12" fmla="*/ 1 w 239"/>
                  <a:gd name="T13" fmla="*/ 16 h 337"/>
                  <a:gd name="T14" fmla="*/ 0 w 239"/>
                  <a:gd name="T15" fmla="*/ 9 h 337"/>
                  <a:gd name="T16" fmla="*/ 2 w 239"/>
                  <a:gd name="T17" fmla="*/ 3 h 337"/>
                  <a:gd name="T18" fmla="*/ 4 w 239"/>
                  <a:gd name="T19" fmla="*/ 0 h 337"/>
                  <a:gd name="T20" fmla="*/ 8 w 239"/>
                  <a:gd name="T21" fmla="*/ 1 h 337"/>
                  <a:gd name="T22" fmla="*/ 11 w 239"/>
                  <a:gd name="T23" fmla="*/ 1 h 3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9" h="337">
                    <a:moveTo>
                      <a:pt x="185" y="11"/>
                    </a:moveTo>
                    <a:lnTo>
                      <a:pt x="203" y="11"/>
                    </a:lnTo>
                    <a:lnTo>
                      <a:pt x="239" y="116"/>
                    </a:lnTo>
                    <a:lnTo>
                      <a:pt x="239" y="232"/>
                    </a:lnTo>
                    <a:lnTo>
                      <a:pt x="203" y="301"/>
                    </a:lnTo>
                    <a:lnTo>
                      <a:pt x="116" y="337"/>
                    </a:lnTo>
                    <a:lnTo>
                      <a:pt x="11" y="258"/>
                    </a:lnTo>
                    <a:lnTo>
                      <a:pt x="0" y="141"/>
                    </a:lnTo>
                    <a:lnTo>
                      <a:pt x="30" y="47"/>
                    </a:lnTo>
                    <a:lnTo>
                      <a:pt x="73" y="0"/>
                    </a:lnTo>
                    <a:lnTo>
                      <a:pt x="124" y="18"/>
                    </a:lnTo>
                    <a:lnTo>
                      <a:pt x="185" y="11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8" name="Freeform 515"/>
              <p:cNvSpPr>
                <a:spLocks/>
              </p:cNvSpPr>
              <p:nvPr/>
            </p:nvSpPr>
            <p:spPr bwMode="auto">
              <a:xfrm>
                <a:off x="3183" y="1751"/>
                <a:ext cx="312" cy="302"/>
              </a:xfrm>
              <a:custGeom>
                <a:avLst/>
                <a:gdLst>
                  <a:gd name="T0" fmla="*/ 75 w 1245"/>
                  <a:gd name="T1" fmla="*/ 25 h 1207"/>
                  <a:gd name="T2" fmla="*/ 78 w 1245"/>
                  <a:gd name="T3" fmla="*/ 28 h 1207"/>
                  <a:gd name="T4" fmla="*/ 63 w 1245"/>
                  <a:gd name="T5" fmla="*/ 51 h 1207"/>
                  <a:gd name="T6" fmla="*/ 41 w 1245"/>
                  <a:gd name="T7" fmla="*/ 70 h 1207"/>
                  <a:gd name="T8" fmla="*/ 22 w 1245"/>
                  <a:gd name="T9" fmla="*/ 76 h 1207"/>
                  <a:gd name="T10" fmla="*/ 2 w 1245"/>
                  <a:gd name="T11" fmla="*/ 62 h 1207"/>
                  <a:gd name="T12" fmla="*/ 0 w 1245"/>
                  <a:gd name="T13" fmla="*/ 30 h 1207"/>
                  <a:gd name="T14" fmla="*/ 20 w 1245"/>
                  <a:gd name="T15" fmla="*/ 10 h 1207"/>
                  <a:gd name="T16" fmla="*/ 41 w 1245"/>
                  <a:gd name="T17" fmla="*/ 0 h 1207"/>
                  <a:gd name="T18" fmla="*/ 58 w 1245"/>
                  <a:gd name="T19" fmla="*/ 1 h 1207"/>
                  <a:gd name="T20" fmla="*/ 64 w 1245"/>
                  <a:gd name="T21" fmla="*/ 14 h 1207"/>
                  <a:gd name="T22" fmla="*/ 75 w 1245"/>
                  <a:gd name="T23" fmla="*/ 25 h 1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5" h="1207">
                    <a:moveTo>
                      <a:pt x="1191" y="399"/>
                    </a:moveTo>
                    <a:lnTo>
                      <a:pt x="1245" y="449"/>
                    </a:lnTo>
                    <a:lnTo>
                      <a:pt x="1005" y="811"/>
                    </a:lnTo>
                    <a:lnTo>
                      <a:pt x="660" y="1120"/>
                    </a:lnTo>
                    <a:lnTo>
                      <a:pt x="352" y="1207"/>
                    </a:lnTo>
                    <a:lnTo>
                      <a:pt x="25" y="997"/>
                    </a:lnTo>
                    <a:lnTo>
                      <a:pt x="0" y="485"/>
                    </a:lnTo>
                    <a:lnTo>
                      <a:pt x="320" y="158"/>
                    </a:lnTo>
                    <a:lnTo>
                      <a:pt x="660" y="0"/>
                    </a:lnTo>
                    <a:lnTo>
                      <a:pt x="925" y="10"/>
                    </a:lnTo>
                    <a:lnTo>
                      <a:pt x="1023" y="227"/>
                    </a:lnTo>
                    <a:lnTo>
                      <a:pt x="1191" y="39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9" name="Freeform 516"/>
              <p:cNvSpPr>
                <a:spLocks/>
              </p:cNvSpPr>
              <p:nvPr/>
            </p:nvSpPr>
            <p:spPr bwMode="auto">
              <a:xfrm>
                <a:off x="3205" y="1755"/>
                <a:ext cx="288" cy="278"/>
              </a:xfrm>
              <a:custGeom>
                <a:avLst/>
                <a:gdLst>
                  <a:gd name="T0" fmla="*/ 69 w 1149"/>
                  <a:gd name="T1" fmla="*/ 24 h 1110"/>
                  <a:gd name="T2" fmla="*/ 70 w 1149"/>
                  <a:gd name="T3" fmla="*/ 25 h 1110"/>
                  <a:gd name="T4" fmla="*/ 71 w 1149"/>
                  <a:gd name="T5" fmla="*/ 26 h 1110"/>
                  <a:gd name="T6" fmla="*/ 70 w 1149"/>
                  <a:gd name="T7" fmla="*/ 29 h 1110"/>
                  <a:gd name="T8" fmla="*/ 66 w 1149"/>
                  <a:gd name="T9" fmla="*/ 34 h 1110"/>
                  <a:gd name="T10" fmla="*/ 63 w 1149"/>
                  <a:gd name="T11" fmla="*/ 39 h 1110"/>
                  <a:gd name="T12" fmla="*/ 60 w 1149"/>
                  <a:gd name="T13" fmla="*/ 44 h 1110"/>
                  <a:gd name="T14" fmla="*/ 56 w 1149"/>
                  <a:gd name="T15" fmla="*/ 49 h 1110"/>
                  <a:gd name="T16" fmla="*/ 51 w 1149"/>
                  <a:gd name="T17" fmla="*/ 54 h 1110"/>
                  <a:gd name="T18" fmla="*/ 46 w 1149"/>
                  <a:gd name="T19" fmla="*/ 58 h 1110"/>
                  <a:gd name="T20" fmla="*/ 41 w 1149"/>
                  <a:gd name="T21" fmla="*/ 63 h 1110"/>
                  <a:gd name="T22" fmla="*/ 37 w 1149"/>
                  <a:gd name="T23" fmla="*/ 65 h 1110"/>
                  <a:gd name="T24" fmla="*/ 32 w 1149"/>
                  <a:gd name="T25" fmla="*/ 66 h 1110"/>
                  <a:gd name="T26" fmla="*/ 28 w 1149"/>
                  <a:gd name="T27" fmla="*/ 68 h 1110"/>
                  <a:gd name="T28" fmla="*/ 23 w 1149"/>
                  <a:gd name="T29" fmla="*/ 69 h 1110"/>
                  <a:gd name="T30" fmla="*/ 18 w 1149"/>
                  <a:gd name="T31" fmla="*/ 68 h 1110"/>
                  <a:gd name="T32" fmla="*/ 14 w 1149"/>
                  <a:gd name="T33" fmla="*/ 65 h 1110"/>
                  <a:gd name="T34" fmla="*/ 9 w 1149"/>
                  <a:gd name="T35" fmla="*/ 62 h 1110"/>
                  <a:gd name="T36" fmla="*/ 4 w 1149"/>
                  <a:gd name="T37" fmla="*/ 59 h 1110"/>
                  <a:gd name="T38" fmla="*/ 2 w 1149"/>
                  <a:gd name="T39" fmla="*/ 54 h 1110"/>
                  <a:gd name="T40" fmla="*/ 1 w 1149"/>
                  <a:gd name="T41" fmla="*/ 46 h 1110"/>
                  <a:gd name="T42" fmla="*/ 1 w 1149"/>
                  <a:gd name="T43" fmla="*/ 39 h 1110"/>
                  <a:gd name="T44" fmla="*/ 1 w 1149"/>
                  <a:gd name="T45" fmla="*/ 32 h 1110"/>
                  <a:gd name="T46" fmla="*/ 2 w 1149"/>
                  <a:gd name="T47" fmla="*/ 26 h 1110"/>
                  <a:gd name="T48" fmla="*/ 7 w 1149"/>
                  <a:gd name="T49" fmla="*/ 21 h 1110"/>
                  <a:gd name="T50" fmla="*/ 12 w 1149"/>
                  <a:gd name="T51" fmla="*/ 17 h 1110"/>
                  <a:gd name="T52" fmla="*/ 16 w 1149"/>
                  <a:gd name="T53" fmla="*/ 12 h 1110"/>
                  <a:gd name="T54" fmla="*/ 21 w 1149"/>
                  <a:gd name="T55" fmla="*/ 9 h 1110"/>
                  <a:gd name="T56" fmla="*/ 26 w 1149"/>
                  <a:gd name="T57" fmla="*/ 6 h 1110"/>
                  <a:gd name="T58" fmla="*/ 31 w 1149"/>
                  <a:gd name="T59" fmla="*/ 4 h 1110"/>
                  <a:gd name="T60" fmla="*/ 36 w 1149"/>
                  <a:gd name="T61" fmla="*/ 1 h 1110"/>
                  <a:gd name="T62" fmla="*/ 41 w 1149"/>
                  <a:gd name="T63" fmla="*/ 0 h 1110"/>
                  <a:gd name="T64" fmla="*/ 44 w 1149"/>
                  <a:gd name="T65" fmla="*/ 1 h 1110"/>
                  <a:gd name="T66" fmla="*/ 48 w 1149"/>
                  <a:gd name="T67" fmla="*/ 1 h 1110"/>
                  <a:gd name="T68" fmla="*/ 52 w 1149"/>
                  <a:gd name="T69" fmla="*/ 1 h 1110"/>
                  <a:gd name="T70" fmla="*/ 54 w 1149"/>
                  <a:gd name="T71" fmla="*/ 2 h 1110"/>
                  <a:gd name="T72" fmla="*/ 56 w 1149"/>
                  <a:gd name="T73" fmla="*/ 6 h 1110"/>
                  <a:gd name="T74" fmla="*/ 57 w 1149"/>
                  <a:gd name="T75" fmla="*/ 9 h 1110"/>
                  <a:gd name="T76" fmla="*/ 59 w 1149"/>
                  <a:gd name="T77" fmla="*/ 12 h 1110"/>
                  <a:gd name="T78" fmla="*/ 61 w 1149"/>
                  <a:gd name="T79" fmla="*/ 15 h 1110"/>
                  <a:gd name="T80" fmla="*/ 63 w 1149"/>
                  <a:gd name="T81" fmla="*/ 17 h 1110"/>
                  <a:gd name="T82" fmla="*/ 65 w 1149"/>
                  <a:gd name="T83" fmla="*/ 20 h 1110"/>
                  <a:gd name="T84" fmla="*/ 68 w 1149"/>
                  <a:gd name="T85" fmla="*/ 22 h 11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49" h="1110">
                    <a:moveTo>
                      <a:pt x="1095" y="369"/>
                    </a:moveTo>
                    <a:lnTo>
                      <a:pt x="1103" y="381"/>
                    </a:lnTo>
                    <a:lnTo>
                      <a:pt x="1113" y="387"/>
                    </a:lnTo>
                    <a:lnTo>
                      <a:pt x="1121" y="394"/>
                    </a:lnTo>
                    <a:lnTo>
                      <a:pt x="1131" y="406"/>
                    </a:lnTo>
                    <a:lnTo>
                      <a:pt x="1139" y="412"/>
                    </a:lnTo>
                    <a:lnTo>
                      <a:pt x="1149" y="412"/>
                    </a:lnTo>
                    <a:lnTo>
                      <a:pt x="1113" y="457"/>
                    </a:lnTo>
                    <a:lnTo>
                      <a:pt x="1088" y="503"/>
                    </a:lnTo>
                    <a:lnTo>
                      <a:pt x="1059" y="536"/>
                    </a:lnTo>
                    <a:lnTo>
                      <a:pt x="1034" y="584"/>
                    </a:lnTo>
                    <a:lnTo>
                      <a:pt x="1008" y="627"/>
                    </a:lnTo>
                    <a:lnTo>
                      <a:pt x="979" y="660"/>
                    </a:lnTo>
                    <a:lnTo>
                      <a:pt x="953" y="707"/>
                    </a:lnTo>
                    <a:lnTo>
                      <a:pt x="928" y="750"/>
                    </a:lnTo>
                    <a:lnTo>
                      <a:pt x="892" y="783"/>
                    </a:lnTo>
                    <a:lnTo>
                      <a:pt x="849" y="819"/>
                    </a:lnTo>
                    <a:lnTo>
                      <a:pt x="813" y="856"/>
                    </a:lnTo>
                    <a:lnTo>
                      <a:pt x="768" y="892"/>
                    </a:lnTo>
                    <a:lnTo>
                      <a:pt x="732" y="925"/>
                    </a:lnTo>
                    <a:lnTo>
                      <a:pt x="699" y="961"/>
                    </a:lnTo>
                    <a:lnTo>
                      <a:pt x="653" y="997"/>
                    </a:lnTo>
                    <a:lnTo>
                      <a:pt x="620" y="1034"/>
                    </a:lnTo>
                    <a:lnTo>
                      <a:pt x="584" y="1041"/>
                    </a:lnTo>
                    <a:lnTo>
                      <a:pt x="547" y="1047"/>
                    </a:lnTo>
                    <a:lnTo>
                      <a:pt x="511" y="1059"/>
                    </a:lnTo>
                    <a:lnTo>
                      <a:pt x="478" y="1065"/>
                    </a:lnTo>
                    <a:lnTo>
                      <a:pt x="442" y="1077"/>
                    </a:lnTo>
                    <a:lnTo>
                      <a:pt x="406" y="1095"/>
                    </a:lnTo>
                    <a:lnTo>
                      <a:pt x="373" y="1102"/>
                    </a:lnTo>
                    <a:lnTo>
                      <a:pt x="336" y="1110"/>
                    </a:lnTo>
                    <a:lnTo>
                      <a:pt x="293" y="1084"/>
                    </a:lnTo>
                    <a:lnTo>
                      <a:pt x="257" y="1059"/>
                    </a:lnTo>
                    <a:lnTo>
                      <a:pt x="221" y="1041"/>
                    </a:lnTo>
                    <a:lnTo>
                      <a:pt x="178" y="1016"/>
                    </a:lnTo>
                    <a:lnTo>
                      <a:pt x="141" y="986"/>
                    </a:lnTo>
                    <a:lnTo>
                      <a:pt x="108" y="961"/>
                    </a:lnTo>
                    <a:lnTo>
                      <a:pt x="61" y="943"/>
                    </a:lnTo>
                    <a:lnTo>
                      <a:pt x="28" y="917"/>
                    </a:lnTo>
                    <a:lnTo>
                      <a:pt x="28" y="856"/>
                    </a:lnTo>
                    <a:lnTo>
                      <a:pt x="18" y="801"/>
                    </a:lnTo>
                    <a:lnTo>
                      <a:pt x="18" y="739"/>
                    </a:lnTo>
                    <a:lnTo>
                      <a:pt x="18" y="678"/>
                    </a:lnTo>
                    <a:lnTo>
                      <a:pt x="10" y="627"/>
                    </a:lnTo>
                    <a:lnTo>
                      <a:pt x="10" y="565"/>
                    </a:lnTo>
                    <a:lnTo>
                      <a:pt x="10" y="503"/>
                    </a:lnTo>
                    <a:lnTo>
                      <a:pt x="0" y="449"/>
                    </a:lnTo>
                    <a:lnTo>
                      <a:pt x="36" y="412"/>
                    </a:lnTo>
                    <a:lnTo>
                      <a:pt x="79" y="369"/>
                    </a:lnTo>
                    <a:lnTo>
                      <a:pt x="115" y="333"/>
                    </a:lnTo>
                    <a:lnTo>
                      <a:pt x="152" y="300"/>
                    </a:lnTo>
                    <a:lnTo>
                      <a:pt x="184" y="264"/>
                    </a:lnTo>
                    <a:lnTo>
                      <a:pt x="221" y="228"/>
                    </a:lnTo>
                    <a:lnTo>
                      <a:pt x="257" y="195"/>
                    </a:lnTo>
                    <a:lnTo>
                      <a:pt x="300" y="148"/>
                    </a:lnTo>
                    <a:lnTo>
                      <a:pt x="336" y="134"/>
                    </a:lnTo>
                    <a:lnTo>
                      <a:pt x="381" y="115"/>
                    </a:lnTo>
                    <a:lnTo>
                      <a:pt x="417" y="97"/>
                    </a:lnTo>
                    <a:lnTo>
                      <a:pt x="460" y="79"/>
                    </a:lnTo>
                    <a:lnTo>
                      <a:pt x="496" y="61"/>
                    </a:lnTo>
                    <a:lnTo>
                      <a:pt x="540" y="36"/>
                    </a:lnTo>
                    <a:lnTo>
                      <a:pt x="572" y="18"/>
                    </a:lnTo>
                    <a:lnTo>
                      <a:pt x="620" y="0"/>
                    </a:lnTo>
                    <a:lnTo>
                      <a:pt x="645" y="0"/>
                    </a:lnTo>
                    <a:lnTo>
                      <a:pt x="681" y="0"/>
                    </a:lnTo>
                    <a:lnTo>
                      <a:pt x="707" y="7"/>
                    </a:lnTo>
                    <a:lnTo>
                      <a:pt x="732" y="7"/>
                    </a:lnTo>
                    <a:lnTo>
                      <a:pt x="768" y="7"/>
                    </a:lnTo>
                    <a:lnTo>
                      <a:pt x="794" y="7"/>
                    </a:lnTo>
                    <a:lnTo>
                      <a:pt x="831" y="7"/>
                    </a:lnTo>
                    <a:lnTo>
                      <a:pt x="856" y="7"/>
                    </a:lnTo>
                    <a:lnTo>
                      <a:pt x="867" y="36"/>
                    </a:lnTo>
                    <a:lnTo>
                      <a:pt x="885" y="61"/>
                    </a:lnTo>
                    <a:lnTo>
                      <a:pt x="892" y="86"/>
                    </a:lnTo>
                    <a:lnTo>
                      <a:pt x="899" y="115"/>
                    </a:lnTo>
                    <a:lnTo>
                      <a:pt x="910" y="140"/>
                    </a:lnTo>
                    <a:lnTo>
                      <a:pt x="928" y="166"/>
                    </a:lnTo>
                    <a:lnTo>
                      <a:pt x="935" y="195"/>
                    </a:lnTo>
                    <a:lnTo>
                      <a:pt x="946" y="221"/>
                    </a:lnTo>
                    <a:lnTo>
                      <a:pt x="964" y="239"/>
                    </a:lnTo>
                    <a:lnTo>
                      <a:pt x="979" y="257"/>
                    </a:lnTo>
                    <a:lnTo>
                      <a:pt x="997" y="272"/>
                    </a:lnTo>
                    <a:lnTo>
                      <a:pt x="1026" y="290"/>
                    </a:lnTo>
                    <a:lnTo>
                      <a:pt x="1040" y="318"/>
                    </a:lnTo>
                    <a:lnTo>
                      <a:pt x="1059" y="333"/>
                    </a:lnTo>
                    <a:lnTo>
                      <a:pt x="1077" y="351"/>
                    </a:lnTo>
                    <a:lnTo>
                      <a:pt x="1095" y="369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0" name="Freeform 517"/>
              <p:cNvSpPr>
                <a:spLocks/>
              </p:cNvSpPr>
              <p:nvPr/>
            </p:nvSpPr>
            <p:spPr bwMode="auto">
              <a:xfrm>
                <a:off x="3230" y="1761"/>
                <a:ext cx="258" cy="253"/>
              </a:xfrm>
              <a:custGeom>
                <a:avLst/>
                <a:gdLst>
                  <a:gd name="T0" fmla="*/ 62 w 1034"/>
                  <a:gd name="T1" fmla="*/ 21 h 1009"/>
                  <a:gd name="T2" fmla="*/ 63 w 1034"/>
                  <a:gd name="T3" fmla="*/ 22 h 1009"/>
                  <a:gd name="T4" fmla="*/ 64 w 1034"/>
                  <a:gd name="T5" fmla="*/ 23 h 1009"/>
                  <a:gd name="T6" fmla="*/ 64 w 1034"/>
                  <a:gd name="T7" fmla="*/ 24 h 1009"/>
                  <a:gd name="T8" fmla="*/ 62 w 1034"/>
                  <a:gd name="T9" fmla="*/ 28 h 1009"/>
                  <a:gd name="T10" fmla="*/ 58 w 1034"/>
                  <a:gd name="T11" fmla="*/ 33 h 1009"/>
                  <a:gd name="T12" fmla="*/ 56 w 1034"/>
                  <a:gd name="T13" fmla="*/ 38 h 1009"/>
                  <a:gd name="T14" fmla="*/ 52 w 1034"/>
                  <a:gd name="T15" fmla="*/ 43 h 1009"/>
                  <a:gd name="T16" fmla="*/ 48 w 1034"/>
                  <a:gd name="T17" fmla="*/ 47 h 1009"/>
                  <a:gd name="T18" fmla="*/ 43 w 1034"/>
                  <a:gd name="T19" fmla="*/ 51 h 1009"/>
                  <a:gd name="T20" fmla="*/ 39 w 1034"/>
                  <a:gd name="T21" fmla="*/ 55 h 1009"/>
                  <a:gd name="T22" fmla="*/ 35 w 1034"/>
                  <a:gd name="T23" fmla="*/ 59 h 1009"/>
                  <a:gd name="T24" fmla="*/ 31 w 1034"/>
                  <a:gd name="T25" fmla="*/ 60 h 1009"/>
                  <a:gd name="T26" fmla="*/ 26 w 1034"/>
                  <a:gd name="T27" fmla="*/ 61 h 1009"/>
                  <a:gd name="T28" fmla="*/ 23 w 1034"/>
                  <a:gd name="T29" fmla="*/ 62 h 1009"/>
                  <a:gd name="T30" fmla="*/ 19 w 1034"/>
                  <a:gd name="T31" fmla="*/ 63 h 1009"/>
                  <a:gd name="T32" fmla="*/ 14 w 1034"/>
                  <a:gd name="T33" fmla="*/ 60 h 1009"/>
                  <a:gd name="T34" fmla="*/ 10 w 1034"/>
                  <a:gd name="T35" fmla="*/ 58 h 1009"/>
                  <a:gd name="T36" fmla="*/ 5 w 1034"/>
                  <a:gd name="T37" fmla="*/ 55 h 1009"/>
                  <a:gd name="T38" fmla="*/ 1 w 1034"/>
                  <a:gd name="T39" fmla="*/ 52 h 1009"/>
                  <a:gd name="T40" fmla="*/ 1 w 1034"/>
                  <a:gd name="T41" fmla="*/ 46 h 1009"/>
                  <a:gd name="T42" fmla="*/ 1 w 1034"/>
                  <a:gd name="T43" fmla="*/ 39 h 1009"/>
                  <a:gd name="T44" fmla="*/ 1 w 1034"/>
                  <a:gd name="T45" fmla="*/ 32 h 1009"/>
                  <a:gd name="T46" fmla="*/ 0 w 1034"/>
                  <a:gd name="T47" fmla="*/ 26 h 1009"/>
                  <a:gd name="T48" fmla="*/ 4 w 1034"/>
                  <a:gd name="T49" fmla="*/ 21 h 1009"/>
                  <a:gd name="T50" fmla="*/ 8 w 1034"/>
                  <a:gd name="T51" fmla="*/ 17 h 1009"/>
                  <a:gd name="T52" fmla="*/ 13 w 1034"/>
                  <a:gd name="T53" fmla="*/ 13 h 1009"/>
                  <a:gd name="T54" fmla="*/ 16 w 1034"/>
                  <a:gd name="T55" fmla="*/ 8 h 1009"/>
                  <a:gd name="T56" fmla="*/ 21 w 1034"/>
                  <a:gd name="T57" fmla="*/ 7 h 1009"/>
                  <a:gd name="T58" fmla="*/ 26 w 1034"/>
                  <a:gd name="T59" fmla="*/ 5 h 1009"/>
                  <a:gd name="T60" fmla="*/ 30 w 1034"/>
                  <a:gd name="T61" fmla="*/ 2 h 1009"/>
                  <a:gd name="T62" fmla="*/ 35 w 1034"/>
                  <a:gd name="T63" fmla="*/ 0 h 1009"/>
                  <a:gd name="T64" fmla="*/ 38 w 1034"/>
                  <a:gd name="T65" fmla="*/ 0 h 1009"/>
                  <a:gd name="T66" fmla="*/ 41 w 1034"/>
                  <a:gd name="T67" fmla="*/ 0 h 1009"/>
                  <a:gd name="T68" fmla="*/ 45 w 1034"/>
                  <a:gd name="T69" fmla="*/ 1 h 1009"/>
                  <a:gd name="T70" fmla="*/ 48 w 1034"/>
                  <a:gd name="T71" fmla="*/ 1 h 1009"/>
                  <a:gd name="T72" fmla="*/ 49 w 1034"/>
                  <a:gd name="T73" fmla="*/ 4 h 1009"/>
                  <a:gd name="T74" fmla="*/ 51 w 1034"/>
                  <a:gd name="T75" fmla="*/ 6 h 1009"/>
                  <a:gd name="T76" fmla="*/ 52 w 1034"/>
                  <a:gd name="T77" fmla="*/ 10 h 1009"/>
                  <a:gd name="T78" fmla="*/ 53 w 1034"/>
                  <a:gd name="T79" fmla="*/ 12 h 1009"/>
                  <a:gd name="T80" fmla="*/ 56 w 1034"/>
                  <a:gd name="T81" fmla="*/ 15 h 1009"/>
                  <a:gd name="T82" fmla="*/ 58 w 1034"/>
                  <a:gd name="T83" fmla="*/ 17 h 1009"/>
                  <a:gd name="T84" fmla="*/ 60 w 1034"/>
                  <a:gd name="T85" fmla="*/ 19 h 1009"/>
                  <a:gd name="T86" fmla="*/ 62 w 1034"/>
                  <a:gd name="T87" fmla="*/ 21 h 10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34" h="1009">
                    <a:moveTo>
                      <a:pt x="991" y="338"/>
                    </a:moveTo>
                    <a:lnTo>
                      <a:pt x="998" y="338"/>
                    </a:lnTo>
                    <a:lnTo>
                      <a:pt x="1006" y="344"/>
                    </a:lnTo>
                    <a:lnTo>
                      <a:pt x="1006" y="356"/>
                    </a:lnTo>
                    <a:lnTo>
                      <a:pt x="1016" y="356"/>
                    </a:lnTo>
                    <a:lnTo>
                      <a:pt x="1024" y="362"/>
                    </a:lnTo>
                    <a:lnTo>
                      <a:pt x="1034" y="369"/>
                    </a:lnTo>
                    <a:lnTo>
                      <a:pt x="1034" y="381"/>
                    </a:lnTo>
                    <a:lnTo>
                      <a:pt x="1016" y="417"/>
                    </a:lnTo>
                    <a:lnTo>
                      <a:pt x="991" y="450"/>
                    </a:lnTo>
                    <a:lnTo>
                      <a:pt x="962" y="486"/>
                    </a:lnTo>
                    <a:lnTo>
                      <a:pt x="937" y="529"/>
                    </a:lnTo>
                    <a:lnTo>
                      <a:pt x="911" y="565"/>
                    </a:lnTo>
                    <a:lnTo>
                      <a:pt x="892" y="602"/>
                    </a:lnTo>
                    <a:lnTo>
                      <a:pt x="867" y="635"/>
                    </a:lnTo>
                    <a:lnTo>
                      <a:pt x="838" y="682"/>
                    </a:lnTo>
                    <a:lnTo>
                      <a:pt x="802" y="707"/>
                    </a:lnTo>
                    <a:lnTo>
                      <a:pt x="770" y="743"/>
                    </a:lnTo>
                    <a:lnTo>
                      <a:pt x="734" y="776"/>
                    </a:lnTo>
                    <a:lnTo>
                      <a:pt x="697" y="805"/>
                    </a:lnTo>
                    <a:lnTo>
                      <a:pt x="665" y="838"/>
                    </a:lnTo>
                    <a:lnTo>
                      <a:pt x="628" y="874"/>
                    </a:lnTo>
                    <a:lnTo>
                      <a:pt x="592" y="900"/>
                    </a:lnTo>
                    <a:lnTo>
                      <a:pt x="556" y="936"/>
                    </a:lnTo>
                    <a:lnTo>
                      <a:pt x="523" y="946"/>
                    </a:lnTo>
                    <a:lnTo>
                      <a:pt x="493" y="954"/>
                    </a:lnTo>
                    <a:lnTo>
                      <a:pt x="462" y="961"/>
                    </a:lnTo>
                    <a:lnTo>
                      <a:pt x="425" y="972"/>
                    </a:lnTo>
                    <a:lnTo>
                      <a:pt x="399" y="979"/>
                    </a:lnTo>
                    <a:lnTo>
                      <a:pt x="363" y="991"/>
                    </a:lnTo>
                    <a:lnTo>
                      <a:pt x="338" y="997"/>
                    </a:lnTo>
                    <a:lnTo>
                      <a:pt x="302" y="1009"/>
                    </a:lnTo>
                    <a:lnTo>
                      <a:pt x="265" y="979"/>
                    </a:lnTo>
                    <a:lnTo>
                      <a:pt x="229" y="961"/>
                    </a:lnTo>
                    <a:lnTo>
                      <a:pt x="196" y="936"/>
                    </a:lnTo>
                    <a:lnTo>
                      <a:pt x="160" y="918"/>
                    </a:lnTo>
                    <a:lnTo>
                      <a:pt x="124" y="892"/>
                    </a:lnTo>
                    <a:lnTo>
                      <a:pt x="87" y="874"/>
                    </a:lnTo>
                    <a:lnTo>
                      <a:pt x="55" y="856"/>
                    </a:lnTo>
                    <a:lnTo>
                      <a:pt x="18" y="831"/>
                    </a:lnTo>
                    <a:lnTo>
                      <a:pt x="18" y="776"/>
                    </a:lnTo>
                    <a:lnTo>
                      <a:pt x="18" y="725"/>
                    </a:lnTo>
                    <a:lnTo>
                      <a:pt x="11" y="671"/>
                    </a:lnTo>
                    <a:lnTo>
                      <a:pt x="11" y="620"/>
                    </a:lnTo>
                    <a:lnTo>
                      <a:pt x="11" y="565"/>
                    </a:lnTo>
                    <a:lnTo>
                      <a:pt x="11" y="511"/>
                    </a:lnTo>
                    <a:lnTo>
                      <a:pt x="0" y="460"/>
                    </a:lnTo>
                    <a:lnTo>
                      <a:pt x="0" y="406"/>
                    </a:lnTo>
                    <a:lnTo>
                      <a:pt x="36" y="369"/>
                    </a:lnTo>
                    <a:lnTo>
                      <a:pt x="63" y="338"/>
                    </a:lnTo>
                    <a:lnTo>
                      <a:pt x="99" y="301"/>
                    </a:lnTo>
                    <a:lnTo>
                      <a:pt x="135" y="275"/>
                    </a:lnTo>
                    <a:lnTo>
                      <a:pt x="167" y="239"/>
                    </a:lnTo>
                    <a:lnTo>
                      <a:pt x="203" y="203"/>
                    </a:lnTo>
                    <a:lnTo>
                      <a:pt x="229" y="170"/>
                    </a:lnTo>
                    <a:lnTo>
                      <a:pt x="265" y="133"/>
                    </a:lnTo>
                    <a:lnTo>
                      <a:pt x="302" y="123"/>
                    </a:lnTo>
                    <a:lnTo>
                      <a:pt x="338" y="109"/>
                    </a:lnTo>
                    <a:lnTo>
                      <a:pt x="371" y="90"/>
                    </a:lnTo>
                    <a:lnTo>
                      <a:pt x="414" y="72"/>
                    </a:lnTo>
                    <a:lnTo>
                      <a:pt x="450" y="54"/>
                    </a:lnTo>
                    <a:lnTo>
                      <a:pt x="487" y="36"/>
                    </a:lnTo>
                    <a:lnTo>
                      <a:pt x="523" y="18"/>
                    </a:lnTo>
                    <a:lnTo>
                      <a:pt x="556" y="0"/>
                    </a:lnTo>
                    <a:lnTo>
                      <a:pt x="584" y="0"/>
                    </a:lnTo>
                    <a:lnTo>
                      <a:pt x="610" y="0"/>
                    </a:lnTo>
                    <a:lnTo>
                      <a:pt x="635" y="0"/>
                    </a:lnTo>
                    <a:lnTo>
                      <a:pt x="665" y="0"/>
                    </a:lnTo>
                    <a:lnTo>
                      <a:pt x="697" y="0"/>
                    </a:lnTo>
                    <a:lnTo>
                      <a:pt x="726" y="11"/>
                    </a:lnTo>
                    <a:lnTo>
                      <a:pt x="752" y="11"/>
                    </a:lnTo>
                    <a:lnTo>
                      <a:pt x="777" y="11"/>
                    </a:lnTo>
                    <a:lnTo>
                      <a:pt x="788" y="29"/>
                    </a:lnTo>
                    <a:lnTo>
                      <a:pt x="795" y="54"/>
                    </a:lnTo>
                    <a:lnTo>
                      <a:pt x="802" y="79"/>
                    </a:lnTo>
                    <a:lnTo>
                      <a:pt x="813" y="97"/>
                    </a:lnTo>
                    <a:lnTo>
                      <a:pt x="831" y="123"/>
                    </a:lnTo>
                    <a:lnTo>
                      <a:pt x="838" y="152"/>
                    </a:lnTo>
                    <a:lnTo>
                      <a:pt x="849" y="170"/>
                    </a:lnTo>
                    <a:lnTo>
                      <a:pt x="856" y="196"/>
                    </a:lnTo>
                    <a:lnTo>
                      <a:pt x="874" y="214"/>
                    </a:lnTo>
                    <a:lnTo>
                      <a:pt x="892" y="232"/>
                    </a:lnTo>
                    <a:lnTo>
                      <a:pt x="911" y="247"/>
                    </a:lnTo>
                    <a:lnTo>
                      <a:pt x="929" y="265"/>
                    </a:lnTo>
                    <a:lnTo>
                      <a:pt x="943" y="283"/>
                    </a:lnTo>
                    <a:lnTo>
                      <a:pt x="962" y="301"/>
                    </a:lnTo>
                    <a:lnTo>
                      <a:pt x="980" y="319"/>
                    </a:lnTo>
                    <a:lnTo>
                      <a:pt x="991" y="33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1" name="Freeform 518"/>
              <p:cNvSpPr>
                <a:spLocks/>
              </p:cNvSpPr>
              <p:nvPr/>
            </p:nvSpPr>
            <p:spPr bwMode="auto">
              <a:xfrm>
                <a:off x="3254" y="1766"/>
                <a:ext cx="231" cy="228"/>
              </a:xfrm>
              <a:custGeom>
                <a:avLst/>
                <a:gdLst>
                  <a:gd name="T0" fmla="*/ 56 w 925"/>
                  <a:gd name="T1" fmla="*/ 20 h 910"/>
                  <a:gd name="T2" fmla="*/ 57 w 925"/>
                  <a:gd name="T3" fmla="*/ 21 h 910"/>
                  <a:gd name="T4" fmla="*/ 58 w 925"/>
                  <a:gd name="T5" fmla="*/ 21 h 910"/>
                  <a:gd name="T6" fmla="*/ 57 w 925"/>
                  <a:gd name="T7" fmla="*/ 24 h 910"/>
                  <a:gd name="T8" fmla="*/ 54 w 925"/>
                  <a:gd name="T9" fmla="*/ 28 h 910"/>
                  <a:gd name="T10" fmla="*/ 51 w 925"/>
                  <a:gd name="T11" fmla="*/ 32 h 910"/>
                  <a:gd name="T12" fmla="*/ 48 w 925"/>
                  <a:gd name="T13" fmla="*/ 37 h 910"/>
                  <a:gd name="T14" fmla="*/ 45 w 925"/>
                  <a:gd name="T15" fmla="*/ 41 h 910"/>
                  <a:gd name="T16" fmla="*/ 41 w 925"/>
                  <a:gd name="T17" fmla="*/ 44 h 910"/>
                  <a:gd name="T18" fmla="*/ 37 w 925"/>
                  <a:gd name="T19" fmla="*/ 48 h 910"/>
                  <a:gd name="T20" fmla="*/ 33 w 925"/>
                  <a:gd name="T21" fmla="*/ 51 h 910"/>
                  <a:gd name="T22" fmla="*/ 29 w 925"/>
                  <a:gd name="T23" fmla="*/ 54 h 910"/>
                  <a:gd name="T24" fmla="*/ 25 w 925"/>
                  <a:gd name="T25" fmla="*/ 55 h 910"/>
                  <a:gd name="T26" fmla="*/ 22 w 925"/>
                  <a:gd name="T27" fmla="*/ 55 h 910"/>
                  <a:gd name="T28" fmla="*/ 18 w 925"/>
                  <a:gd name="T29" fmla="*/ 56 h 910"/>
                  <a:gd name="T30" fmla="*/ 15 w 925"/>
                  <a:gd name="T31" fmla="*/ 56 h 910"/>
                  <a:gd name="T32" fmla="*/ 10 w 925"/>
                  <a:gd name="T33" fmla="*/ 53 h 910"/>
                  <a:gd name="T34" fmla="*/ 6 w 925"/>
                  <a:gd name="T35" fmla="*/ 51 h 910"/>
                  <a:gd name="T36" fmla="*/ 3 w 925"/>
                  <a:gd name="T37" fmla="*/ 48 h 910"/>
                  <a:gd name="T38" fmla="*/ 0 w 925"/>
                  <a:gd name="T39" fmla="*/ 44 h 910"/>
                  <a:gd name="T40" fmla="*/ 0 w 925"/>
                  <a:gd name="T41" fmla="*/ 38 h 910"/>
                  <a:gd name="T42" fmla="*/ 0 w 925"/>
                  <a:gd name="T43" fmla="*/ 32 h 910"/>
                  <a:gd name="T44" fmla="*/ 0 w 925"/>
                  <a:gd name="T45" fmla="*/ 26 h 910"/>
                  <a:gd name="T46" fmla="*/ 1 w 925"/>
                  <a:gd name="T47" fmla="*/ 21 h 910"/>
                  <a:gd name="T48" fmla="*/ 5 w 925"/>
                  <a:gd name="T49" fmla="*/ 18 h 910"/>
                  <a:gd name="T50" fmla="*/ 9 w 925"/>
                  <a:gd name="T51" fmla="*/ 14 h 910"/>
                  <a:gd name="T52" fmla="*/ 13 w 925"/>
                  <a:gd name="T53" fmla="*/ 10 h 910"/>
                  <a:gd name="T54" fmla="*/ 16 w 925"/>
                  <a:gd name="T55" fmla="*/ 7 h 910"/>
                  <a:gd name="T56" fmla="*/ 21 w 925"/>
                  <a:gd name="T57" fmla="*/ 5 h 910"/>
                  <a:gd name="T58" fmla="*/ 24 w 925"/>
                  <a:gd name="T59" fmla="*/ 4 h 910"/>
                  <a:gd name="T60" fmla="*/ 29 w 925"/>
                  <a:gd name="T61" fmla="*/ 1 h 910"/>
                  <a:gd name="T62" fmla="*/ 32 w 925"/>
                  <a:gd name="T63" fmla="*/ 0 h 910"/>
                  <a:gd name="T64" fmla="*/ 36 w 925"/>
                  <a:gd name="T65" fmla="*/ 1 h 910"/>
                  <a:gd name="T66" fmla="*/ 38 w 925"/>
                  <a:gd name="T67" fmla="*/ 1 h 910"/>
                  <a:gd name="T68" fmla="*/ 42 w 925"/>
                  <a:gd name="T69" fmla="*/ 1 h 910"/>
                  <a:gd name="T70" fmla="*/ 44 w 925"/>
                  <a:gd name="T71" fmla="*/ 2 h 910"/>
                  <a:gd name="T72" fmla="*/ 45 w 925"/>
                  <a:gd name="T73" fmla="*/ 5 h 910"/>
                  <a:gd name="T74" fmla="*/ 46 w 925"/>
                  <a:gd name="T75" fmla="*/ 7 h 910"/>
                  <a:gd name="T76" fmla="*/ 47 w 925"/>
                  <a:gd name="T77" fmla="*/ 10 h 910"/>
                  <a:gd name="T78" fmla="*/ 49 w 925"/>
                  <a:gd name="T79" fmla="*/ 12 h 910"/>
                  <a:gd name="T80" fmla="*/ 51 w 925"/>
                  <a:gd name="T81" fmla="*/ 14 h 910"/>
                  <a:gd name="T82" fmla="*/ 53 w 925"/>
                  <a:gd name="T83" fmla="*/ 16 h 910"/>
                  <a:gd name="T84" fmla="*/ 54 w 925"/>
                  <a:gd name="T85" fmla="*/ 18 h 9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25" h="910">
                    <a:moveTo>
                      <a:pt x="892" y="308"/>
                    </a:moveTo>
                    <a:lnTo>
                      <a:pt x="899" y="320"/>
                    </a:lnTo>
                    <a:lnTo>
                      <a:pt x="907" y="326"/>
                    </a:lnTo>
                    <a:lnTo>
                      <a:pt x="917" y="326"/>
                    </a:lnTo>
                    <a:lnTo>
                      <a:pt x="917" y="338"/>
                    </a:lnTo>
                    <a:lnTo>
                      <a:pt x="925" y="338"/>
                    </a:lnTo>
                    <a:lnTo>
                      <a:pt x="925" y="344"/>
                    </a:lnTo>
                    <a:lnTo>
                      <a:pt x="907" y="381"/>
                    </a:lnTo>
                    <a:lnTo>
                      <a:pt x="881" y="414"/>
                    </a:lnTo>
                    <a:lnTo>
                      <a:pt x="863" y="442"/>
                    </a:lnTo>
                    <a:lnTo>
                      <a:pt x="838" y="478"/>
                    </a:lnTo>
                    <a:lnTo>
                      <a:pt x="819" y="511"/>
                    </a:lnTo>
                    <a:lnTo>
                      <a:pt x="793" y="547"/>
                    </a:lnTo>
                    <a:lnTo>
                      <a:pt x="775" y="584"/>
                    </a:lnTo>
                    <a:lnTo>
                      <a:pt x="750" y="617"/>
                    </a:lnTo>
                    <a:lnTo>
                      <a:pt x="721" y="646"/>
                    </a:lnTo>
                    <a:lnTo>
                      <a:pt x="689" y="671"/>
                    </a:lnTo>
                    <a:lnTo>
                      <a:pt x="653" y="707"/>
                    </a:lnTo>
                    <a:lnTo>
                      <a:pt x="627" y="732"/>
                    </a:lnTo>
                    <a:lnTo>
                      <a:pt x="590" y="758"/>
                    </a:lnTo>
                    <a:lnTo>
                      <a:pt x="566" y="787"/>
                    </a:lnTo>
                    <a:lnTo>
                      <a:pt x="529" y="820"/>
                    </a:lnTo>
                    <a:lnTo>
                      <a:pt x="493" y="849"/>
                    </a:lnTo>
                    <a:lnTo>
                      <a:pt x="467" y="856"/>
                    </a:lnTo>
                    <a:lnTo>
                      <a:pt x="442" y="867"/>
                    </a:lnTo>
                    <a:lnTo>
                      <a:pt x="406" y="874"/>
                    </a:lnTo>
                    <a:lnTo>
                      <a:pt x="376" y="882"/>
                    </a:lnTo>
                    <a:lnTo>
                      <a:pt x="351" y="882"/>
                    </a:lnTo>
                    <a:lnTo>
                      <a:pt x="326" y="892"/>
                    </a:lnTo>
                    <a:lnTo>
                      <a:pt x="290" y="900"/>
                    </a:lnTo>
                    <a:lnTo>
                      <a:pt x="264" y="910"/>
                    </a:lnTo>
                    <a:lnTo>
                      <a:pt x="239" y="892"/>
                    </a:lnTo>
                    <a:lnTo>
                      <a:pt x="203" y="874"/>
                    </a:lnTo>
                    <a:lnTo>
                      <a:pt x="166" y="849"/>
                    </a:lnTo>
                    <a:lnTo>
                      <a:pt x="140" y="831"/>
                    </a:lnTo>
                    <a:lnTo>
                      <a:pt x="104" y="813"/>
                    </a:lnTo>
                    <a:lnTo>
                      <a:pt x="79" y="795"/>
                    </a:lnTo>
                    <a:lnTo>
                      <a:pt x="43" y="769"/>
                    </a:lnTo>
                    <a:lnTo>
                      <a:pt x="18" y="750"/>
                    </a:lnTo>
                    <a:lnTo>
                      <a:pt x="7" y="707"/>
                    </a:lnTo>
                    <a:lnTo>
                      <a:pt x="7" y="653"/>
                    </a:lnTo>
                    <a:lnTo>
                      <a:pt x="7" y="610"/>
                    </a:lnTo>
                    <a:lnTo>
                      <a:pt x="7" y="555"/>
                    </a:lnTo>
                    <a:lnTo>
                      <a:pt x="0" y="511"/>
                    </a:lnTo>
                    <a:lnTo>
                      <a:pt x="0" y="468"/>
                    </a:lnTo>
                    <a:lnTo>
                      <a:pt x="0" y="414"/>
                    </a:lnTo>
                    <a:lnTo>
                      <a:pt x="0" y="369"/>
                    </a:lnTo>
                    <a:lnTo>
                      <a:pt x="25" y="338"/>
                    </a:lnTo>
                    <a:lnTo>
                      <a:pt x="54" y="308"/>
                    </a:lnTo>
                    <a:lnTo>
                      <a:pt x="86" y="283"/>
                    </a:lnTo>
                    <a:lnTo>
                      <a:pt x="115" y="247"/>
                    </a:lnTo>
                    <a:lnTo>
                      <a:pt x="148" y="221"/>
                    </a:lnTo>
                    <a:lnTo>
                      <a:pt x="177" y="185"/>
                    </a:lnTo>
                    <a:lnTo>
                      <a:pt x="203" y="160"/>
                    </a:lnTo>
                    <a:lnTo>
                      <a:pt x="239" y="134"/>
                    </a:lnTo>
                    <a:lnTo>
                      <a:pt x="264" y="115"/>
                    </a:lnTo>
                    <a:lnTo>
                      <a:pt x="300" y="97"/>
                    </a:lnTo>
                    <a:lnTo>
                      <a:pt x="333" y="79"/>
                    </a:lnTo>
                    <a:lnTo>
                      <a:pt x="369" y="61"/>
                    </a:lnTo>
                    <a:lnTo>
                      <a:pt x="394" y="54"/>
                    </a:lnTo>
                    <a:lnTo>
                      <a:pt x="431" y="36"/>
                    </a:lnTo>
                    <a:lnTo>
                      <a:pt x="467" y="18"/>
                    </a:lnTo>
                    <a:lnTo>
                      <a:pt x="493" y="0"/>
                    </a:lnTo>
                    <a:lnTo>
                      <a:pt x="518" y="0"/>
                    </a:lnTo>
                    <a:lnTo>
                      <a:pt x="547" y="11"/>
                    </a:lnTo>
                    <a:lnTo>
                      <a:pt x="572" y="11"/>
                    </a:lnTo>
                    <a:lnTo>
                      <a:pt x="598" y="11"/>
                    </a:lnTo>
                    <a:lnTo>
                      <a:pt x="617" y="11"/>
                    </a:lnTo>
                    <a:lnTo>
                      <a:pt x="641" y="11"/>
                    </a:lnTo>
                    <a:lnTo>
                      <a:pt x="671" y="11"/>
                    </a:lnTo>
                    <a:lnTo>
                      <a:pt x="696" y="11"/>
                    </a:lnTo>
                    <a:lnTo>
                      <a:pt x="703" y="36"/>
                    </a:lnTo>
                    <a:lnTo>
                      <a:pt x="714" y="54"/>
                    </a:lnTo>
                    <a:lnTo>
                      <a:pt x="721" y="72"/>
                    </a:lnTo>
                    <a:lnTo>
                      <a:pt x="732" y="97"/>
                    </a:lnTo>
                    <a:lnTo>
                      <a:pt x="739" y="115"/>
                    </a:lnTo>
                    <a:lnTo>
                      <a:pt x="750" y="142"/>
                    </a:lnTo>
                    <a:lnTo>
                      <a:pt x="757" y="160"/>
                    </a:lnTo>
                    <a:lnTo>
                      <a:pt x="768" y="178"/>
                    </a:lnTo>
                    <a:lnTo>
                      <a:pt x="783" y="196"/>
                    </a:lnTo>
                    <a:lnTo>
                      <a:pt x="793" y="214"/>
                    </a:lnTo>
                    <a:lnTo>
                      <a:pt x="812" y="229"/>
                    </a:lnTo>
                    <a:lnTo>
                      <a:pt x="830" y="247"/>
                    </a:lnTo>
                    <a:lnTo>
                      <a:pt x="844" y="257"/>
                    </a:lnTo>
                    <a:lnTo>
                      <a:pt x="856" y="275"/>
                    </a:lnTo>
                    <a:lnTo>
                      <a:pt x="874" y="290"/>
                    </a:lnTo>
                    <a:lnTo>
                      <a:pt x="892" y="308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2" name="Freeform 519"/>
              <p:cNvSpPr>
                <a:spLocks/>
              </p:cNvSpPr>
              <p:nvPr/>
            </p:nvSpPr>
            <p:spPr bwMode="auto">
              <a:xfrm>
                <a:off x="3276" y="1772"/>
                <a:ext cx="207" cy="202"/>
              </a:xfrm>
              <a:custGeom>
                <a:avLst/>
                <a:gdLst>
                  <a:gd name="T0" fmla="*/ 50 w 831"/>
                  <a:gd name="T1" fmla="*/ 17 h 806"/>
                  <a:gd name="T2" fmla="*/ 51 w 831"/>
                  <a:gd name="T3" fmla="*/ 19 h 806"/>
                  <a:gd name="T4" fmla="*/ 51 w 831"/>
                  <a:gd name="T5" fmla="*/ 21 h 806"/>
                  <a:gd name="T6" fmla="*/ 48 w 831"/>
                  <a:gd name="T7" fmla="*/ 24 h 806"/>
                  <a:gd name="T8" fmla="*/ 46 w 831"/>
                  <a:gd name="T9" fmla="*/ 29 h 806"/>
                  <a:gd name="T10" fmla="*/ 43 w 831"/>
                  <a:gd name="T11" fmla="*/ 32 h 806"/>
                  <a:gd name="T12" fmla="*/ 40 w 831"/>
                  <a:gd name="T13" fmla="*/ 36 h 806"/>
                  <a:gd name="T14" fmla="*/ 37 w 831"/>
                  <a:gd name="T15" fmla="*/ 39 h 806"/>
                  <a:gd name="T16" fmla="*/ 33 w 831"/>
                  <a:gd name="T17" fmla="*/ 42 h 806"/>
                  <a:gd name="T18" fmla="*/ 30 w 831"/>
                  <a:gd name="T19" fmla="*/ 46 h 806"/>
                  <a:gd name="T20" fmla="*/ 26 w 831"/>
                  <a:gd name="T21" fmla="*/ 48 h 806"/>
                  <a:gd name="T22" fmla="*/ 23 w 831"/>
                  <a:gd name="T23" fmla="*/ 48 h 806"/>
                  <a:gd name="T24" fmla="*/ 20 w 831"/>
                  <a:gd name="T25" fmla="*/ 49 h 806"/>
                  <a:gd name="T26" fmla="*/ 16 w 831"/>
                  <a:gd name="T27" fmla="*/ 51 h 806"/>
                  <a:gd name="T28" fmla="*/ 13 w 831"/>
                  <a:gd name="T29" fmla="*/ 49 h 806"/>
                  <a:gd name="T30" fmla="*/ 10 w 831"/>
                  <a:gd name="T31" fmla="*/ 47 h 806"/>
                  <a:gd name="T32" fmla="*/ 6 w 831"/>
                  <a:gd name="T33" fmla="*/ 45 h 806"/>
                  <a:gd name="T34" fmla="*/ 3 w 831"/>
                  <a:gd name="T35" fmla="*/ 43 h 806"/>
                  <a:gd name="T36" fmla="*/ 1 w 831"/>
                  <a:gd name="T37" fmla="*/ 39 h 806"/>
                  <a:gd name="T38" fmla="*/ 1 w 831"/>
                  <a:gd name="T39" fmla="*/ 34 h 806"/>
                  <a:gd name="T40" fmla="*/ 1 w 831"/>
                  <a:gd name="T41" fmla="*/ 29 h 806"/>
                  <a:gd name="T42" fmla="*/ 0 w 831"/>
                  <a:gd name="T43" fmla="*/ 24 h 806"/>
                  <a:gd name="T44" fmla="*/ 2 w 831"/>
                  <a:gd name="T45" fmla="*/ 19 h 806"/>
                  <a:gd name="T46" fmla="*/ 5 w 831"/>
                  <a:gd name="T47" fmla="*/ 16 h 806"/>
                  <a:gd name="T48" fmla="*/ 8 w 831"/>
                  <a:gd name="T49" fmla="*/ 12 h 806"/>
                  <a:gd name="T50" fmla="*/ 11 w 831"/>
                  <a:gd name="T51" fmla="*/ 9 h 806"/>
                  <a:gd name="T52" fmla="*/ 15 w 831"/>
                  <a:gd name="T53" fmla="*/ 6 h 806"/>
                  <a:gd name="T54" fmla="*/ 19 w 831"/>
                  <a:gd name="T55" fmla="*/ 5 h 806"/>
                  <a:gd name="T56" fmla="*/ 22 w 831"/>
                  <a:gd name="T57" fmla="*/ 3 h 806"/>
                  <a:gd name="T58" fmla="*/ 26 w 831"/>
                  <a:gd name="T59" fmla="*/ 1 h 806"/>
                  <a:gd name="T60" fmla="*/ 29 w 831"/>
                  <a:gd name="T61" fmla="*/ 0 h 806"/>
                  <a:gd name="T62" fmla="*/ 32 w 831"/>
                  <a:gd name="T63" fmla="*/ 0 h 806"/>
                  <a:gd name="T64" fmla="*/ 34 w 831"/>
                  <a:gd name="T65" fmla="*/ 0 h 806"/>
                  <a:gd name="T66" fmla="*/ 37 w 831"/>
                  <a:gd name="T67" fmla="*/ 1 h 806"/>
                  <a:gd name="T68" fmla="*/ 39 w 831"/>
                  <a:gd name="T69" fmla="*/ 2 h 806"/>
                  <a:gd name="T70" fmla="*/ 40 w 831"/>
                  <a:gd name="T71" fmla="*/ 4 h 806"/>
                  <a:gd name="T72" fmla="*/ 41 w 831"/>
                  <a:gd name="T73" fmla="*/ 6 h 806"/>
                  <a:gd name="T74" fmla="*/ 42 w 831"/>
                  <a:gd name="T75" fmla="*/ 9 h 806"/>
                  <a:gd name="T76" fmla="*/ 43 w 831"/>
                  <a:gd name="T77" fmla="*/ 11 h 806"/>
                  <a:gd name="T78" fmla="*/ 45 w 831"/>
                  <a:gd name="T79" fmla="*/ 13 h 806"/>
                  <a:gd name="T80" fmla="*/ 47 w 831"/>
                  <a:gd name="T81" fmla="*/ 15 h 806"/>
                  <a:gd name="T82" fmla="*/ 49 w 831"/>
                  <a:gd name="T83" fmla="*/ 16 h 8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31" h="806">
                    <a:moveTo>
                      <a:pt x="795" y="265"/>
                    </a:moveTo>
                    <a:lnTo>
                      <a:pt x="806" y="276"/>
                    </a:lnTo>
                    <a:lnTo>
                      <a:pt x="813" y="283"/>
                    </a:lnTo>
                    <a:lnTo>
                      <a:pt x="821" y="295"/>
                    </a:lnTo>
                    <a:lnTo>
                      <a:pt x="831" y="301"/>
                    </a:lnTo>
                    <a:lnTo>
                      <a:pt x="813" y="338"/>
                    </a:lnTo>
                    <a:lnTo>
                      <a:pt x="795" y="363"/>
                    </a:lnTo>
                    <a:lnTo>
                      <a:pt x="770" y="389"/>
                    </a:lnTo>
                    <a:lnTo>
                      <a:pt x="752" y="425"/>
                    </a:lnTo>
                    <a:lnTo>
                      <a:pt x="733" y="453"/>
                    </a:lnTo>
                    <a:lnTo>
                      <a:pt x="715" y="486"/>
                    </a:lnTo>
                    <a:lnTo>
                      <a:pt x="697" y="516"/>
                    </a:lnTo>
                    <a:lnTo>
                      <a:pt x="671" y="548"/>
                    </a:lnTo>
                    <a:lnTo>
                      <a:pt x="646" y="567"/>
                    </a:lnTo>
                    <a:lnTo>
                      <a:pt x="617" y="592"/>
                    </a:lnTo>
                    <a:lnTo>
                      <a:pt x="592" y="621"/>
                    </a:lnTo>
                    <a:lnTo>
                      <a:pt x="555" y="646"/>
                    </a:lnTo>
                    <a:lnTo>
                      <a:pt x="531" y="671"/>
                    </a:lnTo>
                    <a:lnTo>
                      <a:pt x="504" y="700"/>
                    </a:lnTo>
                    <a:lnTo>
                      <a:pt x="480" y="725"/>
                    </a:lnTo>
                    <a:lnTo>
                      <a:pt x="450" y="751"/>
                    </a:lnTo>
                    <a:lnTo>
                      <a:pt x="425" y="762"/>
                    </a:lnTo>
                    <a:lnTo>
                      <a:pt x="399" y="770"/>
                    </a:lnTo>
                    <a:lnTo>
                      <a:pt x="371" y="770"/>
                    </a:lnTo>
                    <a:lnTo>
                      <a:pt x="345" y="776"/>
                    </a:lnTo>
                    <a:lnTo>
                      <a:pt x="320" y="788"/>
                    </a:lnTo>
                    <a:lnTo>
                      <a:pt x="290" y="795"/>
                    </a:lnTo>
                    <a:lnTo>
                      <a:pt x="265" y="806"/>
                    </a:lnTo>
                    <a:lnTo>
                      <a:pt x="240" y="806"/>
                    </a:lnTo>
                    <a:lnTo>
                      <a:pt x="214" y="788"/>
                    </a:lnTo>
                    <a:lnTo>
                      <a:pt x="186" y="770"/>
                    </a:lnTo>
                    <a:lnTo>
                      <a:pt x="160" y="751"/>
                    </a:lnTo>
                    <a:lnTo>
                      <a:pt x="135" y="733"/>
                    </a:lnTo>
                    <a:lnTo>
                      <a:pt x="105" y="715"/>
                    </a:lnTo>
                    <a:lnTo>
                      <a:pt x="73" y="700"/>
                    </a:lnTo>
                    <a:lnTo>
                      <a:pt x="44" y="682"/>
                    </a:lnTo>
                    <a:lnTo>
                      <a:pt x="18" y="664"/>
                    </a:lnTo>
                    <a:lnTo>
                      <a:pt x="18" y="628"/>
                    </a:lnTo>
                    <a:lnTo>
                      <a:pt x="18" y="585"/>
                    </a:lnTo>
                    <a:lnTo>
                      <a:pt x="11" y="541"/>
                    </a:lnTo>
                    <a:lnTo>
                      <a:pt x="11" y="497"/>
                    </a:lnTo>
                    <a:lnTo>
                      <a:pt x="11" y="453"/>
                    </a:lnTo>
                    <a:lnTo>
                      <a:pt x="11" y="407"/>
                    </a:lnTo>
                    <a:lnTo>
                      <a:pt x="0" y="374"/>
                    </a:lnTo>
                    <a:lnTo>
                      <a:pt x="0" y="326"/>
                    </a:lnTo>
                    <a:lnTo>
                      <a:pt x="29" y="301"/>
                    </a:lnTo>
                    <a:lnTo>
                      <a:pt x="54" y="276"/>
                    </a:lnTo>
                    <a:lnTo>
                      <a:pt x="80" y="250"/>
                    </a:lnTo>
                    <a:lnTo>
                      <a:pt x="105" y="222"/>
                    </a:lnTo>
                    <a:lnTo>
                      <a:pt x="135" y="196"/>
                    </a:lnTo>
                    <a:lnTo>
                      <a:pt x="160" y="171"/>
                    </a:lnTo>
                    <a:lnTo>
                      <a:pt x="186" y="141"/>
                    </a:lnTo>
                    <a:lnTo>
                      <a:pt x="214" y="117"/>
                    </a:lnTo>
                    <a:lnTo>
                      <a:pt x="247" y="98"/>
                    </a:lnTo>
                    <a:lnTo>
                      <a:pt x="277" y="80"/>
                    </a:lnTo>
                    <a:lnTo>
                      <a:pt x="302" y="72"/>
                    </a:lnTo>
                    <a:lnTo>
                      <a:pt x="326" y="54"/>
                    </a:lnTo>
                    <a:lnTo>
                      <a:pt x="363" y="47"/>
                    </a:lnTo>
                    <a:lnTo>
                      <a:pt x="389" y="29"/>
                    </a:lnTo>
                    <a:lnTo>
                      <a:pt x="417" y="18"/>
                    </a:lnTo>
                    <a:lnTo>
                      <a:pt x="450" y="0"/>
                    </a:lnTo>
                    <a:lnTo>
                      <a:pt x="468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41" y="0"/>
                    </a:lnTo>
                    <a:lnTo>
                      <a:pt x="555" y="0"/>
                    </a:lnTo>
                    <a:lnTo>
                      <a:pt x="585" y="11"/>
                    </a:lnTo>
                    <a:lnTo>
                      <a:pt x="603" y="11"/>
                    </a:lnTo>
                    <a:lnTo>
                      <a:pt x="628" y="11"/>
                    </a:lnTo>
                    <a:lnTo>
                      <a:pt x="628" y="29"/>
                    </a:lnTo>
                    <a:lnTo>
                      <a:pt x="635" y="47"/>
                    </a:lnTo>
                    <a:lnTo>
                      <a:pt x="646" y="66"/>
                    </a:lnTo>
                    <a:lnTo>
                      <a:pt x="653" y="80"/>
                    </a:lnTo>
                    <a:lnTo>
                      <a:pt x="664" y="98"/>
                    </a:lnTo>
                    <a:lnTo>
                      <a:pt x="671" y="127"/>
                    </a:lnTo>
                    <a:lnTo>
                      <a:pt x="682" y="141"/>
                    </a:lnTo>
                    <a:lnTo>
                      <a:pt x="689" y="160"/>
                    </a:lnTo>
                    <a:lnTo>
                      <a:pt x="697" y="171"/>
                    </a:lnTo>
                    <a:lnTo>
                      <a:pt x="715" y="189"/>
                    </a:lnTo>
                    <a:lnTo>
                      <a:pt x="726" y="204"/>
                    </a:lnTo>
                    <a:lnTo>
                      <a:pt x="744" y="214"/>
                    </a:lnTo>
                    <a:lnTo>
                      <a:pt x="758" y="232"/>
                    </a:lnTo>
                    <a:lnTo>
                      <a:pt x="770" y="240"/>
                    </a:lnTo>
                    <a:lnTo>
                      <a:pt x="788" y="258"/>
                    </a:lnTo>
                    <a:lnTo>
                      <a:pt x="795" y="265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3" name="Freeform 520"/>
              <p:cNvSpPr>
                <a:spLocks/>
              </p:cNvSpPr>
              <p:nvPr/>
            </p:nvSpPr>
            <p:spPr bwMode="auto">
              <a:xfrm>
                <a:off x="3300" y="1780"/>
                <a:ext cx="181" cy="174"/>
              </a:xfrm>
              <a:custGeom>
                <a:avLst/>
                <a:gdLst>
                  <a:gd name="T0" fmla="*/ 44 w 722"/>
                  <a:gd name="T1" fmla="*/ 15 h 696"/>
                  <a:gd name="T2" fmla="*/ 44 w 722"/>
                  <a:gd name="T3" fmla="*/ 16 h 696"/>
                  <a:gd name="T4" fmla="*/ 45 w 722"/>
                  <a:gd name="T5" fmla="*/ 16 h 696"/>
                  <a:gd name="T6" fmla="*/ 45 w 722"/>
                  <a:gd name="T7" fmla="*/ 17 h 696"/>
                  <a:gd name="T8" fmla="*/ 43 w 722"/>
                  <a:gd name="T9" fmla="*/ 20 h 696"/>
                  <a:gd name="T10" fmla="*/ 41 w 722"/>
                  <a:gd name="T11" fmla="*/ 23 h 696"/>
                  <a:gd name="T12" fmla="*/ 39 w 722"/>
                  <a:gd name="T13" fmla="*/ 26 h 696"/>
                  <a:gd name="T14" fmla="*/ 37 w 722"/>
                  <a:gd name="T15" fmla="*/ 29 h 696"/>
                  <a:gd name="T16" fmla="*/ 34 w 722"/>
                  <a:gd name="T17" fmla="*/ 33 h 696"/>
                  <a:gd name="T18" fmla="*/ 31 w 722"/>
                  <a:gd name="T19" fmla="*/ 35 h 696"/>
                  <a:gd name="T20" fmla="*/ 28 w 722"/>
                  <a:gd name="T21" fmla="*/ 38 h 696"/>
                  <a:gd name="T22" fmla="*/ 24 w 722"/>
                  <a:gd name="T23" fmla="*/ 41 h 696"/>
                  <a:gd name="T24" fmla="*/ 22 w 722"/>
                  <a:gd name="T25" fmla="*/ 41 h 696"/>
                  <a:gd name="T26" fmla="*/ 19 w 722"/>
                  <a:gd name="T27" fmla="*/ 43 h 696"/>
                  <a:gd name="T28" fmla="*/ 16 w 722"/>
                  <a:gd name="T29" fmla="*/ 43 h 696"/>
                  <a:gd name="T30" fmla="*/ 13 w 722"/>
                  <a:gd name="T31" fmla="*/ 44 h 696"/>
                  <a:gd name="T32" fmla="*/ 10 w 722"/>
                  <a:gd name="T33" fmla="*/ 42 h 696"/>
                  <a:gd name="T34" fmla="*/ 7 w 722"/>
                  <a:gd name="T35" fmla="*/ 40 h 696"/>
                  <a:gd name="T36" fmla="*/ 4 w 722"/>
                  <a:gd name="T37" fmla="*/ 38 h 696"/>
                  <a:gd name="T38" fmla="*/ 1 w 722"/>
                  <a:gd name="T39" fmla="*/ 36 h 696"/>
                  <a:gd name="T40" fmla="*/ 1 w 722"/>
                  <a:gd name="T41" fmla="*/ 31 h 696"/>
                  <a:gd name="T42" fmla="*/ 1 w 722"/>
                  <a:gd name="T43" fmla="*/ 27 h 696"/>
                  <a:gd name="T44" fmla="*/ 0 w 722"/>
                  <a:gd name="T45" fmla="*/ 22 h 696"/>
                  <a:gd name="T46" fmla="*/ 0 w 722"/>
                  <a:gd name="T47" fmla="*/ 18 h 696"/>
                  <a:gd name="T48" fmla="*/ 3 w 722"/>
                  <a:gd name="T49" fmla="*/ 14 h 696"/>
                  <a:gd name="T50" fmla="*/ 6 w 722"/>
                  <a:gd name="T51" fmla="*/ 12 h 696"/>
                  <a:gd name="T52" fmla="*/ 9 w 722"/>
                  <a:gd name="T53" fmla="*/ 9 h 696"/>
                  <a:gd name="T54" fmla="*/ 12 w 722"/>
                  <a:gd name="T55" fmla="*/ 6 h 696"/>
                  <a:gd name="T56" fmla="*/ 15 w 722"/>
                  <a:gd name="T57" fmla="*/ 4 h 696"/>
                  <a:gd name="T58" fmla="*/ 18 w 722"/>
                  <a:gd name="T59" fmla="*/ 3 h 696"/>
                  <a:gd name="T60" fmla="*/ 21 w 722"/>
                  <a:gd name="T61" fmla="*/ 1 h 696"/>
                  <a:gd name="T62" fmla="*/ 24 w 722"/>
                  <a:gd name="T63" fmla="*/ 0 h 696"/>
                  <a:gd name="T64" fmla="*/ 27 w 722"/>
                  <a:gd name="T65" fmla="*/ 0 h 696"/>
                  <a:gd name="T66" fmla="*/ 29 w 722"/>
                  <a:gd name="T67" fmla="*/ 0 h 696"/>
                  <a:gd name="T68" fmla="*/ 32 w 722"/>
                  <a:gd name="T69" fmla="*/ 0 h 696"/>
                  <a:gd name="T70" fmla="*/ 34 w 722"/>
                  <a:gd name="T71" fmla="*/ 0 h 696"/>
                  <a:gd name="T72" fmla="*/ 35 w 722"/>
                  <a:gd name="T73" fmla="*/ 2 h 696"/>
                  <a:gd name="T74" fmla="*/ 36 w 722"/>
                  <a:gd name="T75" fmla="*/ 4 h 696"/>
                  <a:gd name="T76" fmla="*/ 37 w 722"/>
                  <a:gd name="T77" fmla="*/ 6 h 696"/>
                  <a:gd name="T78" fmla="*/ 38 w 722"/>
                  <a:gd name="T79" fmla="*/ 8 h 696"/>
                  <a:gd name="T80" fmla="*/ 39 w 722"/>
                  <a:gd name="T81" fmla="*/ 10 h 696"/>
                  <a:gd name="T82" fmla="*/ 41 w 722"/>
                  <a:gd name="T83" fmla="*/ 12 h 696"/>
                  <a:gd name="T84" fmla="*/ 42 w 722"/>
                  <a:gd name="T85" fmla="*/ 13 h 696"/>
                  <a:gd name="T86" fmla="*/ 44 w 722"/>
                  <a:gd name="T87" fmla="*/ 14 h 6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2" h="696">
                    <a:moveTo>
                      <a:pt x="696" y="229"/>
                    </a:moveTo>
                    <a:lnTo>
                      <a:pt x="696" y="236"/>
                    </a:lnTo>
                    <a:lnTo>
                      <a:pt x="707" y="236"/>
                    </a:lnTo>
                    <a:lnTo>
                      <a:pt x="707" y="247"/>
                    </a:lnTo>
                    <a:lnTo>
                      <a:pt x="714" y="247"/>
                    </a:lnTo>
                    <a:lnTo>
                      <a:pt x="714" y="254"/>
                    </a:lnTo>
                    <a:lnTo>
                      <a:pt x="722" y="254"/>
                    </a:lnTo>
                    <a:lnTo>
                      <a:pt x="722" y="266"/>
                    </a:lnTo>
                    <a:lnTo>
                      <a:pt x="707" y="290"/>
                    </a:lnTo>
                    <a:lnTo>
                      <a:pt x="689" y="315"/>
                    </a:lnTo>
                    <a:lnTo>
                      <a:pt x="671" y="345"/>
                    </a:lnTo>
                    <a:lnTo>
                      <a:pt x="653" y="370"/>
                    </a:lnTo>
                    <a:lnTo>
                      <a:pt x="634" y="388"/>
                    </a:lnTo>
                    <a:lnTo>
                      <a:pt x="616" y="414"/>
                    </a:lnTo>
                    <a:lnTo>
                      <a:pt x="598" y="439"/>
                    </a:lnTo>
                    <a:lnTo>
                      <a:pt x="583" y="468"/>
                    </a:lnTo>
                    <a:lnTo>
                      <a:pt x="565" y="493"/>
                    </a:lnTo>
                    <a:lnTo>
                      <a:pt x="536" y="519"/>
                    </a:lnTo>
                    <a:lnTo>
                      <a:pt x="511" y="538"/>
                    </a:lnTo>
                    <a:lnTo>
                      <a:pt x="486" y="563"/>
                    </a:lnTo>
                    <a:lnTo>
                      <a:pt x="456" y="581"/>
                    </a:lnTo>
                    <a:lnTo>
                      <a:pt x="442" y="610"/>
                    </a:lnTo>
                    <a:lnTo>
                      <a:pt x="413" y="624"/>
                    </a:lnTo>
                    <a:lnTo>
                      <a:pt x="387" y="653"/>
                    </a:lnTo>
                    <a:lnTo>
                      <a:pt x="362" y="660"/>
                    </a:lnTo>
                    <a:lnTo>
                      <a:pt x="344" y="660"/>
                    </a:lnTo>
                    <a:lnTo>
                      <a:pt x="318" y="671"/>
                    </a:lnTo>
                    <a:lnTo>
                      <a:pt x="300" y="678"/>
                    </a:lnTo>
                    <a:lnTo>
                      <a:pt x="272" y="678"/>
                    </a:lnTo>
                    <a:lnTo>
                      <a:pt x="257" y="686"/>
                    </a:lnTo>
                    <a:lnTo>
                      <a:pt x="227" y="696"/>
                    </a:lnTo>
                    <a:lnTo>
                      <a:pt x="209" y="696"/>
                    </a:lnTo>
                    <a:lnTo>
                      <a:pt x="184" y="686"/>
                    </a:lnTo>
                    <a:lnTo>
                      <a:pt x="159" y="671"/>
                    </a:lnTo>
                    <a:lnTo>
                      <a:pt x="130" y="653"/>
                    </a:lnTo>
                    <a:lnTo>
                      <a:pt x="115" y="642"/>
                    </a:lnTo>
                    <a:lnTo>
                      <a:pt x="87" y="624"/>
                    </a:lnTo>
                    <a:lnTo>
                      <a:pt x="61" y="610"/>
                    </a:lnTo>
                    <a:lnTo>
                      <a:pt x="36" y="592"/>
                    </a:lnTo>
                    <a:lnTo>
                      <a:pt x="6" y="581"/>
                    </a:lnTo>
                    <a:lnTo>
                      <a:pt x="6" y="538"/>
                    </a:lnTo>
                    <a:lnTo>
                      <a:pt x="6" y="501"/>
                    </a:lnTo>
                    <a:lnTo>
                      <a:pt x="6" y="468"/>
                    </a:lnTo>
                    <a:lnTo>
                      <a:pt x="6" y="432"/>
                    </a:lnTo>
                    <a:lnTo>
                      <a:pt x="0" y="388"/>
                    </a:lnTo>
                    <a:lnTo>
                      <a:pt x="0" y="352"/>
                    </a:lnTo>
                    <a:lnTo>
                      <a:pt x="0" y="315"/>
                    </a:lnTo>
                    <a:lnTo>
                      <a:pt x="0" y="284"/>
                    </a:lnTo>
                    <a:lnTo>
                      <a:pt x="18" y="254"/>
                    </a:lnTo>
                    <a:lnTo>
                      <a:pt x="43" y="229"/>
                    </a:lnTo>
                    <a:lnTo>
                      <a:pt x="69" y="211"/>
                    </a:lnTo>
                    <a:lnTo>
                      <a:pt x="87" y="185"/>
                    </a:lnTo>
                    <a:lnTo>
                      <a:pt x="115" y="167"/>
                    </a:lnTo>
                    <a:lnTo>
                      <a:pt x="141" y="142"/>
                    </a:lnTo>
                    <a:lnTo>
                      <a:pt x="159" y="112"/>
                    </a:lnTo>
                    <a:lnTo>
                      <a:pt x="184" y="98"/>
                    </a:lnTo>
                    <a:lnTo>
                      <a:pt x="209" y="80"/>
                    </a:lnTo>
                    <a:lnTo>
                      <a:pt x="239" y="69"/>
                    </a:lnTo>
                    <a:lnTo>
                      <a:pt x="264" y="51"/>
                    </a:lnTo>
                    <a:lnTo>
                      <a:pt x="282" y="43"/>
                    </a:lnTo>
                    <a:lnTo>
                      <a:pt x="308" y="37"/>
                    </a:lnTo>
                    <a:lnTo>
                      <a:pt x="333" y="18"/>
                    </a:lnTo>
                    <a:lnTo>
                      <a:pt x="362" y="7"/>
                    </a:lnTo>
                    <a:lnTo>
                      <a:pt x="387" y="0"/>
                    </a:lnTo>
                    <a:lnTo>
                      <a:pt x="405" y="0"/>
                    </a:lnTo>
                    <a:lnTo>
                      <a:pt x="424" y="0"/>
                    </a:lnTo>
                    <a:lnTo>
                      <a:pt x="442" y="0"/>
                    </a:lnTo>
                    <a:lnTo>
                      <a:pt x="468" y="0"/>
                    </a:lnTo>
                    <a:lnTo>
                      <a:pt x="486" y="0"/>
                    </a:lnTo>
                    <a:lnTo>
                      <a:pt x="504" y="0"/>
                    </a:lnTo>
                    <a:lnTo>
                      <a:pt x="518" y="0"/>
                    </a:lnTo>
                    <a:lnTo>
                      <a:pt x="536" y="0"/>
                    </a:lnTo>
                    <a:lnTo>
                      <a:pt x="547" y="18"/>
                    </a:lnTo>
                    <a:lnTo>
                      <a:pt x="554" y="37"/>
                    </a:lnTo>
                    <a:lnTo>
                      <a:pt x="565" y="51"/>
                    </a:lnTo>
                    <a:lnTo>
                      <a:pt x="572" y="69"/>
                    </a:lnTo>
                    <a:lnTo>
                      <a:pt x="572" y="88"/>
                    </a:lnTo>
                    <a:lnTo>
                      <a:pt x="583" y="98"/>
                    </a:lnTo>
                    <a:lnTo>
                      <a:pt x="590" y="112"/>
                    </a:lnTo>
                    <a:lnTo>
                      <a:pt x="598" y="131"/>
                    </a:lnTo>
                    <a:lnTo>
                      <a:pt x="608" y="149"/>
                    </a:lnTo>
                    <a:lnTo>
                      <a:pt x="616" y="160"/>
                    </a:lnTo>
                    <a:lnTo>
                      <a:pt x="634" y="167"/>
                    </a:lnTo>
                    <a:lnTo>
                      <a:pt x="645" y="185"/>
                    </a:lnTo>
                    <a:lnTo>
                      <a:pt x="659" y="193"/>
                    </a:lnTo>
                    <a:lnTo>
                      <a:pt x="671" y="203"/>
                    </a:lnTo>
                    <a:lnTo>
                      <a:pt x="678" y="221"/>
                    </a:lnTo>
                    <a:lnTo>
                      <a:pt x="696" y="229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4" name="Freeform 521"/>
              <p:cNvSpPr>
                <a:spLocks/>
              </p:cNvSpPr>
              <p:nvPr/>
            </p:nvSpPr>
            <p:spPr bwMode="auto">
              <a:xfrm>
                <a:off x="3322" y="1784"/>
                <a:ext cx="157" cy="151"/>
              </a:xfrm>
              <a:custGeom>
                <a:avLst/>
                <a:gdLst>
                  <a:gd name="T0" fmla="*/ 38 w 627"/>
                  <a:gd name="T1" fmla="*/ 13 h 606"/>
                  <a:gd name="T2" fmla="*/ 39 w 627"/>
                  <a:gd name="T3" fmla="*/ 14 h 606"/>
                  <a:gd name="T4" fmla="*/ 38 w 627"/>
                  <a:gd name="T5" fmla="*/ 17 h 606"/>
                  <a:gd name="T6" fmla="*/ 36 w 627"/>
                  <a:gd name="T7" fmla="*/ 20 h 606"/>
                  <a:gd name="T8" fmla="*/ 34 w 627"/>
                  <a:gd name="T9" fmla="*/ 22 h 606"/>
                  <a:gd name="T10" fmla="*/ 32 w 627"/>
                  <a:gd name="T11" fmla="*/ 25 h 606"/>
                  <a:gd name="T12" fmla="*/ 29 w 627"/>
                  <a:gd name="T13" fmla="*/ 28 h 606"/>
                  <a:gd name="T14" fmla="*/ 27 w 627"/>
                  <a:gd name="T15" fmla="*/ 30 h 606"/>
                  <a:gd name="T16" fmla="*/ 24 w 627"/>
                  <a:gd name="T17" fmla="*/ 33 h 606"/>
                  <a:gd name="T18" fmla="*/ 21 w 627"/>
                  <a:gd name="T19" fmla="*/ 35 h 606"/>
                  <a:gd name="T20" fmla="*/ 19 w 627"/>
                  <a:gd name="T21" fmla="*/ 36 h 606"/>
                  <a:gd name="T22" fmla="*/ 17 w 627"/>
                  <a:gd name="T23" fmla="*/ 36 h 606"/>
                  <a:gd name="T24" fmla="*/ 14 w 627"/>
                  <a:gd name="T25" fmla="*/ 37 h 606"/>
                  <a:gd name="T26" fmla="*/ 12 w 627"/>
                  <a:gd name="T27" fmla="*/ 38 h 606"/>
                  <a:gd name="T28" fmla="*/ 9 w 627"/>
                  <a:gd name="T29" fmla="*/ 36 h 606"/>
                  <a:gd name="T30" fmla="*/ 6 w 627"/>
                  <a:gd name="T31" fmla="*/ 35 h 606"/>
                  <a:gd name="T32" fmla="*/ 4 w 627"/>
                  <a:gd name="T33" fmla="*/ 33 h 606"/>
                  <a:gd name="T34" fmla="*/ 1 w 627"/>
                  <a:gd name="T35" fmla="*/ 31 h 606"/>
                  <a:gd name="T36" fmla="*/ 1 w 627"/>
                  <a:gd name="T37" fmla="*/ 27 h 606"/>
                  <a:gd name="T38" fmla="*/ 1 w 627"/>
                  <a:gd name="T39" fmla="*/ 23 h 606"/>
                  <a:gd name="T40" fmla="*/ 1 w 627"/>
                  <a:gd name="T41" fmla="*/ 19 h 606"/>
                  <a:gd name="T42" fmla="*/ 0 w 627"/>
                  <a:gd name="T43" fmla="*/ 15 h 606"/>
                  <a:gd name="T44" fmla="*/ 3 w 627"/>
                  <a:gd name="T45" fmla="*/ 13 h 606"/>
                  <a:gd name="T46" fmla="*/ 5 w 627"/>
                  <a:gd name="T47" fmla="*/ 10 h 606"/>
                  <a:gd name="T48" fmla="*/ 8 w 627"/>
                  <a:gd name="T49" fmla="*/ 8 h 606"/>
                  <a:gd name="T50" fmla="*/ 11 w 627"/>
                  <a:gd name="T51" fmla="*/ 5 h 606"/>
                  <a:gd name="T52" fmla="*/ 13 w 627"/>
                  <a:gd name="T53" fmla="*/ 4 h 606"/>
                  <a:gd name="T54" fmla="*/ 16 w 627"/>
                  <a:gd name="T55" fmla="*/ 3 h 606"/>
                  <a:gd name="T56" fmla="*/ 19 w 627"/>
                  <a:gd name="T57" fmla="*/ 1 h 606"/>
                  <a:gd name="T58" fmla="*/ 21 w 627"/>
                  <a:gd name="T59" fmla="*/ 0 h 606"/>
                  <a:gd name="T60" fmla="*/ 23 w 627"/>
                  <a:gd name="T61" fmla="*/ 0 h 606"/>
                  <a:gd name="T62" fmla="*/ 26 w 627"/>
                  <a:gd name="T63" fmla="*/ 0 h 606"/>
                  <a:gd name="T64" fmla="*/ 27 w 627"/>
                  <a:gd name="T65" fmla="*/ 0 h 606"/>
                  <a:gd name="T66" fmla="*/ 29 w 627"/>
                  <a:gd name="T67" fmla="*/ 0 h 606"/>
                  <a:gd name="T68" fmla="*/ 30 w 627"/>
                  <a:gd name="T69" fmla="*/ 2 h 606"/>
                  <a:gd name="T70" fmla="*/ 31 w 627"/>
                  <a:gd name="T71" fmla="*/ 4 h 606"/>
                  <a:gd name="T72" fmla="*/ 32 w 627"/>
                  <a:gd name="T73" fmla="*/ 5 h 606"/>
                  <a:gd name="T74" fmla="*/ 33 w 627"/>
                  <a:gd name="T75" fmla="*/ 8 h 606"/>
                  <a:gd name="T76" fmla="*/ 34 w 627"/>
                  <a:gd name="T77" fmla="*/ 9 h 606"/>
                  <a:gd name="T78" fmla="*/ 35 w 627"/>
                  <a:gd name="T79" fmla="*/ 10 h 606"/>
                  <a:gd name="T80" fmla="*/ 37 w 627"/>
                  <a:gd name="T81" fmla="*/ 11 h 606"/>
                  <a:gd name="T82" fmla="*/ 38 w 627"/>
                  <a:gd name="T83" fmla="*/ 13 h 6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27" h="606">
                    <a:moveTo>
                      <a:pt x="602" y="203"/>
                    </a:moveTo>
                    <a:lnTo>
                      <a:pt x="609" y="211"/>
                    </a:lnTo>
                    <a:lnTo>
                      <a:pt x="620" y="218"/>
                    </a:lnTo>
                    <a:lnTo>
                      <a:pt x="627" y="229"/>
                    </a:lnTo>
                    <a:lnTo>
                      <a:pt x="609" y="248"/>
                    </a:lnTo>
                    <a:lnTo>
                      <a:pt x="602" y="272"/>
                    </a:lnTo>
                    <a:lnTo>
                      <a:pt x="584" y="297"/>
                    </a:lnTo>
                    <a:lnTo>
                      <a:pt x="566" y="316"/>
                    </a:lnTo>
                    <a:lnTo>
                      <a:pt x="558" y="342"/>
                    </a:lnTo>
                    <a:lnTo>
                      <a:pt x="540" y="360"/>
                    </a:lnTo>
                    <a:lnTo>
                      <a:pt x="521" y="388"/>
                    </a:lnTo>
                    <a:lnTo>
                      <a:pt x="511" y="406"/>
                    </a:lnTo>
                    <a:lnTo>
                      <a:pt x="485" y="432"/>
                    </a:lnTo>
                    <a:lnTo>
                      <a:pt x="467" y="450"/>
                    </a:lnTo>
                    <a:lnTo>
                      <a:pt x="442" y="469"/>
                    </a:lnTo>
                    <a:lnTo>
                      <a:pt x="424" y="483"/>
                    </a:lnTo>
                    <a:lnTo>
                      <a:pt x="399" y="501"/>
                    </a:lnTo>
                    <a:lnTo>
                      <a:pt x="381" y="530"/>
                    </a:lnTo>
                    <a:lnTo>
                      <a:pt x="363" y="545"/>
                    </a:lnTo>
                    <a:lnTo>
                      <a:pt x="337" y="563"/>
                    </a:lnTo>
                    <a:lnTo>
                      <a:pt x="318" y="574"/>
                    </a:lnTo>
                    <a:lnTo>
                      <a:pt x="300" y="574"/>
                    </a:lnTo>
                    <a:lnTo>
                      <a:pt x="282" y="581"/>
                    </a:lnTo>
                    <a:lnTo>
                      <a:pt x="264" y="581"/>
                    </a:lnTo>
                    <a:lnTo>
                      <a:pt x="239" y="592"/>
                    </a:lnTo>
                    <a:lnTo>
                      <a:pt x="221" y="592"/>
                    </a:lnTo>
                    <a:lnTo>
                      <a:pt x="203" y="599"/>
                    </a:lnTo>
                    <a:lnTo>
                      <a:pt x="185" y="606"/>
                    </a:lnTo>
                    <a:lnTo>
                      <a:pt x="159" y="592"/>
                    </a:lnTo>
                    <a:lnTo>
                      <a:pt x="140" y="581"/>
                    </a:lnTo>
                    <a:lnTo>
                      <a:pt x="122" y="563"/>
                    </a:lnTo>
                    <a:lnTo>
                      <a:pt x="97" y="556"/>
                    </a:lnTo>
                    <a:lnTo>
                      <a:pt x="79" y="538"/>
                    </a:lnTo>
                    <a:lnTo>
                      <a:pt x="61" y="530"/>
                    </a:lnTo>
                    <a:lnTo>
                      <a:pt x="36" y="512"/>
                    </a:lnTo>
                    <a:lnTo>
                      <a:pt x="18" y="501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406"/>
                    </a:lnTo>
                    <a:lnTo>
                      <a:pt x="10" y="370"/>
                    </a:lnTo>
                    <a:lnTo>
                      <a:pt x="10" y="342"/>
                    </a:lnTo>
                    <a:lnTo>
                      <a:pt x="10" y="309"/>
                    </a:lnTo>
                    <a:lnTo>
                      <a:pt x="10" y="272"/>
                    </a:lnTo>
                    <a:lnTo>
                      <a:pt x="0" y="248"/>
                    </a:lnTo>
                    <a:lnTo>
                      <a:pt x="28" y="229"/>
                    </a:lnTo>
                    <a:lnTo>
                      <a:pt x="43" y="203"/>
                    </a:lnTo>
                    <a:lnTo>
                      <a:pt x="61" y="185"/>
                    </a:lnTo>
                    <a:lnTo>
                      <a:pt x="79" y="167"/>
                    </a:lnTo>
                    <a:lnTo>
                      <a:pt x="104" y="142"/>
                    </a:lnTo>
                    <a:lnTo>
                      <a:pt x="122" y="124"/>
                    </a:lnTo>
                    <a:lnTo>
                      <a:pt x="140" y="106"/>
                    </a:lnTo>
                    <a:lnTo>
                      <a:pt x="170" y="88"/>
                    </a:lnTo>
                    <a:lnTo>
                      <a:pt x="185" y="70"/>
                    </a:lnTo>
                    <a:lnTo>
                      <a:pt x="203" y="62"/>
                    </a:lnTo>
                    <a:lnTo>
                      <a:pt x="231" y="51"/>
                    </a:lnTo>
                    <a:lnTo>
                      <a:pt x="246" y="43"/>
                    </a:lnTo>
                    <a:lnTo>
                      <a:pt x="275" y="33"/>
                    </a:lnTo>
                    <a:lnTo>
                      <a:pt x="294" y="25"/>
                    </a:lnTo>
                    <a:lnTo>
                      <a:pt x="318" y="7"/>
                    </a:lnTo>
                    <a:lnTo>
                      <a:pt x="337" y="0"/>
                    </a:lnTo>
                    <a:lnTo>
                      <a:pt x="355" y="0"/>
                    </a:lnTo>
                    <a:lnTo>
                      <a:pt x="369" y="0"/>
                    </a:lnTo>
                    <a:lnTo>
                      <a:pt x="388" y="0"/>
                    </a:lnTo>
                    <a:lnTo>
                      <a:pt x="406" y="0"/>
                    </a:lnTo>
                    <a:lnTo>
                      <a:pt x="424" y="7"/>
                    </a:lnTo>
                    <a:lnTo>
                      <a:pt x="431" y="7"/>
                    </a:lnTo>
                    <a:lnTo>
                      <a:pt x="449" y="7"/>
                    </a:lnTo>
                    <a:lnTo>
                      <a:pt x="467" y="7"/>
                    </a:lnTo>
                    <a:lnTo>
                      <a:pt x="478" y="19"/>
                    </a:lnTo>
                    <a:lnTo>
                      <a:pt x="485" y="33"/>
                    </a:lnTo>
                    <a:lnTo>
                      <a:pt x="485" y="51"/>
                    </a:lnTo>
                    <a:lnTo>
                      <a:pt x="496" y="62"/>
                    </a:lnTo>
                    <a:lnTo>
                      <a:pt x="503" y="80"/>
                    </a:lnTo>
                    <a:lnTo>
                      <a:pt x="503" y="88"/>
                    </a:lnTo>
                    <a:lnTo>
                      <a:pt x="511" y="106"/>
                    </a:lnTo>
                    <a:lnTo>
                      <a:pt x="521" y="124"/>
                    </a:lnTo>
                    <a:lnTo>
                      <a:pt x="529" y="131"/>
                    </a:lnTo>
                    <a:lnTo>
                      <a:pt x="540" y="142"/>
                    </a:lnTo>
                    <a:lnTo>
                      <a:pt x="547" y="149"/>
                    </a:lnTo>
                    <a:lnTo>
                      <a:pt x="558" y="157"/>
                    </a:lnTo>
                    <a:lnTo>
                      <a:pt x="566" y="167"/>
                    </a:lnTo>
                    <a:lnTo>
                      <a:pt x="584" y="185"/>
                    </a:lnTo>
                    <a:lnTo>
                      <a:pt x="591" y="193"/>
                    </a:lnTo>
                    <a:lnTo>
                      <a:pt x="602" y="20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5" name="Freeform 522"/>
              <p:cNvSpPr>
                <a:spLocks/>
              </p:cNvSpPr>
              <p:nvPr/>
            </p:nvSpPr>
            <p:spPr bwMode="auto">
              <a:xfrm>
                <a:off x="3347" y="1790"/>
                <a:ext cx="130" cy="126"/>
              </a:xfrm>
              <a:custGeom>
                <a:avLst/>
                <a:gdLst>
                  <a:gd name="T0" fmla="*/ 31 w 523"/>
                  <a:gd name="T1" fmla="*/ 10 h 505"/>
                  <a:gd name="T2" fmla="*/ 32 w 523"/>
                  <a:gd name="T3" fmla="*/ 11 h 505"/>
                  <a:gd name="T4" fmla="*/ 32 w 523"/>
                  <a:gd name="T5" fmla="*/ 11 h 505"/>
                  <a:gd name="T6" fmla="*/ 31 w 523"/>
                  <a:gd name="T7" fmla="*/ 14 h 505"/>
                  <a:gd name="T8" fmla="*/ 29 w 523"/>
                  <a:gd name="T9" fmla="*/ 16 h 505"/>
                  <a:gd name="T10" fmla="*/ 27 w 523"/>
                  <a:gd name="T11" fmla="*/ 19 h 505"/>
                  <a:gd name="T12" fmla="*/ 26 w 523"/>
                  <a:gd name="T13" fmla="*/ 21 h 505"/>
                  <a:gd name="T14" fmla="*/ 24 w 523"/>
                  <a:gd name="T15" fmla="*/ 23 h 505"/>
                  <a:gd name="T16" fmla="*/ 22 w 523"/>
                  <a:gd name="T17" fmla="*/ 25 h 505"/>
                  <a:gd name="T18" fmla="*/ 20 w 523"/>
                  <a:gd name="T19" fmla="*/ 27 h 505"/>
                  <a:gd name="T20" fmla="*/ 18 w 523"/>
                  <a:gd name="T21" fmla="*/ 29 h 505"/>
                  <a:gd name="T22" fmla="*/ 15 w 523"/>
                  <a:gd name="T23" fmla="*/ 30 h 505"/>
                  <a:gd name="T24" fmla="*/ 13 w 523"/>
                  <a:gd name="T25" fmla="*/ 30 h 505"/>
                  <a:gd name="T26" fmla="*/ 11 w 523"/>
                  <a:gd name="T27" fmla="*/ 31 h 505"/>
                  <a:gd name="T28" fmla="*/ 9 w 523"/>
                  <a:gd name="T29" fmla="*/ 31 h 505"/>
                  <a:gd name="T30" fmla="*/ 7 w 523"/>
                  <a:gd name="T31" fmla="*/ 30 h 505"/>
                  <a:gd name="T32" fmla="*/ 5 w 523"/>
                  <a:gd name="T33" fmla="*/ 28 h 505"/>
                  <a:gd name="T34" fmla="*/ 3 w 523"/>
                  <a:gd name="T35" fmla="*/ 27 h 505"/>
                  <a:gd name="T36" fmla="*/ 0 w 523"/>
                  <a:gd name="T37" fmla="*/ 26 h 505"/>
                  <a:gd name="T38" fmla="*/ 0 w 523"/>
                  <a:gd name="T39" fmla="*/ 23 h 505"/>
                  <a:gd name="T40" fmla="*/ 0 w 523"/>
                  <a:gd name="T41" fmla="*/ 19 h 505"/>
                  <a:gd name="T42" fmla="*/ 0 w 523"/>
                  <a:gd name="T43" fmla="*/ 16 h 505"/>
                  <a:gd name="T44" fmla="*/ 0 w 523"/>
                  <a:gd name="T45" fmla="*/ 13 h 505"/>
                  <a:gd name="T46" fmla="*/ 2 w 523"/>
                  <a:gd name="T47" fmla="*/ 10 h 505"/>
                  <a:gd name="T48" fmla="*/ 4 w 523"/>
                  <a:gd name="T49" fmla="*/ 8 h 505"/>
                  <a:gd name="T50" fmla="*/ 6 w 523"/>
                  <a:gd name="T51" fmla="*/ 6 h 505"/>
                  <a:gd name="T52" fmla="*/ 8 w 523"/>
                  <a:gd name="T53" fmla="*/ 4 h 505"/>
                  <a:gd name="T54" fmla="*/ 10 w 523"/>
                  <a:gd name="T55" fmla="*/ 3 h 505"/>
                  <a:gd name="T56" fmla="*/ 12 w 523"/>
                  <a:gd name="T57" fmla="*/ 2 h 505"/>
                  <a:gd name="T58" fmla="*/ 15 w 523"/>
                  <a:gd name="T59" fmla="*/ 1 h 505"/>
                  <a:gd name="T60" fmla="*/ 18 w 523"/>
                  <a:gd name="T61" fmla="*/ 0 h 505"/>
                  <a:gd name="T62" fmla="*/ 19 w 523"/>
                  <a:gd name="T63" fmla="*/ 0 h 505"/>
                  <a:gd name="T64" fmla="*/ 21 w 523"/>
                  <a:gd name="T65" fmla="*/ 0 h 505"/>
                  <a:gd name="T66" fmla="*/ 22 w 523"/>
                  <a:gd name="T67" fmla="*/ 0 h 505"/>
                  <a:gd name="T68" fmla="*/ 24 w 523"/>
                  <a:gd name="T69" fmla="*/ 0 h 505"/>
                  <a:gd name="T70" fmla="*/ 25 w 523"/>
                  <a:gd name="T71" fmla="*/ 1 h 505"/>
                  <a:gd name="T72" fmla="*/ 25 w 523"/>
                  <a:gd name="T73" fmla="*/ 3 h 505"/>
                  <a:gd name="T74" fmla="*/ 26 w 523"/>
                  <a:gd name="T75" fmla="*/ 4 h 505"/>
                  <a:gd name="T76" fmla="*/ 27 w 523"/>
                  <a:gd name="T77" fmla="*/ 6 h 505"/>
                  <a:gd name="T78" fmla="*/ 28 w 523"/>
                  <a:gd name="T79" fmla="*/ 7 h 505"/>
                  <a:gd name="T80" fmla="*/ 29 w 523"/>
                  <a:gd name="T81" fmla="*/ 8 h 505"/>
                  <a:gd name="T82" fmla="*/ 29 w 523"/>
                  <a:gd name="T83" fmla="*/ 9 h 505"/>
                  <a:gd name="T84" fmla="*/ 31 w 523"/>
                  <a:gd name="T85" fmla="*/ 10 h 5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23" h="505">
                    <a:moveTo>
                      <a:pt x="494" y="168"/>
                    </a:moveTo>
                    <a:lnTo>
                      <a:pt x="505" y="168"/>
                    </a:lnTo>
                    <a:lnTo>
                      <a:pt x="505" y="178"/>
                    </a:lnTo>
                    <a:lnTo>
                      <a:pt x="512" y="178"/>
                    </a:lnTo>
                    <a:lnTo>
                      <a:pt x="512" y="186"/>
                    </a:lnTo>
                    <a:lnTo>
                      <a:pt x="523" y="186"/>
                    </a:lnTo>
                    <a:lnTo>
                      <a:pt x="505" y="204"/>
                    </a:lnTo>
                    <a:lnTo>
                      <a:pt x="494" y="223"/>
                    </a:lnTo>
                    <a:lnTo>
                      <a:pt x="487" y="247"/>
                    </a:lnTo>
                    <a:lnTo>
                      <a:pt x="469" y="266"/>
                    </a:lnTo>
                    <a:lnTo>
                      <a:pt x="461" y="284"/>
                    </a:lnTo>
                    <a:lnTo>
                      <a:pt x="443" y="302"/>
                    </a:lnTo>
                    <a:lnTo>
                      <a:pt x="432" y="317"/>
                    </a:lnTo>
                    <a:lnTo>
                      <a:pt x="424" y="335"/>
                    </a:lnTo>
                    <a:lnTo>
                      <a:pt x="406" y="353"/>
                    </a:lnTo>
                    <a:lnTo>
                      <a:pt x="388" y="371"/>
                    </a:lnTo>
                    <a:lnTo>
                      <a:pt x="370" y="389"/>
                    </a:lnTo>
                    <a:lnTo>
                      <a:pt x="352" y="407"/>
                    </a:lnTo>
                    <a:lnTo>
                      <a:pt x="334" y="414"/>
                    </a:lnTo>
                    <a:lnTo>
                      <a:pt x="320" y="432"/>
                    </a:lnTo>
                    <a:lnTo>
                      <a:pt x="302" y="450"/>
                    </a:lnTo>
                    <a:lnTo>
                      <a:pt x="284" y="469"/>
                    </a:lnTo>
                    <a:lnTo>
                      <a:pt x="266" y="469"/>
                    </a:lnTo>
                    <a:lnTo>
                      <a:pt x="248" y="476"/>
                    </a:lnTo>
                    <a:lnTo>
                      <a:pt x="229" y="476"/>
                    </a:lnTo>
                    <a:lnTo>
                      <a:pt x="211" y="487"/>
                    </a:lnTo>
                    <a:lnTo>
                      <a:pt x="197" y="487"/>
                    </a:lnTo>
                    <a:lnTo>
                      <a:pt x="185" y="495"/>
                    </a:lnTo>
                    <a:lnTo>
                      <a:pt x="167" y="495"/>
                    </a:lnTo>
                    <a:lnTo>
                      <a:pt x="149" y="505"/>
                    </a:lnTo>
                    <a:lnTo>
                      <a:pt x="134" y="495"/>
                    </a:lnTo>
                    <a:lnTo>
                      <a:pt x="116" y="476"/>
                    </a:lnTo>
                    <a:lnTo>
                      <a:pt x="98" y="469"/>
                    </a:lnTo>
                    <a:lnTo>
                      <a:pt x="80" y="458"/>
                    </a:lnTo>
                    <a:lnTo>
                      <a:pt x="62" y="450"/>
                    </a:lnTo>
                    <a:lnTo>
                      <a:pt x="43" y="432"/>
                    </a:lnTo>
                    <a:lnTo>
                      <a:pt x="25" y="425"/>
                    </a:lnTo>
                    <a:lnTo>
                      <a:pt x="7" y="414"/>
                    </a:lnTo>
                    <a:lnTo>
                      <a:pt x="7" y="389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7" y="309"/>
                    </a:lnTo>
                    <a:lnTo>
                      <a:pt x="0" y="284"/>
                    </a:lnTo>
                    <a:lnTo>
                      <a:pt x="0" y="254"/>
                    </a:lnTo>
                    <a:lnTo>
                      <a:pt x="0" y="229"/>
                    </a:lnTo>
                    <a:lnTo>
                      <a:pt x="0" y="204"/>
                    </a:lnTo>
                    <a:lnTo>
                      <a:pt x="19" y="186"/>
                    </a:lnTo>
                    <a:lnTo>
                      <a:pt x="37" y="168"/>
                    </a:lnTo>
                    <a:lnTo>
                      <a:pt x="55" y="150"/>
                    </a:lnTo>
                    <a:lnTo>
                      <a:pt x="73" y="132"/>
                    </a:lnTo>
                    <a:lnTo>
                      <a:pt x="80" y="117"/>
                    </a:lnTo>
                    <a:lnTo>
                      <a:pt x="98" y="99"/>
                    </a:lnTo>
                    <a:lnTo>
                      <a:pt x="116" y="88"/>
                    </a:lnTo>
                    <a:lnTo>
                      <a:pt x="134" y="69"/>
                    </a:lnTo>
                    <a:lnTo>
                      <a:pt x="149" y="63"/>
                    </a:lnTo>
                    <a:lnTo>
                      <a:pt x="167" y="55"/>
                    </a:lnTo>
                    <a:lnTo>
                      <a:pt x="185" y="45"/>
                    </a:lnTo>
                    <a:lnTo>
                      <a:pt x="203" y="37"/>
                    </a:lnTo>
                    <a:lnTo>
                      <a:pt x="221" y="26"/>
                    </a:lnTo>
                    <a:lnTo>
                      <a:pt x="240" y="18"/>
                    </a:lnTo>
                    <a:lnTo>
                      <a:pt x="266" y="8"/>
                    </a:lnTo>
                    <a:lnTo>
                      <a:pt x="284" y="0"/>
                    </a:lnTo>
                    <a:lnTo>
                      <a:pt x="291" y="0"/>
                    </a:lnTo>
                    <a:lnTo>
                      <a:pt x="309" y="0"/>
                    </a:lnTo>
                    <a:lnTo>
                      <a:pt x="320" y="0"/>
                    </a:lnTo>
                    <a:lnTo>
                      <a:pt x="334" y="0"/>
                    </a:lnTo>
                    <a:lnTo>
                      <a:pt x="345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88" y="0"/>
                    </a:lnTo>
                    <a:lnTo>
                      <a:pt x="399" y="18"/>
                    </a:lnTo>
                    <a:lnTo>
                      <a:pt x="399" y="26"/>
                    </a:lnTo>
                    <a:lnTo>
                      <a:pt x="406" y="37"/>
                    </a:lnTo>
                    <a:lnTo>
                      <a:pt x="406" y="55"/>
                    </a:lnTo>
                    <a:lnTo>
                      <a:pt x="414" y="63"/>
                    </a:lnTo>
                    <a:lnTo>
                      <a:pt x="414" y="69"/>
                    </a:lnTo>
                    <a:lnTo>
                      <a:pt x="424" y="88"/>
                    </a:lnTo>
                    <a:lnTo>
                      <a:pt x="432" y="99"/>
                    </a:lnTo>
                    <a:lnTo>
                      <a:pt x="443" y="106"/>
                    </a:lnTo>
                    <a:lnTo>
                      <a:pt x="450" y="117"/>
                    </a:lnTo>
                    <a:lnTo>
                      <a:pt x="450" y="124"/>
                    </a:lnTo>
                    <a:lnTo>
                      <a:pt x="461" y="132"/>
                    </a:lnTo>
                    <a:lnTo>
                      <a:pt x="469" y="142"/>
                    </a:lnTo>
                    <a:lnTo>
                      <a:pt x="475" y="150"/>
                    </a:lnTo>
                    <a:lnTo>
                      <a:pt x="487" y="160"/>
                    </a:lnTo>
                    <a:lnTo>
                      <a:pt x="494" y="168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6" name="Freeform 523"/>
              <p:cNvSpPr>
                <a:spLocks/>
              </p:cNvSpPr>
              <p:nvPr/>
            </p:nvSpPr>
            <p:spPr bwMode="auto">
              <a:xfrm>
                <a:off x="3371" y="1795"/>
                <a:ext cx="103" cy="102"/>
              </a:xfrm>
              <a:custGeom>
                <a:avLst/>
                <a:gdLst>
                  <a:gd name="T0" fmla="*/ 25 w 414"/>
                  <a:gd name="T1" fmla="*/ 10 h 407"/>
                  <a:gd name="T2" fmla="*/ 25 w 414"/>
                  <a:gd name="T3" fmla="*/ 11 h 407"/>
                  <a:gd name="T4" fmla="*/ 23 w 414"/>
                  <a:gd name="T5" fmla="*/ 13 h 407"/>
                  <a:gd name="T6" fmla="*/ 22 w 414"/>
                  <a:gd name="T7" fmla="*/ 14 h 407"/>
                  <a:gd name="T8" fmla="*/ 21 w 414"/>
                  <a:gd name="T9" fmla="*/ 16 h 407"/>
                  <a:gd name="T10" fmla="*/ 20 w 414"/>
                  <a:gd name="T11" fmla="*/ 18 h 407"/>
                  <a:gd name="T12" fmla="*/ 18 w 414"/>
                  <a:gd name="T13" fmla="*/ 20 h 407"/>
                  <a:gd name="T14" fmla="*/ 16 w 414"/>
                  <a:gd name="T15" fmla="*/ 21 h 407"/>
                  <a:gd name="T16" fmla="*/ 14 w 414"/>
                  <a:gd name="T17" fmla="*/ 23 h 407"/>
                  <a:gd name="T18" fmla="*/ 13 w 414"/>
                  <a:gd name="T19" fmla="*/ 24 h 407"/>
                  <a:gd name="T20" fmla="*/ 11 w 414"/>
                  <a:gd name="T21" fmla="*/ 24 h 407"/>
                  <a:gd name="T22" fmla="*/ 10 w 414"/>
                  <a:gd name="T23" fmla="*/ 25 h 407"/>
                  <a:gd name="T24" fmla="*/ 8 w 414"/>
                  <a:gd name="T25" fmla="*/ 26 h 407"/>
                  <a:gd name="T26" fmla="*/ 6 w 414"/>
                  <a:gd name="T27" fmla="*/ 25 h 407"/>
                  <a:gd name="T28" fmla="*/ 5 w 414"/>
                  <a:gd name="T29" fmla="*/ 24 h 407"/>
                  <a:gd name="T30" fmla="*/ 3 w 414"/>
                  <a:gd name="T31" fmla="*/ 23 h 407"/>
                  <a:gd name="T32" fmla="*/ 1 w 414"/>
                  <a:gd name="T33" fmla="*/ 22 h 407"/>
                  <a:gd name="T34" fmla="*/ 0 w 414"/>
                  <a:gd name="T35" fmla="*/ 20 h 407"/>
                  <a:gd name="T36" fmla="*/ 0 w 414"/>
                  <a:gd name="T37" fmla="*/ 17 h 407"/>
                  <a:gd name="T38" fmla="*/ 0 w 414"/>
                  <a:gd name="T39" fmla="*/ 14 h 407"/>
                  <a:gd name="T40" fmla="*/ 0 w 414"/>
                  <a:gd name="T41" fmla="*/ 12 h 407"/>
                  <a:gd name="T42" fmla="*/ 0 w 414"/>
                  <a:gd name="T43" fmla="*/ 10 h 407"/>
                  <a:gd name="T44" fmla="*/ 2 w 414"/>
                  <a:gd name="T45" fmla="*/ 8 h 407"/>
                  <a:gd name="T46" fmla="*/ 4 w 414"/>
                  <a:gd name="T47" fmla="*/ 6 h 407"/>
                  <a:gd name="T48" fmla="*/ 5 w 414"/>
                  <a:gd name="T49" fmla="*/ 5 h 407"/>
                  <a:gd name="T50" fmla="*/ 7 w 414"/>
                  <a:gd name="T51" fmla="*/ 3 h 407"/>
                  <a:gd name="T52" fmla="*/ 9 w 414"/>
                  <a:gd name="T53" fmla="*/ 2 h 407"/>
                  <a:gd name="T54" fmla="*/ 11 w 414"/>
                  <a:gd name="T55" fmla="*/ 2 h 407"/>
                  <a:gd name="T56" fmla="*/ 13 w 414"/>
                  <a:gd name="T57" fmla="*/ 1 h 407"/>
                  <a:gd name="T58" fmla="*/ 14 w 414"/>
                  <a:gd name="T59" fmla="*/ 0 h 407"/>
                  <a:gd name="T60" fmla="*/ 16 w 414"/>
                  <a:gd name="T61" fmla="*/ 1 h 407"/>
                  <a:gd name="T62" fmla="*/ 17 w 414"/>
                  <a:gd name="T63" fmla="*/ 1 h 407"/>
                  <a:gd name="T64" fmla="*/ 19 w 414"/>
                  <a:gd name="T65" fmla="*/ 1 h 407"/>
                  <a:gd name="T66" fmla="*/ 19 w 414"/>
                  <a:gd name="T67" fmla="*/ 1 h 407"/>
                  <a:gd name="T68" fmla="*/ 20 w 414"/>
                  <a:gd name="T69" fmla="*/ 2 h 407"/>
                  <a:gd name="T70" fmla="*/ 20 w 414"/>
                  <a:gd name="T71" fmla="*/ 3 h 407"/>
                  <a:gd name="T72" fmla="*/ 21 w 414"/>
                  <a:gd name="T73" fmla="*/ 5 h 407"/>
                  <a:gd name="T74" fmla="*/ 21 w 414"/>
                  <a:gd name="T75" fmla="*/ 6 h 407"/>
                  <a:gd name="T76" fmla="*/ 22 w 414"/>
                  <a:gd name="T77" fmla="*/ 7 h 407"/>
                  <a:gd name="T78" fmla="*/ 23 w 414"/>
                  <a:gd name="T79" fmla="*/ 7 h 407"/>
                  <a:gd name="T80" fmla="*/ 24 w 414"/>
                  <a:gd name="T81" fmla="*/ 8 h 4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14" h="407">
                    <a:moveTo>
                      <a:pt x="396" y="142"/>
                    </a:moveTo>
                    <a:lnTo>
                      <a:pt x="407" y="150"/>
                    </a:lnTo>
                    <a:lnTo>
                      <a:pt x="414" y="160"/>
                    </a:lnTo>
                    <a:lnTo>
                      <a:pt x="407" y="168"/>
                    </a:lnTo>
                    <a:lnTo>
                      <a:pt x="389" y="186"/>
                    </a:lnTo>
                    <a:lnTo>
                      <a:pt x="377" y="205"/>
                    </a:lnTo>
                    <a:lnTo>
                      <a:pt x="371" y="211"/>
                    </a:lnTo>
                    <a:lnTo>
                      <a:pt x="363" y="229"/>
                    </a:lnTo>
                    <a:lnTo>
                      <a:pt x="352" y="248"/>
                    </a:lnTo>
                    <a:lnTo>
                      <a:pt x="345" y="254"/>
                    </a:lnTo>
                    <a:lnTo>
                      <a:pt x="334" y="273"/>
                    </a:lnTo>
                    <a:lnTo>
                      <a:pt x="316" y="291"/>
                    </a:lnTo>
                    <a:lnTo>
                      <a:pt x="308" y="299"/>
                    </a:lnTo>
                    <a:lnTo>
                      <a:pt x="290" y="317"/>
                    </a:lnTo>
                    <a:lnTo>
                      <a:pt x="272" y="327"/>
                    </a:lnTo>
                    <a:lnTo>
                      <a:pt x="265" y="335"/>
                    </a:lnTo>
                    <a:lnTo>
                      <a:pt x="247" y="353"/>
                    </a:lnTo>
                    <a:lnTo>
                      <a:pt x="229" y="363"/>
                    </a:lnTo>
                    <a:lnTo>
                      <a:pt x="222" y="378"/>
                    </a:lnTo>
                    <a:lnTo>
                      <a:pt x="204" y="378"/>
                    </a:lnTo>
                    <a:lnTo>
                      <a:pt x="193" y="389"/>
                    </a:lnTo>
                    <a:lnTo>
                      <a:pt x="186" y="389"/>
                    </a:lnTo>
                    <a:lnTo>
                      <a:pt x="168" y="389"/>
                    </a:lnTo>
                    <a:lnTo>
                      <a:pt x="160" y="396"/>
                    </a:lnTo>
                    <a:lnTo>
                      <a:pt x="142" y="396"/>
                    </a:lnTo>
                    <a:lnTo>
                      <a:pt x="131" y="407"/>
                    </a:lnTo>
                    <a:lnTo>
                      <a:pt x="113" y="407"/>
                    </a:lnTo>
                    <a:lnTo>
                      <a:pt x="105" y="396"/>
                    </a:lnTo>
                    <a:lnTo>
                      <a:pt x="87" y="389"/>
                    </a:lnTo>
                    <a:lnTo>
                      <a:pt x="80" y="378"/>
                    </a:lnTo>
                    <a:lnTo>
                      <a:pt x="62" y="371"/>
                    </a:lnTo>
                    <a:lnTo>
                      <a:pt x="44" y="363"/>
                    </a:lnTo>
                    <a:lnTo>
                      <a:pt x="36" y="353"/>
                    </a:lnTo>
                    <a:lnTo>
                      <a:pt x="18" y="345"/>
                    </a:lnTo>
                    <a:lnTo>
                      <a:pt x="8" y="335"/>
                    </a:lnTo>
                    <a:lnTo>
                      <a:pt x="0" y="317"/>
                    </a:lnTo>
                    <a:lnTo>
                      <a:pt x="0" y="291"/>
                    </a:lnTo>
                    <a:lnTo>
                      <a:pt x="0" y="273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86"/>
                    </a:lnTo>
                    <a:lnTo>
                      <a:pt x="0" y="168"/>
                    </a:lnTo>
                    <a:lnTo>
                      <a:pt x="8" y="150"/>
                    </a:lnTo>
                    <a:lnTo>
                      <a:pt x="26" y="142"/>
                    </a:lnTo>
                    <a:lnTo>
                      <a:pt x="36" y="124"/>
                    </a:lnTo>
                    <a:lnTo>
                      <a:pt x="51" y="114"/>
                    </a:lnTo>
                    <a:lnTo>
                      <a:pt x="62" y="99"/>
                    </a:lnTo>
                    <a:lnTo>
                      <a:pt x="80" y="88"/>
                    </a:lnTo>
                    <a:lnTo>
                      <a:pt x="87" y="70"/>
                    </a:lnTo>
                    <a:lnTo>
                      <a:pt x="105" y="63"/>
                    </a:lnTo>
                    <a:lnTo>
                      <a:pt x="113" y="51"/>
                    </a:lnTo>
                    <a:lnTo>
                      <a:pt x="131" y="45"/>
                    </a:lnTo>
                    <a:lnTo>
                      <a:pt x="150" y="37"/>
                    </a:lnTo>
                    <a:lnTo>
                      <a:pt x="160" y="37"/>
                    </a:lnTo>
                    <a:lnTo>
                      <a:pt x="174" y="27"/>
                    </a:lnTo>
                    <a:lnTo>
                      <a:pt x="193" y="19"/>
                    </a:lnTo>
                    <a:lnTo>
                      <a:pt x="204" y="8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6" y="0"/>
                    </a:lnTo>
                    <a:lnTo>
                      <a:pt x="254" y="8"/>
                    </a:lnTo>
                    <a:lnTo>
                      <a:pt x="265" y="8"/>
                    </a:lnTo>
                    <a:lnTo>
                      <a:pt x="272" y="8"/>
                    </a:lnTo>
                    <a:lnTo>
                      <a:pt x="283" y="8"/>
                    </a:lnTo>
                    <a:lnTo>
                      <a:pt x="301" y="8"/>
                    </a:lnTo>
                    <a:lnTo>
                      <a:pt x="308" y="8"/>
                    </a:lnTo>
                    <a:lnTo>
                      <a:pt x="308" y="19"/>
                    </a:lnTo>
                    <a:lnTo>
                      <a:pt x="316" y="27"/>
                    </a:lnTo>
                    <a:lnTo>
                      <a:pt x="316" y="37"/>
                    </a:lnTo>
                    <a:lnTo>
                      <a:pt x="326" y="45"/>
                    </a:lnTo>
                    <a:lnTo>
                      <a:pt x="326" y="51"/>
                    </a:lnTo>
                    <a:lnTo>
                      <a:pt x="334" y="63"/>
                    </a:lnTo>
                    <a:lnTo>
                      <a:pt x="334" y="70"/>
                    </a:lnTo>
                    <a:lnTo>
                      <a:pt x="345" y="81"/>
                    </a:lnTo>
                    <a:lnTo>
                      <a:pt x="345" y="88"/>
                    </a:lnTo>
                    <a:lnTo>
                      <a:pt x="352" y="99"/>
                    </a:lnTo>
                    <a:lnTo>
                      <a:pt x="363" y="106"/>
                    </a:lnTo>
                    <a:lnTo>
                      <a:pt x="371" y="106"/>
                    </a:lnTo>
                    <a:lnTo>
                      <a:pt x="371" y="114"/>
                    </a:lnTo>
                    <a:lnTo>
                      <a:pt x="377" y="124"/>
                    </a:lnTo>
                    <a:lnTo>
                      <a:pt x="389" y="132"/>
                    </a:lnTo>
                    <a:lnTo>
                      <a:pt x="396" y="142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7" name="Freeform 524"/>
              <p:cNvSpPr>
                <a:spLocks/>
              </p:cNvSpPr>
              <p:nvPr/>
            </p:nvSpPr>
            <p:spPr bwMode="auto">
              <a:xfrm>
                <a:off x="3393" y="1801"/>
                <a:ext cx="80" cy="75"/>
              </a:xfrm>
              <a:custGeom>
                <a:avLst/>
                <a:gdLst>
                  <a:gd name="T0" fmla="*/ 19 w 320"/>
                  <a:gd name="T1" fmla="*/ 6 h 300"/>
                  <a:gd name="T2" fmla="*/ 20 w 320"/>
                  <a:gd name="T3" fmla="*/ 7 h 300"/>
                  <a:gd name="T4" fmla="*/ 16 w 320"/>
                  <a:gd name="T5" fmla="*/ 13 h 300"/>
                  <a:gd name="T6" fmla="*/ 11 w 320"/>
                  <a:gd name="T7" fmla="*/ 18 h 300"/>
                  <a:gd name="T8" fmla="*/ 6 w 320"/>
                  <a:gd name="T9" fmla="*/ 19 h 300"/>
                  <a:gd name="T10" fmla="*/ 1 w 320"/>
                  <a:gd name="T11" fmla="*/ 16 h 300"/>
                  <a:gd name="T12" fmla="*/ 0 w 320"/>
                  <a:gd name="T13" fmla="*/ 8 h 300"/>
                  <a:gd name="T14" fmla="*/ 5 w 320"/>
                  <a:gd name="T15" fmla="*/ 3 h 300"/>
                  <a:gd name="T16" fmla="*/ 11 w 320"/>
                  <a:gd name="T17" fmla="*/ 0 h 300"/>
                  <a:gd name="T18" fmla="*/ 15 w 320"/>
                  <a:gd name="T19" fmla="*/ 0 h 300"/>
                  <a:gd name="T20" fmla="*/ 16 w 320"/>
                  <a:gd name="T21" fmla="*/ 4 h 300"/>
                  <a:gd name="T22" fmla="*/ 19 w 320"/>
                  <a:gd name="T23" fmla="*/ 6 h 3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0" h="300">
                    <a:moveTo>
                      <a:pt x="302" y="97"/>
                    </a:moveTo>
                    <a:lnTo>
                      <a:pt x="320" y="115"/>
                    </a:lnTo>
                    <a:lnTo>
                      <a:pt x="258" y="202"/>
                    </a:lnTo>
                    <a:lnTo>
                      <a:pt x="167" y="282"/>
                    </a:lnTo>
                    <a:lnTo>
                      <a:pt x="87" y="300"/>
                    </a:lnTo>
                    <a:lnTo>
                      <a:pt x="12" y="246"/>
                    </a:lnTo>
                    <a:lnTo>
                      <a:pt x="0" y="123"/>
                    </a:lnTo>
                    <a:lnTo>
                      <a:pt x="81" y="43"/>
                    </a:lnTo>
                    <a:lnTo>
                      <a:pt x="167" y="0"/>
                    </a:lnTo>
                    <a:lnTo>
                      <a:pt x="239" y="0"/>
                    </a:lnTo>
                    <a:lnTo>
                      <a:pt x="258" y="61"/>
                    </a:lnTo>
                    <a:lnTo>
                      <a:pt x="302" y="9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8" name="Freeform 525"/>
              <p:cNvSpPr>
                <a:spLocks/>
              </p:cNvSpPr>
              <p:nvPr/>
            </p:nvSpPr>
            <p:spPr bwMode="auto">
              <a:xfrm>
                <a:off x="3128" y="1402"/>
                <a:ext cx="329" cy="261"/>
              </a:xfrm>
              <a:custGeom>
                <a:avLst/>
                <a:gdLst>
                  <a:gd name="T0" fmla="*/ 70 w 1317"/>
                  <a:gd name="T1" fmla="*/ 61 h 1041"/>
                  <a:gd name="T2" fmla="*/ 69 w 1317"/>
                  <a:gd name="T3" fmla="*/ 65 h 1041"/>
                  <a:gd name="T4" fmla="*/ 42 w 1317"/>
                  <a:gd name="T5" fmla="*/ 65 h 1041"/>
                  <a:gd name="T6" fmla="*/ 14 w 1317"/>
                  <a:gd name="T7" fmla="*/ 57 h 1041"/>
                  <a:gd name="T8" fmla="*/ 0 w 1317"/>
                  <a:gd name="T9" fmla="*/ 43 h 1041"/>
                  <a:gd name="T10" fmla="*/ 0 w 1317"/>
                  <a:gd name="T11" fmla="*/ 18 h 1041"/>
                  <a:gd name="T12" fmla="*/ 26 w 1317"/>
                  <a:gd name="T13" fmla="*/ 0 h 1041"/>
                  <a:gd name="T14" fmla="*/ 54 w 1317"/>
                  <a:gd name="T15" fmla="*/ 7 h 1041"/>
                  <a:gd name="T16" fmla="*/ 74 w 1317"/>
                  <a:gd name="T17" fmla="*/ 20 h 1041"/>
                  <a:gd name="T18" fmla="*/ 82 w 1317"/>
                  <a:gd name="T19" fmla="*/ 34 h 1041"/>
                  <a:gd name="T20" fmla="*/ 73 w 1317"/>
                  <a:gd name="T21" fmla="*/ 47 h 1041"/>
                  <a:gd name="T22" fmla="*/ 70 w 1317"/>
                  <a:gd name="T23" fmla="*/ 61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7" h="1041">
                    <a:moveTo>
                      <a:pt x="1122" y="968"/>
                    </a:moveTo>
                    <a:lnTo>
                      <a:pt x="1103" y="1041"/>
                    </a:lnTo>
                    <a:lnTo>
                      <a:pt x="671" y="1031"/>
                    </a:lnTo>
                    <a:lnTo>
                      <a:pt x="233" y="907"/>
                    </a:lnTo>
                    <a:lnTo>
                      <a:pt x="0" y="690"/>
                    </a:lnTo>
                    <a:lnTo>
                      <a:pt x="0" y="290"/>
                    </a:lnTo>
                    <a:lnTo>
                      <a:pt x="424" y="0"/>
                    </a:lnTo>
                    <a:lnTo>
                      <a:pt x="868" y="106"/>
                    </a:lnTo>
                    <a:lnTo>
                      <a:pt x="1183" y="315"/>
                    </a:lnTo>
                    <a:lnTo>
                      <a:pt x="1317" y="548"/>
                    </a:lnTo>
                    <a:lnTo>
                      <a:pt x="1176" y="741"/>
                    </a:lnTo>
                    <a:lnTo>
                      <a:pt x="1122" y="968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9" name="Freeform 526"/>
              <p:cNvSpPr>
                <a:spLocks/>
              </p:cNvSpPr>
              <p:nvPr/>
            </p:nvSpPr>
            <p:spPr bwMode="auto">
              <a:xfrm>
                <a:off x="3152" y="1420"/>
                <a:ext cx="303" cy="238"/>
              </a:xfrm>
              <a:custGeom>
                <a:avLst/>
                <a:gdLst>
                  <a:gd name="T0" fmla="*/ 64 w 1208"/>
                  <a:gd name="T1" fmla="*/ 56 h 954"/>
                  <a:gd name="T2" fmla="*/ 64 w 1208"/>
                  <a:gd name="T3" fmla="*/ 57 h 954"/>
                  <a:gd name="T4" fmla="*/ 64 w 1208"/>
                  <a:gd name="T5" fmla="*/ 58 h 954"/>
                  <a:gd name="T6" fmla="*/ 64 w 1208"/>
                  <a:gd name="T7" fmla="*/ 59 h 954"/>
                  <a:gd name="T8" fmla="*/ 58 w 1208"/>
                  <a:gd name="T9" fmla="*/ 59 h 954"/>
                  <a:gd name="T10" fmla="*/ 51 w 1208"/>
                  <a:gd name="T11" fmla="*/ 59 h 954"/>
                  <a:gd name="T12" fmla="*/ 45 w 1208"/>
                  <a:gd name="T13" fmla="*/ 59 h 954"/>
                  <a:gd name="T14" fmla="*/ 39 w 1208"/>
                  <a:gd name="T15" fmla="*/ 59 h 954"/>
                  <a:gd name="T16" fmla="*/ 33 w 1208"/>
                  <a:gd name="T17" fmla="*/ 57 h 954"/>
                  <a:gd name="T18" fmla="*/ 26 w 1208"/>
                  <a:gd name="T19" fmla="*/ 56 h 954"/>
                  <a:gd name="T20" fmla="*/ 20 w 1208"/>
                  <a:gd name="T21" fmla="*/ 53 h 954"/>
                  <a:gd name="T22" fmla="*/ 13 w 1208"/>
                  <a:gd name="T23" fmla="*/ 52 h 954"/>
                  <a:gd name="T24" fmla="*/ 10 w 1208"/>
                  <a:gd name="T25" fmla="*/ 49 h 954"/>
                  <a:gd name="T26" fmla="*/ 7 w 1208"/>
                  <a:gd name="T27" fmla="*/ 46 h 954"/>
                  <a:gd name="T28" fmla="*/ 4 w 1208"/>
                  <a:gd name="T29" fmla="*/ 42 h 954"/>
                  <a:gd name="T30" fmla="*/ 0 w 1208"/>
                  <a:gd name="T31" fmla="*/ 39 h 954"/>
                  <a:gd name="T32" fmla="*/ 0 w 1208"/>
                  <a:gd name="T33" fmla="*/ 34 h 954"/>
                  <a:gd name="T34" fmla="*/ 0 w 1208"/>
                  <a:gd name="T35" fmla="*/ 28 h 954"/>
                  <a:gd name="T36" fmla="*/ 0 w 1208"/>
                  <a:gd name="T37" fmla="*/ 23 h 954"/>
                  <a:gd name="T38" fmla="*/ 0 w 1208"/>
                  <a:gd name="T39" fmla="*/ 16 h 954"/>
                  <a:gd name="T40" fmla="*/ 6 w 1208"/>
                  <a:gd name="T41" fmla="*/ 13 h 954"/>
                  <a:gd name="T42" fmla="*/ 12 w 1208"/>
                  <a:gd name="T43" fmla="*/ 8 h 954"/>
                  <a:gd name="T44" fmla="*/ 18 w 1208"/>
                  <a:gd name="T45" fmla="*/ 4 h 954"/>
                  <a:gd name="T46" fmla="*/ 25 w 1208"/>
                  <a:gd name="T47" fmla="*/ 0 h 954"/>
                  <a:gd name="T48" fmla="*/ 31 w 1208"/>
                  <a:gd name="T49" fmla="*/ 2 h 954"/>
                  <a:gd name="T50" fmla="*/ 37 w 1208"/>
                  <a:gd name="T51" fmla="*/ 3 h 954"/>
                  <a:gd name="T52" fmla="*/ 43 w 1208"/>
                  <a:gd name="T53" fmla="*/ 4 h 954"/>
                  <a:gd name="T54" fmla="*/ 50 w 1208"/>
                  <a:gd name="T55" fmla="*/ 6 h 954"/>
                  <a:gd name="T56" fmla="*/ 54 w 1208"/>
                  <a:gd name="T57" fmla="*/ 9 h 954"/>
                  <a:gd name="T58" fmla="*/ 59 w 1208"/>
                  <a:gd name="T59" fmla="*/ 12 h 954"/>
                  <a:gd name="T60" fmla="*/ 64 w 1208"/>
                  <a:gd name="T61" fmla="*/ 15 h 954"/>
                  <a:gd name="T62" fmla="*/ 68 w 1208"/>
                  <a:gd name="T63" fmla="*/ 18 h 954"/>
                  <a:gd name="T64" fmla="*/ 70 w 1208"/>
                  <a:gd name="T65" fmla="*/ 21 h 954"/>
                  <a:gd name="T66" fmla="*/ 72 w 1208"/>
                  <a:gd name="T67" fmla="*/ 25 h 954"/>
                  <a:gd name="T68" fmla="*/ 74 w 1208"/>
                  <a:gd name="T69" fmla="*/ 28 h 954"/>
                  <a:gd name="T70" fmla="*/ 76 w 1208"/>
                  <a:gd name="T71" fmla="*/ 31 h 954"/>
                  <a:gd name="T72" fmla="*/ 74 w 1208"/>
                  <a:gd name="T73" fmla="*/ 34 h 954"/>
                  <a:gd name="T74" fmla="*/ 72 w 1208"/>
                  <a:gd name="T75" fmla="*/ 37 h 954"/>
                  <a:gd name="T76" fmla="*/ 70 w 1208"/>
                  <a:gd name="T77" fmla="*/ 39 h 954"/>
                  <a:gd name="T78" fmla="*/ 68 w 1208"/>
                  <a:gd name="T79" fmla="*/ 42 h 954"/>
                  <a:gd name="T80" fmla="*/ 67 w 1208"/>
                  <a:gd name="T81" fmla="*/ 46 h 954"/>
                  <a:gd name="T82" fmla="*/ 66 w 1208"/>
                  <a:gd name="T83" fmla="*/ 49 h 954"/>
                  <a:gd name="T84" fmla="*/ 65 w 1208"/>
                  <a:gd name="T85" fmla="*/ 52 h 954"/>
                  <a:gd name="T86" fmla="*/ 64 w 1208"/>
                  <a:gd name="T87" fmla="*/ 56 h 9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08" h="954">
                    <a:moveTo>
                      <a:pt x="1024" y="893"/>
                    </a:moveTo>
                    <a:lnTo>
                      <a:pt x="1024" y="899"/>
                    </a:lnTo>
                    <a:lnTo>
                      <a:pt x="1024" y="911"/>
                    </a:lnTo>
                    <a:lnTo>
                      <a:pt x="1024" y="918"/>
                    </a:lnTo>
                    <a:lnTo>
                      <a:pt x="1024" y="929"/>
                    </a:lnTo>
                    <a:lnTo>
                      <a:pt x="1016" y="936"/>
                    </a:lnTo>
                    <a:lnTo>
                      <a:pt x="1016" y="947"/>
                    </a:lnTo>
                    <a:lnTo>
                      <a:pt x="1016" y="954"/>
                    </a:lnTo>
                    <a:lnTo>
                      <a:pt x="961" y="954"/>
                    </a:lnTo>
                    <a:lnTo>
                      <a:pt x="918" y="954"/>
                    </a:lnTo>
                    <a:lnTo>
                      <a:pt x="864" y="954"/>
                    </a:lnTo>
                    <a:lnTo>
                      <a:pt x="813" y="954"/>
                    </a:lnTo>
                    <a:lnTo>
                      <a:pt x="770" y="954"/>
                    </a:lnTo>
                    <a:lnTo>
                      <a:pt x="715" y="954"/>
                    </a:lnTo>
                    <a:lnTo>
                      <a:pt x="671" y="947"/>
                    </a:lnTo>
                    <a:lnTo>
                      <a:pt x="617" y="947"/>
                    </a:lnTo>
                    <a:lnTo>
                      <a:pt x="566" y="936"/>
                    </a:lnTo>
                    <a:lnTo>
                      <a:pt x="522" y="918"/>
                    </a:lnTo>
                    <a:lnTo>
                      <a:pt x="468" y="899"/>
                    </a:lnTo>
                    <a:lnTo>
                      <a:pt x="414" y="893"/>
                    </a:lnTo>
                    <a:lnTo>
                      <a:pt x="363" y="874"/>
                    </a:lnTo>
                    <a:lnTo>
                      <a:pt x="319" y="856"/>
                    </a:lnTo>
                    <a:lnTo>
                      <a:pt x="265" y="848"/>
                    </a:lnTo>
                    <a:lnTo>
                      <a:pt x="211" y="830"/>
                    </a:lnTo>
                    <a:lnTo>
                      <a:pt x="185" y="805"/>
                    </a:lnTo>
                    <a:lnTo>
                      <a:pt x="160" y="787"/>
                    </a:lnTo>
                    <a:lnTo>
                      <a:pt x="135" y="762"/>
                    </a:lnTo>
                    <a:lnTo>
                      <a:pt x="105" y="733"/>
                    </a:lnTo>
                    <a:lnTo>
                      <a:pt x="80" y="708"/>
                    </a:lnTo>
                    <a:lnTo>
                      <a:pt x="54" y="682"/>
                    </a:lnTo>
                    <a:lnTo>
                      <a:pt x="26" y="653"/>
                    </a:lnTo>
                    <a:lnTo>
                      <a:pt x="0" y="635"/>
                    </a:lnTo>
                    <a:lnTo>
                      <a:pt x="0" y="584"/>
                    </a:lnTo>
                    <a:lnTo>
                      <a:pt x="0" y="540"/>
                    </a:lnTo>
                    <a:lnTo>
                      <a:pt x="0" y="497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63"/>
                    </a:lnTo>
                    <a:lnTo>
                      <a:pt x="0" y="319"/>
                    </a:lnTo>
                    <a:lnTo>
                      <a:pt x="0" y="265"/>
                    </a:lnTo>
                    <a:lnTo>
                      <a:pt x="54" y="240"/>
                    </a:lnTo>
                    <a:lnTo>
                      <a:pt x="98" y="203"/>
                    </a:lnTo>
                    <a:lnTo>
                      <a:pt x="148" y="170"/>
                    </a:lnTo>
                    <a:lnTo>
                      <a:pt x="196" y="134"/>
                    </a:lnTo>
                    <a:lnTo>
                      <a:pt x="239" y="109"/>
                    </a:lnTo>
                    <a:lnTo>
                      <a:pt x="290" y="73"/>
                    </a:lnTo>
                    <a:lnTo>
                      <a:pt x="334" y="37"/>
                    </a:lnTo>
                    <a:lnTo>
                      <a:pt x="389" y="0"/>
                    </a:lnTo>
                    <a:lnTo>
                      <a:pt x="443" y="19"/>
                    </a:lnTo>
                    <a:lnTo>
                      <a:pt x="486" y="29"/>
                    </a:lnTo>
                    <a:lnTo>
                      <a:pt x="537" y="37"/>
                    </a:lnTo>
                    <a:lnTo>
                      <a:pt x="592" y="55"/>
                    </a:lnTo>
                    <a:lnTo>
                      <a:pt x="646" y="62"/>
                    </a:lnTo>
                    <a:lnTo>
                      <a:pt x="689" y="73"/>
                    </a:lnTo>
                    <a:lnTo>
                      <a:pt x="740" y="91"/>
                    </a:lnTo>
                    <a:lnTo>
                      <a:pt x="795" y="98"/>
                    </a:lnTo>
                    <a:lnTo>
                      <a:pt x="831" y="123"/>
                    </a:lnTo>
                    <a:lnTo>
                      <a:pt x="864" y="141"/>
                    </a:lnTo>
                    <a:lnTo>
                      <a:pt x="900" y="170"/>
                    </a:lnTo>
                    <a:lnTo>
                      <a:pt x="943" y="195"/>
                    </a:lnTo>
                    <a:lnTo>
                      <a:pt x="979" y="221"/>
                    </a:lnTo>
                    <a:lnTo>
                      <a:pt x="1016" y="240"/>
                    </a:lnTo>
                    <a:lnTo>
                      <a:pt x="1048" y="265"/>
                    </a:lnTo>
                    <a:lnTo>
                      <a:pt x="1085" y="294"/>
                    </a:lnTo>
                    <a:lnTo>
                      <a:pt x="1103" y="319"/>
                    </a:lnTo>
                    <a:lnTo>
                      <a:pt x="1121" y="345"/>
                    </a:lnTo>
                    <a:lnTo>
                      <a:pt x="1128" y="373"/>
                    </a:lnTo>
                    <a:lnTo>
                      <a:pt x="1146" y="399"/>
                    </a:lnTo>
                    <a:lnTo>
                      <a:pt x="1164" y="424"/>
                    </a:lnTo>
                    <a:lnTo>
                      <a:pt x="1182" y="449"/>
                    </a:lnTo>
                    <a:lnTo>
                      <a:pt x="1190" y="479"/>
                    </a:lnTo>
                    <a:lnTo>
                      <a:pt x="1208" y="504"/>
                    </a:lnTo>
                    <a:lnTo>
                      <a:pt x="1190" y="522"/>
                    </a:lnTo>
                    <a:lnTo>
                      <a:pt x="1175" y="548"/>
                    </a:lnTo>
                    <a:lnTo>
                      <a:pt x="1157" y="566"/>
                    </a:lnTo>
                    <a:lnTo>
                      <a:pt x="1146" y="591"/>
                    </a:lnTo>
                    <a:lnTo>
                      <a:pt x="1128" y="621"/>
                    </a:lnTo>
                    <a:lnTo>
                      <a:pt x="1110" y="635"/>
                    </a:lnTo>
                    <a:lnTo>
                      <a:pt x="1096" y="664"/>
                    </a:lnTo>
                    <a:lnTo>
                      <a:pt x="1078" y="682"/>
                    </a:lnTo>
                    <a:lnTo>
                      <a:pt x="1078" y="708"/>
                    </a:lnTo>
                    <a:lnTo>
                      <a:pt x="1067" y="733"/>
                    </a:lnTo>
                    <a:lnTo>
                      <a:pt x="1060" y="762"/>
                    </a:lnTo>
                    <a:lnTo>
                      <a:pt x="1048" y="787"/>
                    </a:lnTo>
                    <a:lnTo>
                      <a:pt x="1048" y="812"/>
                    </a:lnTo>
                    <a:lnTo>
                      <a:pt x="1042" y="838"/>
                    </a:lnTo>
                    <a:lnTo>
                      <a:pt x="1034" y="867"/>
                    </a:lnTo>
                    <a:lnTo>
                      <a:pt x="1024" y="893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0" name="Freeform 527"/>
              <p:cNvSpPr>
                <a:spLocks/>
              </p:cNvSpPr>
              <p:nvPr/>
            </p:nvSpPr>
            <p:spPr bwMode="auto">
              <a:xfrm>
                <a:off x="3177" y="1438"/>
                <a:ext cx="276" cy="218"/>
              </a:xfrm>
              <a:custGeom>
                <a:avLst/>
                <a:gdLst>
                  <a:gd name="T0" fmla="*/ 59 w 1102"/>
                  <a:gd name="T1" fmla="*/ 51 h 874"/>
                  <a:gd name="T2" fmla="*/ 58 w 1102"/>
                  <a:gd name="T3" fmla="*/ 52 h 874"/>
                  <a:gd name="T4" fmla="*/ 58 w 1102"/>
                  <a:gd name="T5" fmla="*/ 53 h 874"/>
                  <a:gd name="T6" fmla="*/ 58 w 1102"/>
                  <a:gd name="T7" fmla="*/ 54 h 874"/>
                  <a:gd name="T8" fmla="*/ 53 w 1102"/>
                  <a:gd name="T9" fmla="*/ 54 h 874"/>
                  <a:gd name="T10" fmla="*/ 46 w 1102"/>
                  <a:gd name="T11" fmla="*/ 54 h 874"/>
                  <a:gd name="T12" fmla="*/ 41 w 1102"/>
                  <a:gd name="T13" fmla="*/ 54 h 874"/>
                  <a:gd name="T14" fmla="*/ 35 w 1102"/>
                  <a:gd name="T15" fmla="*/ 54 h 874"/>
                  <a:gd name="T16" fmla="*/ 30 w 1102"/>
                  <a:gd name="T17" fmla="*/ 52 h 874"/>
                  <a:gd name="T18" fmla="*/ 24 w 1102"/>
                  <a:gd name="T19" fmla="*/ 51 h 874"/>
                  <a:gd name="T20" fmla="*/ 18 w 1102"/>
                  <a:gd name="T21" fmla="*/ 49 h 874"/>
                  <a:gd name="T22" fmla="*/ 12 w 1102"/>
                  <a:gd name="T23" fmla="*/ 47 h 874"/>
                  <a:gd name="T24" fmla="*/ 9 w 1102"/>
                  <a:gd name="T25" fmla="*/ 44 h 874"/>
                  <a:gd name="T26" fmla="*/ 6 w 1102"/>
                  <a:gd name="T27" fmla="*/ 41 h 874"/>
                  <a:gd name="T28" fmla="*/ 3 w 1102"/>
                  <a:gd name="T29" fmla="*/ 38 h 874"/>
                  <a:gd name="T30" fmla="*/ 0 w 1102"/>
                  <a:gd name="T31" fmla="*/ 36 h 874"/>
                  <a:gd name="T32" fmla="*/ 0 w 1102"/>
                  <a:gd name="T33" fmla="*/ 31 h 874"/>
                  <a:gd name="T34" fmla="*/ 0 w 1102"/>
                  <a:gd name="T35" fmla="*/ 25 h 874"/>
                  <a:gd name="T36" fmla="*/ 0 w 1102"/>
                  <a:gd name="T37" fmla="*/ 20 h 874"/>
                  <a:gd name="T38" fmla="*/ 0 w 1102"/>
                  <a:gd name="T39" fmla="*/ 15 h 874"/>
                  <a:gd name="T40" fmla="*/ 6 w 1102"/>
                  <a:gd name="T41" fmla="*/ 11 h 874"/>
                  <a:gd name="T42" fmla="*/ 11 w 1102"/>
                  <a:gd name="T43" fmla="*/ 7 h 874"/>
                  <a:gd name="T44" fmla="*/ 17 w 1102"/>
                  <a:gd name="T45" fmla="*/ 4 h 874"/>
                  <a:gd name="T46" fmla="*/ 22 w 1102"/>
                  <a:gd name="T47" fmla="*/ 0 h 874"/>
                  <a:gd name="T48" fmla="*/ 28 w 1102"/>
                  <a:gd name="T49" fmla="*/ 1 h 874"/>
                  <a:gd name="T50" fmla="*/ 34 w 1102"/>
                  <a:gd name="T51" fmla="*/ 3 h 874"/>
                  <a:gd name="T52" fmla="*/ 39 w 1102"/>
                  <a:gd name="T53" fmla="*/ 4 h 874"/>
                  <a:gd name="T54" fmla="*/ 45 w 1102"/>
                  <a:gd name="T55" fmla="*/ 5 h 874"/>
                  <a:gd name="T56" fmla="*/ 50 w 1102"/>
                  <a:gd name="T57" fmla="*/ 8 h 874"/>
                  <a:gd name="T58" fmla="*/ 54 w 1102"/>
                  <a:gd name="T59" fmla="*/ 11 h 874"/>
                  <a:gd name="T60" fmla="*/ 58 w 1102"/>
                  <a:gd name="T61" fmla="*/ 14 h 874"/>
                  <a:gd name="T62" fmla="*/ 63 w 1102"/>
                  <a:gd name="T63" fmla="*/ 16 h 874"/>
                  <a:gd name="T64" fmla="*/ 64 w 1102"/>
                  <a:gd name="T65" fmla="*/ 19 h 874"/>
                  <a:gd name="T66" fmla="*/ 66 w 1102"/>
                  <a:gd name="T67" fmla="*/ 23 h 874"/>
                  <a:gd name="T68" fmla="*/ 68 w 1102"/>
                  <a:gd name="T69" fmla="*/ 25 h 874"/>
                  <a:gd name="T70" fmla="*/ 69 w 1102"/>
                  <a:gd name="T71" fmla="*/ 28 h 874"/>
                  <a:gd name="T72" fmla="*/ 67 w 1102"/>
                  <a:gd name="T73" fmla="*/ 31 h 874"/>
                  <a:gd name="T74" fmla="*/ 65 w 1102"/>
                  <a:gd name="T75" fmla="*/ 33 h 874"/>
                  <a:gd name="T76" fmla="*/ 63 w 1102"/>
                  <a:gd name="T77" fmla="*/ 36 h 874"/>
                  <a:gd name="T78" fmla="*/ 61 w 1102"/>
                  <a:gd name="T79" fmla="*/ 38 h 874"/>
                  <a:gd name="T80" fmla="*/ 61 w 1102"/>
                  <a:gd name="T81" fmla="*/ 42 h 874"/>
                  <a:gd name="T82" fmla="*/ 60 w 1102"/>
                  <a:gd name="T83" fmla="*/ 44 h 874"/>
                  <a:gd name="T84" fmla="*/ 59 w 1102"/>
                  <a:gd name="T85" fmla="*/ 47 h 874"/>
                  <a:gd name="T86" fmla="*/ 59 w 1102"/>
                  <a:gd name="T87" fmla="*/ 51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2" h="874">
                    <a:moveTo>
                      <a:pt x="936" y="812"/>
                    </a:moveTo>
                    <a:lnTo>
                      <a:pt x="936" y="820"/>
                    </a:lnTo>
                    <a:lnTo>
                      <a:pt x="936" y="826"/>
                    </a:lnTo>
                    <a:lnTo>
                      <a:pt x="926" y="838"/>
                    </a:lnTo>
                    <a:lnTo>
                      <a:pt x="926" y="845"/>
                    </a:lnTo>
                    <a:lnTo>
                      <a:pt x="926" y="856"/>
                    </a:lnTo>
                    <a:lnTo>
                      <a:pt x="926" y="863"/>
                    </a:lnTo>
                    <a:lnTo>
                      <a:pt x="926" y="874"/>
                    </a:lnTo>
                    <a:lnTo>
                      <a:pt x="881" y="863"/>
                    </a:lnTo>
                    <a:lnTo>
                      <a:pt x="838" y="863"/>
                    </a:lnTo>
                    <a:lnTo>
                      <a:pt x="784" y="863"/>
                    </a:lnTo>
                    <a:lnTo>
                      <a:pt x="740" y="863"/>
                    </a:lnTo>
                    <a:lnTo>
                      <a:pt x="697" y="863"/>
                    </a:lnTo>
                    <a:lnTo>
                      <a:pt x="653" y="863"/>
                    </a:lnTo>
                    <a:lnTo>
                      <a:pt x="609" y="863"/>
                    </a:lnTo>
                    <a:lnTo>
                      <a:pt x="563" y="863"/>
                    </a:lnTo>
                    <a:lnTo>
                      <a:pt x="519" y="845"/>
                    </a:lnTo>
                    <a:lnTo>
                      <a:pt x="475" y="838"/>
                    </a:lnTo>
                    <a:lnTo>
                      <a:pt x="424" y="820"/>
                    </a:lnTo>
                    <a:lnTo>
                      <a:pt x="377" y="812"/>
                    </a:lnTo>
                    <a:lnTo>
                      <a:pt x="334" y="794"/>
                    </a:lnTo>
                    <a:lnTo>
                      <a:pt x="291" y="783"/>
                    </a:lnTo>
                    <a:lnTo>
                      <a:pt x="236" y="765"/>
                    </a:lnTo>
                    <a:lnTo>
                      <a:pt x="192" y="757"/>
                    </a:lnTo>
                    <a:lnTo>
                      <a:pt x="167" y="732"/>
                    </a:lnTo>
                    <a:lnTo>
                      <a:pt x="149" y="714"/>
                    </a:lnTo>
                    <a:lnTo>
                      <a:pt x="123" y="689"/>
                    </a:lnTo>
                    <a:lnTo>
                      <a:pt x="98" y="660"/>
                    </a:lnTo>
                    <a:lnTo>
                      <a:pt x="68" y="642"/>
                    </a:lnTo>
                    <a:lnTo>
                      <a:pt x="50" y="617"/>
                    </a:lnTo>
                    <a:lnTo>
                      <a:pt x="25" y="599"/>
                    </a:lnTo>
                    <a:lnTo>
                      <a:pt x="0" y="572"/>
                    </a:lnTo>
                    <a:lnTo>
                      <a:pt x="0" y="529"/>
                    </a:lnTo>
                    <a:lnTo>
                      <a:pt x="0" y="493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70"/>
                    </a:lnTo>
                    <a:lnTo>
                      <a:pt x="0" y="326"/>
                    </a:lnTo>
                    <a:lnTo>
                      <a:pt x="0" y="282"/>
                    </a:lnTo>
                    <a:lnTo>
                      <a:pt x="0" y="246"/>
                    </a:lnTo>
                    <a:lnTo>
                      <a:pt x="44" y="210"/>
                    </a:lnTo>
                    <a:lnTo>
                      <a:pt x="87" y="185"/>
                    </a:lnTo>
                    <a:lnTo>
                      <a:pt x="131" y="148"/>
                    </a:lnTo>
                    <a:lnTo>
                      <a:pt x="174" y="122"/>
                    </a:lnTo>
                    <a:lnTo>
                      <a:pt x="221" y="97"/>
                    </a:lnTo>
                    <a:lnTo>
                      <a:pt x="265" y="61"/>
                    </a:lnTo>
                    <a:lnTo>
                      <a:pt x="309" y="36"/>
                    </a:lnTo>
                    <a:lnTo>
                      <a:pt x="352" y="0"/>
                    </a:lnTo>
                    <a:lnTo>
                      <a:pt x="395" y="18"/>
                    </a:lnTo>
                    <a:lnTo>
                      <a:pt x="449" y="25"/>
                    </a:lnTo>
                    <a:lnTo>
                      <a:pt x="494" y="36"/>
                    </a:lnTo>
                    <a:lnTo>
                      <a:pt x="537" y="43"/>
                    </a:lnTo>
                    <a:lnTo>
                      <a:pt x="581" y="50"/>
                    </a:lnTo>
                    <a:lnTo>
                      <a:pt x="624" y="68"/>
                    </a:lnTo>
                    <a:lnTo>
                      <a:pt x="678" y="79"/>
                    </a:lnTo>
                    <a:lnTo>
                      <a:pt x="721" y="86"/>
                    </a:lnTo>
                    <a:lnTo>
                      <a:pt x="758" y="104"/>
                    </a:lnTo>
                    <a:lnTo>
                      <a:pt x="794" y="130"/>
                    </a:lnTo>
                    <a:lnTo>
                      <a:pt x="820" y="148"/>
                    </a:lnTo>
                    <a:lnTo>
                      <a:pt x="856" y="173"/>
                    </a:lnTo>
                    <a:lnTo>
                      <a:pt x="889" y="192"/>
                    </a:lnTo>
                    <a:lnTo>
                      <a:pt x="926" y="221"/>
                    </a:lnTo>
                    <a:lnTo>
                      <a:pt x="962" y="236"/>
                    </a:lnTo>
                    <a:lnTo>
                      <a:pt x="998" y="264"/>
                    </a:lnTo>
                    <a:lnTo>
                      <a:pt x="1005" y="282"/>
                    </a:lnTo>
                    <a:lnTo>
                      <a:pt x="1023" y="308"/>
                    </a:lnTo>
                    <a:lnTo>
                      <a:pt x="1030" y="333"/>
                    </a:lnTo>
                    <a:lnTo>
                      <a:pt x="1048" y="363"/>
                    </a:lnTo>
                    <a:lnTo>
                      <a:pt x="1059" y="376"/>
                    </a:lnTo>
                    <a:lnTo>
                      <a:pt x="1077" y="406"/>
                    </a:lnTo>
                    <a:lnTo>
                      <a:pt x="1084" y="431"/>
                    </a:lnTo>
                    <a:lnTo>
                      <a:pt x="1102" y="449"/>
                    </a:lnTo>
                    <a:lnTo>
                      <a:pt x="1084" y="475"/>
                    </a:lnTo>
                    <a:lnTo>
                      <a:pt x="1066" y="493"/>
                    </a:lnTo>
                    <a:lnTo>
                      <a:pt x="1059" y="518"/>
                    </a:lnTo>
                    <a:lnTo>
                      <a:pt x="1041" y="536"/>
                    </a:lnTo>
                    <a:lnTo>
                      <a:pt x="1023" y="554"/>
                    </a:lnTo>
                    <a:lnTo>
                      <a:pt x="1012" y="580"/>
                    </a:lnTo>
                    <a:lnTo>
                      <a:pt x="998" y="599"/>
                    </a:lnTo>
                    <a:lnTo>
                      <a:pt x="980" y="617"/>
                    </a:lnTo>
                    <a:lnTo>
                      <a:pt x="980" y="642"/>
                    </a:lnTo>
                    <a:lnTo>
                      <a:pt x="969" y="671"/>
                    </a:lnTo>
                    <a:lnTo>
                      <a:pt x="962" y="689"/>
                    </a:lnTo>
                    <a:lnTo>
                      <a:pt x="962" y="714"/>
                    </a:lnTo>
                    <a:lnTo>
                      <a:pt x="950" y="739"/>
                    </a:lnTo>
                    <a:lnTo>
                      <a:pt x="944" y="757"/>
                    </a:lnTo>
                    <a:lnTo>
                      <a:pt x="944" y="783"/>
                    </a:lnTo>
                    <a:lnTo>
                      <a:pt x="936" y="812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1" name="Freeform 528"/>
              <p:cNvSpPr>
                <a:spLocks/>
              </p:cNvSpPr>
              <p:nvPr/>
            </p:nvSpPr>
            <p:spPr bwMode="auto">
              <a:xfrm>
                <a:off x="3201" y="1455"/>
                <a:ext cx="249" cy="197"/>
              </a:xfrm>
              <a:custGeom>
                <a:avLst/>
                <a:gdLst>
                  <a:gd name="T0" fmla="*/ 53 w 994"/>
                  <a:gd name="T1" fmla="*/ 47 h 788"/>
                  <a:gd name="T2" fmla="*/ 53 w 994"/>
                  <a:gd name="T3" fmla="*/ 48 h 788"/>
                  <a:gd name="T4" fmla="*/ 53 w 994"/>
                  <a:gd name="T5" fmla="*/ 49 h 788"/>
                  <a:gd name="T6" fmla="*/ 50 w 994"/>
                  <a:gd name="T7" fmla="*/ 49 h 788"/>
                  <a:gd name="T8" fmla="*/ 45 w 994"/>
                  <a:gd name="T9" fmla="*/ 49 h 788"/>
                  <a:gd name="T10" fmla="*/ 40 w 994"/>
                  <a:gd name="T11" fmla="*/ 49 h 788"/>
                  <a:gd name="T12" fmla="*/ 34 w 994"/>
                  <a:gd name="T13" fmla="*/ 49 h 788"/>
                  <a:gd name="T14" fmla="*/ 29 w 994"/>
                  <a:gd name="T15" fmla="*/ 48 h 788"/>
                  <a:gd name="T16" fmla="*/ 24 w 994"/>
                  <a:gd name="T17" fmla="*/ 47 h 788"/>
                  <a:gd name="T18" fmla="*/ 19 w 994"/>
                  <a:gd name="T19" fmla="*/ 45 h 788"/>
                  <a:gd name="T20" fmla="*/ 14 w 994"/>
                  <a:gd name="T21" fmla="*/ 43 h 788"/>
                  <a:gd name="T22" fmla="*/ 10 w 994"/>
                  <a:gd name="T23" fmla="*/ 42 h 788"/>
                  <a:gd name="T24" fmla="*/ 7 w 994"/>
                  <a:gd name="T25" fmla="*/ 39 h 788"/>
                  <a:gd name="T26" fmla="*/ 4 w 994"/>
                  <a:gd name="T27" fmla="*/ 37 h 788"/>
                  <a:gd name="T28" fmla="*/ 2 w 994"/>
                  <a:gd name="T29" fmla="*/ 34 h 788"/>
                  <a:gd name="T30" fmla="*/ 0 w 994"/>
                  <a:gd name="T31" fmla="*/ 30 h 788"/>
                  <a:gd name="T32" fmla="*/ 1 w 994"/>
                  <a:gd name="T33" fmla="*/ 26 h 788"/>
                  <a:gd name="T34" fmla="*/ 1 w 994"/>
                  <a:gd name="T35" fmla="*/ 21 h 788"/>
                  <a:gd name="T36" fmla="*/ 1 w 994"/>
                  <a:gd name="T37" fmla="*/ 16 h 788"/>
                  <a:gd name="T38" fmla="*/ 3 w 994"/>
                  <a:gd name="T39" fmla="*/ 12 h 788"/>
                  <a:gd name="T40" fmla="*/ 8 w 994"/>
                  <a:gd name="T41" fmla="*/ 9 h 788"/>
                  <a:gd name="T42" fmla="*/ 13 w 994"/>
                  <a:gd name="T43" fmla="*/ 6 h 788"/>
                  <a:gd name="T44" fmla="*/ 18 w 994"/>
                  <a:gd name="T45" fmla="*/ 2 h 788"/>
                  <a:gd name="T46" fmla="*/ 23 w 994"/>
                  <a:gd name="T47" fmla="*/ 1 h 788"/>
                  <a:gd name="T48" fmla="*/ 28 w 994"/>
                  <a:gd name="T49" fmla="*/ 2 h 788"/>
                  <a:gd name="T50" fmla="*/ 33 w 994"/>
                  <a:gd name="T51" fmla="*/ 4 h 788"/>
                  <a:gd name="T52" fmla="*/ 38 w 994"/>
                  <a:gd name="T53" fmla="*/ 5 h 788"/>
                  <a:gd name="T54" fmla="*/ 43 w 994"/>
                  <a:gd name="T55" fmla="*/ 6 h 788"/>
                  <a:gd name="T56" fmla="*/ 46 w 994"/>
                  <a:gd name="T57" fmla="*/ 9 h 788"/>
                  <a:gd name="T58" fmla="*/ 50 w 994"/>
                  <a:gd name="T59" fmla="*/ 11 h 788"/>
                  <a:gd name="T60" fmla="*/ 54 w 994"/>
                  <a:gd name="T61" fmla="*/ 14 h 788"/>
                  <a:gd name="T62" fmla="*/ 57 w 994"/>
                  <a:gd name="T63" fmla="*/ 16 h 788"/>
                  <a:gd name="T64" fmla="*/ 58 w 994"/>
                  <a:gd name="T65" fmla="*/ 19 h 788"/>
                  <a:gd name="T66" fmla="*/ 60 w 994"/>
                  <a:gd name="T67" fmla="*/ 22 h 788"/>
                  <a:gd name="T68" fmla="*/ 61 w 994"/>
                  <a:gd name="T69" fmla="*/ 24 h 788"/>
                  <a:gd name="T70" fmla="*/ 61 w 994"/>
                  <a:gd name="T71" fmla="*/ 27 h 788"/>
                  <a:gd name="T72" fmla="*/ 60 w 994"/>
                  <a:gd name="T73" fmla="*/ 29 h 788"/>
                  <a:gd name="T74" fmla="*/ 58 w 994"/>
                  <a:gd name="T75" fmla="*/ 32 h 788"/>
                  <a:gd name="T76" fmla="*/ 56 w 994"/>
                  <a:gd name="T77" fmla="*/ 34 h 788"/>
                  <a:gd name="T78" fmla="*/ 55 w 994"/>
                  <a:gd name="T79" fmla="*/ 37 h 788"/>
                  <a:gd name="T80" fmla="*/ 55 w 994"/>
                  <a:gd name="T81" fmla="*/ 39 h 788"/>
                  <a:gd name="T82" fmla="*/ 54 w 994"/>
                  <a:gd name="T83" fmla="*/ 42 h 788"/>
                  <a:gd name="T84" fmla="*/ 53 w 994"/>
                  <a:gd name="T85" fmla="*/ 44 h 7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94" h="788">
                    <a:moveTo>
                      <a:pt x="846" y="733"/>
                    </a:moveTo>
                    <a:lnTo>
                      <a:pt x="846" y="744"/>
                    </a:lnTo>
                    <a:lnTo>
                      <a:pt x="838" y="752"/>
                    </a:lnTo>
                    <a:lnTo>
                      <a:pt x="838" y="758"/>
                    </a:lnTo>
                    <a:lnTo>
                      <a:pt x="838" y="770"/>
                    </a:lnTo>
                    <a:lnTo>
                      <a:pt x="838" y="777"/>
                    </a:lnTo>
                    <a:lnTo>
                      <a:pt x="838" y="788"/>
                    </a:lnTo>
                    <a:lnTo>
                      <a:pt x="791" y="788"/>
                    </a:lnTo>
                    <a:lnTo>
                      <a:pt x="747" y="777"/>
                    </a:lnTo>
                    <a:lnTo>
                      <a:pt x="714" y="777"/>
                    </a:lnTo>
                    <a:lnTo>
                      <a:pt x="668" y="777"/>
                    </a:lnTo>
                    <a:lnTo>
                      <a:pt x="635" y="777"/>
                    </a:lnTo>
                    <a:lnTo>
                      <a:pt x="587" y="777"/>
                    </a:lnTo>
                    <a:lnTo>
                      <a:pt x="544" y="777"/>
                    </a:lnTo>
                    <a:lnTo>
                      <a:pt x="511" y="777"/>
                    </a:lnTo>
                    <a:lnTo>
                      <a:pt x="465" y="758"/>
                    </a:lnTo>
                    <a:lnTo>
                      <a:pt x="421" y="752"/>
                    </a:lnTo>
                    <a:lnTo>
                      <a:pt x="388" y="744"/>
                    </a:lnTo>
                    <a:lnTo>
                      <a:pt x="341" y="726"/>
                    </a:lnTo>
                    <a:lnTo>
                      <a:pt x="297" y="715"/>
                    </a:lnTo>
                    <a:lnTo>
                      <a:pt x="265" y="707"/>
                    </a:lnTo>
                    <a:lnTo>
                      <a:pt x="218" y="689"/>
                    </a:lnTo>
                    <a:lnTo>
                      <a:pt x="175" y="682"/>
                    </a:lnTo>
                    <a:lnTo>
                      <a:pt x="156" y="664"/>
                    </a:lnTo>
                    <a:lnTo>
                      <a:pt x="130" y="635"/>
                    </a:lnTo>
                    <a:lnTo>
                      <a:pt x="112" y="621"/>
                    </a:lnTo>
                    <a:lnTo>
                      <a:pt x="87" y="603"/>
                    </a:lnTo>
                    <a:lnTo>
                      <a:pt x="69" y="585"/>
                    </a:lnTo>
                    <a:lnTo>
                      <a:pt x="43" y="556"/>
                    </a:lnTo>
                    <a:lnTo>
                      <a:pt x="25" y="541"/>
                    </a:lnTo>
                    <a:lnTo>
                      <a:pt x="0" y="523"/>
                    </a:lnTo>
                    <a:lnTo>
                      <a:pt x="0" y="480"/>
                    </a:lnTo>
                    <a:lnTo>
                      <a:pt x="0" y="443"/>
                    </a:lnTo>
                    <a:lnTo>
                      <a:pt x="7" y="407"/>
                    </a:lnTo>
                    <a:lnTo>
                      <a:pt x="7" y="371"/>
                    </a:lnTo>
                    <a:lnTo>
                      <a:pt x="7" y="338"/>
                    </a:lnTo>
                    <a:lnTo>
                      <a:pt x="7" y="295"/>
                    </a:lnTo>
                    <a:lnTo>
                      <a:pt x="7" y="258"/>
                    </a:lnTo>
                    <a:lnTo>
                      <a:pt x="7" y="222"/>
                    </a:lnTo>
                    <a:lnTo>
                      <a:pt x="43" y="196"/>
                    </a:lnTo>
                    <a:lnTo>
                      <a:pt x="87" y="168"/>
                    </a:lnTo>
                    <a:lnTo>
                      <a:pt x="123" y="142"/>
                    </a:lnTo>
                    <a:lnTo>
                      <a:pt x="167" y="117"/>
                    </a:lnTo>
                    <a:lnTo>
                      <a:pt x="199" y="91"/>
                    </a:lnTo>
                    <a:lnTo>
                      <a:pt x="247" y="54"/>
                    </a:lnTo>
                    <a:lnTo>
                      <a:pt x="279" y="29"/>
                    </a:lnTo>
                    <a:lnTo>
                      <a:pt x="315" y="0"/>
                    </a:lnTo>
                    <a:lnTo>
                      <a:pt x="359" y="11"/>
                    </a:lnTo>
                    <a:lnTo>
                      <a:pt x="402" y="29"/>
                    </a:lnTo>
                    <a:lnTo>
                      <a:pt x="450" y="36"/>
                    </a:lnTo>
                    <a:lnTo>
                      <a:pt x="483" y="44"/>
                    </a:lnTo>
                    <a:lnTo>
                      <a:pt x="526" y="54"/>
                    </a:lnTo>
                    <a:lnTo>
                      <a:pt x="574" y="62"/>
                    </a:lnTo>
                    <a:lnTo>
                      <a:pt x="605" y="73"/>
                    </a:lnTo>
                    <a:lnTo>
                      <a:pt x="653" y="80"/>
                    </a:lnTo>
                    <a:lnTo>
                      <a:pt x="678" y="99"/>
                    </a:lnTo>
                    <a:lnTo>
                      <a:pt x="714" y="117"/>
                    </a:lnTo>
                    <a:lnTo>
                      <a:pt x="740" y="142"/>
                    </a:lnTo>
                    <a:lnTo>
                      <a:pt x="777" y="160"/>
                    </a:lnTo>
                    <a:lnTo>
                      <a:pt x="801" y="178"/>
                    </a:lnTo>
                    <a:lnTo>
                      <a:pt x="838" y="196"/>
                    </a:lnTo>
                    <a:lnTo>
                      <a:pt x="864" y="222"/>
                    </a:lnTo>
                    <a:lnTo>
                      <a:pt x="900" y="240"/>
                    </a:lnTo>
                    <a:lnTo>
                      <a:pt x="907" y="258"/>
                    </a:lnTo>
                    <a:lnTo>
                      <a:pt x="914" y="283"/>
                    </a:lnTo>
                    <a:lnTo>
                      <a:pt x="932" y="302"/>
                    </a:lnTo>
                    <a:lnTo>
                      <a:pt x="943" y="326"/>
                    </a:lnTo>
                    <a:lnTo>
                      <a:pt x="950" y="345"/>
                    </a:lnTo>
                    <a:lnTo>
                      <a:pt x="968" y="363"/>
                    </a:lnTo>
                    <a:lnTo>
                      <a:pt x="979" y="389"/>
                    </a:lnTo>
                    <a:lnTo>
                      <a:pt x="994" y="407"/>
                    </a:lnTo>
                    <a:lnTo>
                      <a:pt x="979" y="425"/>
                    </a:lnTo>
                    <a:lnTo>
                      <a:pt x="968" y="450"/>
                    </a:lnTo>
                    <a:lnTo>
                      <a:pt x="950" y="468"/>
                    </a:lnTo>
                    <a:lnTo>
                      <a:pt x="943" y="486"/>
                    </a:lnTo>
                    <a:lnTo>
                      <a:pt x="925" y="504"/>
                    </a:lnTo>
                    <a:lnTo>
                      <a:pt x="914" y="523"/>
                    </a:lnTo>
                    <a:lnTo>
                      <a:pt x="900" y="541"/>
                    </a:lnTo>
                    <a:lnTo>
                      <a:pt x="889" y="556"/>
                    </a:lnTo>
                    <a:lnTo>
                      <a:pt x="882" y="585"/>
                    </a:lnTo>
                    <a:lnTo>
                      <a:pt x="871" y="603"/>
                    </a:lnTo>
                    <a:lnTo>
                      <a:pt x="871" y="628"/>
                    </a:lnTo>
                    <a:lnTo>
                      <a:pt x="864" y="646"/>
                    </a:lnTo>
                    <a:lnTo>
                      <a:pt x="864" y="664"/>
                    </a:lnTo>
                    <a:lnTo>
                      <a:pt x="852" y="689"/>
                    </a:lnTo>
                    <a:lnTo>
                      <a:pt x="846" y="707"/>
                    </a:lnTo>
                    <a:lnTo>
                      <a:pt x="846" y="73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2" name="Freeform 529"/>
              <p:cNvSpPr>
                <a:spLocks/>
              </p:cNvSpPr>
              <p:nvPr/>
            </p:nvSpPr>
            <p:spPr bwMode="auto">
              <a:xfrm>
                <a:off x="3228" y="1473"/>
                <a:ext cx="218" cy="174"/>
              </a:xfrm>
              <a:custGeom>
                <a:avLst/>
                <a:gdLst>
                  <a:gd name="T0" fmla="*/ 46 w 874"/>
                  <a:gd name="T1" fmla="*/ 41 h 697"/>
                  <a:gd name="T2" fmla="*/ 46 w 874"/>
                  <a:gd name="T3" fmla="*/ 42 h 697"/>
                  <a:gd name="T4" fmla="*/ 46 w 874"/>
                  <a:gd name="T5" fmla="*/ 43 h 697"/>
                  <a:gd name="T6" fmla="*/ 43 w 874"/>
                  <a:gd name="T7" fmla="*/ 43 h 697"/>
                  <a:gd name="T8" fmla="*/ 39 w 874"/>
                  <a:gd name="T9" fmla="*/ 43 h 697"/>
                  <a:gd name="T10" fmla="*/ 34 w 874"/>
                  <a:gd name="T11" fmla="*/ 43 h 697"/>
                  <a:gd name="T12" fmla="*/ 30 w 874"/>
                  <a:gd name="T13" fmla="*/ 43 h 697"/>
                  <a:gd name="T14" fmla="*/ 26 w 874"/>
                  <a:gd name="T15" fmla="*/ 42 h 697"/>
                  <a:gd name="T16" fmla="*/ 21 w 874"/>
                  <a:gd name="T17" fmla="*/ 41 h 697"/>
                  <a:gd name="T18" fmla="*/ 16 w 874"/>
                  <a:gd name="T19" fmla="*/ 39 h 697"/>
                  <a:gd name="T20" fmla="*/ 12 w 874"/>
                  <a:gd name="T21" fmla="*/ 38 h 697"/>
                  <a:gd name="T22" fmla="*/ 8 w 874"/>
                  <a:gd name="T23" fmla="*/ 36 h 697"/>
                  <a:gd name="T24" fmla="*/ 6 w 874"/>
                  <a:gd name="T25" fmla="*/ 34 h 697"/>
                  <a:gd name="T26" fmla="*/ 3 w 874"/>
                  <a:gd name="T27" fmla="*/ 32 h 697"/>
                  <a:gd name="T28" fmla="*/ 1 w 874"/>
                  <a:gd name="T29" fmla="*/ 30 h 697"/>
                  <a:gd name="T30" fmla="*/ 0 w 874"/>
                  <a:gd name="T31" fmla="*/ 26 h 697"/>
                  <a:gd name="T32" fmla="*/ 0 w 874"/>
                  <a:gd name="T33" fmla="*/ 22 h 697"/>
                  <a:gd name="T34" fmla="*/ 0 w 874"/>
                  <a:gd name="T35" fmla="*/ 18 h 697"/>
                  <a:gd name="T36" fmla="*/ 0 w 874"/>
                  <a:gd name="T37" fmla="*/ 14 h 697"/>
                  <a:gd name="T38" fmla="*/ 2 w 874"/>
                  <a:gd name="T39" fmla="*/ 10 h 697"/>
                  <a:gd name="T40" fmla="*/ 6 w 874"/>
                  <a:gd name="T41" fmla="*/ 8 h 697"/>
                  <a:gd name="T42" fmla="*/ 11 w 874"/>
                  <a:gd name="T43" fmla="*/ 5 h 697"/>
                  <a:gd name="T44" fmla="*/ 15 w 874"/>
                  <a:gd name="T45" fmla="*/ 1 h 697"/>
                  <a:gd name="T46" fmla="*/ 20 w 874"/>
                  <a:gd name="T47" fmla="*/ 0 h 697"/>
                  <a:gd name="T48" fmla="*/ 24 w 874"/>
                  <a:gd name="T49" fmla="*/ 1 h 697"/>
                  <a:gd name="T50" fmla="*/ 29 w 874"/>
                  <a:gd name="T51" fmla="*/ 3 h 697"/>
                  <a:gd name="T52" fmla="*/ 33 w 874"/>
                  <a:gd name="T53" fmla="*/ 4 h 697"/>
                  <a:gd name="T54" fmla="*/ 37 w 874"/>
                  <a:gd name="T55" fmla="*/ 5 h 697"/>
                  <a:gd name="T56" fmla="*/ 41 w 874"/>
                  <a:gd name="T57" fmla="*/ 8 h 697"/>
                  <a:gd name="T58" fmla="*/ 44 w 874"/>
                  <a:gd name="T59" fmla="*/ 10 h 697"/>
                  <a:gd name="T60" fmla="*/ 48 w 874"/>
                  <a:gd name="T61" fmla="*/ 12 h 697"/>
                  <a:gd name="T62" fmla="*/ 50 w 874"/>
                  <a:gd name="T63" fmla="*/ 14 h 697"/>
                  <a:gd name="T64" fmla="*/ 51 w 874"/>
                  <a:gd name="T65" fmla="*/ 16 h 697"/>
                  <a:gd name="T66" fmla="*/ 53 w 874"/>
                  <a:gd name="T67" fmla="*/ 19 h 697"/>
                  <a:gd name="T68" fmla="*/ 54 w 874"/>
                  <a:gd name="T69" fmla="*/ 21 h 697"/>
                  <a:gd name="T70" fmla="*/ 54 w 874"/>
                  <a:gd name="T71" fmla="*/ 23 h 697"/>
                  <a:gd name="T72" fmla="*/ 52 w 874"/>
                  <a:gd name="T73" fmla="*/ 26 h 697"/>
                  <a:gd name="T74" fmla="*/ 51 w 874"/>
                  <a:gd name="T75" fmla="*/ 28 h 697"/>
                  <a:gd name="T76" fmla="*/ 49 w 874"/>
                  <a:gd name="T77" fmla="*/ 30 h 697"/>
                  <a:gd name="T78" fmla="*/ 48 w 874"/>
                  <a:gd name="T79" fmla="*/ 32 h 697"/>
                  <a:gd name="T80" fmla="*/ 48 w 874"/>
                  <a:gd name="T81" fmla="*/ 35 h 697"/>
                  <a:gd name="T82" fmla="*/ 47 w 874"/>
                  <a:gd name="T83" fmla="*/ 37 h 697"/>
                  <a:gd name="T84" fmla="*/ 46 w 874"/>
                  <a:gd name="T85" fmla="*/ 39 h 6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74" h="697">
                    <a:moveTo>
                      <a:pt x="747" y="642"/>
                    </a:moveTo>
                    <a:lnTo>
                      <a:pt x="741" y="653"/>
                    </a:lnTo>
                    <a:lnTo>
                      <a:pt x="741" y="660"/>
                    </a:lnTo>
                    <a:lnTo>
                      <a:pt x="741" y="671"/>
                    </a:lnTo>
                    <a:lnTo>
                      <a:pt x="741" y="679"/>
                    </a:lnTo>
                    <a:lnTo>
                      <a:pt x="741" y="685"/>
                    </a:lnTo>
                    <a:lnTo>
                      <a:pt x="733" y="697"/>
                    </a:lnTo>
                    <a:lnTo>
                      <a:pt x="696" y="697"/>
                    </a:lnTo>
                    <a:lnTo>
                      <a:pt x="660" y="697"/>
                    </a:lnTo>
                    <a:lnTo>
                      <a:pt x="624" y="697"/>
                    </a:lnTo>
                    <a:lnTo>
                      <a:pt x="591" y="685"/>
                    </a:lnTo>
                    <a:lnTo>
                      <a:pt x="555" y="685"/>
                    </a:lnTo>
                    <a:lnTo>
                      <a:pt x="518" y="685"/>
                    </a:lnTo>
                    <a:lnTo>
                      <a:pt x="482" y="685"/>
                    </a:lnTo>
                    <a:lnTo>
                      <a:pt x="450" y="685"/>
                    </a:lnTo>
                    <a:lnTo>
                      <a:pt x="414" y="679"/>
                    </a:lnTo>
                    <a:lnTo>
                      <a:pt x="370" y="671"/>
                    </a:lnTo>
                    <a:lnTo>
                      <a:pt x="334" y="653"/>
                    </a:lnTo>
                    <a:lnTo>
                      <a:pt x="297" y="642"/>
                    </a:lnTo>
                    <a:lnTo>
                      <a:pt x="265" y="634"/>
                    </a:lnTo>
                    <a:lnTo>
                      <a:pt x="228" y="624"/>
                    </a:lnTo>
                    <a:lnTo>
                      <a:pt x="192" y="616"/>
                    </a:lnTo>
                    <a:lnTo>
                      <a:pt x="149" y="609"/>
                    </a:lnTo>
                    <a:lnTo>
                      <a:pt x="131" y="580"/>
                    </a:lnTo>
                    <a:lnTo>
                      <a:pt x="113" y="562"/>
                    </a:lnTo>
                    <a:lnTo>
                      <a:pt x="94" y="548"/>
                    </a:lnTo>
                    <a:lnTo>
                      <a:pt x="80" y="530"/>
                    </a:lnTo>
                    <a:lnTo>
                      <a:pt x="51" y="512"/>
                    </a:lnTo>
                    <a:lnTo>
                      <a:pt x="33" y="494"/>
                    </a:lnTo>
                    <a:lnTo>
                      <a:pt x="18" y="476"/>
                    </a:lnTo>
                    <a:lnTo>
                      <a:pt x="0" y="458"/>
                    </a:lnTo>
                    <a:lnTo>
                      <a:pt x="0" y="421"/>
                    </a:lnTo>
                    <a:lnTo>
                      <a:pt x="0" y="395"/>
                    </a:lnTo>
                    <a:lnTo>
                      <a:pt x="0" y="359"/>
                    </a:lnTo>
                    <a:lnTo>
                      <a:pt x="0" y="326"/>
                    </a:lnTo>
                    <a:lnTo>
                      <a:pt x="0" y="290"/>
                    </a:lnTo>
                    <a:lnTo>
                      <a:pt x="0" y="265"/>
                    </a:lnTo>
                    <a:lnTo>
                      <a:pt x="0" y="229"/>
                    </a:lnTo>
                    <a:lnTo>
                      <a:pt x="0" y="192"/>
                    </a:lnTo>
                    <a:lnTo>
                      <a:pt x="33" y="167"/>
                    </a:lnTo>
                    <a:lnTo>
                      <a:pt x="70" y="149"/>
                    </a:lnTo>
                    <a:lnTo>
                      <a:pt x="106" y="123"/>
                    </a:lnTo>
                    <a:lnTo>
                      <a:pt x="142" y="95"/>
                    </a:lnTo>
                    <a:lnTo>
                      <a:pt x="174" y="80"/>
                    </a:lnTo>
                    <a:lnTo>
                      <a:pt x="210" y="51"/>
                    </a:lnTo>
                    <a:lnTo>
                      <a:pt x="246" y="26"/>
                    </a:lnTo>
                    <a:lnTo>
                      <a:pt x="283" y="0"/>
                    </a:lnTo>
                    <a:lnTo>
                      <a:pt x="316" y="7"/>
                    </a:lnTo>
                    <a:lnTo>
                      <a:pt x="352" y="18"/>
                    </a:lnTo>
                    <a:lnTo>
                      <a:pt x="388" y="26"/>
                    </a:lnTo>
                    <a:lnTo>
                      <a:pt x="421" y="32"/>
                    </a:lnTo>
                    <a:lnTo>
                      <a:pt x="469" y="44"/>
                    </a:lnTo>
                    <a:lnTo>
                      <a:pt x="500" y="51"/>
                    </a:lnTo>
                    <a:lnTo>
                      <a:pt x="537" y="62"/>
                    </a:lnTo>
                    <a:lnTo>
                      <a:pt x="573" y="69"/>
                    </a:lnTo>
                    <a:lnTo>
                      <a:pt x="599" y="87"/>
                    </a:lnTo>
                    <a:lnTo>
                      <a:pt x="624" y="105"/>
                    </a:lnTo>
                    <a:lnTo>
                      <a:pt x="653" y="123"/>
                    </a:lnTo>
                    <a:lnTo>
                      <a:pt x="678" y="141"/>
                    </a:lnTo>
                    <a:lnTo>
                      <a:pt x="704" y="159"/>
                    </a:lnTo>
                    <a:lnTo>
                      <a:pt x="733" y="174"/>
                    </a:lnTo>
                    <a:lnTo>
                      <a:pt x="766" y="192"/>
                    </a:lnTo>
                    <a:lnTo>
                      <a:pt x="795" y="210"/>
                    </a:lnTo>
                    <a:lnTo>
                      <a:pt x="802" y="229"/>
                    </a:lnTo>
                    <a:lnTo>
                      <a:pt x="809" y="247"/>
                    </a:lnTo>
                    <a:lnTo>
                      <a:pt x="820" y="265"/>
                    </a:lnTo>
                    <a:lnTo>
                      <a:pt x="838" y="283"/>
                    </a:lnTo>
                    <a:lnTo>
                      <a:pt x="845" y="308"/>
                    </a:lnTo>
                    <a:lnTo>
                      <a:pt x="856" y="326"/>
                    </a:lnTo>
                    <a:lnTo>
                      <a:pt x="863" y="344"/>
                    </a:lnTo>
                    <a:lnTo>
                      <a:pt x="874" y="359"/>
                    </a:lnTo>
                    <a:lnTo>
                      <a:pt x="863" y="377"/>
                    </a:lnTo>
                    <a:lnTo>
                      <a:pt x="856" y="395"/>
                    </a:lnTo>
                    <a:lnTo>
                      <a:pt x="838" y="413"/>
                    </a:lnTo>
                    <a:lnTo>
                      <a:pt x="827" y="431"/>
                    </a:lnTo>
                    <a:lnTo>
                      <a:pt x="820" y="450"/>
                    </a:lnTo>
                    <a:lnTo>
                      <a:pt x="802" y="468"/>
                    </a:lnTo>
                    <a:lnTo>
                      <a:pt x="795" y="476"/>
                    </a:lnTo>
                    <a:lnTo>
                      <a:pt x="784" y="494"/>
                    </a:lnTo>
                    <a:lnTo>
                      <a:pt x="777" y="512"/>
                    </a:lnTo>
                    <a:lnTo>
                      <a:pt x="777" y="537"/>
                    </a:lnTo>
                    <a:lnTo>
                      <a:pt x="766" y="555"/>
                    </a:lnTo>
                    <a:lnTo>
                      <a:pt x="766" y="573"/>
                    </a:lnTo>
                    <a:lnTo>
                      <a:pt x="759" y="591"/>
                    </a:lnTo>
                    <a:lnTo>
                      <a:pt x="759" y="609"/>
                    </a:lnTo>
                    <a:lnTo>
                      <a:pt x="747" y="624"/>
                    </a:lnTo>
                    <a:lnTo>
                      <a:pt x="747" y="64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3" name="Freeform 530"/>
              <p:cNvSpPr>
                <a:spLocks/>
              </p:cNvSpPr>
              <p:nvPr/>
            </p:nvSpPr>
            <p:spPr bwMode="auto">
              <a:xfrm>
                <a:off x="3251" y="1490"/>
                <a:ext cx="193" cy="153"/>
              </a:xfrm>
              <a:custGeom>
                <a:avLst/>
                <a:gdLst>
                  <a:gd name="T0" fmla="*/ 41 w 769"/>
                  <a:gd name="T1" fmla="*/ 36 h 610"/>
                  <a:gd name="T2" fmla="*/ 41 w 769"/>
                  <a:gd name="T3" fmla="*/ 37 h 610"/>
                  <a:gd name="T4" fmla="*/ 41 w 769"/>
                  <a:gd name="T5" fmla="*/ 38 h 610"/>
                  <a:gd name="T6" fmla="*/ 37 w 769"/>
                  <a:gd name="T7" fmla="*/ 38 h 610"/>
                  <a:gd name="T8" fmla="*/ 33 w 769"/>
                  <a:gd name="T9" fmla="*/ 38 h 610"/>
                  <a:gd name="T10" fmla="*/ 29 w 769"/>
                  <a:gd name="T11" fmla="*/ 38 h 610"/>
                  <a:gd name="T12" fmla="*/ 25 w 769"/>
                  <a:gd name="T13" fmla="*/ 38 h 610"/>
                  <a:gd name="T14" fmla="*/ 21 w 769"/>
                  <a:gd name="T15" fmla="*/ 37 h 610"/>
                  <a:gd name="T16" fmla="*/ 17 w 769"/>
                  <a:gd name="T17" fmla="*/ 36 h 610"/>
                  <a:gd name="T18" fmla="*/ 13 w 769"/>
                  <a:gd name="T19" fmla="*/ 34 h 610"/>
                  <a:gd name="T20" fmla="*/ 9 w 769"/>
                  <a:gd name="T21" fmla="*/ 33 h 610"/>
                  <a:gd name="T22" fmla="*/ 7 w 769"/>
                  <a:gd name="T23" fmla="*/ 31 h 610"/>
                  <a:gd name="T24" fmla="*/ 5 w 769"/>
                  <a:gd name="T25" fmla="*/ 29 h 610"/>
                  <a:gd name="T26" fmla="*/ 2 w 769"/>
                  <a:gd name="T27" fmla="*/ 27 h 610"/>
                  <a:gd name="T28" fmla="*/ 0 w 769"/>
                  <a:gd name="T29" fmla="*/ 26 h 610"/>
                  <a:gd name="T30" fmla="*/ 0 w 769"/>
                  <a:gd name="T31" fmla="*/ 22 h 610"/>
                  <a:gd name="T32" fmla="*/ 0 w 769"/>
                  <a:gd name="T33" fmla="*/ 18 h 610"/>
                  <a:gd name="T34" fmla="*/ 0 w 769"/>
                  <a:gd name="T35" fmla="*/ 14 h 610"/>
                  <a:gd name="T36" fmla="*/ 0 w 769"/>
                  <a:gd name="T37" fmla="*/ 11 h 610"/>
                  <a:gd name="T38" fmla="*/ 4 w 769"/>
                  <a:gd name="T39" fmla="*/ 9 h 610"/>
                  <a:gd name="T40" fmla="*/ 8 w 769"/>
                  <a:gd name="T41" fmla="*/ 6 h 610"/>
                  <a:gd name="T42" fmla="*/ 12 w 769"/>
                  <a:gd name="T43" fmla="*/ 3 h 610"/>
                  <a:gd name="T44" fmla="*/ 16 w 769"/>
                  <a:gd name="T45" fmla="*/ 0 h 610"/>
                  <a:gd name="T46" fmla="*/ 20 w 769"/>
                  <a:gd name="T47" fmla="*/ 1 h 610"/>
                  <a:gd name="T48" fmla="*/ 24 w 769"/>
                  <a:gd name="T49" fmla="*/ 2 h 610"/>
                  <a:gd name="T50" fmla="*/ 28 w 769"/>
                  <a:gd name="T51" fmla="*/ 3 h 610"/>
                  <a:gd name="T52" fmla="*/ 32 w 769"/>
                  <a:gd name="T53" fmla="*/ 4 h 610"/>
                  <a:gd name="T54" fmla="*/ 35 w 769"/>
                  <a:gd name="T55" fmla="*/ 6 h 610"/>
                  <a:gd name="T56" fmla="*/ 38 w 769"/>
                  <a:gd name="T57" fmla="*/ 8 h 610"/>
                  <a:gd name="T58" fmla="*/ 41 w 769"/>
                  <a:gd name="T59" fmla="*/ 10 h 610"/>
                  <a:gd name="T60" fmla="*/ 44 w 769"/>
                  <a:gd name="T61" fmla="*/ 12 h 610"/>
                  <a:gd name="T62" fmla="*/ 45 w 769"/>
                  <a:gd name="T63" fmla="*/ 14 h 610"/>
                  <a:gd name="T64" fmla="*/ 46 w 769"/>
                  <a:gd name="T65" fmla="*/ 16 h 610"/>
                  <a:gd name="T66" fmla="*/ 47 w 769"/>
                  <a:gd name="T67" fmla="*/ 18 h 610"/>
                  <a:gd name="T68" fmla="*/ 48 w 769"/>
                  <a:gd name="T69" fmla="*/ 20 h 610"/>
                  <a:gd name="T70" fmla="*/ 47 w 769"/>
                  <a:gd name="T71" fmla="*/ 22 h 610"/>
                  <a:gd name="T72" fmla="*/ 46 w 769"/>
                  <a:gd name="T73" fmla="*/ 24 h 610"/>
                  <a:gd name="T74" fmla="*/ 45 w 769"/>
                  <a:gd name="T75" fmla="*/ 26 h 610"/>
                  <a:gd name="T76" fmla="*/ 43 w 769"/>
                  <a:gd name="T77" fmla="*/ 27 h 610"/>
                  <a:gd name="T78" fmla="*/ 43 w 769"/>
                  <a:gd name="T79" fmla="*/ 29 h 610"/>
                  <a:gd name="T80" fmla="*/ 42 w 769"/>
                  <a:gd name="T81" fmla="*/ 32 h 610"/>
                  <a:gd name="T82" fmla="*/ 42 w 769"/>
                  <a:gd name="T83" fmla="*/ 34 h 610"/>
                  <a:gd name="T84" fmla="*/ 41 w 769"/>
                  <a:gd name="T85" fmla="*/ 36 h 6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69" h="610">
                    <a:moveTo>
                      <a:pt x="653" y="565"/>
                    </a:moveTo>
                    <a:lnTo>
                      <a:pt x="653" y="573"/>
                    </a:lnTo>
                    <a:lnTo>
                      <a:pt x="653" y="584"/>
                    </a:lnTo>
                    <a:lnTo>
                      <a:pt x="653" y="591"/>
                    </a:lnTo>
                    <a:lnTo>
                      <a:pt x="647" y="602"/>
                    </a:lnTo>
                    <a:lnTo>
                      <a:pt x="647" y="610"/>
                    </a:lnTo>
                    <a:lnTo>
                      <a:pt x="621" y="610"/>
                    </a:lnTo>
                    <a:lnTo>
                      <a:pt x="584" y="610"/>
                    </a:lnTo>
                    <a:lnTo>
                      <a:pt x="559" y="610"/>
                    </a:lnTo>
                    <a:lnTo>
                      <a:pt x="523" y="610"/>
                    </a:lnTo>
                    <a:lnTo>
                      <a:pt x="487" y="610"/>
                    </a:lnTo>
                    <a:lnTo>
                      <a:pt x="461" y="602"/>
                    </a:lnTo>
                    <a:lnTo>
                      <a:pt x="424" y="602"/>
                    </a:lnTo>
                    <a:lnTo>
                      <a:pt x="400" y="602"/>
                    </a:lnTo>
                    <a:lnTo>
                      <a:pt x="363" y="591"/>
                    </a:lnTo>
                    <a:lnTo>
                      <a:pt x="327" y="584"/>
                    </a:lnTo>
                    <a:lnTo>
                      <a:pt x="302" y="573"/>
                    </a:lnTo>
                    <a:lnTo>
                      <a:pt x="266" y="565"/>
                    </a:lnTo>
                    <a:lnTo>
                      <a:pt x="233" y="555"/>
                    </a:lnTo>
                    <a:lnTo>
                      <a:pt x="203" y="547"/>
                    </a:lnTo>
                    <a:lnTo>
                      <a:pt x="171" y="540"/>
                    </a:lnTo>
                    <a:lnTo>
                      <a:pt x="134" y="529"/>
                    </a:lnTo>
                    <a:lnTo>
                      <a:pt x="116" y="511"/>
                    </a:lnTo>
                    <a:lnTo>
                      <a:pt x="109" y="493"/>
                    </a:lnTo>
                    <a:lnTo>
                      <a:pt x="91" y="486"/>
                    </a:lnTo>
                    <a:lnTo>
                      <a:pt x="73" y="468"/>
                    </a:lnTo>
                    <a:lnTo>
                      <a:pt x="55" y="450"/>
                    </a:lnTo>
                    <a:lnTo>
                      <a:pt x="37" y="432"/>
                    </a:lnTo>
                    <a:lnTo>
                      <a:pt x="19" y="414"/>
                    </a:lnTo>
                    <a:lnTo>
                      <a:pt x="0" y="407"/>
                    </a:lnTo>
                    <a:lnTo>
                      <a:pt x="0" y="370"/>
                    </a:lnTo>
                    <a:lnTo>
                      <a:pt x="0" y="344"/>
                    </a:lnTo>
                    <a:lnTo>
                      <a:pt x="0" y="319"/>
                    </a:lnTo>
                    <a:lnTo>
                      <a:pt x="0" y="290"/>
                    </a:lnTo>
                    <a:lnTo>
                      <a:pt x="0" y="257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66"/>
                    </a:lnTo>
                    <a:lnTo>
                      <a:pt x="37" y="153"/>
                    </a:lnTo>
                    <a:lnTo>
                      <a:pt x="66" y="135"/>
                    </a:lnTo>
                    <a:lnTo>
                      <a:pt x="98" y="105"/>
                    </a:lnTo>
                    <a:lnTo>
                      <a:pt x="127" y="90"/>
                    </a:lnTo>
                    <a:lnTo>
                      <a:pt x="160" y="62"/>
                    </a:lnTo>
                    <a:lnTo>
                      <a:pt x="189" y="44"/>
                    </a:lnTo>
                    <a:lnTo>
                      <a:pt x="222" y="26"/>
                    </a:lnTo>
                    <a:lnTo>
                      <a:pt x="251" y="0"/>
                    </a:lnTo>
                    <a:lnTo>
                      <a:pt x="284" y="11"/>
                    </a:lnTo>
                    <a:lnTo>
                      <a:pt x="312" y="18"/>
                    </a:lnTo>
                    <a:lnTo>
                      <a:pt x="345" y="26"/>
                    </a:lnTo>
                    <a:lnTo>
                      <a:pt x="381" y="36"/>
                    </a:lnTo>
                    <a:lnTo>
                      <a:pt x="406" y="44"/>
                    </a:lnTo>
                    <a:lnTo>
                      <a:pt x="443" y="44"/>
                    </a:lnTo>
                    <a:lnTo>
                      <a:pt x="479" y="54"/>
                    </a:lnTo>
                    <a:lnTo>
                      <a:pt x="505" y="62"/>
                    </a:lnTo>
                    <a:lnTo>
                      <a:pt x="530" y="80"/>
                    </a:lnTo>
                    <a:lnTo>
                      <a:pt x="559" y="90"/>
                    </a:lnTo>
                    <a:lnTo>
                      <a:pt x="578" y="105"/>
                    </a:lnTo>
                    <a:lnTo>
                      <a:pt x="602" y="123"/>
                    </a:lnTo>
                    <a:lnTo>
                      <a:pt x="629" y="141"/>
                    </a:lnTo>
                    <a:lnTo>
                      <a:pt x="647" y="153"/>
                    </a:lnTo>
                    <a:lnTo>
                      <a:pt x="672" y="166"/>
                    </a:lnTo>
                    <a:lnTo>
                      <a:pt x="701" y="184"/>
                    </a:lnTo>
                    <a:lnTo>
                      <a:pt x="708" y="203"/>
                    </a:lnTo>
                    <a:lnTo>
                      <a:pt x="715" y="221"/>
                    </a:lnTo>
                    <a:lnTo>
                      <a:pt x="726" y="239"/>
                    </a:lnTo>
                    <a:lnTo>
                      <a:pt x="733" y="247"/>
                    </a:lnTo>
                    <a:lnTo>
                      <a:pt x="744" y="265"/>
                    </a:lnTo>
                    <a:lnTo>
                      <a:pt x="751" y="283"/>
                    </a:lnTo>
                    <a:lnTo>
                      <a:pt x="762" y="301"/>
                    </a:lnTo>
                    <a:lnTo>
                      <a:pt x="769" y="319"/>
                    </a:lnTo>
                    <a:lnTo>
                      <a:pt x="762" y="338"/>
                    </a:lnTo>
                    <a:lnTo>
                      <a:pt x="751" y="344"/>
                    </a:lnTo>
                    <a:lnTo>
                      <a:pt x="744" y="362"/>
                    </a:lnTo>
                    <a:lnTo>
                      <a:pt x="733" y="381"/>
                    </a:lnTo>
                    <a:lnTo>
                      <a:pt x="715" y="389"/>
                    </a:lnTo>
                    <a:lnTo>
                      <a:pt x="708" y="407"/>
                    </a:lnTo>
                    <a:lnTo>
                      <a:pt x="701" y="425"/>
                    </a:lnTo>
                    <a:lnTo>
                      <a:pt x="690" y="432"/>
                    </a:lnTo>
                    <a:lnTo>
                      <a:pt x="683" y="450"/>
                    </a:lnTo>
                    <a:lnTo>
                      <a:pt x="683" y="468"/>
                    </a:lnTo>
                    <a:lnTo>
                      <a:pt x="683" y="486"/>
                    </a:lnTo>
                    <a:lnTo>
                      <a:pt x="672" y="504"/>
                    </a:lnTo>
                    <a:lnTo>
                      <a:pt x="672" y="522"/>
                    </a:lnTo>
                    <a:lnTo>
                      <a:pt x="665" y="540"/>
                    </a:lnTo>
                    <a:lnTo>
                      <a:pt x="665" y="547"/>
                    </a:lnTo>
                    <a:lnTo>
                      <a:pt x="653" y="56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4" name="Freeform 531"/>
              <p:cNvSpPr>
                <a:spLocks/>
              </p:cNvSpPr>
              <p:nvPr/>
            </p:nvSpPr>
            <p:spPr bwMode="auto">
              <a:xfrm>
                <a:off x="3276" y="1508"/>
                <a:ext cx="166" cy="130"/>
              </a:xfrm>
              <a:custGeom>
                <a:avLst/>
                <a:gdLst>
                  <a:gd name="T0" fmla="*/ 36 w 664"/>
                  <a:gd name="T1" fmla="*/ 31 h 519"/>
                  <a:gd name="T2" fmla="*/ 35 w 664"/>
                  <a:gd name="T3" fmla="*/ 31 h 519"/>
                  <a:gd name="T4" fmla="*/ 35 w 664"/>
                  <a:gd name="T5" fmla="*/ 33 h 519"/>
                  <a:gd name="T6" fmla="*/ 32 w 664"/>
                  <a:gd name="T7" fmla="*/ 33 h 519"/>
                  <a:gd name="T8" fmla="*/ 28 w 664"/>
                  <a:gd name="T9" fmla="*/ 33 h 519"/>
                  <a:gd name="T10" fmla="*/ 25 w 664"/>
                  <a:gd name="T11" fmla="*/ 33 h 519"/>
                  <a:gd name="T12" fmla="*/ 22 w 664"/>
                  <a:gd name="T13" fmla="*/ 33 h 519"/>
                  <a:gd name="T14" fmla="*/ 18 w 664"/>
                  <a:gd name="T15" fmla="*/ 31 h 519"/>
                  <a:gd name="T16" fmla="*/ 14 w 664"/>
                  <a:gd name="T17" fmla="*/ 30 h 519"/>
                  <a:gd name="T18" fmla="*/ 11 w 664"/>
                  <a:gd name="T19" fmla="*/ 29 h 519"/>
                  <a:gd name="T20" fmla="*/ 8 w 664"/>
                  <a:gd name="T21" fmla="*/ 28 h 519"/>
                  <a:gd name="T22" fmla="*/ 6 w 664"/>
                  <a:gd name="T23" fmla="*/ 26 h 519"/>
                  <a:gd name="T24" fmla="*/ 4 w 664"/>
                  <a:gd name="T25" fmla="*/ 25 h 519"/>
                  <a:gd name="T26" fmla="*/ 2 w 664"/>
                  <a:gd name="T27" fmla="*/ 23 h 519"/>
                  <a:gd name="T28" fmla="*/ 0 w 664"/>
                  <a:gd name="T29" fmla="*/ 22 h 519"/>
                  <a:gd name="T30" fmla="*/ 0 w 664"/>
                  <a:gd name="T31" fmla="*/ 18 h 519"/>
                  <a:gd name="T32" fmla="*/ 0 w 664"/>
                  <a:gd name="T33" fmla="*/ 16 h 519"/>
                  <a:gd name="T34" fmla="*/ 0 w 664"/>
                  <a:gd name="T35" fmla="*/ 12 h 519"/>
                  <a:gd name="T36" fmla="*/ 0 w 664"/>
                  <a:gd name="T37" fmla="*/ 9 h 519"/>
                  <a:gd name="T38" fmla="*/ 4 w 664"/>
                  <a:gd name="T39" fmla="*/ 7 h 519"/>
                  <a:gd name="T40" fmla="*/ 7 w 664"/>
                  <a:gd name="T41" fmla="*/ 4 h 519"/>
                  <a:gd name="T42" fmla="*/ 10 w 664"/>
                  <a:gd name="T43" fmla="*/ 2 h 519"/>
                  <a:gd name="T44" fmla="*/ 14 w 664"/>
                  <a:gd name="T45" fmla="*/ 0 h 519"/>
                  <a:gd name="T46" fmla="*/ 17 w 664"/>
                  <a:gd name="T47" fmla="*/ 1 h 519"/>
                  <a:gd name="T48" fmla="*/ 21 w 664"/>
                  <a:gd name="T49" fmla="*/ 2 h 519"/>
                  <a:gd name="T50" fmla="*/ 24 w 664"/>
                  <a:gd name="T51" fmla="*/ 3 h 519"/>
                  <a:gd name="T52" fmla="*/ 27 w 664"/>
                  <a:gd name="T53" fmla="*/ 3 h 519"/>
                  <a:gd name="T54" fmla="*/ 30 w 664"/>
                  <a:gd name="T55" fmla="*/ 5 h 519"/>
                  <a:gd name="T56" fmla="*/ 33 w 664"/>
                  <a:gd name="T57" fmla="*/ 7 h 519"/>
                  <a:gd name="T58" fmla="*/ 35 w 664"/>
                  <a:gd name="T59" fmla="*/ 8 h 519"/>
                  <a:gd name="T60" fmla="*/ 38 w 664"/>
                  <a:gd name="T61" fmla="*/ 10 h 519"/>
                  <a:gd name="T62" fmla="*/ 39 w 664"/>
                  <a:gd name="T63" fmla="*/ 12 h 519"/>
                  <a:gd name="T64" fmla="*/ 39 w 664"/>
                  <a:gd name="T65" fmla="*/ 13 h 519"/>
                  <a:gd name="T66" fmla="*/ 41 w 664"/>
                  <a:gd name="T67" fmla="*/ 16 h 519"/>
                  <a:gd name="T68" fmla="*/ 42 w 664"/>
                  <a:gd name="T69" fmla="*/ 17 h 519"/>
                  <a:gd name="T70" fmla="*/ 41 w 664"/>
                  <a:gd name="T71" fmla="*/ 19 h 519"/>
                  <a:gd name="T72" fmla="*/ 39 w 664"/>
                  <a:gd name="T73" fmla="*/ 21 h 519"/>
                  <a:gd name="T74" fmla="*/ 38 w 664"/>
                  <a:gd name="T75" fmla="*/ 22 h 519"/>
                  <a:gd name="T76" fmla="*/ 37 w 664"/>
                  <a:gd name="T77" fmla="*/ 23 h 519"/>
                  <a:gd name="T78" fmla="*/ 37 w 664"/>
                  <a:gd name="T79" fmla="*/ 25 h 519"/>
                  <a:gd name="T80" fmla="*/ 37 w 664"/>
                  <a:gd name="T81" fmla="*/ 27 h 519"/>
                  <a:gd name="T82" fmla="*/ 36 w 664"/>
                  <a:gd name="T83" fmla="*/ 29 h 519"/>
                  <a:gd name="T84" fmla="*/ 36 w 664"/>
                  <a:gd name="T85" fmla="*/ 30 h 5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64" h="519">
                    <a:moveTo>
                      <a:pt x="567" y="483"/>
                    </a:moveTo>
                    <a:lnTo>
                      <a:pt x="567" y="493"/>
                    </a:lnTo>
                    <a:lnTo>
                      <a:pt x="567" y="501"/>
                    </a:lnTo>
                    <a:lnTo>
                      <a:pt x="555" y="501"/>
                    </a:lnTo>
                    <a:lnTo>
                      <a:pt x="555" y="512"/>
                    </a:lnTo>
                    <a:lnTo>
                      <a:pt x="555" y="519"/>
                    </a:lnTo>
                    <a:lnTo>
                      <a:pt x="531" y="519"/>
                    </a:lnTo>
                    <a:lnTo>
                      <a:pt x="504" y="519"/>
                    </a:lnTo>
                    <a:lnTo>
                      <a:pt x="480" y="519"/>
                    </a:lnTo>
                    <a:lnTo>
                      <a:pt x="450" y="519"/>
                    </a:lnTo>
                    <a:lnTo>
                      <a:pt x="425" y="519"/>
                    </a:lnTo>
                    <a:lnTo>
                      <a:pt x="399" y="519"/>
                    </a:lnTo>
                    <a:lnTo>
                      <a:pt x="371" y="519"/>
                    </a:lnTo>
                    <a:lnTo>
                      <a:pt x="345" y="519"/>
                    </a:lnTo>
                    <a:lnTo>
                      <a:pt x="308" y="512"/>
                    </a:lnTo>
                    <a:lnTo>
                      <a:pt x="283" y="501"/>
                    </a:lnTo>
                    <a:lnTo>
                      <a:pt x="258" y="493"/>
                    </a:lnTo>
                    <a:lnTo>
                      <a:pt x="229" y="483"/>
                    </a:lnTo>
                    <a:lnTo>
                      <a:pt x="204" y="475"/>
                    </a:lnTo>
                    <a:lnTo>
                      <a:pt x="178" y="468"/>
                    </a:lnTo>
                    <a:lnTo>
                      <a:pt x="153" y="457"/>
                    </a:lnTo>
                    <a:lnTo>
                      <a:pt x="124" y="450"/>
                    </a:lnTo>
                    <a:lnTo>
                      <a:pt x="105" y="439"/>
                    </a:lnTo>
                    <a:lnTo>
                      <a:pt x="91" y="421"/>
                    </a:lnTo>
                    <a:lnTo>
                      <a:pt x="80" y="414"/>
                    </a:lnTo>
                    <a:lnTo>
                      <a:pt x="62" y="396"/>
                    </a:lnTo>
                    <a:lnTo>
                      <a:pt x="44" y="389"/>
                    </a:lnTo>
                    <a:lnTo>
                      <a:pt x="36" y="371"/>
                    </a:lnTo>
                    <a:lnTo>
                      <a:pt x="18" y="360"/>
                    </a:lnTo>
                    <a:lnTo>
                      <a:pt x="0" y="342"/>
                    </a:lnTo>
                    <a:lnTo>
                      <a:pt x="0" y="317"/>
                    </a:lnTo>
                    <a:lnTo>
                      <a:pt x="0" y="290"/>
                    </a:lnTo>
                    <a:lnTo>
                      <a:pt x="0" y="272"/>
                    </a:lnTo>
                    <a:lnTo>
                      <a:pt x="0" y="247"/>
                    </a:lnTo>
                    <a:lnTo>
                      <a:pt x="0" y="218"/>
                    </a:lnTo>
                    <a:lnTo>
                      <a:pt x="0" y="193"/>
                    </a:lnTo>
                    <a:lnTo>
                      <a:pt x="0" y="167"/>
                    </a:lnTo>
                    <a:lnTo>
                      <a:pt x="0" y="149"/>
                    </a:lnTo>
                    <a:lnTo>
                      <a:pt x="29" y="131"/>
                    </a:lnTo>
                    <a:lnTo>
                      <a:pt x="54" y="112"/>
                    </a:lnTo>
                    <a:lnTo>
                      <a:pt x="80" y="94"/>
                    </a:lnTo>
                    <a:lnTo>
                      <a:pt x="105" y="69"/>
                    </a:lnTo>
                    <a:lnTo>
                      <a:pt x="135" y="51"/>
                    </a:lnTo>
                    <a:lnTo>
                      <a:pt x="160" y="33"/>
                    </a:lnTo>
                    <a:lnTo>
                      <a:pt x="186" y="18"/>
                    </a:lnTo>
                    <a:lnTo>
                      <a:pt x="214" y="0"/>
                    </a:lnTo>
                    <a:lnTo>
                      <a:pt x="240" y="8"/>
                    </a:lnTo>
                    <a:lnTo>
                      <a:pt x="277" y="18"/>
                    </a:lnTo>
                    <a:lnTo>
                      <a:pt x="302" y="18"/>
                    </a:lnTo>
                    <a:lnTo>
                      <a:pt x="326" y="26"/>
                    </a:lnTo>
                    <a:lnTo>
                      <a:pt x="356" y="33"/>
                    </a:lnTo>
                    <a:lnTo>
                      <a:pt x="381" y="44"/>
                    </a:lnTo>
                    <a:lnTo>
                      <a:pt x="407" y="44"/>
                    </a:lnTo>
                    <a:lnTo>
                      <a:pt x="432" y="51"/>
                    </a:lnTo>
                    <a:lnTo>
                      <a:pt x="461" y="69"/>
                    </a:lnTo>
                    <a:lnTo>
                      <a:pt x="480" y="81"/>
                    </a:lnTo>
                    <a:lnTo>
                      <a:pt x="494" y="88"/>
                    </a:lnTo>
                    <a:lnTo>
                      <a:pt x="523" y="106"/>
                    </a:lnTo>
                    <a:lnTo>
                      <a:pt x="541" y="112"/>
                    </a:lnTo>
                    <a:lnTo>
                      <a:pt x="555" y="131"/>
                    </a:lnTo>
                    <a:lnTo>
                      <a:pt x="574" y="142"/>
                    </a:lnTo>
                    <a:lnTo>
                      <a:pt x="603" y="157"/>
                    </a:lnTo>
                    <a:lnTo>
                      <a:pt x="610" y="167"/>
                    </a:lnTo>
                    <a:lnTo>
                      <a:pt x="617" y="185"/>
                    </a:lnTo>
                    <a:lnTo>
                      <a:pt x="617" y="203"/>
                    </a:lnTo>
                    <a:lnTo>
                      <a:pt x="628" y="211"/>
                    </a:lnTo>
                    <a:lnTo>
                      <a:pt x="635" y="229"/>
                    </a:lnTo>
                    <a:lnTo>
                      <a:pt x="646" y="247"/>
                    </a:lnTo>
                    <a:lnTo>
                      <a:pt x="653" y="254"/>
                    </a:lnTo>
                    <a:lnTo>
                      <a:pt x="664" y="272"/>
                    </a:lnTo>
                    <a:lnTo>
                      <a:pt x="653" y="280"/>
                    </a:lnTo>
                    <a:lnTo>
                      <a:pt x="646" y="298"/>
                    </a:lnTo>
                    <a:lnTo>
                      <a:pt x="635" y="309"/>
                    </a:lnTo>
                    <a:lnTo>
                      <a:pt x="628" y="327"/>
                    </a:lnTo>
                    <a:lnTo>
                      <a:pt x="617" y="335"/>
                    </a:lnTo>
                    <a:lnTo>
                      <a:pt x="610" y="342"/>
                    </a:lnTo>
                    <a:lnTo>
                      <a:pt x="603" y="360"/>
                    </a:lnTo>
                    <a:lnTo>
                      <a:pt x="592" y="371"/>
                    </a:lnTo>
                    <a:lnTo>
                      <a:pt x="592" y="389"/>
                    </a:lnTo>
                    <a:lnTo>
                      <a:pt x="585" y="396"/>
                    </a:lnTo>
                    <a:lnTo>
                      <a:pt x="585" y="414"/>
                    </a:lnTo>
                    <a:lnTo>
                      <a:pt x="585" y="432"/>
                    </a:lnTo>
                    <a:lnTo>
                      <a:pt x="574" y="439"/>
                    </a:lnTo>
                    <a:lnTo>
                      <a:pt x="574" y="457"/>
                    </a:lnTo>
                    <a:lnTo>
                      <a:pt x="567" y="475"/>
                    </a:lnTo>
                    <a:lnTo>
                      <a:pt x="567" y="48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5" name="Freeform 532"/>
              <p:cNvSpPr>
                <a:spLocks/>
              </p:cNvSpPr>
              <p:nvPr/>
            </p:nvSpPr>
            <p:spPr bwMode="auto">
              <a:xfrm>
                <a:off x="3302" y="1526"/>
                <a:ext cx="137" cy="108"/>
              </a:xfrm>
              <a:custGeom>
                <a:avLst/>
                <a:gdLst>
                  <a:gd name="T0" fmla="*/ 29 w 548"/>
                  <a:gd name="T1" fmla="*/ 26 h 432"/>
                  <a:gd name="T2" fmla="*/ 29 w 548"/>
                  <a:gd name="T3" fmla="*/ 27 h 432"/>
                  <a:gd name="T4" fmla="*/ 26 w 548"/>
                  <a:gd name="T5" fmla="*/ 27 h 432"/>
                  <a:gd name="T6" fmla="*/ 24 w 548"/>
                  <a:gd name="T7" fmla="*/ 27 h 432"/>
                  <a:gd name="T8" fmla="*/ 21 w 548"/>
                  <a:gd name="T9" fmla="*/ 27 h 432"/>
                  <a:gd name="T10" fmla="*/ 18 w 548"/>
                  <a:gd name="T11" fmla="*/ 27 h 432"/>
                  <a:gd name="T12" fmla="*/ 15 w 548"/>
                  <a:gd name="T13" fmla="*/ 26 h 432"/>
                  <a:gd name="T14" fmla="*/ 12 w 548"/>
                  <a:gd name="T15" fmla="*/ 26 h 432"/>
                  <a:gd name="T16" fmla="*/ 9 w 548"/>
                  <a:gd name="T17" fmla="*/ 24 h 432"/>
                  <a:gd name="T18" fmla="*/ 6 w 548"/>
                  <a:gd name="T19" fmla="*/ 24 h 432"/>
                  <a:gd name="T20" fmla="*/ 5 w 548"/>
                  <a:gd name="T21" fmla="*/ 22 h 432"/>
                  <a:gd name="T22" fmla="*/ 3 w 548"/>
                  <a:gd name="T23" fmla="*/ 21 h 432"/>
                  <a:gd name="T24" fmla="*/ 1 w 548"/>
                  <a:gd name="T25" fmla="*/ 19 h 432"/>
                  <a:gd name="T26" fmla="*/ 0 w 548"/>
                  <a:gd name="T27" fmla="*/ 18 h 432"/>
                  <a:gd name="T28" fmla="*/ 0 w 548"/>
                  <a:gd name="T29" fmla="*/ 16 h 432"/>
                  <a:gd name="T30" fmla="*/ 0 w 548"/>
                  <a:gd name="T31" fmla="*/ 13 h 432"/>
                  <a:gd name="T32" fmla="*/ 0 w 548"/>
                  <a:gd name="T33" fmla="*/ 11 h 432"/>
                  <a:gd name="T34" fmla="*/ 0 w 548"/>
                  <a:gd name="T35" fmla="*/ 8 h 432"/>
                  <a:gd name="T36" fmla="*/ 3 w 548"/>
                  <a:gd name="T37" fmla="*/ 6 h 432"/>
                  <a:gd name="T38" fmla="*/ 6 w 548"/>
                  <a:gd name="T39" fmla="*/ 4 h 432"/>
                  <a:gd name="T40" fmla="*/ 9 w 548"/>
                  <a:gd name="T41" fmla="*/ 2 h 432"/>
                  <a:gd name="T42" fmla="*/ 11 w 548"/>
                  <a:gd name="T43" fmla="*/ 0 h 432"/>
                  <a:gd name="T44" fmla="*/ 14 w 548"/>
                  <a:gd name="T45" fmla="*/ 1 h 432"/>
                  <a:gd name="T46" fmla="*/ 17 w 548"/>
                  <a:gd name="T47" fmla="*/ 2 h 432"/>
                  <a:gd name="T48" fmla="*/ 20 w 548"/>
                  <a:gd name="T49" fmla="*/ 2 h 432"/>
                  <a:gd name="T50" fmla="*/ 22 w 548"/>
                  <a:gd name="T51" fmla="*/ 3 h 432"/>
                  <a:gd name="T52" fmla="*/ 24 w 548"/>
                  <a:gd name="T53" fmla="*/ 5 h 432"/>
                  <a:gd name="T54" fmla="*/ 27 w 548"/>
                  <a:gd name="T55" fmla="*/ 6 h 432"/>
                  <a:gd name="T56" fmla="*/ 29 w 548"/>
                  <a:gd name="T57" fmla="*/ 7 h 432"/>
                  <a:gd name="T58" fmla="*/ 31 w 548"/>
                  <a:gd name="T59" fmla="*/ 9 h 432"/>
                  <a:gd name="T60" fmla="*/ 32 w 548"/>
                  <a:gd name="T61" fmla="*/ 10 h 432"/>
                  <a:gd name="T62" fmla="*/ 33 w 548"/>
                  <a:gd name="T63" fmla="*/ 11 h 432"/>
                  <a:gd name="T64" fmla="*/ 33 w 548"/>
                  <a:gd name="T65" fmla="*/ 13 h 432"/>
                  <a:gd name="T66" fmla="*/ 34 w 548"/>
                  <a:gd name="T67" fmla="*/ 14 h 432"/>
                  <a:gd name="T68" fmla="*/ 33 w 548"/>
                  <a:gd name="T69" fmla="*/ 16 h 432"/>
                  <a:gd name="T70" fmla="*/ 33 w 548"/>
                  <a:gd name="T71" fmla="*/ 17 h 432"/>
                  <a:gd name="T72" fmla="*/ 32 w 548"/>
                  <a:gd name="T73" fmla="*/ 18 h 432"/>
                  <a:gd name="T74" fmla="*/ 31 w 548"/>
                  <a:gd name="T75" fmla="*/ 19 h 432"/>
                  <a:gd name="T76" fmla="*/ 31 w 548"/>
                  <a:gd name="T77" fmla="*/ 21 h 432"/>
                  <a:gd name="T78" fmla="*/ 30 w 548"/>
                  <a:gd name="T79" fmla="*/ 23 h 432"/>
                  <a:gd name="T80" fmla="*/ 29 w 548"/>
                  <a:gd name="T81" fmla="*/ 24 h 432"/>
                  <a:gd name="T82" fmla="*/ 29 w 548"/>
                  <a:gd name="T83" fmla="*/ 26 h 4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48" h="432">
                    <a:moveTo>
                      <a:pt x="469" y="406"/>
                    </a:moveTo>
                    <a:lnTo>
                      <a:pt x="462" y="414"/>
                    </a:lnTo>
                    <a:lnTo>
                      <a:pt x="462" y="424"/>
                    </a:lnTo>
                    <a:lnTo>
                      <a:pt x="462" y="432"/>
                    </a:lnTo>
                    <a:lnTo>
                      <a:pt x="436" y="432"/>
                    </a:lnTo>
                    <a:lnTo>
                      <a:pt x="418" y="432"/>
                    </a:lnTo>
                    <a:lnTo>
                      <a:pt x="389" y="432"/>
                    </a:lnTo>
                    <a:lnTo>
                      <a:pt x="375" y="432"/>
                    </a:lnTo>
                    <a:lnTo>
                      <a:pt x="345" y="432"/>
                    </a:lnTo>
                    <a:lnTo>
                      <a:pt x="327" y="432"/>
                    </a:lnTo>
                    <a:lnTo>
                      <a:pt x="302" y="432"/>
                    </a:lnTo>
                    <a:lnTo>
                      <a:pt x="284" y="432"/>
                    </a:lnTo>
                    <a:lnTo>
                      <a:pt x="258" y="424"/>
                    </a:lnTo>
                    <a:lnTo>
                      <a:pt x="233" y="414"/>
                    </a:lnTo>
                    <a:lnTo>
                      <a:pt x="215" y="414"/>
                    </a:lnTo>
                    <a:lnTo>
                      <a:pt x="185" y="406"/>
                    </a:lnTo>
                    <a:lnTo>
                      <a:pt x="160" y="399"/>
                    </a:lnTo>
                    <a:lnTo>
                      <a:pt x="142" y="388"/>
                    </a:lnTo>
                    <a:lnTo>
                      <a:pt x="117" y="388"/>
                    </a:lnTo>
                    <a:lnTo>
                      <a:pt x="99" y="381"/>
                    </a:lnTo>
                    <a:lnTo>
                      <a:pt x="81" y="370"/>
                    </a:lnTo>
                    <a:lnTo>
                      <a:pt x="73" y="352"/>
                    </a:lnTo>
                    <a:lnTo>
                      <a:pt x="55" y="345"/>
                    </a:lnTo>
                    <a:lnTo>
                      <a:pt x="48" y="338"/>
                    </a:lnTo>
                    <a:lnTo>
                      <a:pt x="37" y="320"/>
                    </a:lnTo>
                    <a:lnTo>
                      <a:pt x="19" y="309"/>
                    </a:lnTo>
                    <a:lnTo>
                      <a:pt x="12" y="302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0" y="124"/>
                    </a:lnTo>
                    <a:lnTo>
                      <a:pt x="19" y="106"/>
                    </a:lnTo>
                    <a:lnTo>
                      <a:pt x="48" y="88"/>
                    </a:lnTo>
                    <a:lnTo>
                      <a:pt x="63" y="80"/>
                    </a:lnTo>
                    <a:lnTo>
                      <a:pt x="91" y="62"/>
                    </a:lnTo>
                    <a:lnTo>
                      <a:pt x="109" y="43"/>
                    </a:lnTo>
                    <a:lnTo>
                      <a:pt x="135" y="37"/>
                    </a:lnTo>
                    <a:lnTo>
                      <a:pt x="153" y="19"/>
                    </a:lnTo>
                    <a:lnTo>
                      <a:pt x="178" y="0"/>
                    </a:lnTo>
                    <a:lnTo>
                      <a:pt x="197" y="12"/>
                    </a:lnTo>
                    <a:lnTo>
                      <a:pt x="221" y="12"/>
                    </a:lnTo>
                    <a:lnTo>
                      <a:pt x="240" y="19"/>
                    </a:lnTo>
                    <a:lnTo>
                      <a:pt x="266" y="25"/>
                    </a:lnTo>
                    <a:lnTo>
                      <a:pt x="294" y="25"/>
                    </a:lnTo>
                    <a:lnTo>
                      <a:pt x="312" y="37"/>
                    </a:lnTo>
                    <a:lnTo>
                      <a:pt x="338" y="37"/>
                    </a:lnTo>
                    <a:lnTo>
                      <a:pt x="356" y="43"/>
                    </a:lnTo>
                    <a:lnTo>
                      <a:pt x="375" y="55"/>
                    </a:lnTo>
                    <a:lnTo>
                      <a:pt x="389" y="73"/>
                    </a:lnTo>
                    <a:lnTo>
                      <a:pt x="407" y="80"/>
                    </a:lnTo>
                    <a:lnTo>
                      <a:pt x="426" y="88"/>
                    </a:lnTo>
                    <a:lnTo>
                      <a:pt x="444" y="98"/>
                    </a:lnTo>
                    <a:lnTo>
                      <a:pt x="462" y="106"/>
                    </a:lnTo>
                    <a:lnTo>
                      <a:pt x="480" y="124"/>
                    </a:lnTo>
                    <a:lnTo>
                      <a:pt x="498" y="134"/>
                    </a:lnTo>
                    <a:lnTo>
                      <a:pt x="505" y="142"/>
                    </a:lnTo>
                    <a:lnTo>
                      <a:pt x="505" y="160"/>
                    </a:lnTo>
                    <a:lnTo>
                      <a:pt x="512" y="167"/>
                    </a:lnTo>
                    <a:lnTo>
                      <a:pt x="523" y="178"/>
                    </a:lnTo>
                    <a:lnTo>
                      <a:pt x="530" y="197"/>
                    </a:lnTo>
                    <a:lnTo>
                      <a:pt x="530" y="203"/>
                    </a:lnTo>
                    <a:lnTo>
                      <a:pt x="541" y="211"/>
                    </a:lnTo>
                    <a:lnTo>
                      <a:pt x="548" y="229"/>
                    </a:lnTo>
                    <a:lnTo>
                      <a:pt x="541" y="240"/>
                    </a:lnTo>
                    <a:lnTo>
                      <a:pt x="530" y="248"/>
                    </a:lnTo>
                    <a:lnTo>
                      <a:pt x="523" y="258"/>
                    </a:lnTo>
                    <a:lnTo>
                      <a:pt x="523" y="266"/>
                    </a:lnTo>
                    <a:lnTo>
                      <a:pt x="512" y="284"/>
                    </a:lnTo>
                    <a:lnTo>
                      <a:pt x="505" y="291"/>
                    </a:lnTo>
                    <a:lnTo>
                      <a:pt x="498" y="302"/>
                    </a:lnTo>
                    <a:lnTo>
                      <a:pt x="487" y="309"/>
                    </a:lnTo>
                    <a:lnTo>
                      <a:pt x="487" y="327"/>
                    </a:lnTo>
                    <a:lnTo>
                      <a:pt x="487" y="338"/>
                    </a:lnTo>
                    <a:lnTo>
                      <a:pt x="480" y="345"/>
                    </a:lnTo>
                    <a:lnTo>
                      <a:pt x="480" y="363"/>
                    </a:lnTo>
                    <a:lnTo>
                      <a:pt x="480" y="370"/>
                    </a:lnTo>
                    <a:lnTo>
                      <a:pt x="469" y="381"/>
                    </a:lnTo>
                    <a:lnTo>
                      <a:pt x="469" y="399"/>
                    </a:lnTo>
                    <a:lnTo>
                      <a:pt x="469" y="40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6" name="Freeform 533"/>
              <p:cNvSpPr>
                <a:spLocks/>
              </p:cNvSpPr>
              <p:nvPr/>
            </p:nvSpPr>
            <p:spPr bwMode="auto">
              <a:xfrm>
                <a:off x="3327" y="1544"/>
                <a:ext cx="110" cy="85"/>
              </a:xfrm>
              <a:custGeom>
                <a:avLst/>
                <a:gdLst>
                  <a:gd name="T0" fmla="*/ 23 w 442"/>
                  <a:gd name="T1" fmla="*/ 21 h 341"/>
                  <a:gd name="T2" fmla="*/ 22 w 442"/>
                  <a:gd name="T3" fmla="*/ 21 h 341"/>
                  <a:gd name="T4" fmla="*/ 20 w 442"/>
                  <a:gd name="T5" fmla="*/ 21 h 341"/>
                  <a:gd name="T6" fmla="*/ 17 w 442"/>
                  <a:gd name="T7" fmla="*/ 21 h 341"/>
                  <a:gd name="T8" fmla="*/ 15 w 442"/>
                  <a:gd name="T9" fmla="*/ 21 h 341"/>
                  <a:gd name="T10" fmla="*/ 13 w 442"/>
                  <a:gd name="T11" fmla="*/ 21 h 341"/>
                  <a:gd name="T12" fmla="*/ 10 w 442"/>
                  <a:gd name="T13" fmla="*/ 20 h 341"/>
                  <a:gd name="T14" fmla="*/ 8 w 442"/>
                  <a:gd name="T15" fmla="*/ 20 h 341"/>
                  <a:gd name="T16" fmla="*/ 6 w 442"/>
                  <a:gd name="T17" fmla="*/ 19 h 341"/>
                  <a:gd name="T18" fmla="*/ 4 w 442"/>
                  <a:gd name="T19" fmla="*/ 18 h 341"/>
                  <a:gd name="T20" fmla="*/ 3 w 442"/>
                  <a:gd name="T21" fmla="*/ 17 h 341"/>
                  <a:gd name="T22" fmla="*/ 1 w 442"/>
                  <a:gd name="T23" fmla="*/ 16 h 341"/>
                  <a:gd name="T24" fmla="*/ 0 w 442"/>
                  <a:gd name="T25" fmla="*/ 15 h 341"/>
                  <a:gd name="T26" fmla="*/ 0 w 442"/>
                  <a:gd name="T27" fmla="*/ 13 h 341"/>
                  <a:gd name="T28" fmla="*/ 0 w 442"/>
                  <a:gd name="T29" fmla="*/ 11 h 341"/>
                  <a:gd name="T30" fmla="*/ 0 w 442"/>
                  <a:gd name="T31" fmla="*/ 9 h 341"/>
                  <a:gd name="T32" fmla="*/ 0 w 442"/>
                  <a:gd name="T33" fmla="*/ 7 h 341"/>
                  <a:gd name="T34" fmla="*/ 1 w 442"/>
                  <a:gd name="T35" fmla="*/ 5 h 341"/>
                  <a:gd name="T36" fmla="*/ 3 w 442"/>
                  <a:gd name="T37" fmla="*/ 4 h 341"/>
                  <a:gd name="T38" fmla="*/ 5 w 442"/>
                  <a:gd name="T39" fmla="*/ 2 h 341"/>
                  <a:gd name="T40" fmla="*/ 7 w 442"/>
                  <a:gd name="T41" fmla="*/ 1 h 341"/>
                  <a:gd name="T42" fmla="*/ 10 w 442"/>
                  <a:gd name="T43" fmla="*/ 0 h 341"/>
                  <a:gd name="T44" fmla="*/ 12 w 442"/>
                  <a:gd name="T45" fmla="*/ 1 h 341"/>
                  <a:gd name="T46" fmla="*/ 14 w 442"/>
                  <a:gd name="T47" fmla="*/ 1 h 341"/>
                  <a:gd name="T48" fmla="*/ 17 w 442"/>
                  <a:gd name="T49" fmla="*/ 2 h 341"/>
                  <a:gd name="T50" fmla="*/ 19 w 442"/>
                  <a:gd name="T51" fmla="*/ 3 h 341"/>
                  <a:gd name="T52" fmla="*/ 20 w 442"/>
                  <a:gd name="T53" fmla="*/ 4 h 341"/>
                  <a:gd name="T54" fmla="*/ 22 w 442"/>
                  <a:gd name="T55" fmla="*/ 5 h 341"/>
                  <a:gd name="T56" fmla="*/ 24 w 442"/>
                  <a:gd name="T57" fmla="*/ 6 h 341"/>
                  <a:gd name="T58" fmla="*/ 25 w 442"/>
                  <a:gd name="T59" fmla="*/ 7 h 341"/>
                  <a:gd name="T60" fmla="*/ 26 w 442"/>
                  <a:gd name="T61" fmla="*/ 8 h 341"/>
                  <a:gd name="T62" fmla="*/ 26 w 442"/>
                  <a:gd name="T63" fmla="*/ 9 h 341"/>
                  <a:gd name="T64" fmla="*/ 27 w 442"/>
                  <a:gd name="T65" fmla="*/ 11 h 341"/>
                  <a:gd name="T66" fmla="*/ 27 w 442"/>
                  <a:gd name="T67" fmla="*/ 12 h 341"/>
                  <a:gd name="T68" fmla="*/ 26 w 442"/>
                  <a:gd name="T69" fmla="*/ 13 h 341"/>
                  <a:gd name="T70" fmla="*/ 25 w 442"/>
                  <a:gd name="T71" fmla="*/ 14 h 341"/>
                  <a:gd name="T72" fmla="*/ 24 w 442"/>
                  <a:gd name="T73" fmla="*/ 15 h 341"/>
                  <a:gd name="T74" fmla="*/ 24 w 442"/>
                  <a:gd name="T75" fmla="*/ 16 h 341"/>
                  <a:gd name="T76" fmla="*/ 24 w 442"/>
                  <a:gd name="T77" fmla="*/ 17 h 341"/>
                  <a:gd name="T78" fmla="*/ 24 w 442"/>
                  <a:gd name="T79" fmla="*/ 19 h 341"/>
                  <a:gd name="T80" fmla="*/ 23 w 442"/>
                  <a:gd name="T81" fmla="*/ 20 h 3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42" h="341">
                    <a:moveTo>
                      <a:pt x="370" y="326"/>
                    </a:moveTo>
                    <a:lnTo>
                      <a:pt x="370" y="333"/>
                    </a:lnTo>
                    <a:lnTo>
                      <a:pt x="370" y="341"/>
                    </a:lnTo>
                    <a:lnTo>
                      <a:pt x="351" y="341"/>
                    </a:lnTo>
                    <a:lnTo>
                      <a:pt x="337" y="341"/>
                    </a:lnTo>
                    <a:lnTo>
                      <a:pt x="319" y="341"/>
                    </a:lnTo>
                    <a:lnTo>
                      <a:pt x="300" y="341"/>
                    </a:lnTo>
                    <a:lnTo>
                      <a:pt x="282" y="341"/>
                    </a:lnTo>
                    <a:lnTo>
                      <a:pt x="264" y="341"/>
                    </a:lnTo>
                    <a:lnTo>
                      <a:pt x="239" y="341"/>
                    </a:lnTo>
                    <a:lnTo>
                      <a:pt x="221" y="341"/>
                    </a:lnTo>
                    <a:lnTo>
                      <a:pt x="203" y="333"/>
                    </a:lnTo>
                    <a:lnTo>
                      <a:pt x="185" y="333"/>
                    </a:lnTo>
                    <a:lnTo>
                      <a:pt x="167" y="326"/>
                    </a:lnTo>
                    <a:lnTo>
                      <a:pt x="152" y="326"/>
                    </a:lnTo>
                    <a:lnTo>
                      <a:pt x="134" y="315"/>
                    </a:lnTo>
                    <a:lnTo>
                      <a:pt x="116" y="315"/>
                    </a:lnTo>
                    <a:lnTo>
                      <a:pt x="98" y="308"/>
                    </a:lnTo>
                    <a:lnTo>
                      <a:pt x="79" y="297"/>
                    </a:lnTo>
                    <a:lnTo>
                      <a:pt x="73" y="290"/>
                    </a:lnTo>
                    <a:lnTo>
                      <a:pt x="61" y="279"/>
                    </a:lnTo>
                    <a:lnTo>
                      <a:pt x="43" y="272"/>
                    </a:lnTo>
                    <a:lnTo>
                      <a:pt x="36" y="265"/>
                    </a:lnTo>
                    <a:lnTo>
                      <a:pt x="25" y="254"/>
                    </a:lnTo>
                    <a:lnTo>
                      <a:pt x="18" y="247"/>
                    </a:lnTo>
                    <a:lnTo>
                      <a:pt x="10" y="236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93"/>
                    </a:lnTo>
                    <a:lnTo>
                      <a:pt x="0" y="175"/>
                    </a:lnTo>
                    <a:lnTo>
                      <a:pt x="0" y="167"/>
                    </a:lnTo>
                    <a:lnTo>
                      <a:pt x="0" y="148"/>
                    </a:lnTo>
                    <a:lnTo>
                      <a:pt x="0" y="130"/>
                    </a:lnTo>
                    <a:lnTo>
                      <a:pt x="0" y="112"/>
                    </a:lnTo>
                    <a:lnTo>
                      <a:pt x="0" y="94"/>
                    </a:lnTo>
                    <a:lnTo>
                      <a:pt x="18" y="87"/>
                    </a:lnTo>
                    <a:lnTo>
                      <a:pt x="36" y="69"/>
                    </a:lnTo>
                    <a:lnTo>
                      <a:pt x="54" y="61"/>
                    </a:lnTo>
                    <a:lnTo>
                      <a:pt x="73" y="51"/>
                    </a:lnTo>
                    <a:lnTo>
                      <a:pt x="86" y="33"/>
                    </a:lnTo>
                    <a:lnTo>
                      <a:pt x="104" y="25"/>
                    </a:lnTo>
                    <a:lnTo>
                      <a:pt x="122" y="15"/>
                    </a:lnTo>
                    <a:lnTo>
                      <a:pt x="141" y="0"/>
                    </a:lnTo>
                    <a:lnTo>
                      <a:pt x="159" y="7"/>
                    </a:lnTo>
                    <a:lnTo>
                      <a:pt x="177" y="7"/>
                    </a:lnTo>
                    <a:lnTo>
                      <a:pt x="195" y="15"/>
                    </a:lnTo>
                    <a:lnTo>
                      <a:pt x="213" y="15"/>
                    </a:lnTo>
                    <a:lnTo>
                      <a:pt x="228" y="25"/>
                    </a:lnTo>
                    <a:lnTo>
                      <a:pt x="246" y="25"/>
                    </a:lnTo>
                    <a:lnTo>
                      <a:pt x="276" y="33"/>
                    </a:lnTo>
                    <a:lnTo>
                      <a:pt x="290" y="33"/>
                    </a:lnTo>
                    <a:lnTo>
                      <a:pt x="300" y="43"/>
                    </a:lnTo>
                    <a:lnTo>
                      <a:pt x="319" y="51"/>
                    </a:lnTo>
                    <a:lnTo>
                      <a:pt x="327" y="61"/>
                    </a:lnTo>
                    <a:lnTo>
                      <a:pt x="345" y="69"/>
                    </a:lnTo>
                    <a:lnTo>
                      <a:pt x="351" y="76"/>
                    </a:lnTo>
                    <a:lnTo>
                      <a:pt x="370" y="87"/>
                    </a:lnTo>
                    <a:lnTo>
                      <a:pt x="381" y="94"/>
                    </a:lnTo>
                    <a:lnTo>
                      <a:pt x="399" y="105"/>
                    </a:lnTo>
                    <a:lnTo>
                      <a:pt x="399" y="112"/>
                    </a:lnTo>
                    <a:lnTo>
                      <a:pt x="406" y="124"/>
                    </a:lnTo>
                    <a:lnTo>
                      <a:pt x="413" y="130"/>
                    </a:lnTo>
                    <a:lnTo>
                      <a:pt x="413" y="138"/>
                    </a:lnTo>
                    <a:lnTo>
                      <a:pt x="424" y="148"/>
                    </a:lnTo>
                    <a:lnTo>
                      <a:pt x="431" y="156"/>
                    </a:lnTo>
                    <a:lnTo>
                      <a:pt x="431" y="175"/>
                    </a:lnTo>
                    <a:lnTo>
                      <a:pt x="442" y="185"/>
                    </a:lnTo>
                    <a:lnTo>
                      <a:pt x="431" y="193"/>
                    </a:lnTo>
                    <a:lnTo>
                      <a:pt x="424" y="200"/>
                    </a:lnTo>
                    <a:lnTo>
                      <a:pt x="413" y="211"/>
                    </a:lnTo>
                    <a:lnTo>
                      <a:pt x="406" y="218"/>
                    </a:lnTo>
                    <a:lnTo>
                      <a:pt x="406" y="229"/>
                    </a:lnTo>
                    <a:lnTo>
                      <a:pt x="399" y="236"/>
                    </a:lnTo>
                    <a:lnTo>
                      <a:pt x="388" y="247"/>
                    </a:lnTo>
                    <a:lnTo>
                      <a:pt x="388" y="254"/>
                    </a:lnTo>
                    <a:lnTo>
                      <a:pt x="388" y="265"/>
                    </a:lnTo>
                    <a:lnTo>
                      <a:pt x="388" y="272"/>
                    </a:lnTo>
                    <a:lnTo>
                      <a:pt x="381" y="279"/>
                    </a:lnTo>
                    <a:lnTo>
                      <a:pt x="381" y="297"/>
                    </a:lnTo>
                    <a:lnTo>
                      <a:pt x="381" y="308"/>
                    </a:lnTo>
                    <a:lnTo>
                      <a:pt x="381" y="315"/>
                    </a:lnTo>
                    <a:lnTo>
                      <a:pt x="370" y="326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7" name="Freeform 534"/>
              <p:cNvSpPr>
                <a:spLocks/>
              </p:cNvSpPr>
              <p:nvPr/>
            </p:nvSpPr>
            <p:spPr bwMode="auto">
              <a:xfrm>
                <a:off x="3351" y="1561"/>
                <a:ext cx="83" cy="66"/>
              </a:xfrm>
              <a:custGeom>
                <a:avLst/>
                <a:gdLst>
                  <a:gd name="T0" fmla="*/ 18 w 333"/>
                  <a:gd name="T1" fmla="*/ 16 h 264"/>
                  <a:gd name="T2" fmla="*/ 18 w 333"/>
                  <a:gd name="T3" fmla="*/ 17 h 264"/>
                  <a:gd name="T4" fmla="*/ 10 w 333"/>
                  <a:gd name="T5" fmla="*/ 16 h 264"/>
                  <a:gd name="T6" fmla="*/ 4 w 333"/>
                  <a:gd name="T7" fmla="*/ 14 h 264"/>
                  <a:gd name="T8" fmla="*/ 0 w 333"/>
                  <a:gd name="T9" fmla="*/ 11 h 264"/>
                  <a:gd name="T10" fmla="*/ 0 w 333"/>
                  <a:gd name="T11" fmla="*/ 4 h 264"/>
                  <a:gd name="T12" fmla="*/ 6 w 333"/>
                  <a:gd name="T13" fmla="*/ 0 h 264"/>
                  <a:gd name="T14" fmla="*/ 14 w 333"/>
                  <a:gd name="T15" fmla="*/ 2 h 264"/>
                  <a:gd name="T16" fmla="*/ 19 w 333"/>
                  <a:gd name="T17" fmla="*/ 5 h 264"/>
                  <a:gd name="T18" fmla="*/ 21 w 333"/>
                  <a:gd name="T19" fmla="*/ 8 h 264"/>
                  <a:gd name="T20" fmla="*/ 19 w 333"/>
                  <a:gd name="T21" fmla="*/ 12 h 264"/>
                  <a:gd name="T22" fmla="*/ 18 w 333"/>
                  <a:gd name="T23" fmla="*/ 16 h 2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3" h="264">
                    <a:moveTo>
                      <a:pt x="283" y="246"/>
                    </a:moveTo>
                    <a:lnTo>
                      <a:pt x="283" y="264"/>
                    </a:lnTo>
                    <a:lnTo>
                      <a:pt x="166" y="257"/>
                    </a:lnTo>
                    <a:lnTo>
                      <a:pt x="61" y="228"/>
                    </a:lnTo>
                    <a:lnTo>
                      <a:pt x="0" y="178"/>
                    </a:lnTo>
                    <a:lnTo>
                      <a:pt x="0" y="69"/>
                    </a:lnTo>
                    <a:lnTo>
                      <a:pt x="105" y="0"/>
                    </a:lnTo>
                    <a:lnTo>
                      <a:pt x="221" y="25"/>
                    </a:lnTo>
                    <a:lnTo>
                      <a:pt x="301" y="79"/>
                    </a:lnTo>
                    <a:lnTo>
                      <a:pt x="333" y="131"/>
                    </a:lnTo>
                    <a:lnTo>
                      <a:pt x="301" y="185"/>
                    </a:lnTo>
                    <a:lnTo>
                      <a:pt x="283" y="24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8" name="Freeform 535"/>
              <p:cNvSpPr>
                <a:spLocks/>
              </p:cNvSpPr>
              <p:nvPr/>
            </p:nvSpPr>
            <p:spPr bwMode="auto">
              <a:xfrm>
                <a:off x="3417" y="1105"/>
                <a:ext cx="252" cy="342"/>
              </a:xfrm>
              <a:custGeom>
                <a:avLst/>
                <a:gdLst>
                  <a:gd name="T0" fmla="*/ 59 w 1004"/>
                  <a:gd name="T1" fmla="*/ 76 h 1368"/>
                  <a:gd name="T2" fmla="*/ 63 w 1004"/>
                  <a:gd name="T3" fmla="*/ 76 h 1368"/>
                  <a:gd name="T4" fmla="*/ 62 w 1004"/>
                  <a:gd name="T5" fmla="*/ 48 h 1368"/>
                  <a:gd name="T6" fmla="*/ 54 w 1004"/>
                  <a:gd name="T7" fmla="*/ 19 h 1368"/>
                  <a:gd name="T8" fmla="*/ 40 w 1004"/>
                  <a:gd name="T9" fmla="*/ 3 h 1368"/>
                  <a:gd name="T10" fmla="*/ 17 w 1004"/>
                  <a:gd name="T11" fmla="*/ 0 h 1368"/>
                  <a:gd name="T12" fmla="*/ 0 w 1004"/>
                  <a:gd name="T13" fmla="*/ 25 h 1368"/>
                  <a:gd name="T14" fmla="*/ 7 w 1004"/>
                  <a:gd name="T15" fmla="*/ 54 h 1368"/>
                  <a:gd name="T16" fmla="*/ 20 w 1004"/>
                  <a:gd name="T17" fmla="*/ 76 h 1368"/>
                  <a:gd name="T18" fmla="*/ 34 w 1004"/>
                  <a:gd name="T19" fmla="*/ 86 h 1368"/>
                  <a:gd name="T20" fmla="*/ 45 w 1004"/>
                  <a:gd name="T21" fmla="*/ 78 h 1368"/>
                  <a:gd name="T22" fmla="*/ 59 w 1004"/>
                  <a:gd name="T23" fmla="*/ 76 h 13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4" h="1368">
                    <a:moveTo>
                      <a:pt x="943" y="1215"/>
                    </a:moveTo>
                    <a:lnTo>
                      <a:pt x="1004" y="1208"/>
                    </a:lnTo>
                    <a:lnTo>
                      <a:pt x="986" y="765"/>
                    </a:lnTo>
                    <a:lnTo>
                      <a:pt x="856" y="298"/>
                    </a:lnTo>
                    <a:lnTo>
                      <a:pt x="642" y="44"/>
                    </a:lnTo>
                    <a:lnTo>
                      <a:pt x="272" y="0"/>
                    </a:lnTo>
                    <a:lnTo>
                      <a:pt x="0" y="395"/>
                    </a:lnTo>
                    <a:lnTo>
                      <a:pt x="104" y="856"/>
                    </a:lnTo>
                    <a:lnTo>
                      <a:pt x="315" y="1208"/>
                    </a:lnTo>
                    <a:lnTo>
                      <a:pt x="536" y="1368"/>
                    </a:lnTo>
                    <a:lnTo>
                      <a:pt x="721" y="1245"/>
                    </a:lnTo>
                    <a:lnTo>
                      <a:pt x="943" y="121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9" name="Freeform 536"/>
              <p:cNvSpPr>
                <a:spLocks/>
              </p:cNvSpPr>
              <p:nvPr/>
            </p:nvSpPr>
            <p:spPr bwMode="auto">
              <a:xfrm>
                <a:off x="3434" y="1131"/>
                <a:ext cx="230" cy="313"/>
              </a:xfrm>
              <a:custGeom>
                <a:avLst/>
                <a:gdLst>
                  <a:gd name="T0" fmla="*/ 54 w 918"/>
                  <a:gd name="T1" fmla="*/ 70 h 1252"/>
                  <a:gd name="T2" fmla="*/ 56 w 918"/>
                  <a:gd name="T3" fmla="*/ 70 h 1252"/>
                  <a:gd name="T4" fmla="*/ 56 w 918"/>
                  <a:gd name="T5" fmla="*/ 70 h 1252"/>
                  <a:gd name="T6" fmla="*/ 58 w 918"/>
                  <a:gd name="T7" fmla="*/ 69 h 1252"/>
                  <a:gd name="T8" fmla="*/ 58 w 918"/>
                  <a:gd name="T9" fmla="*/ 63 h 1252"/>
                  <a:gd name="T10" fmla="*/ 57 w 918"/>
                  <a:gd name="T11" fmla="*/ 57 h 1252"/>
                  <a:gd name="T12" fmla="*/ 57 w 918"/>
                  <a:gd name="T13" fmla="*/ 50 h 1252"/>
                  <a:gd name="T14" fmla="*/ 56 w 918"/>
                  <a:gd name="T15" fmla="*/ 44 h 1252"/>
                  <a:gd name="T16" fmla="*/ 55 w 918"/>
                  <a:gd name="T17" fmla="*/ 38 h 1252"/>
                  <a:gd name="T18" fmla="*/ 53 w 918"/>
                  <a:gd name="T19" fmla="*/ 31 h 1252"/>
                  <a:gd name="T20" fmla="*/ 51 w 918"/>
                  <a:gd name="T21" fmla="*/ 24 h 1252"/>
                  <a:gd name="T22" fmla="*/ 49 w 918"/>
                  <a:gd name="T23" fmla="*/ 18 h 1252"/>
                  <a:gd name="T24" fmla="*/ 47 w 918"/>
                  <a:gd name="T25" fmla="*/ 14 h 1252"/>
                  <a:gd name="T26" fmla="*/ 43 w 918"/>
                  <a:gd name="T27" fmla="*/ 10 h 1252"/>
                  <a:gd name="T28" fmla="*/ 40 w 918"/>
                  <a:gd name="T29" fmla="*/ 6 h 1252"/>
                  <a:gd name="T30" fmla="*/ 37 w 918"/>
                  <a:gd name="T31" fmla="*/ 2 h 1252"/>
                  <a:gd name="T32" fmla="*/ 32 w 918"/>
                  <a:gd name="T33" fmla="*/ 2 h 1252"/>
                  <a:gd name="T34" fmla="*/ 26 w 918"/>
                  <a:gd name="T35" fmla="*/ 1 h 1252"/>
                  <a:gd name="T36" fmla="*/ 21 w 918"/>
                  <a:gd name="T37" fmla="*/ 1 h 1252"/>
                  <a:gd name="T38" fmla="*/ 16 w 918"/>
                  <a:gd name="T39" fmla="*/ 0 h 1252"/>
                  <a:gd name="T40" fmla="*/ 12 w 918"/>
                  <a:gd name="T41" fmla="*/ 6 h 1252"/>
                  <a:gd name="T42" fmla="*/ 8 w 918"/>
                  <a:gd name="T43" fmla="*/ 12 h 1252"/>
                  <a:gd name="T44" fmla="*/ 4 w 918"/>
                  <a:gd name="T45" fmla="*/ 17 h 1252"/>
                  <a:gd name="T46" fmla="*/ 0 w 918"/>
                  <a:gd name="T47" fmla="*/ 23 h 1252"/>
                  <a:gd name="T48" fmla="*/ 2 w 918"/>
                  <a:gd name="T49" fmla="*/ 29 h 1252"/>
                  <a:gd name="T50" fmla="*/ 4 w 918"/>
                  <a:gd name="T51" fmla="*/ 36 h 1252"/>
                  <a:gd name="T52" fmla="*/ 5 w 918"/>
                  <a:gd name="T53" fmla="*/ 43 h 1252"/>
                  <a:gd name="T54" fmla="*/ 6 w 918"/>
                  <a:gd name="T55" fmla="*/ 49 h 1252"/>
                  <a:gd name="T56" fmla="*/ 9 w 918"/>
                  <a:gd name="T57" fmla="*/ 54 h 1252"/>
                  <a:gd name="T58" fmla="*/ 12 w 918"/>
                  <a:gd name="T59" fmla="*/ 59 h 1252"/>
                  <a:gd name="T60" fmla="*/ 15 w 918"/>
                  <a:gd name="T61" fmla="*/ 64 h 1252"/>
                  <a:gd name="T62" fmla="*/ 18 w 918"/>
                  <a:gd name="T63" fmla="*/ 69 h 1252"/>
                  <a:gd name="T64" fmla="*/ 21 w 918"/>
                  <a:gd name="T65" fmla="*/ 72 h 1252"/>
                  <a:gd name="T66" fmla="*/ 24 w 918"/>
                  <a:gd name="T67" fmla="*/ 74 h 1252"/>
                  <a:gd name="T68" fmla="*/ 28 w 918"/>
                  <a:gd name="T69" fmla="*/ 76 h 1252"/>
                  <a:gd name="T70" fmla="*/ 31 w 918"/>
                  <a:gd name="T71" fmla="*/ 78 h 1252"/>
                  <a:gd name="T72" fmla="*/ 33 w 918"/>
                  <a:gd name="T73" fmla="*/ 77 h 1252"/>
                  <a:gd name="T74" fmla="*/ 36 w 918"/>
                  <a:gd name="T75" fmla="*/ 75 h 1252"/>
                  <a:gd name="T76" fmla="*/ 39 w 918"/>
                  <a:gd name="T77" fmla="*/ 73 h 1252"/>
                  <a:gd name="T78" fmla="*/ 42 w 918"/>
                  <a:gd name="T79" fmla="*/ 71 h 1252"/>
                  <a:gd name="T80" fmla="*/ 45 w 918"/>
                  <a:gd name="T81" fmla="*/ 71 h 1252"/>
                  <a:gd name="T82" fmla="*/ 48 w 918"/>
                  <a:gd name="T83" fmla="*/ 71 h 1252"/>
                  <a:gd name="T84" fmla="*/ 51 w 918"/>
                  <a:gd name="T85" fmla="*/ 70 h 1252"/>
                  <a:gd name="T86" fmla="*/ 54 w 918"/>
                  <a:gd name="T87" fmla="*/ 70 h 125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18" h="1252">
                    <a:moveTo>
                      <a:pt x="857" y="1110"/>
                    </a:moveTo>
                    <a:lnTo>
                      <a:pt x="867" y="1110"/>
                    </a:lnTo>
                    <a:lnTo>
                      <a:pt x="875" y="1110"/>
                    </a:lnTo>
                    <a:lnTo>
                      <a:pt x="885" y="1110"/>
                    </a:lnTo>
                    <a:lnTo>
                      <a:pt x="893" y="1110"/>
                    </a:lnTo>
                    <a:lnTo>
                      <a:pt x="900" y="1110"/>
                    </a:lnTo>
                    <a:lnTo>
                      <a:pt x="911" y="1103"/>
                    </a:lnTo>
                    <a:lnTo>
                      <a:pt x="918" y="1103"/>
                    </a:lnTo>
                    <a:lnTo>
                      <a:pt x="918" y="1059"/>
                    </a:lnTo>
                    <a:lnTo>
                      <a:pt x="918" y="1005"/>
                    </a:lnTo>
                    <a:lnTo>
                      <a:pt x="918" y="950"/>
                    </a:lnTo>
                    <a:lnTo>
                      <a:pt x="911" y="907"/>
                    </a:lnTo>
                    <a:lnTo>
                      <a:pt x="911" y="856"/>
                    </a:lnTo>
                    <a:lnTo>
                      <a:pt x="911" y="802"/>
                    </a:lnTo>
                    <a:lnTo>
                      <a:pt x="911" y="751"/>
                    </a:lnTo>
                    <a:lnTo>
                      <a:pt x="900" y="704"/>
                    </a:lnTo>
                    <a:lnTo>
                      <a:pt x="893" y="653"/>
                    </a:lnTo>
                    <a:lnTo>
                      <a:pt x="875" y="599"/>
                    </a:lnTo>
                    <a:lnTo>
                      <a:pt x="857" y="548"/>
                    </a:lnTo>
                    <a:lnTo>
                      <a:pt x="849" y="493"/>
                    </a:lnTo>
                    <a:lnTo>
                      <a:pt x="831" y="439"/>
                    </a:lnTo>
                    <a:lnTo>
                      <a:pt x="813" y="388"/>
                    </a:lnTo>
                    <a:lnTo>
                      <a:pt x="806" y="334"/>
                    </a:lnTo>
                    <a:lnTo>
                      <a:pt x="788" y="284"/>
                    </a:lnTo>
                    <a:lnTo>
                      <a:pt x="758" y="247"/>
                    </a:lnTo>
                    <a:lnTo>
                      <a:pt x="744" y="221"/>
                    </a:lnTo>
                    <a:lnTo>
                      <a:pt x="715" y="185"/>
                    </a:lnTo>
                    <a:lnTo>
                      <a:pt x="689" y="160"/>
                    </a:lnTo>
                    <a:lnTo>
                      <a:pt x="664" y="131"/>
                    </a:lnTo>
                    <a:lnTo>
                      <a:pt x="635" y="98"/>
                    </a:lnTo>
                    <a:lnTo>
                      <a:pt x="621" y="69"/>
                    </a:lnTo>
                    <a:lnTo>
                      <a:pt x="592" y="37"/>
                    </a:lnTo>
                    <a:lnTo>
                      <a:pt x="549" y="37"/>
                    </a:lnTo>
                    <a:lnTo>
                      <a:pt x="504" y="25"/>
                    </a:lnTo>
                    <a:lnTo>
                      <a:pt x="461" y="25"/>
                    </a:lnTo>
                    <a:lnTo>
                      <a:pt x="417" y="18"/>
                    </a:lnTo>
                    <a:lnTo>
                      <a:pt x="371" y="18"/>
                    </a:lnTo>
                    <a:lnTo>
                      <a:pt x="338" y="7"/>
                    </a:lnTo>
                    <a:lnTo>
                      <a:pt x="295" y="7"/>
                    </a:lnTo>
                    <a:lnTo>
                      <a:pt x="247" y="0"/>
                    </a:lnTo>
                    <a:lnTo>
                      <a:pt x="214" y="43"/>
                    </a:lnTo>
                    <a:lnTo>
                      <a:pt x="186" y="88"/>
                    </a:lnTo>
                    <a:lnTo>
                      <a:pt x="153" y="131"/>
                    </a:lnTo>
                    <a:lnTo>
                      <a:pt x="123" y="185"/>
                    </a:lnTo>
                    <a:lnTo>
                      <a:pt x="91" y="229"/>
                    </a:lnTo>
                    <a:lnTo>
                      <a:pt x="62" y="272"/>
                    </a:lnTo>
                    <a:lnTo>
                      <a:pt x="29" y="315"/>
                    </a:lnTo>
                    <a:lnTo>
                      <a:pt x="0" y="363"/>
                    </a:lnTo>
                    <a:lnTo>
                      <a:pt x="11" y="414"/>
                    </a:lnTo>
                    <a:lnTo>
                      <a:pt x="29" y="468"/>
                    </a:lnTo>
                    <a:lnTo>
                      <a:pt x="36" y="519"/>
                    </a:lnTo>
                    <a:lnTo>
                      <a:pt x="54" y="574"/>
                    </a:lnTo>
                    <a:lnTo>
                      <a:pt x="62" y="624"/>
                    </a:lnTo>
                    <a:lnTo>
                      <a:pt x="72" y="678"/>
                    </a:lnTo>
                    <a:lnTo>
                      <a:pt x="91" y="733"/>
                    </a:lnTo>
                    <a:lnTo>
                      <a:pt x="98" y="784"/>
                    </a:lnTo>
                    <a:lnTo>
                      <a:pt x="123" y="820"/>
                    </a:lnTo>
                    <a:lnTo>
                      <a:pt x="142" y="864"/>
                    </a:lnTo>
                    <a:lnTo>
                      <a:pt x="171" y="900"/>
                    </a:lnTo>
                    <a:lnTo>
                      <a:pt x="196" y="944"/>
                    </a:lnTo>
                    <a:lnTo>
                      <a:pt x="214" y="987"/>
                    </a:lnTo>
                    <a:lnTo>
                      <a:pt x="240" y="1023"/>
                    </a:lnTo>
                    <a:lnTo>
                      <a:pt x="265" y="1067"/>
                    </a:lnTo>
                    <a:lnTo>
                      <a:pt x="283" y="1103"/>
                    </a:lnTo>
                    <a:lnTo>
                      <a:pt x="308" y="1121"/>
                    </a:lnTo>
                    <a:lnTo>
                      <a:pt x="338" y="1146"/>
                    </a:lnTo>
                    <a:lnTo>
                      <a:pt x="363" y="1165"/>
                    </a:lnTo>
                    <a:lnTo>
                      <a:pt x="389" y="1183"/>
                    </a:lnTo>
                    <a:lnTo>
                      <a:pt x="417" y="1201"/>
                    </a:lnTo>
                    <a:lnTo>
                      <a:pt x="443" y="1216"/>
                    </a:lnTo>
                    <a:lnTo>
                      <a:pt x="468" y="1234"/>
                    </a:lnTo>
                    <a:lnTo>
                      <a:pt x="498" y="1252"/>
                    </a:lnTo>
                    <a:lnTo>
                      <a:pt x="512" y="1234"/>
                    </a:lnTo>
                    <a:lnTo>
                      <a:pt x="530" y="1227"/>
                    </a:lnTo>
                    <a:lnTo>
                      <a:pt x="559" y="1209"/>
                    </a:lnTo>
                    <a:lnTo>
                      <a:pt x="574" y="1201"/>
                    </a:lnTo>
                    <a:lnTo>
                      <a:pt x="603" y="1183"/>
                    </a:lnTo>
                    <a:lnTo>
                      <a:pt x="621" y="1165"/>
                    </a:lnTo>
                    <a:lnTo>
                      <a:pt x="646" y="1154"/>
                    </a:lnTo>
                    <a:lnTo>
                      <a:pt x="664" y="1140"/>
                    </a:lnTo>
                    <a:lnTo>
                      <a:pt x="689" y="1140"/>
                    </a:lnTo>
                    <a:lnTo>
                      <a:pt x="715" y="1140"/>
                    </a:lnTo>
                    <a:lnTo>
                      <a:pt x="733" y="1128"/>
                    </a:lnTo>
                    <a:lnTo>
                      <a:pt x="758" y="1128"/>
                    </a:lnTo>
                    <a:lnTo>
                      <a:pt x="788" y="1121"/>
                    </a:lnTo>
                    <a:lnTo>
                      <a:pt x="813" y="1121"/>
                    </a:lnTo>
                    <a:lnTo>
                      <a:pt x="839" y="1110"/>
                    </a:lnTo>
                    <a:lnTo>
                      <a:pt x="857" y="111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0" name="Freeform 537"/>
              <p:cNvSpPr>
                <a:spLocks/>
              </p:cNvSpPr>
              <p:nvPr/>
            </p:nvSpPr>
            <p:spPr bwMode="auto">
              <a:xfrm>
                <a:off x="3453" y="1157"/>
                <a:ext cx="209" cy="285"/>
              </a:xfrm>
              <a:custGeom>
                <a:avLst/>
                <a:gdLst>
                  <a:gd name="T0" fmla="*/ 49 w 839"/>
                  <a:gd name="T1" fmla="*/ 64 h 1139"/>
                  <a:gd name="T2" fmla="*/ 50 w 839"/>
                  <a:gd name="T3" fmla="*/ 63 h 1139"/>
                  <a:gd name="T4" fmla="*/ 51 w 839"/>
                  <a:gd name="T5" fmla="*/ 63 h 1139"/>
                  <a:gd name="T6" fmla="*/ 52 w 839"/>
                  <a:gd name="T7" fmla="*/ 63 h 1139"/>
                  <a:gd name="T8" fmla="*/ 51 w 839"/>
                  <a:gd name="T9" fmla="*/ 57 h 1139"/>
                  <a:gd name="T10" fmla="*/ 51 w 839"/>
                  <a:gd name="T11" fmla="*/ 51 h 1139"/>
                  <a:gd name="T12" fmla="*/ 51 w 839"/>
                  <a:gd name="T13" fmla="*/ 46 h 1139"/>
                  <a:gd name="T14" fmla="*/ 51 w 839"/>
                  <a:gd name="T15" fmla="*/ 40 h 1139"/>
                  <a:gd name="T16" fmla="*/ 49 w 839"/>
                  <a:gd name="T17" fmla="*/ 34 h 1139"/>
                  <a:gd name="T18" fmla="*/ 48 w 839"/>
                  <a:gd name="T19" fmla="*/ 28 h 1139"/>
                  <a:gd name="T20" fmla="*/ 46 w 839"/>
                  <a:gd name="T21" fmla="*/ 22 h 1139"/>
                  <a:gd name="T22" fmla="*/ 44 w 839"/>
                  <a:gd name="T23" fmla="*/ 16 h 1139"/>
                  <a:gd name="T24" fmla="*/ 42 w 839"/>
                  <a:gd name="T25" fmla="*/ 13 h 1139"/>
                  <a:gd name="T26" fmla="*/ 39 w 839"/>
                  <a:gd name="T27" fmla="*/ 9 h 1139"/>
                  <a:gd name="T28" fmla="*/ 36 w 839"/>
                  <a:gd name="T29" fmla="*/ 6 h 1139"/>
                  <a:gd name="T30" fmla="*/ 33 w 839"/>
                  <a:gd name="T31" fmla="*/ 2 h 1139"/>
                  <a:gd name="T32" fmla="*/ 28 w 839"/>
                  <a:gd name="T33" fmla="*/ 2 h 1139"/>
                  <a:gd name="T34" fmla="*/ 23 w 839"/>
                  <a:gd name="T35" fmla="*/ 1 h 1139"/>
                  <a:gd name="T36" fmla="*/ 18 w 839"/>
                  <a:gd name="T37" fmla="*/ 1 h 1139"/>
                  <a:gd name="T38" fmla="*/ 14 w 839"/>
                  <a:gd name="T39" fmla="*/ 0 h 1139"/>
                  <a:gd name="T40" fmla="*/ 10 w 839"/>
                  <a:gd name="T41" fmla="*/ 5 h 1139"/>
                  <a:gd name="T42" fmla="*/ 6 w 839"/>
                  <a:gd name="T43" fmla="*/ 11 h 1139"/>
                  <a:gd name="T44" fmla="*/ 3 w 839"/>
                  <a:gd name="T45" fmla="*/ 16 h 1139"/>
                  <a:gd name="T46" fmla="*/ 0 w 839"/>
                  <a:gd name="T47" fmla="*/ 21 h 1139"/>
                  <a:gd name="T48" fmla="*/ 1 w 839"/>
                  <a:gd name="T49" fmla="*/ 27 h 1139"/>
                  <a:gd name="T50" fmla="*/ 3 w 839"/>
                  <a:gd name="T51" fmla="*/ 33 h 1139"/>
                  <a:gd name="T52" fmla="*/ 4 w 839"/>
                  <a:gd name="T53" fmla="*/ 39 h 1139"/>
                  <a:gd name="T54" fmla="*/ 5 w 839"/>
                  <a:gd name="T55" fmla="*/ 45 h 1139"/>
                  <a:gd name="T56" fmla="*/ 8 w 839"/>
                  <a:gd name="T57" fmla="*/ 49 h 1139"/>
                  <a:gd name="T58" fmla="*/ 11 w 839"/>
                  <a:gd name="T59" fmla="*/ 54 h 1139"/>
                  <a:gd name="T60" fmla="*/ 13 w 839"/>
                  <a:gd name="T61" fmla="*/ 59 h 1139"/>
                  <a:gd name="T62" fmla="*/ 16 w 839"/>
                  <a:gd name="T63" fmla="*/ 63 h 1139"/>
                  <a:gd name="T64" fmla="*/ 19 w 839"/>
                  <a:gd name="T65" fmla="*/ 65 h 1139"/>
                  <a:gd name="T66" fmla="*/ 22 w 839"/>
                  <a:gd name="T67" fmla="*/ 67 h 1139"/>
                  <a:gd name="T68" fmla="*/ 25 w 839"/>
                  <a:gd name="T69" fmla="*/ 69 h 1139"/>
                  <a:gd name="T70" fmla="*/ 27 w 839"/>
                  <a:gd name="T71" fmla="*/ 71 h 1139"/>
                  <a:gd name="T72" fmla="*/ 30 w 839"/>
                  <a:gd name="T73" fmla="*/ 70 h 1139"/>
                  <a:gd name="T74" fmla="*/ 32 w 839"/>
                  <a:gd name="T75" fmla="*/ 68 h 1139"/>
                  <a:gd name="T76" fmla="*/ 35 w 839"/>
                  <a:gd name="T77" fmla="*/ 66 h 1139"/>
                  <a:gd name="T78" fmla="*/ 37 w 839"/>
                  <a:gd name="T79" fmla="*/ 65 h 1139"/>
                  <a:gd name="T80" fmla="*/ 40 w 839"/>
                  <a:gd name="T81" fmla="*/ 65 h 1139"/>
                  <a:gd name="T82" fmla="*/ 43 w 839"/>
                  <a:gd name="T83" fmla="*/ 64 h 1139"/>
                  <a:gd name="T84" fmla="*/ 46 w 839"/>
                  <a:gd name="T85" fmla="*/ 64 h 1139"/>
                  <a:gd name="T86" fmla="*/ 48 w 839"/>
                  <a:gd name="T87" fmla="*/ 64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39" h="1139">
                    <a:moveTo>
                      <a:pt x="777" y="1015"/>
                    </a:moveTo>
                    <a:lnTo>
                      <a:pt x="785" y="1015"/>
                    </a:lnTo>
                    <a:lnTo>
                      <a:pt x="795" y="1004"/>
                    </a:lnTo>
                    <a:lnTo>
                      <a:pt x="803" y="1004"/>
                    </a:lnTo>
                    <a:lnTo>
                      <a:pt x="813" y="1004"/>
                    </a:lnTo>
                    <a:lnTo>
                      <a:pt x="821" y="1004"/>
                    </a:lnTo>
                    <a:lnTo>
                      <a:pt x="828" y="1004"/>
                    </a:lnTo>
                    <a:lnTo>
                      <a:pt x="839" y="1004"/>
                    </a:lnTo>
                    <a:lnTo>
                      <a:pt x="839" y="961"/>
                    </a:lnTo>
                    <a:lnTo>
                      <a:pt x="828" y="917"/>
                    </a:lnTo>
                    <a:lnTo>
                      <a:pt x="828" y="862"/>
                    </a:lnTo>
                    <a:lnTo>
                      <a:pt x="828" y="819"/>
                    </a:lnTo>
                    <a:lnTo>
                      <a:pt x="828" y="776"/>
                    </a:lnTo>
                    <a:lnTo>
                      <a:pt x="821" y="732"/>
                    </a:lnTo>
                    <a:lnTo>
                      <a:pt x="821" y="689"/>
                    </a:lnTo>
                    <a:lnTo>
                      <a:pt x="821" y="645"/>
                    </a:lnTo>
                    <a:lnTo>
                      <a:pt x="803" y="590"/>
                    </a:lnTo>
                    <a:lnTo>
                      <a:pt x="795" y="547"/>
                    </a:lnTo>
                    <a:lnTo>
                      <a:pt x="777" y="493"/>
                    </a:lnTo>
                    <a:lnTo>
                      <a:pt x="767" y="450"/>
                    </a:lnTo>
                    <a:lnTo>
                      <a:pt x="752" y="395"/>
                    </a:lnTo>
                    <a:lnTo>
                      <a:pt x="741" y="351"/>
                    </a:lnTo>
                    <a:lnTo>
                      <a:pt x="723" y="300"/>
                    </a:lnTo>
                    <a:lnTo>
                      <a:pt x="716" y="257"/>
                    </a:lnTo>
                    <a:lnTo>
                      <a:pt x="686" y="228"/>
                    </a:lnTo>
                    <a:lnTo>
                      <a:pt x="672" y="203"/>
                    </a:lnTo>
                    <a:lnTo>
                      <a:pt x="643" y="166"/>
                    </a:lnTo>
                    <a:lnTo>
                      <a:pt x="625" y="141"/>
                    </a:lnTo>
                    <a:lnTo>
                      <a:pt x="599" y="115"/>
                    </a:lnTo>
                    <a:lnTo>
                      <a:pt x="581" y="87"/>
                    </a:lnTo>
                    <a:lnTo>
                      <a:pt x="556" y="61"/>
                    </a:lnTo>
                    <a:lnTo>
                      <a:pt x="538" y="36"/>
                    </a:lnTo>
                    <a:lnTo>
                      <a:pt x="495" y="36"/>
                    </a:lnTo>
                    <a:lnTo>
                      <a:pt x="458" y="25"/>
                    </a:lnTo>
                    <a:lnTo>
                      <a:pt x="414" y="25"/>
                    </a:lnTo>
                    <a:lnTo>
                      <a:pt x="378" y="18"/>
                    </a:lnTo>
                    <a:lnTo>
                      <a:pt x="335" y="18"/>
                    </a:lnTo>
                    <a:lnTo>
                      <a:pt x="299" y="6"/>
                    </a:lnTo>
                    <a:lnTo>
                      <a:pt x="254" y="6"/>
                    </a:lnTo>
                    <a:lnTo>
                      <a:pt x="223" y="0"/>
                    </a:lnTo>
                    <a:lnTo>
                      <a:pt x="193" y="43"/>
                    </a:lnTo>
                    <a:lnTo>
                      <a:pt x="168" y="79"/>
                    </a:lnTo>
                    <a:lnTo>
                      <a:pt x="142" y="123"/>
                    </a:lnTo>
                    <a:lnTo>
                      <a:pt x="106" y="166"/>
                    </a:lnTo>
                    <a:lnTo>
                      <a:pt x="81" y="203"/>
                    </a:lnTo>
                    <a:lnTo>
                      <a:pt x="51" y="246"/>
                    </a:lnTo>
                    <a:lnTo>
                      <a:pt x="26" y="290"/>
                    </a:lnTo>
                    <a:lnTo>
                      <a:pt x="0" y="326"/>
                    </a:lnTo>
                    <a:lnTo>
                      <a:pt x="8" y="381"/>
                    </a:lnTo>
                    <a:lnTo>
                      <a:pt x="19" y="424"/>
                    </a:lnTo>
                    <a:lnTo>
                      <a:pt x="37" y="475"/>
                    </a:lnTo>
                    <a:lnTo>
                      <a:pt x="45" y="518"/>
                    </a:lnTo>
                    <a:lnTo>
                      <a:pt x="51" y="565"/>
                    </a:lnTo>
                    <a:lnTo>
                      <a:pt x="63" y="616"/>
                    </a:lnTo>
                    <a:lnTo>
                      <a:pt x="81" y="660"/>
                    </a:lnTo>
                    <a:lnTo>
                      <a:pt x="88" y="714"/>
                    </a:lnTo>
                    <a:lnTo>
                      <a:pt x="106" y="750"/>
                    </a:lnTo>
                    <a:lnTo>
                      <a:pt x="132" y="783"/>
                    </a:lnTo>
                    <a:lnTo>
                      <a:pt x="150" y="819"/>
                    </a:lnTo>
                    <a:lnTo>
                      <a:pt x="175" y="856"/>
                    </a:lnTo>
                    <a:lnTo>
                      <a:pt x="193" y="899"/>
                    </a:lnTo>
                    <a:lnTo>
                      <a:pt x="211" y="935"/>
                    </a:lnTo>
                    <a:lnTo>
                      <a:pt x="236" y="968"/>
                    </a:lnTo>
                    <a:lnTo>
                      <a:pt x="254" y="1004"/>
                    </a:lnTo>
                    <a:lnTo>
                      <a:pt x="284" y="1022"/>
                    </a:lnTo>
                    <a:lnTo>
                      <a:pt x="309" y="1040"/>
                    </a:lnTo>
                    <a:lnTo>
                      <a:pt x="327" y="1059"/>
                    </a:lnTo>
                    <a:lnTo>
                      <a:pt x="353" y="1077"/>
                    </a:lnTo>
                    <a:lnTo>
                      <a:pt x="371" y="1085"/>
                    </a:lnTo>
                    <a:lnTo>
                      <a:pt x="396" y="1103"/>
                    </a:lnTo>
                    <a:lnTo>
                      <a:pt x="426" y="1121"/>
                    </a:lnTo>
                    <a:lnTo>
                      <a:pt x="440" y="1139"/>
                    </a:lnTo>
                    <a:lnTo>
                      <a:pt x="458" y="1128"/>
                    </a:lnTo>
                    <a:lnTo>
                      <a:pt x="487" y="1110"/>
                    </a:lnTo>
                    <a:lnTo>
                      <a:pt x="502" y="1103"/>
                    </a:lnTo>
                    <a:lnTo>
                      <a:pt x="520" y="1085"/>
                    </a:lnTo>
                    <a:lnTo>
                      <a:pt x="538" y="1077"/>
                    </a:lnTo>
                    <a:lnTo>
                      <a:pt x="563" y="1059"/>
                    </a:lnTo>
                    <a:lnTo>
                      <a:pt x="581" y="1048"/>
                    </a:lnTo>
                    <a:lnTo>
                      <a:pt x="599" y="1040"/>
                    </a:lnTo>
                    <a:lnTo>
                      <a:pt x="625" y="1034"/>
                    </a:lnTo>
                    <a:lnTo>
                      <a:pt x="643" y="1034"/>
                    </a:lnTo>
                    <a:lnTo>
                      <a:pt x="672" y="1034"/>
                    </a:lnTo>
                    <a:lnTo>
                      <a:pt x="686" y="1022"/>
                    </a:lnTo>
                    <a:lnTo>
                      <a:pt x="716" y="1022"/>
                    </a:lnTo>
                    <a:lnTo>
                      <a:pt x="734" y="1015"/>
                    </a:lnTo>
                    <a:lnTo>
                      <a:pt x="759" y="1015"/>
                    </a:lnTo>
                    <a:lnTo>
                      <a:pt x="777" y="1015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1" name="Freeform 538"/>
              <p:cNvSpPr>
                <a:spLocks/>
              </p:cNvSpPr>
              <p:nvPr/>
            </p:nvSpPr>
            <p:spPr bwMode="auto">
              <a:xfrm>
                <a:off x="3470" y="1184"/>
                <a:ext cx="188" cy="255"/>
              </a:xfrm>
              <a:custGeom>
                <a:avLst/>
                <a:gdLst>
                  <a:gd name="T0" fmla="*/ 44 w 751"/>
                  <a:gd name="T1" fmla="*/ 57 h 1023"/>
                  <a:gd name="T2" fmla="*/ 45 w 751"/>
                  <a:gd name="T3" fmla="*/ 57 h 1023"/>
                  <a:gd name="T4" fmla="*/ 47 w 751"/>
                  <a:gd name="T5" fmla="*/ 57 h 1023"/>
                  <a:gd name="T6" fmla="*/ 47 w 751"/>
                  <a:gd name="T7" fmla="*/ 54 h 1023"/>
                  <a:gd name="T8" fmla="*/ 47 w 751"/>
                  <a:gd name="T9" fmla="*/ 49 h 1023"/>
                  <a:gd name="T10" fmla="*/ 47 w 751"/>
                  <a:gd name="T11" fmla="*/ 43 h 1023"/>
                  <a:gd name="T12" fmla="*/ 47 w 751"/>
                  <a:gd name="T13" fmla="*/ 38 h 1023"/>
                  <a:gd name="T14" fmla="*/ 45 w 751"/>
                  <a:gd name="T15" fmla="*/ 33 h 1023"/>
                  <a:gd name="T16" fmla="*/ 44 w 751"/>
                  <a:gd name="T17" fmla="*/ 28 h 1023"/>
                  <a:gd name="T18" fmla="*/ 42 w 751"/>
                  <a:gd name="T19" fmla="*/ 22 h 1023"/>
                  <a:gd name="T20" fmla="*/ 41 w 751"/>
                  <a:gd name="T21" fmla="*/ 17 h 1023"/>
                  <a:gd name="T22" fmla="*/ 39 w 751"/>
                  <a:gd name="T23" fmla="*/ 13 h 1023"/>
                  <a:gd name="T24" fmla="*/ 37 w 751"/>
                  <a:gd name="T25" fmla="*/ 10 h 1023"/>
                  <a:gd name="T26" fmla="*/ 34 w 751"/>
                  <a:gd name="T27" fmla="*/ 6 h 1023"/>
                  <a:gd name="T28" fmla="*/ 32 w 751"/>
                  <a:gd name="T29" fmla="*/ 3 h 1023"/>
                  <a:gd name="T30" fmla="*/ 28 w 751"/>
                  <a:gd name="T31" fmla="*/ 1 h 1023"/>
                  <a:gd name="T32" fmla="*/ 23 w 751"/>
                  <a:gd name="T33" fmla="*/ 1 h 1023"/>
                  <a:gd name="T34" fmla="*/ 19 w 751"/>
                  <a:gd name="T35" fmla="*/ 0 h 1023"/>
                  <a:gd name="T36" fmla="*/ 14 w 751"/>
                  <a:gd name="T37" fmla="*/ 0 h 1023"/>
                  <a:gd name="T38" fmla="*/ 11 w 751"/>
                  <a:gd name="T39" fmla="*/ 2 h 1023"/>
                  <a:gd name="T40" fmla="*/ 8 w 751"/>
                  <a:gd name="T41" fmla="*/ 7 h 1023"/>
                  <a:gd name="T42" fmla="*/ 5 w 751"/>
                  <a:gd name="T43" fmla="*/ 11 h 1023"/>
                  <a:gd name="T44" fmla="*/ 1 w 751"/>
                  <a:gd name="T45" fmla="*/ 16 h 1023"/>
                  <a:gd name="T46" fmla="*/ 1 w 751"/>
                  <a:gd name="T47" fmla="*/ 21 h 1023"/>
                  <a:gd name="T48" fmla="*/ 2 w 751"/>
                  <a:gd name="T49" fmla="*/ 26 h 1023"/>
                  <a:gd name="T50" fmla="*/ 3 w 751"/>
                  <a:gd name="T51" fmla="*/ 32 h 1023"/>
                  <a:gd name="T52" fmla="*/ 4 w 751"/>
                  <a:gd name="T53" fmla="*/ 37 h 1023"/>
                  <a:gd name="T54" fmla="*/ 6 w 751"/>
                  <a:gd name="T55" fmla="*/ 42 h 1023"/>
                  <a:gd name="T56" fmla="*/ 9 w 751"/>
                  <a:gd name="T57" fmla="*/ 46 h 1023"/>
                  <a:gd name="T58" fmla="*/ 11 w 751"/>
                  <a:gd name="T59" fmla="*/ 50 h 1023"/>
                  <a:gd name="T60" fmla="*/ 14 w 751"/>
                  <a:gd name="T61" fmla="*/ 54 h 1023"/>
                  <a:gd name="T62" fmla="*/ 16 w 751"/>
                  <a:gd name="T63" fmla="*/ 57 h 1023"/>
                  <a:gd name="T64" fmla="*/ 18 w 751"/>
                  <a:gd name="T65" fmla="*/ 59 h 1023"/>
                  <a:gd name="T66" fmla="*/ 21 w 751"/>
                  <a:gd name="T67" fmla="*/ 61 h 1023"/>
                  <a:gd name="T68" fmla="*/ 24 w 751"/>
                  <a:gd name="T69" fmla="*/ 63 h 1023"/>
                  <a:gd name="T70" fmla="*/ 26 w 751"/>
                  <a:gd name="T71" fmla="*/ 63 h 1023"/>
                  <a:gd name="T72" fmla="*/ 28 w 751"/>
                  <a:gd name="T73" fmla="*/ 62 h 1023"/>
                  <a:gd name="T74" fmla="*/ 31 w 751"/>
                  <a:gd name="T75" fmla="*/ 60 h 1023"/>
                  <a:gd name="T76" fmla="*/ 33 w 751"/>
                  <a:gd name="T77" fmla="*/ 59 h 1023"/>
                  <a:gd name="T78" fmla="*/ 35 w 751"/>
                  <a:gd name="T79" fmla="*/ 58 h 1023"/>
                  <a:gd name="T80" fmla="*/ 38 w 751"/>
                  <a:gd name="T81" fmla="*/ 58 h 1023"/>
                  <a:gd name="T82" fmla="*/ 40 w 751"/>
                  <a:gd name="T83" fmla="*/ 57 h 1023"/>
                  <a:gd name="T84" fmla="*/ 43 w 751"/>
                  <a:gd name="T85" fmla="*/ 57 h 10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1" h="1023">
                    <a:moveTo>
                      <a:pt x="697" y="910"/>
                    </a:moveTo>
                    <a:lnTo>
                      <a:pt x="707" y="910"/>
                    </a:lnTo>
                    <a:lnTo>
                      <a:pt x="715" y="910"/>
                    </a:lnTo>
                    <a:lnTo>
                      <a:pt x="725" y="910"/>
                    </a:lnTo>
                    <a:lnTo>
                      <a:pt x="733" y="910"/>
                    </a:lnTo>
                    <a:lnTo>
                      <a:pt x="743" y="910"/>
                    </a:lnTo>
                    <a:lnTo>
                      <a:pt x="751" y="910"/>
                    </a:lnTo>
                    <a:lnTo>
                      <a:pt x="751" y="863"/>
                    </a:lnTo>
                    <a:lnTo>
                      <a:pt x="751" y="820"/>
                    </a:lnTo>
                    <a:lnTo>
                      <a:pt x="743" y="787"/>
                    </a:lnTo>
                    <a:lnTo>
                      <a:pt x="743" y="739"/>
                    </a:lnTo>
                    <a:lnTo>
                      <a:pt x="743" y="696"/>
                    </a:lnTo>
                    <a:lnTo>
                      <a:pt x="743" y="663"/>
                    </a:lnTo>
                    <a:lnTo>
                      <a:pt x="743" y="617"/>
                    </a:lnTo>
                    <a:lnTo>
                      <a:pt x="733" y="573"/>
                    </a:lnTo>
                    <a:lnTo>
                      <a:pt x="725" y="530"/>
                    </a:lnTo>
                    <a:lnTo>
                      <a:pt x="715" y="485"/>
                    </a:lnTo>
                    <a:lnTo>
                      <a:pt x="697" y="449"/>
                    </a:lnTo>
                    <a:lnTo>
                      <a:pt x="689" y="406"/>
                    </a:lnTo>
                    <a:lnTo>
                      <a:pt x="671" y="363"/>
                    </a:lnTo>
                    <a:lnTo>
                      <a:pt x="664" y="319"/>
                    </a:lnTo>
                    <a:lnTo>
                      <a:pt x="653" y="276"/>
                    </a:lnTo>
                    <a:lnTo>
                      <a:pt x="634" y="228"/>
                    </a:lnTo>
                    <a:lnTo>
                      <a:pt x="616" y="203"/>
                    </a:lnTo>
                    <a:lnTo>
                      <a:pt x="602" y="177"/>
                    </a:lnTo>
                    <a:lnTo>
                      <a:pt x="583" y="159"/>
                    </a:lnTo>
                    <a:lnTo>
                      <a:pt x="555" y="134"/>
                    </a:lnTo>
                    <a:lnTo>
                      <a:pt x="540" y="104"/>
                    </a:lnTo>
                    <a:lnTo>
                      <a:pt x="522" y="79"/>
                    </a:lnTo>
                    <a:lnTo>
                      <a:pt x="504" y="55"/>
                    </a:lnTo>
                    <a:lnTo>
                      <a:pt x="479" y="36"/>
                    </a:lnTo>
                    <a:lnTo>
                      <a:pt x="443" y="25"/>
                    </a:lnTo>
                    <a:lnTo>
                      <a:pt x="407" y="25"/>
                    </a:lnTo>
                    <a:lnTo>
                      <a:pt x="370" y="18"/>
                    </a:lnTo>
                    <a:lnTo>
                      <a:pt x="337" y="18"/>
                    </a:lnTo>
                    <a:lnTo>
                      <a:pt x="301" y="10"/>
                    </a:lnTo>
                    <a:lnTo>
                      <a:pt x="265" y="10"/>
                    </a:lnTo>
                    <a:lnTo>
                      <a:pt x="229" y="10"/>
                    </a:lnTo>
                    <a:lnTo>
                      <a:pt x="196" y="0"/>
                    </a:lnTo>
                    <a:lnTo>
                      <a:pt x="166" y="36"/>
                    </a:lnTo>
                    <a:lnTo>
                      <a:pt x="153" y="73"/>
                    </a:lnTo>
                    <a:lnTo>
                      <a:pt x="123" y="116"/>
                    </a:lnTo>
                    <a:lnTo>
                      <a:pt x="98" y="152"/>
                    </a:lnTo>
                    <a:lnTo>
                      <a:pt x="72" y="185"/>
                    </a:lnTo>
                    <a:lnTo>
                      <a:pt x="44" y="221"/>
                    </a:lnTo>
                    <a:lnTo>
                      <a:pt x="18" y="257"/>
                    </a:lnTo>
                    <a:lnTo>
                      <a:pt x="0" y="301"/>
                    </a:lnTo>
                    <a:lnTo>
                      <a:pt x="11" y="345"/>
                    </a:lnTo>
                    <a:lnTo>
                      <a:pt x="18" y="381"/>
                    </a:lnTo>
                    <a:lnTo>
                      <a:pt x="29" y="424"/>
                    </a:lnTo>
                    <a:lnTo>
                      <a:pt x="36" y="467"/>
                    </a:lnTo>
                    <a:lnTo>
                      <a:pt x="44" y="511"/>
                    </a:lnTo>
                    <a:lnTo>
                      <a:pt x="54" y="555"/>
                    </a:lnTo>
                    <a:lnTo>
                      <a:pt x="62" y="602"/>
                    </a:lnTo>
                    <a:lnTo>
                      <a:pt x="80" y="645"/>
                    </a:lnTo>
                    <a:lnTo>
                      <a:pt x="98" y="671"/>
                    </a:lnTo>
                    <a:lnTo>
                      <a:pt x="116" y="708"/>
                    </a:lnTo>
                    <a:lnTo>
                      <a:pt x="134" y="739"/>
                    </a:lnTo>
                    <a:lnTo>
                      <a:pt x="153" y="776"/>
                    </a:lnTo>
                    <a:lnTo>
                      <a:pt x="178" y="802"/>
                    </a:lnTo>
                    <a:lnTo>
                      <a:pt x="196" y="838"/>
                    </a:lnTo>
                    <a:lnTo>
                      <a:pt x="214" y="874"/>
                    </a:lnTo>
                    <a:lnTo>
                      <a:pt x="229" y="910"/>
                    </a:lnTo>
                    <a:lnTo>
                      <a:pt x="247" y="917"/>
                    </a:lnTo>
                    <a:lnTo>
                      <a:pt x="275" y="935"/>
                    </a:lnTo>
                    <a:lnTo>
                      <a:pt x="293" y="954"/>
                    </a:lnTo>
                    <a:lnTo>
                      <a:pt x="319" y="962"/>
                    </a:lnTo>
                    <a:lnTo>
                      <a:pt x="337" y="980"/>
                    </a:lnTo>
                    <a:lnTo>
                      <a:pt x="356" y="998"/>
                    </a:lnTo>
                    <a:lnTo>
                      <a:pt x="381" y="1005"/>
                    </a:lnTo>
                    <a:lnTo>
                      <a:pt x="399" y="1023"/>
                    </a:lnTo>
                    <a:lnTo>
                      <a:pt x="417" y="1016"/>
                    </a:lnTo>
                    <a:lnTo>
                      <a:pt x="432" y="1005"/>
                    </a:lnTo>
                    <a:lnTo>
                      <a:pt x="450" y="990"/>
                    </a:lnTo>
                    <a:lnTo>
                      <a:pt x="468" y="980"/>
                    </a:lnTo>
                    <a:lnTo>
                      <a:pt x="486" y="972"/>
                    </a:lnTo>
                    <a:lnTo>
                      <a:pt x="504" y="954"/>
                    </a:lnTo>
                    <a:lnTo>
                      <a:pt x="522" y="943"/>
                    </a:lnTo>
                    <a:lnTo>
                      <a:pt x="540" y="935"/>
                    </a:lnTo>
                    <a:lnTo>
                      <a:pt x="555" y="935"/>
                    </a:lnTo>
                    <a:lnTo>
                      <a:pt x="583" y="929"/>
                    </a:lnTo>
                    <a:lnTo>
                      <a:pt x="602" y="929"/>
                    </a:lnTo>
                    <a:lnTo>
                      <a:pt x="616" y="929"/>
                    </a:lnTo>
                    <a:lnTo>
                      <a:pt x="634" y="917"/>
                    </a:lnTo>
                    <a:lnTo>
                      <a:pt x="664" y="917"/>
                    </a:lnTo>
                    <a:lnTo>
                      <a:pt x="682" y="917"/>
                    </a:lnTo>
                    <a:lnTo>
                      <a:pt x="697" y="91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2" name="Freeform 539"/>
              <p:cNvSpPr>
                <a:spLocks/>
              </p:cNvSpPr>
              <p:nvPr/>
            </p:nvSpPr>
            <p:spPr bwMode="auto">
              <a:xfrm>
                <a:off x="3485" y="1210"/>
                <a:ext cx="168" cy="228"/>
              </a:xfrm>
              <a:custGeom>
                <a:avLst/>
                <a:gdLst>
                  <a:gd name="T0" fmla="*/ 40 w 671"/>
                  <a:gd name="T1" fmla="*/ 51 h 912"/>
                  <a:gd name="T2" fmla="*/ 41 w 671"/>
                  <a:gd name="T3" fmla="*/ 51 h 912"/>
                  <a:gd name="T4" fmla="*/ 42 w 671"/>
                  <a:gd name="T5" fmla="*/ 51 h 912"/>
                  <a:gd name="T6" fmla="*/ 42 w 671"/>
                  <a:gd name="T7" fmla="*/ 48 h 912"/>
                  <a:gd name="T8" fmla="*/ 42 w 671"/>
                  <a:gd name="T9" fmla="*/ 44 h 912"/>
                  <a:gd name="T10" fmla="*/ 42 w 671"/>
                  <a:gd name="T11" fmla="*/ 39 h 912"/>
                  <a:gd name="T12" fmla="*/ 42 w 671"/>
                  <a:gd name="T13" fmla="*/ 34 h 912"/>
                  <a:gd name="T14" fmla="*/ 41 w 671"/>
                  <a:gd name="T15" fmla="*/ 30 h 912"/>
                  <a:gd name="T16" fmla="*/ 39 w 671"/>
                  <a:gd name="T17" fmla="*/ 25 h 912"/>
                  <a:gd name="T18" fmla="*/ 38 w 671"/>
                  <a:gd name="T19" fmla="*/ 20 h 912"/>
                  <a:gd name="T20" fmla="*/ 37 w 671"/>
                  <a:gd name="T21" fmla="*/ 15 h 912"/>
                  <a:gd name="T22" fmla="*/ 35 w 671"/>
                  <a:gd name="T23" fmla="*/ 12 h 912"/>
                  <a:gd name="T24" fmla="*/ 33 w 671"/>
                  <a:gd name="T25" fmla="*/ 9 h 912"/>
                  <a:gd name="T26" fmla="*/ 30 w 671"/>
                  <a:gd name="T27" fmla="*/ 6 h 912"/>
                  <a:gd name="T28" fmla="*/ 28 w 671"/>
                  <a:gd name="T29" fmla="*/ 4 h 912"/>
                  <a:gd name="T30" fmla="*/ 25 w 671"/>
                  <a:gd name="T31" fmla="*/ 2 h 912"/>
                  <a:gd name="T32" fmla="*/ 21 w 671"/>
                  <a:gd name="T33" fmla="*/ 1 h 912"/>
                  <a:gd name="T34" fmla="*/ 17 w 671"/>
                  <a:gd name="T35" fmla="*/ 1 h 912"/>
                  <a:gd name="T36" fmla="*/ 13 w 671"/>
                  <a:gd name="T37" fmla="*/ 1 h 912"/>
                  <a:gd name="T38" fmla="*/ 10 w 671"/>
                  <a:gd name="T39" fmla="*/ 2 h 912"/>
                  <a:gd name="T40" fmla="*/ 7 w 671"/>
                  <a:gd name="T41" fmla="*/ 6 h 912"/>
                  <a:gd name="T42" fmla="*/ 5 w 671"/>
                  <a:gd name="T43" fmla="*/ 11 h 912"/>
                  <a:gd name="T44" fmla="*/ 2 w 671"/>
                  <a:gd name="T45" fmla="*/ 15 h 912"/>
                  <a:gd name="T46" fmla="*/ 1 w 671"/>
                  <a:gd name="T47" fmla="*/ 19 h 912"/>
                  <a:gd name="T48" fmla="*/ 2 w 671"/>
                  <a:gd name="T49" fmla="*/ 24 h 912"/>
                  <a:gd name="T50" fmla="*/ 3 w 671"/>
                  <a:gd name="T51" fmla="*/ 29 h 912"/>
                  <a:gd name="T52" fmla="*/ 4 w 671"/>
                  <a:gd name="T53" fmla="*/ 33 h 912"/>
                  <a:gd name="T54" fmla="*/ 6 w 671"/>
                  <a:gd name="T55" fmla="*/ 38 h 912"/>
                  <a:gd name="T56" fmla="*/ 8 w 671"/>
                  <a:gd name="T57" fmla="*/ 42 h 912"/>
                  <a:gd name="T58" fmla="*/ 10 w 671"/>
                  <a:gd name="T59" fmla="*/ 45 h 912"/>
                  <a:gd name="T60" fmla="*/ 12 w 671"/>
                  <a:gd name="T61" fmla="*/ 49 h 912"/>
                  <a:gd name="T62" fmla="*/ 15 w 671"/>
                  <a:gd name="T63" fmla="*/ 52 h 912"/>
                  <a:gd name="T64" fmla="*/ 17 w 671"/>
                  <a:gd name="T65" fmla="*/ 53 h 912"/>
                  <a:gd name="T66" fmla="*/ 19 w 671"/>
                  <a:gd name="T67" fmla="*/ 55 h 912"/>
                  <a:gd name="T68" fmla="*/ 22 w 671"/>
                  <a:gd name="T69" fmla="*/ 56 h 912"/>
                  <a:gd name="T70" fmla="*/ 23 w 671"/>
                  <a:gd name="T71" fmla="*/ 56 h 912"/>
                  <a:gd name="T72" fmla="*/ 26 w 671"/>
                  <a:gd name="T73" fmla="*/ 56 h 912"/>
                  <a:gd name="T74" fmla="*/ 28 w 671"/>
                  <a:gd name="T75" fmla="*/ 54 h 912"/>
                  <a:gd name="T76" fmla="*/ 29 w 671"/>
                  <a:gd name="T77" fmla="*/ 53 h 912"/>
                  <a:gd name="T78" fmla="*/ 32 w 671"/>
                  <a:gd name="T79" fmla="*/ 52 h 912"/>
                  <a:gd name="T80" fmla="*/ 34 w 671"/>
                  <a:gd name="T81" fmla="*/ 52 h 912"/>
                  <a:gd name="T82" fmla="*/ 36 w 671"/>
                  <a:gd name="T83" fmla="*/ 52 h 912"/>
                  <a:gd name="T84" fmla="*/ 38 w 671"/>
                  <a:gd name="T85" fmla="*/ 51 h 9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71" h="912">
                    <a:moveTo>
                      <a:pt x="627" y="813"/>
                    </a:moveTo>
                    <a:lnTo>
                      <a:pt x="635" y="813"/>
                    </a:lnTo>
                    <a:lnTo>
                      <a:pt x="645" y="813"/>
                    </a:lnTo>
                    <a:lnTo>
                      <a:pt x="653" y="813"/>
                    </a:lnTo>
                    <a:lnTo>
                      <a:pt x="653" y="806"/>
                    </a:lnTo>
                    <a:lnTo>
                      <a:pt x="663" y="806"/>
                    </a:lnTo>
                    <a:lnTo>
                      <a:pt x="671" y="806"/>
                    </a:lnTo>
                    <a:lnTo>
                      <a:pt x="671" y="770"/>
                    </a:lnTo>
                    <a:lnTo>
                      <a:pt x="671" y="734"/>
                    </a:lnTo>
                    <a:lnTo>
                      <a:pt x="671" y="698"/>
                    </a:lnTo>
                    <a:lnTo>
                      <a:pt x="671" y="665"/>
                    </a:lnTo>
                    <a:lnTo>
                      <a:pt x="663" y="629"/>
                    </a:lnTo>
                    <a:lnTo>
                      <a:pt x="663" y="585"/>
                    </a:lnTo>
                    <a:lnTo>
                      <a:pt x="663" y="549"/>
                    </a:lnTo>
                    <a:lnTo>
                      <a:pt x="663" y="513"/>
                    </a:lnTo>
                    <a:lnTo>
                      <a:pt x="653" y="480"/>
                    </a:lnTo>
                    <a:lnTo>
                      <a:pt x="635" y="436"/>
                    </a:lnTo>
                    <a:lnTo>
                      <a:pt x="627" y="399"/>
                    </a:lnTo>
                    <a:lnTo>
                      <a:pt x="620" y="363"/>
                    </a:lnTo>
                    <a:lnTo>
                      <a:pt x="609" y="320"/>
                    </a:lnTo>
                    <a:lnTo>
                      <a:pt x="591" y="284"/>
                    </a:lnTo>
                    <a:lnTo>
                      <a:pt x="584" y="241"/>
                    </a:lnTo>
                    <a:lnTo>
                      <a:pt x="572" y="204"/>
                    </a:lnTo>
                    <a:lnTo>
                      <a:pt x="554" y="186"/>
                    </a:lnTo>
                    <a:lnTo>
                      <a:pt x="540" y="160"/>
                    </a:lnTo>
                    <a:lnTo>
                      <a:pt x="521" y="142"/>
                    </a:lnTo>
                    <a:lnTo>
                      <a:pt x="503" y="117"/>
                    </a:lnTo>
                    <a:lnTo>
                      <a:pt x="485" y="99"/>
                    </a:lnTo>
                    <a:lnTo>
                      <a:pt x="467" y="73"/>
                    </a:lnTo>
                    <a:lnTo>
                      <a:pt x="449" y="55"/>
                    </a:lnTo>
                    <a:lnTo>
                      <a:pt x="431" y="30"/>
                    </a:lnTo>
                    <a:lnTo>
                      <a:pt x="399" y="30"/>
                    </a:lnTo>
                    <a:lnTo>
                      <a:pt x="370" y="30"/>
                    </a:lnTo>
                    <a:lnTo>
                      <a:pt x="337" y="19"/>
                    </a:lnTo>
                    <a:lnTo>
                      <a:pt x="308" y="19"/>
                    </a:lnTo>
                    <a:lnTo>
                      <a:pt x="275" y="12"/>
                    </a:lnTo>
                    <a:lnTo>
                      <a:pt x="246" y="12"/>
                    </a:lnTo>
                    <a:lnTo>
                      <a:pt x="213" y="12"/>
                    </a:lnTo>
                    <a:lnTo>
                      <a:pt x="177" y="0"/>
                    </a:lnTo>
                    <a:lnTo>
                      <a:pt x="159" y="37"/>
                    </a:lnTo>
                    <a:lnTo>
                      <a:pt x="134" y="73"/>
                    </a:lnTo>
                    <a:lnTo>
                      <a:pt x="116" y="99"/>
                    </a:lnTo>
                    <a:lnTo>
                      <a:pt x="91" y="135"/>
                    </a:lnTo>
                    <a:lnTo>
                      <a:pt x="72" y="172"/>
                    </a:lnTo>
                    <a:lnTo>
                      <a:pt x="43" y="197"/>
                    </a:lnTo>
                    <a:lnTo>
                      <a:pt x="28" y="233"/>
                    </a:lnTo>
                    <a:lnTo>
                      <a:pt x="0" y="266"/>
                    </a:lnTo>
                    <a:lnTo>
                      <a:pt x="10" y="302"/>
                    </a:lnTo>
                    <a:lnTo>
                      <a:pt x="18" y="345"/>
                    </a:lnTo>
                    <a:lnTo>
                      <a:pt x="28" y="381"/>
                    </a:lnTo>
                    <a:lnTo>
                      <a:pt x="36" y="418"/>
                    </a:lnTo>
                    <a:lnTo>
                      <a:pt x="43" y="462"/>
                    </a:lnTo>
                    <a:lnTo>
                      <a:pt x="54" y="498"/>
                    </a:lnTo>
                    <a:lnTo>
                      <a:pt x="61" y="531"/>
                    </a:lnTo>
                    <a:lnTo>
                      <a:pt x="72" y="574"/>
                    </a:lnTo>
                    <a:lnTo>
                      <a:pt x="91" y="604"/>
                    </a:lnTo>
                    <a:lnTo>
                      <a:pt x="104" y="629"/>
                    </a:lnTo>
                    <a:lnTo>
                      <a:pt x="122" y="665"/>
                    </a:lnTo>
                    <a:lnTo>
                      <a:pt x="141" y="690"/>
                    </a:lnTo>
                    <a:lnTo>
                      <a:pt x="159" y="716"/>
                    </a:lnTo>
                    <a:lnTo>
                      <a:pt x="177" y="752"/>
                    </a:lnTo>
                    <a:lnTo>
                      <a:pt x="195" y="777"/>
                    </a:lnTo>
                    <a:lnTo>
                      <a:pt x="213" y="806"/>
                    </a:lnTo>
                    <a:lnTo>
                      <a:pt x="231" y="825"/>
                    </a:lnTo>
                    <a:lnTo>
                      <a:pt x="246" y="831"/>
                    </a:lnTo>
                    <a:lnTo>
                      <a:pt x="264" y="850"/>
                    </a:lnTo>
                    <a:lnTo>
                      <a:pt x="282" y="858"/>
                    </a:lnTo>
                    <a:lnTo>
                      <a:pt x="300" y="876"/>
                    </a:lnTo>
                    <a:lnTo>
                      <a:pt x="319" y="886"/>
                    </a:lnTo>
                    <a:lnTo>
                      <a:pt x="345" y="901"/>
                    </a:lnTo>
                    <a:lnTo>
                      <a:pt x="363" y="912"/>
                    </a:lnTo>
                    <a:lnTo>
                      <a:pt x="370" y="901"/>
                    </a:lnTo>
                    <a:lnTo>
                      <a:pt x="388" y="894"/>
                    </a:lnTo>
                    <a:lnTo>
                      <a:pt x="406" y="886"/>
                    </a:lnTo>
                    <a:lnTo>
                      <a:pt x="424" y="876"/>
                    </a:lnTo>
                    <a:lnTo>
                      <a:pt x="442" y="868"/>
                    </a:lnTo>
                    <a:lnTo>
                      <a:pt x="449" y="850"/>
                    </a:lnTo>
                    <a:lnTo>
                      <a:pt x="467" y="839"/>
                    </a:lnTo>
                    <a:lnTo>
                      <a:pt x="485" y="831"/>
                    </a:lnTo>
                    <a:lnTo>
                      <a:pt x="503" y="831"/>
                    </a:lnTo>
                    <a:lnTo>
                      <a:pt x="521" y="831"/>
                    </a:lnTo>
                    <a:lnTo>
                      <a:pt x="540" y="825"/>
                    </a:lnTo>
                    <a:lnTo>
                      <a:pt x="554" y="825"/>
                    </a:lnTo>
                    <a:lnTo>
                      <a:pt x="572" y="825"/>
                    </a:lnTo>
                    <a:lnTo>
                      <a:pt x="591" y="813"/>
                    </a:lnTo>
                    <a:lnTo>
                      <a:pt x="609" y="813"/>
                    </a:lnTo>
                    <a:lnTo>
                      <a:pt x="627" y="81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3" name="Freeform 540"/>
              <p:cNvSpPr>
                <a:spLocks/>
              </p:cNvSpPr>
              <p:nvPr/>
            </p:nvSpPr>
            <p:spPr bwMode="auto">
              <a:xfrm>
                <a:off x="3504" y="1237"/>
                <a:ext cx="147" cy="198"/>
              </a:xfrm>
              <a:custGeom>
                <a:avLst/>
                <a:gdLst>
                  <a:gd name="T0" fmla="*/ 34 w 591"/>
                  <a:gd name="T1" fmla="*/ 44 h 792"/>
                  <a:gd name="T2" fmla="*/ 36 w 591"/>
                  <a:gd name="T3" fmla="*/ 44 h 792"/>
                  <a:gd name="T4" fmla="*/ 37 w 591"/>
                  <a:gd name="T5" fmla="*/ 44 h 792"/>
                  <a:gd name="T6" fmla="*/ 36 w 591"/>
                  <a:gd name="T7" fmla="*/ 40 h 792"/>
                  <a:gd name="T8" fmla="*/ 36 w 591"/>
                  <a:gd name="T9" fmla="*/ 36 h 792"/>
                  <a:gd name="T10" fmla="*/ 36 w 591"/>
                  <a:gd name="T11" fmla="*/ 32 h 792"/>
                  <a:gd name="T12" fmla="*/ 36 w 591"/>
                  <a:gd name="T13" fmla="*/ 28 h 792"/>
                  <a:gd name="T14" fmla="*/ 34 w 591"/>
                  <a:gd name="T15" fmla="*/ 24 h 792"/>
                  <a:gd name="T16" fmla="*/ 33 w 591"/>
                  <a:gd name="T17" fmla="*/ 20 h 792"/>
                  <a:gd name="T18" fmla="*/ 32 w 591"/>
                  <a:gd name="T19" fmla="*/ 16 h 792"/>
                  <a:gd name="T20" fmla="*/ 31 w 591"/>
                  <a:gd name="T21" fmla="*/ 11 h 792"/>
                  <a:gd name="T22" fmla="*/ 29 w 591"/>
                  <a:gd name="T23" fmla="*/ 9 h 792"/>
                  <a:gd name="T24" fmla="*/ 27 w 591"/>
                  <a:gd name="T25" fmla="*/ 7 h 792"/>
                  <a:gd name="T26" fmla="*/ 25 w 591"/>
                  <a:gd name="T27" fmla="*/ 4 h 792"/>
                  <a:gd name="T28" fmla="*/ 23 w 591"/>
                  <a:gd name="T29" fmla="*/ 2 h 792"/>
                  <a:gd name="T30" fmla="*/ 20 w 591"/>
                  <a:gd name="T31" fmla="*/ 1 h 792"/>
                  <a:gd name="T32" fmla="*/ 16 w 591"/>
                  <a:gd name="T33" fmla="*/ 1 h 792"/>
                  <a:gd name="T34" fmla="*/ 13 w 591"/>
                  <a:gd name="T35" fmla="*/ 1 h 792"/>
                  <a:gd name="T36" fmla="*/ 10 w 591"/>
                  <a:gd name="T37" fmla="*/ 0 h 792"/>
                  <a:gd name="T38" fmla="*/ 7 w 591"/>
                  <a:gd name="T39" fmla="*/ 4 h 792"/>
                  <a:gd name="T40" fmla="*/ 5 w 591"/>
                  <a:gd name="T41" fmla="*/ 7 h 792"/>
                  <a:gd name="T42" fmla="*/ 2 w 591"/>
                  <a:gd name="T43" fmla="*/ 11 h 792"/>
                  <a:gd name="T44" fmla="*/ 0 w 591"/>
                  <a:gd name="T45" fmla="*/ 14 h 792"/>
                  <a:gd name="T46" fmla="*/ 1 w 591"/>
                  <a:gd name="T47" fmla="*/ 19 h 792"/>
                  <a:gd name="T48" fmla="*/ 2 w 591"/>
                  <a:gd name="T49" fmla="*/ 23 h 792"/>
                  <a:gd name="T50" fmla="*/ 3 w 591"/>
                  <a:gd name="T51" fmla="*/ 27 h 792"/>
                  <a:gd name="T52" fmla="*/ 4 w 591"/>
                  <a:gd name="T53" fmla="*/ 31 h 792"/>
                  <a:gd name="T54" fmla="*/ 6 w 591"/>
                  <a:gd name="T55" fmla="*/ 34 h 792"/>
                  <a:gd name="T56" fmla="*/ 8 w 591"/>
                  <a:gd name="T57" fmla="*/ 38 h 792"/>
                  <a:gd name="T58" fmla="*/ 9 w 591"/>
                  <a:gd name="T59" fmla="*/ 41 h 792"/>
                  <a:gd name="T60" fmla="*/ 11 w 591"/>
                  <a:gd name="T61" fmla="*/ 44 h 792"/>
                  <a:gd name="T62" fmla="*/ 13 w 591"/>
                  <a:gd name="T63" fmla="*/ 46 h 792"/>
                  <a:gd name="T64" fmla="*/ 15 w 591"/>
                  <a:gd name="T65" fmla="*/ 47 h 792"/>
                  <a:gd name="T66" fmla="*/ 17 w 591"/>
                  <a:gd name="T67" fmla="*/ 49 h 792"/>
                  <a:gd name="T68" fmla="*/ 19 w 591"/>
                  <a:gd name="T69" fmla="*/ 50 h 792"/>
                  <a:gd name="T70" fmla="*/ 21 w 591"/>
                  <a:gd name="T71" fmla="*/ 49 h 792"/>
                  <a:gd name="T72" fmla="*/ 23 w 591"/>
                  <a:gd name="T73" fmla="*/ 48 h 792"/>
                  <a:gd name="T74" fmla="*/ 24 w 591"/>
                  <a:gd name="T75" fmla="*/ 46 h 792"/>
                  <a:gd name="T76" fmla="*/ 26 w 591"/>
                  <a:gd name="T77" fmla="*/ 45 h 792"/>
                  <a:gd name="T78" fmla="*/ 28 w 591"/>
                  <a:gd name="T79" fmla="*/ 45 h 792"/>
                  <a:gd name="T80" fmla="*/ 30 w 591"/>
                  <a:gd name="T81" fmla="*/ 45 h 792"/>
                  <a:gd name="T82" fmla="*/ 32 w 591"/>
                  <a:gd name="T83" fmla="*/ 45 h 792"/>
                  <a:gd name="T84" fmla="*/ 34 w 591"/>
                  <a:gd name="T85" fmla="*/ 44 h 7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91" h="792">
                    <a:moveTo>
                      <a:pt x="548" y="704"/>
                    </a:moveTo>
                    <a:lnTo>
                      <a:pt x="555" y="704"/>
                    </a:lnTo>
                    <a:lnTo>
                      <a:pt x="563" y="704"/>
                    </a:lnTo>
                    <a:lnTo>
                      <a:pt x="573" y="704"/>
                    </a:lnTo>
                    <a:lnTo>
                      <a:pt x="581" y="704"/>
                    </a:lnTo>
                    <a:lnTo>
                      <a:pt x="591" y="704"/>
                    </a:lnTo>
                    <a:lnTo>
                      <a:pt x="581" y="668"/>
                    </a:lnTo>
                    <a:lnTo>
                      <a:pt x="581" y="643"/>
                    </a:lnTo>
                    <a:lnTo>
                      <a:pt x="581" y="607"/>
                    </a:lnTo>
                    <a:lnTo>
                      <a:pt x="581" y="574"/>
                    </a:lnTo>
                    <a:lnTo>
                      <a:pt x="581" y="544"/>
                    </a:lnTo>
                    <a:lnTo>
                      <a:pt x="581" y="513"/>
                    </a:lnTo>
                    <a:lnTo>
                      <a:pt x="573" y="483"/>
                    </a:lnTo>
                    <a:lnTo>
                      <a:pt x="573" y="450"/>
                    </a:lnTo>
                    <a:lnTo>
                      <a:pt x="563" y="414"/>
                    </a:lnTo>
                    <a:lnTo>
                      <a:pt x="555" y="378"/>
                    </a:lnTo>
                    <a:lnTo>
                      <a:pt x="548" y="342"/>
                    </a:lnTo>
                    <a:lnTo>
                      <a:pt x="537" y="317"/>
                    </a:lnTo>
                    <a:lnTo>
                      <a:pt x="530" y="280"/>
                    </a:lnTo>
                    <a:lnTo>
                      <a:pt x="519" y="247"/>
                    </a:lnTo>
                    <a:lnTo>
                      <a:pt x="512" y="211"/>
                    </a:lnTo>
                    <a:lnTo>
                      <a:pt x="500" y="175"/>
                    </a:lnTo>
                    <a:lnTo>
                      <a:pt x="482" y="157"/>
                    </a:lnTo>
                    <a:lnTo>
                      <a:pt x="468" y="139"/>
                    </a:lnTo>
                    <a:lnTo>
                      <a:pt x="449" y="124"/>
                    </a:lnTo>
                    <a:lnTo>
                      <a:pt x="439" y="106"/>
                    </a:lnTo>
                    <a:lnTo>
                      <a:pt x="421" y="77"/>
                    </a:lnTo>
                    <a:lnTo>
                      <a:pt x="406" y="63"/>
                    </a:lnTo>
                    <a:lnTo>
                      <a:pt x="388" y="44"/>
                    </a:lnTo>
                    <a:lnTo>
                      <a:pt x="377" y="26"/>
                    </a:lnTo>
                    <a:lnTo>
                      <a:pt x="345" y="26"/>
                    </a:lnTo>
                    <a:lnTo>
                      <a:pt x="316" y="15"/>
                    </a:lnTo>
                    <a:lnTo>
                      <a:pt x="291" y="15"/>
                    </a:lnTo>
                    <a:lnTo>
                      <a:pt x="265" y="15"/>
                    </a:lnTo>
                    <a:lnTo>
                      <a:pt x="236" y="8"/>
                    </a:lnTo>
                    <a:lnTo>
                      <a:pt x="210" y="8"/>
                    </a:lnTo>
                    <a:lnTo>
                      <a:pt x="185" y="8"/>
                    </a:lnTo>
                    <a:lnTo>
                      <a:pt x="159" y="0"/>
                    </a:lnTo>
                    <a:lnTo>
                      <a:pt x="141" y="26"/>
                    </a:lnTo>
                    <a:lnTo>
                      <a:pt x="113" y="63"/>
                    </a:lnTo>
                    <a:lnTo>
                      <a:pt x="95" y="88"/>
                    </a:lnTo>
                    <a:lnTo>
                      <a:pt x="80" y="114"/>
                    </a:lnTo>
                    <a:lnTo>
                      <a:pt x="62" y="139"/>
                    </a:lnTo>
                    <a:lnTo>
                      <a:pt x="32" y="175"/>
                    </a:lnTo>
                    <a:lnTo>
                      <a:pt x="19" y="200"/>
                    </a:lnTo>
                    <a:lnTo>
                      <a:pt x="0" y="229"/>
                    </a:lnTo>
                    <a:lnTo>
                      <a:pt x="7" y="262"/>
                    </a:lnTo>
                    <a:lnTo>
                      <a:pt x="19" y="298"/>
                    </a:lnTo>
                    <a:lnTo>
                      <a:pt x="25" y="335"/>
                    </a:lnTo>
                    <a:lnTo>
                      <a:pt x="32" y="360"/>
                    </a:lnTo>
                    <a:lnTo>
                      <a:pt x="32" y="396"/>
                    </a:lnTo>
                    <a:lnTo>
                      <a:pt x="44" y="432"/>
                    </a:lnTo>
                    <a:lnTo>
                      <a:pt x="50" y="465"/>
                    </a:lnTo>
                    <a:lnTo>
                      <a:pt x="62" y="501"/>
                    </a:lnTo>
                    <a:lnTo>
                      <a:pt x="80" y="526"/>
                    </a:lnTo>
                    <a:lnTo>
                      <a:pt x="95" y="544"/>
                    </a:lnTo>
                    <a:lnTo>
                      <a:pt x="105" y="574"/>
                    </a:lnTo>
                    <a:lnTo>
                      <a:pt x="123" y="599"/>
                    </a:lnTo>
                    <a:lnTo>
                      <a:pt x="141" y="625"/>
                    </a:lnTo>
                    <a:lnTo>
                      <a:pt x="149" y="650"/>
                    </a:lnTo>
                    <a:lnTo>
                      <a:pt x="167" y="679"/>
                    </a:lnTo>
                    <a:lnTo>
                      <a:pt x="185" y="704"/>
                    </a:lnTo>
                    <a:lnTo>
                      <a:pt x="203" y="716"/>
                    </a:lnTo>
                    <a:lnTo>
                      <a:pt x="210" y="730"/>
                    </a:lnTo>
                    <a:lnTo>
                      <a:pt x="228" y="741"/>
                    </a:lnTo>
                    <a:lnTo>
                      <a:pt x="247" y="749"/>
                    </a:lnTo>
                    <a:lnTo>
                      <a:pt x="265" y="759"/>
                    </a:lnTo>
                    <a:lnTo>
                      <a:pt x="283" y="777"/>
                    </a:lnTo>
                    <a:lnTo>
                      <a:pt x="298" y="785"/>
                    </a:lnTo>
                    <a:lnTo>
                      <a:pt x="309" y="792"/>
                    </a:lnTo>
                    <a:lnTo>
                      <a:pt x="327" y="785"/>
                    </a:lnTo>
                    <a:lnTo>
                      <a:pt x="334" y="777"/>
                    </a:lnTo>
                    <a:lnTo>
                      <a:pt x="352" y="767"/>
                    </a:lnTo>
                    <a:lnTo>
                      <a:pt x="370" y="759"/>
                    </a:lnTo>
                    <a:lnTo>
                      <a:pt x="377" y="749"/>
                    </a:lnTo>
                    <a:lnTo>
                      <a:pt x="395" y="741"/>
                    </a:lnTo>
                    <a:lnTo>
                      <a:pt x="406" y="730"/>
                    </a:lnTo>
                    <a:lnTo>
                      <a:pt x="421" y="722"/>
                    </a:lnTo>
                    <a:lnTo>
                      <a:pt x="439" y="722"/>
                    </a:lnTo>
                    <a:lnTo>
                      <a:pt x="449" y="722"/>
                    </a:lnTo>
                    <a:lnTo>
                      <a:pt x="468" y="722"/>
                    </a:lnTo>
                    <a:lnTo>
                      <a:pt x="482" y="716"/>
                    </a:lnTo>
                    <a:lnTo>
                      <a:pt x="500" y="716"/>
                    </a:lnTo>
                    <a:lnTo>
                      <a:pt x="512" y="716"/>
                    </a:lnTo>
                    <a:lnTo>
                      <a:pt x="530" y="716"/>
                    </a:lnTo>
                    <a:lnTo>
                      <a:pt x="548" y="70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4" name="Freeform 541"/>
              <p:cNvSpPr>
                <a:spLocks/>
              </p:cNvSpPr>
              <p:nvPr/>
            </p:nvSpPr>
            <p:spPr bwMode="auto">
              <a:xfrm>
                <a:off x="3521" y="1263"/>
                <a:ext cx="126" cy="172"/>
              </a:xfrm>
              <a:custGeom>
                <a:avLst/>
                <a:gdLst>
                  <a:gd name="T0" fmla="*/ 30 w 504"/>
                  <a:gd name="T1" fmla="*/ 38 h 686"/>
                  <a:gd name="T2" fmla="*/ 31 w 504"/>
                  <a:gd name="T3" fmla="*/ 38 h 686"/>
                  <a:gd name="T4" fmla="*/ 32 w 504"/>
                  <a:gd name="T5" fmla="*/ 36 h 686"/>
                  <a:gd name="T6" fmla="*/ 31 w 504"/>
                  <a:gd name="T7" fmla="*/ 33 h 686"/>
                  <a:gd name="T8" fmla="*/ 31 w 504"/>
                  <a:gd name="T9" fmla="*/ 29 h 686"/>
                  <a:gd name="T10" fmla="*/ 31 w 504"/>
                  <a:gd name="T11" fmla="*/ 26 h 686"/>
                  <a:gd name="T12" fmla="*/ 31 w 504"/>
                  <a:gd name="T13" fmla="*/ 22 h 686"/>
                  <a:gd name="T14" fmla="*/ 29 w 504"/>
                  <a:gd name="T15" fmla="*/ 19 h 686"/>
                  <a:gd name="T16" fmla="*/ 28 w 504"/>
                  <a:gd name="T17" fmla="*/ 15 h 686"/>
                  <a:gd name="T18" fmla="*/ 27 w 504"/>
                  <a:gd name="T19" fmla="*/ 12 h 686"/>
                  <a:gd name="T20" fmla="*/ 26 w 504"/>
                  <a:gd name="T21" fmla="*/ 9 h 686"/>
                  <a:gd name="T22" fmla="*/ 24 w 504"/>
                  <a:gd name="T23" fmla="*/ 7 h 686"/>
                  <a:gd name="T24" fmla="*/ 23 w 504"/>
                  <a:gd name="T25" fmla="*/ 4 h 686"/>
                  <a:gd name="T26" fmla="*/ 21 w 504"/>
                  <a:gd name="T27" fmla="*/ 2 h 686"/>
                  <a:gd name="T28" fmla="*/ 19 w 504"/>
                  <a:gd name="T29" fmla="*/ 1 h 686"/>
                  <a:gd name="T30" fmla="*/ 16 w 504"/>
                  <a:gd name="T31" fmla="*/ 1 h 686"/>
                  <a:gd name="T32" fmla="*/ 13 w 504"/>
                  <a:gd name="T33" fmla="*/ 1 h 686"/>
                  <a:gd name="T34" fmla="*/ 10 w 504"/>
                  <a:gd name="T35" fmla="*/ 0 h 686"/>
                  <a:gd name="T36" fmla="*/ 7 w 504"/>
                  <a:gd name="T37" fmla="*/ 2 h 686"/>
                  <a:gd name="T38" fmla="*/ 5 w 504"/>
                  <a:gd name="T39" fmla="*/ 5 h 686"/>
                  <a:gd name="T40" fmla="*/ 3 w 504"/>
                  <a:gd name="T41" fmla="*/ 8 h 686"/>
                  <a:gd name="T42" fmla="*/ 1 w 504"/>
                  <a:gd name="T43" fmla="*/ 11 h 686"/>
                  <a:gd name="T44" fmla="*/ 1 w 504"/>
                  <a:gd name="T45" fmla="*/ 14 h 686"/>
                  <a:gd name="T46" fmla="*/ 1 w 504"/>
                  <a:gd name="T47" fmla="*/ 18 h 686"/>
                  <a:gd name="T48" fmla="*/ 2 w 504"/>
                  <a:gd name="T49" fmla="*/ 22 h 686"/>
                  <a:gd name="T50" fmla="*/ 3 w 504"/>
                  <a:gd name="T51" fmla="*/ 25 h 686"/>
                  <a:gd name="T52" fmla="*/ 4 w 504"/>
                  <a:gd name="T53" fmla="*/ 28 h 686"/>
                  <a:gd name="T54" fmla="*/ 6 w 504"/>
                  <a:gd name="T55" fmla="*/ 31 h 686"/>
                  <a:gd name="T56" fmla="*/ 7 w 504"/>
                  <a:gd name="T57" fmla="*/ 34 h 686"/>
                  <a:gd name="T58" fmla="*/ 9 w 504"/>
                  <a:gd name="T59" fmla="*/ 36 h 686"/>
                  <a:gd name="T60" fmla="*/ 11 w 504"/>
                  <a:gd name="T61" fmla="*/ 39 h 686"/>
                  <a:gd name="T62" fmla="*/ 12 w 504"/>
                  <a:gd name="T63" fmla="*/ 40 h 686"/>
                  <a:gd name="T64" fmla="*/ 14 w 504"/>
                  <a:gd name="T65" fmla="*/ 41 h 686"/>
                  <a:gd name="T66" fmla="*/ 16 w 504"/>
                  <a:gd name="T67" fmla="*/ 42 h 686"/>
                  <a:gd name="T68" fmla="*/ 17 w 504"/>
                  <a:gd name="T69" fmla="*/ 43 h 686"/>
                  <a:gd name="T70" fmla="*/ 19 w 504"/>
                  <a:gd name="T71" fmla="*/ 42 h 686"/>
                  <a:gd name="T72" fmla="*/ 21 w 504"/>
                  <a:gd name="T73" fmla="*/ 40 h 686"/>
                  <a:gd name="T74" fmla="*/ 22 w 504"/>
                  <a:gd name="T75" fmla="*/ 40 h 686"/>
                  <a:gd name="T76" fmla="*/ 23 w 504"/>
                  <a:gd name="T77" fmla="*/ 39 h 686"/>
                  <a:gd name="T78" fmla="*/ 25 w 504"/>
                  <a:gd name="T79" fmla="*/ 39 h 686"/>
                  <a:gd name="T80" fmla="*/ 27 w 504"/>
                  <a:gd name="T81" fmla="*/ 39 h 686"/>
                  <a:gd name="T82" fmla="*/ 28 w 504"/>
                  <a:gd name="T83" fmla="*/ 38 h 6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4" h="686">
                    <a:moveTo>
                      <a:pt x="468" y="610"/>
                    </a:moveTo>
                    <a:lnTo>
                      <a:pt x="479" y="610"/>
                    </a:lnTo>
                    <a:lnTo>
                      <a:pt x="486" y="610"/>
                    </a:lnTo>
                    <a:lnTo>
                      <a:pt x="494" y="610"/>
                    </a:lnTo>
                    <a:lnTo>
                      <a:pt x="504" y="610"/>
                    </a:lnTo>
                    <a:lnTo>
                      <a:pt x="504" y="573"/>
                    </a:lnTo>
                    <a:lnTo>
                      <a:pt x="494" y="544"/>
                    </a:lnTo>
                    <a:lnTo>
                      <a:pt x="494" y="519"/>
                    </a:lnTo>
                    <a:lnTo>
                      <a:pt x="494" y="493"/>
                    </a:lnTo>
                    <a:lnTo>
                      <a:pt x="494" y="468"/>
                    </a:lnTo>
                    <a:lnTo>
                      <a:pt x="494" y="438"/>
                    </a:lnTo>
                    <a:lnTo>
                      <a:pt x="494" y="414"/>
                    </a:lnTo>
                    <a:lnTo>
                      <a:pt x="494" y="389"/>
                    </a:lnTo>
                    <a:lnTo>
                      <a:pt x="486" y="352"/>
                    </a:lnTo>
                    <a:lnTo>
                      <a:pt x="479" y="326"/>
                    </a:lnTo>
                    <a:lnTo>
                      <a:pt x="468" y="298"/>
                    </a:lnTo>
                    <a:lnTo>
                      <a:pt x="461" y="272"/>
                    </a:lnTo>
                    <a:lnTo>
                      <a:pt x="450" y="236"/>
                    </a:lnTo>
                    <a:lnTo>
                      <a:pt x="443" y="211"/>
                    </a:lnTo>
                    <a:lnTo>
                      <a:pt x="431" y="184"/>
                    </a:lnTo>
                    <a:lnTo>
                      <a:pt x="425" y="148"/>
                    </a:lnTo>
                    <a:lnTo>
                      <a:pt x="413" y="141"/>
                    </a:lnTo>
                    <a:lnTo>
                      <a:pt x="399" y="123"/>
                    </a:lnTo>
                    <a:lnTo>
                      <a:pt x="388" y="105"/>
                    </a:lnTo>
                    <a:lnTo>
                      <a:pt x="370" y="87"/>
                    </a:lnTo>
                    <a:lnTo>
                      <a:pt x="362" y="69"/>
                    </a:lnTo>
                    <a:lnTo>
                      <a:pt x="344" y="51"/>
                    </a:lnTo>
                    <a:lnTo>
                      <a:pt x="337" y="33"/>
                    </a:lnTo>
                    <a:lnTo>
                      <a:pt x="319" y="26"/>
                    </a:lnTo>
                    <a:lnTo>
                      <a:pt x="301" y="18"/>
                    </a:lnTo>
                    <a:lnTo>
                      <a:pt x="276" y="18"/>
                    </a:lnTo>
                    <a:lnTo>
                      <a:pt x="247" y="18"/>
                    </a:lnTo>
                    <a:lnTo>
                      <a:pt x="229" y="8"/>
                    </a:lnTo>
                    <a:lnTo>
                      <a:pt x="204" y="8"/>
                    </a:lnTo>
                    <a:lnTo>
                      <a:pt x="178" y="8"/>
                    </a:lnTo>
                    <a:lnTo>
                      <a:pt x="159" y="0"/>
                    </a:lnTo>
                    <a:lnTo>
                      <a:pt x="134" y="0"/>
                    </a:lnTo>
                    <a:lnTo>
                      <a:pt x="116" y="26"/>
                    </a:lnTo>
                    <a:lnTo>
                      <a:pt x="98" y="51"/>
                    </a:lnTo>
                    <a:lnTo>
                      <a:pt x="80" y="80"/>
                    </a:lnTo>
                    <a:lnTo>
                      <a:pt x="62" y="94"/>
                    </a:lnTo>
                    <a:lnTo>
                      <a:pt x="44" y="123"/>
                    </a:lnTo>
                    <a:lnTo>
                      <a:pt x="36" y="148"/>
                    </a:lnTo>
                    <a:lnTo>
                      <a:pt x="18" y="174"/>
                    </a:lnTo>
                    <a:lnTo>
                      <a:pt x="0" y="203"/>
                    </a:lnTo>
                    <a:lnTo>
                      <a:pt x="11" y="229"/>
                    </a:lnTo>
                    <a:lnTo>
                      <a:pt x="11" y="254"/>
                    </a:lnTo>
                    <a:lnTo>
                      <a:pt x="18" y="283"/>
                    </a:lnTo>
                    <a:lnTo>
                      <a:pt x="26" y="316"/>
                    </a:lnTo>
                    <a:lnTo>
                      <a:pt x="36" y="344"/>
                    </a:lnTo>
                    <a:lnTo>
                      <a:pt x="36" y="370"/>
                    </a:lnTo>
                    <a:lnTo>
                      <a:pt x="44" y="395"/>
                    </a:lnTo>
                    <a:lnTo>
                      <a:pt x="54" y="432"/>
                    </a:lnTo>
                    <a:lnTo>
                      <a:pt x="62" y="450"/>
                    </a:lnTo>
                    <a:lnTo>
                      <a:pt x="80" y="475"/>
                    </a:lnTo>
                    <a:lnTo>
                      <a:pt x="90" y="493"/>
                    </a:lnTo>
                    <a:lnTo>
                      <a:pt x="105" y="519"/>
                    </a:lnTo>
                    <a:lnTo>
                      <a:pt x="116" y="537"/>
                    </a:lnTo>
                    <a:lnTo>
                      <a:pt x="134" y="562"/>
                    </a:lnTo>
                    <a:lnTo>
                      <a:pt x="141" y="580"/>
                    </a:lnTo>
                    <a:lnTo>
                      <a:pt x="153" y="610"/>
                    </a:lnTo>
                    <a:lnTo>
                      <a:pt x="167" y="616"/>
                    </a:lnTo>
                    <a:lnTo>
                      <a:pt x="185" y="624"/>
                    </a:lnTo>
                    <a:lnTo>
                      <a:pt x="196" y="635"/>
                    </a:lnTo>
                    <a:lnTo>
                      <a:pt x="214" y="643"/>
                    </a:lnTo>
                    <a:lnTo>
                      <a:pt x="222" y="653"/>
                    </a:lnTo>
                    <a:lnTo>
                      <a:pt x="240" y="661"/>
                    </a:lnTo>
                    <a:lnTo>
                      <a:pt x="247" y="671"/>
                    </a:lnTo>
                    <a:lnTo>
                      <a:pt x="265" y="686"/>
                    </a:lnTo>
                    <a:lnTo>
                      <a:pt x="276" y="679"/>
                    </a:lnTo>
                    <a:lnTo>
                      <a:pt x="290" y="671"/>
                    </a:lnTo>
                    <a:lnTo>
                      <a:pt x="301" y="661"/>
                    </a:lnTo>
                    <a:lnTo>
                      <a:pt x="308" y="653"/>
                    </a:lnTo>
                    <a:lnTo>
                      <a:pt x="326" y="643"/>
                    </a:lnTo>
                    <a:lnTo>
                      <a:pt x="337" y="635"/>
                    </a:lnTo>
                    <a:lnTo>
                      <a:pt x="344" y="635"/>
                    </a:lnTo>
                    <a:lnTo>
                      <a:pt x="362" y="624"/>
                    </a:lnTo>
                    <a:lnTo>
                      <a:pt x="370" y="624"/>
                    </a:lnTo>
                    <a:lnTo>
                      <a:pt x="388" y="616"/>
                    </a:lnTo>
                    <a:lnTo>
                      <a:pt x="399" y="616"/>
                    </a:lnTo>
                    <a:lnTo>
                      <a:pt x="413" y="616"/>
                    </a:lnTo>
                    <a:lnTo>
                      <a:pt x="425" y="616"/>
                    </a:lnTo>
                    <a:lnTo>
                      <a:pt x="443" y="610"/>
                    </a:lnTo>
                    <a:lnTo>
                      <a:pt x="450" y="610"/>
                    </a:lnTo>
                    <a:lnTo>
                      <a:pt x="468" y="610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5" name="Freeform 542"/>
              <p:cNvSpPr>
                <a:spLocks/>
              </p:cNvSpPr>
              <p:nvPr/>
            </p:nvSpPr>
            <p:spPr bwMode="auto">
              <a:xfrm>
                <a:off x="3539" y="1290"/>
                <a:ext cx="103" cy="143"/>
              </a:xfrm>
              <a:custGeom>
                <a:avLst/>
                <a:gdLst>
                  <a:gd name="T0" fmla="*/ 24 w 414"/>
                  <a:gd name="T1" fmla="*/ 31 h 574"/>
                  <a:gd name="T2" fmla="*/ 25 w 414"/>
                  <a:gd name="T3" fmla="*/ 31 h 574"/>
                  <a:gd name="T4" fmla="*/ 26 w 414"/>
                  <a:gd name="T5" fmla="*/ 30 h 574"/>
                  <a:gd name="T6" fmla="*/ 26 w 414"/>
                  <a:gd name="T7" fmla="*/ 27 h 574"/>
                  <a:gd name="T8" fmla="*/ 25 w 414"/>
                  <a:gd name="T9" fmla="*/ 24 h 574"/>
                  <a:gd name="T10" fmla="*/ 25 w 414"/>
                  <a:gd name="T11" fmla="*/ 21 h 574"/>
                  <a:gd name="T12" fmla="*/ 25 w 414"/>
                  <a:gd name="T13" fmla="*/ 19 h 574"/>
                  <a:gd name="T14" fmla="*/ 24 w 414"/>
                  <a:gd name="T15" fmla="*/ 15 h 574"/>
                  <a:gd name="T16" fmla="*/ 23 w 414"/>
                  <a:gd name="T17" fmla="*/ 13 h 574"/>
                  <a:gd name="T18" fmla="*/ 22 w 414"/>
                  <a:gd name="T19" fmla="*/ 9 h 574"/>
                  <a:gd name="T20" fmla="*/ 21 w 414"/>
                  <a:gd name="T21" fmla="*/ 7 h 574"/>
                  <a:gd name="T22" fmla="*/ 20 w 414"/>
                  <a:gd name="T23" fmla="*/ 5 h 574"/>
                  <a:gd name="T24" fmla="*/ 18 w 414"/>
                  <a:gd name="T25" fmla="*/ 4 h 574"/>
                  <a:gd name="T26" fmla="*/ 17 w 414"/>
                  <a:gd name="T27" fmla="*/ 2 h 574"/>
                  <a:gd name="T28" fmla="*/ 15 w 414"/>
                  <a:gd name="T29" fmla="*/ 1 h 574"/>
                  <a:gd name="T30" fmla="*/ 13 w 414"/>
                  <a:gd name="T31" fmla="*/ 0 h 574"/>
                  <a:gd name="T32" fmla="*/ 10 w 414"/>
                  <a:gd name="T33" fmla="*/ 0 h 574"/>
                  <a:gd name="T34" fmla="*/ 8 w 414"/>
                  <a:gd name="T35" fmla="*/ 0 h 574"/>
                  <a:gd name="T36" fmla="*/ 6 w 414"/>
                  <a:gd name="T37" fmla="*/ 1 h 574"/>
                  <a:gd name="T38" fmla="*/ 4 w 414"/>
                  <a:gd name="T39" fmla="*/ 4 h 574"/>
                  <a:gd name="T40" fmla="*/ 2 w 414"/>
                  <a:gd name="T41" fmla="*/ 6 h 574"/>
                  <a:gd name="T42" fmla="*/ 0 w 414"/>
                  <a:gd name="T43" fmla="*/ 9 h 574"/>
                  <a:gd name="T44" fmla="*/ 0 w 414"/>
                  <a:gd name="T45" fmla="*/ 12 h 574"/>
                  <a:gd name="T46" fmla="*/ 0 w 414"/>
                  <a:gd name="T47" fmla="*/ 15 h 574"/>
                  <a:gd name="T48" fmla="*/ 1 w 414"/>
                  <a:gd name="T49" fmla="*/ 18 h 574"/>
                  <a:gd name="T50" fmla="*/ 2 w 414"/>
                  <a:gd name="T51" fmla="*/ 21 h 574"/>
                  <a:gd name="T52" fmla="*/ 3 w 414"/>
                  <a:gd name="T53" fmla="*/ 23 h 574"/>
                  <a:gd name="T54" fmla="*/ 4 w 414"/>
                  <a:gd name="T55" fmla="*/ 26 h 574"/>
                  <a:gd name="T56" fmla="*/ 6 w 414"/>
                  <a:gd name="T57" fmla="*/ 28 h 574"/>
                  <a:gd name="T58" fmla="*/ 7 w 414"/>
                  <a:gd name="T59" fmla="*/ 30 h 574"/>
                  <a:gd name="T60" fmla="*/ 9 w 414"/>
                  <a:gd name="T61" fmla="*/ 32 h 574"/>
                  <a:gd name="T62" fmla="*/ 10 w 414"/>
                  <a:gd name="T63" fmla="*/ 33 h 574"/>
                  <a:gd name="T64" fmla="*/ 11 w 414"/>
                  <a:gd name="T65" fmla="*/ 34 h 574"/>
                  <a:gd name="T66" fmla="*/ 13 w 414"/>
                  <a:gd name="T67" fmla="*/ 35 h 574"/>
                  <a:gd name="T68" fmla="*/ 14 w 414"/>
                  <a:gd name="T69" fmla="*/ 35 h 574"/>
                  <a:gd name="T70" fmla="*/ 15 w 414"/>
                  <a:gd name="T71" fmla="*/ 35 h 574"/>
                  <a:gd name="T72" fmla="*/ 16 w 414"/>
                  <a:gd name="T73" fmla="*/ 33 h 574"/>
                  <a:gd name="T74" fmla="*/ 18 w 414"/>
                  <a:gd name="T75" fmla="*/ 33 h 574"/>
                  <a:gd name="T76" fmla="*/ 19 w 414"/>
                  <a:gd name="T77" fmla="*/ 32 h 574"/>
                  <a:gd name="T78" fmla="*/ 20 w 414"/>
                  <a:gd name="T79" fmla="*/ 32 h 574"/>
                  <a:gd name="T80" fmla="*/ 22 w 414"/>
                  <a:gd name="T81" fmla="*/ 32 h 574"/>
                  <a:gd name="T82" fmla="*/ 23 w 414"/>
                  <a:gd name="T83" fmla="*/ 32 h 5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14" h="574">
                    <a:moveTo>
                      <a:pt x="389" y="511"/>
                    </a:moveTo>
                    <a:lnTo>
                      <a:pt x="389" y="505"/>
                    </a:lnTo>
                    <a:lnTo>
                      <a:pt x="396" y="505"/>
                    </a:lnTo>
                    <a:lnTo>
                      <a:pt x="407" y="505"/>
                    </a:lnTo>
                    <a:lnTo>
                      <a:pt x="414" y="505"/>
                    </a:lnTo>
                    <a:lnTo>
                      <a:pt x="414" y="486"/>
                    </a:lnTo>
                    <a:lnTo>
                      <a:pt x="414" y="457"/>
                    </a:lnTo>
                    <a:lnTo>
                      <a:pt x="414" y="432"/>
                    </a:lnTo>
                    <a:lnTo>
                      <a:pt x="414" y="414"/>
                    </a:lnTo>
                    <a:lnTo>
                      <a:pt x="407" y="388"/>
                    </a:lnTo>
                    <a:lnTo>
                      <a:pt x="407" y="370"/>
                    </a:lnTo>
                    <a:lnTo>
                      <a:pt x="407" y="345"/>
                    </a:lnTo>
                    <a:lnTo>
                      <a:pt x="407" y="315"/>
                    </a:lnTo>
                    <a:lnTo>
                      <a:pt x="396" y="302"/>
                    </a:lnTo>
                    <a:lnTo>
                      <a:pt x="396" y="272"/>
                    </a:lnTo>
                    <a:lnTo>
                      <a:pt x="389" y="247"/>
                    </a:lnTo>
                    <a:lnTo>
                      <a:pt x="378" y="221"/>
                    </a:lnTo>
                    <a:lnTo>
                      <a:pt x="371" y="203"/>
                    </a:lnTo>
                    <a:lnTo>
                      <a:pt x="371" y="178"/>
                    </a:lnTo>
                    <a:lnTo>
                      <a:pt x="359" y="149"/>
                    </a:lnTo>
                    <a:lnTo>
                      <a:pt x="353" y="131"/>
                    </a:lnTo>
                    <a:lnTo>
                      <a:pt x="341" y="116"/>
                    </a:lnTo>
                    <a:lnTo>
                      <a:pt x="327" y="98"/>
                    </a:lnTo>
                    <a:lnTo>
                      <a:pt x="316" y="87"/>
                    </a:lnTo>
                    <a:lnTo>
                      <a:pt x="308" y="69"/>
                    </a:lnTo>
                    <a:lnTo>
                      <a:pt x="298" y="61"/>
                    </a:lnTo>
                    <a:lnTo>
                      <a:pt x="280" y="43"/>
                    </a:lnTo>
                    <a:lnTo>
                      <a:pt x="272" y="36"/>
                    </a:lnTo>
                    <a:lnTo>
                      <a:pt x="265" y="18"/>
                    </a:lnTo>
                    <a:lnTo>
                      <a:pt x="247" y="18"/>
                    </a:lnTo>
                    <a:lnTo>
                      <a:pt x="229" y="18"/>
                    </a:lnTo>
                    <a:lnTo>
                      <a:pt x="204" y="7"/>
                    </a:lnTo>
                    <a:lnTo>
                      <a:pt x="186" y="7"/>
                    </a:lnTo>
                    <a:lnTo>
                      <a:pt x="168" y="7"/>
                    </a:lnTo>
                    <a:lnTo>
                      <a:pt x="150" y="7"/>
                    </a:lnTo>
                    <a:lnTo>
                      <a:pt x="124" y="0"/>
                    </a:lnTo>
                    <a:lnTo>
                      <a:pt x="106" y="0"/>
                    </a:lnTo>
                    <a:lnTo>
                      <a:pt x="95" y="25"/>
                    </a:lnTo>
                    <a:lnTo>
                      <a:pt x="81" y="43"/>
                    </a:lnTo>
                    <a:lnTo>
                      <a:pt x="62" y="61"/>
                    </a:lnTo>
                    <a:lnTo>
                      <a:pt x="51" y="87"/>
                    </a:lnTo>
                    <a:lnTo>
                      <a:pt x="33" y="106"/>
                    </a:lnTo>
                    <a:lnTo>
                      <a:pt x="26" y="124"/>
                    </a:lnTo>
                    <a:lnTo>
                      <a:pt x="8" y="149"/>
                    </a:lnTo>
                    <a:lnTo>
                      <a:pt x="0" y="167"/>
                    </a:lnTo>
                    <a:lnTo>
                      <a:pt x="0" y="193"/>
                    </a:lnTo>
                    <a:lnTo>
                      <a:pt x="8" y="211"/>
                    </a:lnTo>
                    <a:lnTo>
                      <a:pt x="8" y="239"/>
                    </a:lnTo>
                    <a:lnTo>
                      <a:pt x="18" y="265"/>
                    </a:lnTo>
                    <a:lnTo>
                      <a:pt x="26" y="284"/>
                    </a:lnTo>
                    <a:lnTo>
                      <a:pt x="26" y="309"/>
                    </a:lnTo>
                    <a:lnTo>
                      <a:pt x="33" y="333"/>
                    </a:lnTo>
                    <a:lnTo>
                      <a:pt x="44" y="363"/>
                    </a:lnTo>
                    <a:lnTo>
                      <a:pt x="51" y="378"/>
                    </a:lnTo>
                    <a:lnTo>
                      <a:pt x="62" y="396"/>
                    </a:lnTo>
                    <a:lnTo>
                      <a:pt x="69" y="414"/>
                    </a:lnTo>
                    <a:lnTo>
                      <a:pt x="81" y="432"/>
                    </a:lnTo>
                    <a:lnTo>
                      <a:pt x="95" y="450"/>
                    </a:lnTo>
                    <a:lnTo>
                      <a:pt x="106" y="468"/>
                    </a:lnTo>
                    <a:lnTo>
                      <a:pt x="113" y="486"/>
                    </a:lnTo>
                    <a:lnTo>
                      <a:pt x="124" y="505"/>
                    </a:lnTo>
                    <a:lnTo>
                      <a:pt x="142" y="511"/>
                    </a:lnTo>
                    <a:lnTo>
                      <a:pt x="150" y="519"/>
                    </a:lnTo>
                    <a:lnTo>
                      <a:pt x="157" y="530"/>
                    </a:lnTo>
                    <a:lnTo>
                      <a:pt x="175" y="538"/>
                    </a:lnTo>
                    <a:lnTo>
                      <a:pt x="186" y="548"/>
                    </a:lnTo>
                    <a:lnTo>
                      <a:pt x="193" y="556"/>
                    </a:lnTo>
                    <a:lnTo>
                      <a:pt x="204" y="566"/>
                    </a:lnTo>
                    <a:lnTo>
                      <a:pt x="218" y="574"/>
                    </a:lnTo>
                    <a:lnTo>
                      <a:pt x="229" y="566"/>
                    </a:lnTo>
                    <a:lnTo>
                      <a:pt x="236" y="556"/>
                    </a:lnTo>
                    <a:lnTo>
                      <a:pt x="247" y="556"/>
                    </a:lnTo>
                    <a:lnTo>
                      <a:pt x="254" y="548"/>
                    </a:lnTo>
                    <a:lnTo>
                      <a:pt x="265" y="538"/>
                    </a:lnTo>
                    <a:lnTo>
                      <a:pt x="272" y="530"/>
                    </a:lnTo>
                    <a:lnTo>
                      <a:pt x="290" y="530"/>
                    </a:lnTo>
                    <a:lnTo>
                      <a:pt x="298" y="519"/>
                    </a:lnTo>
                    <a:lnTo>
                      <a:pt x="308" y="519"/>
                    </a:lnTo>
                    <a:lnTo>
                      <a:pt x="316" y="519"/>
                    </a:lnTo>
                    <a:lnTo>
                      <a:pt x="327" y="511"/>
                    </a:lnTo>
                    <a:lnTo>
                      <a:pt x="341" y="511"/>
                    </a:lnTo>
                    <a:lnTo>
                      <a:pt x="353" y="511"/>
                    </a:lnTo>
                    <a:lnTo>
                      <a:pt x="359" y="511"/>
                    </a:lnTo>
                    <a:lnTo>
                      <a:pt x="378" y="511"/>
                    </a:lnTo>
                    <a:lnTo>
                      <a:pt x="389" y="511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6" name="Freeform 543"/>
              <p:cNvSpPr>
                <a:spLocks/>
              </p:cNvSpPr>
              <p:nvPr/>
            </p:nvSpPr>
            <p:spPr bwMode="auto">
              <a:xfrm>
                <a:off x="3554" y="1316"/>
                <a:ext cx="84" cy="115"/>
              </a:xfrm>
              <a:custGeom>
                <a:avLst/>
                <a:gdLst>
                  <a:gd name="T0" fmla="*/ 21 w 334"/>
                  <a:gd name="T1" fmla="*/ 25 h 460"/>
                  <a:gd name="T2" fmla="*/ 21 w 334"/>
                  <a:gd name="T3" fmla="*/ 24 h 460"/>
                  <a:gd name="T4" fmla="*/ 21 w 334"/>
                  <a:gd name="T5" fmla="*/ 22 h 460"/>
                  <a:gd name="T6" fmla="*/ 21 w 334"/>
                  <a:gd name="T7" fmla="*/ 19 h 460"/>
                  <a:gd name="T8" fmla="*/ 21 w 334"/>
                  <a:gd name="T9" fmla="*/ 17 h 460"/>
                  <a:gd name="T10" fmla="*/ 21 w 334"/>
                  <a:gd name="T11" fmla="*/ 15 h 460"/>
                  <a:gd name="T12" fmla="*/ 20 w 334"/>
                  <a:gd name="T13" fmla="*/ 13 h 460"/>
                  <a:gd name="T14" fmla="*/ 20 w 334"/>
                  <a:gd name="T15" fmla="*/ 10 h 460"/>
                  <a:gd name="T16" fmla="*/ 18 w 334"/>
                  <a:gd name="T17" fmla="*/ 8 h 460"/>
                  <a:gd name="T18" fmla="*/ 18 w 334"/>
                  <a:gd name="T19" fmla="*/ 6 h 460"/>
                  <a:gd name="T20" fmla="*/ 17 w 334"/>
                  <a:gd name="T21" fmla="*/ 5 h 460"/>
                  <a:gd name="T22" fmla="*/ 16 w 334"/>
                  <a:gd name="T23" fmla="*/ 4 h 460"/>
                  <a:gd name="T24" fmla="*/ 14 w 334"/>
                  <a:gd name="T25" fmla="*/ 2 h 460"/>
                  <a:gd name="T26" fmla="*/ 13 w 334"/>
                  <a:gd name="T27" fmla="*/ 1 h 460"/>
                  <a:gd name="T28" fmla="*/ 11 w 334"/>
                  <a:gd name="T29" fmla="*/ 1 h 460"/>
                  <a:gd name="T30" fmla="*/ 9 w 334"/>
                  <a:gd name="T31" fmla="*/ 1 h 460"/>
                  <a:gd name="T32" fmla="*/ 7 w 334"/>
                  <a:gd name="T33" fmla="*/ 0 h 460"/>
                  <a:gd name="T34" fmla="*/ 5 w 334"/>
                  <a:gd name="T35" fmla="*/ 1 h 460"/>
                  <a:gd name="T36" fmla="*/ 4 w 334"/>
                  <a:gd name="T37" fmla="*/ 4 h 460"/>
                  <a:gd name="T38" fmla="*/ 2 w 334"/>
                  <a:gd name="T39" fmla="*/ 6 h 460"/>
                  <a:gd name="T40" fmla="*/ 1 w 334"/>
                  <a:gd name="T41" fmla="*/ 7 h 460"/>
                  <a:gd name="T42" fmla="*/ 1 w 334"/>
                  <a:gd name="T43" fmla="*/ 9 h 460"/>
                  <a:gd name="T44" fmla="*/ 1 w 334"/>
                  <a:gd name="T45" fmla="*/ 12 h 460"/>
                  <a:gd name="T46" fmla="*/ 2 w 334"/>
                  <a:gd name="T47" fmla="*/ 14 h 460"/>
                  <a:gd name="T48" fmla="*/ 2 w 334"/>
                  <a:gd name="T49" fmla="*/ 17 h 460"/>
                  <a:gd name="T50" fmla="*/ 3 w 334"/>
                  <a:gd name="T51" fmla="*/ 19 h 460"/>
                  <a:gd name="T52" fmla="*/ 4 w 334"/>
                  <a:gd name="T53" fmla="*/ 21 h 460"/>
                  <a:gd name="T54" fmla="*/ 5 w 334"/>
                  <a:gd name="T55" fmla="*/ 23 h 460"/>
                  <a:gd name="T56" fmla="*/ 6 w 334"/>
                  <a:gd name="T57" fmla="*/ 24 h 460"/>
                  <a:gd name="T58" fmla="*/ 7 w 334"/>
                  <a:gd name="T59" fmla="*/ 26 h 460"/>
                  <a:gd name="T60" fmla="*/ 8 w 334"/>
                  <a:gd name="T61" fmla="*/ 27 h 460"/>
                  <a:gd name="T62" fmla="*/ 9 w 334"/>
                  <a:gd name="T63" fmla="*/ 28 h 460"/>
                  <a:gd name="T64" fmla="*/ 11 w 334"/>
                  <a:gd name="T65" fmla="*/ 28 h 460"/>
                  <a:gd name="T66" fmla="*/ 12 w 334"/>
                  <a:gd name="T67" fmla="*/ 28 h 460"/>
                  <a:gd name="T68" fmla="*/ 13 w 334"/>
                  <a:gd name="T69" fmla="*/ 28 h 460"/>
                  <a:gd name="T70" fmla="*/ 14 w 334"/>
                  <a:gd name="T71" fmla="*/ 27 h 460"/>
                  <a:gd name="T72" fmla="*/ 15 w 334"/>
                  <a:gd name="T73" fmla="*/ 27 h 460"/>
                  <a:gd name="T74" fmla="*/ 16 w 334"/>
                  <a:gd name="T75" fmla="*/ 26 h 460"/>
                  <a:gd name="T76" fmla="*/ 17 w 334"/>
                  <a:gd name="T77" fmla="*/ 26 h 460"/>
                  <a:gd name="T78" fmla="*/ 18 w 334"/>
                  <a:gd name="T79" fmla="*/ 26 h 460"/>
                  <a:gd name="T80" fmla="*/ 20 w 334"/>
                  <a:gd name="T81" fmla="*/ 25 h 4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4" h="460">
                    <a:moveTo>
                      <a:pt x="316" y="405"/>
                    </a:moveTo>
                    <a:lnTo>
                      <a:pt x="327" y="405"/>
                    </a:lnTo>
                    <a:lnTo>
                      <a:pt x="334" y="405"/>
                    </a:lnTo>
                    <a:lnTo>
                      <a:pt x="334" y="387"/>
                    </a:lnTo>
                    <a:lnTo>
                      <a:pt x="334" y="369"/>
                    </a:lnTo>
                    <a:lnTo>
                      <a:pt x="334" y="351"/>
                    </a:lnTo>
                    <a:lnTo>
                      <a:pt x="334" y="333"/>
                    </a:lnTo>
                    <a:lnTo>
                      <a:pt x="334" y="308"/>
                    </a:lnTo>
                    <a:lnTo>
                      <a:pt x="334" y="290"/>
                    </a:lnTo>
                    <a:lnTo>
                      <a:pt x="334" y="272"/>
                    </a:lnTo>
                    <a:lnTo>
                      <a:pt x="334" y="257"/>
                    </a:lnTo>
                    <a:lnTo>
                      <a:pt x="327" y="239"/>
                    </a:lnTo>
                    <a:lnTo>
                      <a:pt x="316" y="221"/>
                    </a:lnTo>
                    <a:lnTo>
                      <a:pt x="316" y="203"/>
                    </a:lnTo>
                    <a:lnTo>
                      <a:pt x="309" y="178"/>
                    </a:lnTo>
                    <a:lnTo>
                      <a:pt x="309" y="159"/>
                    </a:lnTo>
                    <a:lnTo>
                      <a:pt x="297" y="141"/>
                    </a:lnTo>
                    <a:lnTo>
                      <a:pt x="291" y="123"/>
                    </a:lnTo>
                    <a:lnTo>
                      <a:pt x="291" y="105"/>
                    </a:lnTo>
                    <a:lnTo>
                      <a:pt x="279" y="87"/>
                    </a:lnTo>
                    <a:lnTo>
                      <a:pt x="273" y="79"/>
                    </a:lnTo>
                    <a:lnTo>
                      <a:pt x="265" y="72"/>
                    </a:lnTo>
                    <a:lnTo>
                      <a:pt x="254" y="61"/>
                    </a:lnTo>
                    <a:lnTo>
                      <a:pt x="246" y="54"/>
                    </a:lnTo>
                    <a:lnTo>
                      <a:pt x="236" y="36"/>
                    </a:lnTo>
                    <a:lnTo>
                      <a:pt x="228" y="25"/>
                    </a:lnTo>
                    <a:lnTo>
                      <a:pt x="218" y="18"/>
                    </a:lnTo>
                    <a:lnTo>
                      <a:pt x="203" y="18"/>
                    </a:lnTo>
                    <a:lnTo>
                      <a:pt x="185" y="10"/>
                    </a:lnTo>
                    <a:lnTo>
                      <a:pt x="167" y="10"/>
                    </a:lnTo>
                    <a:lnTo>
                      <a:pt x="156" y="10"/>
                    </a:lnTo>
                    <a:lnTo>
                      <a:pt x="142" y="10"/>
                    </a:lnTo>
                    <a:lnTo>
                      <a:pt x="124" y="10"/>
                    </a:lnTo>
                    <a:lnTo>
                      <a:pt x="106" y="0"/>
                    </a:lnTo>
                    <a:lnTo>
                      <a:pt x="88" y="0"/>
                    </a:lnTo>
                    <a:lnTo>
                      <a:pt x="80" y="18"/>
                    </a:lnTo>
                    <a:lnTo>
                      <a:pt x="70" y="36"/>
                    </a:lnTo>
                    <a:lnTo>
                      <a:pt x="62" y="54"/>
                    </a:lnTo>
                    <a:lnTo>
                      <a:pt x="44" y="72"/>
                    </a:lnTo>
                    <a:lnTo>
                      <a:pt x="33" y="87"/>
                    </a:lnTo>
                    <a:lnTo>
                      <a:pt x="25" y="97"/>
                    </a:lnTo>
                    <a:lnTo>
                      <a:pt x="19" y="115"/>
                    </a:lnTo>
                    <a:lnTo>
                      <a:pt x="0" y="133"/>
                    </a:lnTo>
                    <a:lnTo>
                      <a:pt x="7" y="148"/>
                    </a:lnTo>
                    <a:lnTo>
                      <a:pt x="7" y="166"/>
                    </a:lnTo>
                    <a:lnTo>
                      <a:pt x="19" y="196"/>
                    </a:lnTo>
                    <a:lnTo>
                      <a:pt x="19" y="209"/>
                    </a:lnTo>
                    <a:lnTo>
                      <a:pt x="25" y="227"/>
                    </a:lnTo>
                    <a:lnTo>
                      <a:pt x="25" y="246"/>
                    </a:lnTo>
                    <a:lnTo>
                      <a:pt x="33" y="264"/>
                    </a:lnTo>
                    <a:lnTo>
                      <a:pt x="33" y="290"/>
                    </a:lnTo>
                    <a:lnTo>
                      <a:pt x="44" y="300"/>
                    </a:lnTo>
                    <a:lnTo>
                      <a:pt x="51" y="318"/>
                    </a:lnTo>
                    <a:lnTo>
                      <a:pt x="62" y="333"/>
                    </a:lnTo>
                    <a:lnTo>
                      <a:pt x="70" y="344"/>
                    </a:lnTo>
                    <a:lnTo>
                      <a:pt x="80" y="362"/>
                    </a:lnTo>
                    <a:lnTo>
                      <a:pt x="88" y="380"/>
                    </a:lnTo>
                    <a:lnTo>
                      <a:pt x="95" y="387"/>
                    </a:lnTo>
                    <a:lnTo>
                      <a:pt x="106" y="405"/>
                    </a:lnTo>
                    <a:lnTo>
                      <a:pt x="113" y="413"/>
                    </a:lnTo>
                    <a:lnTo>
                      <a:pt x="124" y="413"/>
                    </a:lnTo>
                    <a:lnTo>
                      <a:pt x="131" y="424"/>
                    </a:lnTo>
                    <a:lnTo>
                      <a:pt x="142" y="432"/>
                    </a:lnTo>
                    <a:lnTo>
                      <a:pt x="149" y="442"/>
                    </a:lnTo>
                    <a:lnTo>
                      <a:pt x="156" y="442"/>
                    </a:lnTo>
                    <a:lnTo>
                      <a:pt x="167" y="450"/>
                    </a:lnTo>
                    <a:lnTo>
                      <a:pt x="174" y="460"/>
                    </a:lnTo>
                    <a:lnTo>
                      <a:pt x="185" y="450"/>
                    </a:lnTo>
                    <a:lnTo>
                      <a:pt x="192" y="450"/>
                    </a:lnTo>
                    <a:lnTo>
                      <a:pt x="203" y="442"/>
                    </a:lnTo>
                    <a:lnTo>
                      <a:pt x="210" y="442"/>
                    </a:lnTo>
                    <a:lnTo>
                      <a:pt x="218" y="432"/>
                    </a:lnTo>
                    <a:lnTo>
                      <a:pt x="228" y="424"/>
                    </a:lnTo>
                    <a:lnTo>
                      <a:pt x="236" y="424"/>
                    </a:lnTo>
                    <a:lnTo>
                      <a:pt x="246" y="413"/>
                    </a:lnTo>
                    <a:lnTo>
                      <a:pt x="254" y="413"/>
                    </a:lnTo>
                    <a:lnTo>
                      <a:pt x="265" y="413"/>
                    </a:lnTo>
                    <a:lnTo>
                      <a:pt x="273" y="413"/>
                    </a:lnTo>
                    <a:lnTo>
                      <a:pt x="279" y="413"/>
                    </a:lnTo>
                    <a:lnTo>
                      <a:pt x="291" y="413"/>
                    </a:lnTo>
                    <a:lnTo>
                      <a:pt x="297" y="405"/>
                    </a:lnTo>
                    <a:lnTo>
                      <a:pt x="309" y="405"/>
                    </a:lnTo>
                    <a:lnTo>
                      <a:pt x="316" y="405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7" name="Freeform 544"/>
              <p:cNvSpPr>
                <a:spLocks/>
              </p:cNvSpPr>
              <p:nvPr/>
            </p:nvSpPr>
            <p:spPr bwMode="auto">
              <a:xfrm>
                <a:off x="3572" y="1342"/>
                <a:ext cx="64" cy="87"/>
              </a:xfrm>
              <a:custGeom>
                <a:avLst/>
                <a:gdLst>
                  <a:gd name="T0" fmla="*/ 15 w 257"/>
                  <a:gd name="T1" fmla="*/ 20 h 345"/>
                  <a:gd name="T2" fmla="*/ 16 w 257"/>
                  <a:gd name="T3" fmla="*/ 19 h 345"/>
                  <a:gd name="T4" fmla="*/ 15 w 257"/>
                  <a:gd name="T5" fmla="*/ 12 h 345"/>
                  <a:gd name="T6" fmla="*/ 13 w 257"/>
                  <a:gd name="T7" fmla="*/ 5 h 345"/>
                  <a:gd name="T8" fmla="*/ 10 w 257"/>
                  <a:gd name="T9" fmla="*/ 1 h 345"/>
                  <a:gd name="T10" fmla="*/ 4 w 257"/>
                  <a:gd name="T11" fmla="*/ 0 h 345"/>
                  <a:gd name="T12" fmla="*/ 0 w 257"/>
                  <a:gd name="T13" fmla="*/ 6 h 345"/>
                  <a:gd name="T14" fmla="*/ 1 w 257"/>
                  <a:gd name="T15" fmla="*/ 14 h 345"/>
                  <a:gd name="T16" fmla="*/ 5 w 257"/>
                  <a:gd name="T17" fmla="*/ 19 h 345"/>
                  <a:gd name="T18" fmla="*/ 8 w 257"/>
                  <a:gd name="T19" fmla="*/ 22 h 345"/>
                  <a:gd name="T20" fmla="*/ 11 w 257"/>
                  <a:gd name="T21" fmla="*/ 20 h 345"/>
                  <a:gd name="T22" fmla="*/ 15 w 257"/>
                  <a:gd name="T23" fmla="*/ 20 h 3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7" h="345">
                    <a:moveTo>
                      <a:pt x="239" y="308"/>
                    </a:moveTo>
                    <a:lnTo>
                      <a:pt x="257" y="300"/>
                    </a:lnTo>
                    <a:lnTo>
                      <a:pt x="246" y="195"/>
                    </a:lnTo>
                    <a:lnTo>
                      <a:pt x="209" y="79"/>
                    </a:lnTo>
                    <a:lnTo>
                      <a:pt x="158" y="10"/>
                    </a:lnTo>
                    <a:lnTo>
                      <a:pt x="72" y="0"/>
                    </a:lnTo>
                    <a:lnTo>
                      <a:pt x="0" y="98"/>
                    </a:lnTo>
                    <a:lnTo>
                      <a:pt x="25" y="213"/>
                    </a:lnTo>
                    <a:lnTo>
                      <a:pt x="79" y="300"/>
                    </a:lnTo>
                    <a:lnTo>
                      <a:pt x="133" y="345"/>
                    </a:lnTo>
                    <a:lnTo>
                      <a:pt x="184" y="319"/>
                    </a:lnTo>
                    <a:lnTo>
                      <a:pt x="239" y="30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8" name="Freeform 545"/>
              <p:cNvSpPr>
                <a:spLocks/>
              </p:cNvSpPr>
              <p:nvPr/>
            </p:nvSpPr>
            <p:spPr bwMode="auto">
              <a:xfrm>
                <a:off x="3927" y="1442"/>
                <a:ext cx="338" cy="260"/>
              </a:xfrm>
              <a:custGeom>
                <a:avLst/>
                <a:gdLst>
                  <a:gd name="T0" fmla="*/ 2 w 1351"/>
                  <a:gd name="T1" fmla="*/ 29 h 1041"/>
                  <a:gd name="T2" fmla="*/ 0 w 1351"/>
                  <a:gd name="T3" fmla="*/ 25 h 1041"/>
                  <a:gd name="T4" fmla="*/ 23 w 1351"/>
                  <a:gd name="T5" fmla="*/ 9 h 1041"/>
                  <a:gd name="T6" fmla="*/ 50 w 1351"/>
                  <a:gd name="T7" fmla="*/ 0 h 1041"/>
                  <a:gd name="T8" fmla="*/ 70 w 1351"/>
                  <a:gd name="T9" fmla="*/ 3 h 1041"/>
                  <a:gd name="T10" fmla="*/ 85 w 1351"/>
                  <a:gd name="T11" fmla="*/ 23 h 1041"/>
                  <a:gd name="T12" fmla="*/ 73 w 1351"/>
                  <a:gd name="T13" fmla="*/ 53 h 1041"/>
                  <a:gd name="T14" fmla="*/ 48 w 1351"/>
                  <a:gd name="T15" fmla="*/ 64 h 1041"/>
                  <a:gd name="T16" fmla="*/ 23 w 1351"/>
                  <a:gd name="T17" fmla="*/ 65 h 1041"/>
                  <a:gd name="T18" fmla="*/ 8 w 1351"/>
                  <a:gd name="T19" fmla="*/ 58 h 1041"/>
                  <a:gd name="T20" fmla="*/ 8 w 1351"/>
                  <a:gd name="T21" fmla="*/ 42 h 1041"/>
                  <a:gd name="T22" fmla="*/ 2 w 1351"/>
                  <a:gd name="T23" fmla="*/ 29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51" h="1041">
                    <a:moveTo>
                      <a:pt x="33" y="467"/>
                    </a:moveTo>
                    <a:lnTo>
                      <a:pt x="0" y="395"/>
                    </a:lnTo>
                    <a:lnTo>
                      <a:pt x="360" y="149"/>
                    </a:lnTo>
                    <a:lnTo>
                      <a:pt x="795" y="0"/>
                    </a:lnTo>
                    <a:lnTo>
                      <a:pt x="1110" y="43"/>
                    </a:lnTo>
                    <a:lnTo>
                      <a:pt x="1351" y="370"/>
                    </a:lnTo>
                    <a:lnTo>
                      <a:pt x="1173" y="856"/>
                    </a:lnTo>
                    <a:lnTo>
                      <a:pt x="759" y="1023"/>
                    </a:lnTo>
                    <a:lnTo>
                      <a:pt x="371" y="1041"/>
                    </a:lnTo>
                    <a:lnTo>
                      <a:pt x="124" y="932"/>
                    </a:lnTo>
                    <a:lnTo>
                      <a:pt x="124" y="678"/>
                    </a:lnTo>
                    <a:lnTo>
                      <a:pt x="33" y="46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9" name="Freeform 546"/>
              <p:cNvSpPr>
                <a:spLocks/>
              </p:cNvSpPr>
              <p:nvPr/>
            </p:nvSpPr>
            <p:spPr bwMode="auto">
              <a:xfrm>
                <a:off x="3929" y="1455"/>
                <a:ext cx="306" cy="238"/>
              </a:xfrm>
              <a:custGeom>
                <a:avLst/>
                <a:gdLst>
                  <a:gd name="T0" fmla="*/ 1 w 1227"/>
                  <a:gd name="T1" fmla="*/ 26 h 955"/>
                  <a:gd name="T2" fmla="*/ 1 w 1227"/>
                  <a:gd name="T3" fmla="*/ 25 h 955"/>
                  <a:gd name="T4" fmla="*/ 1 w 1227"/>
                  <a:gd name="T5" fmla="*/ 24 h 955"/>
                  <a:gd name="T6" fmla="*/ 0 w 1227"/>
                  <a:gd name="T7" fmla="*/ 23 h 955"/>
                  <a:gd name="T8" fmla="*/ 2 w 1227"/>
                  <a:gd name="T9" fmla="*/ 21 h 955"/>
                  <a:gd name="T10" fmla="*/ 8 w 1227"/>
                  <a:gd name="T11" fmla="*/ 17 h 955"/>
                  <a:gd name="T12" fmla="*/ 13 w 1227"/>
                  <a:gd name="T13" fmla="*/ 14 h 955"/>
                  <a:gd name="T14" fmla="*/ 18 w 1227"/>
                  <a:gd name="T15" fmla="*/ 10 h 955"/>
                  <a:gd name="T16" fmla="*/ 23 w 1227"/>
                  <a:gd name="T17" fmla="*/ 8 h 955"/>
                  <a:gd name="T18" fmla="*/ 30 w 1227"/>
                  <a:gd name="T19" fmla="*/ 6 h 955"/>
                  <a:gd name="T20" fmla="*/ 36 w 1227"/>
                  <a:gd name="T21" fmla="*/ 3 h 955"/>
                  <a:gd name="T22" fmla="*/ 42 w 1227"/>
                  <a:gd name="T23" fmla="*/ 1 h 955"/>
                  <a:gd name="T24" fmla="*/ 47 w 1227"/>
                  <a:gd name="T25" fmla="*/ 0 h 955"/>
                  <a:gd name="T26" fmla="*/ 52 w 1227"/>
                  <a:gd name="T27" fmla="*/ 1 h 955"/>
                  <a:gd name="T28" fmla="*/ 57 w 1227"/>
                  <a:gd name="T29" fmla="*/ 2 h 955"/>
                  <a:gd name="T30" fmla="*/ 61 w 1227"/>
                  <a:gd name="T31" fmla="*/ 2 h 955"/>
                  <a:gd name="T32" fmla="*/ 65 w 1227"/>
                  <a:gd name="T33" fmla="*/ 4 h 955"/>
                  <a:gd name="T34" fmla="*/ 68 w 1227"/>
                  <a:gd name="T35" fmla="*/ 9 h 955"/>
                  <a:gd name="T36" fmla="*/ 71 w 1227"/>
                  <a:gd name="T37" fmla="*/ 14 h 955"/>
                  <a:gd name="T38" fmla="*/ 75 w 1227"/>
                  <a:gd name="T39" fmla="*/ 19 h 955"/>
                  <a:gd name="T40" fmla="*/ 75 w 1227"/>
                  <a:gd name="T41" fmla="*/ 25 h 955"/>
                  <a:gd name="T42" fmla="*/ 73 w 1227"/>
                  <a:gd name="T43" fmla="*/ 31 h 955"/>
                  <a:gd name="T44" fmla="*/ 70 w 1227"/>
                  <a:gd name="T45" fmla="*/ 39 h 955"/>
                  <a:gd name="T46" fmla="*/ 68 w 1227"/>
                  <a:gd name="T47" fmla="*/ 45 h 955"/>
                  <a:gd name="T48" fmla="*/ 64 w 1227"/>
                  <a:gd name="T49" fmla="*/ 50 h 955"/>
                  <a:gd name="T50" fmla="*/ 58 w 1227"/>
                  <a:gd name="T51" fmla="*/ 52 h 955"/>
                  <a:gd name="T52" fmla="*/ 52 w 1227"/>
                  <a:gd name="T53" fmla="*/ 55 h 955"/>
                  <a:gd name="T54" fmla="*/ 46 w 1227"/>
                  <a:gd name="T55" fmla="*/ 57 h 955"/>
                  <a:gd name="T56" fmla="*/ 40 w 1227"/>
                  <a:gd name="T57" fmla="*/ 59 h 955"/>
                  <a:gd name="T58" fmla="*/ 35 w 1227"/>
                  <a:gd name="T59" fmla="*/ 59 h 955"/>
                  <a:gd name="T60" fmla="*/ 29 w 1227"/>
                  <a:gd name="T61" fmla="*/ 59 h 955"/>
                  <a:gd name="T62" fmla="*/ 24 w 1227"/>
                  <a:gd name="T63" fmla="*/ 59 h 955"/>
                  <a:gd name="T64" fmla="*/ 19 w 1227"/>
                  <a:gd name="T65" fmla="*/ 59 h 955"/>
                  <a:gd name="T66" fmla="*/ 15 w 1227"/>
                  <a:gd name="T67" fmla="*/ 57 h 955"/>
                  <a:gd name="T68" fmla="*/ 12 w 1227"/>
                  <a:gd name="T69" fmla="*/ 56 h 955"/>
                  <a:gd name="T70" fmla="*/ 9 w 1227"/>
                  <a:gd name="T71" fmla="*/ 54 h 955"/>
                  <a:gd name="T72" fmla="*/ 6 w 1227"/>
                  <a:gd name="T73" fmla="*/ 51 h 955"/>
                  <a:gd name="T74" fmla="*/ 6 w 1227"/>
                  <a:gd name="T75" fmla="*/ 48 h 955"/>
                  <a:gd name="T76" fmla="*/ 6 w 1227"/>
                  <a:gd name="T77" fmla="*/ 44 h 955"/>
                  <a:gd name="T78" fmla="*/ 6 w 1227"/>
                  <a:gd name="T79" fmla="*/ 41 h 955"/>
                  <a:gd name="T80" fmla="*/ 6 w 1227"/>
                  <a:gd name="T81" fmla="*/ 37 h 955"/>
                  <a:gd name="T82" fmla="*/ 5 w 1227"/>
                  <a:gd name="T83" fmla="*/ 34 h 955"/>
                  <a:gd name="T84" fmla="*/ 3 w 1227"/>
                  <a:gd name="T85" fmla="*/ 31 h 955"/>
                  <a:gd name="T86" fmla="*/ 2 w 1227"/>
                  <a:gd name="T87" fmla="*/ 28 h 95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27" h="955">
                    <a:moveTo>
                      <a:pt x="26" y="425"/>
                    </a:moveTo>
                    <a:lnTo>
                      <a:pt x="18" y="417"/>
                    </a:lnTo>
                    <a:lnTo>
                      <a:pt x="18" y="407"/>
                    </a:lnTo>
                    <a:lnTo>
                      <a:pt x="18" y="399"/>
                    </a:lnTo>
                    <a:lnTo>
                      <a:pt x="11" y="389"/>
                    </a:lnTo>
                    <a:lnTo>
                      <a:pt x="11" y="381"/>
                    </a:lnTo>
                    <a:lnTo>
                      <a:pt x="0" y="381"/>
                    </a:lnTo>
                    <a:lnTo>
                      <a:pt x="0" y="371"/>
                    </a:lnTo>
                    <a:lnTo>
                      <a:pt x="0" y="363"/>
                    </a:lnTo>
                    <a:lnTo>
                      <a:pt x="36" y="338"/>
                    </a:lnTo>
                    <a:lnTo>
                      <a:pt x="81" y="308"/>
                    </a:lnTo>
                    <a:lnTo>
                      <a:pt x="124" y="277"/>
                    </a:lnTo>
                    <a:lnTo>
                      <a:pt x="160" y="247"/>
                    </a:lnTo>
                    <a:lnTo>
                      <a:pt x="204" y="222"/>
                    </a:lnTo>
                    <a:lnTo>
                      <a:pt x="240" y="196"/>
                    </a:lnTo>
                    <a:lnTo>
                      <a:pt x="284" y="168"/>
                    </a:lnTo>
                    <a:lnTo>
                      <a:pt x="328" y="142"/>
                    </a:lnTo>
                    <a:lnTo>
                      <a:pt x="371" y="124"/>
                    </a:lnTo>
                    <a:lnTo>
                      <a:pt x="425" y="105"/>
                    </a:lnTo>
                    <a:lnTo>
                      <a:pt x="476" y="91"/>
                    </a:lnTo>
                    <a:lnTo>
                      <a:pt x="523" y="73"/>
                    </a:lnTo>
                    <a:lnTo>
                      <a:pt x="574" y="54"/>
                    </a:lnTo>
                    <a:lnTo>
                      <a:pt x="628" y="36"/>
                    </a:lnTo>
                    <a:lnTo>
                      <a:pt x="672" y="18"/>
                    </a:lnTo>
                    <a:lnTo>
                      <a:pt x="727" y="0"/>
                    </a:lnTo>
                    <a:lnTo>
                      <a:pt x="759" y="0"/>
                    </a:lnTo>
                    <a:lnTo>
                      <a:pt x="795" y="11"/>
                    </a:lnTo>
                    <a:lnTo>
                      <a:pt x="831" y="11"/>
                    </a:lnTo>
                    <a:lnTo>
                      <a:pt x="864" y="18"/>
                    </a:lnTo>
                    <a:lnTo>
                      <a:pt x="912" y="29"/>
                    </a:lnTo>
                    <a:lnTo>
                      <a:pt x="944" y="29"/>
                    </a:lnTo>
                    <a:lnTo>
                      <a:pt x="981" y="36"/>
                    </a:lnTo>
                    <a:lnTo>
                      <a:pt x="1017" y="36"/>
                    </a:lnTo>
                    <a:lnTo>
                      <a:pt x="1042" y="73"/>
                    </a:lnTo>
                    <a:lnTo>
                      <a:pt x="1067" y="117"/>
                    </a:lnTo>
                    <a:lnTo>
                      <a:pt x="1096" y="153"/>
                    </a:lnTo>
                    <a:lnTo>
                      <a:pt x="1121" y="186"/>
                    </a:lnTo>
                    <a:lnTo>
                      <a:pt x="1147" y="232"/>
                    </a:lnTo>
                    <a:lnTo>
                      <a:pt x="1176" y="265"/>
                    </a:lnTo>
                    <a:lnTo>
                      <a:pt x="1202" y="302"/>
                    </a:lnTo>
                    <a:lnTo>
                      <a:pt x="1227" y="338"/>
                    </a:lnTo>
                    <a:lnTo>
                      <a:pt x="1209" y="399"/>
                    </a:lnTo>
                    <a:lnTo>
                      <a:pt x="1191" y="450"/>
                    </a:lnTo>
                    <a:lnTo>
                      <a:pt x="1176" y="504"/>
                    </a:lnTo>
                    <a:lnTo>
                      <a:pt x="1147" y="556"/>
                    </a:lnTo>
                    <a:lnTo>
                      <a:pt x="1129" y="621"/>
                    </a:lnTo>
                    <a:lnTo>
                      <a:pt x="1115" y="671"/>
                    </a:lnTo>
                    <a:lnTo>
                      <a:pt x="1096" y="726"/>
                    </a:lnTo>
                    <a:lnTo>
                      <a:pt x="1078" y="788"/>
                    </a:lnTo>
                    <a:lnTo>
                      <a:pt x="1024" y="806"/>
                    </a:lnTo>
                    <a:lnTo>
                      <a:pt x="981" y="821"/>
                    </a:lnTo>
                    <a:lnTo>
                      <a:pt x="926" y="839"/>
                    </a:lnTo>
                    <a:lnTo>
                      <a:pt x="882" y="867"/>
                    </a:lnTo>
                    <a:lnTo>
                      <a:pt x="831" y="882"/>
                    </a:lnTo>
                    <a:lnTo>
                      <a:pt x="788" y="900"/>
                    </a:lnTo>
                    <a:lnTo>
                      <a:pt x="734" y="918"/>
                    </a:lnTo>
                    <a:lnTo>
                      <a:pt x="691" y="936"/>
                    </a:lnTo>
                    <a:lnTo>
                      <a:pt x="646" y="948"/>
                    </a:lnTo>
                    <a:lnTo>
                      <a:pt x="600" y="948"/>
                    </a:lnTo>
                    <a:lnTo>
                      <a:pt x="556" y="948"/>
                    </a:lnTo>
                    <a:lnTo>
                      <a:pt x="513" y="948"/>
                    </a:lnTo>
                    <a:lnTo>
                      <a:pt x="468" y="955"/>
                    </a:lnTo>
                    <a:lnTo>
                      <a:pt x="425" y="955"/>
                    </a:lnTo>
                    <a:lnTo>
                      <a:pt x="382" y="955"/>
                    </a:lnTo>
                    <a:lnTo>
                      <a:pt x="338" y="955"/>
                    </a:lnTo>
                    <a:lnTo>
                      <a:pt x="310" y="948"/>
                    </a:lnTo>
                    <a:lnTo>
                      <a:pt x="273" y="930"/>
                    </a:lnTo>
                    <a:lnTo>
                      <a:pt x="247" y="918"/>
                    </a:lnTo>
                    <a:lnTo>
                      <a:pt x="222" y="900"/>
                    </a:lnTo>
                    <a:lnTo>
                      <a:pt x="196" y="893"/>
                    </a:lnTo>
                    <a:lnTo>
                      <a:pt x="168" y="875"/>
                    </a:lnTo>
                    <a:lnTo>
                      <a:pt x="142" y="867"/>
                    </a:lnTo>
                    <a:lnTo>
                      <a:pt x="117" y="849"/>
                    </a:lnTo>
                    <a:lnTo>
                      <a:pt x="106" y="821"/>
                    </a:lnTo>
                    <a:lnTo>
                      <a:pt x="106" y="795"/>
                    </a:lnTo>
                    <a:lnTo>
                      <a:pt x="106" y="770"/>
                    </a:lnTo>
                    <a:lnTo>
                      <a:pt x="106" y="744"/>
                    </a:lnTo>
                    <a:lnTo>
                      <a:pt x="106" y="707"/>
                    </a:lnTo>
                    <a:lnTo>
                      <a:pt x="106" y="682"/>
                    </a:lnTo>
                    <a:lnTo>
                      <a:pt x="106" y="653"/>
                    </a:lnTo>
                    <a:lnTo>
                      <a:pt x="106" y="628"/>
                    </a:lnTo>
                    <a:lnTo>
                      <a:pt x="99" y="603"/>
                    </a:lnTo>
                    <a:lnTo>
                      <a:pt x="87" y="574"/>
                    </a:lnTo>
                    <a:lnTo>
                      <a:pt x="81" y="549"/>
                    </a:lnTo>
                    <a:lnTo>
                      <a:pt x="62" y="523"/>
                    </a:lnTo>
                    <a:lnTo>
                      <a:pt x="56" y="494"/>
                    </a:lnTo>
                    <a:lnTo>
                      <a:pt x="44" y="480"/>
                    </a:lnTo>
                    <a:lnTo>
                      <a:pt x="36" y="450"/>
                    </a:lnTo>
                    <a:lnTo>
                      <a:pt x="26" y="425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0" name="Freeform 547"/>
              <p:cNvSpPr>
                <a:spLocks/>
              </p:cNvSpPr>
              <p:nvPr/>
            </p:nvSpPr>
            <p:spPr bwMode="auto">
              <a:xfrm>
                <a:off x="3929" y="1466"/>
                <a:ext cx="280" cy="218"/>
              </a:xfrm>
              <a:custGeom>
                <a:avLst/>
                <a:gdLst>
                  <a:gd name="T0" fmla="*/ 1 w 1121"/>
                  <a:gd name="T1" fmla="*/ 24 h 874"/>
                  <a:gd name="T2" fmla="*/ 1 w 1121"/>
                  <a:gd name="T3" fmla="*/ 23 h 874"/>
                  <a:gd name="T4" fmla="*/ 1 w 1121"/>
                  <a:gd name="T5" fmla="*/ 22 h 874"/>
                  <a:gd name="T6" fmla="*/ 0 w 1121"/>
                  <a:gd name="T7" fmla="*/ 21 h 874"/>
                  <a:gd name="T8" fmla="*/ 2 w 1121"/>
                  <a:gd name="T9" fmla="*/ 19 h 874"/>
                  <a:gd name="T10" fmla="*/ 7 w 1121"/>
                  <a:gd name="T11" fmla="*/ 16 h 874"/>
                  <a:gd name="T12" fmla="*/ 11 w 1121"/>
                  <a:gd name="T13" fmla="*/ 13 h 874"/>
                  <a:gd name="T14" fmla="*/ 16 w 1121"/>
                  <a:gd name="T15" fmla="*/ 10 h 874"/>
                  <a:gd name="T16" fmla="*/ 21 w 1121"/>
                  <a:gd name="T17" fmla="*/ 7 h 874"/>
                  <a:gd name="T18" fmla="*/ 27 w 1121"/>
                  <a:gd name="T19" fmla="*/ 6 h 874"/>
                  <a:gd name="T20" fmla="*/ 33 w 1121"/>
                  <a:gd name="T21" fmla="*/ 3 h 874"/>
                  <a:gd name="T22" fmla="*/ 38 w 1121"/>
                  <a:gd name="T23" fmla="*/ 1 h 874"/>
                  <a:gd name="T24" fmla="*/ 43 w 1121"/>
                  <a:gd name="T25" fmla="*/ 0 h 874"/>
                  <a:gd name="T26" fmla="*/ 47 w 1121"/>
                  <a:gd name="T27" fmla="*/ 1 h 874"/>
                  <a:gd name="T28" fmla="*/ 52 w 1121"/>
                  <a:gd name="T29" fmla="*/ 2 h 874"/>
                  <a:gd name="T30" fmla="*/ 56 w 1121"/>
                  <a:gd name="T31" fmla="*/ 2 h 874"/>
                  <a:gd name="T32" fmla="*/ 60 w 1121"/>
                  <a:gd name="T33" fmla="*/ 4 h 874"/>
                  <a:gd name="T34" fmla="*/ 62 w 1121"/>
                  <a:gd name="T35" fmla="*/ 9 h 874"/>
                  <a:gd name="T36" fmla="*/ 65 w 1121"/>
                  <a:gd name="T37" fmla="*/ 13 h 874"/>
                  <a:gd name="T38" fmla="*/ 68 w 1121"/>
                  <a:gd name="T39" fmla="*/ 17 h 874"/>
                  <a:gd name="T40" fmla="*/ 69 w 1121"/>
                  <a:gd name="T41" fmla="*/ 23 h 874"/>
                  <a:gd name="T42" fmla="*/ 67 w 1121"/>
                  <a:gd name="T43" fmla="*/ 29 h 874"/>
                  <a:gd name="T44" fmla="*/ 65 w 1121"/>
                  <a:gd name="T45" fmla="*/ 35 h 874"/>
                  <a:gd name="T46" fmla="*/ 62 w 1121"/>
                  <a:gd name="T47" fmla="*/ 42 h 874"/>
                  <a:gd name="T48" fmla="*/ 58 w 1121"/>
                  <a:gd name="T49" fmla="*/ 46 h 874"/>
                  <a:gd name="T50" fmla="*/ 53 w 1121"/>
                  <a:gd name="T51" fmla="*/ 48 h 874"/>
                  <a:gd name="T52" fmla="*/ 47 w 1121"/>
                  <a:gd name="T53" fmla="*/ 50 h 874"/>
                  <a:gd name="T54" fmla="*/ 42 w 1121"/>
                  <a:gd name="T55" fmla="*/ 52 h 874"/>
                  <a:gd name="T56" fmla="*/ 37 w 1121"/>
                  <a:gd name="T57" fmla="*/ 54 h 874"/>
                  <a:gd name="T58" fmla="*/ 32 w 1121"/>
                  <a:gd name="T59" fmla="*/ 54 h 874"/>
                  <a:gd name="T60" fmla="*/ 26 w 1121"/>
                  <a:gd name="T61" fmla="*/ 54 h 874"/>
                  <a:gd name="T62" fmla="*/ 21 w 1121"/>
                  <a:gd name="T63" fmla="*/ 54 h 874"/>
                  <a:gd name="T64" fmla="*/ 18 w 1121"/>
                  <a:gd name="T65" fmla="*/ 54 h 874"/>
                  <a:gd name="T66" fmla="*/ 14 w 1121"/>
                  <a:gd name="T67" fmla="*/ 52 h 874"/>
                  <a:gd name="T68" fmla="*/ 11 w 1121"/>
                  <a:gd name="T69" fmla="*/ 51 h 874"/>
                  <a:gd name="T70" fmla="*/ 8 w 1121"/>
                  <a:gd name="T71" fmla="*/ 49 h 874"/>
                  <a:gd name="T72" fmla="*/ 6 w 1121"/>
                  <a:gd name="T73" fmla="*/ 47 h 874"/>
                  <a:gd name="T74" fmla="*/ 6 w 1121"/>
                  <a:gd name="T75" fmla="*/ 44 h 874"/>
                  <a:gd name="T76" fmla="*/ 6 w 1121"/>
                  <a:gd name="T77" fmla="*/ 41 h 874"/>
                  <a:gd name="T78" fmla="*/ 6 w 1121"/>
                  <a:gd name="T79" fmla="*/ 37 h 874"/>
                  <a:gd name="T80" fmla="*/ 5 w 1121"/>
                  <a:gd name="T81" fmla="*/ 34 h 874"/>
                  <a:gd name="T82" fmla="*/ 4 w 1121"/>
                  <a:gd name="T83" fmla="*/ 31 h 874"/>
                  <a:gd name="T84" fmla="*/ 3 w 1121"/>
                  <a:gd name="T85" fmla="*/ 29 h 874"/>
                  <a:gd name="T86" fmla="*/ 2 w 1121"/>
                  <a:gd name="T87" fmla="*/ 26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21" h="874">
                    <a:moveTo>
                      <a:pt x="26" y="388"/>
                    </a:moveTo>
                    <a:lnTo>
                      <a:pt x="26" y="381"/>
                    </a:lnTo>
                    <a:lnTo>
                      <a:pt x="18" y="381"/>
                    </a:lnTo>
                    <a:lnTo>
                      <a:pt x="18" y="373"/>
                    </a:lnTo>
                    <a:lnTo>
                      <a:pt x="11" y="363"/>
                    </a:lnTo>
                    <a:lnTo>
                      <a:pt x="11" y="355"/>
                    </a:lnTo>
                    <a:lnTo>
                      <a:pt x="11" y="345"/>
                    </a:lnTo>
                    <a:lnTo>
                      <a:pt x="0" y="345"/>
                    </a:lnTo>
                    <a:lnTo>
                      <a:pt x="0" y="337"/>
                    </a:lnTo>
                    <a:lnTo>
                      <a:pt x="36" y="312"/>
                    </a:lnTo>
                    <a:lnTo>
                      <a:pt x="74" y="282"/>
                    </a:lnTo>
                    <a:lnTo>
                      <a:pt x="117" y="258"/>
                    </a:lnTo>
                    <a:lnTo>
                      <a:pt x="150" y="233"/>
                    </a:lnTo>
                    <a:lnTo>
                      <a:pt x="186" y="214"/>
                    </a:lnTo>
                    <a:lnTo>
                      <a:pt x="222" y="188"/>
                    </a:lnTo>
                    <a:lnTo>
                      <a:pt x="265" y="160"/>
                    </a:lnTo>
                    <a:lnTo>
                      <a:pt x="302" y="134"/>
                    </a:lnTo>
                    <a:lnTo>
                      <a:pt x="346" y="116"/>
                    </a:lnTo>
                    <a:lnTo>
                      <a:pt x="389" y="98"/>
                    </a:lnTo>
                    <a:lnTo>
                      <a:pt x="432" y="91"/>
                    </a:lnTo>
                    <a:lnTo>
                      <a:pt x="476" y="73"/>
                    </a:lnTo>
                    <a:lnTo>
                      <a:pt x="523" y="55"/>
                    </a:lnTo>
                    <a:lnTo>
                      <a:pt x="574" y="36"/>
                    </a:lnTo>
                    <a:lnTo>
                      <a:pt x="618" y="18"/>
                    </a:lnTo>
                    <a:lnTo>
                      <a:pt x="661" y="0"/>
                    </a:lnTo>
                    <a:lnTo>
                      <a:pt x="697" y="10"/>
                    </a:lnTo>
                    <a:lnTo>
                      <a:pt x="727" y="10"/>
                    </a:lnTo>
                    <a:lnTo>
                      <a:pt x="759" y="18"/>
                    </a:lnTo>
                    <a:lnTo>
                      <a:pt x="795" y="18"/>
                    </a:lnTo>
                    <a:lnTo>
                      <a:pt x="831" y="29"/>
                    </a:lnTo>
                    <a:lnTo>
                      <a:pt x="857" y="36"/>
                    </a:lnTo>
                    <a:lnTo>
                      <a:pt x="893" y="36"/>
                    </a:lnTo>
                    <a:lnTo>
                      <a:pt x="926" y="47"/>
                    </a:lnTo>
                    <a:lnTo>
                      <a:pt x="955" y="73"/>
                    </a:lnTo>
                    <a:lnTo>
                      <a:pt x="973" y="109"/>
                    </a:lnTo>
                    <a:lnTo>
                      <a:pt x="999" y="142"/>
                    </a:lnTo>
                    <a:lnTo>
                      <a:pt x="1024" y="178"/>
                    </a:lnTo>
                    <a:lnTo>
                      <a:pt x="1049" y="214"/>
                    </a:lnTo>
                    <a:lnTo>
                      <a:pt x="1067" y="251"/>
                    </a:lnTo>
                    <a:lnTo>
                      <a:pt x="1096" y="282"/>
                    </a:lnTo>
                    <a:lnTo>
                      <a:pt x="1121" y="319"/>
                    </a:lnTo>
                    <a:lnTo>
                      <a:pt x="1103" y="363"/>
                    </a:lnTo>
                    <a:lnTo>
                      <a:pt x="1085" y="417"/>
                    </a:lnTo>
                    <a:lnTo>
                      <a:pt x="1067" y="468"/>
                    </a:lnTo>
                    <a:lnTo>
                      <a:pt x="1049" y="512"/>
                    </a:lnTo>
                    <a:lnTo>
                      <a:pt x="1035" y="566"/>
                    </a:lnTo>
                    <a:lnTo>
                      <a:pt x="1017" y="620"/>
                    </a:lnTo>
                    <a:lnTo>
                      <a:pt x="999" y="671"/>
                    </a:lnTo>
                    <a:lnTo>
                      <a:pt x="981" y="714"/>
                    </a:lnTo>
                    <a:lnTo>
                      <a:pt x="937" y="733"/>
                    </a:lnTo>
                    <a:lnTo>
                      <a:pt x="893" y="751"/>
                    </a:lnTo>
                    <a:lnTo>
                      <a:pt x="849" y="769"/>
                    </a:lnTo>
                    <a:lnTo>
                      <a:pt x="803" y="787"/>
                    </a:lnTo>
                    <a:lnTo>
                      <a:pt x="759" y="805"/>
                    </a:lnTo>
                    <a:lnTo>
                      <a:pt x="715" y="823"/>
                    </a:lnTo>
                    <a:lnTo>
                      <a:pt x="672" y="838"/>
                    </a:lnTo>
                    <a:lnTo>
                      <a:pt x="628" y="867"/>
                    </a:lnTo>
                    <a:lnTo>
                      <a:pt x="592" y="867"/>
                    </a:lnTo>
                    <a:lnTo>
                      <a:pt x="549" y="867"/>
                    </a:lnTo>
                    <a:lnTo>
                      <a:pt x="513" y="867"/>
                    </a:lnTo>
                    <a:lnTo>
                      <a:pt x="468" y="867"/>
                    </a:lnTo>
                    <a:lnTo>
                      <a:pt x="425" y="874"/>
                    </a:lnTo>
                    <a:lnTo>
                      <a:pt x="389" y="874"/>
                    </a:lnTo>
                    <a:lnTo>
                      <a:pt x="346" y="874"/>
                    </a:lnTo>
                    <a:lnTo>
                      <a:pt x="310" y="874"/>
                    </a:lnTo>
                    <a:lnTo>
                      <a:pt x="284" y="867"/>
                    </a:lnTo>
                    <a:lnTo>
                      <a:pt x="259" y="849"/>
                    </a:lnTo>
                    <a:lnTo>
                      <a:pt x="229" y="838"/>
                    </a:lnTo>
                    <a:lnTo>
                      <a:pt x="204" y="831"/>
                    </a:lnTo>
                    <a:lnTo>
                      <a:pt x="178" y="813"/>
                    </a:lnTo>
                    <a:lnTo>
                      <a:pt x="160" y="805"/>
                    </a:lnTo>
                    <a:lnTo>
                      <a:pt x="135" y="795"/>
                    </a:lnTo>
                    <a:lnTo>
                      <a:pt x="106" y="777"/>
                    </a:lnTo>
                    <a:lnTo>
                      <a:pt x="106" y="762"/>
                    </a:lnTo>
                    <a:lnTo>
                      <a:pt x="106" y="733"/>
                    </a:lnTo>
                    <a:lnTo>
                      <a:pt x="106" y="708"/>
                    </a:lnTo>
                    <a:lnTo>
                      <a:pt x="106" y="682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2"/>
                    </a:lnTo>
                    <a:lnTo>
                      <a:pt x="99" y="577"/>
                    </a:lnTo>
                    <a:lnTo>
                      <a:pt x="87" y="548"/>
                    </a:lnTo>
                    <a:lnTo>
                      <a:pt x="81" y="530"/>
                    </a:lnTo>
                    <a:lnTo>
                      <a:pt x="74" y="505"/>
                    </a:lnTo>
                    <a:lnTo>
                      <a:pt x="62" y="487"/>
                    </a:lnTo>
                    <a:lnTo>
                      <a:pt x="56" y="460"/>
                    </a:lnTo>
                    <a:lnTo>
                      <a:pt x="44" y="436"/>
                    </a:lnTo>
                    <a:lnTo>
                      <a:pt x="36" y="417"/>
                    </a:lnTo>
                    <a:lnTo>
                      <a:pt x="26" y="38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1" name="Freeform 548"/>
              <p:cNvSpPr>
                <a:spLocks/>
              </p:cNvSpPr>
              <p:nvPr/>
            </p:nvSpPr>
            <p:spPr bwMode="auto">
              <a:xfrm>
                <a:off x="3929" y="1479"/>
                <a:ext cx="254" cy="196"/>
              </a:xfrm>
              <a:custGeom>
                <a:avLst/>
                <a:gdLst>
                  <a:gd name="T0" fmla="*/ 1 w 1017"/>
                  <a:gd name="T1" fmla="*/ 22 h 783"/>
                  <a:gd name="T2" fmla="*/ 1 w 1017"/>
                  <a:gd name="T3" fmla="*/ 21 h 783"/>
                  <a:gd name="T4" fmla="*/ 1 w 1017"/>
                  <a:gd name="T5" fmla="*/ 19 h 783"/>
                  <a:gd name="T6" fmla="*/ 2 w 1017"/>
                  <a:gd name="T7" fmla="*/ 17 h 783"/>
                  <a:gd name="T8" fmla="*/ 6 w 1017"/>
                  <a:gd name="T9" fmla="*/ 14 h 783"/>
                  <a:gd name="T10" fmla="*/ 10 w 1017"/>
                  <a:gd name="T11" fmla="*/ 12 h 783"/>
                  <a:gd name="T12" fmla="*/ 15 w 1017"/>
                  <a:gd name="T13" fmla="*/ 9 h 783"/>
                  <a:gd name="T14" fmla="*/ 19 w 1017"/>
                  <a:gd name="T15" fmla="*/ 7 h 783"/>
                  <a:gd name="T16" fmla="*/ 25 w 1017"/>
                  <a:gd name="T17" fmla="*/ 4 h 783"/>
                  <a:gd name="T18" fmla="*/ 30 w 1017"/>
                  <a:gd name="T19" fmla="*/ 3 h 783"/>
                  <a:gd name="T20" fmla="*/ 35 w 1017"/>
                  <a:gd name="T21" fmla="*/ 1 h 783"/>
                  <a:gd name="T22" fmla="*/ 39 w 1017"/>
                  <a:gd name="T23" fmla="*/ 1 h 783"/>
                  <a:gd name="T24" fmla="*/ 43 w 1017"/>
                  <a:gd name="T25" fmla="*/ 1 h 783"/>
                  <a:gd name="T26" fmla="*/ 47 w 1017"/>
                  <a:gd name="T27" fmla="*/ 2 h 783"/>
                  <a:gd name="T28" fmla="*/ 51 w 1017"/>
                  <a:gd name="T29" fmla="*/ 2 h 783"/>
                  <a:gd name="T30" fmla="*/ 53 w 1017"/>
                  <a:gd name="T31" fmla="*/ 4 h 783"/>
                  <a:gd name="T32" fmla="*/ 56 w 1017"/>
                  <a:gd name="T33" fmla="*/ 8 h 783"/>
                  <a:gd name="T34" fmla="*/ 59 w 1017"/>
                  <a:gd name="T35" fmla="*/ 12 h 783"/>
                  <a:gd name="T36" fmla="*/ 62 w 1017"/>
                  <a:gd name="T37" fmla="*/ 16 h 783"/>
                  <a:gd name="T38" fmla="*/ 62 w 1017"/>
                  <a:gd name="T39" fmla="*/ 21 h 783"/>
                  <a:gd name="T40" fmla="*/ 60 w 1017"/>
                  <a:gd name="T41" fmla="*/ 26 h 783"/>
                  <a:gd name="T42" fmla="*/ 58 w 1017"/>
                  <a:gd name="T43" fmla="*/ 32 h 783"/>
                  <a:gd name="T44" fmla="*/ 56 w 1017"/>
                  <a:gd name="T45" fmla="*/ 38 h 783"/>
                  <a:gd name="T46" fmla="*/ 53 w 1017"/>
                  <a:gd name="T47" fmla="*/ 41 h 783"/>
                  <a:gd name="T48" fmla="*/ 48 w 1017"/>
                  <a:gd name="T49" fmla="*/ 43 h 783"/>
                  <a:gd name="T50" fmla="*/ 43 w 1017"/>
                  <a:gd name="T51" fmla="*/ 45 h 783"/>
                  <a:gd name="T52" fmla="*/ 38 w 1017"/>
                  <a:gd name="T53" fmla="*/ 48 h 783"/>
                  <a:gd name="T54" fmla="*/ 33 w 1017"/>
                  <a:gd name="T55" fmla="*/ 49 h 783"/>
                  <a:gd name="T56" fmla="*/ 29 w 1017"/>
                  <a:gd name="T57" fmla="*/ 49 h 783"/>
                  <a:gd name="T58" fmla="*/ 24 w 1017"/>
                  <a:gd name="T59" fmla="*/ 49 h 783"/>
                  <a:gd name="T60" fmla="*/ 20 w 1017"/>
                  <a:gd name="T61" fmla="*/ 49 h 783"/>
                  <a:gd name="T62" fmla="*/ 16 w 1017"/>
                  <a:gd name="T63" fmla="*/ 49 h 783"/>
                  <a:gd name="T64" fmla="*/ 13 w 1017"/>
                  <a:gd name="T65" fmla="*/ 47 h 783"/>
                  <a:gd name="T66" fmla="*/ 10 w 1017"/>
                  <a:gd name="T67" fmla="*/ 46 h 783"/>
                  <a:gd name="T68" fmla="*/ 8 w 1017"/>
                  <a:gd name="T69" fmla="*/ 45 h 783"/>
                  <a:gd name="T70" fmla="*/ 6 w 1017"/>
                  <a:gd name="T71" fmla="*/ 43 h 783"/>
                  <a:gd name="T72" fmla="*/ 6 w 1017"/>
                  <a:gd name="T73" fmla="*/ 39 h 783"/>
                  <a:gd name="T74" fmla="*/ 6 w 1017"/>
                  <a:gd name="T75" fmla="*/ 37 h 783"/>
                  <a:gd name="T76" fmla="*/ 6 w 1017"/>
                  <a:gd name="T77" fmla="*/ 34 h 783"/>
                  <a:gd name="T78" fmla="*/ 5 w 1017"/>
                  <a:gd name="T79" fmla="*/ 31 h 783"/>
                  <a:gd name="T80" fmla="*/ 4 w 1017"/>
                  <a:gd name="T81" fmla="*/ 28 h 783"/>
                  <a:gd name="T82" fmla="*/ 3 w 1017"/>
                  <a:gd name="T83" fmla="*/ 26 h 783"/>
                  <a:gd name="T84" fmla="*/ 2 w 1017"/>
                  <a:gd name="T85" fmla="*/ 23 h 7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17" h="783">
                    <a:moveTo>
                      <a:pt x="26" y="351"/>
                    </a:moveTo>
                    <a:lnTo>
                      <a:pt x="26" y="344"/>
                    </a:lnTo>
                    <a:lnTo>
                      <a:pt x="18" y="333"/>
                    </a:lnTo>
                    <a:lnTo>
                      <a:pt x="18" y="326"/>
                    </a:lnTo>
                    <a:lnTo>
                      <a:pt x="11" y="318"/>
                    </a:lnTo>
                    <a:lnTo>
                      <a:pt x="11" y="308"/>
                    </a:lnTo>
                    <a:lnTo>
                      <a:pt x="0" y="300"/>
                    </a:lnTo>
                    <a:lnTo>
                      <a:pt x="36" y="272"/>
                    </a:lnTo>
                    <a:lnTo>
                      <a:pt x="74" y="257"/>
                    </a:lnTo>
                    <a:lnTo>
                      <a:pt x="106" y="227"/>
                    </a:lnTo>
                    <a:lnTo>
                      <a:pt x="142" y="209"/>
                    </a:lnTo>
                    <a:lnTo>
                      <a:pt x="168" y="184"/>
                    </a:lnTo>
                    <a:lnTo>
                      <a:pt x="204" y="159"/>
                    </a:lnTo>
                    <a:lnTo>
                      <a:pt x="240" y="141"/>
                    </a:lnTo>
                    <a:lnTo>
                      <a:pt x="273" y="115"/>
                    </a:lnTo>
                    <a:lnTo>
                      <a:pt x="310" y="105"/>
                    </a:lnTo>
                    <a:lnTo>
                      <a:pt x="353" y="87"/>
                    </a:lnTo>
                    <a:lnTo>
                      <a:pt x="400" y="69"/>
                    </a:lnTo>
                    <a:lnTo>
                      <a:pt x="432" y="61"/>
                    </a:lnTo>
                    <a:lnTo>
                      <a:pt x="476" y="43"/>
                    </a:lnTo>
                    <a:lnTo>
                      <a:pt x="523" y="25"/>
                    </a:lnTo>
                    <a:lnTo>
                      <a:pt x="556" y="18"/>
                    </a:lnTo>
                    <a:lnTo>
                      <a:pt x="600" y="0"/>
                    </a:lnTo>
                    <a:lnTo>
                      <a:pt x="628" y="6"/>
                    </a:lnTo>
                    <a:lnTo>
                      <a:pt x="661" y="6"/>
                    </a:lnTo>
                    <a:lnTo>
                      <a:pt x="691" y="18"/>
                    </a:lnTo>
                    <a:lnTo>
                      <a:pt x="715" y="18"/>
                    </a:lnTo>
                    <a:lnTo>
                      <a:pt x="752" y="25"/>
                    </a:lnTo>
                    <a:lnTo>
                      <a:pt x="777" y="25"/>
                    </a:lnTo>
                    <a:lnTo>
                      <a:pt x="813" y="25"/>
                    </a:lnTo>
                    <a:lnTo>
                      <a:pt x="839" y="36"/>
                    </a:lnTo>
                    <a:lnTo>
                      <a:pt x="857" y="61"/>
                    </a:lnTo>
                    <a:lnTo>
                      <a:pt x="882" y="97"/>
                    </a:lnTo>
                    <a:lnTo>
                      <a:pt x="900" y="123"/>
                    </a:lnTo>
                    <a:lnTo>
                      <a:pt x="926" y="159"/>
                    </a:lnTo>
                    <a:lnTo>
                      <a:pt x="944" y="184"/>
                    </a:lnTo>
                    <a:lnTo>
                      <a:pt x="973" y="221"/>
                    </a:lnTo>
                    <a:lnTo>
                      <a:pt x="988" y="246"/>
                    </a:lnTo>
                    <a:lnTo>
                      <a:pt x="1017" y="282"/>
                    </a:lnTo>
                    <a:lnTo>
                      <a:pt x="999" y="326"/>
                    </a:lnTo>
                    <a:lnTo>
                      <a:pt x="981" y="369"/>
                    </a:lnTo>
                    <a:lnTo>
                      <a:pt x="963" y="413"/>
                    </a:lnTo>
                    <a:lnTo>
                      <a:pt x="944" y="457"/>
                    </a:lnTo>
                    <a:lnTo>
                      <a:pt x="937" y="504"/>
                    </a:lnTo>
                    <a:lnTo>
                      <a:pt x="918" y="554"/>
                    </a:lnTo>
                    <a:lnTo>
                      <a:pt x="900" y="598"/>
                    </a:lnTo>
                    <a:lnTo>
                      <a:pt x="882" y="645"/>
                    </a:lnTo>
                    <a:lnTo>
                      <a:pt x="849" y="659"/>
                    </a:lnTo>
                    <a:lnTo>
                      <a:pt x="803" y="678"/>
                    </a:lnTo>
                    <a:lnTo>
                      <a:pt x="770" y="689"/>
                    </a:lnTo>
                    <a:lnTo>
                      <a:pt x="727" y="707"/>
                    </a:lnTo>
                    <a:lnTo>
                      <a:pt x="691" y="722"/>
                    </a:lnTo>
                    <a:lnTo>
                      <a:pt x="654" y="740"/>
                    </a:lnTo>
                    <a:lnTo>
                      <a:pt x="610" y="758"/>
                    </a:lnTo>
                    <a:lnTo>
                      <a:pt x="574" y="776"/>
                    </a:lnTo>
                    <a:lnTo>
                      <a:pt x="531" y="776"/>
                    </a:lnTo>
                    <a:lnTo>
                      <a:pt x="494" y="776"/>
                    </a:lnTo>
                    <a:lnTo>
                      <a:pt x="462" y="776"/>
                    </a:lnTo>
                    <a:lnTo>
                      <a:pt x="425" y="776"/>
                    </a:lnTo>
                    <a:lnTo>
                      <a:pt x="389" y="783"/>
                    </a:lnTo>
                    <a:lnTo>
                      <a:pt x="353" y="783"/>
                    </a:lnTo>
                    <a:lnTo>
                      <a:pt x="320" y="783"/>
                    </a:lnTo>
                    <a:lnTo>
                      <a:pt x="284" y="783"/>
                    </a:lnTo>
                    <a:lnTo>
                      <a:pt x="259" y="776"/>
                    </a:lnTo>
                    <a:lnTo>
                      <a:pt x="229" y="768"/>
                    </a:lnTo>
                    <a:lnTo>
                      <a:pt x="211" y="750"/>
                    </a:lnTo>
                    <a:lnTo>
                      <a:pt x="186" y="740"/>
                    </a:lnTo>
                    <a:lnTo>
                      <a:pt x="168" y="732"/>
                    </a:lnTo>
                    <a:lnTo>
                      <a:pt x="142" y="722"/>
                    </a:lnTo>
                    <a:lnTo>
                      <a:pt x="124" y="714"/>
                    </a:lnTo>
                    <a:lnTo>
                      <a:pt x="99" y="696"/>
                    </a:lnTo>
                    <a:lnTo>
                      <a:pt x="99" y="678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8"/>
                    </a:lnTo>
                    <a:lnTo>
                      <a:pt x="99" y="583"/>
                    </a:lnTo>
                    <a:lnTo>
                      <a:pt x="99" y="565"/>
                    </a:lnTo>
                    <a:lnTo>
                      <a:pt x="99" y="536"/>
                    </a:lnTo>
                    <a:lnTo>
                      <a:pt x="99" y="511"/>
                    </a:lnTo>
                    <a:lnTo>
                      <a:pt x="87" y="493"/>
                    </a:lnTo>
                    <a:lnTo>
                      <a:pt x="81" y="475"/>
                    </a:lnTo>
                    <a:lnTo>
                      <a:pt x="74" y="450"/>
                    </a:lnTo>
                    <a:lnTo>
                      <a:pt x="62" y="432"/>
                    </a:lnTo>
                    <a:lnTo>
                      <a:pt x="56" y="413"/>
                    </a:lnTo>
                    <a:lnTo>
                      <a:pt x="44" y="387"/>
                    </a:lnTo>
                    <a:lnTo>
                      <a:pt x="36" y="369"/>
                    </a:lnTo>
                    <a:lnTo>
                      <a:pt x="26" y="351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2" name="Freeform 549"/>
              <p:cNvSpPr>
                <a:spLocks/>
              </p:cNvSpPr>
              <p:nvPr/>
            </p:nvSpPr>
            <p:spPr bwMode="auto">
              <a:xfrm>
                <a:off x="3932" y="1493"/>
                <a:ext cx="222" cy="174"/>
              </a:xfrm>
              <a:custGeom>
                <a:avLst/>
                <a:gdLst>
                  <a:gd name="T0" fmla="*/ 1 w 889"/>
                  <a:gd name="T1" fmla="*/ 19 h 696"/>
                  <a:gd name="T2" fmla="*/ 0 w 889"/>
                  <a:gd name="T3" fmla="*/ 18 h 696"/>
                  <a:gd name="T4" fmla="*/ 0 w 889"/>
                  <a:gd name="T5" fmla="*/ 17 h 696"/>
                  <a:gd name="T6" fmla="*/ 4 w 889"/>
                  <a:gd name="T7" fmla="*/ 14 h 696"/>
                  <a:gd name="T8" fmla="*/ 7 w 889"/>
                  <a:gd name="T9" fmla="*/ 12 h 696"/>
                  <a:gd name="T10" fmla="*/ 11 w 889"/>
                  <a:gd name="T11" fmla="*/ 9 h 696"/>
                  <a:gd name="T12" fmla="*/ 15 w 889"/>
                  <a:gd name="T13" fmla="*/ 7 h 696"/>
                  <a:gd name="T14" fmla="*/ 19 w 889"/>
                  <a:gd name="T15" fmla="*/ 5 h 696"/>
                  <a:gd name="T16" fmla="*/ 23 w 889"/>
                  <a:gd name="T17" fmla="*/ 3 h 696"/>
                  <a:gd name="T18" fmla="*/ 28 w 889"/>
                  <a:gd name="T19" fmla="*/ 2 h 696"/>
                  <a:gd name="T20" fmla="*/ 33 w 889"/>
                  <a:gd name="T21" fmla="*/ 0 h 696"/>
                  <a:gd name="T22" fmla="*/ 36 w 889"/>
                  <a:gd name="T23" fmla="*/ 1 h 696"/>
                  <a:gd name="T24" fmla="*/ 40 w 889"/>
                  <a:gd name="T25" fmla="*/ 1 h 696"/>
                  <a:gd name="T26" fmla="*/ 43 w 889"/>
                  <a:gd name="T27" fmla="*/ 1 h 696"/>
                  <a:gd name="T28" fmla="*/ 46 w 889"/>
                  <a:gd name="T29" fmla="*/ 2 h 696"/>
                  <a:gd name="T30" fmla="*/ 48 w 889"/>
                  <a:gd name="T31" fmla="*/ 5 h 696"/>
                  <a:gd name="T32" fmla="*/ 51 w 889"/>
                  <a:gd name="T33" fmla="*/ 9 h 696"/>
                  <a:gd name="T34" fmla="*/ 53 w 889"/>
                  <a:gd name="T35" fmla="*/ 12 h 696"/>
                  <a:gd name="T36" fmla="*/ 55 w 889"/>
                  <a:gd name="T37" fmla="*/ 16 h 696"/>
                  <a:gd name="T38" fmla="*/ 54 w 889"/>
                  <a:gd name="T39" fmla="*/ 21 h 696"/>
                  <a:gd name="T40" fmla="*/ 52 w 889"/>
                  <a:gd name="T41" fmla="*/ 25 h 696"/>
                  <a:gd name="T42" fmla="*/ 50 w 889"/>
                  <a:gd name="T43" fmla="*/ 30 h 696"/>
                  <a:gd name="T44" fmla="*/ 49 w 889"/>
                  <a:gd name="T45" fmla="*/ 36 h 696"/>
                  <a:gd name="T46" fmla="*/ 45 w 889"/>
                  <a:gd name="T47" fmla="*/ 38 h 696"/>
                  <a:gd name="T48" fmla="*/ 40 w 889"/>
                  <a:gd name="T49" fmla="*/ 39 h 696"/>
                  <a:gd name="T50" fmla="*/ 36 w 889"/>
                  <a:gd name="T51" fmla="*/ 41 h 696"/>
                  <a:gd name="T52" fmla="*/ 31 w 889"/>
                  <a:gd name="T53" fmla="*/ 43 h 696"/>
                  <a:gd name="T54" fmla="*/ 27 w 889"/>
                  <a:gd name="T55" fmla="*/ 43 h 696"/>
                  <a:gd name="T56" fmla="*/ 23 w 889"/>
                  <a:gd name="T57" fmla="*/ 43 h 696"/>
                  <a:gd name="T58" fmla="*/ 19 w 889"/>
                  <a:gd name="T59" fmla="*/ 44 h 696"/>
                  <a:gd name="T60" fmla="*/ 15 w 889"/>
                  <a:gd name="T61" fmla="*/ 44 h 696"/>
                  <a:gd name="T62" fmla="*/ 12 w 889"/>
                  <a:gd name="T63" fmla="*/ 43 h 696"/>
                  <a:gd name="T64" fmla="*/ 10 w 889"/>
                  <a:gd name="T65" fmla="*/ 41 h 696"/>
                  <a:gd name="T66" fmla="*/ 8 w 889"/>
                  <a:gd name="T67" fmla="*/ 40 h 696"/>
                  <a:gd name="T68" fmla="*/ 5 w 889"/>
                  <a:gd name="T69" fmla="*/ 39 h 696"/>
                  <a:gd name="T70" fmla="*/ 5 w 889"/>
                  <a:gd name="T71" fmla="*/ 36 h 696"/>
                  <a:gd name="T72" fmla="*/ 5 w 889"/>
                  <a:gd name="T73" fmla="*/ 34 h 696"/>
                  <a:gd name="T74" fmla="*/ 5 w 889"/>
                  <a:gd name="T75" fmla="*/ 31 h 696"/>
                  <a:gd name="T76" fmla="*/ 5 w 889"/>
                  <a:gd name="T77" fmla="*/ 29 h 696"/>
                  <a:gd name="T78" fmla="*/ 4 w 889"/>
                  <a:gd name="T79" fmla="*/ 26 h 696"/>
                  <a:gd name="T80" fmla="*/ 3 w 889"/>
                  <a:gd name="T81" fmla="*/ 24 h 696"/>
                  <a:gd name="T82" fmla="*/ 2 w 889"/>
                  <a:gd name="T83" fmla="*/ 21 h 696"/>
                  <a:gd name="T84" fmla="*/ 1 w 889"/>
                  <a:gd name="T85" fmla="*/ 19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9" h="696">
                    <a:moveTo>
                      <a:pt x="15" y="308"/>
                    </a:moveTo>
                    <a:lnTo>
                      <a:pt x="15" y="297"/>
                    </a:lnTo>
                    <a:lnTo>
                      <a:pt x="7" y="290"/>
                    </a:lnTo>
                    <a:lnTo>
                      <a:pt x="7" y="279"/>
                    </a:lnTo>
                    <a:lnTo>
                      <a:pt x="0" y="272"/>
                    </a:lnTo>
                    <a:lnTo>
                      <a:pt x="0" y="264"/>
                    </a:lnTo>
                    <a:lnTo>
                      <a:pt x="25" y="246"/>
                    </a:lnTo>
                    <a:lnTo>
                      <a:pt x="63" y="218"/>
                    </a:lnTo>
                    <a:lnTo>
                      <a:pt x="88" y="203"/>
                    </a:lnTo>
                    <a:lnTo>
                      <a:pt x="113" y="185"/>
                    </a:lnTo>
                    <a:lnTo>
                      <a:pt x="149" y="155"/>
                    </a:lnTo>
                    <a:lnTo>
                      <a:pt x="175" y="142"/>
                    </a:lnTo>
                    <a:lnTo>
                      <a:pt x="200" y="124"/>
                    </a:lnTo>
                    <a:lnTo>
                      <a:pt x="236" y="105"/>
                    </a:lnTo>
                    <a:lnTo>
                      <a:pt x="273" y="87"/>
                    </a:lnTo>
                    <a:lnTo>
                      <a:pt x="309" y="79"/>
                    </a:lnTo>
                    <a:lnTo>
                      <a:pt x="342" y="61"/>
                    </a:lnTo>
                    <a:lnTo>
                      <a:pt x="378" y="51"/>
                    </a:lnTo>
                    <a:lnTo>
                      <a:pt x="414" y="33"/>
                    </a:lnTo>
                    <a:lnTo>
                      <a:pt x="451" y="25"/>
                    </a:lnTo>
                    <a:lnTo>
                      <a:pt x="494" y="7"/>
                    </a:lnTo>
                    <a:lnTo>
                      <a:pt x="526" y="0"/>
                    </a:lnTo>
                    <a:lnTo>
                      <a:pt x="556" y="0"/>
                    </a:lnTo>
                    <a:lnTo>
                      <a:pt x="581" y="7"/>
                    </a:lnTo>
                    <a:lnTo>
                      <a:pt x="607" y="7"/>
                    </a:lnTo>
                    <a:lnTo>
                      <a:pt x="635" y="15"/>
                    </a:lnTo>
                    <a:lnTo>
                      <a:pt x="661" y="15"/>
                    </a:lnTo>
                    <a:lnTo>
                      <a:pt x="686" y="15"/>
                    </a:lnTo>
                    <a:lnTo>
                      <a:pt x="716" y="25"/>
                    </a:lnTo>
                    <a:lnTo>
                      <a:pt x="741" y="25"/>
                    </a:lnTo>
                    <a:lnTo>
                      <a:pt x="759" y="51"/>
                    </a:lnTo>
                    <a:lnTo>
                      <a:pt x="777" y="79"/>
                    </a:lnTo>
                    <a:lnTo>
                      <a:pt x="792" y="112"/>
                    </a:lnTo>
                    <a:lnTo>
                      <a:pt x="820" y="142"/>
                    </a:lnTo>
                    <a:lnTo>
                      <a:pt x="838" y="167"/>
                    </a:lnTo>
                    <a:lnTo>
                      <a:pt x="853" y="192"/>
                    </a:lnTo>
                    <a:lnTo>
                      <a:pt x="871" y="218"/>
                    </a:lnTo>
                    <a:lnTo>
                      <a:pt x="889" y="246"/>
                    </a:lnTo>
                    <a:lnTo>
                      <a:pt x="882" y="290"/>
                    </a:lnTo>
                    <a:lnTo>
                      <a:pt x="864" y="327"/>
                    </a:lnTo>
                    <a:lnTo>
                      <a:pt x="853" y="370"/>
                    </a:lnTo>
                    <a:lnTo>
                      <a:pt x="838" y="403"/>
                    </a:lnTo>
                    <a:lnTo>
                      <a:pt x="820" y="450"/>
                    </a:lnTo>
                    <a:lnTo>
                      <a:pt x="810" y="482"/>
                    </a:lnTo>
                    <a:lnTo>
                      <a:pt x="792" y="529"/>
                    </a:lnTo>
                    <a:lnTo>
                      <a:pt x="784" y="573"/>
                    </a:lnTo>
                    <a:lnTo>
                      <a:pt x="748" y="580"/>
                    </a:lnTo>
                    <a:lnTo>
                      <a:pt x="716" y="599"/>
                    </a:lnTo>
                    <a:lnTo>
                      <a:pt x="680" y="605"/>
                    </a:lnTo>
                    <a:lnTo>
                      <a:pt x="643" y="624"/>
                    </a:lnTo>
                    <a:lnTo>
                      <a:pt x="607" y="642"/>
                    </a:lnTo>
                    <a:lnTo>
                      <a:pt x="574" y="653"/>
                    </a:lnTo>
                    <a:lnTo>
                      <a:pt x="538" y="668"/>
                    </a:lnTo>
                    <a:lnTo>
                      <a:pt x="502" y="686"/>
                    </a:lnTo>
                    <a:lnTo>
                      <a:pt x="465" y="686"/>
                    </a:lnTo>
                    <a:lnTo>
                      <a:pt x="439" y="686"/>
                    </a:lnTo>
                    <a:lnTo>
                      <a:pt x="403" y="686"/>
                    </a:lnTo>
                    <a:lnTo>
                      <a:pt x="371" y="686"/>
                    </a:lnTo>
                    <a:lnTo>
                      <a:pt x="342" y="686"/>
                    </a:lnTo>
                    <a:lnTo>
                      <a:pt x="309" y="696"/>
                    </a:lnTo>
                    <a:lnTo>
                      <a:pt x="273" y="696"/>
                    </a:lnTo>
                    <a:lnTo>
                      <a:pt x="248" y="696"/>
                    </a:lnTo>
                    <a:lnTo>
                      <a:pt x="218" y="686"/>
                    </a:lnTo>
                    <a:lnTo>
                      <a:pt x="200" y="678"/>
                    </a:lnTo>
                    <a:lnTo>
                      <a:pt x="185" y="668"/>
                    </a:lnTo>
                    <a:lnTo>
                      <a:pt x="157" y="660"/>
                    </a:lnTo>
                    <a:lnTo>
                      <a:pt x="139" y="653"/>
                    </a:lnTo>
                    <a:lnTo>
                      <a:pt x="124" y="635"/>
                    </a:lnTo>
                    <a:lnTo>
                      <a:pt x="106" y="624"/>
                    </a:lnTo>
                    <a:lnTo>
                      <a:pt x="76" y="617"/>
                    </a:lnTo>
                    <a:lnTo>
                      <a:pt x="76" y="599"/>
                    </a:lnTo>
                    <a:lnTo>
                      <a:pt x="76" y="580"/>
                    </a:lnTo>
                    <a:lnTo>
                      <a:pt x="76" y="554"/>
                    </a:lnTo>
                    <a:lnTo>
                      <a:pt x="76" y="536"/>
                    </a:lnTo>
                    <a:lnTo>
                      <a:pt x="76" y="518"/>
                    </a:lnTo>
                    <a:lnTo>
                      <a:pt x="76" y="493"/>
                    </a:lnTo>
                    <a:lnTo>
                      <a:pt x="76" y="475"/>
                    </a:lnTo>
                    <a:lnTo>
                      <a:pt x="76" y="457"/>
                    </a:lnTo>
                    <a:lnTo>
                      <a:pt x="70" y="439"/>
                    </a:lnTo>
                    <a:lnTo>
                      <a:pt x="63" y="414"/>
                    </a:lnTo>
                    <a:lnTo>
                      <a:pt x="51" y="396"/>
                    </a:lnTo>
                    <a:lnTo>
                      <a:pt x="51" y="378"/>
                    </a:lnTo>
                    <a:lnTo>
                      <a:pt x="45" y="359"/>
                    </a:lnTo>
                    <a:lnTo>
                      <a:pt x="33" y="341"/>
                    </a:lnTo>
                    <a:lnTo>
                      <a:pt x="25" y="327"/>
                    </a:lnTo>
                    <a:lnTo>
                      <a:pt x="15" y="308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3" name="Freeform 550"/>
              <p:cNvSpPr>
                <a:spLocks/>
              </p:cNvSpPr>
              <p:nvPr/>
            </p:nvSpPr>
            <p:spPr bwMode="auto">
              <a:xfrm>
                <a:off x="3932" y="1506"/>
                <a:ext cx="195" cy="152"/>
              </a:xfrm>
              <a:custGeom>
                <a:avLst/>
                <a:gdLst>
                  <a:gd name="T0" fmla="*/ 1 w 784"/>
                  <a:gd name="T1" fmla="*/ 16 h 609"/>
                  <a:gd name="T2" fmla="*/ 0 w 784"/>
                  <a:gd name="T3" fmla="*/ 15 h 609"/>
                  <a:gd name="T4" fmla="*/ 0 w 784"/>
                  <a:gd name="T5" fmla="*/ 14 h 609"/>
                  <a:gd name="T6" fmla="*/ 3 w 784"/>
                  <a:gd name="T7" fmla="*/ 12 h 609"/>
                  <a:gd name="T8" fmla="*/ 6 w 784"/>
                  <a:gd name="T9" fmla="*/ 10 h 609"/>
                  <a:gd name="T10" fmla="*/ 10 w 784"/>
                  <a:gd name="T11" fmla="*/ 7 h 609"/>
                  <a:gd name="T12" fmla="*/ 13 w 784"/>
                  <a:gd name="T13" fmla="*/ 6 h 609"/>
                  <a:gd name="T14" fmla="*/ 17 w 784"/>
                  <a:gd name="T15" fmla="*/ 4 h 609"/>
                  <a:gd name="T16" fmla="*/ 21 w 784"/>
                  <a:gd name="T17" fmla="*/ 3 h 609"/>
                  <a:gd name="T18" fmla="*/ 24 w 784"/>
                  <a:gd name="T19" fmla="*/ 1 h 609"/>
                  <a:gd name="T20" fmla="*/ 29 w 784"/>
                  <a:gd name="T21" fmla="*/ 0 h 609"/>
                  <a:gd name="T22" fmla="*/ 32 w 784"/>
                  <a:gd name="T23" fmla="*/ 0 h 609"/>
                  <a:gd name="T24" fmla="*/ 34 w 784"/>
                  <a:gd name="T25" fmla="*/ 0 h 609"/>
                  <a:gd name="T26" fmla="*/ 37 w 784"/>
                  <a:gd name="T27" fmla="*/ 1 h 609"/>
                  <a:gd name="T28" fmla="*/ 40 w 784"/>
                  <a:gd name="T29" fmla="*/ 2 h 609"/>
                  <a:gd name="T30" fmla="*/ 43 w 784"/>
                  <a:gd name="T31" fmla="*/ 4 h 609"/>
                  <a:gd name="T32" fmla="*/ 44 w 784"/>
                  <a:gd name="T33" fmla="*/ 7 h 609"/>
                  <a:gd name="T34" fmla="*/ 46 w 784"/>
                  <a:gd name="T35" fmla="*/ 10 h 609"/>
                  <a:gd name="T36" fmla="*/ 49 w 784"/>
                  <a:gd name="T37" fmla="*/ 13 h 609"/>
                  <a:gd name="T38" fmla="*/ 47 w 784"/>
                  <a:gd name="T39" fmla="*/ 17 h 609"/>
                  <a:gd name="T40" fmla="*/ 46 w 784"/>
                  <a:gd name="T41" fmla="*/ 22 h 609"/>
                  <a:gd name="T42" fmla="*/ 44 w 784"/>
                  <a:gd name="T43" fmla="*/ 26 h 609"/>
                  <a:gd name="T44" fmla="*/ 43 w 784"/>
                  <a:gd name="T45" fmla="*/ 31 h 609"/>
                  <a:gd name="T46" fmla="*/ 39 w 784"/>
                  <a:gd name="T47" fmla="*/ 32 h 609"/>
                  <a:gd name="T48" fmla="*/ 35 w 784"/>
                  <a:gd name="T49" fmla="*/ 34 h 609"/>
                  <a:gd name="T50" fmla="*/ 31 w 784"/>
                  <a:gd name="T51" fmla="*/ 36 h 609"/>
                  <a:gd name="T52" fmla="*/ 27 w 784"/>
                  <a:gd name="T53" fmla="*/ 37 h 609"/>
                  <a:gd name="T54" fmla="*/ 24 w 784"/>
                  <a:gd name="T55" fmla="*/ 37 h 609"/>
                  <a:gd name="T56" fmla="*/ 20 w 784"/>
                  <a:gd name="T57" fmla="*/ 37 h 609"/>
                  <a:gd name="T58" fmla="*/ 17 w 784"/>
                  <a:gd name="T59" fmla="*/ 38 h 609"/>
                  <a:gd name="T60" fmla="*/ 13 w 784"/>
                  <a:gd name="T61" fmla="*/ 38 h 609"/>
                  <a:gd name="T62" fmla="*/ 11 w 784"/>
                  <a:gd name="T63" fmla="*/ 37 h 609"/>
                  <a:gd name="T64" fmla="*/ 9 w 784"/>
                  <a:gd name="T65" fmla="*/ 36 h 609"/>
                  <a:gd name="T66" fmla="*/ 7 w 784"/>
                  <a:gd name="T67" fmla="*/ 34 h 609"/>
                  <a:gd name="T68" fmla="*/ 5 w 784"/>
                  <a:gd name="T69" fmla="*/ 34 h 609"/>
                  <a:gd name="T70" fmla="*/ 4 w 784"/>
                  <a:gd name="T71" fmla="*/ 31 h 609"/>
                  <a:gd name="T72" fmla="*/ 4 w 784"/>
                  <a:gd name="T73" fmla="*/ 29 h 609"/>
                  <a:gd name="T74" fmla="*/ 4 w 784"/>
                  <a:gd name="T75" fmla="*/ 27 h 609"/>
                  <a:gd name="T76" fmla="*/ 4 w 784"/>
                  <a:gd name="T77" fmla="*/ 25 h 609"/>
                  <a:gd name="T78" fmla="*/ 4 w 784"/>
                  <a:gd name="T79" fmla="*/ 23 h 609"/>
                  <a:gd name="T80" fmla="*/ 3 w 784"/>
                  <a:gd name="T81" fmla="*/ 21 h 609"/>
                  <a:gd name="T82" fmla="*/ 2 w 784"/>
                  <a:gd name="T83" fmla="*/ 19 h 609"/>
                  <a:gd name="T84" fmla="*/ 1 w 784"/>
                  <a:gd name="T85" fmla="*/ 16 h 6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84" h="609">
                    <a:moveTo>
                      <a:pt x="15" y="264"/>
                    </a:moveTo>
                    <a:lnTo>
                      <a:pt x="15" y="257"/>
                    </a:lnTo>
                    <a:lnTo>
                      <a:pt x="7" y="246"/>
                    </a:lnTo>
                    <a:lnTo>
                      <a:pt x="7" y="239"/>
                    </a:lnTo>
                    <a:lnTo>
                      <a:pt x="7" y="228"/>
                    </a:lnTo>
                    <a:lnTo>
                      <a:pt x="0" y="228"/>
                    </a:lnTo>
                    <a:lnTo>
                      <a:pt x="25" y="213"/>
                    </a:lnTo>
                    <a:lnTo>
                      <a:pt x="51" y="195"/>
                    </a:lnTo>
                    <a:lnTo>
                      <a:pt x="76" y="177"/>
                    </a:lnTo>
                    <a:lnTo>
                      <a:pt x="106" y="159"/>
                    </a:lnTo>
                    <a:lnTo>
                      <a:pt x="131" y="141"/>
                    </a:lnTo>
                    <a:lnTo>
                      <a:pt x="157" y="122"/>
                    </a:lnTo>
                    <a:lnTo>
                      <a:pt x="185" y="104"/>
                    </a:lnTo>
                    <a:lnTo>
                      <a:pt x="211" y="91"/>
                    </a:lnTo>
                    <a:lnTo>
                      <a:pt x="236" y="79"/>
                    </a:lnTo>
                    <a:lnTo>
                      <a:pt x="273" y="61"/>
                    </a:lnTo>
                    <a:lnTo>
                      <a:pt x="309" y="54"/>
                    </a:lnTo>
                    <a:lnTo>
                      <a:pt x="335" y="43"/>
                    </a:lnTo>
                    <a:lnTo>
                      <a:pt x="371" y="36"/>
                    </a:lnTo>
                    <a:lnTo>
                      <a:pt x="396" y="18"/>
                    </a:lnTo>
                    <a:lnTo>
                      <a:pt x="432" y="10"/>
                    </a:lnTo>
                    <a:lnTo>
                      <a:pt x="465" y="0"/>
                    </a:lnTo>
                    <a:lnTo>
                      <a:pt x="483" y="0"/>
                    </a:lnTo>
                    <a:lnTo>
                      <a:pt x="512" y="0"/>
                    </a:lnTo>
                    <a:lnTo>
                      <a:pt x="538" y="10"/>
                    </a:lnTo>
                    <a:lnTo>
                      <a:pt x="556" y="10"/>
                    </a:lnTo>
                    <a:lnTo>
                      <a:pt x="581" y="18"/>
                    </a:lnTo>
                    <a:lnTo>
                      <a:pt x="599" y="18"/>
                    </a:lnTo>
                    <a:lnTo>
                      <a:pt x="625" y="18"/>
                    </a:lnTo>
                    <a:lnTo>
                      <a:pt x="650" y="28"/>
                    </a:lnTo>
                    <a:lnTo>
                      <a:pt x="668" y="43"/>
                    </a:lnTo>
                    <a:lnTo>
                      <a:pt x="686" y="73"/>
                    </a:lnTo>
                    <a:lnTo>
                      <a:pt x="704" y="98"/>
                    </a:lnTo>
                    <a:lnTo>
                      <a:pt x="716" y="116"/>
                    </a:lnTo>
                    <a:lnTo>
                      <a:pt x="729" y="141"/>
                    </a:lnTo>
                    <a:lnTo>
                      <a:pt x="748" y="167"/>
                    </a:lnTo>
                    <a:lnTo>
                      <a:pt x="766" y="195"/>
                    </a:lnTo>
                    <a:lnTo>
                      <a:pt x="784" y="213"/>
                    </a:lnTo>
                    <a:lnTo>
                      <a:pt x="777" y="246"/>
                    </a:lnTo>
                    <a:lnTo>
                      <a:pt x="759" y="282"/>
                    </a:lnTo>
                    <a:lnTo>
                      <a:pt x="748" y="319"/>
                    </a:lnTo>
                    <a:lnTo>
                      <a:pt x="741" y="352"/>
                    </a:lnTo>
                    <a:lnTo>
                      <a:pt x="723" y="388"/>
                    </a:lnTo>
                    <a:lnTo>
                      <a:pt x="716" y="424"/>
                    </a:lnTo>
                    <a:lnTo>
                      <a:pt x="698" y="460"/>
                    </a:lnTo>
                    <a:lnTo>
                      <a:pt x="686" y="493"/>
                    </a:lnTo>
                    <a:lnTo>
                      <a:pt x="650" y="511"/>
                    </a:lnTo>
                    <a:lnTo>
                      <a:pt x="625" y="522"/>
                    </a:lnTo>
                    <a:lnTo>
                      <a:pt x="599" y="540"/>
                    </a:lnTo>
                    <a:lnTo>
                      <a:pt x="563" y="548"/>
                    </a:lnTo>
                    <a:lnTo>
                      <a:pt x="538" y="554"/>
                    </a:lnTo>
                    <a:lnTo>
                      <a:pt x="502" y="573"/>
                    </a:lnTo>
                    <a:lnTo>
                      <a:pt x="475" y="584"/>
                    </a:lnTo>
                    <a:lnTo>
                      <a:pt x="439" y="602"/>
                    </a:lnTo>
                    <a:lnTo>
                      <a:pt x="414" y="602"/>
                    </a:lnTo>
                    <a:lnTo>
                      <a:pt x="389" y="602"/>
                    </a:lnTo>
                    <a:lnTo>
                      <a:pt x="360" y="602"/>
                    </a:lnTo>
                    <a:lnTo>
                      <a:pt x="327" y="602"/>
                    </a:lnTo>
                    <a:lnTo>
                      <a:pt x="299" y="602"/>
                    </a:lnTo>
                    <a:lnTo>
                      <a:pt x="273" y="609"/>
                    </a:lnTo>
                    <a:lnTo>
                      <a:pt x="248" y="609"/>
                    </a:lnTo>
                    <a:lnTo>
                      <a:pt x="218" y="609"/>
                    </a:lnTo>
                    <a:lnTo>
                      <a:pt x="200" y="602"/>
                    </a:lnTo>
                    <a:lnTo>
                      <a:pt x="185" y="591"/>
                    </a:lnTo>
                    <a:lnTo>
                      <a:pt x="167" y="584"/>
                    </a:lnTo>
                    <a:lnTo>
                      <a:pt x="149" y="573"/>
                    </a:lnTo>
                    <a:lnTo>
                      <a:pt x="131" y="566"/>
                    </a:lnTo>
                    <a:lnTo>
                      <a:pt x="113" y="554"/>
                    </a:lnTo>
                    <a:lnTo>
                      <a:pt x="95" y="548"/>
                    </a:lnTo>
                    <a:lnTo>
                      <a:pt x="76" y="540"/>
                    </a:lnTo>
                    <a:lnTo>
                      <a:pt x="70" y="522"/>
                    </a:lnTo>
                    <a:lnTo>
                      <a:pt x="70" y="503"/>
                    </a:lnTo>
                    <a:lnTo>
                      <a:pt x="70" y="485"/>
                    </a:lnTo>
                    <a:lnTo>
                      <a:pt x="70" y="467"/>
                    </a:lnTo>
                    <a:lnTo>
                      <a:pt x="70" y="449"/>
                    </a:lnTo>
                    <a:lnTo>
                      <a:pt x="70" y="431"/>
                    </a:lnTo>
                    <a:lnTo>
                      <a:pt x="70" y="417"/>
                    </a:lnTo>
                    <a:lnTo>
                      <a:pt x="70" y="399"/>
                    </a:lnTo>
                    <a:lnTo>
                      <a:pt x="63" y="381"/>
                    </a:lnTo>
                    <a:lnTo>
                      <a:pt x="63" y="363"/>
                    </a:lnTo>
                    <a:lnTo>
                      <a:pt x="51" y="345"/>
                    </a:lnTo>
                    <a:lnTo>
                      <a:pt x="45" y="337"/>
                    </a:lnTo>
                    <a:lnTo>
                      <a:pt x="33" y="319"/>
                    </a:lnTo>
                    <a:lnTo>
                      <a:pt x="33" y="300"/>
                    </a:lnTo>
                    <a:lnTo>
                      <a:pt x="25" y="282"/>
                    </a:lnTo>
                    <a:lnTo>
                      <a:pt x="15" y="26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4" name="Freeform 551"/>
              <p:cNvSpPr>
                <a:spLocks/>
              </p:cNvSpPr>
              <p:nvPr/>
            </p:nvSpPr>
            <p:spPr bwMode="auto">
              <a:xfrm>
                <a:off x="3933" y="1517"/>
                <a:ext cx="168" cy="132"/>
              </a:xfrm>
              <a:custGeom>
                <a:avLst/>
                <a:gdLst>
                  <a:gd name="T0" fmla="*/ 0 w 673"/>
                  <a:gd name="T1" fmla="*/ 14 h 530"/>
                  <a:gd name="T2" fmla="*/ 0 w 673"/>
                  <a:gd name="T3" fmla="*/ 13 h 530"/>
                  <a:gd name="T4" fmla="*/ 1 w 673"/>
                  <a:gd name="T5" fmla="*/ 11 h 530"/>
                  <a:gd name="T6" fmla="*/ 4 w 673"/>
                  <a:gd name="T7" fmla="*/ 10 h 530"/>
                  <a:gd name="T8" fmla="*/ 6 w 673"/>
                  <a:gd name="T9" fmla="*/ 8 h 530"/>
                  <a:gd name="T10" fmla="*/ 9 w 673"/>
                  <a:gd name="T11" fmla="*/ 6 h 530"/>
                  <a:gd name="T12" fmla="*/ 13 w 673"/>
                  <a:gd name="T13" fmla="*/ 4 h 530"/>
                  <a:gd name="T14" fmla="*/ 16 w 673"/>
                  <a:gd name="T15" fmla="*/ 3 h 530"/>
                  <a:gd name="T16" fmla="*/ 19 w 673"/>
                  <a:gd name="T17" fmla="*/ 2 h 530"/>
                  <a:gd name="T18" fmla="*/ 23 w 673"/>
                  <a:gd name="T19" fmla="*/ 1 h 530"/>
                  <a:gd name="T20" fmla="*/ 26 w 673"/>
                  <a:gd name="T21" fmla="*/ 1 h 530"/>
                  <a:gd name="T22" fmla="*/ 28 w 673"/>
                  <a:gd name="T23" fmla="*/ 1 h 530"/>
                  <a:gd name="T24" fmla="*/ 31 w 673"/>
                  <a:gd name="T25" fmla="*/ 1 h 530"/>
                  <a:gd name="T26" fmla="*/ 33 w 673"/>
                  <a:gd name="T27" fmla="*/ 2 h 530"/>
                  <a:gd name="T28" fmla="*/ 35 w 673"/>
                  <a:gd name="T29" fmla="*/ 3 h 530"/>
                  <a:gd name="T30" fmla="*/ 37 w 673"/>
                  <a:gd name="T31" fmla="*/ 6 h 530"/>
                  <a:gd name="T32" fmla="*/ 39 w 673"/>
                  <a:gd name="T33" fmla="*/ 8 h 530"/>
                  <a:gd name="T34" fmla="*/ 41 w 673"/>
                  <a:gd name="T35" fmla="*/ 10 h 530"/>
                  <a:gd name="T36" fmla="*/ 41 w 673"/>
                  <a:gd name="T37" fmla="*/ 14 h 530"/>
                  <a:gd name="T38" fmla="*/ 40 w 673"/>
                  <a:gd name="T39" fmla="*/ 18 h 530"/>
                  <a:gd name="T40" fmla="*/ 38 w 673"/>
                  <a:gd name="T41" fmla="*/ 21 h 530"/>
                  <a:gd name="T42" fmla="*/ 37 w 673"/>
                  <a:gd name="T43" fmla="*/ 25 h 530"/>
                  <a:gd name="T44" fmla="*/ 35 w 673"/>
                  <a:gd name="T45" fmla="*/ 27 h 530"/>
                  <a:gd name="T46" fmla="*/ 31 w 673"/>
                  <a:gd name="T47" fmla="*/ 29 h 530"/>
                  <a:gd name="T48" fmla="*/ 28 w 673"/>
                  <a:gd name="T49" fmla="*/ 30 h 530"/>
                  <a:gd name="T50" fmla="*/ 25 w 673"/>
                  <a:gd name="T51" fmla="*/ 31 h 530"/>
                  <a:gd name="T52" fmla="*/ 22 w 673"/>
                  <a:gd name="T53" fmla="*/ 32 h 530"/>
                  <a:gd name="T54" fmla="*/ 19 w 673"/>
                  <a:gd name="T55" fmla="*/ 32 h 530"/>
                  <a:gd name="T56" fmla="*/ 16 w 673"/>
                  <a:gd name="T57" fmla="*/ 32 h 530"/>
                  <a:gd name="T58" fmla="*/ 13 w 673"/>
                  <a:gd name="T59" fmla="*/ 33 h 530"/>
                  <a:gd name="T60" fmla="*/ 10 w 673"/>
                  <a:gd name="T61" fmla="*/ 32 h 530"/>
                  <a:gd name="T62" fmla="*/ 8 w 673"/>
                  <a:gd name="T63" fmla="*/ 31 h 530"/>
                  <a:gd name="T64" fmla="*/ 6 w 673"/>
                  <a:gd name="T65" fmla="*/ 31 h 530"/>
                  <a:gd name="T66" fmla="*/ 4 w 673"/>
                  <a:gd name="T67" fmla="*/ 30 h 530"/>
                  <a:gd name="T68" fmla="*/ 4 w 673"/>
                  <a:gd name="T69" fmla="*/ 28 h 530"/>
                  <a:gd name="T70" fmla="*/ 4 w 673"/>
                  <a:gd name="T71" fmla="*/ 26 h 530"/>
                  <a:gd name="T72" fmla="*/ 4 w 673"/>
                  <a:gd name="T73" fmla="*/ 24 h 530"/>
                  <a:gd name="T74" fmla="*/ 3 w 673"/>
                  <a:gd name="T75" fmla="*/ 22 h 530"/>
                  <a:gd name="T76" fmla="*/ 3 w 673"/>
                  <a:gd name="T77" fmla="*/ 21 h 530"/>
                  <a:gd name="T78" fmla="*/ 3 w 673"/>
                  <a:gd name="T79" fmla="*/ 19 h 530"/>
                  <a:gd name="T80" fmla="*/ 1 w 673"/>
                  <a:gd name="T81" fmla="*/ 17 h 530"/>
                  <a:gd name="T82" fmla="*/ 1 w 673"/>
                  <a:gd name="T83" fmla="*/ 15 h 5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73" h="530">
                    <a:moveTo>
                      <a:pt x="8" y="239"/>
                    </a:moveTo>
                    <a:lnTo>
                      <a:pt x="8" y="233"/>
                    </a:lnTo>
                    <a:lnTo>
                      <a:pt x="8" y="221"/>
                    </a:lnTo>
                    <a:lnTo>
                      <a:pt x="0" y="214"/>
                    </a:lnTo>
                    <a:lnTo>
                      <a:pt x="0" y="203"/>
                    </a:lnTo>
                    <a:lnTo>
                      <a:pt x="18" y="185"/>
                    </a:lnTo>
                    <a:lnTo>
                      <a:pt x="44" y="170"/>
                    </a:lnTo>
                    <a:lnTo>
                      <a:pt x="63" y="160"/>
                    </a:lnTo>
                    <a:lnTo>
                      <a:pt x="88" y="142"/>
                    </a:lnTo>
                    <a:lnTo>
                      <a:pt x="106" y="124"/>
                    </a:lnTo>
                    <a:lnTo>
                      <a:pt x="132" y="116"/>
                    </a:lnTo>
                    <a:lnTo>
                      <a:pt x="150" y="98"/>
                    </a:lnTo>
                    <a:lnTo>
                      <a:pt x="178" y="79"/>
                    </a:lnTo>
                    <a:lnTo>
                      <a:pt x="204" y="73"/>
                    </a:lnTo>
                    <a:lnTo>
                      <a:pt x="229" y="61"/>
                    </a:lnTo>
                    <a:lnTo>
                      <a:pt x="255" y="55"/>
                    </a:lnTo>
                    <a:lnTo>
                      <a:pt x="284" y="48"/>
                    </a:lnTo>
                    <a:lnTo>
                      <a:pt x="310" y="36"/>
                    </a:lnTo>
                    <a:lnTo>
                      <a:pt x="335" y="30"/>
                    </a:lnTo>
                    <a:lnTo>
                      <a:pt x="371" y="18"/>
                    </a:lnTo>
                    <a:lnTo>
                      <a:pt x="396" y="0"/>
                    </a:lnTo>
                    <a:lnTo>
                      <a:pt x="414" y="11"/>
                    </a:lnTo>
                    <a:lnTo>
                      <a:pt x="432" y="11"/>
                    </a:lnTo>
                    <a:lnTo>
                      <a:pt x="450" y="11"/>
                    </a:lnTo>
                    <a:lnTo>
                      <a:pt x="476" y="18"/>
                    </a:lnTo>
                    <a:lnTo>
                      <a:pt x="495" y="18"/>
                    </a:lnTo>
                    <a:lnTo>
                      <a:pt x="513" y="18"/>
                    </a:lnTo>
                    <a:lnTo>
                      <a:pt x="531" y="30"/>
                    </a:lnTo>
                    <a:lnTo>
                      <a:pt x="556" y="30"/>
                    </a:lnTo>
                    <a:lnTo>
                      <a:pt x="567" y="48"/>
                    </a:lnTo>
                    <a:lnTo>
                      <a:pt x="582" y="73"/>
                    </a:lnTo>
                    <a:lnTo>
                      <a:pt x="600" y="91"/>
                    </a:lnTo>
                    <a:lnTo>
                      <a:pt x="610" y="109"/>
                    </a:lnTo>
                    <a:lnTo>
                      <a:pt x="628" y="134"/>
                    </a:lnTo>
                    <a:lnTo>
                      <a:pt x="643" y="152"/>
                    </a:lnTo>
                    <a:lnTo>
                      <a:pt x="654" y="170"/>
                    </a:lnTo>
                    <a:lnTo>
                      <a:pt x="673" y="185"/>
                    </a:lnTo>
                    <a:lnTo>
                      <a:pt x="661" y="221"/>
                    </a:lnTo>
                    <a:lnTo>
                      <a:pt x="643" y="247"/>
                    </a:lnTo>
                    <a:lnTo>
                      <a:pt x="636" y="284"/>
                    </a:lnTo>
                    <a:lnTo>
                      <a:pt x="628" y="309"/>
                    </a:lnTo>
                    <a:lnTo>
                      <a:pt x="618" y="345"/>
                    </a:lnTo>
                    <a:lnTo>
                      <a:pt x="610" y="374"/>
                    </a:lnTo>
                    <a:lnTo>
                      <a:pt x="592" y="406"/>
                    </a:lnTo>
                    <a:lnTo>
                      <a:pt x="582" y="435"/>
                    </a:lnTo>
                    <a:lnTo>
                      <a:pt x="556" y="442"/>
                    </a:lnTo>
                    <a:lnTo>
                      <a:pt x="531" y="450"/>
                    </a:lnTo>
                    <a:lnTo>
                      <a:pt x="505" y="468"/>
                    </a:lnTo>
                    <a:lnTo>
                      <a:pt x="476" y="479"/>
                    </a:lnTo>
                    <a:lnTo>
                      <a:pt x="450" y="486"/>
                    </a:lnTo>
                    <a:lnTo>
                      <a:pt x="425" y="497"/>
                    </a:lnTo>
                    <a:lnTo>
                      <a:pt x="396" y="505"/>
                    </a:lnTo>
                    <a:lnTo>
                      <a:pt x="371" y="523"/>
                    </a:lnTo>
                    <a:lnTo>
                      <a:pt x="353" y="523"/>
                    </a:lnTo>
                    <a:lnTo>
                      <a:pt x="328" y="523"/>
                    </a:lnTo>
                    <a:lnTo>
                      <a:pt x="302" y="523"/>
                    </a:lnTo>
                    <a:lnTo>
                      <a:pt x="273" y="523"/>
                    </a:lnTo>
                    <a:lnTo>
                      <a:pt x="255" y="523"/>
                    </a:lnTo>
                    <a:lnTo>
                      <a:pt x="229" y="523"/>
                    </a:lnTo>
                    <a:lnTo>
                      <a:pt x="204" y="530"/>
                    </a:lnTo>
                    <a:lnTo>
                      <a:pt x="178" y="530"/>
                    </a:lnTo>
                    <a:lnTo>
                      <a:pt x="168" y="523"/>
                    </a:lnTo>
                    <a:lnTo>
                      <a:pt x="150" y="511"/>
                    </a:lnTo>
                    <a:lnTo>
                      <a:pt x="132" y="505"/>
                    </a:lnTo>
                    <a:lnTo>
                      <a:pt x="124" y="497"/>
                    </a:lnTo>
                    <a:lnTo>
                      <a:pt x="106" y="497"/>
                    </a:lnTo>
                    <a:lnTo>
                      <a:pt x="88" y="486"/>
                    </a:lnTo>
                    <a:lnTo>
                      <a:pt x="69" y="479"/>
                    </a:lnTo>
                    <a:lnTo>
                      <a:pt x="63" y="468"/>
                    </a:lnTo>
                    <a:lnTo>
                      <a:pt x="63" y="450"/>
                    </a:lnTo>
                    <a:lnTo>
                      <a:pt x="63" y="442"/>
                    </a:lnTo>
                    <a:lnTo>
                      <a:pt x="63" y="424"/>
                    </a:lnTo>
                    <a:lnTo>
                      <a:pt x="63" y="406"/>
                    </a:lnTo>
                    <a:lnTo>
                      <a:pt x="63" y="388"/>
                    </a:lnTo>
                    <a:lnTo>
                      <a:pt x="63" y="381"/>
                    </a:lnTo>
                    <a:lnTo>
                      <a:pt x="56" y="363"/>
                    </a:lnTo>
                    <a:lnTo>
                      <a:pt x="56" y="345"/>
                    </a:lnTo>
                    <a:lnTo>
                      <a:pt x="56" y="338"/>
                    </a:lnTo>
                    <a:lnTo>
                      <a:pt x="44" y="320"/>
                    </a:lnTo>
                    <a:lnTo>
                      <a:pt x="44" y="309"/>
                    </a:lnTo>
                    <a:lnTo>
                      <a:pt x="38" y="294"/>
                    </a:lnTo>
                    <a:lnTo>
                      <a:pt x="26" y="276"/>
                    </a:lnTo>
                    <a:lnTo>
                      <a:pt x="26" y="265"/>
                    </a:lnTo>
                    <a:lnTo>
                      <a:pt x="18" y="247"/>
                    </a:lnTo>
                    <a:lnTo>
                      <a:pt x="8" y="23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5" name="Freeform 552"/>
              <p:cNvSpPr>
                <a:spLocks/>
              </p:cNvSpPr>
              <p:nvPr/>
            </p:nvSpPr>
            <p:spPr bwMode="auto">
              <a:xfrm>
                <a:off x="3933" y="1530"/>
                <a:ext cx="142" cy="111"/>
              </a:xfrm>
              <a:custGeom>
                <a:avLst/>
                <a:gdLst>
                  <a:gd name="T0" fmla="*/ 1 w 567"/>
                  <a:gd name="T1" fmla="*/ 12 h 442"/>
                  <a:gd name="T2" fmla="*/ 1 w 567"/>
                  <a:gd name="T3" fmla="*/ 11 h 442"/>
                  <a:gd name="T4" fmla="*/ 0 w 567"/>
                  <a:gd name="T5" fmla="*/ 11 h 442"/>
                  <a:gd name="T6" fmla="*/ 3 w 567"/>
                  <a:gd name="T7" fmla="*/ 9 h 442"/>
                  <a:gd name="T8" fmla="*/ 5 w 567"/>
                  <a:gd name="T9" fmla="*/ 7 h 442"/>
                  <a:gd name="T10" fmla="*/ 7 w 567"/>
                  <a:gd name="T11" fmla="*/ 6 h 442"/>
                  <a:gd name="T12" fmla="*/ 10 w 567"/>
                  <a:gd name="T13" fmla="*/ 4 h 442"/>
                  <a:gd name="T14" fmla="*/ 12 w 567"/>
                  <a:gd name="T15" fmla="*/ 4 h 442"/>
                  <a:gd name="T16" fmla="*/ 15 w 567"/>
                  <a:gd name="T17" fmla="*/ 2 h 442"/>
                  <a:gd name="T18" fmla="*/ 18 w 567"/>
                  <a:gd name="T19" fmla="*/ 1 h 442"/>
                  <a:gd name="T20" fmla="*/ 21 w 567"/>
                  <a:gd name="T21" fmla="*/ 0 h 442"/>
                  <a:gd name="T22" fmla="*/ 23 w 567"/>
                  <a:gd name="T23" fmla="*/ 1 h 442"/>
                  <a:gd name="T24" fmla="*/ 25 w 567"/>
                  <a:gd name="T25" fmla="*/ 1 h 442"/>
                  <a:gd name="T26" fmla="*/ 27 w 567"/>
                  <a:gd name="T27" fmla="*/ 1 h 442"/>
                  <a:gd name="T28" fmla="*/ 29 w 567"/>
                  <a:gd name="T29" fmla="*/ 1 h 442"/>
                  <a:gd name="T30" fmla="*/ 31 w 567"/>
                  <a:gd name="T31" fmla="*/ 4 h 442"/>
                  <a:gd name="T32" fmla="*/ 32 w 567"/>
                  <a:gd name="T33" fmla="*/ 6 h 442"/>
                  <a:gd name="T34" fmla="*/ 34 w 567"/>
                  <a:gd name="T35" fmla="*/ 8 h 442"/>
                  <a:gd name="T36" fmla="*/ 36 w 567"/>
                  <a:gd name="T37" fmla="*/ 10 h 442"/>
                  <a:gd name="T38" fmla="*/ 34 w 567"/>
                  <a:gd name="T39" fmla="*/ 13 h 442"/>
                  <a:gd name="T40" fmla="*/ 33 w 567"/>
                  <a:gd name="T41" fmla="*/ 16 h 442"/>
                  <a:gd name="T42" fmla="*/ 32 w 567"/>
                  <a:gd name="T43" fmla="*/ 19 h 442"/>
                  <a:gd name="T44" fmla="*/ 31 w 567"/>
                  <a:gd name="T45" fmla="*/ 23 h 442"/>
                  <a:gd name="T46" fmla="*/ 28 w 567"/>
                  <a:gd name="T47" fmla="*/ 24 h 442"/>
                  <a:gd name="T48" fmla="*/ 26 w 567"/>
                  <a:gd name="T49" fmla="*/ 25 h 442"/>
                  <a:gd name="T50" fmla="*/ 23 w 567"/>
                  <a:gd name="T51" fmla="*/ 26 h 442"/>
                  <a:gd name="T52" fmla="*/ 20 w 567"/>
                  <a:gd name="T53" fmla="*/ 27 h 442"/>
                  <a:gd name="T54" fmla="*/ 17 w 567"/>
                  <a:gd name="T55" fmla="*/ 27 h 442"/>
                  <a:gd name="T56" fmla="*/ 15 w 567"/>
                  <a:gd name="T57" fmla="*/ 27 h 442"/>
                  <a:gd name="T58" fmla="*/ 12 w 567"/>
                  <a:gd name="T59" fmla="*/ 27 h 442"/>
                  <a:gd name="T60" fmla="*/ 10 w 567"/>
                  <a:gd name="T61" fmla="*/ 28 h 442"/>
                  <a:gd name="T62" fmla="*/ 8 w 567"/>
                  <a:gd name="T63" fmla="*/ 27 h 442"/>
                  <a:gd name="T64" fmla="*/ 7 w 567"/>
                  <a:gd name="T65" fmla="*/ 26 h 442"/>
                  <a:gd name="T66" fmla="*/ 5 w 567"/>
                  <a:gd name="T67" fmla="*/ 26 h 442"/>
                  <a:gd name="T68" fmla="*/ 4 w 567"/>
                  <a:gd name="T69" fmla="*/ 24 h 442"/>
                  <a:gd name="T70" fmla="*/ 4 w 567"/>
                  <a:gd name="T71" fmla="*/ 23 h 442"/>
                  <a:gd name="T72" fmla="*/ 4 w 567"/>
                  <a:gd name="T73" fmla="*/ 21 h 442"/>
                  <a:gd name="T74" fmla="*/ 4 w 567"/>
                  <a:gd name="T75" fmla="*/ 19 h 442"/>
                  <a:gd name="T76" fmla="*/ 4 w 567"/>
                  <a:gd name="T77" fmla="*/ 18 h 442"/>
                  <a:gd name="T78" fmla="*/ 3 w 567"/>
                  <a:gd name="T79" fmla="*/ 17 h 442"/>
                  <a:gd name="T80" fmla="*/ 3 w 567"/>
                  <a:gd name="T81" fmla="*/ 15 h 442"/>
                  <a:gd name="T82" fmla="*/ 2 w 567"/>
                  <a:gd name="T83" fmla="*/ 14 h 442"/>
                  <a:gd name="T84" fmla="*/ 1 w 567"/>
                  <a:gd name="T85" fmla="*/ 12 h 4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7" h="442">
                    <a:moveTo>
                      <a:pt x="18" y="192"/>
                    </a:moveTo>
                    <a:lnTo>
                      <a:pt x="8" y="192"/>
                    </a:lnTo>
                    <a:lnTo>
                      <a:pt x="8" y="184"/>
                    </a:lnTo>
                    <a:lnTo>
                      <a:pt x="8" y="178"/>
                    </a:lnTo>
                    <a:lnTo>
                      <a:pt x="0" y="178"/>
                    </a:lnTo>
                    <a:lnTo>
                      <a:pt x="0" y="166"/>
                    </a:lnTo>
                    <a:lnTo>
                      <a:pt x="18" y="148"/>
                    </a:lnTo>
                    <a:lnTo>
                      <a:pt x="38" y="141"/>
                    </a:lnTo>
                    <a:lnTo>
                      <a:pt x="56" y="130"/>
                    </a:lnTo>
                    <a:lnTo>
                      <a:pt x="81" y="115"/>
                    </a:lnTo>
                    <a:lnTo>
                      <a:pt x="99" y="105"/>
                    </a:lnTo>
                    <a:lnTo>
                      <a:pt x="117" y="87"/>
                    </a:lnTo>
                    <a:lnTo>
                      <a:pt x="132" y="79"/>
                    </a:lnTo>
                    <a:lnTo>
                      <a:pt x="150" y="61"/>
                    </a:lnTo>
                    <a:lnTo>
                      <a:pt x="178" y="61"/>
                    </a:lnTo>
                    <a:lnTo>
                      <a:pt x="193" y="54"/>
                    </a:lnTo>
                    <a:lnTo>
                      <a:pt x="222" y="43"/>
                    </a:lnTo>
                    <a:lnTo>
                      <a:pt x="241" y="36"/>
                    </a:lnTo>
                    <a:lnTo>
                      <a:pt x="266" y="24"/>
                    </a:lnTo>
                    <a:lnTo>
                      <a:pt x="284" y="18"/>
                    </a:lnTo>
                    <a:lnTo>
                      <a:pt x="310" y="6"/>
                    </a:lnTo>
                    <a:lnTo>
                      <a:pt x="335" y="0"/>
                    </a:lnTo>
                    <a:lnTo>
                      <a:pt x="346" y="0"/>
                    </a:lnTo>
                    <a:lnTo>
                      <a:pt x="364" y="6"/>
                    </a:lnTo>
                    <a:lnTo>
                      <a:pt x="382" y="6"/>
                    </a:lnTo>
                    <a:lnTo>
                      <a:pt x="396" y="6"/>
                    </a:lnTo>
                    <a:lnTo>
                      <a:pt x="414" y="6"/>
                    </a:lnTo>
                    <a:lnTo>
                      <a:pt x="432" y="18"/>
                    </a:lnTo>
                    <a:lnTo>
                      <a:pt x="450" y="18"/>
                    </a:lnTo>
                    <a:lnTo>
                      <a:pt x="468" y="18"/>
                    </a:lnTo>
                    <a:lnTo>
                      <a:pt x="476" y="36"/>
                    </a:lnTo>
                    <a:lnTo>
                      <a:pt x="487" y="54"/>
                    </a:lnTo>
                    <a:lnTo>
                      <a:pt x="505" y="69"/>
                    </a:lnTo>
                    <a:lnTo>
                      <a:pt x="513" y="87"/>
                    </a:lnTo>
                    <a:lnTo>
                      <a:pt x="519" y="105"/>
                    </a:lnTo>
                    <a:lnTo>
                      <a:pt x="538" y="123"/>
                    </a:lnTo>
                    <a:lnTo>
                      <a:pt x="549" y="141"/>
                    </a:lnTo>
                    <a:lnTo>
                      <a:pt x="567" y="159"/>
                    </a:lnTo>
                    <a:lnTo>
                      <a:pt x="556" y="184"/>
                    </a:lnTo>
                    <a:lnTo>
                      <a:pt x="549" y="202"/>
                    </a:lnTo>
                    <a:lnTo>
                      <a:pt x="538" y="229"/>
                    </a:lnTo>
                    <a:lnTo>
                      <a:pt x="531" y="254"/>
                    </a:lnTo>
                    <a:lnTo>
                      <a:pt x="519" y="283"/>
                    </a:lnTo>
                    <a:lnTo>
                      <a:pt x="513" y="308"/>
                    </a:lnTo>
                    <a:lnTo>
                      <a:pt x="505" y="333"/>
                    </a:lnTo>
                    <a:lnTo>
                      <a:pt x="495" y="362"/>
                    </a:lnTo>
                    <a:lnTo>
                      <a:pt x="468" y="369"/>
                    </a:lnTo>
                    <a:lnTo>
                      <a:pt x="450" y="380"/>
                    </a:lnTo>
                    <a:lnTo>
                      <a:pt x="425" y="387"/>
                    </a:lnTo>
                    <a:lnTo>
                      <a:pt x="407" y="395"/>
                    </a:lnTo>
                    <a:lnTo>
                      <a:pt x="382" y="405"/>
                    </a:lnTo>
                    <a:lnTo>
                      <a:pt x="364" y="413"/>
                    </a:lnTo>
                    <a:lnTo>
                      <a:pt x="335" y="424"/>
                    </a:lnTo>
                    <a:lnTo>
                      <a:pt x="320" y="431"/>
                    </a:lnTo>
                    <a:lnTo>
                      <a:pt x="292" y="431"/>
                    </a:lnTo>
                    <a:lnTo>
                      <a:pt x="273" y="431"/>
                    </a:lnTo>
                    <a:lnTo>
                      <a:pt x="255" y="431"/>
                    </a:lnTo>
                    <a:lnTo>
                      <a:pt x="241" y="431"/>
                    </a:lnTo>
                    <a:lnTo>
                      <a:pt x="211" y="431"/>
                    </a:lnTo>
                    <a:lnTo>
                      <a:pt x="193" y="431"/>
                    </a:lnTo>
                    <a:lnTo>
                      <a:pt x="178" y="431"/>
                    </a:lnTo>
                    <a:lnTo>
                      <a:pt x="150" y="442"/>
                    </a:lnTo>
                    <a:lnTo>
                      <a:pt x="142" y="431"/>
                    </a:lnTo>
                    <a:lnTo>
                      <a:pt x="132" y="424"/>
                    </a:lnTo>
                    <a:lnTo>
                      <a:pt x="117" y="424"/>
                    </a:lnTo>
                    <a:lnTo>
                      <a:pt x="106" y="413"/>
                    </a:lnTo>
                    <a:lnTo>
                      <a:pt x="88" y="405"/>
                    </a:lnTo>
                    <a:lnTo>
                      <a:pt x="81" y="405"/>
                    </a:lnTo>
                    <a:lnTo>
                      <a:pt x="63" y="395"/>
                    </a:lnTo>
                    <a:lnTo>
                      <a:pt x="56" y="387"/>
                    </a:lnTo>
                    <a:lnTo>
                      <a:pt x="56" y="380"/>
                    </a:lnTo>
                    <a:lnTo>
                      <a:pt x="56" y="362"/>
                    </a:lnTo>
                    <a:lnTo>
                      <a:pt x="56" y="351"/>
                    </a:lnTo>
                    <a:lnTo>
                      <a:pt x="56" y="333"/>
                    </a:lnTo>
                    <a:lnTo>
                      <a:pt x="56" y="326"/>
                    </a:lnTo>
                    <a:lnTo>
                      <a:pt x="56" y="308"/>
                    </a:lnTo>
                    <a:lnTo>
                      <a:pt x="56" y="301"/>
                    </a:lnTo>
                    <a:lnTo>
                      <a:pt x="56" y="290"/>
                    </a:lnTo>
                    <a:lnTo>
                      <a:pt x="44" y="272"/>
                    </a:lnTo>
                    <a:lnTo>
                      <a:pt x="44" y="265"/>
                    </a:lnTo>
                    <a:lnTo>
                      <a:pt x="38" y="254"/>
                    </a:lnTo>
                    <a:lnTo>
                      <a:pt x="38" y="239"/>
                    </a:lnTo>
                    <a:lnTo>
                      <a:pt x="26" y="229"/>
                    </a:lnTo>
                    <a:lnTo>
                      <a:pt x="26" y="221"/>
                    </a:lnTo>
                    <a:lnTo>
                      <a:pt x="18" y="202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6" name="Freeform 553"/>
              <p:cNvSpPr>
                <a:spLocks/>
              </p:cNvSpPr>
              <p:nvPr/>
            </p:nvSpPr>
            <p:spPr bwMode="auto">
              <a:xfrm>
                <a:off x="3935" y="1544"/>
                <a:ext cx="111" cy="85"/>
              </a:xfrm>
              <a:custGeom>
                <a:avLst/>
                <a:gdLst>
                  <a:gd name="T0" fmla="*/ 0 w 442"/>
                  <a:gd name="T1" fmla="*/ 9 h 341"/>
                  <a:gd name="T2" fmla="*/ 0 w 442"/>
                  <a:gd name="T3" fmla="*/ 8 h 341"/>
                  <a:gd name="T4" fmla="*/ 2 w 442"/>
                  <a:gd name="T5" fmla="*/ 7 h 341"/>
                  <a:gd name="T6" fmla="*/ 4 w 442"/>
                  <a:gd name="T7" fmla="*/ 5 h 341"/>
                  <a:gd name="T8" fmla="*/ 6 w 442"/>
                  <a:gd name="T9" fmla="*/ 4 h 341"/>
                  <a:gd name="T10" fmla="*/ 7 w 442"/>
                  <a:gd name="T11" fmla="*/ 3 h 341"/>
                  <a:gd name="T12" fmla="*/ 10 w 442"/>
                  <a:gd name="T13" fmla="*/ 2 h 341"/>
                  <a:gd name="T14" fmla="*/ 12 w 442"/>
                  <a:gd name="T15" fmla="*/ 1 h 341"/>
                  <a:gd name="T16" fmla="*/ 14 w 442"/>
                  <a:gd name="T17" fmla="*/ 0 h 341"/>
                  <a:gd name="T18" fmla="*/ 16 w 442"/>
                  <a:gd name="T19" fmla="*/ 0 h 341"/>
                  <a:gd name="T20" fmla="*/ 18 w 442"/>
                  <a:gd name="T21" fmla="*/ 0 h 341"/>
                  <a:gd name="T22" fmla="*/ 20 w 442"/>
                  <a:gd name="T23" fmla="*/ 0 h 341"/>
                  <a:gd name="T24" fmla="*/ 22 w 442"/>
                  <a:gd name="T25" fmla="*/ 0 h 341"/>
                  <a:gd name="T26" fmla="*/ 24 w 442"/>
                  <a:gd name="T27" fmla="*/ 1 h 341"/>
                  <a:gd name="T28" fmla="*/ 24 w 442"/>
                  <a:gd name="T29" fmla="*/ 3 h 341"/>
                  <a:gd name="T30" fmla="*/ 26 w 442"/>
                  <a:gd name="T31" fmla="*/ 4 h 341"/>
                  <a:gd name="T32" fmla="*/ 27 w 442"/>
                  <a:gd name="T33" fmla="*/ 6 h 341"/>
                  <a:gd name="T34" fmla="*/ 28 w 442"/>
                  <a:gd name="T35" fmla="*/ 8 h 341"/>
                  <a:gd name="T36" fmla="*/ 27 w 442"/>
                  <a:gd name="T37" fmla="*/ 10 h 341"/>
                  <a:gd name="T38" fmla="*/ 26 w 442"/>
                  <a:gd name="T39" fmla="*/ 12 h 341"/>
                  <a:gd name="T40" fmla="*/ 26 w 442"/>
                  <a:gd name="T41" fmla="*/ 15 h 341"/>
                  <a:gd name="T42" fmla="*/ 24 w 442"/>
                  <a:gd name="T43" fmla="*/ 17 h 341"/>
                  <a:gd name="T44" fmla="*/ 22 w 442"/>
                  <a:gd name="T45" fmla="*/ 18 h 341"/>
                  <a:gd name="T46" fmla="*/ 20 w 442"/>
                  <a:gd name="T47" fmla="*/ 20 h 341"/>
                  <a:gd name="T48" fmla="*/ 18 w 442"/>
                  <a:gd name="T49" fmla="*/ 20 h 341"/>
                  <a:gd name="T50" fmla="*/ 16 w 442"/>
                  <a:gd name="T51" fmla="*/ 21 h 341"/>
                  <a:gd name="T52" fmla="*/ 14 w 442"/>
                  <a:gd name="T53" fmla="*/ 21 h 341"/>
                  <a:gd name="T54" fmla="*/ 12 w 442"/>
                  <a:gd name="T55" fmla="*/ 21 h 341"/>
                  <a:gd name="T56" fmla="*/ 10 w 442"/>
                  <a:gd name="T57" fmla="*/ 21 h 341"/>
                  <a:gd name="T58" fmla="*/ 7 w 442"/>
                  <a:gd name="T59" fmla="*/ 21 h 341"/>
                  <a:gd name="T60" fmla="*/ 6 w 442"/>
                  <a:gd name="T61" fmla="*/ 21 h 341"/>
                  <a:gd name="T62" fmla="*/ 5 w 442"/>
                  <a:gd name="T63" fmla="*/ 20 h 341"/>
                  <a:gd name="T64" fmla="*/ 4 w 442"/>
                  <a:gd name="T65" fmla="*/ 20 h 341"/>
                  <a:gd name="T66" fmla="*/ 2 w 442"/>
                  <a:gd name="T67" fmla="*/ 19 h 341"/>
                  <a:gd name="T68" fmla="*/ 2 w 442"/>
                  <a:gd name="T69" fmla="*/ 18 h 341"/>
                  <a:gd name="T70" fmla="*/ 2 w 442"/>
                  <a:gd name="T71" fmla="*/ 16 h 341"/>
                  <a:gd name="T72" fmla="*/ 2 w 442"/>
                  <a:gd name="T73" fmla="*/ 15 h 341"/>
                  <a:gd name="T74" fmla="*/ 2 w 442"/>
                  <a:gd name="T75" fmla="*/ 14 h 341"/>
                  <a:gd name="T76" fmla="*/ 2 w 442"/>
                  <a:gd name="T77" fmla="*/ 13 h 341"/>
                  <a:gd name="T78" fmla="*/ 1 w 442"/>
                  <a:gd name="T79" fmla="*/ 12 h 341"/>
                  <a:gd name="T80" fmla="*/ 1 w 442"/>
                  <a:gd name="T81" fmla="*/ 11 h 341"/>
                  <a:gd name="T82" fmla="*/ 1 w 442"/>
                  <a:gd name="T83" fmla="*/ 9 h 3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2" h="341">
                    <a:moveTo>
                      <a:pt x="10" y="148"/>
                    </a:moveTo>
                    <a:lnTo>
                      <a:pt x="0" y="148"/>
                    </a:lnTo>
                    <a:lnTo>
                      <a:pt x="0" y="138"/>
                    </a:lnTo>
                    <a:lnTo>
                      <a:pt x="0" y="130"/>
                    </a:lnTo>
                    <a:lnTo>
                      <a:pt x="10" y="124"/>
                    </a:lnTo>
                    <a:lnTo>
                      <a:pt x="30" y="112"/>
                    </a:lnTo>
                    <a:lnTo>
                      <a:pt x="48" y="105"/>
                    </a:lnTo>
                    <a:lnTo>
                      <a:pt x="55" y="87"/>
                    </a:lnTo>
                    <a:lnTo>
                      <a:pt x="73" y="76"/>
                    </a:lnTo>
                    <a:lnTo>
                      <a:pt x="91" y="69"/>
                    </a:lnTo>
                    <a:lnTo>
                      <a:pt x="98" y="61"/>
                    </a:lnTo>
                    <a:lnTo>
                      <a:pt x="116" y="51"/>
                    </a:lnTo>
                    <a:lnTo>
                      <a:pt x="134" y="43"/>
                    </a:lnTo>
                    <a:lnTo>
                      <a:pt x="152" y="33"/>
                    </a:lnTo>
                    <a:lnTo>
                      <a:pt x="170" y="33"/>
                    </a:lnTo>
                    <a:lnTo>
                      <a:pt x="185" y="25"/>
                    </a:lnTo>
                    <a:lnTo>
                      <a:pt x="203" y="15"/>
                    </a:lnTo>
                    <a:lnTo>
                      <a:pt x="221" y="7"/>
                    </a:lnTo>
                    <a:lnTo>
                      <a:pt x="239" y="7"/>
                    </a:lnTo>
                    <a:lnTo>
                      <a:pt x="258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302" y="7"/>
                    </a:lnTo>
                    <a:lnTo>
                      <a:pt x="312" y="7"/>
                    </a:lnTo>
                    <a:lnTo>
                      <a:pt x="327" y="7"/>
                    </a:lnTo>
                    <a:lnTo>
                      <a:pt x="345" y="7"/>
                    </a:lnTo>
                    <a:lnTo>
                      <a:pt x="356" y="7"/>
                    </a:lnTo>
                    <a:lnTo>
                      <a:pt x="374" y="15"/>
                    </a:lnTo>
                    <a:lnTo>
                      <a:pt x="381" y="25"/>
                    </a:lnTo>
                    <a:lnTo>
                      <a:pt x="388" y="43"/>
                    </a:lnTo>
                    <a:lnTo>
                      <a:pt x="399" y="51"/>
                    </a:lnTo>
                    <a:lnTo>
                      <a:pt x="406" y="69"/>
                    </a:lnTo>
                    <a:lnTo>
                      <a:pt x="417" y="76"/>
                    </a:lnTo>
                    <a:lnTo>
                      <a:pt x="424" y="94"/>
                    </a:lnTo>
                    <a:lnTo>
                      <a:pt x="436" y="105"/>
                    </a:lnTo>
                    <a:lnTo>
                      <a:pt x="442" y="124"/>
                    </a:lnTo>
                    <a:lnTo>
                      <a:pt x="442" y="138"/>
                    </a:lnTo>
                    <a:lnTo>
                      <a:pt x="436" y="167"/>
                    </a:lnTo>
                    <a:lnTo>
                      <a:pt x="424" y="185"/>
                    </a:lnTo>
                    <a:lnTo>
                      <a:pt x="417" y="200"/>
                    </a:lnTo>
                    <a:lnTo>
                      <a:pt x="406" y="218"/>
                    </a:lnTo>
                    <a:lnTo>
                      <a:pt x="406" y="247"/>
                    </a:lnTo>
                    <a:lnTo>
                      <a:pt x="399" y="265"/>
                    </a:lnTo>
                    <a:lnTo>
                      <a:pt x="388" y="279"/>
                    </a:lnTo>
                    <a:lnTo>
                      <a:pt x="374" y="290"/>
                    </a:lnTo>
                    <a:lnTo>
                      <a:pt x="356" y="297"/>
                    </a:lnTo>
                    <a:lnTo>
                      <a:pt x="338" y="308"/>
                    </a:lnTo>
                    <a:lnTo>
                      <a:pt x="320" y="315"/>
                    </a:lnTo>
                    <a:lnTo>
                      <a:pt x="302" y="315"/>
                    </a:lnTo>
                    <a:lnTo>
                      <a:pt x="284" y="326"/>
                    </a:lnTo>
                    <a:lnTo>
                      <a:pt x="265" y="333"/>
                    </a:lnTo>
                    <a:lnTo>
                      <a:pt x="247" y="341"/>
                    </a:lnTo>
                    <a:lnTo>
                      <a:pt x="233" y="341"/>
                    </a:lnTo>
                    <a:lnTo>
                      <a:pt x="214" y="341"/>
                    </a:lnTo>
                    <a:lnTo>
                      <a:pt x="203" y="341"/>
                    </a:lnTo>
                    <a:lnTo>
                      <a:pt x="185" y="341"/>
                    </a:lnTo>
                    <a:lnTo>
                      <a:pt x="170" y="341"/>
                    </a:lnTo>
                    <a:lnTo>
                      <a:pt x="152" y="341"/>
                    </a:lnTo>
                    <a:lnTo>
                      <a:pt x="134" y="341"/>
                    </a:lnTo>
                    <a:lnTo>
                      <a:pt x="116" y="341"/>
                    </a:lnTo>
                    <a:lnTo>
                      <a:pt x="109" y="341"/>
                    </a:lnTo>
                    <a:lnTo>
                      <a:pt x="98" y="333"/>
                    </a:lnTo>
                    <a:lnTo>
                      <a:pt x="91" y="333"/>
                    </a:lnTo>
                    <a:lnTo>
                      <a:pt x="80" y="326"/>
                    </a:lnTo>
                    <a:lnTo>
                      <a:pt x="73" y="326"/>
                    </a:lnTo>
                    <a:lnTo>
                      <a:pt x="61" y="315"/>
                    </a:lnTo>
                    <a:lnTo>
                      <a:pt x="48" y="315"/>
                    </a:lnTo>
                    <a:lnTo>
                      <a:pt x="36" y="308"/>
                    </a:lnTo>
                    <a:lnTo>
                      <a:pt x="36" y="297"/>
                    </a:lnTo>
                    <a:lnTo>
                      <a:pt x="36" y="290"/>
                    </a:lnTo>
                    <a:lnTo>
                      <a:pt x="36" y="279"/>
                    </a:lnTo>
                    <a:lnTo>
                      <a:pt x="36" y="265"/>
                    </a:lnTo>
                    <a:lnTo>
                      <a:pt x="36" y="254"/>
                    </a:lnTo>
                    <a:lnTo>
                      <a:pt x="36" y="247"/>
                    </a:lnTo>
                    <a:lnTo>
                      <a:pt x="36" y="236"/>
                    </a:lnTo>
                    <a:lnTo>
                      <a:pt x="36" y="229"/>
                    </a:lnTo>
                    <a:lnTo>
                      <a:pt x="36" y="218"/>
                    </a:lnTo>
                    <a:lnTo>
                      <a:pt x="30" y="211"/>
                    </a:lnTo>
                    <a:lnTo>
                      <a:pt x="30" y="200"/>
                    </a:lnTo>
                    <a:lnTo>
                      <a:pt x="18" y="193"/>
                    </a:lnTo>
                    <a:lnTo>
                      <a:pt x="18" y="185"/>
                    </a:lnTo>
                    <a:lnTo>
                      <a:pt x="18" y="175"/>
                    </a:lnTo>
                    <a:lnTo>
                      <a:pt x="10" y="167"/>
                    </a:lnTo>
                    <a:lnTo>
                      <a:pt x="10" y="14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7" name="Freeform 554"/>
              <p:cNvSpPr>
                <a:spLocks/>
              </p:cNvSpPr>
              <p:nvPr/>
            </p:nvSpPr>
            <p:spPr bwMode="auto">
              <a:xfrm>
                <a:off x="3935" y="1556"/>
                <a:ext cx="85" cy="65"/>
              </a:xfrm>
              <a:custGeom>
                <a:avLst/>
                <a:gdLst>
                  <a:gd name="T0" fmla="*/ 1 w 338"/>
                  <a:gd name="T1" fmla="*/ 7 h 257"/>
                  <a:gd name="T2" fmla="*/ 0 w 338"/>
                  <a:gd name="T3" fmla="*/ 6 h 257"/>
                  <a:gd name="T4" fmla="*/ 6 w 338"/>
                  <a:gd name="T5" fmla="*/ 2 h 257"/>
                  <a:gd name="T6" fmla="*/ 12 w 338"/>
                  <a:gd name="T7" fmla="*/ 0 h 257"/>
                  <a:gd name="T8" fmla="*/ 17 w 338"/>
                  <a:gd name="T9" fmla="*/ 1 h 257"/>
                  <a:gd name="T10" fmla="*/ 21 w 338"/>
                  <a:gd name="T11" fmla="*/ 6 h 257"/>
                  <a:gd name="T12" fmla="*/ 19 w 338"/>
                  <a:gd name="T13" fmla="*/ 14 h 257"/>
                  <a:gd name="T14" fmla="*/ 12 w 338"/>
                  <a:gd name="T15" fmla="*/ 16 h 257"/>
                  <a:gd name="T16" fmla="*/ 6 w 338"/>
                  <a:gd name="T17" fmla="*/ 16 h 257"/>
                  <a:gd name="T18" fmla="*/ 2 w 338"/>
                  <a:gd name="T19" fmla="*/ 15 h 257"/>
                  <a:gd name="T20" fmla="*/ 2 w 338"/>
                  <a:gd name="T21" fmla="*/ 11 h 257"/>
                  <a:gd name="T22" fmla="*/ 1 w 338"/>
                  <a:gd name="T23" fmla="*/ 7 h 2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8" h="257">
                    <a:moveTo>
                      <a:pt x="10" y="116"/>
                    </a:moveTo>
                    <a:lnTo>
                      <a:pt x="0" y="97"/>
                    </a:lnTo>
                    <a:lnTo>
                      <a:pt x="91" y="36"/>
                    </a:lnTo>
                    <a:lnTo>
                      <a:pt x="196" y="0"/>
                    </a:lnTo>
                    <a:lnTo>
                      <a:pt x="276" y="10"/>
                    </a:lnTo>
                    <a:lnTo>
                      <a:pt x="338" y="87"/>
                    </a:lnTo>
                    <a:lnTo>
                      <a:pt x="294" y="214"/>
                    </a:lnTo>
                    <a:lnTo>
                      <a:pt x="185" y="257"/>
                    </a:lnTo>
                    <a:lnTo>
                      <a:pt x="91" y="257"/>
                    </a:lnTo>
                    <a:lnTo>
                      <a:pt x="30" y="228"/>
                    </a:lnTo>
                    <a:lnTo>
                      <a:pt x="30" y="167"/>
                    </a:lnTo>
                    <a:lnTo>
                      <a:pt x="10" y="11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088" name="Group 555"/>
          <p:cNvGrpSpPr>
            <a:grpSpLocks/>
          </p:cNvGrpSpPr>
          <p:nvPr/>
        </p:nvGrpSpPr>
        <p:grpSpPr bwMode="auto">
          <a:xfrm>
            <a:off x="3059113" y="5084763"/>
            <a:ext cx="792162" cy="720725"/>
            <a:chOff x="4422" y="436"/>
            <a:chExt cx="499" cy="454"/>
          </a:xfrm>
        </p:grpSpPr>
        <p:grpSp>
          <p:nvGrpSpPr>
            <p:cNvPr id="2336" name="Group 556"/>
            <p:cNvGrpSpPr>
              <a:grpSpLocks/>
            </p:cNvGrpSpPr>
            <p:nvPr/>
          </p:nvGrpSpPr>
          <p:grpSpPr bwMode="auto">
            <a:xfrm>
              <a:off x="4422" y="436"/>
              <a:ext cx="499" cy="454"/>
              <a:chOff x="3084" y="1039"/>
              <a:chExt cx="1251" cy="1220"/>
            </a:xfrm>
          </p:grpSpPr>
          <p:sp>
            <p:nvSpPr>
              <p:cNvPr id="2497" name="Freeform 557"/>
              <p:cNvSpPr>
                <a:spLocks/>
              </p:cNvSpPr>
              <p:nvPr/>
            </p:nvSpPr>
            <p:spPr bwMode="auto">
              <a:xfrm>
                <a:off x="3365" y="1039"/>
                <a:ext cx="341" cy="414"/>
              </a:xfrm>
              <a:custGeom>
                <a:avLst/>
                <a:gdLst>
                  <a:gd name="T0" fmla="*/ 56 w 1364"/>
                  <a:gd name="T1" fmla="*/ 11 h 1657"/>
                  <a:gd name="T2" fmla="*/ 73 w 1364"/>
                  <a:gd name="T3" fmla="*/ 29 h 1657"/>
                  <a:gd name="T4" fmla="*/ 84 w 1364"/>
                  <a:gd name="T5" fmla="*/ 68 h 1657"/>
                  <a:gd name="T6" fmla="*/ 85 w 1364"/>
                  <a:gd name="T7" fmla="*/ 93 h 1657"/>
                  <a:gd name="T8" fmla="*/ 62 w 1364"/>
                  <a:gd name="T9" fmla="*/ 93 h 1657"/>
                  <a:gd name="T10" fmla="*/ 44 w 1364"/>
                  <a:gd name="T11" fmla="*/ 103 h 1657"/>
                  <a:gd name="T12" fmla="*/ 18 w 1364"/>
                  <a:gd name="T13" fmla="*/ 86 h 1657"/>
                  <a:gd name="T14" fmla="*/ 4 w 1364"/>
                  <a:gd name="T15" fmla="*/ 63 h 1657"/>
                  <a:gd name="T16" fmla="*/ 0 w 1364"/>
                  <a:gd name="T17" fmla="*/ 39 h 1657"/>
                  <a:gd name="T18" fmla="*/ 4 w 1364"/>
                  <a:gd name="T19" fmla="*/ 18 h 1657"/>
                  <a:gd name="T20" fmla="*/ 13 w 1364"/>
                  <a:gd name="T21" fmla="*/ 5 h 1657"/>
                  <a:gd name="T22" fmla="*/ 21 w 1364"/>
                  <a:gd name="T23" fmla="*/ 0 h 1657"/>
                  <a:gd name="T24" fmla="*/ 38 w 1364"/>
                  <a:gd name="T25" fmla="*/ 1 h 1657"/>
                  <a:gd name="T26" fmla="*/ 56 w 1364"/>
                  <a:gd name="T27" fmla="*/ 11 h 16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4" h="1657">
                    <a:moveTo>
                      <a:pt x="900" y="173"/>
                    </a:moveTo>
                    <a:lnTo>
                      <a:pt x="1164" y="467"/>
                    </a:lnTo>
                    <a:lnTo>
                      <a:pt x="1349" y="1091"/>
                    </a:lnTo>
                    <a:lnTo>
                      <a:pt x="1364" y="1497"/>
                    </a:lnTo>
                    <a:lnTo>
                      <a:pt x="986" y="1497"/>
                    </a:lnTo>
                    <a:lnTo>
                      <a:pt x="696" y="1657"/>
                    </a:lnTo>
                    <a:lnTo>
                      <a:pt x="290" y="1382"/>
                    </a:lnTo>
                    <a:lnTo>
                      <a:pt x="61" y="1004"/>
                    </a:lnTo>
                    <a:lnTo>
                      <a:pt x="0" y="623"/>
                    </a:lnTo>
                    <a:lnTo>
                      <a:pt x="61" y="290"/>
                    </a:lnTo>
                    <a:lnTo>
                      <a:pt x="199" y="86"/>
                    </a:lnTo>
                    <a:lnTo>
                      <a:pt x="333" y="0"/>
                    </a:lnTo>
                    <a:lnTo>
                      <a:pt x="605" y="18"/>
                    </a:lnTo>
                    <a:lnTo>
                      <a:pt x="900" y="17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8" name="Freeform 558"/>
              <p:cNvSpPr>
                <a:spLocks/>
              </p:cNvSpPr>
              <p:nvPr/>
            </p:nvSpPr>
            <p:spPr bwMode="auto">
              <a:xfrm>
                <a:off x="3739" y="1071"/>
                <a:ext cx="355" cy="422"/>
              </a:xfrm>
              <a:custGeom>
                <a:avLst/>
                <a:gdLst>
                  <a:gd name="T0" fmla="*/ 83 w 1418"/>
                  <a:gd name="T1" fmla="*/ 14 h 1687"/>
                  <a:gd name="T2" fmla="*/ 89 w 1418"/>
                  <a:gd name="T3" fmla="*/ 31 h 1687"/>
                  <a:gd name="T4" fmla="*/ 87 w 1418"/>
                  <a:gd name="T5" fmla="*/ 46 h 1687"/>
                  <a:gd name="T6" fmla="*/ 83 w 1418"/>
                  <a:gd name="T7" fmla="*/ 57 h 1687"/>
                  <a:gd name="T8" fmla="*/ 62 w 1418"/>
                  <a:gd name="T9" fmla="*/ 90 h 1687"/>
                  <a:gd name="T10" fmla="*/ 46 w 1418"/>
                  <a:gd name="T11" fmla="*/ 101 h 1687"/>
                  <a:gd name="T12" fmla="*/ 34 w 1418"/>
                  <a:gd name="T13" fmla="*/ 106 h 1687"/>
                  <a:gd name="T14" fmla="*/ 30 w 1418"/>
                  <a:gd name="T15" fmla="*/ 106 h 1687"/>
                  <a:gd name="T16" fmla="*/ 16 w 1418"/>
                  <a:gd name="T17" fmla="*/ 94 h 1687"/>
                  <a:gd name="T18" fmla="*/ 0 w 1418"/>
                  <a:gd name="T19" fmla="*/ 88 h 1687"/>
                  <a:gd name="T20" fmla="*/ 0 w 1418"/>
                  <a:gd name="T21" fmla="*/ 70 h 1687"/>
                  <a:gd name="T22" fmla="*/ 6 w 1418"/>
                  <a:gd name="T23" fmla="*/ 48 h 1687"/>
                  <a:gd name="T24" fmla="*/ 11 w 1418"/>
                  <a:gd name="T25" fmla="*/ 34 h 1687"/>
                  <a:gd name="T26" fmla="*/ 18 w 1418"/>
                  <a:gd name="T27" fmla="*/ 19 h 1687"/>
                  <a:gd name="T28" fmla="*/ 44 w 1418"/>
                  <a:gd name="T29" fmla="*/ 3 h 1687"/>
                  <a:gd name="T30" fmla="*/ 51 w 1418"/>
                  <a:gd name="T31" fmla="*/ 0 h 1687"/>
                  <a:gd name="T32" fmla="*/ 66 w 1418"/>
                  <a:gd name="T33" fmla="*/ 2 h 1687"/>
                  <a:gd name="T34" fmla="*/ 83 w 1418"/>
                  <a:gd name="T35" fmla="*/ 14 h 16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18" h="1687">
                    <a:moveTo>
                      <a:pt x="1324" y="221"/>
                    </a:moveTo>
                    <a:lnTo>
                      <a:pt x="1418" y="493"/>
                    </a:lnTo>
                    <a:lnTo>
                      <a:pt x="1393" y="740"/>
                    </a:lnTo>
                    <a:lnTo>
                      <a:pt x="1324" y="917"/>
                    </a:lnTo>
                    <a:lnTo>
                      <a:pt x="986" y="1440"/>
                    </a:lnTo>
                    <a:lnTo>
                      <a:pt x="739" y="1614"/>
                    </a:lnTo>
                    <a:lnTo>
                      <a:pt x="536" y="1687"/>
                    </a:lnTo>
                    <a:lnTo>
                      <a:pt x="475" y="1687"/>
                    </a:lnTo>
                    <a:lnTo>
                      <a:pt x="246" y="1502"/>
                    </a:lnTo>
                    <a:lnTo>
                      <a:pt x="0" y="1412"/>
                    </a:lnTo>
                    <a:lnTo>
                      <a:pt x="0" y="1121"/>
                    </a:lnTo>
                    <a:lnTo>
                      <a:pt x="86" y="758"/>
                    </a:lnTo>
                    <a:lnTo>
                      <a:pt x="177" y="536"/>
                    </a:lnTo>
                    <a:lnTo>
                      <a:pt x="290" y="308"/>
                    </a:lnTo>
                    <a:lnTo>
                      <a:pt x="696" y="43"/>
                    </a:lnTo>
                    <a:lnTo>
                      <a:pt x="813" y="0"/>
                    </a:lnTo>
                    <a:lnTo>
                      <a:pt x="1059" y="25"/>
                    </a:lnTo>
                    <a:lnTo>
                      <a:pt x="1324" y="22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9" name="Freeform 559"/>
              <p:cNvSpPr>
                <a:spLocks/>
              </p:cNvSpPr>
              <p:nvPr/>
            </p:nvSpPr>
            <p:spPr bwMode="auto">
              <a:xfrm>
                <a:off x="3084" y="1384"/>
                <a:ext cx="426" cy="314"/>
              </a:xfrm>
              <a:custGeom>
                <a:avLst/>
                <a:gdLst>
                  <a:gd name="T0" fmla="*/ 104 w 1701"/>
                  <a:gd name="T1" fmla="*/ 18 h 1255"/>
                  <a:gd name="T2" fmla="*/ 107 w 1701"/>
                  <a:gd name="T3" fmla="*/ 23 h 1255"/>
                  <a:gd name="T4" fmla="*/ 90 w 1701"/>
                  <a:gd name="T5" fmla="*/ 42 h 1255"/>
                  <a:gd name="T6" fmla="*/ 84 w 1701"/>
                  <a:gd name="T7" fmla="*/ 59 h 1255"/>
                  <a:gd name="T8" fmla="*/ 81 w 1701"/>
                  <a:gd name="T9" fmla="*/ 70 h 1255"/>
                  <a:gd name="T10" fmla="*/ 60 w 1701"/>
                  <a:gd name="T11" fmla="*/ 77 h 1255"/>
                  <a:gd name="T12" fmla="*/ 42 w 1701"/>
                  <a:gd name="T13" fmla="*/ 79 h 1255"/>
                  <a:gd name="T14" fmla="*/ 39 w 1701"/>
                  <a:gd name="T15" fmla="*/ 76 h 1255"/>
                  <a:gd name="T16" fmla="*/ 24 w 1701"/>
                  <a:gd name="T17" fmla="*/ 76 h 1255"/>
                  <a:gd name="T18" fmla="*/ 11 w 1701"/>
                  <a:gd name="T19" fmla="*/ 69 h 1255"/>
                  <a:gd name="T20" fmla="*/ 0 w 1701"/>
                  <a:gd name="T21" fmla="*/ 55 h 1255"/>
                  <a:gd name="T22" fmla="*/ 0 w 1701"/>
                  <a:gd name="T23" fmla="*/ 30 h 1255"/>
                  <a:gd name="T24" fmla="*/ 10 w 1701"/>
                  <a:gd name="T25" fmla="*/ 13 h 1255"/>
                  <a:gd name="T26" fmla="*/ 31 w 1701"/>
                  <a:gd name="T27" fmla="*/ 0 h 1255"/>
                  <a:gd name="T28" fmla="*/ 70 w 1701"/>
                  <a:gd name="T29" fmla="*/ 3 h 1255"/>
                  <a:gd name="T30" fmla="*/ 104 w 1701"/>
                  <a:gd name="T31" fmla="*/ 18 h 12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01" h="1255">
                    <a:moveTo>
                      <a:pt x="1658" y="293"/>
                    </a:moveTo>
                    <a:lnTo>
                      <a:pt x="1701" y="362"/>
                    </a:lnTo>
                    <a:lnTo>
                      <a:pt x="1429" y="671"/>
                    </a:lnTo>
                    <a:lnTo>
                      <a:pt x="1339" y="946"/>
                    </a:lnTo>
                    <a:lnTo>
                      <a:pt x="1296" y="1121"/>
                    </a:lnTo>
                    <a:lnTo>
                      <a:pt x="961" y="1237"/>
                    </a:lnTo>
                    <a:lnTo>
                      <a:pt x="667" y="1255"/>
                    </a:lnTo>
                    <a:lnTo>
                      <a:pt x="624" y="1212"/>
                    </a:lnTo>
                    <a:lnTo>
                      <a:pt x="377" y="1212"/>
                    </a:lnTo>
                    <a:lnTo>
                      <a:pt x="174" y="1103"/>
                    </a:lnTo>
                    <a:lnTo>
                      <a:pt x="0" y="874"/>
                    </a:lnTo>
                    <a:lnTo>
                      <a:pt x="0" y="478"/>
                    </a:lnTo>
                    <a:lnTo>
                      <a:pt x="156" y="203"/>
                    </a:lnTo>
                    <a:lnTo>
                      <a:pt x="493" y="0"/>
                    </a:lnTo>
                    <a:lnTo>
                      <a:pt x="1121" y="46"/>
                    </a:lnTo>
                    <a:lnTo>
                      <a:pt x="1658" y="29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0" name="Freeform 560"/>
              <p:cNvSpPr>
                <a:spLocks/>
              </p:cNvSpPr>
              <p:nvPr/>
            </p:nvSpPr>
            <p:spPr bwMode="auto">
              <a:xfrm>
                <a:off x="3896" y="1435"/>
                <a:ext cx="439" cy="291"/>
              </a:xfrm>
              <a:custGeom>
                <a:avLst/>
                <a:gdLst>
                  <a:gd name="T0" fmla="*/ 80 w 1756"/>
                  <a:gd name="T1" fmla="*/ 3 h 1164"/>
                  <a:gd name="T2" fmla="*/ 88 w 1756"/>
                  <a:gd name="T3" fmla="*/ 3 h 1164"/>
                  <a:gd name="T4" fmla="*/ 100 w 1756"/>
                  <a:gd name="T5" fmla="*/ 13 h 1164"/>
                  <a:gd name="T6" fmla="*/ 105 w 1756"/>
                  <a:gd name="T7" fmla="*/ 21 h 1164"/>
                  <a:gd name="T8" fmla="*/ 110 w 1756"/>
                  <a:gd name="T9" fmla="*/ 34 h 1164"/>
                  <a:gd name="T10" fmla="*/ 108 w 1756"/>
                  <a:gd name="T11" fmla="*/ 52 h 1164"/>
                  <a:gd name="T12" fmla="*/ 100 w 1756"/>
                  <a:gd name="T13" fmla="*/ 65 h 1164"/>
                  <a:gd name="T14" fmla="*/ 88 w 1756"/>
                  <a:gd name="T15" fmla="*/ 72 h 1164"/>
                  <a:gd name="T16" fmla="*/ 51 w 1756"/>
                  <a:gd name="T17" fmla="*/ 73 h 1164"/>
                  <a:gd name="T18" fmla="*/ 30 w 1756"/>
                  <a:gd name="T19" fmla="*/ 69 h 1164"/>
                  <a:gd name="T20" fmla="*/ 14 w 1756"/>
                  <a:gd name="T21" fmla="*/ 63 h 1164"/>
                  <a:gd name="T22" fmla="*/ 13 w 1756"/>
                  <a:gd name="T23" fmla="*/ 38 h 1164"/>
                  <a:gd name="T24" fmla="*/ 0 w 1756"/>
                  <a:gd name="T25" fmla="*/ 23 h 1164"/>
                  <a:gd name="T26" fmla="*/ 6 w 1756"/>
                  <a:gd name="T27" fmla="*/ 18 h 1164"/>
                  <a:gd name="T28" fmla="*/ 12 w 1756"/>
                  <a:gd name="T29" fmla="*/ 17 h 1164"/>
                  <a:gd name="T30" fmla="*/ 28 w 1756"/>
                  <a:gd name="T31" fmla="*/ 6 h 1164"/>
                  <a:gd name="T32" fmla="*/ 46 w 1756"/>
                  <a:gd name="T33" fmla="*/ 0 h 1164"/>
                  <a:gd name="T34" fmla="*/ 75 w 1756"/>
                  <a:gd name="T35" fmla="*/ 0 h 1164"/>
                  <a:gd name="T36" fmla="*/ 80 w 1756"/>
                  <a:gd name="T37" fmla="*/ 3 h 11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56" h="1164">
                    <a:moveTo>
                      <a:pt x="1277" y="47"/>
                    </a:moveTo>
                    <a:lnTo>
                      <a:pt x="1411" y="47"/>
                    </a:lnTo>
                    <a:lnTo>
                      <a:pt x="1596" y="203"/>
                    </a:lnTo>
                    <a:lnTo>
                      <a:pt x="1683" y="337"/>
                    </a:lnTo>
                    <a:lnTo>
                      <a:pt x="1756" y="540"/>
                    </a:lnTo>
                    <a:lnTo>
                      <a:pt x="1728" y="831"/>
                    </a:lnTo>
                    <a:lnTo>
                      <a:pt x="1596" y="1034"/>
                    </a:lnTo>
                    <a:lnTo>
                      <a:pt x="1411" y="1149"/>
                    </a:lnTo>
                    <a:lnTo>
                      <a:pt x="809" y="1164"/>
                    </a:lnTo>
                    <a:lnTo>
                      <a:pt x="476" y="1103"/>
                    </a:lnTo>
                    <a:lnTo>
                      <a:pt x="229" y="1009"/>
                    </a:lnTo>
                    <a:lnTo>
                      <a:pt x="204" y="602"/>
                    </a:lnTo>
                    <a:lnTo>
                      <a:pt x="0" y="362"/>
                    </a:lnTo>
                    <a:lnTo>
                      <a:pt x="94" y="293"/>
                    </a:lnTo>
                    <a:lnTo>
                      <a:pt x="186" y="275"/>
                    </a:lnTo>
                    <a:lnTo>
                      <a:pt x="450" y="90"/>
                    </a:lnTo>
                    <a:lnTo>
                      <a:pt x="740" y="0"/>
                    </a:lnTo>
                    <a:lnTo>
                      <a:pt x="1190" y="0"/>
                    </a:lnTo>
                    <a:lnTo>
                      <a:pt x="1277" y="4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1" name="Freeform 561"/>
              <p:cNvSpPr>
                <a:spLocks/>
              </p:cNvSpPr>
              <p:nvPr/>
            </p:nvSpPr>
            <p:spPr bwMode="auto">
              <a:xfrm>
                <a:off x="3450" y="1447"/>
                <a:ext cx="472" cy="441"/>
              </a:xfrm>
              <a:custGeom>
                <a:avLst/>
                <a:gdLst>
                  <a:gd name="T0" fmla="*/ 69 w 1887"/>
                  <a:gd name="T1" fmla="*/ 4 h 1763"/>
                  <a:gd name="T2" fmla="*/ 81 w 1887"/>
                  <a:gd name="T3" fmla="*/ 6 h 1763"/>
                  <a:gd name="T4" fmla="*/ 98 w 1887"/>
                  <a:gd name="T5" fmla="*/ 17 h 1763"/>
                  <a:gd name="T6" fmla="*/ 118 w 1887"/>
                  <a:gd name="T7" fmla="*/ 38 h 1763"/>
                  <a:gd name="T8" fmla="*/ 118 w 1887"/>
                  <a:gd name="T9" fmla="*/ 63 h 1763"/>
                  <a:gd name="T10" fmla="*/ 115 w 1887"/>
                  <a:gd name="T11" fmla="*/ 66 h 1763"/>
                  <a:gd name="T12" fmla="*/ 111 w 1887"/>
                  <a:gd name="T13" fmla="*/ 84 h 1763"/>
                  <a:gd name="T14" fmla="*/ 101 w 1887"/>
                  <a:gd name="T15" fmla="*/ 97 h 1763"/>
                  <a:gd name="T16" fmla="*/ 80 w 1887"/>
                  <a:gd name="T17" fmla="*/ 108 h 1763"/>
                  <a:gd name="T18" fmla="*/ 59 w 1887"/>
                  <a:gd name="T19" fmla="*/ 110 h 1763"/>
                  <a:gd name="T20" fmla="*/ 52 w 1887"/>
                  <a:gd name="T21" fmla="*/ 109 h 1763"/>
                  <a:gd name="T22" fmla="*/ 33 w 1887"/>
                  <a:gd name="T23" fmla="*/ 106 h 1763"/>
                  <a:gd name="T24" fmla="*/ 24 w 1887"/>
                  <a:gd name="T25" fmla="*/ 104 h 1763"/>
                  <a:gd name="T26" fmla="*/ 13 w 1887"/>
                  <a:gd name="T27" fmla="*/ 97 h 1763"/>
                  <a:gd name="T28" fmla="*/ 0 w 1887"/>
                  <a:gd name="T29" fmla="*/ 77 h 1763"/>
                  <a:gd name="T30" fmla="*/ 2 w 1887"/>
                  <a:gd name="T31" fmla="*/ 40 h 1763"/>
                  <a:gd name="T32" fmla="*/ 11 w 1887"/>
                  <a:gd name="T33" fmla="*/ 21 h 1763"/>
                  <a:gd name="T34" fmla="*/ 26 w 1887"/>
                  <a:gd name="T35" fmla="*/ 10 h 1763"/>
                  <a:gd name="T36" fmla="*/ 36 w 1887"/>
                  <a:gd name="T37" fmla="*/ 4 h 1763"/>
                  <a:gd name="T38" fmla="*/ 45 w 1887"/>
                  <a:gd name="T39" fmla="*/ 0 h 1763"/>
                  <a:gd name="T40" fmla="*/ 66 w 1887"/>
                  <a:gd name="T41" fmla="*/ 1 h 1763"/>
                  <a:gd name="T42" fmla="*/ 69 w 1887"/>
                  <a:gd name="T43" fmla="*/ 4 h 17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87" h="1763">
                    <a:moveTo>
                      <a:pt x="1103" y="61"/>
                    </a:moveTo>
                    <a:lnTo>
                      <a:pt x="1296" y="86"/>
                    </a:lnTo>
                    <a:lnTo>
                      <a:pt x="1572" y="264"/>
                    </a:lnTo>
                    <a:lnTo>
                      <a:pt x="1887" y="599"/>
                    </a:lnTo>
                    <a:lnTo>
                      <a:pt x="1887" y="1005"/>
                    </a:lnTo>
                    <a:lnTo>
                      <a:pt x="1837" y="1048"/>
                    </a:lnTo>
                    <a:lnTo>
                      <a:pt x="1775" y="1338"/>
                    </a:lnTo>
                    <a:lnTo>
                      <a:pt x="1615" y="1542"/>
                    </a:lnTo>
                    <a:lnTo>
                      <a:pt x="1281" y="1719"/>
                    </a:lnTo>
                    <a:lnTo>
                      <a:pt x="944" y="1763"/>
                    </a:lnTo>
                    <a:lnTo>
                      <a:pt x="831" y="1745"/>
                    </a:lnTo>
                    <a:lnTo>
                      <a:pt x="520" y="1701"/>
                    </a:lnTo>
                    <a:lnTo>
                      <a:pt x="381" y="1658"/>
                    </a:lnTo>
                    <a:lnTo>
                      <a:pt x="204" y="1542"/>
                    </a:lnTo>
                    <a:lnTo>
                      <a:pt x="0" y="1226"/>
                    </a:lnTo>
                    <a:lnTo>
                      <a:pt x="26" y="642"/>
                    </a:lnTo>
                    <a:lnTo>
                      <a:pt x="178" y="333"/>
                    </a:lnTo>
                    <a:lnTo>
                      <a:pt x="407" y="155"/>
                    </a:lnTo>
                    <a:lnTo>
                      <a:pt x="581" y="61"/>
                    </a:lnTo>
                    <a:lnTo>
                      <a:pt x="722" y="0"/>
                    </a:lnTo>
                    <a:lnTo>
                      <a:pt x="1060" y="18"/>
                    </a:lnTo>
                    <a:lnTo>
                      <a:pt x="1103" y="61"/>
                    </a:lnTo>
                    <a:close/>
                  </a:path>
                </a:pathLst>
              </a:custGeom>
              <a:solidFill>
                <a:srgbClr val="00CC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2" name="Freeform 562"/>
              <p:cNvSpPr>
                <a:spLocks/>
              </p:cNvSpPr>
              <p:nvPr/>
            </p:nvSpPr>
            <p:spPr bwMode="auto">
              <a:xfrm>
                <a:off x="3493" y="1632"/>
                <a:ext cx="11" cy="43"/>
              </a:xfrm>
              <a:custGeom>
                <a:avLst/>
                <a:gdLst>
                  <a:gd name="T0" fmla="*/ 3 w 44"/>
                  <a:gd name="T1" fmla="*/ 11 h 175"/>
                  <a:gd name="T2" fmla="*/ 0 w 44"/>
                  <a:gd name="T3" fmla="*/ 0 h 175"/>
                  <a:gd name="T4" fmla="*/ 3 w 44"/>
                  <a:gd name="T5" fmla="*/ 4 h 175"/>
                  <a:gd name="T6" fmla="*/ 3 w 44"/>
                  <a:gd name="T7" fmla="*/ 11 h 1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175">
                    <a:moveTo>
                      <a:pt x="44" y="175"/>
                    </a:moveTo>
                    <a:lnTo>
                      <a:pt x="0" y="0"/>
                    </a:lnTo>
                    <a:lnTo>
                      <a:pt x="44" y="63"/>
                    </a:lnTo>
                    <a:lnTo>
                      <a:pt x="44" y="175"/>
                    </a:lnTo>
                    <a:close/>
                  </a:path>
                </a:pathLst>
              </a:custGeom>
              <a:solidFill>
                <a:srgbClr val="6699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3" name="Freeform 563"/>
              <p:cNvSpPr>
                <a:spLocks/>
              </p:cNvSpPr>
              <p:nvPr/>
            </p:nvSpPr>
            <p:spPr bwMode="auto">
              <a:xfrm>
                <a:off x="3112" y="1704"/>
                <a:ext cx="420" cy="426"/>
              </a:xfrm>
              <a:custGeom>
                <a:avLst/>
                <a:gdLst>
                  <a:gd name="T0" fmla="*/ 80 w 1677"/>
                  <a:gd name="T1" fmla="*/ 20 h 1701"/>
                  <a:gd name="T2" fmla="*/ 91 w 1677"/>
                  <a:gd name="T3" fmla="*/ 36 h 1701"/>
                  <a:gd name="T4" fmla="*/ 105 w 1677"/>
                  <a:gd name="T5" fmla="*/ 45 h 1701"/>
                  <a:gd name="T6" fmla="*/ 97 w 1677"/>
                  <a:gd name="T7" fmla="*/ 65 h 1701"/>
                  <a:gd name="T8" fmla="*/ 73 w 1677"/>
                  <a:gd name="T9" fmla="*/ 96 h 1701"/>
                  <a:gd name="T10" fmla="*/ 61 w 1677"/>
                  <a:gd name="T11" fmla="*/ 101 h 1701"/>
                  <a:gd name="T12" fmla="*/ 58 w 1677"/>
                  <a:gd name="T13" fmla="*/ 101 h 1701"/>
                  <a:gd name="T14" fmla="*/ 56 w 1677"/>
                  <a:gd name="T15" fmla="*/ 102 h 1701"/>
                  <a:gd name="T16" fmla="*/ 41 w 1677"/>
                  <a:gd name="T17" fmla="*/ 107 h 1701"/>
                  <a:gd name="T18" fmla="*/ 29 w 1677"/>
                  <a:gd name="T19" fmla="*/ 102 h 1701"/>
                  <a:gd name="T20" fmla="*/ 19 w 1677"/>
                  <a:gd name="T21" fmla="*/ 96 h 1701"/>
                  <a:gd name="T22" fmla="*/ 4 w 1677"/>
                  <a:gd name="T23" fmla="*/ 76 h 1701"/>
                  <a:gd name="T24" fmla="*/ 4 w 1677"/>
                  <a:gd name="T25" fmla="*/ 71 h 1701"/>
                  <a:gd name="T26" fmla="*/ 3 w 1677"/>
                  <a:gd name="T27" fmla="*/ 70 h 1701"/>
                  <a:gd name="T28" fmla="*/ 0 w 1677"/>
                  <a:gd name="T29" fmla="*/ 63 h 1701"/>
                  <a:gd name="T30" fmla="*/ 1 w 1677"/>
                  <a:gd name="T31" fmla="*/ 54 h 1701"/>
                  <a:gd name="T32" fmla="*/ 1 w 1677"/>
                  <a:gd name="T33" fmla="*/ 49 h 1701"/>
                  <a:gd name="T34" fmla="*/ 14 w 1677"/>
                  <a:gd name="T35" fmla="*/ 33 h 1701"/>
                  <a:gd name="T36" fmla="*/ 38 w 1677"/>
                  <a:gd name="T37" fmla="*/ 14 h 1701"/>
                  <a:gd name="T38" fmla="*/ 60 w 1677"/>
                  <a:gd name="T39" fmla="*/ 3 h 1701"/>
                  <a:gd name="T40" fmla="*/ 71 w 1677"/>
                  <a:gd name="T41" fmla="*/ 0 h 1701"/>
                  <a:gd name="T42" fmla="*/ 76 w 1677"/>
                  <a:gd name="T43" fmla="*/ 2 h 1701"/>
                  <a:gd name="T44" fmla="*/ 80 w 1677"/>
                  <a:gd name="T45" fmla="*/ 20 h 170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77" h="1701">
                    <a:moveTo>
                      <a:pt x="1270" y="319"/>
                    </a:moveTo>
                    <a:lnTo>
                      <a:pt x="1459" y="567"/>
                    </a:lnTo>
                    <a:lnTo>
                      <a:pt x="1677" y="715"/>
                    </a:lnTo>
                    <a:lnTo>
                      <a:pt x="1546" y="1034"/>
                    </a:lnTo>
                    <a:lnTo>
                      <a:pt x="1165" y="1528"/>
                    </a:lnTo>
                    <a:lnTo>
                      <a:pt x="979" y="1614"/>
                    </a:lnTo>
                    <a:lnTo>
                      <a:pt x="918" y="1614"/>
                    </a:lnTo>
                    <a:lnTo>
                      <a:pt x="893" y="1632"/>
                    </a:lnTo>
                    <a:lnTo>
                      <a:pt x="646" y="1701"/>
                    </a:lnTo>
                    <a:lnTo>
                      <a:pt x="468" y="1632"/>
                    </a:lnTo>
                    <a:lnTo>
                      <a:pt x="295" y="1528"/>
                    </a:lnTo>
                    <a:lnTo>
                      <a:pt x="62" y="1208"/>
                    </a:lnTo>
                    <a:lnTo>
                      <a:pt x="62" y="1139"/>
                    </a:lnTo>
                    <a:lnTo>
                      <a:pt x="44" y="1121"/>
                    </a:lnTo>
                    <a:lnTo>
                      <a:pt x="0" y="1005"/>
                    </a:lnTo>
                    <a:lnTo>
                      <a:pt x="18" y="857"/>
                    </a:lnTo>
                    <a:lnTo>
                      <a:pt x="18" y="788"/>
                    </a:lnTo>
                    <a:lnTo>
                      <a:pt x="222" y="522"/>
                    </a:lnTo>
                    <a:lnTo>
                      <a:pt x="603" y="222"/>
                    </a:lnTo>
                    <a:lnTo>
                      <a:pt x="961" y="44"/>
                    </a:lnTo>
                    <a:lnTo>
                      <a:pt x="1139" y="0"/>
                    </a:lnTo>
                    <a:lnTo>
                      <a:pt x="1208" y="26"/>
                    </a:lnTo>
                    <a:lnTo>
                      <a:pt x="1270" y="31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4" name="Freeform 564"/>
              <p:cNvSpPr>
                <a:spLocks/>
              </p:cNvSpPr>
              <p:nvPr/>
            </p:nvSpPr>
            <p:spPr bwMode="auto">
              <a:xfrm>
                <a:off x="3823" y="1722"/>
                <a:ext cx="375" cy="386"/>
              </a:xfrm>
              <a:custGeom>
                <a:avLst/>
                <a:gdLst>
                  <a:gd name="T0" fmla="*/ 55 w 1502"/>
                  <a:gd name="T1" fmla="*/ 7 h 1542"/>
                  <a:gd name="T2" fmla="*/ 64 w 1502"/>
                  <a:gd name="T3" fmla="*/ 11 h 1542"/>
                  <a:gd name="T4" fmla="*/ 79 w 1502"/>
                  <a:gd name="T5" fmla="*/ 21 h 1542"/>
                  <a:gd name="T6" fmla="*/ 91 w 1502"/>
                  <a:gd name="T7" fmla="*/ 39 h 1542"/>
                  <a:gd name="T8" fmla="*/ 94 w 1502"/>
                  <a:gd name="T9" fmla="*/ 50 h 1542"/>
                  <a:gd name="T10" fmla="*/ 93 w 1502"/>
                  <a:gd name="T11" fmla="*/ 63 h 1542"/>
                  <a:gd name="T12" fmla="*/ 79 w 1502"/>
                  <a:gd name="T13" fmla="*/ 86 h 1542"/>
                  <a:gd name="T14" fmla="*/ 63 w 1502"/>
                  <a:gd name="T15" fmla="*/ 94 h 1542"/>
                  <a:gd name="T16" fmla="*/ 55 w 1502"/>
                  <a:gd name="T17" fmla="*/ 94 h 1542"/>
                  <a:gd name="T18" fmla="*/ 52 w 1502"/>
                  <a:gd name="T19" fmla="*/ 97 h 1542"/>
                  <a:gd name="T20" fmla="*/ 35 w 1502"/>
                  <a:gd name="T21" fmla="*/ 88 h 1542"/>
                  <a:gd name="T22" fmla="*/ 6 w 1502"/>
                  <a:gd name="T23" fmla="*/ 55 h 1542"/>
                  <a:gd name="T24" fmla="*/ 0 w 1502"/>
                  <a:gd name="T25" fmla="*/ 39 h 1542"/>
                  <a:gd name="T26" fmla="*/ 17 w 1502"/>
                  <a:gd name="T27" fmla="*/ 27 h 1542"/>
                  <a:gd name="T28" fmla="*/ 27 w 1502"/>
                  <a:gd name="T29" fmla="*/ 7 h 1542"/>
                  <a:gd name="T30" fmla="*/ 28 w 1502"/>
                  <a:gd name="T31" fmla="*/ 0 h 1542"/>
                  <a:gd name="T32" fmla="*/ 33 w 1502"/>
                  <a:gd name="T33" fmla="*/ 1 h 1542"/>
                  <a:gd name="T34" fmla="*/ 55 w 1502"/>
                  <a:gd name="T35" fmla="*/ 7 h 15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02" h="1542">
                    <a:moveTo>
                      <a:pt x="886" y="106"/>
                    </a:moveTo>
                    <a:lnTo>
                      <a:pt x="1034" y="175"/>
                    </a:lnTo>
                    <a:lnTo>
                      <a:pt x="1263" y="335"/>
                    </a:lnTo>
                    <a:lnTo>
                      <a:pt x="1459" y="625"/>
                    </a:lnTo>
                    <a:lnTo>
                      <a:pt x="1502" y="803"/>
                    </a:lnTo>
                    <a:lnTo>
                      <a:pt x="1484" y="1006"/>
                    </a:lnTo>
                    <a:lnTo>
                      <a:pt x="1263" y="1365"/>
                    </a:lnTo>
                    <a:lnTo>
                      <a:pt x="1016" y="1499"/>
                    </a:lnTo>
                    <a:lnTo>
                      <a:pt x="886" y="1499"/>
                    </a:lnTo>
                    <a:lnTo>
                      <a:pt x="838" y="1542"/>
                    </a:lnTo>
                    <a:lnTo>
                      <a:pt x="566" y="1412"/>
                    </a:lnTo>
                    <a:lnTo>
                      <a:pt x="91" y="871"/>
                    </a:lnTo>
                    <a:lnTo>
                      <a:pt x="0" y="625"/>
                    </a:lnTo>
                    <a:lnTo>
                      <a:pt x="276" y="422"/>
                    </a:lnTo>
                    <a:lnTo>
                      <a:pt x="435" y="106"/>
                    </a:lnTo>
                    <a:lnTo>
                      <a:pt x="450" y="0"/>
                    </a:lnTo>
                    <a:lnTo>
                      <a:pt x="523" y="15"/>
                    </a:lnTo>
                    <a:lnTo>
                      <a:pt x="886" y="106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5" name="Freeform 565"/>
              <p:cNvSpPr>
                <a:spLocks/>
              </p:cNvSpPr>
              <p:nvPr/>
            </p:nvSpPr>
            <p:spPr bwMode="auto">
              <a:xfrm>
                <a:off x="3504" y="1889"/>
                <a:ext cx="326" cy="370"/>
              </a:xfrm>
              <a:custGeom>
                <a:avLst/>
                <a:gdLst>
                  <a:gd name="T0" fmla="*/ 80 w 1307"/>
                  <a:gd name="T1" fmla="*/ 62 h 1481"/>
                  <a:gd name="T2" fmla="*/ 73 w 1307"/>
                  <a:gd name="T3" fmla="*/ 80 h 1481"/>
                  <a:gd name="T4" fmla="*/ 61 w 1307"/>
                  <a:gd name="T5" fmla="*/ 88 h 1481"/>
                  <a:gd name="T6" fmla="*/ 39 w 1307"/>
                  <a:gd name="T7" fmla="*/ 92 h 1481"/>
                  <a:gd name="T8" fmla="*/ 17 w 1307"/>
                  <a:gd name="T9" fmla="*/ 85 h 1481"/>
                  <a:gd name="T10" fmla="*/ 3 w 1307"/>
                  <a:gd name="T11" fmla="*/ 68 h 1481"/>
                  <a:gd name="T12" fmla="*/ 0 w 1307"/>
                  <a:gd name="T13" fmla="*/ 39 h 1481"/>
                  <a:gd name="T14" fmla="*/ 6 w 1307"/>
                  <a:gd name="T15" fmla="*/ 22 h 1481"/>
                  <a:gd name="T16" fmla="*/ 7 w 1307"/>
                  <a:gd name="T17" fmla="*/ 22 h 1481"/>
                  <a:gd name="T18" fmla="*/ 13 w 1307"/>
                  <a:gd name="T19" fmla="*/ 6 h 1481"/>
                  <a:gd name="T20" fmla="*/ 17 w 1307"/>
                  <a:gd name="T21" fmla="*/ 2 h 1481"/>
                  <a:gd name="T22" fmla="*/ 30 w 1307"/>
                  <a:gd name="T23" fmla="*/ 4 h 1481"/>
                  <a:gd name="T24" fmla="*/ 60 w 1307"/>
                  <a:gd name="T25" fmla="*/ 4 h 1481"/>
                  <a:gd name="T26" fmla="*/ 71 w 1307"/>
                  <a:gd name="T27" fmla="*/ 0 h 1481"/>
                  <a:gd name="T28" fmla="*/ 81 w 1307"/>
                  <a:gd name="T29" fmla="*/ 24 h 1481"/>
                  <a:gd name="T30" fmla="*/ 80 w 1307"/>
                  <a:gd name="T31" fmla="*/ 62 h 148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07" h="1481">
                    <a:moveTo>
                      <a:pt x="1277" y="991"/>
                    </a:moveTo>
                    <a:lnTo>
                      <a:pt x="1165" y="1278"/>
                    </a:lnTo>
                    <a:lnTo>
                      <a:pt x="987" y="1408"/>
                    </a:lnTo>
                    <a:lnTo>
                      <a:pt x="635" y="1481"/>
                    </a:lnTo>
                    <a:lnTo>
                      <a:pt x="273" y="1364"/>
                    </a:lnTo>
                    <a:lnTo>
                      <a:pt x="50" y="1092"/>
                    </a:lnTo>
                    <a:lnTo>
                      <a:pt x="0" y="628"/>
                    </a:lnTo>
                    <a:lnTo>
                      <a:pt x="95" y="356"/>
                    </a:lnTo>
                    <a:lnTo>
                      <a:pt x="113" y="356"/>
                    </a:lnTo>
                    <a:lnTo>
                      <a:pt x="203" y="91"/>
                    </a:lnTo>
                    <a:lnTo>
                      <a:pt x="273" y="29"/>
                    </a:lnTo>
                    <a:lnTo>
                      <a:pt x="476" y="73"/>
                    </a:lnTo>
                    <a:lnTo>
                      <a:pt x="969" y="73"/>
                    </a:lnTo>
                    <a:lnTo>
                      <a:pt x="1147" y="0"/>
                    </a:lnTo>
                    <a:lnTo>
                      <a:pt x="1307" y="381"/>
                    </a:lnTo>
                    <a:lnTo>
                      <a:pt x="1277" y="99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6" name="Freeform 566"/>
              <p:cNvSpPr>
                <a:spLocks/>
              </p:cNvSpPr>
              <p:nvPr/>
            </p:nvSpPr>
            <p:spPr bwMode="auto">
              <a:xfrm>
                <a:off x="3746" y="1155"/>
                <a:ext cx="278" cy="331"/>
              </a:xfrm>
              <a:custGeom>
                <a:avLst/>
                <a:gdLst>
                  <a:gd name="T0" fmla="*/ 4 w 1114"/>
                  <a:gd name="T1" fmla="*/ 68 h 1321"/>
                  <a:gd name="T2" fmla="*/ 0 w 1114"/>
                  <a:gd name="T3" fmla="*/ 66 h 1321"/>
                  <a:gd name="T4" fmla="*/ 3 w 1114"/>
                  <a:gd name="T5" fmla="*/ 40 h 1321"/>
                  <a:gd name="T6" fmla="*/ 14 w 1114"/>
                  <a:gd name="T7" fmla="*/ 13 h 1321"/>
                  <a:gd name="T8" fmla="*/ 30 w 1114"/>
                  <a:gd name="T9" fmla="*/ 0 h 1321"/>
                  <a:gd name="T10" fmla="*/ 54 w 1114"/>
                  <a:gd name="T11" fmla="*/ 3 h 1321"/>
                  <a:gd name="T12" fmla="*/ 69 w 1114"/>
                  <a:gd name="T13" fmla="*/ 31 h 1321"/>
                  <a:gd name="T14" fmla="*/ 60 w 1114"/>
                  <a:gd name="T15" fmla="*/ 57 h 1321"/>
                  <a:gd name="T16" fmla="*/ 44 w 1114"/>
                  <a:gd name="T17" fmla="*/ 76 h 1321"/>
                  <a:gd name="T18" fmla="*/ 30 w 1114"/>
                  <a:gd name="T19" fmla="*/ 83 h 1321"/>
                  <a:gd name="T20" fmla="*/ 18 w 1114"/>
                  <a:gd name="T21" fmla="*/ 73 h 1321"/>
                  <a:gd name="T22" fmla="*/ 4 w 1114"/>
                  <a:gd name="T23" fmla="*/ 68 h 13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4" h="1321">
                    <a:moveTo>
                      <a:pt x="72" y="1085"/>
                    </a:moveTo>
                    <a:lnTo>
                      <a:pt x="0" y="1056"/>
                    </a:lnTo>
                    <a:lnTo>
                      <a:pt x="54" y="635"/>
                    </a:lnTo>
                    <a:lnTo>
                      <a:pt x="229" y="199"/>
                    </a:lnTo>
                    <a:lnTo>
                      <a:pt x="478" y="0"/>
                    </a:lnTo>
                    <a:lnTo>
                      <a:pt x="867" y="44"/>
                    </a:lnTo>
                    <a:lnTo>
                      <a:pt x="1114" y="494"/>
                    </a:lnTo>
                    <a:lnTo>
                      <a:pt x="961" y="915"/>
                    </a:lnTo>
                    <a:lnTo>
                      <a:pt x="714" y="1215"/>
                    </a:lnTo>
                    <a:lnTo>
                      <a:pt x="478" y="1321"/>
                    </a:lnTo>
                    <a:lnTo>
                      <a:pt x="290" y="1165"/>
                    </a:lnTo>
                    <a:lnTo>
                      <a:pt x="72" y="108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7" name="Freeform 567"/>
              <p:cNvSpPr>
                <a:spLocks/>
              </p:cNvSpPr>
              <p:nvPr/>
            </p:nvSpPr>
            <p:spPr bwMode="auto">
              <a:xfrm>
                <a:off x="3750" y="1179"/>
                <a:ext cx="254" cy="305"/>
              </a:xfrm>
              <a:custGeom>
                <a:avLst/>
                <a:gdLst>
                  <a:gd name="T0" fmla="*/ 4 w 1016"/>
                  <a:gd name="T1" fmla="*/ 62 h 1219"/>
                  <a:gd name="T2" fmla="*/ 2 w 1016"/>
                  <a:gd name="T3" fmla="*/ 62 h 1219"/>
                  <a:gd name="T4" fmla="*/ 1 w 1016"/>
                  <a:gd name="T5" fmla="*/ 61 h 1219"/>
                  <a:gd name="T6" fmla="*/ 1 w 1016"/>
                  <a:gd name="T7" fmla="*/ 61 h 1219"/>
                  <a:gd name="T8" fmla="*/ 0 w 1016"/>
                  <a:gd name="T9" fmla="*/ 57 h 1219"/>
                  <a:gd name="T10" fmla="*/ 1 w 1016"/>
                  <a:gd name="T11" fmla="*/ 51 h 1219"/>
                  <a:gd name="T12" fmla="*/ 2 w 1016"/>
                  <a:gd name="T13" fmla="*/ 46 h 1219"/>
                  <a:gd name="T14" fmla="*/ 3 w 1016"/>
                  <a:gd name="T15" fmla="*/ 39 h 1219"/>
                  <a:gd name="T16" fmla="*/ 5 w 1016"/>
                  <a:gd name="T17" fmla="*/ 33 h 1219"/>
                  <a:gd name="T18" fmla="*/ 7 w 1016"/>
                  <a:gd name="T19" fmla="*/ 27 h 1219"/>
                  <a:gd name="T20" fmla="*/ 9 w 1016"/>
                  <a:gd name="T21" fmla="*/ 21 h 1219"/>
                  <a:gd name="T22" fmla="*/ 12 w 1016"/>
                  <a:gd name="T23" fmla="*/ 15 h 1219"/>
                  <a:gd name="T24" fmla="*/ 15 w 1016"/>
                  <a:gd name="T25" fmla="*/ 11 h 1219"/>
                  <a:gd name="T26" fmla="*/ 18 w 1016"/>
                  <a:gd name="T27" fmla="*/ 7 h 1219"/>
                  <a:gd name="T28" fmla="*/ 22 w 1016"/>
                  <a:gd name="T29" fmla="*/ 5 h 1219"/>
                  <a:gd name="T30" fmla="*/ 26 w 1016"/>
                  <a:gd name="T31" fmla="*/ 1 h 1219"/>
                  <a:gd name="T32" fmla="*/ 30 w 1016"/>
                  <a:gd name="T33" fmla="*/ 0 h 1219"/>
                  <a:gd name="T34" fmla="*/ 36 w 1016"/>
                  <a:gd name="T35" fmla="*/ 1 h 1219"/>
                  <a:gd name="T36" fmla="*/ 41 w 1016"/>
                  <a:gd name="T37" fmla="*/ 2 h 1219"/>
                  <a:gd name="T38" fmla="*/ 47 w 1016"/>
                  <a:gd name="T39" fmla="*/ 2 h 1219"/>
                  <a:gd name="T40" fmla="*/ 51 w 1016"/>
                  <a:gd name="T41" fmla="*/ 6 h 1219"/>
                  <a:gd name="T42" fmla="*/ 55 w 1016"/>
                  <a:gd name="T43" fmla="*/ 12 h 1219"/>
                  <a:gd name="T44" fmla="*/ 58 w 1016"/>
                  <a:gd name="T45" fmla="*/ 19 h 1219"/>
                  <a:gd name="T46" fmla="*/ 62 w 1016"/>
                  <a:gd name="T47" fmla="*/ 25 h 1219"/>
                  <a:gd name="T48" fmla="*/ 63 w 1016"/>
                  <a:gd name="T49" fmla="*/ 32 h 1219"/>
                  <a:gd name="T50" fmla="*/ 60 w 1016"/>
                  <a:gd name="T51" fmla="*/ 38 h 1219"/>
                  <a:gd name="T52" fmla="*/ 58 w 1016"/>
                  <a:gd name="T53" fmla="*/ 44 h 1219"/>
                  <a:gd name="T54" fmla="*/ 56 w 1016"/>
                  <a:gd name="T55" fmla="*/ 50 h 1219"/>
                  <a:gd name="T56" fmla="*/ 53 w 1016"/>
                  <a:gd name="T57" fmla="*/ 55 h 1219"/>
                  <a:gd name="T58" fmla="*/ 50 w 1016"/>
                  <a:gd name="T59" fmla="*/ 59 h 1219"/>
                  <a:gd name="T60" fmla="*/ 46 w 1016"/>
                  <a:gd name="T61" fmla="*/ 64 h 1219"/>
                  <a:gd name="T62" fmla="*/ 43 w 1016"/>
                  <a:gd name="T63" fmla="*/ 68 h 1219"/>
                  <a:gd name="T64" fmla="*/ 39 w 1016"/>
                  <a:gd name="T65" fmla="*/ 71 h 1219"/>
                  <a:gd name="T66" fmla="*/ 36 w 1016"/>
                  <a:gd name="T67" fmla="*/ 72 h 1219"/>
                  <a:gd name="T68" fmla="*/ 32 w 1016"/>
                  <a:gd name="T69" fmla="*/ 74 h 1219"/>
                  <a:gd name="T70" fmla="*/ 29 w 1016"/>
                  <a:gd name="T71" fmla="*/ 75 h 1219"/>
                  <a:gd name="T72" fmla="*/ 26 w 1016"/>
                  <a:gd name="T73" fmla="*/ 75 h 1219"/>
                  <a:gd name="T74" fmla="*/ 23 w 1016"/>
                  <a:gd name="T75" fmla="*/ 72 h 1219"/>
                  <a:gd name="T76" fmla="*/ 21 w 1016"/>
                  <a:gd name="T77" fmla="*/ 70 h 1219"/>
                  <a:gd name="T78" fmla="*/ 18 w 1016"/>
                  <a:gd name="T79" fmla="*/ 68 h 1219"/>
                  <a:gd name="T80" fmla="*/ 15 w 1016"/>
                  <a:gd name="T81" fmla="*/ 66 h 1219"/>
                  <a:gd name="T82" fmla="*/ 12 w 1016"/>
                  <a:gd name="T83" fmla="*/ 65 h 1219"/>
                  <a:gd name="T84" fmla="*/ 9 w 1016"/>
                  <a:gd name="T85" fmla="*/ 64 h 1219"/>
                  <a:gd name="T86" fmla="*/ 6 w 1016"/>
                  <a:gd name="T87" fmla="*/ 63 h 1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16" h="1219">
                    <a:moveTo>
                      <a:pt x="61" y="990"/>
                    </a:moveTo>
                    <a:lnTo>
                      <a:pt x="54" y="990"/>
                    </a:lnTo>
                    <a:lnTo>
                      <a:pt x="43" y="990"/>
                    </a:lnTo>
                    <a:lnTo>
                      <a:pt x="36" y="990"/>
                    </a:lnTo>
                    <a:lnTo>
                      <a:pt x="25" y="980"/>
                    </a:lnTo>
                    <a:lnTo>
                      <a:pt x="18" y="980"/>
                    </a:lnTo>
                    <a:lnTo>
                      <a:pt x="11" y="980"/>
                    </a:lnTo>
                    <a:lnTo>
                      <a:pt x="11" y="972"/>
                    </a:lnTo>
                    <a:lnTo>
                      <a:pt x="0" y="972"/>
                    </a:lnTo>
                    <a:lnTo>
                      <a:pt x="0" y="917"/>
                    </a:lnTo>
                    <a:lnTo>
                      <a:pt x="11" y="874"/>
                    </a:lnTo>
                    <a:lnTo>
                      <a:pt x="18" y="820"/>
                    </a:lnTo>
                    <a:lnTo>
                      <a:pt x="25" y="775"/>
                    </a:lnTo>
                    <a:lnTo>
                      <a:pt x="25" y="726"/>
                    </a:lnTo>
                    <a:lnTo>
                      <a:pt x="36" y="681"/>
                    </a:lnTo>
                    <a:lnTo>
                      <a:pt x="43" y="627"/>
                    </a:lnTo>
                    <a:lnTo>
                      <a:pt x="54" y="584"/>
                    </a:lnTo>
                    <a:lnTo>
                      <a:pt x="72" y="529"/>
                    </a:lnTo>
                    <a:lnTo>
                      <a:pt x="87" y="485"/>
                    </a:lnTo>
                    <a:lnTo>
                      <a:pt x="105" y="431"/>
                    </a:lnTo>
                    <a:lnTo>
                      <a:pt x="134" y="381"/>
                    </a:lnTo>
                    <a:lnTo>
                      <a:pt x="148" y="337"/>
                    </a:lnTo>
                    <a:lnTo>
                      <a:pt x="166" y="282"/>
                    </a:lnTo>
                    <a:lnTo>
                      <a:pt x="185" y="239"/>
                    </a:lnTo>
                    <a:lnTo>
                      <a:pt x="211" y="185"/>
                    </a:lnTo>
                    <a:lnTo>
                      <a:pt x="239" y="170"/>
                    </a:lnTo>
                    <a:lnTo>
                      <a:pt x="265" y="141"/>
                    </a:lnTo>
                    <a:lnTo>
                      <a:pt x="290" y="116"/>
                    </a:lnTo>
                    <a:lnTo>
                      <a:pt x="320" y="97"/>
                    </a:lnTo>
                    <a:lnTo>
                      <a:pt x="344" y="73"/>
                    </a:lnTo>
                    <a:lnTo>
                      <a:pt x="381" y="43"/>
                    </a:lnTo>
                    <a:lnTo>
                      <a:pt x="406" y="18"/>
                    </a:lnTo>
                    <a:lnTo>
                      <a:pt x="432" y="0"/>
                    </a:lnTo>
                    <a:lnTo>
                      <a:pt x="475" y="0"/>
                    </a:lnTo>
                    <a:lnTo>
                      <a:pt x="522" y="10"/>
                    </a:lnTo>
                    <a:lnTo>
                      <a:pt x="566" y="18"/>
                    </a:lnTo>
                    <a:lnTo>
                      <a:pt x="610" y="18"/>
                    </a:lnTo>
                    <a:lnTo>
                      <a:pt x="653" y="28"/>
                    </a:lnTo>
                    <a:lnTo>
                      <a:pt x="696" y="28"/>
                    </a:lnTo>
                    <a:lnTo>
                      <a:pt x="750" y="36"/>
                    </a:lnTo>
                    <a:lnTo>
                      <a:pt x="795" y="43"/>
                    </a:lnTo>
                    <a:lnTo>
                      <a:pt x="820" y="91"/>
                    </a:lnTo>
                    <a:lnTo>
                      <a:pt x="849" y="141"/>
                    </a:lnTo>
                    <a:lnTo>
                      <a:pt x="874" y="195"/>
                    </a:lnTo>
                    <a:lnTo>
                      <a:pt x="900" y="246"/>
                    </a:lnTo>
                    <a:lnTo>
                      <a:pt x="925" y="300"/>
                    </a:lnTo>
                    <a:lnTo>
                      <a:pt x="961" y="355"/>
                    </a:lnTo>
                    <a:lnTo>
                      <a:pt x="987" y="399"/>
                    </a:lnTo>
                    <a:lnTo>
                      <a:pt x="1016" y="449"/>
                    </a:lnTo>
                    <a:lnTo>
                      <a:pt x="998" y="503"/>
                    </a:lnTo>
                    <a:lnTo>
                      <a:pt x="979" y="548"/>
                    </a:lnTo>
                    <a:lnTo>
                      <a:pt x="961" y="602"/>
                    </a:lnTo>
                    <a:lnTo>
                      <a:pt x="943" y="645"/>
                    </a:lnTo>
                    <a:lnTo>
                      <a:pt x="925" y="696"/>
                    </a:lnTo>
                    <a:lnTo>
                      <a:pt x="910" y="751"/>
                    </a:lnTo>
                    <a:lnTo>
                      <a:pt x="892" y="794"/>
                    </a:lnTo>
                    <a:lnTo>
                      <a:pt x="874" y="848"/>
                    </a:lnTo>
                    <a:lnTo>
                      <a:pt x="849" y="881"/>
                    </a:lnTo>
                    <a:lnTo>
                      <a:pt x="820" y="910"/>
                    </a:lnTo>
                    <a:lnTo>
                      <a:pt x="795" y="947"/>
                    </a:lnTo>
                    <a:lnTo>
                      <a:pt x="770" y="980"/>
                    </a:lnTo>
                    <a:lnTo>
                      <a:pt x="732" y="1016"/>
                    </a:lnTo>
                    <a:lnTo>
                      <a:pt x="707" y="1052"/>
                    </a:lnTo>
                    <a:lnTo>
                      <a:pt x="678" y="1084"/>
                    </a:lnTo>
                    <a:lnTo>
                      <a:pt x="653" y="1120"/>
                    </a:lnTo>
                    <a:lnTo>
                      <a:pt x="628" y="1131"/>
                    </a:lnTo>
                    <a:lnTo>
                      <a:pt x="598" y="1146"/>
                    </a:lnTo>
                    <a:lnTo>
                      <a:pt x="574" y="1156"/>
                    </a:lnTo>
                    <a:lnTo>
                      <a:pt x="537" y="1164"/>
                    </a:lnTo>
                    <a:lnTo>
                      <a:pt x="511" y="1182"/>
                    </a:lnTo>
                    <a:lnTo>
                      <a:pt x="486" y="1193"/>
                    </a:lnTo>
                    <a:lnTo>
                      <a:pt x="460" y="1201"/>
                    </a:lnTo>
                    <a:lnTo>
                      <a:pt x="432" y="1219"/>
                    </a:lnTo>
                    <a:lnTo>
                      <a:pt x="406" y="1201"/>
                    </a:lnTo>
                    <a:lnTo>
                      <a:pt x="388" y="1175"/>
                    </a:lnTo>
                    <a:lnTo>
                      <a:pt x="369" y="1156"/>
                    </a:lnTo>
                    <a:lnTo>
                      <a:pt x="344" y="1138"/>
                    </a:lnTo>
                    <a:lnTo>
                      <a:pt x="326" y="1120"/>
                    </a:lnTo>
                    <a:lnTo>
                      <a:pt x="301" y="1102"/>
                    </a:lnTo>
                    <a:lnTo>
                      <a:pt x="283" y="1084"/>
                    </a:lnTo>
                    <a:lnTo>
                      <a:pt x="265" y="1070"/>
                    </a:lnTo>
                    <a:lnTo>
                      <a:pt x="239" y="1059"/>
                    </a:lnTo>
                    <a:lnTo>
                      <a:pt x="211" y="1052"/>
                    </a:lnTo>
                    <a:lnTo>
                      <a:pt x="185" y="1041"/>
                    </a:lnTo>
                    <a:lnTo>
                      <a:pt x="160" y="1034"/>
                    </a:lnTo>
                    <a:lnTo>
                      <a:pt x="134" y="1023"/>
                    </a:lnTo>
                    <a:lnTo>
                      <a:pt x="115" y="1016"/>
                    </a:lnTo>
                    <a:lnTo>
                      <a:pt x="87" y="998"/>
                    </a:lnTo>
                    <a:lnTo>
                      <a:pt x="61" y="99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8" name="Freeform 568"/>
              <p:cNvSpPr>
                <a:spLocks/>
              </p:cNvSpPr>
              <p:nvPr/>
            </p:nvSpPr>
            <p:spPr bwMode="auto">
              <a:xfrm>
                <a:off x="3753" y="1204"/>
                <a:ext cx="231" cy="275"/>
              </a:xfrm>
              <a:custGeom>
                <a:avLst/>
                <a:gdLst>
                  <a:gd name="T0" fmla="*/ 3 w 925"/>
                  <a:gd name="T1" fmla="*/ 56 h 1104"/>
                  <a:gd name="T2" fmla="*/ 3 w 925"/>
                  <a:gd name="T3" fmla="*/ 55 h 1104"/>
                  <a:gd name="T4" fmla="*/ 1 w 925"/>
                  <a:gd name="T5" fmla="*/ 55 h 1104"/>
                  <a:gd name="T6" fmla="*/ 0 w 925"/>
                  <a:gd name="T7" fmla="*/ 55 h 1104"/>
                  <a:gd name="T8" fmla="*/ 0 w 925"/>
                  <a:gd name="T9" fmla="*/ 52 h 1104"/>
                  <a:gd name="T10" fmla="*/ 1 w 925"/>
                  <a:gd name="T11" fmla="*/ 47 h 1104"/>
                  <a:gd name="T12" fmla="*/ 2 w 925"/>
                  <a:gd name="T13" fmla="*/ 41 h 1104"/>
                  <a:gd name="T14" fmla="*/ 3 w 925"/>
                  <a:gd name="T15" fmla="*/ 36 h 1104"/>
                  <a:gd name="T16" fmla="*/ 4 w 925"/>
                  <a:gd name="T17" fmla="*/ 30 h 1104"/>
                  <a:gd name="T18" fmla="*/ 6 w 925"/>
                  <a:gd name="T19" fmla="*/ 25 h 1104"/>
                  <a:gd name="T20" fmla="*/ 8 w 925"/>
                  <a:gd name="T21" fmla="*/ 19 h 1104"/>
                  <a:gd name="T22" fmla="*/ 11 w 925"/>
                  <a:gd name="T23" fmla="*/ 13 h 1104"/>
                  <a:gd name="T24" fmla="*/ 13 w 925"/>
                  <a:gd name="T25" fmla="*/ 9 h 1104"/>
                  <a:gd name="T26" fmla="*/ 17 w 925"/>
                  <a:gd name="T27" fmla="*/ 6 h 1104"/>
                  <a:gd name="T28" fmla="*/ 20 w 925"/>
                  <a:gd name="T29" fmla="*/ 4 h 1104"/>
                  <a:gd name="T30" fmla="*/ 23 w 925"/>
                  <a:gd name="T31" fmla="*/ 1 h 1104"/>
                  <a:gd name="T32" fmla="*/ 27 w 925"/>
                  <a:gd name="T33" fmla="*/ 0 h 1104"/>
                  <a:gd name="T34" fmla="*/ 32 w 925"/>
                  <a:gd name="T35" fmla="*/ 0 h 1104"/>
                  <a:gd name="T36" fmla="*/ 37 w 925"/>
                  <a:gd name="T37" fmla="*/ 1 h 1104"/>
                  <a:gd name="T38" fmla="*/ 43 w 925"/>
                  <a:gd name="T39" fmla="*/ 2 h 1104"/>
                  <a:gd name="T40" fmla="*/ 47 w 925"/>
                  <a:gd name="T41" fmla="*/ 5 h 1104"/>
                  <a:gd name="T42" fmla="*/ 50 w 925"/>
                  <a:gd name="T43" fmla="*/ 11 h 1104"/>
                  <a:gd name="T44" fmla="*/ 53 w 925"/>
                  <a:gd name="T45" fmla="*/ 17 h 1104"/>
                  <a:gd name="T46" fmla="*/ 56 w 925"/>
                  <a:gd name="T47" fmla="*/ 22 h 1104"/>
                  <a:gd name="T48" fmla="*/ 57 w 925"/>
                  <a:gd name="T49" fmla="*/ 29 h 1104"/>
                  <a:gd name="T50" fmla="*/ 55 w 925"/>
                  <a:gd name="T51" fmla="*/ 34 h 1104"/>
                  <a:gd name="T52" fmla="*/ 53 w 925"/>
                  <a:gd name="T53" fmla="*/ 39 h 1104"/>
                  <a:gd name="T54" fmla="*/ 51 w 925"/>
                  <a:gd name="T55" fmla="*/ 45 h 1104"/>
                  <a:gd name="T56" fmla="*/ 48 w 925"/>
                  <a:gd name="T57" fmla="*/ 50 h 1104"/>
                  <a:gd name="T58" fmla="*/ 45 w 925"/>
                  <a:gd name="T59" fmla="*/ 54 h 1104"/>
                  <a:gd name="T60" fmla="*/ 42 w 925"/>
                  <a:gd name="T61" fmla="*/ 58 h 1104"/>
                  <a:gd name="T62" fmla="*/ 39 w 925"/>
                  <a:gd name="T63" fmla="*/ 61 h 1104"/>
                  <a:gd name="T64" fmla="*/ 36 w 925"/>
                  <a:gd name="T65" fmla="*/ 64 h 1104"/>
                  <a:gd name="T66" fmla="*/ 32 w 925"/>
                  <a:gd name="T67" fmla="*/ 65 h 1104"/>
                  <a:gd name="T68" fmla="*/ 30 w 925"/>
                  <a:gd name="T69" fmla="*/ 66 h 1104"/>
                  <a:gd name="T70" fmla="*/ 26 w 925"/>
                  <a:gd name="T71" fmla="*/ 68 h 1104"/>
                  <a:gd name="T72" fmla="*/ 23 w 925"/>
                  <a:gd name="T73" fmla="*/ 67 h 1104"/>
                  <a:gd name="T74" fmla="*/ 21 w 925"/>
                  <a:gd name="T75" fmla="*/ 65 h 1104"/>
                  <a:gd name="T76" fmla="*/ 18 w 925"/>
                  <a:gd name="T77" fmla="*/ 64 h 1104"/>
                  <a:gd name="T78" fmla="*/ 16 w 925"/>
                  <a:gd name="T79" fmla="*/ 61 h 1104"/>
                  <a:gd name="T80" fmla="*/ 13 w 925"/>
                  <a:gd name="T81" fmla="*/ 60 h 1104"/>
                  <a:gd name="T82" fmla="*/ 11 w 925"/>
                  <a:gd name="T83" fmla="*/ 59 h 1104"/>
                  <a:gd name="T84" fmla="*/ 8 w 925"/>
                  <a:gd name="T85" fmla="*/ 58 h 1104"/>
                  <a:gd name="T86" fmla="*/ 5 w 925"/>
                  <a:gd name="T87" fmla="*/ 5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25" h="1104">
                    <a:moveTo>
                      <a:pt x="61" y="901"/>
                    </a:moveTo>
                    <a:lnTo>
                      <a:pt x="50" y="901"/>
                    </a:lnTo>
                    <a:lnTo>
                      <a:pt x="43" y="901"/>
                    </a:lnTo>
                    <a:lnTo>
                      <a:pt x="43" y="893"/>
                    </a:lnTo>
                    <a:lnTo>
                      <a:pt x="32" y="893"/>
                    </a:lnTo>
                    <a:lnTo>
                      <a:pt x="25" y="893"/>
                    </a:lnTo>
                    <a:lnTo>
                      <a:pt x="14" y="893"/>
                    </a:lnTo>
                    <a:lnTo>
                      <a:pt x="7" y="883"/>
                    </a:lnTo>
                    <a:lnTo>
                      <a:pt x="0" y="883"/>
                    </a:lnTo>
                    <a:lnTo>
                      <a:pt x="7" y="838"/>
                    </a:lnTo>
                    <a:lnTo>
                      <a:pt x="14" y="795"/>
                    </a:lnTo>
                    <a:lnTo>
                      <a:pt x="14" y="751"/>
                    </a:lnTo>
                    <a:lnTo>
                      <a:pt x="25" y="708"/>
                    </a:lnTo>
                    <a:lnTo>
                      <a:pt x="32" y="660"/>
                    </a:lnTo>
                    <a:lnTo>
                      <a:pt x="43" y="617"/>
                    </a:lnTo>
                    <a:lnTo>
                      <a:pt x="43" y="574"/>
                    </a:lnTo>
                    <a:lnTo>
                      <a:pt x="50" y="530"/>
                    </a:lnTo>
                    <a:lnTo>
                      <a:pt x="68" y="487"/>
                    </a:lnTo>
                    <a:lnTo>
                      <a:pt x="86" y="443"/>
                    </a:lnTo>
                    <a:lnTo>
                      <a:pt x="104" y="396"/>
                    </a:lnTo>
                    <a:lnTo>
                      <a:pt x="123" y="352"/>
                    </a:lnTo>
                    <a:lnTo>
                      <a:pt x="137" y="309"/>
                    </a:lnTo>
                    <a:lnTo>
                      <a:pt x="155" y="258"/>
                    </a:lnTo>
                    <a:lnTo>
                      <a:pt x="174" y="211"/>
                    </a:lnTo>
                    <a:lnTo>
                      <a:pt x="192" y="167"/>
                    </a:lnTo>
                    <a:lnTo>
                      <a:pt x="218" y="149"/>
                    </a:lnTo>
                    <a:lnTo>
                      <a:pt x="246" y="134"/>
                    </a:lnTo>
                    <a:lnTo>
                      <a:pt x="272" y="106"/>
                    </a:lnTo>
                    <a:lnTo>
                      <a:pt x="297" y="88"/>
                    </a:lnTo>
                    <a:lnTo>
                      <a:pt x="327" y="62"/>
                    </a:lnTo>
                    <a:lnTo>
                      <a:pt x="340" y="44"/>
                    </a:lnTo>
                    <a:lnTo>
                      <a:pt x="370" y="19"/>
                    </a:lnTo>
                    <a:lnTo>
                      <a:pt x="395" y="0"/>
                    </a:lnTo>
                    <a:lnTo>
                      <a:pt x="439" y="0"/>
                    </a:lnTo>
                    <a:lnTo>
                      <a:pt x="475" y="7"/>
                    </a:lnTo>
                    <a:lnTo>
                      <a:pt x="518" y="7"/>
                    </a:lnTo>
                    <a:lnTo>
                      <a:pt x="563" y="19"/>
                    </a:lnTo>
                    <a:lnTo>
                      <a:pt x="599" y="25"/>
                    </a:lnTo>
                    <a:lnTo>
                      <a:pt x="642" y="25"/>
                    </a:lnTo>
                    <a:lnTo>
                      <a:pt x="685" y="37"/>
                    </a:lnTo>
                    <a:lnTo>
                      <a:pt x="721" y="37"/>
                    </a:lnTo>
                    <a:lnTo>
                      <a:pt x="747" y="80"/>
                    </a:lnTo>
                    <a:lnTo>
                      <a:pt x="777" y="134"/>
                    </a:lnTo>
                    <a:lnTo>
                      <a:pt x="802" y="178"/>
                    </a:lnTo>
                    <a:lnTo>
                      <a:pt x="827" y="222"/>
                    </a:lnTo>
                    <a:lnTo>
                      <a:pt x="853" y="273"/>
                    </a:lnTo>
                    <a:lnTo>
                      <a:pt x="871" y="320"/>
                    </a:lnTo>
                    <a:lnTo>
                      <a:pt x="899" y="363"/>
                    </a:lnTo>
                    <a:lnTo>
                      <a:pt x="925" y="414"/>
                    </a:lnTo>
                    <a:lnTo>
                      <a:pt x="907" y="461"/>
                    </a:lnTo>
                    <a:lnTo>
                      <a:pt x="899" y="505"/>
                    </a:lnTo>
                    <a:lnTo>
                      <a:pt x="881" y="548"/>
                    </a:lnTo>
                    <a:lnTo>
                      <a:pt x="863" y="592"/>
                    </a:lnTo>
                    <a:lnTo>
                      <a:pt x="845" y="635"/>
                    </a:lnTo>
                    <a:lnTo>
                      <a:pt x="827" y="678"/>
                    </a:lnTo>
                    <a:lnTo>
                      <a:pt x="820" y="723"/>
                    </a:lnTo>
                    <a:lnTo>
                      <a:pt x="802" y="769"/>
                    </a:lnTo>
                    <a:lnTo>
                      <a:pt x="777" y="802"/>
                    </a:lnTo>
                    <a:lnTo>
                      <a:pt x="747" y="831"/>
                    </a:lnTo>
                    <a:lnTo>
                      <a:pt x="721" y="864"/>
                    </a:lnTo>
                    <a:lnTo>
                      <a:pt x="696" y="893"/>
                    </a:lnTo>
                    <a:lnTo>
                      <a:pt x="678" y="926"/>
                    </a:lnTo>
                    <a:lnTo>
                      <a:pt x="649" y="955"/>
                    </a:lnTo>
                    <a:lnTo>
                      <a:pt x="624" y="987"/>
                    </a:lnTo>
                    <a:lnTo>
                      <a:pt x="599" y="1016"/>
                    </a:lnTo>
                    <a:lnTo>
                      <a:pt x="573" y="1034"/>
                    </a:lnTo>
                    <a:lnTo>
                      <a:pt x="544" y="1041"/>
                    </a:lnTo>
                    <a:lnTo>
                      <a:pt x="518" y="1049"/>
                    </a:lnTo>
                    <a:lnTo>
                      <a:pt x="500" y="1059"/>
                    </a:lnTo>
                    <a:lnTo>
                      <a:pt x="475" y="1067"/>
                    </a:lnTo>
                    <a:lnTo>
                      <a:pt x="449" y="1085"/>
                    </a:lnTo>
                    <a:lnTo>
                      <a:pt x="421" y="1096"/>
                    </a:lnTo>
                    <a:lnTo>
                      <a:pt x="395" y="1104"/>
                    </a:lnTo>
                    <a:lnTo>
                      <a:pt x="377" y="1085"/>
                    </a:lnTo>
                    <a:lnTo>
                      <a:pt x="358" y="1067"/>
                    </a:lnTo>
                    <a:lnTo>
                      <a:pt x="340" y="1049"/>
                    </a:lnTo>
                    <a:lnTo>
                      <a:pt x="315" y="1041"/>
                    </a:lnTo>
                    <a:lnTo>
                      <a:pt x="297" y="1023"/>
                    </a:lnTo>
                    <a:lnTo>
                      <a:pt x="279" y="1005"/>
                    </a:lnTo>
                    <a:lnTo>
                      <a:pt x="261" y="987"/>
                    </a:lnTo>
                    <a:lnTo>
                      <a:pt x="246" y="973"/>
                    </a:lnTo>
                    <a:lnTo>
                      <a:pt x="218" y="962"/>
                    </a:lnTo>
                    <a:lnTo>
                      <a:pt x="200" y="955"/>
                    </a:lnTo>
                    <a:lnTo>
                      <a:pt x="174" y="944"/>
                    </a:lnTo>
                    <a:lnTo>
                      <a:pt x="149" y="937"/>
                    </a:lnTo>
                    <a:lnTo>
                      <a:pt x="131" y="926"/>
                    </a:lnTo>
                    <a:lnTo>
                      <a:pt x="104" y="919"/>
                    </a:lnTo>
                    <a:lnTo>
                      <a:pt x="86" y="911"/>
                    </a:lnTo>
                    <a:lnTo>
                      <a:pt x="61" y="901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09" name="Freeform 569"/>
              <p:cNvSpPr>
                <a:spLocks/>
              </p:cNvSpPr>
              <p:nvPr/>
            </p:nvSpPr>
            <p:spPr bwMode="auto">
              <a:xfrm>
                <a:off x="3756" y="1228"/>
                <a:ext cx="208" cy="249"/>
              </a:xfrm>
              <a:custGeom>
                <a:avLst/>
                <a:gdLst>
                  <a:gd name="T0" fmla="*/ 3 w 831"/>
                  <a:gd name="T1" fmla="*/ 51 h 998"/>
                  <a:gd name="T2" fmla="*/ 2 w 831"/>
                  <a:gd name="T3" fmla="*/ 50 h 998"/>
                  <a:gd name="T4" fmla="*/ 1 w 831"/>
                  <a:gd name="T5" fmla="*/ 49 h 998"/>
                  <a:gd name="T6" fmla="*/ 1 w 831"/>
                  <a:gd name="T7" fmla="*/ 47 h 998"/>
                  <a:gd name="T8" fmla="*/ 1 w 831"/>
                  <a:gd name="T9" fmla="*/ 42 h 998"/>
                  <a:gd name="T10" fmla="*/ 2 w 831"/>
                  <a:gd name="T11" fmla="*/ 37 h 998"/>
                  <a:gd name="T12" fmla="*/ 2 w 831"/>
                  <a:gd name="T13" fmla="*/ 32 h 998"/>
                  <a:gd name="T14" fmla="*/ 4 w 831"/>
                  <a:gd name="T15" fmla="*/ 27 h 998"/>
                  <a:gd name="T16" fmla="*/ 6 w 831"/>
                  <a:gd name="T17" fmla="*/ 22 h 998"/>
                  <a:gd name="T18" fmla="*/ 8 w 831"/>
                  <a:gd name="T19" fmla="*/ 17 h 998"/>
                  <a:gd name="T20" fmla="*/ 10 w 831"/>
                  <a:gd name="T21" fmla="*/ 12 h 998"/>
                  <a:gd name="T22" fmla="*/ 12 w 831"/>
                  <a:gd name="T23" fmla="*/ 8 h 998"/>
                  <a:gd name="T24" fmla="*/ 16 w 831"/>
                  <a:gd name="T25" fmla="*/ 6 h 998"/>
                  <a:gd name="T26" fmla="*/ 19 w 831"/>
                  <a:gd name="T27" fmla="*/ 3 h 998"/>
                  <a:gd name="T28" fmla="*/ 21 w 831"/>
                  <a:gd name="T29" fmla="*/ 1 h 998"/>
                  <a:gd name="T30" fmla="*/ 25 w 831"/>
                  <a:gd name="T31" fmla="*/ 0 h 998"/>
                  <a:gd name="T32" fmla="*/ 29 w 831"/>
                  <a:gd name="T33" fmla="*/ 0 h 998"/>
                  <a:gd name="T34" fmla="*/ 34 w 831"/>
                  <a:gd name="T35" fmla="*/ 1 h 998"/>
                  <a:gd name="T36" fmla="*/ 39 w 831"/>
                  <a:gd name="T37" fmla="*/ 1 h 998"/>
                  <a:gd name="T38" fmla="*/ 42 w 831"/>
                  <a:gd name="T39" fmla="*/ 5 h 998"/>
                  <a:gd name="T40" fmla="*/ 45 w 831"/>
                  <a:gd name="T41" fmla="*/ 10 h 998"/>
                  <a:gd name="T42" fmla="*/ 48 w 831"/>
                  <a:gd name="T43" fmla="*/ 15 h 998"/>
                  <a:gd name="T44" fmla="*/ 51 w 831"/>
                  <a:gd name="T45" fmla="*/ 20 h 998"/>
                  <a:gd name="T46" fmla="*/ 52 w 831"/>
                  <a:gd name="T47" fmla="*/ 26 h 998"/>
                  <a:gd name="T48" fmla="*/ 50 w 831"/>
                  <a:gd name="T49" fmla="*/ 31 h 998"/>
                  <a:gd name="T50" fmla="*/ 48 w 831"/>
                  <a:gd name="T51" fmla="*/ 36 h 998"/>
                  <a:gd name="T52" fmla="*/ 46 w 831"/>
                  <a:gd name="T53" fmla="*/ 41 h 998"/>
                  <a:gd name="T54" fmla="*/ 44 w 831"/>
                  <a:gd name="T55" fmla="*/ 45 h 998"/>
                  <a:gd name="T56" fmla="*/ 41 w 831"/>
                  <a:gd name="T57" fmla="*/ 48 h 998"/>
                  <a:gd name="T58" fmla="*/ 38 w 831"/>
                  <a:gd name="T59" fmla="*/ 52 h 998"/>
                  <a:gd name="T60" fmla="*/ 36 w 831"/>
                  <a:gd name="T61" fmla="*/ 55 h 998"/>
                  <a:gd name="T62" fmla="*/ 32 w 831"/>
                  <a:gd name="T63" fmla="*/ 58 h 998"/>
                  <a:gd name="T64" fmla="*/ 29 w 831"/>
                  <a:gd name="T65" fmla="*/ 59 h 998"/>
                  <a:gd name="T66" fmla="*/ 27 w 831"/>
                  <a:gd name="T67" fmla="*/ 60 h 998"/>
                  <a:gd name="T68" fmla="*/ 24 w 831"/>
                  <a:gd name="T69" fmla="*/ 61 h 998"/>
                  <a:gd name="T70" fmla="*/ 21 w 831"/>
                  <a:gd name="T71" fmla="*/ 61 h 998"/>
                  <a:gd name="T72" fmla="*/ 20 w 831"/>
                  <a:gd name="T73" fmla="*/ 59 h 998"/>
                  <a:gd name="T74" fmla="*/ 17 w 831"/>
                  <a:gd name="T75" fmla="*/ 57 h 998"/>
                  <a:gd name="T76" fmla="*/ 15 w 831"/>
                  <a:gd name="T77" fmla="*/ 55 h 998"/>
                  <a:gd name="T78" fmla="*/ 12 w 831"/>
                  <a:gd name="T79" fmla="*/ 54 h 998"/>
                  <a:gd name="T80" fmla="*/ 10 w 831"/>
                  <a:gd name="T81" fmla="*/ 53 h 998"/>
                  <a:gd name="T82" fmla="*/ 7 w 831"/>
                  <a:gd name="T83" fmla="*/ 52 h 998"/>
                  <a:gd name="T84" fmla="*/ 5 w 831"/>
                  <a:gd name="T85" fmla="*/ 51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31" h="998">
                    <a:moveTo>
                      <a:pt x="54" y="813"/>
                    </a:moveTo>
                    <a:lnTo>
                      <a:pt x="47" y="813"/>
                    </a:lnTo>
                    <a:lnTo>
                      <a:pt x="36" y="803"/>
                    </a:lnTo>
                    <a:lnTo>
                      <a:pt x="29" y="803"/>
                    </a:lnTo>
                    <a:lnTo>
                      <a:pt x="18" y="803"/>
                    </a:lnTo>
                    <a:lnTo>
                      <a:pt x="11" y="795"/>
                    </a:lnTo>
                    <a:lnTo>
                      <a:pt x="0" y="795"/>
                    </a:lnTo>
                    <a:lnTo>
                      <a:pt x="11" y="758"/>
                    </a:lnTo>
                    <a:lnTo>
                      <a:pt x="11" y="715"/>
                    </a:lnTo>
                    <a:lnTo>
                      <a:pt x="18" y="671"/>
                    </a:lnTo>
                    <a:lnTo>
                      <a:pt x="29" y="635"/>
                    </a:lnTo>
                    <a:lnTo>
                      <a:pt x="29" y="592"/>
                    </a:lnTo>
                    <a:lnTo>
                      <a:pt x="36" y="556"/>
                    </a:lnTo>
                    <a:lnTo>
                      <a:pt x="36" y="512"/>
                    </a:lnTo>
                    <a:lnTo>
                      <a:pt x="47" y="476"/>
                    </a:lnTo>
                    <a:lnTo>
                      <a:pt x="62" y="432"/>
                    </a:lnTo>
                    <a:lnTo>
                      <a:pt x="80" y="396"/>
                    </a:lnTo>
                    <a:lnTo>
                      <a:pt x="98" y="353"/>
                    </a:lnTo>
                    <a:lnTo>
                      <a:pt x="109" y="316"/>
                    </a:lnTo>
                    <a:lnTo>
                      <a:pt x="123" y="272"/>
                    </a:lnTo>
                    <a:lnTo>
                      <a:pt x="141" y="236"/>
                    </a:lnTo>
                    <a:lnTo>
                      <a:pt x="160" y="193"/>
                    </a:lnTo>
                    <a:lnTo>
                      <a:pt x="178" y="160"/>
                    </a:lnTo>
                    <a:lnTo>
                      <a:pt x="196" y="131"/>
                    </a:lnTo>
                    <a:lnTo>
                      <a:pt x="222" y="113"/>
                    </a:lnTo>
                    <a:lnTo>
                      <a:pt x="247" y="99"/>
                    </a:lnTo>
                    <a:lnTo>
                      <a:pt x="265" y="80"/>
                    </a:lnTo>
                    <a:lnTo>
                      <a:pt x="295" y="51"/>
                    </a:lnTo>
                    <a:lnTo>
                      <a:pt x="313" y="36"/>
                    </a:lnTo>
                    <a:lnTo>
                      <a:pt x="338" y="18"/>
                    </a:lnTo>
                    <a:lnTo>
                      <a:pt x="356" y="0"/>
                    </a:lnTo>
                    <a:lnTo>
                      <a:pt x="399" y="0"/>
                    </a:lnTo>
                    <a:lnTo>
                      <a:pt x="435" y="8"/>
                    </a:lnTo>
                    <a:lnTo>
                      <a:pt x="468" y="8"/>
                    </a:lnTo>
                    <a:lnTo>
                      <a:pt x="504" y="18"/>
                    </a:lnTo>
                    <a:lnTo>
                      <a:pt x="541" y="18"/>
                    </a:lnTo>
                    <a:lnTo>
                      <a:pt x="573" y="26"/>
                    </a:lnTo>
                    <a:lnTo>
                      <a:pt x="621" y="26"/>
                    </a:lnTo>
                    <a:lnTo>
                      <a:pt x="653" y="36"/>
                    </a:lnTo>
                    <a:lnTo>
                      <a:pt x="671" y="80"/>
                    </a:lnTo>
                    <a:lnTo>
                      <a:pt x="700" y="113"/>
                    </a:lnTo>
                    <a:lnTo>
                      <a:pt x="715" y="160"/>
                    </a:lnTo>
                    <a:lnTo>
                      <a:pt x="745" y="204"/>
                    </a:lnTo>
                    <a:lnTo>
                      <a:pt x="770" y="247"/>
                    </a:lnTo>
                    <a:lnTo>
                      <a:pt x="788" y="283"/>
                    </a:lnTo>
                    <a:lnTo>
                      <a:pt x="813" y="326"/>
                    </a:lnTo>
                    <a:lnTo>
                      <a:pt x="831" y="371"/>
                    </a:lnTo>
                    <a:lnTo>
                      <a:pt x="824" y="414"/>
                    </a:lnTo>
                    <a:lnTo>
                      <a:pt x="806" y="450"/>
                    </a:lnTo>
                    <a:lnTo>
                      <a:pt x="795" y="494"/>
                    </a:lnTo>
                    <a:lnTo>
                      <a:pt x="776" y="531"/>
                    </a:lnTo>
                    <a:lnTo>
                      <a:pt x="763" y="574"/>
                    </a:lnTo>
                    <a:lnTo>
                      <a:pt x="751" y="610"/>
                    </a:lnTo>
                    <a:lnTo>
                      <a:pt x="733" y="653"/>
                    </a:lnTo>
                    <a:lnTo>
                      <a:pt x="725" y="686"/>
                    </a:lnTo>
                    <a:lnTo>
                      <a:pt x="700" y="722"/>
                    </a:lnTo>
                    <a:lnTo>
                      <a:pt x="671" y="752"/>
                    </a:lnTo>
                    <a:lnTo>
                      <a:pt x="653" y="777"/>
                    </a:lnTo>
                    <a:lnTo>
                      <a:pt x="628" y="803"/>
                    </a:lnTo>
                    <a:lnTo>
                      <a:pt x="610" y="828"/>
                    </a:lnTo>
                    <a:lnTo>
                      <a:pt x="585" y="857"/>
                    </a:lnTo>
                    <a:lnTo>
                      <a:pt x="567" y="889"/>
                    </a:lnTo>
                    <a:lnTo>
                      <a:pt x="541" y="918"/>
                    </a:lnTo>
                    <a:lnTo>
                      <a:pt x="512" y="925"/>
                    </a:lnTo>
                    <a:lnTo>
                      <a:pt x="497" y="936"/>
                    </a:lnTo>
                    <a:lnTo>
                      <a:pt x="468" y="943"/>
                    </a:lnTo>
                    <a:lnTo>
                      <a:pt x="450" y="951"/>
                    </a:lnTo>
                    <a:lnTo>
                      <a:pt x="425" y="961"/>
                    </a:lnTo>
                    <a:lnTo>
                      <a:pt x="407" y="969"/>
                    </a:lnTo>
                    <a:lnTo>
                      <a:pt x="381" y="987"/>
                    </a:lnTo>
                    <a:lnTo>
                      <a:pt x="356" y="998"/>
                    </a:lnTo>
                    <a:lnTo>
                      <a:pt x="338" y="980"/>
                    </a:lnTo>
                    <a:lnTo>
                      <a:pt x="319" y="961"/>
                    </a:lnTo>
                    <a:lnTo>
                      <a:pt x="313" y="951"/>
                    </a:lnTo>
                    <a:lnTo>
                      <a:pt x="295" y="936"/>
                    </a:lnTo>
                    <a:lnTo>
                      <a:pt x="276" y="918"/>
                    </a:lnTo>
                    <a:lnTo>
                      <a:pt x="258" y="900"/>
                    </a:lnTo>
                    <a:lnTo>
                      <a:pt x="240" y="889"/>
                    </a:lnTo>
                    <a:lnTo>
                      <a:pt x="222" y="875"/>
                    </a:lnTo>
                    <a:lnTo>
                      <a:pt x="196" y="864"/>
                    </a:lnTo>
                    <a:lnTo>
                      <a:pt x="178" y="857"/>
                    </a:lnTo>
                    <a:lnTo>
                      <a:pt x="160" y="846"/>
                    </a:lnTo>
                    <a:lnTo>
                      <a:pt x="135" y="846"/>
                    </a:lnTo>
                    <a:lnTo>
                      <a:pt x="117" y="839"/>
                    </a:lnTo>
                    <a:lnTo>
                      <a:pt x="98" y="828"/>
                    </a:lnTo>
                    <a:lnTo>
                      <a:pt x="72" y="821"/>
                    </a:lnTo>
                    <a:lnTo>
                      <a:pt x="54" y="81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0" name="Freeform 570"/>
              <p:cNvSpPr>
                <a:spLocks/>
              </p:cNvSpPr>
              <p:nvPr/>
            </p:nvSpPr>
            <p:spPr bwMode="auto">
              <a:xfrm>
                <a:off x="3761" y="1253"/>
                <a:ext cx="186" cy="220"/>
              </a:xfrm>
              <a:custGeom>
                <a:avLst/>
                <a:gdLst>
                  <a:gd name="T0" fmla="*/ 2 w 745"/>
                  <a:gd name="T1" fmla="*/ 44 h 881"/>
                  <a:gd name="T2" fmla="*/ 1 w 745"/>
                  <a:gd name="T3" fmla="*/ 44 h 881"/>
                  <a:gd name="T4" fmla="*/ 1 w 745"/>
                  <a:gd name="T5" fmla="*/ 44 h 881"/>
                  <a:gd name="T6" fmla="*/ 0 w 745"/>
                  <a:gd name="T7" fmla="*/ 42 h 881"/>
                  <a:gd name="T8" fmla="*/ 1 w 745"/>
                  <a:gd name="T9" fmla="*/ 37 h 881"/>
                  <a:gd name="T10" fmla="*/ 2 w 745"/>
                  <a:gd name="T11" fmla="*/ 33 h 881"/>
                  <a:gd name="T12" fmla="*/ 2 w 745"/>
                  <a:gd name="T13" fmla="*/ 28 h 881"/>
                  <a:gd name="T14" fmla="*/ 3 w 745"/>
                  <a:gd name="T15" fmla="*/ 24 h 881"/>
                  <a:gd name="T16" fmla="*/ 5 w 745"/>
                  <a:gd name="T17" fmla="*/ 20 h 881"/>
                  <a:gd name="T18" fmla="*/ 6 w 745"/>
                  <a:gd name="T19" fmla="*/ 15 h 881"/>
                  <a:gd name="T20" fmla="*/ 9 w 745"/>
                  <a:gd name="T21" fmla="*/ 11 h 881"/>
                  <a:gd name="T22" fmla="*/ 11 w 745"/>
                  <a:gd name="T23" fmla="*/ 8 h 881"/>
                  <a:gd name="T24" fmla="*/ 13 w 745"/>
                  <a:gd name="T25" fmla="*/ 5 h 881"/>
                  <a:gd name="T26" fmla="*/ 16 w 745"/>
                  <a:gd name="T27" fmla="*/ 3 h 881"/>
                  <a:gd name="T28" fmla="*/ 18 w 745"/>
                  <a:gd name="T29" fmla="*/ 1 h 881"/>
                  <a:gd name="T30" fmla="*/ 21 w 745"/>
                  <a:gd name="T31" fmla="*/ 0 h 881"/>
                  <a:gd name="T32" fmla="*/ 26 w 745"/>
                  <a:gd name="T33" fmla="*/ 0 h 881"/>
                  <a:gd name="T34" fmla="*/ 30 w 745"/>
                  <a:gd name="T35" fmla="*/ 1 h 881"/>
                  <a:gd name="T36" fmla="*/ 34 w 745"/>
                  <a:gd name="T37" fmla="*/ 1 h 881"/>
                  <a:gd name="T38" fmla="*/ 38 w 745"/>
                  <a:gd name="T39" fmla="*/ 4 h 881"/>
                  <a:gd name="T40" fmla="*/ 40 w 745"/>
                  <a:gd name="T41" fmla="*/ 8 h 881"/>
                  <a:gd name="T42" fmla="*/ 42 w 745"/>
                  <a:gd name="T43" fmla="*/ 13 h 881"/>
                  <a:gd name="T44" fmla="*/ 45 w 745"/>
                  <a:gd name="T45" fmla="*/ 18 h 881"/>
                  <a:gd name="T46" fmla="*/ 45 w 745"/>
                  <a:gd name="T47" fmla="*/ 22 h 881"/>
                  <a:gd name="T48" fmla="*/ 43 w 745"/>
                  <a:gd name="T49" fmla="*/ 27 h 881"/>
                  <a:gd name="T50" fmla="*/ 42 w 745"/>
                  <a:gd name="T51" fmla="*/ 32 h 881"/>
                  <a:gd name="T52" fmla="*/ 41 w 745"/>
                  <a:gd name="T53" fmla="*/ 36 h 881"/>
                  <a:gd name="T54" fmla="*/ 38 w 745"/>
                  <a:gd name="T55" fmla="*/ 40 h 881"/>
                  <a:gd name="T56" fmla="*/ 36 w 745"/>
                  <a:gd name="T57" fmla="*/ 43 h 881"/>
                  <a:gd name="T58" fmla="*/ 34 w 745"/>
                  <a:gd name="T59" fmla="*/ 46 h 881"/>
                  <a:gd name="T60" fmla="*/ 31 w 745"/>
                  <a:gd name="T61" fmla="*/ 49 h 881"/>
                  <a:gd name="T62" fmla="*/ 29 w 745"/>
                  <a:gd name="T63" fmla="*/ 51 h 881"/>
                  <a:gd name="T64" fmla="*/ 26 w 745"/>
                  <a:gd name="T65" fmla="*/ 52 h 881"/>
                  <a:gd name="T66" fmla="*/ 24 w 745"/>
                  <a:gd name="T67" fmla="*/ 53 h 881"/>
                  <a:gd name="T68" fmla="*/ 21 w 745"/>
                  <a:gd name="T69" fmla="*/ 54 h 881"/>
                  <a:gd name="T70" fmla="*/ 19 w 745"/>
                  <a:gd name="T71" fmla="*/ 54 h 881"/>
                  <a:gd name="T72" fmla="*/ 16 w 745"/>
                  <a:gd name="T73" fmla="*/ 53 h 881"/>
                  <a:gd name="T74" fmla="*/ 15 w 745"/>
                  <a:gd name="T75" fmla="*/ 51 h 881"/>
                  <a:gd name="T76" fmla="*/ 13 w 745"/>
                  <a:gd name="T77" fmla="*/ 49 h 881"/>
                  <a:gd name="T78" fmla="*/ 11 w 745"/>
                  <a:gd name="T79" fmla="*/ 48 h 881"/>
                  <a:gd name="T80" fmla="*/ 9 w 745"/>
                  <a:gd name="T81" fmla="*/ 47 h 881"/>
                  <a:gd name="T82" fmla="*/ 6 w 745"/>
                  <a:gd name="T83" fmla="*/ 46 h 881"/>
                  <a:gd name="T84" fmla="*/ 4 w 745"/>
                  <a:gd name="T85" fmla="*/ 45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45" h="881">
                    <a:moveTo>
                      <a:pt x="44" y="722"/>
                    </a:moveTo>
                    <a:lnTo>
                      <a:pt x="36" y="714"/>
                    </a:lnTo>
                    <a:lnTo>
                      <a:pt x="29" y="714"/>
                    </a:lnTo>
                    <a:lnTo>
                      <a:pt x="18" y="714"/>
                    </a:lnTo>
                    <a:lnTo>
                      <a:pt x="11" y="714"/>
                    </a:lnTo>
                    <a:lnTo>
                      <a:pt x="11" y="704"/>
                    </a:lnTo>
                    <a:lnTo>
                      <a:pt x="0" y="704"/>
                    </a:lnTo>
                    <a:lnTo>
                      <a:pt x="0" y="667"/>
                    </a:lnTo>
                    <a:lnTo>
                      <a:pt x="11" y="634"/>
                    </a:lnTo>
                    <a:lnTo>
                      <a:pt x="18" y="598"/>
                    </a:lnTo>
                    <a:lnTo>
                      <a:pt x="18" y="562"/>
                    </a:lnTo>
                    <a:lnTo>
                      <a:pt x="29" y="526"/>
                    </a:lnTo>
                    <a:lnTo>
                      <a:pt x="29" y="493"/>
                    </a:lnTo>
                    <a:lnTo>
                      <a:pt x="36" y="457"/>
                    </a:lnTo>
                    <a:lnTo>
                      <a:pt x="36" y="420"/>
                    </a:lnTo>
                    <a:lnTo>
                      <a:pt x="54" y="387"/>
                    </a:lnTo>
                    <a:lnTo>
                      <a:pt x="72" y="351"/>
                    </a:lnTo>
                    <a:lnTo>
                      <a:pt x="80" y="315"/>
                    </a:lnTo>
                    <a:lnTo>
                      <a:pt x="99" y="279"/>
                    </a:lnTo>
                    <a:lnTo>
                      <a:pt x="105" y="246"/>
                    </a:lnTo>
                    <a:lnTo>
                      <a:pt x="123" y="209"/>
                    </a:lnTo>
                    <a:lnTo>
                      <a:pt x="142" y="173"/>
                    </a:lnTo>
                    <a:lnTo>
                      <a:pt x="153" y="137"/>
                    </a:lnTo>
                    <a:lnTo>
                      <a:pt x="178" y="123"/>
                    </a:lnTo>
                    <a:lnTo>
                      <a:pt x="196" y="105"/>
                    </a:lnTo>
                    <a:lnTo>
                      <a:pt x="214" y="87"/>
                    </a:lnTo>
                    <a:lnTo>
                      <a:pt x="240" y="69"/>
                    </a:lnTo>
                    <a:lnTo>
                      <a:pt x="258" y="51"/>
                    </a:lnTo>
                    <a:lnTo>
                      <a:pt x="277" y="32"/>
                    </a:lnTo>
                    <a:lnTo>
                      <a:pt x="295" y="14"/>
                    </a:lnTo>
                    <a:lnTo>
                      <a:pt x="320" y="0"/>
                    </a:lnTo>
                    <a:lnTo>
                      <a:pt x="345" y="0"/>
                    </a:lnTo>
                    <a:lnTo>
                      <a:pt x="381" y="6"/>
                    </a:lnTo>
                    <a:lnTo>
                      <a:pt x="417" y="6"/>
                    </a:lnTo>
                    <a:lnTo>
                      <a:pt x="450" y="14"/>
                    </a:lnTo>
                    <a:lnTo>
                      <a:pt x="479" y="14"/>
                    </a:lnTo>
                    <a:lnTo>
                      <a:pt x="512" y="25"/>
                    </a:lnTo>
                    <a:lnTo>
                      <a:pt x="549" y="25"/>
                    </a:lnTo>
                    <a:lnTo>
                      <a:pt x="574" y="25"/>
                    </a:lnTo>
                    <a:lnTo>
                      <a:pt x="603" y="69"/>
                    </a:lnTo>
                    <a:lnTo>
                      <a:pt x="617" y="105"/>
                    </a:lnTo>
                    <a:lnTo>
                      <a:pt x="635" y="137"/>
                    </a:lnTo>
                    <a:lnTo>
                      <a:pt x="653" y="173"/>
                    </a:lnTo>
                    <a:lnTo>
                      <a:pt x="682" y="217"/>
                    </a:lnTo>
                    <a:lnTo>
                      <a:pt x="697" y="254"/>
                    </a:lnTo>
                    <a:lnTo>
                      <a:pt x="715" y="290"/>
                    </a:lnTo>
                    <a:lnTo>
                      <a:pt x="745" y="326"/>
                    </a:lnTo>
                    <a:lnTo>
                      <a:pt x="727" y="359"/>
                    </a:lnTo>
                    <a:lnTo>
                      <a:pt x="715" y="395"/>
                    </a:lnTo>
                    <a:lnTo>
                      <a:pt x="697" y="438"/>
                    </a:lnTo>
                    <a:lnTo>
                      <a:pt x="689" y="475"/>
                    </a:lnTo>
                    <a:lnTo>
                      <a:pt x="682" y="511"/>
                    </a:lnTo>
                    <a:lnTo>
                      <a:pt x="664" y="544"/>
                    </a:lnTo>
                    <a:lnTo>
                      <a:pt x="653" y="580"/>
                    </a:lnTo>
                    <a:lnTo>
                      <a:pt x="635" y="616"/>
                    </a:lnTo>
                    <a:lnTo>
                      <a:pt x="617" y="641"/>
                    </a:lnTo>
                    <a:lnTo>
                      <a:pt x="603" y="659"/>
                    </a:lnTo>
                    <a:lnTo>
                      <a:pt x="574" y="686"/>
                    </a:lnTo>
                    <a:lnTo>
                      <a:pt x="555" y="714"/>
                    </a:lnTo>
                    <a:lnTo>
                      <a:pt x="541" y="740"/>
                    </a:lnTo>
                    <a:lnTo>
                      <a:pt x="523" y="765"/>
                    </a:lnTo>
                    <a:lnTo>
                      <a:pt x="494" y="790"/>
                    </a:lnTo>
                    <a:lnTo>
                      <a:pt x="479" y="808"/>
                    </a:lnTo>
                    <a:lnTo>
                      <a:pt x="461" y="819"/>
                    </a:lnTo>
                    <a:lnTo>
                      <a:pt x="432" y="826"/>
                    </a:lnTo>
                    <a:lnTo>
                      <a:pt x="417" y="837"/>
                    </a:lnTo>
                    <a:lnTo>
                      <a:pt x="399" y="844"/>
                    </a:lnTo>
                    <a:lnTo>
                      <a:pt x="381" y="852"/>
                    </a:lnTo>
                    <a:lnTo>
                      <a:pt x="356" y="862"/>
                    </a:lnTo>
                    <a:lnTo>
                      <a:pt x="338" y="870"/>
                    </a:lnTo>
                    <a:lnTo>
                      <a:pt x="320" y="881"/>
                    </a:lnTo>
                    <a:lnTo>
                      <a:pt x="301" y="870"/>
                    </a:lnTo>
                    <a:lnTo>
                      <a:pt x="283" y="852"/>
                    </a:lnTo>
                    <a:lnTo>
                      <a:pt x="265" y="844"/>
                    </a:lnTo>
                    <a:lnTo>
                      <a:pt x="258" y="826"/>
                    </a:lnTo>
                    <a:lnTo>
                      <a:pt x="240" y="819"/>
                    </a:lnTo>
                    <a:lnTo>
                      <a:pt x="222" y="801"/>
                    </a:lnTo>
                    <a:lnTo>
                      <a:pt x="204" y="790"/>
                    </a:lnTo>
                    <a:lnTo>
                      <a:pt x="196" y="776"/>
                    </a:lnTo>
                    <a:lnTo>
                      <a:pt x="178" y="765"/>
                    </a:lnTo>
                    <a:lnTo>
                      <a:pt x="160" y="758"/>
                    </a:lnTo>
                    <a:lnTo>
                      <a:pt x="142" y="758"/>
                    </a:lnTo>
                    <a:lnTo>
                      <a:pt x="117" y="747"/>
                    </a:lnTo>
                    <a:lnTo>
                      <a:pt x="99" y="740"/>
                    </a:lnTo>
                    <a:lnTo>
                      <a:pt x="80" y="729"/>
                    </a:lnTo>
                    <a:lnTo>
                      <a:pt x="62" y="729"/>
                    </a:lnTo>
                    <a:lnTo>
                      <a:pt x="44" y="72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1" name="Freeform 571"/>
              <p:cNvSpPr>
                <a:spLocks/>
              </p:cNvSpPr>
              <p:nvPr/>
            </p:nvSpPr>
            <p:spPr bwMode="auto">
              <a:xfrm>
                <a:off x="3766" y="1276"/>
                <a:ext cx="161" cy="194"/>
              </a:xfrm>
              <a:custGeom>
                <a:avLst/>
                <a:gdLst>
                  <a:gd name="T0" fmla="*/ 1 w 646"/>
                  <a:gd name="T1" fmla="*/ 39 h 776"/>
                  <a:gd name="T2" fmla="*/ 1 w 646"/>
                  <a:gd name="T3" fmla="*/ 39 h 776"/>
                  <a:gd name="T4" fmla="*/ 0 w 646"/>
                  <a:gd name="T5" fmla="*/ 37 h 776"/>
                  <a:gd name="T6" fmla="*/ 1 w 646"/>
                  <a:gd name="T7" fmla="*/ 33 h 776"/>
                  <a:gd name="T8" fmla="*/ 1 w 646"/>
                  <a:gd name="T9" fmla="*/ 29 h 776"/>
                  <a:gd name="T10" fmla="*/ 1 w 646"/>
                  <a:gd name="T11" fmla="*/ 25 h 776"/>
                  <a:gd name="T12" fmla="*/ 3 w 646"/>
                  <a:gd name="T13" fmla="*/ 21 h 776"/>
                  <a:gd name="T14" fmla="*/ 4 w 646"/>
                  <a:gd name="T15" fmla="*/ 17 h 776"/>
                  <a:gd name="T16" fmla="*/ 6 w 646"/>
                  <a:gd name="T17" fmla="*/ 14 h 776"/>
                  <a:gd name="T18" fmla="*/ 7 w 646"/>
                  <a:gd name="T19" fmla="*/ 10 h 776"/>
                  <a:gd name="T20" fmla="*/ 9 w 646"/>
                  <a:gd name="T21" fmla="*/ 7 h 776"/>
                  <a:gd name="T22" fmla="*/ 11 w 646"/>
                  <a:gd name="T23" fmla="*/ 5 h 776"/>
                  <a:gd name="T24" fmla="*/ 14 w 646"/>
                  <a:gd name="T25" fmla="*/ 3 h 776"/>
                  <a:gd name="T26" fmla="*/ 16 w 646"/>
                  <a:gd name="T27" fmla="*/ 1 h 776"/>
                  <a:gd name="T28" fmla="*/ 19 w 646"/>
                  <a:gd name="T29" fmla="*/ 0 h 776"/>
                  <a:gd name="T30" fmla="*/ 22 w 646"/>
                  <a:gd name="T31" fmla="*/ 1 h 776"/>
                  <a:gd name="T32" fmla="*/ 26 w 646"/>
                  <a:gd name="T33" fmla="*/ 1 h 776"/>
                  <a:gd name="T34" fmla="*/ 30 w 646"/>
                  <a:gd name="T35" fmla="*/ 2 h 776"/>
                  <a:gd name="T36" fmla="*/ 32 w 646"/>
                  <a:gd name="T37" fmla="*/ 4 h 776"/>
                  <a:gd name="T38" fmla="*/ 35 w 646"/>
                  <a:gd name="T39" fmla="*/ 8 h 776"/>
                  <a:gd name="T40" fmla="*/ 37 w 646"/>
                  <a:gd name="T41" fmla="*/ 12 h 776"/>
                  <a:gd name="T42" fmla="*/ 39 w 646"/>
                  <a:gd name="T43" fmla="*/ 16 h 776"/>
                  <a:gd name="T44" fmla="*/ 39 w 646"/>
                  <a:gd name="T45" fmla="*/ 20 h 776"/>
                  <a:gd name="T46" fmla="*/ 38 w 646"/>
                  <a:gd name="T47" fmla="*/ 24 h 776"/>
                  <a:gd name="T48" fmla="*/ 37 w 646"/>
                  <a:gd name="T49" fmla="*/ 28 h 776"/>
                  <a:gd name="T50" fmla="*/ 35 w 646"/>
                  <a:gd name="T51" fmla="*/ 32 h 776"/>
                  <a:gd name="T52" fmla="*/ 33 w 646"/>
                  <a:gd name="T53" fmla="*/ 35 h 776"/>
                  <a:gd name="T54" fmla="*/ 31 w 646"/>
                  <a:gd name="T55" fmla="*/ 38 h 776"/>
                  <a:gd name="T56" fmla="*/ 29 w 646"/>
                  <a:gd name="T57" fmla="*/ 41 h 776"/>
                  <a:gd name="T58" fmla="*/ 27 w 646"/>
                  <a:gd name="T59" fmla="*/ 43 h 776"/>
                  <a:gd name="T60" fmla="*/ 25 w 646"/>
                  <a:gd name="T61" fmla="*/ 45 h 776"/>
                  <a:gd name="T62" fmla="*/ 22 w 646"/>
                  <a:gd name="T63" fmla="*/ 46 h 776"/>
                  <a:gd name="T64" fmla="*/ 20 w 646"/>
                  <a:gd name="T65" fmla="*/ 47 h 776"/>
                  <a:gd name="T66" fmla="*/ 18 w 646"/>
                  <a:gd name="T67" fmla="*/ 48 h 776"/>
                  <a:gd name="T68" fmla="*/ 16 w 646"/>
                  <a:gd name="T69" fmla="*/ 48 h 776"/>
                  <a:gd name="T70" fmla="*/ 14 w 646"/>
                  <a:gd name="T71" fmla="*/ 47 h 776"/>
                  <a:gd name="T72" fmla="*/ 13 w 646"/>
                  <a:gd name="T73" fmla="*/ 45 h 776"/>
                  <a:gd name="T74" fmla="*/ 11 w 646"/>
                  <a:gd name="T75" fmla="*/ 43 h 776"/>
                  <a:gd name="T76" fmla="*/ 9 w 646"/>
                  <a:gd name="T77" fmla="*/ 42 h 776"/>
                  <a:gd name="T78" fmla="*/ 7 w 646"/>
                  <a:gd name="T79" fmla="*/ 42 h 776"/>
                  <a:gd name="T80" fmla="*/ 5 w 646"/>
                  <a:gd name="T81" fmla="*/ 41 h 776"/>
                  <a:gd name="T82" fmla="*/ 3 w 646"/>
                  <a:gd name="T83" fmla="*/ 40 h 7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46" h="776">
                    <a:moveTo>
                      <a:pt x="36" y="635"/>
                    </a:moveTo>
                    <a:lnTo>
                      <a:pt x="26" y="628"/>
                    </a:lnTo>
                    <a:lnTo>
                      <a:pt x="18" y="628"/>
                    </a:lnTo>
                    <a:lnTo>
                      <a:pt x="11" y="628"/>
                    </a:lnTo>
                    <a:lnTo>
                      <a:pt x="0" y="620"/>
                    </a:lnTo>
                    <a:lnTo>
                      <a:pt x="0" y="592"/>
                    </a:lnTo>
                    <a:lnTo>
                      <a:pt x="11" y="559"/>
                    </a:lnTo>
                    <a:lnTo>
                      <a:pt x="11" y="529"/>
                    </a:lnTo>
                    <a:lnTo>
                      <a:pt x="18" y="493"/>
                    </a:lnTo>
                    <a:lnTo>
                      <a:pt x="18" y="468"/>
                    </a:lnTo>
                    <a:lnTo>
                      <a:pt x="26" y="432"/>
                    </a:lnTo>
                    <a:lnTo>
                      <a:pt x="26" y="399"/>
                    </a:lnTo>
                    <a:lnTo>
                      <a:pt x="26" y="369"/>
                    </a:lnTo>
                    <a:lnTo>
                      <a:pt x="44" y="338"/>
                    </a:lnTo>
                    <a:lnTo>
                      <a:pt x="54" y="308"/>
                    </a:lnTo>
                    <a:lnTo>
                      <a:pt x="73" y="275"/>
                    </a:lnTo>
                    <a:lnTo>
                      <a:pt x="81" y="247"/>
                    </a:lnTo>
                    <a:lnTo>
                      <a:pt x="99" y="214"/>
                    </a:lnTo>
                    <a:lnTo>
                      <a:pt x="105" y="185"/>
                    </a:lnTo>
                    <a:lnTo>
                      <a:pt x="117" y="152"/>
                    </a:lnTo>
                    <a:lnTo>
                      <a:pt x="135" y="123"/>
                    </a:lnTo>
                    <a:lnTo>
                      <a:pt x="150" y="105"/>
                    </a:lnTo>
                    <a:lnTo>
                      <a:pt x="168" y="90"/>
                    </a:lnTo>
                    <a:lnTo>
                      <a:pt x="186" y="79"/>
                    </a:lnTo>
                    <a:lnTo>
                      <a:pt x="204" y="61"/>
                    </a:lnTo>
                    <a:lnTo>
                      <a:pt x="222" y="43"/>
                    </a:lnTo>
                    <a:lnTo>
                      <a:pt x="240" y="29"/>
                    </a:lnTo>
                    <a:lnTo>
                      <a:pt x="259" y="18"/>
                    </a:lnTo>
                    <a:lnTo>
                      <a:pt x="277" y="0"/>
                    </a:lnTo>
                    <a:lnTo>
                      <a:pt x="302" y="0"/>
                    </a:lnTo>
                    <a:lnTo>
                      <a:pt x="327" y="11"/>
                    </a:lnTo>
                    <a:lnTo>
                      <a:pt x="363" y="11"/>
                    </a:lnTo>
                    <a:lnTo>
                      <a:pt x="389" y="18"/>
                    </a:lnTo>
                    <a:lnTo>
                      <a:pt x="414" y="18"/>
                    </a:lnTo>
                    <a:lnTo>
                      <a:pt x="443" y="18"/>
                    </a:lnTo>
                    <a:lnTo>
                      <a:pt x="476" y="29"/>
                    </a:lnTo>
                    <a:lnTo>
                      <a:pt x="505" y="29"/>
                    </a:lnTo>
                    <a:lnTo>
                      <a:pt x="523" y="61"/>
                    </a:lnTo>
                    <a:lnTo>
                      <a:pt x="537" y="90"/>
                    </a:lnTo>
                    <a:lnTo>
                      <a:pt x="556" y="123"/>
                    </a:lnTo>
                    <a:lnTo>
                      <a:pt x="574" y="160"/>
                    </a:lnTo>
                    <a:lnTo>
                      <a:pt x="592" y="196"/>
                    </a:lnTo>
                    <a:lnTo>
                      <a:pt x="610" y="221"/>
                    </a:lnTo>
                    <a:lnTo>
                      <a:pt x="628" y="257"/>
                    </a:lnTo>
                    <a:lnTo>
                      <a:pt x="646" y="293"/>
                    </a:lnTo>
                    <a:lnTo>
                      <a:pt x="635" y="319"/>
                    </a:lnTo>
                    <a:lnTo>
                      <a:pt x="617" y="356"/>
                    </a:lnTo>
                    <a:lnTo>
                      <a:pt x="610" y="381"/>
                    </a:lnTo>
                    <a:lnTo>
                      <a:pt x="599" y="417"/>
                    </a:lnTo>
                    <a:lnTo>
                      <a:pt x="592" y="442"/>
                    </a:lnTo>
                    <a:lnTo>
                      <a:pt x="574" y="478"/>
                    </a:lnTo>
                    <a:lnTo>
                      <a:pt x="567" y="504"/>
                    </a:lnTo>
                    <a:lnTo>
                      <a:pt x="556" y="540"/>
                    </a:lnTo>
                    <a:lnTo>
                      <a:pt x="537" y="565"/>
                    </a:lnTo>
                    <a:lnTo>
                      <a:pt x="523" y="584"/>
                    </a:lnTo>
                    <a:lnTo>
                      <a:pt x="505" y="602"/>
                    </a:lnTo>
                    <a:lnTo>
                      <a:pt x="486" y="628"/>
                    </a:lnTo>
                    <a:lnTo>
                      <a:pt x="468" y="646"/>
                    </a:lnTo>
                    <a:lnTo>
                      <a:pt x="450" y="671"/>
                    </a:lnTo>
                    <a:lnTo>
                      <a:pt x="432" y="689"/>
                    </a:lnTo>
                    <a:lnTo>
                      <a:pt x="414" y="714"/>
                    </a:lnTo>
                    <a:lnTo>
                      <a:pt x="399" y="725"/>
                    </a:lnTo>
                    <a:lnTo>
                      <a:pt x="381" y="732"/>
                    </a:lnTo>
                    <a:lnTo>
                      <a:pt x="363" y="732"/>
                    </a:lnTo>
                    <a:lnTo>
                      <a:pt x="345" y="743"/>
                    </a:lnTo>
                    <a:lnTo>
                      <a:pt x="327" y="750"/>
                    </a:lnTo>
                    <a:lnTo>
                      <a:pt x="308" y="758"/>
                    </a:lnTo>
                    <a:lnTo>
                      <a:pt x="290" y="768"/>
                    </a:lnTo>
                    <a:lnTo>
                      <a:pt x="277" y="776"/>
                    </a:lnTo>
                    <a:lnTo>
                      <a:pt x="259" y="758"/>
                    </a:lnTo>
                    <a:lnTo>
                      <a:pt x="247" y="750"/>
                    </a:lnTo>
                    <a:lnTo>
                      <a:pt x="229" y="743"/>
                    </a:lnTo>
                    <a:lnTo>
                      <a:pt x="222" y="725"/>
                    </a:lnTo>
                    <a:lnTo>
                      <a:pt x="204" y="714"/>
                    </a:lnTo>
                    <a:lnTo>
                      <a:pt x="196" y="707"/>
                    </a:lnTo>
                    <a:lnTo>
                      <a:pt x="178" y="689"/>
                    </a:lnTo>
                    <a:lnTo>
                      <a:pt x="168" y="682"/>
                    </a:lnTo>
                    <a:lnTo>
                      <a:pt x="150" y="671"/>
                    </a:lnTo>
                    <a:lnTo>
                      <a:pt x="135" y="671"/>
                    </a:lnTo>
                    <a:lnTo>
                      <a:pt x="117" y="664"/>
                    </a:lnTo>
                    <a:lnTo>
                      <a:pt x="99" y="653"/>
                    </a:lnTo>
                    <a:lnTo>
                      <a:pt x="87" y="653"/>
                    </a:lnTo>
                    <a:lnTo>
                      <a:pt x="73" y="646"/>
                    </a:lnTo>
                    <a:lnTo>
                      <a:pt x="54" y="635"/>
                    </a:lnTo>
                    <a:lnTo>
                      <a:pt x="36" y="63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2" name="Freeform 572"/>
              <p:cNvSpPr>
                <a:spLocks/>
              </p:cNvSpPr>
              <p:nvPr/>
            </p:nvSpPr>
            <p:spPr bwMode="auto">
              <a:xfrm>
                <a:off x="3768" y="1301"/>
                <a:ext cx="139" cy="165"/>
              </a:xfrm>
              <a:custGeom>
                <a:avLst/>
                <a:gdLst>
                  <a:gd name="T0" fmla="*/ 2 w 556"/>
                  <a:gd name="T1" fmla="*/ 33 h 661"/>
                  <a:gd name="T2" fmla="*/ 1 w 556"/>
                  <a:gd name="T3" fmla="*/ 33 h 661"/>
                  <a:gd name="T4" fmla="*/ 1 w 556"/>
                  <a:gd name="T5" fmla="*/ 33 h 661"/>
                  <a:gd name="T6" fmla="*/ 1 w 556"/>
                  <a:gd name="T7" fmla="*/ 31 h 661"/>
                  <a:gd name="T8" fmla="*/ 1 w 556"/>
                  <a:gd name="T9" fmla="*/ 28 h 661"/>
                  <a:gd name="T10" fmla="*/ 1 w 556"/>
                  <a:gd name="T11" fmla="*/ 25 h 661"/>
                  <a:gd name="T12" fmla="*/ 2 w 556"/>
                  <a:gd name="T13" fmla="*/ 21 h 661"/>
                  <a:gd name="T14" fmla="*/ 3 w 556"/>
                  <a:gd name="T15" fmla="*/ 18 h 661"/>
                  <a:gd name="T16" fmla="*/ 4 w 556"/>
                  <a:gd name="T17" fmla="*/ 15 h 661"/>
                  <a:gd name="T18" fmla="*/ 6 w 556"/>
                  <a:gd name="T19" fmla="*/ 11 h 661"/>
                  <a:gd name="T20" fmla="*/ 7 w 556"/>
                  <a:gd name="T21" fmla="*/ 8 h 661"/>
                  <a:gd name="T22" fmla="*/ 8 w 556"/>
                  <a:gd name="T23" fmla="*/ 5 h 661"/>
                  <a:gd name="T24" fmla="*/ 11 w 556"/>
                  <a:gd name="T25" fmla="*/ 4 h 661"/>
                  <a:gd name="T26" fmla="*/ 12 w 556"/>
                  <a:gd name="T27" fmla="*/ 2 h 661"/>
                  <a:gd name="T28" fmla="*/ 14 w 556"/>
                  <a:gd name="T29" fmla="*/ 1 h 661"/>
                  <a:gd name="T30" fmla="*/ 17 w 556"/>
                  <a:gd name="T31" fmla="*/ 0 h 661"/>
                  <a:gd name="T32" fmla="*/ 20 w 556"/>
                  <a:gd name="T33" fmla="*/ 0 h 661"/>
                  <a:gd name="T34" fmla="*/ 23 w 556"/>
                  <a:gd name="T35" fmla="*/ 1 h 661"/>
                  <a:gd name="T36" fmla="*/ 26 w 556"/>
                  <a:gd name="T37" fmla="*/ 1 h 661"/>
                  <a:gd name="T38" fmla="*/ 28 w 556"/>
                  <a:gd name="T39" fmla="*/ 3 h 661"/>
                  <a:gd name="T40" fmla="*/ 30 w 556"/>
                  <a:gd name="T41" fmla="*/ 6 h 661"/>
                  <a:gd name="T42" fmla="*/ 32 w 556"/>
                  <a:gd name="T43" fmla="*/ 10 h 661"/>
                  <a:gd name="T44" fmla="*/ 34 w 556"/>
                  <a:gd name="T45" fmla="*/ 14 h 661"/>
                  <a:gd name="T46" fmla="*/ 34 w 556"/>
                  <a:gd name="T47" fmla="*/ 17 h 661"/>
                  <a:gd name="T48" fmla="*/ 33 w 556"/>
                  <a:gd name="T49" fmla="*/ 20 h 661"/>
                  <a:gd name="T50" fmla="*/ 32 w 556"/>
                  <a:gd name="T51" fmla="*/ 24 h 661"/>
                  <a:gd name="T52" fmla="*/ 31 w 556"/>
                  <a:gd name="T53" fmla="*/ 27 h 661"/>
                  <a:gd name="T54" fmla="*/ 29 w 556"/>
                  <a:gd name="T55" fmla="*/ 30 h 661"/>
                  <a:gd name="T56" fmla="*/ 28 w 556"/>
                  <a:gd name="T57" fmla="*/ 33 h 661"/>
                  <a:gd name="T58" fmla="*/ 25 w 556"/>
                  <a:gd name="T59" fmla="*/ 35 h 661"/>
                  <a:gd name="T60" fmla="*/ 24 w 556"/>
                  <a:gd name="T61" fmla="*/ 37 h 661"/>
                  <a:gd name="T62" fmla="*/ 22 w 556"/>
                  <a:gd name="T63" fmla="*/ 38 h 661"/>
                  <a:gd name="T64" fmla="*/ 20 w 556"/>
                  <a:gd name="T65" fmla="*/ 40 h 661"/>
                  <a:gd name="T66" fmla="*/ 18 w 556"/>
                  <a:gd name="T67" fmla="*/ 40 h 661"/>
                  <a:gd name="T68" fmla="*/ 16 w 556"/>
                  <a:gd name="T69" fmla="*/ 41 h 661"/>
                  <a:gd name="T70" fmla="*/ 14 w 556"/>
                  <a:gd name="T71" fmla="*/ 41 h 661"/>
                  <a:gd name="T72" fmla="*/ 13 w 556"/>
                  <a:gd name="T73" fmla="*/ 40 h 661"/>
                  <a:gd name="T74" fmla="*/ 12 w 556"/>
                  <a:gd name="T75" fmla="*/ 38 h 661"/>
                  <a:gd name="T76" fmla="*/ 10 w 556"/>
                  <a:gd name="T77" fmla="*/ 37 h 661"/>
                  <a:gd name="T78" fmla="*/ 8 w 556"/>
                  <a:gd name="T79" fmla="*/ 36 h 661"/>
                  <a:gd name="T80" fmla="*/ 7 w 556"/>
                  <a:gd name="T81" fmla="*/ 35 h 661"/>
                  <a:gd name="T82" fmla="*/ 5 w 556"/>
                  <a:gd name="T83" fmla="*/ 35 h 661"/>
                  <a:gd name="T84" fmla="*/ 3 w 556"/>
                  <a:gd name="T85" fmla="*/ 34 h 6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661">
                    <a:moveTo>
                      <a:pt x="33" y="549"/>
                    </a:moveTo>
                    <a:lnTo>
                      <a:pt x="33" y="538"/>
                    </a:lnTo>
                    <a:lnTo>
                      <a:pt x="25" y="538"/>
                    </a:lnTo>
                    <a:lnTo>
                      <a:pt x="15" y="538"/>
                    </a:lnTo>
                    <a:lnTo>
                      <a:pt x="7" y="538"/>
                    </a:lnTo>
                    <a:lnTo>
                      <a:pt x="7" y="531"/>
                    </a:lnTo>
                    <a:lnTo>
                      <a:pt x="0" y="531"/>
                    </a:lnTo>
                    <a:lnTo>
                      <a:pt x="7" y="505"/>
                    </a:lnTo>
                    <a:lnTo>
                      <a:pt x="7" y="476"/>
                    </a:lnTo>
                    <a:lnTo>
                      <a:pt x="15" y="450"/>
                    </a:lnTo>
                    <a:lnTo>
                      <a:pt x="15" y="425"/>
                    </a:lnTo>
                    <a:lnTo>
                      <a:pt x="15" y="396"/>
                    </a:lnTo>
                    <a:lnTo>
                      <a:pt x="25" y="371"/>
                    </a:lnTo>
                    <a:lnTo>
                      <a:pt x="25" y="345"/>
                    </a:lnTo>
                    <a:lnTo>
                      <a:pt x="33" y="320"/>
                    </a:lnTo>
                    <a:lnTo>
                      <a:pt x="43" y="290"/>
                    </a:lnTo>
                    <a:lnTo>
                      <a:pt x="51" y="266"/>
                    </a:lnTo>
                    <a:lnTo>
                      <a:pt x="62" y="241"/>
                    </a:lnTo>
                    <a:lnTo>
                      <a:pt x="76" y="211"/>
                    </a:lnTo>
                    <a:lnTo>
                      <a:pt x="88" y="186"/>
                    </a:lnTo>
                    <a:lnTo>
                      <a:pt x="94" y="160"/>
                    </a:lnTo>
                    <a:lnTo>
                      <a:pt x="106" y="135"/>
                    </a:lnTo>
                    <a:lnTo>
                      <a:pt x="113" y="106"/>
                    </a:lnTo>
                    <a:lnTo>
                      <a:pt x="131" y="88"/>
                    </a:lnTo>
                    <a:lnTo>
                      <a:pt x="149" y="81"/>
                    </a:lnTo>
                    <a:lnTo>
                      <a:pt x="167" y="63"/>
                    </a:lnTo>
                    <a:lnTo>
                      <a:pt x="175" y="55"/>
                    </a:lnTo>
                    <a:lnTo>
                      <a:pt x="193" y="36"/>
                    </a:lnTo>
                    <a:lnTo>
                      <a:pt x="211" y="26"/>
                    </a:lnTo>
                    <a:lnTo>
                      <a:pt x="229" y="18"/>
                    </a:lnTo>
                    <a:lnTo>
                      <a:pt x="236" y="0"/>
                    </a:lnTo>
                    <a:lnTo>
                      <a:pt x="266" y="0"/>
                    </a:lnTo>
                    <a:lnTo>
                      <a:pt x="291" y="8"/>
                    </a:lnTo>
                    <a:lnTo>
                      <a:pt x="316" y="8"/>
                    </a:lnTo>
                    <a:lnTo>
                      <a:pt x="334" y="8"/>
                    </a:lnTo>
                    <a:lnTo>
                      <a:pt x="360" y="18"/>
                    </a:lnTo>
                    <a:lnTo>
                      <a:pt x="388" y="18"/>
                    </a:lnTo>
                    <a:lnTo>
                      <a:pt x="414" y="18"/>
                    </a:lnTo>
                    <a:lnTo>
                      <a:pt x="432" y="26"/>
                    </a:lnTo>
                    <a:lnTo>
                      <a:pt x="450" y="55"/>
                    </a:lnTo>
                    <a:lnTo>
                      <a:pt x="465" y="81"/>
                    </a:lnTo>
                    <a:lnTo>
                      <a:pt x="483" y="106"/>
                    </a:lnTo>
                    <a:lnTo>
                      <a:pt x="494" y="135"/>
                    </a:lnTo>
                    <a:lnTo>
                      <a:pt x="512" y="168"/>
                    </a:lnTo>
                    <a:lnTo>
                      <a:pt x="526" y="196"/>
                    </a:lnTo>
                    <a:lnTo>
                      <a:pt x="538" y="222"/>
                    </a:lnTo>
                    <a:lnTo>
                      <a:pt x="556" y="247"/>
                    </a:lnTo>
                    <a:lnTo>
                      <a:pt x="545" y="272"/>
                    </a:lnTo>
                    <a:lnTo>
                      <a:pt x="538" y="302"/>
                    </a:lnTo>
                    <a:lnTo>
                      <a:pt x="526" y="327"/>
                    </a:lnTo>
                    <a:lnTo>
                      <a:pt x="520" y="353"/>
                    </a:lnTo>
                    <a:lnTo>
                      <a:pt x="512" y="381"/>
                    </a:lnTo>
                    <a:lnTo>
                      <a:pt x="502" y="407"/>
                    </a:lnTo>
                    <a:lnTo>
                      <a:pt x="494" y="432"/>
                    </a:lnTo>
                    <a:lnTo>
                      <a:pt x="483" y="462"/>
                    </a:lnTo>
                    <a:lnTo>
                      <a:pt x="465" y="476"/>
                    </a:lnTo>
                    <a:lnTo>
                      <a:pt x="450" y="505"/>
                    </a:lnTo>
                    <a:lnTo>
                      <a:pt x="439" y="523"/>
                    </a:lnTo>
                    <a:lnTo>
                      <a:pt x="421" y="538"/>
                    </a:lnTo>
                    <a:lnTo>
                      <a:pt x="403" y="556"/>
                    </a:lnTo>
                    <a:lnTo>
                      <a:pt x="388" y="574"/>
                    </a:lnTo>
                    <a:lnTo>
                      <a:pt x="378" y="592"/>
                    </a:lnTo>
                    <a:lnTo>
                      <a:pt x="360" y="610"/>
                    </a:lnTo>
                    <a:lnTo>
                      <a:pt x="342" y="617"/>
                    </a:lnTo>
                    <a:lnTo>
                      <a:pt x="334" y="628"/>
                    </a:lnTo>
                    <a:lnTo>
                      <a:pt x="316" y="635"/>
                    </a:lnTo>
                    <a:lnTo>
                      <a:pt x="297" y="635"/>
                    </a:lnTo>
                    <a:lnTo>
                      <a:pt x="279" y="646"/>
                    </a:lnTo>
                    <a:lnTo>
                      <a:pt x="272" y="653"/>
                    </a:lnTo>
                    <a:lnTo>
                      <a:pt x="254" y="661"/>
                    </a:lnTo>
                    <a:lnTo>
                      <a:pt x="236" y="661"/>
                    </a:lnTo>
                    <a:lnTo>
                      <a:pt x="229" y="653"/>
                    </a:lnTo>
                    <a:lnTo>
                      <a:pt x="218" y="646"/>
                    </a:lnTo>
                    <a:lnTo>
                      <a:pt x="200" y="635"/>
                    </a:lnTo>
                    <a:lnTo>
                      <a:pt x="193" y="628"/>
                    </a:lnTo>
                    <a:lnTo>
                      <a:pt x="185" y="617"/>
                    </a:lnTo>
                    <a:lnTo>
                      <a:pt x="167" y="599"/>
                    </a:lnTo>
                    <a:lnTo>
                      <a:pt x="157" y="592"/>
                    </a:lnTo>
                    <a:lnTo>
                      <a:pt x="149" y="585"/>
                    </a:lnTo>
                    <a:lnTo>
                      <a:pt x="131" y="585"/>
                    </a:lnTo>
                    <a:lnTo>
                      <a:pt x="124" y="574"/>
                    </a:lnTo>
                    <a:lnTo>
                      <a:pt x="106" y="567"/>
                    </a:lnTo>
                    <a:lnTo>
                      <a:pt x="94" y="567"/>
                    </a:lnTo>
                    <a:lnTo>
                      <a:pt x="76" y="556"/>
                    </a:lnTo>
                    <a:lnTo>
                      <a:pt x="62" y="556"/>
                    </a:lnTo>
                    <a:lnTo>
                      <a:pt x="51" y="549"/>
                    </a:lnTo>
                    <a:lnTo>
                      <a:pt x="33" y="54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3" name="Freeform 573"/>
              <p:cNvSpPr>
                <a:spLocks/>
              </p:cNvSpPr>
              <p:nvPr/>
            </p:nvSpPr>
            <p:spPr bwMode="auto">
              <a:xfrm>
                <a:off x="3772" y="1325"/>
                <a:ext cx="115" cy="139"/>
              </a:xfrm>
              <a:custGeom>
                <a:avLst/>
                <a:gdLst>
                  <a:gd name="T0" fmla="*/ 1 w 460"/>
                  <a:gd name="T1" fmla="*/ 28 h 554"/>
                  <a:gd name="T2" fmla="*/ 1 w 460"/>
                  <a:gd name="T3" fmla="*/ 28 h 554"/>
                  <a:gd name="T4" fmla="*/ 0 w 460"/>
                  <a:gd name="T5" fmla="*/ 27 h 554"/>
                  <a:gd name="T6" fmla="*/ 1 w 460"/>
                  <a:gd name="T7" fmla="*/ 24 h 554"/>
                  <a:gd name="T8" fmla="*/ 1 w 460"/>
                  <a:gd name="T9" fmla="*/ 21 h 554"/>
                  <a:gd name="T10" fmla="*/ 2 w 460"/>
                  <a:gd name="T11" fmla="*/ 18 h 554"/>
                  <a:gd name="T12" fmla="*/ 2 w 460"/>
                  <a:gd name="T13" fmla="*/ 16 h 554"/>
                  <a:gd name="T14" fmla="*/ 4 w 460"/>
                  <a:gd name="T15" fmla="*/ 13 h 554"/>
                  <a:gd name="T16" fmla="*/ 5 w 460"/>
                  <a:gd name="T17" fmla="*/ 9 h 554"/>
                  <a:gd name="T18" fmla="*/ 6 w 460"/>
                  <a:gd name="T19" fmla="*/ 7 h 554"/>
                  <a:gd name="T20" fmla="*/ 7 w 460"/>
                  <a:gd name="T21" fmla="*/ 5 h 554"/>
                  <a:gd name="T22" fmla="*/ 9 w 460"/>
                  <a:gd name="T23" fmla="*/ 3 h 554"/>
                  <a:gd name="T24" fmla="*/ 10 w 460"/>
                  <a:gd name="T25" fmla="*/ 2 h 554"/>
                  <a:gd name="T26" fmla="*/ 12 w 460"/>
                  <a:gd name="T27" fmla="*/ 1 h 554"/>
                  <a:gd name="T28" fmla="*/ 14 w 460"/>
                  <a:gd name="T29" fmla="*/ 0 h 554"/>
                  <a:gd name="T30" fmla="*/ 16 w 460"/>
                  <a:gd name="T31" fmla="*/ 1 h 554"/>
                  <a:gd name="T32" fmla="*/ 19 w 460"/>
                  <a:gd name="T33" fmla="*/ 1 h 554"/>
                  <a:gd name="T34" fmla="*/ 22 w 460"/>
                  <a:gd name="T35" fmla="*/ 1 h 554"/>
                  <a:gd name="T36" fmla="*/ 23 w 460"/>
                  <a:gd name="T37" fmla="*/ 3 h 554"/>
                  <a:gd name="T38" fmla="*/ 25 w 460"/>
                  <a:gd name="T39" fmla="*/ 6 h 554"/>
                  <a:gd name="T40" fmla="*/ 27 w 460"/>
                  <a:gd name="T41" fmla="*/ 9 h 554"/>
                  <a:gd name="T42" fmla="*/ 28 w 460"/>
                  <a:gd name="T43" fmla="*/ 12 h 554"/>
                  <a:gd name="T44" fmla="*/ 29 w 460"/>
                  <a:gd name="T45" fmla="*/ 14 h 554"/>
                  <a:gd name="T46" fmla="*/ 28 w 460"/>
                  <a:gd name="T47" fmla="*/ 17 h 554"/>
                  <a:gd name="T48" fmla="*/ 27 w 460"/>
                  <a:gd name="T49" fmla="*/ 20 h 554"/>
                  <a:gd name="T50" fmla="*/ 26 w 460"/>
                  <a:gd name="T51" fmla="*/ 23 h 554"/>
                  <a:gd name="T52" fmla="*/ 24 w 460"/>
                  <a:gd name="T53" fmla="*/ 25 h 554"/>
                  <a:gd name="T54" fmla="*/ 23 w 460"/>
                  <a:gd name="T55" fmla="*/ 27 h 554"/>
                  <a:gd name="T56" fmla="*/ 21 w 460"/>
                  <a:gd name="T57" fmla="*/ 29 h 554"/>
                  <a:gd name="T58" fmla="*/ 20 w 460"/>
                  <a:gd name="T59" fmla="*/ 31 h 554"/>
                  <a:gd name="T60" fmla="*/ 19 w 460"/>
                  <a:gd name="T61" fmla="*/ 32 h 554"/>
                  <a:gd name="T62" fmla="*/ 17 w 460"/>
                  <a:gd name="T63" fmla="*/ 33 h 554"/>
                  <a:gd name="T64" fmla="*/ 15 w 460"/>
                  <a:gd name="T65" fmla="*/ 34 h 554"/>
                  <a:gd name="T66" fmla="*/ 14 w 460"/>
                  <a:gd name="T67" fmla="*/ 34 h 554"/>
                  <a:gd name="T68" fmla="*/ 12 w 460"/>
                  <a:gd name="T69" fmla="*/ 34 h 554"/>
                  <a:gd name="T70" fmla="*/ 11 w 460"/>
                  <a:gd name="T71" fmla="*/ 33 h 554"/>
                  <a:gd name="T72" fmla="*/ 10 w 460"/>
                  <a:gd name="T73" fmla="*/ 32 h 554"/>
                  <a:gd name="T74" fmla="*/ 9 w 460"/>
                  <a:gd name="T75" fmla="*/ 31 h 554"/>
                  <a:gd name="T76" fmla="*/ 7 w 460"/>
                  <a:gd name="T77" fmla="*/ 31 h 554"/>
                  <a:gd name="T78" fmla="*/ 6 w 460"/>
                  <a:gd name="T79" fmla="*/ 30 h 554"/>
                  <a:gd name="T80" fmla="*/ 4 w 460"/>
                  <a:gd name="T81" fmla="*/ 29 h 554"/>
                  <a:gd name="T82" fmla="*/ 3 w 460"/>
                  <a:gd name="T83" fmla="*/ 29 h 5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0" h="554">
                    <a:moveTo>
                      <a:pt x="28" y="450"/>
                    </a:moveTo>
                    <a:lnTo>
                      <a:pt x="18" y="450"/>
                    </a:lnTo>
                    <a:lnTo>
                      <a:pt x="10" y="450"/>
                    </a:lnTo>
                    <a:lnTo>
                      <a:pt x="10" y="439"/>
                    </a:lnTo>
                    <a:lnTo>
                      <a:pt x="0" y="439"/>
                    </a:lnTo>
                    <a:lnTo>
                      <a:pt x="0" y="424"/>
                    </a:lnTo>
                    <a:lnTo>
                      <a:pt x="10" y="396"/>
                    </a:lnTo>
                    <a:lnTo>
                      <a:pt x="10" y="377"/>
                    </a:lnTo>
                    <a:lnTo>
                      <a:pt x="18" y="351"/>
                    </a:lnTo>
                    <a:lnTo>
                      <a:pt x="18" y="333"/>
                    </a:lnTo>
                    <a:lnTo>
                      <a:pt x="18" y="308"/>
                    </a:lnTo>
                    <a:lnTo>
                      <a:pt x="28" y="290"/>
                    </a:lnTo>
                    <a:lnTo>
                      <a:pt x="28" y="264"/>
                    </a:lnTo>
                    <a:lnTo>
                      <a:pt x="36" y="246"/>
                    </a:lnTo>
                    <a:lnTo>
                      <a:pt x="47" y="221"/>
                    </a:lnTo>
                    <a:lnTo>
                      <a:pt x="55" y="203"/>
                    </a:lnTo>
                    <a:lnTo>
                      <a:pt x="61" y="173"/>
                    </a:lnTo>
                    <a:lnTo>
                      <a:pt x="73" y="148"/>
                    </a:lnTo>
                    <a:lnTo>
                      <a:pt x="79" y="130"/>
                    </a:lnTo>
                    <a:lnTo>
                      <a:pt x="91" y="105"/>
                    </a:lnTo>
                    <a:lnTo>
                      <a:pt x="98" y="87"/>
                    </a:lnTo>
                    <a:lnTo>
                      <a:pt x="109" y="79"/>
                    </a:lnTo>
                    <a:lnTo>
                      <a:pt x="124" y="61"/>
                    </a:lnTo>
                    <a:lnTo>
                      <a:pt x="134" y="51"/>
                    </a:lnTo>
                    <a:lnTo>
                      <a:pt x="152" y="43"/>
                    </a:lnTo>
                    <a:lnTo>
                      <a:pt x="160" y="36"/>
                    </a:lnTo>
                    <a:lnTo>
                      <a:pt x="178" y="25"/>
                    </a:lnTo>
                    <a:lnTo>
                      <a:pt x="185" y="7"/>
                    </a:lnTo>
                    <a:lnTo>
                      <a:pt x="203" y="0"/>
                    </a:lnTo>
                    <a:lnTo>
                      <a:pt x="221" y="0"/>
                    </a:lnTo>
                    <a:lnTo>
                      <a:pt x="239" y="7"/>
                    </a:lnTo>
                    <a:lnTo>
                      <a:pt x="257" y="7"/>
                    </a:lnTo>
                    <a:lnTo>
                      <a:pt x="282" y="7"/>
                    </a:lnTo>
                    <a:lnTo>
                      <a:pt x="301" y="7"/>
                    </a:lnTo>
                    <a:lnTo>
                      <a:pt x="319" y="18"/>
                    </a:lnTo>
                    <a:lnTo>
                      <a:pt x="345" y="18"/>
                    </a:lnTo>
                    <a:lnTo>
                      <a:pt x="363" y="18"/>
                    </a:lnTo>
                    <a:lnTo>
                      <a:pt x="373" y="43"/>
                    </a:lnTo>
                    <a:lnTo>
                      <a:pt x="388" y="69"/>
                    </a:lnTo>
                    <a:lnTo>
                      <a:pt x="399" y="87"/>
                    </a:lnTo>
                    <a:lnTo>
                      <a:pt x="417" y="112"/>
                    </a:lnTo>
                    <a:lnTo>
                      <a:pt x="424" y="142"/>
                    </a:lnTo>
                    <a:lnTo>
                      <a:pt x="442" y="160"/>
                    </a:lnTo>
                    <a:lnTo>
                      <a:pt x="450" y="185"/>
                    </a:lnTo>
                    <a:lnTo>
                      <a:pt x="460" y="210"/>
                    </a:lnTo>
                    <a:lnTo>
                      <a:pt x="460" y="228"/>
                    </a:lnTo>
                    <a:lnTo>
                      <a:pt x="450" y="254"/>
                    </a:lnTo>
                    <a:lnTo>
                      <a:pt x="442" y="272"/>
                    </a:lnTo>
                    <a:lnTo>
                      <a:pt x="435" y="297"/>
                    </a:lnTo>
                    <a:lnTo>
                      <a:pt x="424" y="315"/>
                    </a:lnTo>
                    <a:lnTo>
                      <a:pt x="417" y="344"/>
                    </a:lnTo>
                    <a:lnTo>
                      <a:pt x="406" y="363"/>
                    </a:lnTo>
                    <a:lnTo>
                      <a:pt x="399" y="388"/>
                    </a:lnTo>
                    <a:lnTo>
                      <a:pt x="388" y="396"/>
                    </a:lnTo>
                    <a:lnTo>
                      <a:pt x="381" y="414"/>
                    </a:lnTo>
                    <a:lnTo>
                      <a:pt x="363" y="432"/>
                    </a:lnTo>
                    <a:lnTo>
                      <a:pt x="355" y="450"/>
                    </a:lnTo>
                    <a:lnTo>
                      <a:pt x="337" y="468"/>
                    </a:lnTo>
                    <a:lnTo>
                      <a:pt x="327" y="475"/>
                    </a:lnTo>
                    <a:lnTo>
                      <a:pt x="312" y="493"/>
                    </a:lnTo>
                    <a:lnTo>
                      <a:pt x="301" y="511"/>
                    </a:lnTo>
                    <a:lnTo>
                      <a:pt x="294" y="511"/>
                    </a:lnTo>
                    <a:lnTo>
                      <a:pt x="276" y="518"/>
                    </a:lnTo>
                    <a:lnTo>
                      <a:pt x="264" y="529"/>
                    </a:lnTo>
                    <a:lnTo>
                      <a:pt x="251" y="529"/>
                    </a:lnTo>
                    <a:lnTo>
                      <a:pt x="239" y="536"/>
                    </a:lnTo>
                    <a:lnTo>
                      <a:pt x="221" y="547"/>
                    </a:lnTo>
                    <a:lnTo>
                      <a:pt x="214" y="547"/>
                    </a:lnTo>
                    <a:lnTo>
                      <a:pt x="203" y="554"/>
                    </a:lnTo>
                    <a:lnTo>
                      <a:pt x="185" y="547"/>
                    </a:lnTo>
                    <a:lnTo>
                      <a:pt x="178" y="536"/>
                    </a:lnTo>
                    <a:lnTo>
                      <a:pt x="170" y="529"/>
                    </a:lnTo>
                    <a:lnTo>
                      <a:pt x="160" y="518"/>
                    </a:lnTo>
                    <a:lnTo>
                      <a:pt x="152" y="511"/>
                    </a:lnTo>
                    <a:lnTo>
                      <a:pt x="142" y="500"/>
                    </a:lnTo>
                    <a:lnTo>
                      <a:pt x="134" y="493"/>
                    </a:lnTo>
                    <a:lnTo>
                      <a:pt x="124" y="486"/>
                    </a:lnTo>
                    <a:lnTo>
                      <a:pt x="109" y="486"/>
                    </a:lnTo>
                    <a:lnTo>
                      <a:pt x="98" y="475"/>
                    </a:lnTo>
                    <a:lnTo>
                      <a:pt x="91" y="475"/>
                    </a:lnTo>
                    <a:lnTo>
                      <a:pt x="79" y="468"/>
                    </a:lnTo>
                    <a:lnTo>
                      <a:pt x="61" y="468"/>
                    </a:lnTo>
                    <a:lnTo>
                      <a:pt x="55" y="457"/>
                    </a:lnTo>
                    <a:lnTo>
                      <a:pt x="47" y="457"/>
                    </a:lnTo>
                    <a:lnTo>
                      <a:pt x="28" y="450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4" name="Freeform 574"/>
              <p:cNvSpPr>
                <a:spLocks/>
              </p:cNvSpPr>
              <p:nvPr/>
            </p:nvSpPr>
            <p:spPr bwMode="auto">
              <a:xfrm>
                <a:off x="3777" y="1350"/>
                <a:ext cx="92" cy="109"/>
              </a:xfrm>
              <a:custGeom>
                <a:avLst/>
                <a:gdLst>
                  <a:gd name="T0" fmla="*/ 1 w 370"/>
                  <a:gd name="T1" fmla="*/ 22 h 439"/>
                  <a:gd name="T2" fmla="*/ 0 w 370"/>
                  <a:gd name="T3" fmla="*/ 22 h 439"/>
                  <a:gd name="T4" fmla="*/ 0 w 370"/>
                  <a:gd name="T5" fmla="*/ 20 h 439"/>
                  <a:gd name="T6" fmla="*/ 0 w 370"/>
                  <a:gd name="T7" fmla="*/ 17 h 439"/>
                  <a:gd name="T8" fmla="*/ 1 w 370"/>
                  <a:gd name="T9" fmla="*/ 15 h 439"/>
                  <a:gd name="T10" fmla="*/ 1 w 370"/>
                  <a:gd name="T11" fmla="*/ 13 h 439"/>
                  <a:gd name="T12" fmla="*/ 2 w 370"/>
                  <a:gd name="T13" fmla="*/ 11 h 439"/>
                  <a:gd name="T14" fmla="*/ 3 w 370"/>
                  <a:gd name="T15" fmla="*/ 9 h 439"/>
                  <a:gd name="T16" fmla="*/ 4 w 370"/>
                  <a:gd name="T17" fmla="*/ 6 h 439"/>
                  <a:gd name="T18" fmla="*/ 5 w 370"/>
                  <a:gd name="T19" fmla="*/ 4 h 439"/>
                  <a:gd name="T20" fmla="*/ 6 w 370"/>
                  <a:gd name="T21" fmla="*/ 3 h 439"/>
                  <a:gd name="T22" fmla="*/ 7 w 370"/>
                  <a:gd name="T23" fmla="*/ 2 h 439"/>
                  <a:gd name="T24" fmla="*/ 8 w 370"/>
                  <a:gd name="T25" fmla="*/ 1 h 439"/>
                  <a:gd name="T26" fmla="*/ 10 w 370"/>
                  <a:gd name="T27" fmla="*/ 0 h 439"/>
                  <a:gd name="T28" fmla="*/ 11 w 370"/>
                  <a:gd name="T29" fmla="*/ 0 h 439"/>
                  <a:gd name="T30" fmla="*/ 14 w 370"/>
                  <a:gd name="T31" fmla="*/ 0 h 439"/>
                  <a:gd name="T32" fmla="*/ 16 w 370"/>
                  <a:gd name="T33" fmla="*/ 0 h 439"/>
                  <a:gd name="T34" fmla="*/ 18 w 370"/>
                  <a:gd name="T35" fmla="*/ 1 h 439"/>
                  <a:gd name="T36" fmla="*/ 19 w 370"/>
                  <a:gd name="T37" fmla="*/ 3 h 439"/>
                  <a:gd name="T38" fmla="*/ 20 w 370"/>
                  <a:gd name="T39" fmla="*/ 5 h 439"/>
                  <a:gd name="T40" fmla="*/ 21 w 370"/>
                  <a:gd name="T41" fmla="*/ 8 h 439"/>
                  <a:gd name="T42" fmla="*/ 23 w 370"/>
                  <a:gd name="T43" fmla="*/ 10 h 439"/>
                  <a:gd name="T44" fmla="*/ 22 w 370"/>
                  <a:gd name="T45" fmla="*/ 12 h 439"/>
                  <a:gd name="T46" fmla="*/ 21 w 370"/>
                  <a:gd name="T47" fmla="*/ 15 h 439"/>
                  <a:gd name="T48" fmla="*/ 21 w 370"/>
                  <a:gd name="T49" fmla="*/ 17 h 439"/>
                  <a:gd name="T50" fmla="*/ 20 w 370"/>
                  <a:gd name="T51" fmla="*/ 19 h 439"/>
                  <a:gd name="T52" fmla="*/ 19 w 370"/>
                  <a:gd name="T53" fmla="*/ 21 h 439"/>
                  <a:gd name="T54" fmla="*/ 17 w 370"/>
                  <a:gd name="T55" fmla="*/ 22 h 439"/>
                  <a:gd name="T56" fmla="*/ 16 w 370"/>
                  <a:gd name="T57" fmla="*/ 24 h 439"/>
                  <a:gd name="T58" fmla="*/ 15 w 370"/>
                  <a:gd name="T59" fmla="*/ 25 h 439"/>
                  <a:gd name="T60" fmla="*/ 14 w 370"/>
                  <a:gd name="T61" fmla="*/ 26 h 439"/>
                  <a:gd name="T62" fmla="*/ 12 w 370"/>
                  <a:gd name="T63" fmla="*/ 26 h 439"/>
                  <a:gd name="T64" fmla="*/ 11 w 370"/>
                  <a:gd name="T65" fmla="*/ 27 h 439"/>
                  <a:gd name="T66" fmla="*/ 10 w 370"/>
                  <a:gd name="T67" fmla="*/ 27 h 439"/>
                  <a:gd name="T68" fmla="*/ 9 w 370"/>
                  <a:gd name="T69" fmla="*/ 27 h 439"/>
                  <a:gd name="T70" fmla="*/ 8 w 370"/>
                  <a:gd name="T71" fmla="*/ 26 h 439"/>
                  <a:gd name="T72" fmla="*/ 7 w 370"/>
                  <a:gd name="T73" fmla="*/ 25 h 439"/>
                  <a:gd name="T74" fmla="*/ 6 w 370"/>
                  <a:gd name="T75" fmla="*/ 24 h 439"/>
                  <a:gd name="T76" fmla="*/ 5 w 370"/>
                  <a:gd name="T77" fmla="*/ 23 h 439"/>
                  <a:gd name="T78" fmla="*/ 4 w 370"/>
                  <a:gd name="T79" fmla="*/ 23 h 439"/>
                  <a:gd name="T80" fmla="*/ 3 w 370"/>
                  <a:gd name="T81" fmla="*/ 23 h 439"/>
                  <a:gd name="T82" fmla="*/ 2 w 370"/>
                  <a:gd name="T83" fmla="*/ 22 h 4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0" h="439">
                    <a:moveTo>
                      <a:pt x="29" y="360"/>
                    </a:moveTo>
                    <a:lnTo>
                      <a:pt x="18" y="360"/>
                    </a:lnTo>
                    <a:lnTo>
                      <a:pt x="10" y="360"/>
                    </a:lnTo>
                    <a:lnTo>
                      <a:pt x="0" y="353"/>
                    </a:lnTo>
                    <a:lnTo>
                      <a:pt x="0" y="335"/>
                    </a:lnTo>
                    <a:lnTo>
                      <a:pt x="0" y="317"/>
                    </a:lnTo>
                    <a:lnTo>
                      <a:pt x="10" y="299"/>
                    </a:lnTo>
                    <a:lnTo>
                      <a:pt x="10" y="280"/>
                    </a:lnTo>
                    <a:lnTo>
                      <a:pt x="10" y="266"/>
                    </a:lnTo>
                    <a:lnTo>
                      <a:pt x="18" y="247"/>
                    </a:lnTo>
                    <a:lnTo>
                      <a:pt x="18" y="229"/>
                    </a:lnTo>
                    <a:lnTo>
                      <a:pt x="18" y="211"/>
                    </a:lnTo>
                    <a:lnTo>
                      <a:pt x="29" y="193"/>
                    </a:lnTo>
                    <a:lnTo>
                      <a:pt x="37" y="175"/>
                    </a:lnTo>
                    <a:lnTo>
                      <a:pt x="43" y="157"/>
                    </a:lnTo>
                    <a:lnTo>
                      <a:pt x="43" y="139"/>
                    </a:lnTo>
                    <a:lnTo>
                      <a:pt x="55" y="124"/>
                    </a:lnTo>
                    <a:lnTo>
                      <a:pt x="61" y="106"/>
                    </a:lnTo>
                    <a:lnTo>
                      <a:pt x="73" y="88"/>
                    </a:lnTo>
                    <a:lnTo>
                      <a:pt x="80" y="70"/>
                    </a:lnTo>
                    <a:lnTo>
                      <a:pt x="91" y="63"/>
                    </a:lnTo>
                    <a:lnTo>
                      <a:pt x="98" y="51"/>
                    </a:lnTo>
                    <a:lnTo>
                      <a:pt x="106" y="45"/>
                    </a:lnTo>
                    <a:lnTo>
                      <a:pt x="116" y="33"/>
                    </a:lnTo>
                    <a:lnTo>
                      <a:pt x="124" y="26"/>
                    </a:lnTo>
                    <a:lnTo>
                      <a:pt x="134" y="15"/>
                    </a:lnTo>
                    <a:lnTo>
                      <a:pt x="152" y="8"/>
                    </a:lnTo>
                    <a:lnTo>
                      <a:pt x="160" y="0"/>
                    </a:lnTo>
                    <a:lnTo>
                      <a:pt x="178" y="0"/>
                    </a:lnTo>
                    <a:lnTo>
                      <a:pt x="185" y="8"/>
                    </a:lnTo>
                    <a:lnTo>
                      <a:pt x="203" y="8"/>
                    </a:lnTo>
                    <a:lnTo>
                      <a:pt x="221" y="8"/>
                    </a:lnTo>
                    <a:lnTo>
                      <a:pt x="239" y="8"/>
                    </a:lnTo>
                    <a:lnTo>
                      <a:pt x="258" y="8"/>
                    </a:lnTo>
                    <a:lnTo>
                      <a:pt x="276" y="15"/>
                    </a:lnTo>
                    <a:lnTo>
                      <a:pt x="294" y="15"/>
                    </a:lnTo>
                    <a:lnTo>
                      <a:pt x="301" y="33"/>
                    </a:lnTo>
                    <a:lnTo>
                      <a:pt x="309" y="51"/>
                    </a:lnTo>
                    <a:lnTo>
                      <a:pt x="319" y="70"/>
                    </a:lnTo>
                    <a:lnTo>
                      <a:pt x="327" y="88"/>
                    </a:lnTo>
                    <a:lnTo>
                      <a:pt x="337" y="113"/>
                    </a:lnTo>
                    <a:lnTo>
                      <a:pt x="345" y="131"/>
                    </a:lnTo>
                    <a:lnTo>
                      <a:pt x="363" y="149"/>
                    </a:lnTo>
                    <a:lnTo>
                      <a:pt x="370" y="167"/>
                    </a:lnTo>
                    <a:lnTo>
                      <a:pt x="363" y="185"/>
                    </a:lnTo>
                    <a:lnTo>
                      <a:pt x="355" y="200"/>
                    </a:lnTo>
                    <a:lnTo>
                      <a:pt x="355" y="218"/>
                    </a:lnTo>
                    <a:lnTo>
                      <a:pt x="345" y="236"/>
                    </a:lnTo>
                    <a:lnTo>
                      <a:pt x="337" y="254"/>
                    </a:lnTo>
                    <a:lnTo>
                      <a:pt x="337" y="272"/>
                    </a:lnTo>
                    <a:lnTo>
                      <a:pt x="327" y="291"/>
                    </a:lnTo>
                    <a:lnTo>
                      <a:pt x="319" y="309"/>
                    </a:lnTo>
                    <a:lnTo>
                      <a:pt x="309" y="317"/>
                    </a:lnTo>
                    <a:lnTo>
                      <a:pt x="301" y="335"/>
                    </a:lnTo>
                    <a:lnTo>
                      <a:pt x="294" y="342"/>
                    </a:lnTo>
                    <a:lnTo>
                      <a:pt x="283" y="360"/>
                    </a:lnTo>
                    <a:lnTo>
                      <a:pt x="264" y="371"/>
                    </a:lnTo>
                    <a:lnTo>
                      <a:pt x="258" y="389"/>
                    </a:lnTo>
                    <a:lnTo>
                      <a:pt x="246" y="396"/>
                    </a:lnTo>
                    <a:lnTo>
                      <a:pt x="239" y="403"/>
                    </a:lnTo>
                    <a:lnTo>
                      <a:pt x="233" y="414"/>
                    </a:lnTo>
                    <a:lnTo>
                      <a:pt x="221" y="414"/>
                    </a:lnTo>
                    <a:lnTo>
                      <a:pt x="215" y="421"/>
                    </a:lnTo>
                    <a:lnTo>
                      <a:pt x="196" y="421"/>
                    </a:lnTo>
                    <a:lnTo>
                      <a:pt x="185" y="432"/>
                    </a:lnTo>
                    <a:lnTo>
                      <a:pt x="178" y="432"/>
                    </a:lnTo>
                    <a:lnTo>
                      <a:pt x="167" y="439"/>
                    </a:lnTo>
                    <a:lnTo>
                      <a:pt x="160" y="439"/>
                    </a:lnTo>
                    <a:lnTo>
                      <a:pt x="152" y="439"/>
                    </a:lnTo>
                    <a:lnTo>
                      <a:pt x="142" y="432"/>
                    </a:lnTo>
                    <a:lnTo>
                      <a:pt x="134" y="421"/>
                    </a:lnTo>
                    <a:lnTo>
                      <a:pt x="124" y="414"/>
                    </a:lnTo>
                    <a:lnTo>
                      <a:pt x="116" y="414"/>
                    </a:lnTo>
                    <a:lnTo>
                      <a:pt x="116" y="403"/>
                    </a:lnTo>
                    <a:lnTo>
                      <a:pt x="106" y="396"/>
                    </a:lnTo>
                    <a:lnTo>
                      <a:pt x="98" y="389"/>
                    </a:lnTo>
                    <a:lnTo>
                      <a:pt x="91" y="389"/>
                    </a:lnTo>
                    <a:lnTo>
                      <a:pt x="80" y="378"/>
                    </a:lnTo>
                    <a:lnTo>
                      <a:pt x="73" y="378"/>
                    </a:lnTo>
                    <a:lnTo>
                      <a:pt x="61" y="378"/>
                    </a:lnTo>
                    <a:lnTo>
                      <a:pt x="55" y="371"/>
                    </a:lnTo>
                    <a:lnTo>
                      <a:pt x="43" y="371"/>
                    </a:lnTo>
                    <a:lnTo>
                      <a:pt x="37" y="371"/>
                    </a:lnTo>
                    <a:lnTo>
                      <a:pt x="29" y="360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5" name="Freeform 575"/>
              <p:cNvSpPr>
                <a:spLocks/>
              </p:cNvSpPr>
              <p:nvPr/>
            </p:nvSpPr>
            <p:spPr bwMode="auto">
              <a:xfrm>
                <a:off x="3781" y="1373"/>
                <a:ext cx="69" cy="85"/>
              </a:xfrm>
              <a:custGeom>
                <a:avLst/>
                <a:gdLst>
                  <a:gd name="T0" fmla="*/ 1 w 276"/>
                  <a:gd name="T1" fmla="*/ 18 h 338"/>
                  <a:gd name="T2" fmla="*/ 0 w 276"/>
                  <a:gd name="T3" fmla="*/ 17 h 338"/>
                  <a:gd name="T4" fmla="*/ 1 w 276"/>
                  <a:gd name="T5" fmla="*/ 10 h 338"/>
                  <a:gd name="T6" fmla="*/ 4 w 276"/>
                  <a:gd name="T7" fmla="*/ 4 h 338"/>
                  <a:gd name="T8" fmla="*/ 7 w 276"/>
                  <a:gd name="T9" fmla="*/ 0 h 338"/>
                  <a:gd name="T10" fmla="*/ 14 w 276"/>
                  <a:gd name="T11" fmla="*/ 1 h 338"/>
                  <a:gd name="T12" fmla="*/ 17 w 276"/>
                  <a:gd name="T13" fmla="*/ 8 h 338"/>
                  <a:gd name="T14" fmla="*/ 15 w 276"/>
                  <a:gd name="T15" fmla="*/ 15 h 338"/>
                  <a:gd name="T16" fmla="*/ 11 w 276"/>
                  <a:gd name="T17" fmla="*/ 20 h 338"/>
                  <a:gd name="T18" fmla="*/ 7 w 276"/>
                  <a:gd name="T19" fmla="*/ 21 h 338"/>
                  <a:gd name="T20" fmla="*/ 5 w 276"/>
                  <a:gd name="T21" fmla="*/ 19 h 338"/>
                  <a:gd name="T22" fmla="*/ 1 w 276"/>
                  <a:gd name="T23" fmla="*/ 18 h 3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6" h="338">
                    <a:moveTo>
                      <a:pt x="19" y="277"/>
                    </a:moveTo>
                    <a:lnTo>
                      <a:pt x="0" y="266"/>
                    </a:lnTo>
                    <a:lnTo>
                      <a:pt x="11" y="160"/>
                    </a:lnTo>
                    <a:lnTo>
                      <a:pt x="55" y="55"/>
                    </a:lnTo>
                    <a:lnTo>
                      <a:pt x="116" y="0"/>
                    </a:lnTo>
                    <a:lnTo>
                      <a:pt x="215" y="19"/>
                    </a:lnTo>
                    <a:lnTo>
                      <a:pt x="276" y="124"/>
                    </a:lnTo>
                    <a:lnTo>
                      <a:pt x="240" y="233"/>
                    </a:lnTo>
                    <a:lnTo>
                      <a:pt x="178" y="309"/>
                    </a:lnTo>
                    <a:lnTo>
                      <a:pt x="116" y="338"/>
                    </a:lnTo>
                    <a:lnTo>
                      <a:pt x="73" y="295"/>
                    </a:lnTo>
                    <a:lnTo>
                      <a:pt x="19" y="27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6" name="Freeform 576"/>
              <p:cNvSpPr>
                <a:spLocks/>
              </p:cNvSpPr>
              <p:nvPr/>
            </p:nvSpPr>
            <p:spPr bwMode="auto">
              <a:xfrm>
                <a:off x="3856" y="1749"/>
                <a:ext cx="329" cy="293"/>
              </a:xfrm>
              <a:custGeom>
                <a:avLst/>
                <a:gdLst>
                  <a:gd name="T0" fmla="*/ 18 w 1314"/>
                  <a:gd name="T1" fmla="*/ 4 h 1172"/>
                  <a:gd name="T2" fmla="*/ 20 w 1314"/>
                  <a:gd name="T3" fmla="*/ 0 h 1172"/>
                  <a:gd name="T4" fmla="*/ 46 w 1314"/>
                  <a:gd name="T5" fmla="*/ 7 h 1172"/>
                  <a:gd name="T6" fmla="*/ 71 w 1314"/>
                  <a:gd name="T7" fmla="*/ 21 h 1172"/>
                  <a:gd name="T8" fmla="*/ 82 w 1314"/>
                  <a:gd name="T9" fmla="*/ 38 h 1172"/>
                  <a:gd name="T10" fmla="*/ 76 w 1314"/>
                  <a:gd name="T11" fmla="*/ 62 h 1172"/>
                  <a:gd name="T12" fmla="*/ 46 w 1314"/>
                  <a:gd name="T13" fmla="*/ 73 h 1172"/>
                  <a:gd name="T14" fmla="*/ 21 w 1314"/>
                  <a:gd name="T15" fmla="*/ 61 h 1172"/>
                  <a:gd name="T16" fmla="*/ 4 w 1314"/>
                  <a:gd name="T17" fmla="*/ 44 h 1172"/>
                  <a:gd name="T18" fmla="*/ 0 w 1314"/>
                  <a:gd name="T19" fmla="*/ 28 h 1172"/>
                  <a:gd name="T20" fmla="*/ 12 w 1314"/>
                  <a:gd name="T21" fmla="*/ 17 h 1172"/>
                  <a:gd name="T22" fmla="*/ 18 w 1314"/>
                  <a:gd name="T23" fmla="*/ 4 h 11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4" h="1172">
                    <a:moveTo>
                      <a:pt x="290" y="69"/>
                    </a:moveTo>
                    <a:lnTo>
                      <a:pt x="316" y="0"/>
                    </a:lnTo>
                    <a:lnTo>
                      <a:pt x="740" y="112"/>
                    </a:lnTo>
                    <a:lnTo>
                      <a:pt x="1139" y="334"/>
                    </a:lnTo>
                    <a:lnTo>
                      <a:pt x="1314" y="610"/>
                    </a:lnTo>
                    <a:lnTo>
                      <a:pt x="1216" y="987"/>
                    </a:lnTo>
                    <a:lnTo>
                      <a:pt x="740" y="1172"/>
                    </a:lnTo>
                    <a:lnTo>
                      <a:pt x="334" y="969"/>
                    </a:lnTo>
                    <a:lnTo>
                      <a:pt x="69" y="697"/>
                    </a:lnTo>
                    <a:lnTo>
                      <a:pt x="0" y="438"/>
                    </a:lnTo>
                    <a:lnTo>
                      <a:pt x="186" y="272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7" name="Freeform 577"/>
              <p:cNvSpPr>
                <a:spLocks/>
              </p:cNvSpPr>
              <p:nvPr/>
            </p:nvSpPr>
            <p:spPr bwMode="auto">
              <a:xfrm>
                <a:off x="3861" y="1753"/>
                <a:ext cx="299" cy="269"/>
              </a:xfrm>
              <a:custGeom>
                <a:avLst/>
                <a:gdLst>
                  <a:gd name="T0" fmla="*/ 16 w 1198"/>
                  <a:gd name="T1" fmla="*/ 3 h 1073"/>
                  <a:gd name="T2" fmla="*/ 17 w 1198"/>
                  <a:gd name="T3" fmla="*/ 2 h 1073"/>
                  <a:gd name="T4" fmla="*/ 18 w 1198"/>
                  <a:gd name="T5" fmla="*/ 2 h 1073"/>
                  <a:gd name="T6" fmla="*/ 18 w 1198"/>
                  <a:gd name="T7" fmla="*/ 1 h 1073"/>
                  <a:gd name="T8" fmla="*/ 21 w 1198"/>
                  <a:gd name="T9" fmla="*/ 1 h 1073"/>
                  <a:gd name="T10" fmla="*/ 27 w 1198"/>
                  <a:gd name="T11" fmla="*/ 2 h 1073"/>
                  <a:gd name="T12" fmla="*/ 33 w 1198"/>
                  <a:gd name="T13" fmla="*/ 4 h 1073"/>
                  <a:gd name="T14" fmla="*/ 39 w 1198"/>
                  <a:gd name="T15" fmla="*/ 6 h 1073"/>
                  <a:gd name="T16" fmla="*/ 45 w 1198"/>
                  <a:gd name="T17" fmla="*/ 8 h 1073"/>
                  <a:gd name="T18" fmla="*/ 50 w 1198"/>
                  <a:gd name="T19" fmla="*/ 11 h 1073"/>
                  <a:gd name="T20" fmla="*/ 57 w 1198"/>
                  <a:gd name="T21" fmla="*/ 14 h 1073"/>
                  <a:gd name="T22" fmla="*/ 62 w 1198"/>
                  <a:gd name="T23" fmla="*/ 18 h 1073"/>
                  <a:gd name="T24" fmla="*/ 66 w 1198"/>
                  <a:gd name="T25" fmla="*/ 21 h 1073"/>
                  <a:gd name="T26" fmla="*/ 69 w 1198"/>
                  <a:gd name="T27" fmla="*/ 25 h 1073"/>
                  <a:gd name="T28" fmla="*/ 71 w 1198"/>
                  <a:gd name="T29" fmla="*/ 29 h 1073"/>
                  <a:gd name="T30" fmla="*/ 74 w 1198"/>
                  <a:gd name="T31" fmla="*/ 33 h 1073"/>
                  <a:gd name="T32" fmla="*/ 74 w 1198"/>
                  <a:gd name="T33" fmla="*/ 37 h 1073"/>
                  <a:gd name="T34" fmla="*/ 73 w 1198"/>
                  <a:gd name="T35" fmla="*/ 43 h 1073"/>
                  <a:gd name="T36" fmla="*/ 71 w 1198"/>
                  <a:gd name="T37" fmla="*/ 48 h 1073"/>
                  <a:gd name="T38" fmla="*/ 70 w 1198"/>
                  <a:gd name="T39" fmla="*/ 54 h 1073"/>
                  <a:gd name="T40" fmla="*/ 66 w 1198"/>
                  <a:gd name="T41" fmla="*/ 58 h 1073"/>
                  <a:gd name="T42" fmla="*/ 59 w 1198"/>
                  <a:gd name="T43" fmla="*/ 61 h 1073"/>
                  <a:gd name="T44" fmla="*/ 53 w 1198"/>
                  <a:gd name="T45" fmla="*/ 63 h 1073"/>
                  <a:gd name="T46" fmla="*/ 46 w 1198"/>
                  <a:gd name="T47" fmla="*/ 66 h 1073"/>
                  <a:gd name="T48" fmla="*/ 40 w 1198"/>
                  <a:gd name="T49" fmla="*/ 66 h 1073"/>
                  <a:gd name="T50" fmla="*/ 33 w 1198"/>
                  <a:gd name="T51" fmla="*/ 63 h 1073"/>
                  <a:gd name="T52" fmla="*/ 28 w 1198"/>
                  <a:gd name="T53" fmla="*/ 60 h 1073"/>
                  <a:gd name="T54" fmla="*/ 22 w 1198"/>
                  <a:gd name="T55" fmla="*/ 57 h 1073"/>
                  <a:gd name="T56" fmla="*/ 18 w 1198"/>
                  <a:gd name="T57" fmla="*/ 54 h 1073"/>
                  <a:gd name="T58" fmla="*/ 13 w 1198"/>
                  <a:gd name="T59" fmla="*/ 50 h 1073"/>
                  <a:gd name="T60" fmla="*/ 10 w 1198"/>
                  <a:gd name="T61" fmla="*/ 46 h 1073"/>
                  <a:gd name="T62" fmla="*/ 6 w 1198"/>
                  <a:gd name="T63" fmla="*/ 42 h 1073"/>
                  <a:gd name="T64" fmla="*/ 3 w 1198"/>
                  <a:gd name="T65" fmla="*/ 38 h 1073"/>
                  <a:gd name="T66" fmla="*/ 2 w 1198"/>
                  <a:gd name="T67" fmla="*/ 34 h 1073"/>
                  <a:gd name="T68" fmla="*/ 1 w 1198"/>
                  <a:gd name="T69" fmla="*/ 30 h 1073"/>
                  <a:gd name="T70" fmla="*/ 0 w 1198"/>
                  <a:gd name="T71" fmla="*/ 27 h 1073"/>
                  <a:gd name="T72" fmla="*/ 1 w 1198"/>
                  <a:gd name="T73" fmla="*/ 24 h 1073"/>
                  <a:gd name="T74" fmla="*/ 4 w 1198"/>
                  <a:gd name="T75" fmla="*/ 21 h 1073"/>
                  <a:gd name="T76" fmla="*/ 6 w 1198"/>
                  <a:gd name="T77" fmla="*/ 19 h 1073"/>
                  <a:gd name="T78" fmla="*/ 9 w 1198"/>
                  <a:gd name="T79" fmla="*/ 17 h 1073"/>
                  <a:gd name="T80" fmla="*/ 11 w 1198"/>
                  <a:gd name="T81" fmla="*/ 14 h 1073"/>
                  <a:gd name="T82" fmla="*/ 13 w 1198"/>
                  <a:gd name="T83" fmla="*/ 11 h 1073"/>
                  <a:gd name="T84" fmla="*/ 14 w 1198"/>
                  <a:gd name="T85" fmla="*/ 8 h 1073"/>
                  <a:gd name="T86" fmla="*/ 15 w 1198"/>
                  <a:gd name="T87" fmla="*/ 6 h 10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98" h="1073">
                    <a:moveTo>
                      <a:pt x="265" y="62"/>
                    </a:moveTo>
                    <a:lnTo>
                      <a:pt x="265" y="51"/>
                    </a:lnTo>
                    <a:lnTo>
                      <a:pt x="272" y="44"/>
                    </a:lnTo>
                    <a:lnTo>
                      <a:pt x="272" y="33"/>
                    </a:lnTo>
                    <a:lnTo>
                      <a:pt x="272" y="26"/>
                    </a:lnTo>
                    <a:lnTo>
                      <a:pt x="283" y="26"/>
                    </a:lnTo>
                    <a:lnTo>
                      <a:pt x="283" y="15"/>
                    </a:lnTo>
                    <a:lnTo>
                      <a:pt x="290" y="8"/>
                    </a:lnTo>
                    <a:lnTo>
                      <a:pt x="290" y="0"/>
                    </a:lnTo>
                    <a:lnTo>
                      <a:pt x="346" y="8"/>
                    </a:lnTo>
                    <a:lnTo>
                      <a:pt x="389" y="26"/>
                    </a:lnTo>
                    <a:lnTo>
                      <a:pt x="432" y="33"/>
                    </a:lnTo>
                    <a:lnTo>
                      <a:pt x="483" y="51"/>
                    </a:lnTo>
                    <a:lnTo>
                      <a:pt x="531" y="62"/>
                    </a:lnTo>
                    <a:lnTo>
                      <a:pt x="582" y="76"/>
                    </a:lnTo>
                    <a:lnTo>
                      <a:pt x="625" y="87"/>
                    </a:lnTo>
                    <a:lnTo>
                      <a:pt x="672" y="94"/>
                    </a:lnTo>
                    <a:lnTo>
                      <a:pt x="722" y="123"/>
                    </a:lnTo>
                    <a:lnTo>
                      <a:pt x="766" y="148"/>
                    </a:lnTo>
                    <a:lnTo>
                      <a:pt x="809" y="174"/>
                    </a:lnTo>
                    <a:lnTo>
                      <a:pt x="857" y="203"/>
                    </a:lnTo>
                    <a:lnTo>
                      <a:pt x="908" y="229"/>
                    </a:lnTo>
                    <a:lnTo>
                      <a:pt x="951" y="254"/>
                    </a:lnTo>
                    <a:lnTo>
                      <a:pt x="999" y="280"/>
                    </a:lnTo>
                    <a:lnTo>
                      <a:pt x="1042" y="308"/>
                    </a:lnTo>
                    <a:lnTo>
                      <a:pt x="1060" y="334"/>
                    </a:lnTo>
                    <a:lnTo>
                      <a:pt x="1085" y="371"/>
                    </a:lnTo>
                    <a:lnTo>
                      <a:pt x="1103" y="395"/>
                    </a:lnTo>
                    <a:lnTo>
                      <a:pt x="1121" y="432"/>
                    </a:lnTo>
                    <a:lnTo>
                      <a:pt x="1147" y="457"/>
                    </a:lnTo>
                    <a:lnTo>
                      <a:pt x="1165" y="493"/>
                    </a:lnTo>
                    <a:lnTo>
                      <a:pt x="1184" y="519"/>
                    </a:lnTo>
                    <a:lnTo>
                      <a:pt x="1198" y="544"/>
                    </a:lnTo>
                    <a:lnTo>
                      <a:pt x="1190" y="592"/>
                    </a:lnTo>
                    <a:lnTo>
                      <a:pt x="1184" y="635"/>
                    </a:lnTo>
                    <a:lnTo>
                      <a:pt x="1172" y="679"/>
                    </a:lnTo>
                    <a:lnTo>
                      <a:pt x="1165" y="722"/>
                    </a:lnTo>
                    <a:lnTo>
                      <a:pt x="1147" y="765"/>
                    </a:lnTo>
                    <a:lnTo>
                      <a:pt x="1136" y="809"/>
                    </a:lnTo>
                    <a:lnTo>
                      <a:pt x="1129" y="852"/>
                    </a:lnTo>
                    <a:lnTo>
                      <a:pt x="1121" y="900"/>
                    </a:lnTo>
                    <a:lnTo>
                      <a:pt x="1060" y="925"/>
                    </a:lnTo>
                    <a:lnTo>
                      <a:pt x="1006" y="943"/>
                    </a:lnTo>
                    <a:lnTo>
                      <a:pt x="951" y="969"/>
                    </a:lnTo>
                    <a:lnTo>
                      <a:pt x="900" y="987"/>
                    </a:lnTo>
                    <a:lnTo>
                      <a:pt x="846" y="1005"/>
                    </a:lnTo>
                    <a:lnTo>
                      <a:pt x="795" y="1030"/>
                    </a:lnTo>
                    <a:lnTo>
                      <a:pt x="734" y="1049"/>
                    </a:lnTo>
                    <a:lnTo>
                      <a:pt x="679" y="1073"/>
                    </a:lnTo>
                    <a:lnTo>
                      <a:pt x="636" y="1049"/>
                    </a:lnTo>
                    <a:lnTo>
                      <a:pt x="592" y="1024"/>
                    </a:lnTo>
                    <a:lnTo>
                      <a:pt x="537" y="1005"/>
                    </a:lnTo>
                    <a:lnTo>
                      <a:pt x="494" y="979"/>
                    </a:lnTo>
                    <a:lnTo>
                      <a:pt x="450" y="951"/>
                    </a:lnTo>
                    <a:lnTo>
                      <a:pt x="407" y="933"/>
                    </a:lnTo>
                    <a:lnTo>
                      <a:pt x="353" y="907"/>
                    </a:lnTo>
                    <a:lnTo>
                      <a:pt x="308" y="889"/>
                    </a:lnTo>
                    <a:lnTo>
                      <a:pt x="283" y="852"/>
                    </a:lnTo>
                    <a:lnTo>
                      <a:pt x="247" y="820"/>
                    </a:lnTo>
                    <a:lnTo>
                      <a:pt x="218" y="791"/>
                    </a:lnTo>
                    <a:lnTo>
                      <a:pt x="186" y="758"/>
                    </a:lnTo>
                    <a:lnTo>
                      <a:pt x="156" y="729"/>
                    </a:lnTo>
                    <a:lnTo>
                      <a:pt x="124" y="697"/>
                    </a:lnTo>
                    <a:lnTo>
                      <a:pt x="95" y="661"/>
                    </a:lnTo>
                    <a:lnTo>
                      <a:pt x="62" y="635"/>
                    </a:lnTo>
                    <a:lnTo>
                      <a:pt x="51" y="598"/>
                    </a:lnTo>
                    <a:lnTo>
                      <a:pt x="44" y="573"/>
                    </a:lnTo>
                    <a:lnTo>
                      <a:pt x="33" y="544"/>
                    </a:lnTo>
                    <a:lnTo>
                      <a:pt x="26" y="519"/>
                    </a:lnTo>
                    <a:lnTo>
                      <a:pt x="18" y="483"/>
                    </a:lnTo>
                    <a:lnTo>
                      <a:pt x="18" y="457"/>
                    </a:lnTo>
                    <a:lnTo>
                      <a:pt x="8" y="432"/>
                    </a:lnTo>
                    <a:lnTo>
                      <a:pt x="0" y="395"/>
                    </a:lnTo>
                    <a:lnTo>
                      <a:pt x="18" y="377"/>
                    </a:lnTo>
                    <a:lnTo>
                      <a:pt x="33" y="359"/>
                    </a:lnTo>
                    <a:lnTo>
                      <a:pt x="62" y="341"/>
                    </a:lnTo>
                    <a:lnTo>
                      <a:pt x="80" y="326"/>
                    </a:lnTo>
                    <a:lnTo>
                      <a:pt x="105" y="308"/>
                    </a:lnTo>
                    <a:lnTo>
                      <a:pt x="124" y="290"/>
                    </a:lnTo>
                    <a:lnTo>
                      <a:pt x="142" y="272"/>
                    </a:lnTo>
                    <a:lnTo>
                      <a:pt x="168" y="247"/>
                    </a:lnTo>
                    <a:lnTo>
                      <a:pt x="175" y="229"/>
                    </a:lnTo>
                    <a:lnTo>
                      <a:pt x="186" y="203"/>
                    </a:lnTo>
                    <a:lnTo>
                      <a:pt x="204" y="174"/>
                    </a:lnTo>
                    <a:lnTo>
                      <a:pt x="211" y="156"/>
                    </a:lnTo>
                    <a:lnTo>
                      <a:pt x="229" y="130"/>
                    </a:lnTo>
                    <a:lnTo>
                      <a:pt x="236" y="105"/>
                    </a:lnTo>
                    <a:lnTo>
                      <a:pt x="247" y="87"/>
                    </a:lnTo>
                    <a:lnTo>
                      <a:pt x="265" y="62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8" name="Freeform 578"/>
              <p:cNvSpPr>
                <a:spLocks/>
              </p:cNvSpPr>
              <p:nvPr/>
            </p:nvSpPr>
            <p:spPr bwMode="auto">
              <a:xfrm>
                <a:off x="3863" y="1757"/>
                <a:ext cx="276" cy="243"/>
              </a:xfrm>
              <a:custGeom>
                <a:avLst/>
                <a:gdLst>
                  <a:gd name="T0" fmla="*/ 16 w 1103"/>
                  <a:gd name="T1" fmla="*/ 3 h 972"/>
                  <a:gd name="T2" fmla="*/ 16 w 1103"/>
                  <a:gd name="T3" fmla="*/ 2 h 972"/>
                  <a:gd name="T4" fmla="*/ 17 w 1103"/>
                  <a:gd name="T5" fmla="*/ 1 h 972"/>
                  <a:gd name="T6" fmla="*/ 17 w 1103"/>
                  <a:gd name="T7" fmla="*/ 0 h 972"/>
                  <a:gd name="T8" fmla="*/ 23 w 1103"/>
                  <a:gd name="T9" fmla="*/ 1 h 972"/>
                  <a:gd name="T10" fmla="*/ 28 w 1103"/>
                  <a:gd name="T11" fmla="*/ 3 h 972"/>
                  <a:gd name="T12" fmla="*/ 33 w 1103"/>
                  <a:gd name="T13" fmla="*/ 4 h 972"/>
                  <a:gd name="T14" fmla="*/ 39 w 1103"/>
                  <a:gd name="T15" fmla="*/ 6 h 972"/>
                  <a:gd name="T16" fmla="*/ 44 w 1103"/>
                  <a:gd name="T17" fmla="*/ 8 h 972"/>
                  <a:gd name="T18" fmla="*/ 49 w 1103"/>
                  <a:gd name="T19" fmla="*/ 12 h 972"/>
                  <a:gd name="T20" fmla="*/ 55 w 1103"/>
                  <a:gd name="T21" fmla="*/ 15 h 972"/>
                  <a:gd name="T22" fmla="*/ 60 w 1103"/>
                  <a:gd name="T23" fmla="*/ 17 h 972"/>
                  <a:gd name="T24" fmla="*/ 62 w 1103"/>
                  <a:gd name="T25" fmla="*/ 21 h 972"/>
                  <a:gd name="T26" fmla="*/ 65 w 1103"/>
                  <a:gd name="T27" fmla="*/ 24 h 972"/>
                  <a:gd name="T28" fmla="*/ 67 w 1103"/>
                  <a:gd name="T29" fmla="*/ 28 h 972"/>
                  <a:gd name="T30" fmla="*/ 69 w 1103"/>
                  <a:gd name="T31" fmla="*/ 31 h 972"/>
                  <a:gd name="T32" fmla="*/ 68 w 1103"/>
                  <a:gd name="T33" fmla="*/ 36 h 972"/>
                  <a:gd name="T34" fmla="*/ 66 w 1103"/>
                  <a:gd name="T35" fmla="*/ 41 h 972"/>
                  <a:gd name="T36" fmla="*/ 65 w 1103"/>
                  <a:gd name="T37" fmla="*/ 47 h 972"/>
                  <a:gd name="T38" fmla="*/ 64 w 1103"/>
                  <a:gd name="T39" fmla="*/ 52 h 972"/>
                  <a:gd name="T40" fmla="*/ 58 w 1103"/>
                  <a:gd name="T41" fmla="*/ 54 h 972"/>
                  <a:gd name="T42" fmla="*/ 51 w 1103"/>
                  <a:gd name="T43" fmla="*/ 56 h 972"/>
                  <a:gd name="T44" fmla="*/ 46 w 1103"/>
                  <a:gd name="T45" fmla="*/ 59 h 972"/>
                  <a:gd name="T46" fmla="*/ 39 w 1103"/>
                  <a:gd name="T47" fmla="*/ 61 h 972"/>
                  <a:gd name="T48" fmla="*/ 34 w 1103"/>
                  <a:gd name="T49" fmla="*/ 58 h 972"/>
                  <a:gd name="T50" fmla="*/ 29 w 1103"/>
                  <a:gd name="T51" fmla="*/ 56 h 972"/>
                  <a:gd name="T52" fmla="*/ 23 w 1103"/>
                  <a:gd name="T53" fmla="*/ 53 h 972"/>
                  <a:gd name="T54" fmla="*/ 18 w 1103"/>
                  <a:gd name="T55" fmla="*/ 50 h 972"/>
                  <a:gd name="T56" fmla="*/ 14 w 1103"/>
                  <a:gd name="T57" fmla="*/ 47 h 972"/>
                  <a:gd name="T58" fmla="*/ 11 w 1103"/>
                  <a:gd name="T59" fmla="*/ 43 h 972"/>
                  <a:gd name="T60" fmla="*/ 8 w 1103"/>
                  <a:gd name="T61" fmla="*/ 39 h 972"/>
                  <a:gd name="T62" fmla="*/ 4 w 1103"/>
                  <a:gd name="T63" fmla="*/ 36 h 972"/>
                  <a:gd name="T64" fmla="*/ 4 w 1103"/>
                  <a:gd name="T65" fmla="*/ 33 h 972"/>
                  <a:gd name="T66" fmla="*/ 2 w 1103"/>
                  <a:gd name="T67" fmla="*/ 29 h 972"/>
                  <a:gd name="T68" fmla="*/ 1 w 1103"/>
                  <a:gd name="T69" fmla="*/ 26 h 972"/>
                  <a:gd name="T70" fmla="*/ 0 w 1103"/>
                  <a:gd name="T71" fmla="*/ 23 h 972"/>
                  <a:gd name="T72" fmla="*/ 3 w 1103"/>
                  <a:gd name="T73" fmla="*/ 21 h 972"/>
                  <a:gd name="T74" fmla="*/ 5 w 1103"/>
                  <a:gd name="T75" fmla="*/ 18 h 972"/>
                  <a:gd name="T76" fmla="*/ 7 w 1103"/>
                  <a:gd name="T77" fmla="*/ 16 h 972"/>
                  <a:gd name="T78" fmla="*/ 10 w 1103"/>
                  <a:gd name="T79" fmla="*/ 14 h 972"/>
                  <a:gd name="T80" fmla="*/ 11 w 1103"/>
                  <a:gd name="T81" fmla="*/ 12 h 972"/>
                  <a:gd name="T82" fmla="*/ 13 w 1103"/>
                  <a:gd name="T83" fmla="*/ 9 h 972"/>
                  <a:gd name="T84" fmla="*/ 14 w 1103"/>
                  <a:gd name="T85" fmla="*/ 6 h 972"/>
                  <a:gd name="T86" fmla="*/ 16 w 1103"/>
                  <a:gd name="T87" fmla="*/ 4 h 9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3" h="972">
                    <a:moveTo>
                      <a:pt x="246" y="54"/>
                    </a:moveTo>
                    <a:lnTo>
                      <a:pt x="246" y="47"/>
                    </a:lnTo>
                    <a:lnTo>
                      <a:pt x="257" y="36"/>
                    </a:lnTo>
                    <a:lnTo>
                      <a:pt x="257" y="29"/>
                    </a:lnTo>
                    <a:lnTo>
                      <a:pt x="264" y="18"/>
                    </a:lnTo>
                    <a:lnTo>
                      <a:pt x="264" y="11"/>
                    </a:lnTo>
                    <a:lnTo>
                      <a:pt x="264" y="0"/>
                    </a:lnTo>
                    <a:lnTo>
                      <a:pt x="275" y="0"/>
                    </a:lnTo>
                    <a:lnTo>
                      <a:pt x="320" y="11"/>
                    </a:lnTo>
                    <a:lnTo>
                      <a:pt x="363" y="18"/>
                    </a:lnTo>
                    <a:lnTo>
                      <a:pt x="406" y="36"/>
                    </a:lnTo>
                    <a:lnTo>
                      <a:pt x="450" y="47"/>
                    </a:lnTo>
                    <a:lnTo>
                      <a:pt x="486" y="54"/>
                    </a:lnTo>
                    <a:lnTo>
                      <a:pt x="529" y="61"/>
                    </a:lnTo>
                    <a:lnTo>
                      <a:pt x="574" y="79"/>
                    </a:lnTo>
                    <a:lnTo>
                      <a:pt x="617" y="90"/>
                    </a:lnTo>
                    <a:lnTo>
                      <a:pt x="664" y="115"/>
                    </a:lnTo>
                    <a:lnTo>
                      <a:pt x="707" y="133"/>
                    </a:lnTo>
                    <a:lnTo>
                      <a:pt x="740" y="159"/>
                    </a:lnTo>
                    <a:lnTo>
                      <a:pt x="787" y="188"/>
                    </a:lnTo>
                    <a:lnTo>
                      <a:pt x="831" y="202"/>
                    </a:lnTo>
                    <a:lnTo>
                      <a:pt x="874" y="232"/>
                    </a:lnTo>
                    <a:lnTo>
                      <a:pt x="910" y="257"/>
                    </a:lnTo>
                    <a:lnTo>
                      <a:pt x="955" y="275"/>
                    </a:lnTo>
                    <a:lnTo>
                      <a:pt x="973" y="301"/>
                    </a:lnTo>
                    <a:lnTo>
                      <a:pt x="991" y="337"/>
                    </a:lnTo>
                    <a:lnTo>
                      <a:pt x="1004" y="362"/>
                    </a:lnTo>
                    <a:lnTo>
                      <a:pt x="1034" y="387"/>
                    </a:lnTo>
                    <a:lnTo>
                      <a:pt x="1052" y="417"/>
                    </a:lnTo>
                    <a:lnTo>
                      <a:pt x="1067" y="442"/>
                    </a:lnTo>
                    <a:lnTo>
                      <a:pt x="1085" y="468"/>
                    </a:lnTo>
                    <a:lnTo>
                      <a:pt x="1103" y="496"/>
                    </a:lnTo>
                    <a:lnTo>
                      <a:pt x="1095" y="540"/>
                    </a:lnTo>
                    <a:lnTo>
                      <a:pt x="1085" y="577"/>
                    </a:lnTo>
                    <a:lnTo>
                      <a:pt x="1067" y="620"/>
                    </a:lnTo>
                    <a:lnTo>
                      <a:pt x="1059" y="653"/>
                    </a:lnTo>
                    <a:lnTo>
                      <a:pt x="1052" y="700"/>
                    </a:lnTo>
                    <a:lnTo>
                      <a:pt x="1041" y="743"/>
                    </a:lnTo>
                    <a:lnTo>
                      <a:pt x="1034" y="776"/>
                    </a:lnTo>
                    <a:lnTo>
                      <a:pt x="1023" y="823"/>
                    </a:lnTo>
                    <a:lnTo>
                      <a:pt x="973" y="837"/>
                    </a:lnTo>
                    <a:lnTo>
                      <a:pt x="925" y="856"/>
                    </a:lnTo>
                    <a:lnTo>
                      <a:pt x="874" y="874"/>
                    </a:lnTo>
                    <a:lnTo>
                      <a:pt x="820" y="892"/>
                    </a:lnTo>
                    <a:lnTo>
                      <a:pt x="777" y="918"/>
                    </a:lnTo>
                    <a:lnTo>
                      <a:pt x="726" y="936"/>
                    </a:lnTo>
                    <a:lnTo>
                      <a:pt x="678" y="954"/>
                    </a:lnTo>
                    <a:lnTo>
                      <a:pt x="628" y="972"/>
                    </a:lnTo>
                    <a:lnTo>
                      <a:pt x="584" y="954"/>
                    </a:lnTo>
                    <a:lnTo>
                      <a:pt x="537" y="928"/>
                    </a:lnTo>
                    <a:lnTo>
                      <a:pt x="504" y="910"/>
                    </a:lnTo>
                    <a:lnTo>
                      <a:pt x="460" y="892"/>
                    </a:lnTo>
                    <a:lnTo>
                      <a:pt x="414" y="867"/>
                    </a:lnTo>
                    <a:lnTo>
                      <a:pt x="370" y="849"/>
                    </a:lnTo>
                    <a:lnTo>
                      <a:pt x="326" y="823"/>
                    </a:lnTo>
                    <a:lnTo>
                      <a:pt x="290" y="805"/>
                    </a:lnTo>
                    <a:lnTo>
                      <a:pt x="257" y="776"/>
                    </a:lnTo>
                    <a:lnTo>
                      <a:pt x="228" y="743"/>
                    </a:lnTo>
                    <a:lnTo>
                      <a:pt x="203" y="714"/>
                    </a:lnTo>
                    <a:lnTo>
                      <a:pt x="178" y="689"/>
                    </a:lnTo>
                    <a:lnTo>
                      <a:pt x="148" y="664"/>
                    </a:lnTo>
                    <a:lnTo>
                      <a:pt x="124" y="628"/>
                    </a:lnTo>
                    <a:lnTo>
                      <a:pt x="87" y="602"/>
                    </a:lnTo>
                    <a:lnTo>
                      <a:pt x="61" y="577"/>
                    </a:lnTo>
                    <a:lnTo>
                      <a:pt x="54" y="547"/>
                    </a:lnTo>
                    <a:lnTo>
                      <a:pt x="54" y="522"/>
                    </a:lnTo>
                    <a:lnTo>
                      <a:pt x="43" y="496"/>
                    </a:lnTo>
                    <a:lnTo>
                      <a:pt x="36" y="468"/>
                    </a:lnTo>
                    <a:lnTo>
                      <a:pt x="25" y="442"/>
                    </a:lnTo>
                    <a:lnTo>
                      <a:pt x="18" y="417"/>
                    </a:lnTo>
                    <a:lnTo>
                      <a:pt x="10" y="387"/>
                    </a:lnTo>
                    <a:lnTo>
                      <a:pt x="0" y="362"/>
                    </a:lnTo>
                    <a:lnTo>
                      <a:pt x="25" y="344"/>
                    </a:lnTo>
                    <a:lnTo>
                      <a:pt x="43" y="326"/>
                    </a:lnTo>
                    <a:lnTo>
                      <a:pt x="61" y="311"/>
                    </a:lnTo>
                    <a:lnTo>
                      <a:pt x="79" y="293"/>
                    </a:lnTo>
                    <a:lnTo>
                      <a:pt x="97" y="275"/>
                    </a:lnTo>
                    <a:lnTo>
                      <a:pt x="116" y="257"/>
                    </a:lnTo>
                    <a:lnTo>
                      <a:pt x="142" y="239"/>
                    </a:lnTo>
                    <a:lnTo>
                      <a:pt x="160" y="221"/>
                    </a:lnTo>
                    <a:lnTo>
                      <a:pt x="167" y="202"/>
                    </a:lnTo>
                    <a:lnTo>
                      <a:pt x="178" y="188"/>
                    </a:lnTo>
                    <a:lnTo>
                      <a:pt x="196" y="159"/>
                    </a:lnTo>
                    <a:lnTo>
                      <a:pt x="203" y="141"/>
                    </a:lnTo>
                    <a:lnTo>
                      <a:pt x="210" y="115"/>
                    </a:lnTo>
                    <a:lnTo>
                      <a:pt x="221" y="97"/>
                    </a:lnTo>
                    <a:lnTo>
                      <a:pt x="239" y="72"/>
                    </a:lnTo>
                    <a:lnTo>
                      <a:pt x="246" y="54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9" name="Freeform 579"/>
              <p:cNvSpPr>
                <a:spLocks/>
              </p:cNvSpPr>
              <p:nvPr/>
            </p:nvSpPr>
            <p:spPr bwMode="auto">
              <a:xfrm>
                <a:off x="3867" y="1760"/>
                <a:ext cx="247" cy="220"/>
              </a:xfrm>
              <a:custGeom>
                <a:avLst/>
                <a:gdLst>
                  <a:gd name="T0" fmla="*/ 14 w 986"/>
                  <a:gd name="T1" fmla="*/ 3 h 881"/>
                  <a:gd name="T2" fmla="*/ 14 w 986"/>
                  <a:gd name="T3" fmla="*/ 1 h 881"/>
                  <a:gd name="T4" fmla="*/ 15 w 986"/>
                  <a:gd name="T5" fmla="*/ 0 h 881"/>
                  <a:gd name="T6" fmla="*/ 18 w 986"/>
                  <a:gd name="T7" fmla="*/ 0 h 881"/>
                  <a:gd name="T8" fmla="*/ 23 w 986"/>
                  <a:gd name="T9" fmla="*/ 2 h 881"/>
                  <a:gd name="T10" fmla="*/ 28 w 986"/>
                  <a:gd name="T11" fmla="*/ 3 h 881"/>
                  <a:gd name="T12" fmla="*/ 33 w 986"/>
                  <a:gd name="T13" fmla="*/ 4 h 881"/>
                  <a:gd name="T14" fmla="*/ 37 w 986"/>
                  <a:gd name="T15" fmla="*/ 6 h 881"/>
                  <a:gd name="T16" fmla="*/ 42 w 986"/>
                  <a:gd name="T17" fmla="*/ 9 h 881"/>
                  <a:gd name="T18" fmla="*/ 46 w 986"/>
                  <a:gd name="T19" fmla="*/ 12 h 881"/>
                  <a:gd name="T20" fmla="*/ 51 w 986"/>
                  <a:gd name="T21" fmla="*/ 14 h 881"/>
                  <a:gd name="T22" fmla="*/ 55 w 986"/>
                  <a:gd name="T23" fmla="*/ 17 h 881"/>
                  <a:gd name="T24" fmla="*/ 57 w 986"/>
                  <a:gd name="T25" fmla="*/ 20 h 881"/>
                  <a:gd name="T26" fmla="*/ 59 w 986"/>
                  <a:gd name="T27" fmla="*/ 23 h 881"/>
                  <a:gd name="T28" fmla="*/ 61 w 986"/>
                  <a:gd name="T29" fmla="*/ 26 h 881"/>
                  <a:gd name="T30" fmla="*/ 61 w 986"/>
                  <a:gd name="T31" fmla="*/ 30 h 881"/>
                  <a:gd name="T32" fmla="*/ 60 w 986"/>
                  <a:gd name="T33" fmla="*/ 35 h 881"/>
                  <a:gd name="T34" fmla="*/ 59 w 986"/>
                  <a:gd name="T35" fmla="*/ 40 h 881"/>
                  <a:gd name="T36" fmla="*/ 58 w 986"/>
                  <a:gd name="T37" fmla="*/ 44 h 881"/>
                  <a:gd name="T38" fmla="*/ 55 w 986"/>
                  <a:gd name="T39" fmla="*/ 47 h 881"/>
                  <a:gd name="T40" fmla="*/ 49 w 986"/>
                  <a:gd name="T41" fmla="*/ 49 h 881"/>
                  <a:gd name="T42" fmla="*/ 44 w 986"/>
                  <a:gd name="T43" fmla="*/ 51 h 881"/>
                  <a:gd name="T44" fmla="*/ 38 w 986"/>
                  <a:gd name="T45" fmla="*/ 54 h 881"/>
                  <a:gd name="T46" fmla="*/ 33 w 986"/>
                  <a:gd name="T47" fmla="*/ 53 h 881"/>
                  <a:gd name="T48" fmla="*/ 28 w 986"/>
                  <a:gd name="T49" fmla="*/ 51 h 881"/>
                  <a:gd name="T50" fmla="*/ 23 w 986"/>
                  <a:gd name="T51" fmla="*/ 49 h 881"/>
                  <a:gd name="T52" fmla="*/ 19 w 986"/>
                  <a:gd name="T53" fmla="*/ 47 h 881"/>
                  <a:gd name="T54" fmla="*/ 14 w 986"/>
                  <a:gd name="T55" fmla="*/ 44 h 881"/>
                  <a:gd name="T56" fmla="*/ 12 w 986"/>
                  <a:gd name="T57" fmla="*/ 41 h 881"/>
                  <a:gd name="T58" fmla="*/ 8 w 986"/>
                  <a:gd name="T59" fmla="*/ 37 h 881"/>
                  <a:gd name="T60" fmla="*/ 5 w 986"/>
                  <a:gd name="T61" fmla="*/ 34 h 881"/>
                  <a:gd name="T62" fmla="*/ 4 w 986"/>
                  <a:gd name="T63" fmla="*/ 31 h 881"/>
                  <a:gd name="T64" fmla="*/ 2 w 986"/>
                  <a:gd name="T65" fmla="*/ 28 h 881"/>
                  <a:gd name="T66" fmla="*/ 2 w 986"/>
                  <a:gd name="T67" fmla="*/ 24 h 881"/>
                  <a:gd name="T68" fmla="*/ 1 w 986"/>
                  <a:gd name="T69" fmla="*/ 22 h 881"/>
                  <a:gd name="T70" fmla="*/ 1 w 986"/>
                  <a:gd name="T71" fmla="*/ 20 h 881"/>
                  <a:gd name="T72" fmla="*/ 4 w 986"/>
                  <a:gd name="T73" fmla="*/ 17 h 881"/>
                  <a:gd name="T74" fmla="*/ 6 w 986"/>
                  <a:gd name="T75" fmla="*/ 16 h 881"/>
                  <a:gd name="T76" fmla="*/ 8 w 986"/>
                  <a:gd name="T77" fmla="*/ 14 h 881"/>
                  <a:gd name="T78" fmla="*/ 9 w 986"/>
                  <a:gd name="T79" fmla="*/ 11 h 881"/>
                  <a:gd name="T80" fmla="*/ 11 w 986"/>
                  <a:gd name="T81" fmla="*/ 9 h 881"/>
                  <a:gd name="T82" fmla="*/ 12 w 986"/>
                  <a:gd name="T83" fmla="*/ 6 h 881"/>
                  <a:gd name="T84" fmla="*/ 13 w 986"/>
                  <a:gd name="T85" fmla="*/ 4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6" h="881">
                    <a:moveTo>
                      <a:pt x="221" y="50"/>
                    </a:moveTo>
                    <a:lnTo>
                      <a:pt x="221" y="43"/>
                    </a:lnTo>
                    <a:lnTo>
                      <a:pt x="228" y="36"/>
                    </a:lnTo>
                    <a:lnTo>
                      <a:pt x="228" y="25"/>
                    </a:lnTo>
                    <a:lnTo>
                      <a:pt x="239" y="18"/>
                    </a:lnTo>
                    <a:lnTo>
                      <a:pt x="239" y="7"/>
                    </a:lnTo>
                    <a:lnTo>
                      <a:pt x="246" y="0"/>
                    </a:lnTo>
                    <a:lnTo>
                      <a:pt x="282" y="7"/>
                    </a:lnTo>
                    <a:lnTo>
                      <a:pt x="320" y="25"/>
                    </a:lnTo>
                    <a:lnTo>
                      <a:pt x="363" y="36"/>
                    </a:lnTo>
                    <a:lnTo>
                      <a:pt x="396" y="43"/>
                    </a:lnTo>
                    <a:lnTo>
                      <a:pt x="442" y="50"/>
                    </a:lnTo>
                    <a:lnTo>
                      <a:pt x="475" y="61"/>
                    </a:lnTo>
                    <a:lnTo>
                      <a:pt x="519" y="68"/>
                    </a:lnTo>
                    <a:lnTo>
                      <a:pt x="556" y="86"/>
                    </a:lnTo>
                    <a:lnTo>
                      <a:pt x="592" y="104"/>
                    </a:lnTo>
                    <a:lnTo>
                      <a:pt x="635" y="122"/>
                    </a:lnTo>
                    <a:lnTo>
                      <a:pt x="671" y="148"/>
                    </a:lnTo>
                    <a:lnTo>
                      <a:pt x="708" y="167"/>
                    </a:lnTo>
                    <a:lnTo>
                      <a:pt x="740" y="191"/>
                    </a:lnTo>
                    <a:lnTo>
                      <a:pt x="783" y="210"/>
                    </a:lnTo>
                    <a:lnTo>
                      <a:pt x="820" y="228"/>
                    </a:lnTo>
                    <a:lnTo>
                      <a:pt x="856" y="254"/>
                    </a:lnTo>
                    <a:lnTo>
                      <a:pt x="874" y="272"/>
                    </a:lnTo>
                    <a:lnTo>
                      <a:pt x="892" y="300"/>
                    </a:lnTo>
                    <a:lnTo>
                      <a:pt x="907" y="326"/>
                    </a:lnTo>
                    <a:lnTo>
                      <a:pt x="925" y="351"/>
                    </a:lnTo>
                    <a:lnTo>
                      <a:pt x="943" y="376"/>
                    </a:lnTo>
                    <a:lnTo>
                      <a:pt x="955" y="406"/>
                    </a:lnTo>
                    <a:lnTo>
                      <a:pt x="973" y="424"/>
                    </a:lnTo>
                    <a:lnTo>
                      <a:pt x="986" y="449"/>
                    </a:lnTo>
                    <a:lnTo>
                      <a:pt x="980" y="485"/>
                    </a:lnTo>
                    <a:lnTo>
                      <a:pt x="973" y="518"/>
                    </a:lnTo>
                    <a:lnTo>
                      <a:pt x="961" y="566"/>
                    </a:lnTo>
                    <a:lnTo>
                      <a:pt x="955" y="598"/>
                    </a:lnTo>
                    <a:lnTo>
                      <a:pt x="943" y="635"/>
                    </a:lnTo>
                    <a:lnTo>
                      <a:pt x="937" y="671"/>
                    </a:lnTo>
                    <a:lnTo>
                      <a:pt x="925" y="703"/>
                    </a:lnTo>
                    <a:lnTo>
                      <a:pt x="918" y="739"/>
                    </a:lnTo>
                    <a:lnTo>
                      <a:pt x="874" y="757"/>
                    </a:lnTo>
                    <a:lnTo>
                      <a:pt x="831" y="775"/>
                    </a:lnTo>
                    <a:lnTo>
                      <a:pt x="783" y="794"/>
                    </a:lnTo>
                    <a:lnTo>
                      <a:pt x="740" y="812"/>
                    </a:lnTo>
                    <a:lnTo>
                      <a:pt x="696" y="826"/>
                    </a:lnTo>
                    <a:lnTo>
                      <a:pt x="653" y="845"/>
                    </a:lnTo>
                    <a:lnTo>
                      <a:pt x="610" y="863"/>
                    </a:lnTo>
                    <a:lnTo>
                      <a:pt x="566" y="881"/>
                    </a:lnTo>
                    <a:lnTo>
                      <a:pt x="519" y="856"/>
                    </a:lnTo>
                    <a:lnTo>
                      <a:pt x="486" y="838"/>
                    </a:lnTo>
                    <a:lnTo>
                      <a:pt x="450" y="820"/>
                    </a:lnTo>
                    <a:lnTo>
                      <a:pt x="406" y="801"/>
                    </a:lnTo>
                    <a:lnTo>
                      <a:pt x="370" y="783"/>
                    </a:lnTo>
                    <a:lnTo>
                      <a:pt x="333" y="765"/>
                    </a:lnTo>
                    <a:lnTo>
                      <a:pt x="302" y="750"/>
                    </a:lnTo>
                    <a:lnTo>
                      <a:pt x="257" y="721"/>
                    </a:lnTo>
                    <a:lnTo>
                      <a:pt x="228" y="703"/>
                    </a:lnTo>
                    <a:lnTo>
                      <a:pt x="210" y="678"/>
                    </a:lnTo>
                    <a:lnTo>
                      <a:pt x="185" y="653"/>
                    </a:lnTo>
                    <a:lnTo>
                      <a:pt x="160" y="627"/>
                    </a:lnTo>
                    <a:lnTo>
                      <a:pt x="130" y="598"/>
                    </a:lnTo>
                    <a:lnTo>
                      <a:pt x="106" y="572"/>
                    </a:lnTo>
                    <a:lnTo>
                      <a:pt x="79" y="547"/>
                    </a:lnTo>
                    <a:lnTo>
                      <a:pt x="54" y="518"/>
                    </a:lnTo>
                    <a:lnTo>
                      <a:pt x="54" y="493"/>
                    </a:lnTo>
                    <a:lnTo>
                      <a:pt x="43" y="467"/>
                    </a:lnTo>
                    <a:lnTo>
                      <a:pt x="36" y="449"/>
                    </a:lnTo>
                    <a:lnTo>
                      <a:pt x="25" y="424"/>
                    </a:lnTo>
                    <a:lnTo>
                      <a:pt x="25" y="394"/>
                    </a:lnTo>
                    <a:lnTo>
                      <a:pt x="18" y="376"/>
                    </a:lnTo>
                    <a:lnTo>
                      <a:pt x="7" y="351"/>
                    </a:lnTo>
                    <a:lnTo>
                      <a:pt x="0" y="326"/>
                    </a:lnTo>
                    <a:lnTo>
                      <a:pt x="18" y="315"/>
                    </a:lnTo>
                    <a:lnTo>
                      <a:pt x="36" y="300"/>
                    </a:lnTo>
                    <a:lnTo>
                      <a:pt x="54" y="282"/>
                    </a:lnTo>
                    <a:lnTo>
                      <a:pt x="69" y="264"/>
                    </a:lnTo>
                    <a:lnTo>
                      <a:pt x="87" y="254"/>
                    </a:lnTo>
                    <a:lnTo>
                      <a:pt x="106" y="239"/>
                    </a:lnTo>
                    <a:lnTo>
                      <a:pt x="124" y="221"/>
                    </a:lnTo>
                    <a:lnTo>
                      <a:pt x="142" y="203"/>
                    </a:lnTo>
                    <a:lnTo>
                      <a:pt x="149" y="185"/>
                    </a:lnTo>
                    <a:lnTo>
                      <a:pt x="160" y="167"/>
                    </a:lnTo>
                    <a:lnTo>
                      <a:pt x="167" y="148"/>
                    </a:lnTo>
                    <a:lnTo>
                      <a:pt x="178" y="130"/>
                    </a:lnTo>
                    <a:lnTo>
                      <a:pt x="192" y="104"/>
                    </a:lnTo>
                    <a:lnTo>
                      <a:pt x="203" y="86"/>
                    </a:lnTo>
                    <a:lnTo>
                      <a:pt x="210" y="68"/>
                    </a:lnTo>
                    <a:lnTo>
                      <a:pt x="221" y="5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0" name="Freeform 580"/>
              <p:cNvSpPr>
                <a:spLocks/>
              </p:cNvSpPr>
              <p:nvPr/>
            </p:nvSpPr>
            <p:spPr bwMode="auto">
              <a:xfrm>
                <a:off x="3872" y="1764"/>
                <a:ext cx="220" cy="194"/>
              </a:xfrm>
              <a:custGeom>
                <a:avLst/>
                <a:gdLst>
                  <a:gd name="T0" fmla="*/ 12 w 882"/>
                  <a:gd name="T1" fmla="*/ 2 h 776"/>
                  <a:gd name="T2" fmla="*/ 13 w 882"/>
                  <a:gd name="T3" fmla="*/ 2 h 776"/>
                  <a:gd name="T4" fmla="*/ 13 w 882"/>
                  <a:gd name="T5" fmla="*/ 1 h 776"/>
                  <a:gd name="T6" fmla="*/ 15 w 882"/>
                  <a:gd name="T7" fmla="*/ 1 h 776"/>
                  <a:gd name="T8" fmla="*/ 20 w 882"/>
                  <a:gd name="T9" fmla="*/ 2 h 776"/>
                  <a:gd name="T10" fmla="*/ 24 w 882"/>
                  <a:gd name="T11" fmla="*/ 3 h 776"/>
                  <a:gd name="T12" fmla="*/ 28 w 882"/>
                  <a:gd name="T13" fmla="*/ 4 h 776"/>
                  <a:gd name="T14" fmla="*/ 33 w 882"/>
                  <a:gd name="T15" fmla="*/ 6 h 776"/>
                  <a:gd name="T16" fmla="*/ 37 w 882"/>
                  <a:gd name="T17" fmla="*/ 8 h 776"/>
                  <a:gd name="T18" fmla="*/ 41 w 882"/>
                  <a:gd name="T19" fmla="*/ 11 h 776"/>
                  <a:gd name="T20" fmla="*/ 45 w 882"/>
                  <a:gd name="T21" fmla="*/ 13 h 776"/>
                  <a:gd name="T22" fmla="*/ 48 w 882"/>
                  <a:gd name="T23" fmla="*/ 16 h 776"/>
                  <a:gd name="T24" fmla="*/ 50 w 882"/>
                  <a:gd name="T25" fmla="*/ 18 h 776"/>
                  <a:gd name="T26" fmla="*/ 52 w 882"/>
                  <a:gd name="T27" fmla="*/ 21 h 776"/>
                  <a:gd name="T28" fmla="*/ 54 w 882"/>
                  <a:gd name="T29" fmla="*/ 24 h 776"/>
                  <a:gd name="T30" fmla="*/ 54 w 882"/>
                  <a:gd name="T31" fmla="*/ 27 h 776"/>
                  <a:gd name="T32" fmla="*/ 53 w 882"/>
                  <a:gd name="T33" fmla="*/ 31 h 776"/>
                  <a:gd name="T34" fmla="*/ 52 w 882"/>
                  <a:gd name="T35" fmla="*/ 35 h 776"/>
                  <a:gd name="T36" fmla="*/ 51 w 882"/>
                  <a:gd name="T37" fmla="*/ 39 h 776"/>
                  <a:gd name="T38" fmla="*/ 48 w 882"/>
                  <a:gd name="T39" fmla="*/ 42 h 776"/>
                  <a:gd name="T40" fmla="*/ 43 w 882"/>
                  <a:gd name="T41" fmla="*/ 44 h 776"/>
                  <a:gd name="T42" fmla="*/ 38 w 882"/>
                  <a:gd name="T43" fmla="*/ 46 h 776"/>
                  <a:gd name="T44" fmla="*/ 33 w 882"/>
                  <a:gd name="T45" fmla="*/ 47 h 776"/>
                  <a:gd name="T46" fmla="*/ 29 w 882"/>
                  <a:gd name="T47" fmla="*/ 47 h 776"/>
                  <a:gd name="T48" fmla="*/ 25 w 882"/>
                  <a:gd name="T49" fmla="*/ 45 h 776"/>
                  <a:gd name="T50" fmla="*/ 20 w 882"/>
                  <a:gd name="T51" fmla="*/ 44 h 776"/>
                  <a:gd name="T52" fmla="*/ 16 w 882"/>
                  <a:gd name="T53" fmla="*/ 41 h 776"/>
                  <a:gd name="T54" fmla="*/ 13 w 882"/>
                  <a:gd name="T55" fmla="*/ 39 h 776"/>
                  <a:gd name="T56" fmla="*/ 10 w 882"/>
                  <a:gd name="T57" fmla="*/ 36 h 776"/>
                  <a:gd name="T58" fmla="*/ 7 w 882"/>
                  <a:gd name="T59" fmla="*/ 33 h 776"/>
                  <a:gd name="T60" fmla="*/ 4 w 882"/>
                  <a:gd name="T61" fmla="*/ 30 h 776"/>
                  <a:gd name="T62" fmla="*/ 3 w 882"/>
                  <a:gd name="T63" fmla="*/ 28 h 776"/>
                  <a:gd name="T64" fmla="*/ 1 w 882"/>
                  <a:gd name="T65" fmla="*/ 25 h 776"/>
                  <a:gd name="T66" fmla="*/ 1 w 882"/>
                  <a:gd name="T67" fmla="*/ 22 h 776"/>
                  <a:gd name="T68" fmla="*/ 0 w 882"/>
                  <a:gd name="T69" fmla="*/ 19 h 776"/>
                  <a:gd name="T70" fmla="*/ 1 w 882"/>
                  <a:gd name="T71" fmla="*/ 17 h 776"/>
                  <a:gd name="T72" fmla="*/ 3 w 882"/>
                  <a:gd name="T73" fmla="*/ 16 h 776"/>
                  <a:gd name="T74" fmla="*/ 5 w 882"/>
                  <a:gd name="T75" fmla="*/ 14 h 776"/>
                  <a:gd name="T76" fmla="*/ 6 w 882"/>
                  <a:gd name="T77" fmla="*/ 12 h 776"/>
                  <a:gd name="T78" fmla="*/ 8 w 882"/>
                  <a:gd name="T79" fmla="*/ 11 h 776"/>
                  <a:gd name="T80" fmla="*/ 9 w 882"/>
                  <a:gd name="T81" fmla="*/ 8 h 776"/>
                  <a:gd name="T82" fmla="*/ 10 w 882"/>
                  <a:gd name="T83" fmla="*/ 6 h 776"/>
                  <a:gd name="T84" fmla="*/ 11 w 882"/>
                  <a:gd name="T85" fmla="*/ 4 h 7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2" h="776">
                    <a:moveTo>
                      <a:pt x="192" y="43"/>
                    </a:moveTo>
                    <a:lnTo>
                      <a:pt x="192" y="32"/>
                    </a:lnTo>
                    <a:lnTo>
                      <a:pt x="203" y="32"/>
                    </a:lnTo>
                    <a:lnTo>
                      <a:pt x="203" y="25"/>
                    </a:lnTo>
                    <a:lnTo>
                      <a:pt x="203" y="18"/>
                    </a:lnTo>
                    <a:lnTo>
                      <a:pt x="210" y="7"/>
                    </a:lnTo>
                    <a:lnTo>
                      <a:pt x="210" y="0"/>
                    </a:lnTo>
                    <a:lnTo>
                      <a:pt x="246" y="7"/>
                    </a:lnTo>
                    <a:lnTo>
                      <a:pt x="284" y="18"/>
                    </a:lnTo>
                    <a:lnTo>
                      <a:pt x="315" y="25"/>
                    </a:lnTo>
                    <a:lnTo>
                      <a:pt x="352" y="32"/>
                    </a:lnTo>
                    <a:lnTo>
                      <a:pt x="388" y="43"/>
                    </a:lnTo>
                    <a:lnTo>
                      <a:pt x="424" y="50"/>
                    </a:lnTo>
                    <a:lnTo>
                      <a:pt x="457" y="61"/>
                    </a:lnTo>
                    <a:lnTo>
                      <a:pt x="493" y="68"/>
                    </a:lnTo>
                    <a:lnTo>
                      <a:pt x="530" y="86"/>
                    </a:lnTo>
                    <a:lnTo>
                      <a:pt x="556" y="104"/>
                    </a:lnTo>
                    <a:lnTo>
                      <a:pt x="592" y="130"/>
                    </a:lnTo>
                    <a:lnTo>
                      <a:pt x="628" y="149"/>
                    </a:lnTo>
                    <a:lnTo>
                      <a:pt x="660" y="167"/>
                    </a:lnTo>
                    <a:lnTo>
                      <a:pt x="696" y="185"/>
                    </a:lnTo>
                    <a:lnTo>
                      <a:pt x="722" y="203"/>
                    </a:lnTo>
                    <a:lnTo>
                      <a:pt x="759" y="221"/>
                    </a:lnTo>
                    <a:lnTo>
                      <a:pt x="777" y="246"/>
                    </a:lnTo>
                    <a:lnTo>
                      <a:pt x="795" y="264"/>
                    </a:lnTo>
                    <a:lnTo>
                      <a:pt x="802" y="290"/>
                    </a:lnTo>
                    <a:lnTo>
                      <a:pt x="820" y="308"/>
                    </a:lnTo>
                    <a:lnTo>
                      <a:pt x="838" y="333"/>
                    </a:lnTo>
                    <a:lnTo>
                      <a:pt x="846" y="351"/>
                    </a:lnTo>
                    <a:lnTo>
                      <a:pt x="864" y="376"/>
                    </a:lnTo>
                    <a:lnTo>
                      <a:pt x="882" y="395"/>
                    </a:lnTo>
                    <a:lnTo>
                      <a:pt x="874" y="431"/>
                    </a:lnTo>
                    <a:lnTo>
                      <a:pt x="864" y="457"/>
                    </a:lnTo>
                    <a:lnTo>
                      <a:pt x="856" y="493"/>
                    </a:lnTo>
                    <a:lnTo>
                      <a:pt x="846" y="529"/>
                    </a:lnTo>
                    <a:lnTo>
                      <a:pt x="838" y="554"/>
                    </a:lnTo>
                    <a:lnTo>
                      <a:pt x="828" y="591"/>
                    </a:lnTo>
                    <a:lnTo>
                      <a:pt x="820" y="624"/>
                    </a:lnTo>
                    <a:lnTo>
                      <a:pt x="813" y="653"/>
                    </a:lnTo>
                    <a:lnTo>
                      <a:pt x="777" y="671"/>
                    </a:lnTo>
                    <a:lnTo>
                      <a:pt x="733" y="685"/>
                    </a:lnTo>
                    <a:lnTo>
                      <a:pt x="696" y="696"/>
                    </a:lnTo>
                    <a:lnTo>
                      <a:pt x="653" y="714"/>
                    </a:lnTo>
                    <a:lnTo>
                      <a:pt x="617" y="732"/>
                    </a:lnTo>
                    <a:lnTo>
                      <a:pt x="574" y="747"/>
                    </a:lnTo>
                    <a:lnTo>
                      <a:pt x="538" y="757"/>
                    </a:lnTo>
                    <a:lnTo>
                      <a:pt x="493" y="776"/>
                    </a:lnTo>
                    <a:lnTo>
                      <a:pt x="468" y="757"/>
                    </a:lnTo>
                    <a:lnTo>
                      <a:pt x="432" y="739"/>
                    </a:lnTo>
                    <a:lnTo>
                      <a:pt x="396" y="721"/>
                    </a:lnTo>
                    <a:lnTo>
                      <a:pt x="363" y="714"/>
                    </a:lnTo>
                    <a:lnTo>
                      <a:pt x="327" y="696"/>
                    </a:lnTo>
                    <a:lnTo>
                      <a:pt x="290" y="678"/>
                    </a:lnTo>
                    <a:lnTo>
                      <a:pt x="264" y="660"/>
                    </a:lnTo>
                    <a:lnTo>
                      <a:pt x="228" y="642"/>
                    </a:lnTo>
                    <a:lnTo>
                      <a:pt x="203" y="617"/>
                    </a:lnTo>
                    <a:lnTo>
                      <a:pt x="185" y="599"/>
                    </a:lnTo>
                    <a:lnTo>
                      <a:pt x="160" y="573"/>
                    </a:lnTo>
                    <a:lnTo>
                      <a:pt x="142" y="548"/>
                    </a:lnTo>
                    <a:lnTo>
                      <a:pt x="112" y="529"/>
                    </a:lnTo>
                    <a:lnTo>
                      <a:pt x="98" y="500"/>
                    </a:lnTo>
                    <a:lnTo>
                      <a:pt x="69" y="485"/>
                    </a:lnTo>
                    <a:lnTo>
                      <a:pt x="51" y="457"/>
                    </a:lnTo>
                    <a:lnTo>
                      <a:pt x="43" y="439"/>
                    </a:lnTo>
                    <a:lnTo>
                      <a:pt x="36" y="413"/>
                    </a:lnTo>
                    <a:lnTo>
                      <a:pt x="25" y="395"/>
                    </a:lnTo>
                    <a:lnTo>
                      <a:pt x="25" y="370"/>
                    </a:lnTo>
                    <a:lnTo>
                      <a:pt x="18" y="351"/>
                    </a:lnTo>
                    <a:lnTo>
                      <a:pt x="7" y="333"/>
                    </a:lnTo>
                    <a:lnTo>
                      <a:pt x="7" y="308"/>
                    </a:lnTo>
                    <a:lnTo>
                      <a:pt x="0" y="290"/>
                    </a:lnTo>
                    <a:lnTo>
                      <a:pt x="18" y="272"/>
                    </a:lnTo>
                    <a:lnTo>
                      <a:pt x="25" y="264"/>
                    </a:lnTo>
                    <a:lnTo>
                      <a:pt x="43" y="246"/>
                    </a:lnTo>
                    <a:lnTo>
                      <a:pt x="61" y="236"/>
                    </a:lnTo>
                    <a:lnTo>
                      <a:pt x="80" y="221"/>
                    </a:lnTo>
                    <a:lnTo>
                      <a:pt x="88" y="210"/>
                    </a:lnTo>
                    <a:lnTo>
                      <a:pt x="106" y="192"/>
                    </a:lnTo>
                    <a:lnTo>
                      <a:pt x="124" y="173"/>
                    </a:lnTo>
                    <a:lnTo>
                      <a:pt x="131" y="167"/>
                    </a:lnTo>
                    <a:lnTo>
                      <a:pt x="142" y="149"/>
                    </a:lnTo>
                    <a:lnTo>
                      <a:pt x="149" y="130"/>
                    </a:lnTo>
                    <a:lnTo>
                      <a:pt x="160" y="112"/>
                    </a:lnTo>
                    <a:lnTo>
                      <a:pt x="167" y="98"/>
                    </a:lnTo>
                    <a:lnTo>
                      <a:pt x="174" y="79"/>
                    </a:lnTo>
                    <a:lnTo>
                      <a:pt x="185" y="61"/>
                    </a:lnTo>
                    <a:lnTo>
                      <a:pt x="192" y="4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1" name="Freeform 581"/>
              <p:cNvSpPr>
                <a:spLocks/>
              </p:cNvSpPr>
              <p:nvPr/>
            </p:nvSpPr>
            <p:spPr bwMode="auto">
              <a:xfrm>
                <a:off x="3876" y="1766"/>
                <a:ext cx="192" cy="172"/>
              </a:xfrm>
              <a:custGeom>
                <a:avLst/>
                <a:gdLst>
                  <a:gd name="T0" fmla="*/ 11 w 766"/>
                  <a:gd name="T1" fmla="*/ 2 h 689"/>
                  <a:gd name="T2" fmla="*/ 11 w 766"/>
                  <a:gd name="T3" fmla="*/ 1 h 689"/>
                  <a:gd name="T4" fmla="*/ 12 w 766"/>
                  <a:gd name="T5" fmla="*/ 1 h 689"/>
                  <a:gd name="T6" fmla="*/ 12 w 766"/>
                  <a:gd name="T7" fmla="*/ 0 h 689"/>
                  <a:gd name="T8" fmla="*/ 16 w 766"/>
                  <a:gd name="T9" fmla="*/ 1 h 689"/>
                  <a:gd name="T10" fmla="*/ 19 w 766"/>
                  <a:gd name="T11" fmla="*/ 2 h 689"/>
                  <a:gd name="T12" fmla="*/ 23 w 766"/>
                  <a:gd name="T13" fmla="*/ 3 h 689"/>
                  <a:gd name="T14" fmla="*/ 27 w 766"/>
                  <a:gd name="T15" fmla="*/ 4 h 689"/>
                  <a:gd name="T16" fmla="*/ 30 w 766"/>
                  <a:gd name="T17" fmla="*/ 6 h 689"/>
                  <a:gd name="T18" fmla="*/ 34 w 766"/>
                  <a:gd name="T19" fmla="*/ 8 h 689"/>
                  <a:gd name="T20" fmla="*/ 38 w 766"/>
                  <a:gd name="T21" fmla="*/ 10 h 689"/>
                  <a:gd name="T22" fmla="*/ 41 w 766"/>
                  <a:gd name="T23" fmla="*/ 13 h 689"/>
                  <a:gd name="T24" fmla="*/ 43 w 766"/>
                  <a:gd name="T25" fmla="*/ 15 h 689"/>
                  <a:gd name="T26" fmla="*/ 45 w 766"/>
                  <a:gd name="T27" fmla="*/ 17 h 689"/>
                  <a:gd name="T28" fmla="*/ 47 w 766"/>
                  <a:gd name="T29" fmla="*/ 20 h 689"/>
                  <a:gd name="T30" fmla="*/ 48 w 766"/>
                  <a:gd name="T31" fmla="*/ 22 h 689"/>
                  <a:gd name="T32" fmla="*/ 47 w 766"/>
                  <a:gd name="T33" fmla="*/ 25 h 689"/>
                  <a:gd name="T34" fmla="*/ 47 w 766"/>
                  <a:gd name="T35" fmla="*/ 29 h 689"/>
                  <a:gd name="T36" fmla="*/ 45 w 766"/>
                  <a:gd name="T37" fmla="*/ 32 h 689"/>
                  <a:gd name="T38" fmla="*/ 45 w 766"/>
                  <a:gd name="T39" fmla="*/ 36 h 689"/>
                  <a:gd name="T40" fmla="*/ 40 w 766"/>
                  <a:gd name="T41" fmla="*/ 38 h 689"/>
                  <a:gd name="T42" fmla="*/ 36 w 766"/>
                  <a:gd name="T43" fmla="*/ 40 h 689"/>
                  <a:gd name="T44" fmla="*/ 32 w 766"/>
                  <a:gd name="T45" fmla="*/ 41 h 689"/>
                  <a:gd name="T46" fmla="*/ 27 w 766"/>
                  <a:gd name="T47" fmla="*/ 43 h 689"/>
                  <a:gd name="T48" fmla="*/ 23 w 766"/>
                  <a:gd name="T49" fmla="*/ 41 h 689"/>
                  <a:gd name="T50" fmla="*/ 20 w 766"/>
                  <a:gd name="T51" fmla="*/ 39 h 689"/>
                  <a:gd name="T52" fmla="*/ 16 w 766"/>
                  <a:gd name="T53" fmla="*/ 37 h 689"/>
                  <a:gd name="T54" fmla="*/ 12 w 766"/>
                  <a:gd name="T55" fmla="*/ 35 h 689"/>
                  <a:gd name="T56" fmla="*/ 10 w 766"/>
                  <a:gd name="T57" fmla="*/ 33 h 689"/>
                  <a:gd name="T58" fmla="*/ 8 w 766"/>
                  <a:gd name="T59" fmla="*/ 30 h 689"/>
                  <a:gd name="T60" fmla="*/ 5 w 766"/>
                  <a:gd name="T61" fmla="*/ 28 h 689"/>
                  <a:gd name="T62" fmla="*/ 3 w 766"/>
                  <a:gd name="T63" fmla="*/ 25 h 689"/>
                  <a:gd name="T64" fmla="*/ 2 w 766"/>
                  <a:gd name="T65" fmla="*/ 23 h 689"/>
                  <a:gd name="T66" fmla="*/ 1 w 766"/>
                  <a:gd name="T67" fmla="*/ 21 h 689"/>
                  <a:gd name="T68" fmla="*/ 1 w 766"/>
                  <a:gd name="T69" fmla="*/ 18 h 689"/>
                  <a:gd name="T70" fmla="*/ 0 w 766"/>
                  <a:gd name="T71" fmla="*/ 16 h 689"/>
                  <a:gd name="T72" fmla="*/ 2 w 766"/>
                  <a:gd name="T73" fmla="*/ 15 h 689"/>
                  <a:gd name="T74" fmla="*/ 3 w 766"/>
                  <a:gd name="T75" fmla="*/ 13 h 689"/>
                  <a:gd name="T76" fmla="*/ 5 w 766"/>
                  <a:gd name="T77" fmla="*/ 11 h 689"/>
                  <a:gd name="T78" fmla="*/ 7 w 766"/>
                  <a:gd name="T79" fmla="*/ 10 h 689"/>
                  <a:gd name="T80" fmla="*/ 8 w 766"/>
                  <a:gd name="T81" fmla="*/ 8 h 689"/>
                  <a:gd name="T82" fmla="*/ 8 w 766"/>
                  <a:gd name="T83" fmla="*/ 6 h 689"/>
                  <a:gd name="T84" fmla="*/ 9 w 766"/>
                  <a:gd name="T85" fmla="*/ 4 h 689"/>
                  <a:gd name="T86" fmla="*/ 11 w 766"/>
                  <a:gd name="T87" fmla="*/ 3 h 68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66" h="689">
                    <a:moveTo>
                      <a:pt x="167" y="43"/>
                    </a:moveTo>
                    <a:lnTo>
                      <a:pt x="167" y="36"/>
                    </a:lnTo>
                    <a:lnTo>
                      <a:pt x="174" y="36"/>
                    </a:lnTo>
                    <a:lnTo>
                      <a:pt x="174" y="25"/>
                    </a:lnTo>
                    <a:lnTo>
                      <a:pt x="174" y="18"/>
                    </a:lnTo>
                    <a:lnTo>
                      <a:pt x="185" y="18"/>
                    </a:lnTo>
                    <a:lnTo>
                      <a:pt x="185" y="11"/>
                    </a:lnTo>
                    <a:lnTo>
                      <a:pt x="185" y="0"/>
                    </a:lnTo>
                    <a:lnTo>
                      <a:pt x="221" y="11"/>
                    </a:lnTo>
                    <a:lnTo>
                      <a:pt x="246" y="18"/>
                    </a:lnTo>
                    <a:lnTo>
                      <a:pt x="272" y="25"/>
                    </a:lnTo>
                    <a:lnTo>
                      <a:pt x="309" y="36"/>
                    </a:lnTo>
                    <a:lnTo>
                      <a:pt x="334" y="43"/>
                    </a:lnTo>
                    <a:lnTo>
                      <a:pt x="370" y="54"/>
                    </a:lnTo>
                    <a:lnTo>
                      <a:pt x="396" y="61"/>
                    </a:lnTo>
                    <a:lnTo>
                      <a:pt x="432" y="72"/>
                    </a:lnTo>
                    <a:lnTo>
                      <a:pt x="457" y="91"/>
                    </a:lnTo>
                    <a:lnTo>
                      <a:pt x="483" y="97"/>
                    </a:lnTo>
                    <a:lnTo>
                      <a:pt x="520" y="115"/>
                    </a:lnTo>
                    <a:lnTo>
                      <a:pt x="548" y="134"/>
                    </a:lnTo>
                    <a:lnTo>
                      <a:pt x="574" y="152"/>
                    </a:lnTo>
                    <a:lnTo>
                      <a:pt x="610" y="166"/>
                    </a:lnTo>
                    <a:lnTo>
                      <a:pt x="635" y="185"/>
                    </a:lnTo>
                    <a:lnTo>
                      <a:pt x="660" y="203"/>
                    </a:lnTo>
                    <a:lnTo>
                      <a:pt x="678" y="221"/>
                    </a:lnTo>
                    <a:lnTo>
                      <a:pt x="686" y="239"/>
                    </a:lnTo>
                    <a:lnTo>
                      <a:pt x="704" y="257"/>
                    </a:lnTo>
                    <a:lnTo>
                      <a:pt x="715" y="275"/>
                    </a:lnTo>
                    <a:lnTo>
                      <a:pt x="733" y="301"/>
                    </a:lnTo>
                    <a:lnTo>
                      <a:pt x="741" y="320"/>
                    </a:lnTo>
                    <a:lnTo>
                      <a:pt x="747" y="338"/>
                    </a:lnTo>
                    <a:lnTo>
                      <a:pt x="766" y="351"/>
                    </a:lnTo>
                    <a:lnTo>
                      <a:pt x="759" y="381"/>
                    </a:lnTo>
                    <a:lnTo>
                      <a:pt x="747" y="406"/>
                    </a:lnTo>
                    <a:lnTo>
                      <a:pt x="747" y="442"/>
                    </a:lnTo>
                    <a:lnTo>
                      <a:pt x="741" y="468"/>
                    </a:lnTo>
                    <a:lnTo>
                      <a:pt x="733" y="493"/>
                    </a:lnTo>
                    <a:lnTo>
                      <a:pt x="723" y="522"/>
                    </a:lnTo>
                    <a:lnTo>
                      <a:pt x="715" y="547"/>
                    </a:lnTo>
                    <a:lnTo>
                      <a:pt x="715" y="584"/>
                    </a:lnTo>
                    <a:lnTo>
                      <a:pt x="678" y="592"/>
                    </a:lnTo>
                    <a:lnTo>
                      <a:pt x="642" y="610"/>
                    </a:lnTo>
                    <a:lnTo>
                      <a:pt x="610" y="617"/>
                    </a:lnTo>
                    <a:lnTo>
                      <a:pt x="574" y="635"/>
                    </a:lnTo>
                    <a:lnTo>
                      <a:pt x="538" y="646"/>
                    </a:lnTo>
                    <a:lnTo>
                      <a:pt x="501" y="664"/>
                    </a:lnTo>
                    <a:lnTo>
                      <a:pt x="469" y="671"/>
                    </a:lnTo>
                    <a:lnTo>
                      <a:pt x="432" y="689"/>
                    </a:lnTo>
                    <a:lnTo>
                      <a:pt x="406" y="671"/>
                    </a:lnTo>
                    <a:lnTo>
                      <a:pt x="370" y="653"/>
                    </a:lnTo>
                    <a:lnTo>
                      <a:pt x="345" y="646"/>
                    </a:lnTo>
                    <a:lnTo>
                      <a:pt x="316" y="628"/>
                    </a:lnTo>
                    <a:lnTo>
                      <a:pt x="284" y="610"/>
                    </a:lnTo>
                    <a:lnTo>
                      <a:pt x="254" y="602"/>
                    </a:lnTo>
                    <a:lnTo>
                      <a:pt x="228" y="584"/>
                    </a:lnTo>
                    <a:lnTo>
                      <a:pt x="192" y="566"/>
                    </a:lnTo>
                    <a:lnTo>
                      <a:pt x="174" y="547"/>
                    </a:lnTo>
                    <a:lnTo>
                      <a:pt x="156" y="529"/>
                    </a:lnTo>
                    <a:lnTo>
                      <a:pt x="142" y="511"/>
                    </a:lnTo>
                    <a:lnTo>
                      <a:pt x="124" y="486"/>
                    </a:lnTo>
                    <a:lnTo>
                      <a:pt x="94" y="468"/>
                    </a:lnTo>
                    <a:lnTo>
                      <a:pt x="80" y="450"/>
                    </a:lnTo>
                    <a:lnTo>
                      <a:pt x="62" y="424"/>
                    </a:lnTo>
                    <a:lnTo>
                      <a:pt x="43" y="406"/>
                    </a:lnTo>
                    <a:lnTo>
                      <a:pt x="33" y="388"/>
                    </a:lnTo>
                    <a:lnTo>
                      <a:pt x="25" y="369"/>
                    </a:lnTo>
                    <a:lnTo>
                      <a:pt x="25" y="351"/>
                    </a:lnTo>
                    <a:lnTo>
                      <a:pt x="18" y="338"/>
                    </a:lnTo>
                    <a:lnTo>
                      <a:pt x="18" y="320"/>
                    </a:lnTo>
                    <a:lnTo>
                      <a:pt x="7" y="290"/>
                    </a:lnTo>
                    <a:lnTo>
                      <a:pt x="0" y="275"/>
                    </a:lnTo>
                    <a:lnTo>
                      <a:pt x="0" y="257"/>
                    </a:lnTo>
                    <a:lnTo>
                      <a:pt x="7" y="247"/>
                    </a:lnTo>
                    <a:lnTo>
                      <a:pt x="25" y="239"/>
                    </a:lnTo>
                    <a:lnTo>
                      <a:pt x="33" y="221"/>
                    </a:lnTo>
                    <a:lnTo>
                      <a:pt x="51" y="214"/>
                    </a:lnTo>
                    <a:lnTo>
                      <a:pt x="62" y="203"/>
                    </a:lnTo>
                    <a:lnTo>
                      <a:pt x="80" y="185"/>
                    </a:lnTo>
                    <a:lnTo>
                      <a:pt x="88" y="178"/>
                    </a:lnTo>
                    <a:lnTo>
                      <a:pt x="106" y="160"/>
                    </a:lnTo>
                    <a:lnTo>
                      <a:pt x="113" y="152"/>
                    </a:lnTo>
                    <a:lnTo>
                      <a:pt x="124" y="134"/>
                    </a:lnTo>
                    <a:lnTo>
                      <a:pt x="131" y="115"/>
                    </a:lnTo>
                    <a:lnTo>
                      <a:pt x="131" y="105"/>
                    </a:lnTo>
                    <a:lnTo>
                      <a:pt x="142" y="91"/>
                    </a:lnTo>
                    <a:lnTo>
                      <a:pt x="149" y="72"/>
                    </a:lnTo>
                    <a:lnTo>
                      <a:pt x="156" y="54"/>
                    </a:lnTo>
                    <a:lnTo>
                      <a:pt x="167" y="43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2" name="Freeform 582"/>
              <p:cNvSpPr>
                <a:spLocks/>
              </p:cNvSpPr>
              <p:nvPr/>
            </p:nvSpPr>
            <p:spPr bwMode="auto">
              <a:xfrm>
                <a:off x="3881" y="1770"/>
                <a:ext cx="163" cy="146"/>
              </a:xfrm>
              <a:custGeom>
                <a:avLst/>
                <a:gdLst>
                  <a:gd name="T0" fmla="*/ 8 w 654"/>
                  <a:gd name="T1" fmla="*/ 2 h 584"/>
                  <a:gd name="T2" fmla="*/ 9 w 654"/>
                  <a:gd name="T3" fmla="*/ 1 h 584"/>
                  <a:gd name="T4" fmla="*/ 10 w 654"/>
                  <a:gd name="T5" fmla="*/ 0 h 584"/>
                  <a:gd name="T6" fmla="*/ 13 w 654"/>
                  <a:gd name="T7" fmla="*/ 1 h 584"/>
                  <a:gd name="T8" fmla="*/ 16 w 654"/>
                  <a:gd name="T9" fmla="*/ 2 h 584"/>
                  <a:gd name="T10" fmla="*/ 20 w 654"/>
                  <a:gd name="T11" fmla="*/ 3 h 584"/>
                  <a:gd name="T12" fmla="*/ 22 w 654"/>
                  <a:gd name="T13" fmla="*/ 4 h 584"/>
                  <a:gd name="T14" fmla="*/ 26 w 654"/>
                  <a:gd name="T15" fmla="*/ 5 h 584"/>
                  <a:gd name="T16" fmla="*/ 29 w 654"/>
                  <a:gd name="T17" fmla="*/ 7 h 584"/>
                  <a:gd name="T18" fmla="*/ 32 w 654"/>
                  <a:gd name="T19" fmla="*/ 9 h 584"/>
                  <a:gd name="T20" fmla="*/ 35 w 654"/>
                  <a:gd name="T21" fmla="*/ 11 h 584"/>
                  <a:gd name="T22" fmla="*/ 37 w 654"/>
                  <a:gd name="T23" fmla="*/ 13 h 584"/>
                  <a:gd name="T24" fmla="*/ 38 w 654"/>
                  <a:gd name="T25" fmla="*/ 15 h 584"/>
                  <a:gd name="T26" fmla="*/ 39 w 654"/>
                  <a:gd name="T27" fmla="*/ 17 h 584"/>
                  <a:gd name="T28" fmla="*/ 41 w 654"/>
                  <a:gd name="T29" fmla="*/ 19 h 584"/>
                  <a:gd name="T30" fmla="*/ 40 w 654"/>
                  <a:gd name="T31" fmla="*/ 22 h 584"/>
                  <a:gd name="T32" fmla="*/ 39 w 654"/>
                  <a:gd name="T33" fmla="*/ 25 h 584"/>
                  <a:gd name="T34" fmla="*/ 38 w 654"/>
                  <a:gd name="T35" fmla="*/ 28 h 584"/>
                  <a:gd name="T36" fmla="*/ 38 w 654"/>
                  <a:gd name="T37" fmla="*/ 31 h 584"/>
                  <a:gd name="T38" fmla="*/ 34 w 654"/>
                  <a:gd name="T39" fmla="*/ 32 h 584"/>
                  <a:gd name="T40" fmla="*/ 30 w 654"/>
                  <a:gd name="T41" fmla="*/ 34 h 584"/>
                  <a:gd name="T42" fmla="*/ 27 w 654"/>
                  <a:gd name="T43" fmla="*/ 36 h 584"/>
                  <a:gd name="T44" fmla="*/ 23 w 654"/>
                  <a:gd name="T45" fmla="*/ 37 h 584"/>
                  <a:gd name="T46" fmla="*/ 20 w 654"/>
                  <a:gd name="T47" fmla="*/ 35 h 584"/>
                  <a:gd name="T48" fmla="*/ 16 w 654"/>
                  <a:gd name="T49" fmla="*/ 34 h 584"/>
                  <a:gd name="T50" fmla="*/ 13 w 654"/>
                  <a:gd name="T51" fmla="*/ 32 h 584"/>
                  <a:gd name="T52" fmla="*/ 10 w 654"/>
                  <a:gd name="T53" fmla="*/ 31 h 584"/>
                  <a:gd name="T54" fmla="*/ 8 w 654"/>
                  <a:gd name="T55" fmla="*/ 28 h 584"/>
                  <a:gd name="T56" fmla="*/ 6 w 654"/>
                  <a:gd name="T57" fmla="*/ 26 h 584"/>
                  <a:gd name="T58" fmla="*/ 4 w 654"/>
                  <a:gd name="T59" fmla="*/ 24 h 584"/>
                  <a:gd name="T60" fmla="*/ 2 w 654"/>
                  <a:gd name="T61" fmla="*/ 22 h 584"/>
                  <a:gd name="T62" fmla="*/ 1 w 654"/>
                  <a:gd name="T63" fmla="*/ 20 h 584"/>
                  <a:gd name="T64" fmla="*/ 1 w 654"/>
                  <a:gd name="T65" fmla="*/ 18 h 584"/>
                  <a:gd name="T66" fmla="*/ 0 w 654"/>
                  <a:gd name="T67" fmla="*/ 16 h 584"/>
                  <a:gd name="T68" fmla="*/ 0 w 654"/>
                  <a:gd name="T69" fmla="*/ 14 h 584"/>
                  <a:gd name="T70" fmla="*/ 1 w 654"/>
                  <a:gd name="T71" fmla="*/ 12 h 584"/>
                  <a:gd name="T72" fmla="*/ 3 w 654"/>
                  <a:gd name="T73" fmla="*/ 11 h 584"/>
                  <a:gd name="T74" fmla="*/ 4 w 654"/>
                  <a:gd name="T75" fmla="*/ 10 h 584"/>
                  <a:gd name="T76" fmla="*/ 5 w 654"/>
                  <a:gd name="T77" fmla="*/ 9 h 584"/>
                  <a:gd name="T78" fmla="*/ 6 w 654"/>
                  <a:gd name="T79" fmla="*/ 7 h 584"/>
                  <a:gd name="T80" fmla="*/ 7 w 654"/>
                  <a:gd name="T81" fmla="*/ 6 h 584"/>
                  <a:gd name="T82" fmla="*/ 8 w 654"/>
                  <a:gd name="T83" fmla="*/ 4 h 584"/>
                  <a:gd name="T84" fmla="*/ 8 w 654"/>
                  <a:gd name="T85" fmla="*/ 2 h 58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54" h="584">
                    <a:moveTo>
                      <a:pt x="138" y="36"/>
                    </a:moveTo>
                    <a:lnTo>
                      <a:pt x="138" y="25"/>
                    </a:lnTo>
                    <a:lnTo>
                      <a:pt x="149" y="25"/>
                    </a:lnTo>
                    <a:lnTo>
                      <a:pt x="149" y="18"/>
                    </a:lnTo>
                    <a:lnTo>
                      <a:pt x="149" y="7"/>
                    </a:lnTo>
                    <a:lnTo>
                      <a:pt x="156" y="0"/>
                    </a:lnTo>
                    <a:lnTo>
                      <a:pt x="185" y="7"/>
                    </a:lnTo>
                    <a:lnTo>
                      <a:pt x="210" y="18"/>
                    </a:lnTo>
                    <a:lnTo>
                      <a:pt x="236" y="18"/>
                    </a:lnTo>
                    <a:lnTo>
                      <a:pt x="266" y="25"/>
                    </a:lnTo>
                    <a:lnTo>
                      <a:pt x="291" y="36"/>
                    </a:lnTo>
                    <a:lnTo>
                      <a:pt x="316" y="43"/>
                    </a:lnTo>
                    <a:lnTo>
                      <a:pt x="342" y="43"/>
                    </a:lnTo>
                    <a:lnTo>
                      <a:pt x="360" y="54"/>
                    </a:lnTo>
                    <a:lnTo>
                      <a:pt x="388" y="73"/>
                    </a:lnTo>
                    <a:lnTo>
                      <a:pt x="414" y="79"/>
                    </a:lnTo>
                    <a:lnTo>
                      <a:pt x="439" y="97"/>
                    </a:lnTo>
                    <a:lnTo>
                      <a:pt x="465" y="116"/>
                    </a:lnTo>
                    <a:lnTo>
                      <a:pt x="494" y="124"/>
                    </a:lnTo>
                    <a:lnTo>
                      <a:pt x="520" y="142"/>
                    </a:lnTo>
                    <a:lnTo>
                      <a:pt x="538" y="148"/>
                    </a:lnTo>
                    <a:lnTo>
                      <a:pt x="563" y="167"/>
                    </a:lnTo>
                    <a:lnTo>
                      <a:pt x="581" y="185"/>
                    </a:lnTo>
                    <a:lnTo>
                      <a:pt x="592" y="203"/>
                    </a:lnTo>
                    <a:lnTo>
                      <a:pt x="599" y="221"/>
                    </a:lnTo>
                    <a:lnTo>
                      <a:pt x="606" y="239"/>
                    </a:lnTo>
                    <a:lnTo>
                      <a:pt x="624" y="247"/>
                    </a:lnTo>
                    <a:lnTo>
                      <a:pt x="635" y="265"/>
                    </a:lnTo>
                    <a:lnTo>
                      <a:pt x="642" y="283"/>
                    </a:lnTo>
                    <a:lnTo>
                      <a:pt x="654" y="302"/>
                    </a:lnTo>
                    <a:lnTo>
                      <a:pt x="654" y="326"/>
                    </a:lnTo>
                    <a:lnTo>
                      <a:pt x="642" y="351"/>
                    </a:lnTo>
                    <a:lnTo>
                      <a:pt x="635" y="370"/>
                    </a:lnTo>
                    <a:lnTo>
                      <a:pt x="635" y="396"/>
                    </a:lnTo>
                    <a:lnTo>
                      <a:pt x="624" y="424"/>
                    </a:lnTo>
                    <a:lnTo>
                      <a:pt x="617" y="442"/>
                    </a:lnTo>
                    <a:lnTo>
                      <a:pt x="617" y="468"/>
                    </a:lnTo>
                    <a:lnTo>
                      <a:pt x="606" y="493"/>
                    </a:lnTo>
                    <a:lnTo>
                      <a:pt x="581" y="504"/>
                    </a:lnTo>
                    <a:lnTo>
                      <a:pt x="545" y="511"/>
                    </a:lnTo>
                    <a:lnTo>
                      <a:pt x="520" y="529"/>
                    </a:lnTo>
                    <a:lnTo>
                      <a:pt x="483" y="537"/>
                    </a:lnTo>
                    <a:lnTo>
                      <a:pt x="457" y="548"/>
                    </a:lnTo>
                    <a:lnTo>
                      <a:pt x="432" y="566"/>
                    </a:lnTo>
                    <a:lnTo>
                      <a:pt x="396" y="574"/>
                    </a:lnTo>
                    <a:lnTo>
                      <a:pt x="370" y="584"/>
                    </a:lnTo>
                    <a:lnTo>
                      <a:pt x="342" y="574"/>
                    </a:lnTo>
                    <a:lnTo>
                      <a:pt x="316" y="555"/>
                    </a:lnTo>
                    <a:lnTo>
                      <a:pt x="291" y="548"/>
                    </a:lnTo>
                    <a:lnTo>
                      <a:pt x="266" y="537"/>
                    </a:lnTo>
                    <a:lnTo>
                      <a:pt x="248" y="523"/>
                    </a:lnTo>
                    <a:lnTo>
                      <a:pt x="218" y="511"/>
                    </a:lnTo>
                    <a:lnTo>
                      <a:pt x="192" y="493"/>
                    </a:lnTo>
                    <a:lnTo>
                      <a:pt x="167" y="486"/>
                    </a:lnTo>
                    <a:lnTo>
                      <a:pt x="149" y="468"/>
                    </a:lnTo>
                    <a:lnTo>
                      <a:pt x="131" y="450"/>
                    </a:lnTo>
                    <a:lnTo>
                      <a:pt x="113" y="432"/>
                    </a:lnTo>
                    <a:lnTo>
                      <a:pt x="95" y="414"/>
                    </a:lnTo>
                    <a:lnTo>
                      <a:pt x="76" y="396"/>
                    </a:lnTo>
                    <a:lnTo>
                      <a:pt x="70" y="381"/>
                    </a:lnTo>
                    <a:lnTo>
                      <a:pt x="52" y="363"/>
                    </a:lnTo>
                    <a:lnTo>
                      <a:pt x="33" y="345"/>
                    </a:lnTo>
                    <a:lnTo>
                      <a:pt x="25" y="326"/>
                    </a:lnTo>
                    <a:lnTo>
                      <a:pt x="25" y="320"/>
                    </a:lnTo>
                    <a:lnTo>
                      <a:pt x="15" y="302"/>
                    </a:lnTo>
                    <a:lnTo>
                      <a:pt x="15" y="283"/>
                    </a:lnTo>
                    <a:lnTo>
                      <a:pt x="7" y="265"/>
                    </a:lnTo>
                    <a:lnTo>
                      <a:pt x="7" y="247"/>
                    </a:lnTo>
                    <a:lnTo>
                      <a:pt x="0" y="239"/>
                    </a:lnTo>
                    <a:lnTo>
                      <a:pt x="0" y="221"/>
                    </a:lnTo>
                    <a:lnTo>
                      <a:pt x="7" y="211"/>
                    </a:lnTo>
                    <a:lnTo>
                      <a:pt x="15" y="196"/>
                    </a:lnTo>
                    <a:lnTo>
                      <a:pt x="33" y="185"/>
                    </a:lnTo>
                    <a:lnTo>
                      <a:pt x="44" y="178"/>
                    </a:lnTo>
                    <a:lnTo>
                      <a:pt x="52" y="167"/>
                    </a:lnTo>
                    <a:lnTo>
                      <a:pt x="62" y="160"/>
                    </a:lnTo>
                    <a:lnTo>
                      <a:pt x="76" y="148"/>
                    </a:lnTo>
                    <a:lnTo>
                      <a:pt x="88" y="142"/>
                    </a:lnTo>
                    <a:lnTo>
                      <a:pt x="95" y="124"/>
                    </a:lnTo>
                    <a:lnTo>
                      <a:pt x="106" y="116"/>
                    </a:lnTo>
                    <a:lnTo>
                      <a:pt x="106" y="97"/>
                    </a:lnTo>
                    <a:lnTo>
                      <a:pt x="113" y="87"/>
                    </a:lnTo>
                    <a:lnTo>
                      <a:pt x="124" y="73"/>
                    </a:lnTo>
                    <a:lnTo>
                      <a:pt x="131" y="61"/>
                    </a:lnTo>
                    <a:lnTo>
                      <a:pt x="131" y="43"/>
                    </a:lnTo>
                    <a:lnTo>
                      <a:pt x="138" y="3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3" name="Freeform 583"/>
              <p:cNvSpPr>
                <a:spLocks/>
              </p:cNvSpPr>
              <p:nvPr/>
            </p:nvSpPr>
            <p:spPr bwMode="auto">
              <a:xfrm>
                <a:off x="3883" y="1775"/>
                <a:ext cx="138" cy="122"/>
              </a:xfrm>
              <a:custGeom>
                <a:avLst/>
                <a:gdLst>
                  <a:gd name="T0" fmla="*/ 8 w 556"/>
                  <a:gd name="T1" fmla="*/ 1 h 486"/>
                  <a:gd name="T2" fmla="*/ 8 w 556"/>
                  <a:gd name="T3" fmla="*/ 1 h 486"/>
                  <a:gd name="T4" fmla="*/ 9 w 556"/>
                  <a:gd name="T5" fmla="*/ 0 h 486"/>
                  <a:gd name="T6" fmla="*/ 11 w 556"/>
                  <a:gd name="T7" fmla="*/ 1 h 486"/>
                  <a:gd name="T8" fmla="*/ 14 w 556"/>
                  <a:gd name="T9" fmla="*/ 1 h 486"/>
                  <a:gd name="T10" fmla="*/ 16 w 556"/>
                  <a:gd name="T11" fmla="*/ 2 h 486"/>
                  <a:gd name="T12" fmla="*/ 19 w 556"/>
                  <a:gd name="T13" fmla="*/ 3 h 486"/>
                  <a:gd name="T14" fmla="*/ 22 w 556"/>
                  <a:gd name="T15" fmla="*/ 4 h 486"/>
                  <a:gd name="T16" fmla="*/ 24 w 556"/>
                  <a:gd name="T17" fmla="*/ 6 h 486"/>
                  <a:gd name="T18" fmla="*/ 27 w 556"/>
                  <a:gd name="T19" fmla="*/ 7 h 486"/>
                  <a:gd name="T20" fmla="*/ 29 w 556"/>
                  <a:gd name="T21" fmla="*/ 8 h 486"/>
                  <a:gd name="T22" fmla="*/ 31 w 556"/>
                  <a:gd name="T23" fmla="*/ 11 h 486"/>
                  <a:gd name="T24" fmla="*/ 32 w 556"/>
                  <a:gd name="T25" fmla="*/ 12 h 486"/>
                  <a:gd name="T26" fmla="*/ 33 w 556"/>
                  <a:gd name="T27" fmla="*/ 14 h 486"/>
                  <a:gd name="T28" fmla="*/ 34 w 556"/>
                  <a:gd name="T29" fmla="*/ 16 h 486"/>
                  <a:gd name="T30" fmla="*/ 34 w 556"/>
                  <a:gd name="T31" fmla="*/ 18 h 486"/>
                  <a:gd name="T32" fmla="*/ 33 w 556"/>
                  <a:gd name="T33" fmla="*/ 21 h 486"/>
                  <a:gd name="T34" fmla="*/ 32 w 556"/>
                  <a:gd name="T35" fmla="*/ 23 h 486"/>
                  <a:gd name="T36" fmla="*/ 32 w 556"/>
                  <a:gd name="T37" fmla="*/ 26 h 486"/>
                  <a:gd name="T38" fmla="*/ 29 w 556"/>
                  <a:gd name="T39" fmla="*/ 27 h 486"/>
                  <a:gd name="T40" fmla="*/ 26 w 556"/>
                  <a:gd name="T41" fmla="*/ 28 h 486"/>
                  <a:gd name="T42" fmla="*/ 22 w 556"/>
                  <a:gd name="T43" fmla="*/ 29 h 486"/>
                  <a:gd name="T44" fmla="*/ 20 w 556"/>
                  <a:gd name="T45" fmla="*/ 31 h 486"/>
                  <a:gd name="T46" fmla="*/ 17 w 556"/>
                  <a:gd name="T47" fmla="*/ 29 h 486"/>
                  <a:gd name="T48" fmla="*/ 14 w 556"/>
                  <a:gd name="T49" fmla="*/ 28 h 486"/>
                  <a:gd name="T50" fmla="*/ 11 w 556"/>
                  <a:gd name="T51" fmla="*/ 27 h 486"/>
                  <a:gd name="T52" fmla="*/ 9 w 556"/>
                  <a:gd name="T53" fmla="*/ 25 h 486"/>
                  <a:gd name="T54" fmla="*/ 7 w 556"/>
                  <a:gd name="T55" fmla="*/ 23 h 486"/>
                  <a:gd name="T56" fmla="*/ 5 w 556"/>
                  <a:gd name="T57" fmla="*/ 22 h 486"/>
                  <a:gd name="T58" fmla="*/ 4 w 556"/>
                  <a:gd name="T59" fmla="*/ 19 h 486"/>
                  <a:gd name="T60" fmla="*/ 2 w 556"/>
                  <a:gd name="T61" fmla="*/ 18 h 486"/>
                  <a:gd name="T62" fmla="*/ 1 w 556"/>
                  <a:gd name="T63" fmla="*/ 16 h 486"/>
                  <a:gd name="T64" fmla="*/ 1 w 556"/>
                  <a:gd name="T65" fmla="*/ 14 h 486"/>
                  <a:gd name="T66" fmla="*/ 0 w 556"/>
                  <a:gd name="T67" fmla="*/ 13 h 486"/>
                  <a:gd name="T68" fmla="*/ 0 w 556"/>
                  <a:gd name="T69" fmla="*/ 11 h 486"/>
                  <a:gd name="T70" fmla="*/ 1 w 556"/>
                  <a:gd name="T71" fmla="*/ 10 h 486"/>
                  <a:gd name="T72" fmla="*/ 3 w 556"/>
                  <a:gd name="T73" fmla="*/ 9 h 486"/>
                  <a:gd name="T74" fmla="*/ 4 w 556"/>
                  <a:gd name="T75" fmla="*/ 8 h 486"/>
                  <a:gd name="T76" fmla="*/ 5 w 556"/>
                  <a:gd name="T77" fmla="*/ 7 h 486"/>
                  <a:gd name="T78" fmla="*/ 5 w 556"/>
                  <a:gd name="T79" fmla="*/ 6 h 486"/>
                  <a:gd name="T80" fmla="*/ 6 w 556"/>
                  <a:gd name="T81" fmla="*/ 4 h 486"/>
                  <a:gd name="T82" fmla="*/ 7 w 556"/>
                  <a:gd name="T83" fmla="*/ 3 h 486"/>
                  <a:gd name="T84" fmla="*/ 8 w 556"/>
                  <a:gd name="T85" fmla="*/ 2 h 4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486">
                    <a:moveTo>
                      <a:pt x="124" y="25"/>
                    </a:moveTo>
                    <a:lnTo>
                      <a:pt x="124" y="18"/>
                    </a:lnTo>
                    <a:lnTo>
                      <a:pt x="131" y="18"/>
                    </a:lnTo>
                    <a:lnTo>
                      <a:pt x="131" y="7"/>
                    </a:lnTo>
                    <a:lnTo>
                      <a:pt x="131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85" y="7"/>
                    </a:lnTo>
                    <a:lnTo>
                      <a:pt x="203" y="18"/>
                    </a:lnTo>
                    <a:lnTo>
                      <a:pt x="221" y="18"/>
                    </a:lnTo>
                    <a:lnTo>
                      <a:pt x="247" y="25"/>
                    </a:lnTo>
                    <a:lnTo>
                      <a:pt x="266" y="36"/>
                    </a:lnTo>
                    <a:lnTo>
                      <a:pt x="291" y="36"/>
                    </a:lnTo>
                    <a:lnTo>
                      <a:pt x="309" y="43"/>
                    </a:lnTo>
                    <a:lnTo>
                      <a:pt x="335" y="55"/>
                    </a:lnTo>
                    <a:lnTo>
                      <a:pt x="353" y="61"/>
                    </a:lnTo>
                    <a:lnTo>
                      <a:pt x="371" y="79"/>
                    </a:lnTo>
                    <a:lnTo>
                      <a:pt x="396" y="87"/>
                    </a:lnTo>
                    <a:lnTo>
                      <a:pt x="414" y="98"/>
                    </a:lnTo>
                    <a:lnTo>
                      <a:pt x="444" y="116"/>
                    </a:lnTo>
                    <a:lnTo>
                      <a:pt x="458" y="124"/>
                    </a:lnTo>
                    <a:lnTo>
                      <a:pt x="476" y="130"/>
                    </a:lnTo>
                    <a:lnTo>
                      <a:pt x="487" y="149"/>
                    </a:lnTo>
                    <a:lnTo>
                      <a:pt x="495" y="167"/>
                    </a:lnTo>
                    <a:lnTo>
                      <a:pt x="505" y="178"/>
                    </a:lnTo>
                    <a:lnTo>
                      <a:pt x="513" y="193"/>
                    </a:lnTo>
                    <a:lnTo>
                      <a:pt x="531" y="203"/>
                    </a:lnTo>
                    <a:lnTo>
                      <a:pt x="538" y="221"/>
                    </a:lnTo>
                    <a:lnTo>
                      <a:pt x="549" y="229"/>
                    </a:lnTo>
                    <a:lnTo>
                      <a:pt x="556" y="247"/>
                    </a:lnTo>
                    <a:lnTo>
                      <a:pt x="549" y="265"/>
                    </a:lnTo>
                    <a:lnTo>
                      <a:pt x="549" y="290"/>
                    </a:lnTo>
                    <a:lnTo>
                      <a:pt x="538" y="308"/>
                    </a:lnTo>
                    <a:lnTo>
                      <a:pt x="531" y="327"/>
                    </a:lnTo>
                    <a:lnTo>
                      <a:pt x="531" y="345"/>
                    </a:lnTo>
                    <a:lnTo>
                      <a:pt x="523" y="370"/>
                    </a:lnTo>
                    <a:lnTo>
                      <a:pt x="523" y="388"/>
                    </a:lnTo>
                    <a:lnTo>
                      <a:pt x="513" y="406"/>
                    </a:lnTo>
                    <a:lnTo>
                      <a:pt x="487" y="414"/>
                    </a:lnTo>
                    <a:lnTo>
                      <a:pt x="469" y="424"/>
                    </a:lnTo>
                    <a:lnTo>
                      <a:pt x="444" y="432"/>
                    </a:lnTo>
                    <a:lnTo>
                      <a:pt x="414" y="442"/>
                    </a:lnTo>
                    <a:lnTo>
                      <a:pt x="389" y="457"/>
                    </a:lnTo>
                    <a:lnTo>
                      <a:pt x="363" y="468"/>
                    </a:lnTo>
                    <a:lnTo>
                      <a:pt x="335" y="475"/>
                    </a:lnTo>
                    <a:lnTo>
                      <a:pt x="320" y="486"/>
                    </a:lnTo>
                    <a:lnTo>
                      <a:pt x="291" y="475"/>
                    </a:lnTo>
                    <a:lnTo>
                      <a:pt x="272" y="457"/>
                    </a:lnTo>
                    <a:lnTo>
                      <a:pt x="247" y="450"/>
                    </a:lnTo>
                    <a:lnTo>
                      <a:pt x="229" y="442"/>
                    </a:lnTo>
                    <a:lnTo>
                      <a:pt x="211" y="432"/>
                    </a:lnTo>
                    <a:lnTo>
                      <a:pt x="185" y="424"/>
                    </a:lnTo>
                    <a:lnTo>
                      <a:pt x="167" y="414"/>
                    </a:lnTo>
                    <a:lnTo>
                      <a:pt x="149" y="396"/>
                    </a:lnTo>
                    <a:lnTo>
                      <a:pt x="131" y="388"/>
                    </a:lnTo>
                    <a:lnTo>
                      <a:pt x="117" y="370"/>
                    </a:lnTo>
                    <a:lnTo>
                      <a:pt x="106" y="352"/>
                    </a:lnTo>
                    <a:lnTo>
                      <a:pt x="88" y="345"/>
                    </a:lnTo>
                    <a:lnTo>
                      <a:pt x="81" y="327"/>
                    </a:lnTo>
                    <a:lnTo>
                      <a:pt x="63" y="308"/>
                    </a:lnTo>
                    <a:lnTo>
                      <a:pt x="45" y="302"/>
                    </a:lnTo>
                    <a:lnTo>
                      <a:pt x="37" y="284"/>
                    </a:lnTo>
                    <a:lnTo>
                      <a:pt x="26" y="272"/>
                    </a:lnTo>
                    <a:lnTo>
                      <a:pt x="26" y="254"/>
                    </a:lnTo>
                    <a:lnTo>
                      <a:pt x="26" y="247"/>
                    </a:lnTo>
                    <a:lnTo>
                      <a:pt x="18" y="229"/>
                    </a:lnTo>
                    <a:lnTo>
                      <a:pt x="18" y="221"/>
                    </a:lnTo>
                    <a:lnTo>
                      <a:pt x="8" y="203"/>
                    </a:lnTo>
                    <a:lnTo>
                      <a:pt x="8" y="193"/>
                    </a:lnTo>
                    <a:lnTo>
                      <a:pt x="0" y="178"/>
                    </a:lnTo>
                    <a:lnTo>
                      <a:pt x="18" y="167"/>
                    </a:lnTo>
                    <a:lnTo>
                      <a:pt x="26" y="160"/>
                    </a:lnTo>
                    <a:lnTo>
                      <a:pt x="37" y="149"/>
                    </a:lnTo>
                    <a:lnTo>
                      <a:pt x="45" y="142"/>
                    </a:lnTo>
                    <a:lnTo>
                      <a:pt x="55" y="130"/>
                    </a:lnTo>
                    <a:lnTo>
                      <a:pt x="63" y="124"/>
                    </a:lnTo>
                    <a:lnTo>
                      <a:pt x="69" y="116"/>
                    </a:lnTo>
                    <a:lnTo>
                      <a:pt x="81" y="116"/>
                    </a:lnTo>
                    <a:lnTo>
                      <a:pt x="88" y="98"/>
                    </a:lnTo>
                    <a:lnTo>
                      <a:pt x="88" y="87"/>
                    </a:lnTo>
                    <a:lnTo>
                      <a:pt x="99" y="79"/>
                    </a:lnTo>
                    <a:lnTo>
                      <a:pt x="106" y="69"/>
                    </a:lnTo>
                    <a:lnTo>
                      <a:pt x="106" y="55"/>
                    </a:lnTo>
                    <a:lnTo>
                      <a:pt x="117" y="43"/>
                    </a:lnTo>
                    <a:lnTo>
                      <a:pt x="124" y="36"/>
                    </a:lnTo>
                    <a:lnTo>
                      <a:pt x="124" y="25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4" name="Freeform 584"/>
              <p:cNvSpPr>
                <a:spLocks/>
              </p:cNvSpPr>
              <p:nvPr/>
            </p:nvSpPr>
            <p:spPr bwMode="auto">
              <a:xfrm>
                <a:off x="3887" y="1777"/>
                <a:ext cx="110" cy="97"/>
              </a:xfrm>
              <a:custGeom>
                <a:avLst/>
                <a:gdLst>
                  <a:gd name="T0" fmla="*/ 6 w 440"/>
                  <a:gd name="T1" fmla="*/ 1 h 389"/>
                  <a:gd name="T2" fmla="*/ 7 w 440"/>
                  <a:gd name="T3" fmla="*/ 1 h 389"/>
                  <a:gd name="T4" fmla="*/ 8 w 440"/>
                  <a:gd name="T5" fmla="*/ 1 h 389"/>
                  <a:gd name="T6" fmla="*/ 10 w 440"/>
                  <a:gd name="T7" fmla="*/ 1 h 389"/>
                  <a:gd name="T8" fmla="*/ 12 w 440"/>
                  <a:gd name="T9" fmla="*/ 2 h 389"/>
                  <a:gd name="T10" fmla="*/ 14 w 440"/>
                  <a:gd name="T11" fmla="*/ 2 h 389"/>
                  <a:gd name="T12" fmla="*/ 17 w 440"/>
                  <a:gd name="T13" fmla="*/ 3 h 389"/>
                  <a:gd name="T14" fmla="*/ 19 w 440"/>
                  <a:gd name="T15" fmla="*/ 4 h 389"/>
                  <a:gd name="T16" fmla="*/ 21 w 440"/>
                  <a:gd name="T17" fmla="*/ 6 h 389"/>
                  <a:gd name="T18" fmla="*/ 23 w 440"/>
                  <a:gd name="T19" fmla="*/ 7 h 389"/>
                  <a:gd name="T20" fmla="*/ 24 w 440"/>
                  <a:gd name="T21" fmla="*/ 8 h 389"/>
                  <a:gd name="T22" fmla="*/ 26 w 440"/>
                  <a:gd name="T23" fmla="*/ 9 h 389"/>
                  <a:gd name="T24" fmla="*/ 26 w 440"/>
                  <a:gd name="T25" fmla="*/ 11 h 389"/>
                  <a:gd name="T26" fmla="*/ 27 w 440"/>
                  <a:gd name="T27" fmla="*/ 12 h 389"/>
                  <a:gd name="T28" fmla="*/ 28 w 440"/>
                  <a:gd name="T29" fmla="*/ 14 h 389"/>
                  <a:gd name="T30" fmla="*/ 27 w 440"/>
                  <a:gd name="T31" fmla="*/ 15 h 389"/>
                  <a:gd name="T32" fmla="*/ 27 w 440"/>
                  <a:gd name="T33" fmla="*/ 18 h 389"/>
                  <a:gd name="T34" fmla="*/ 26 w 440"/>
                  <a:gd name="T35" fmla="*/ 20 h 389"/>
                  <a:gd name="T36" fmla="*/ 24 w 440"/>
                  <a:gd name="T37" fmla="*/ 21 h 389"/>
                  <a:gd name="T38" fmla="*/ 22 w 440"/>
                  <a:gd name="T39" fmla="*/ 22 h 389"/>
                  <a:gd name="T40" fmla="*/ 19 w 440"/>
                  <a:gd name="T41" fmla="*/ 23 h 389"/>
                  <a:gd name="T42" fmla="*/ 17 w 440"/>
                  <a:gd name="T43" fmla="*/ 24 h 389"/>
                  <a:gd name="T44" fmla="*/ 14 w 440"/>
                  <a:gd name="T45" fmla="*/ 24 h 389"/>
                  <a:gd name="T46" fmla="*/ 13 w 440"/>
                  <a:gd name="T47" fmla="*/ 23 h 389"/>
                  <a:gd name="T48" fmla="*/ 11 w 440"/>
                  <a:gd name="T49" fmla="*/ 22 h 389"/>
                  <a:gd name="T50" fmla="*/ 8 w 440"/>
                  <a:gd name="T51" fmla="*/ 21 h 389"/>
                  <a:gd name="T52" fmla="*/ 7 w 440"/>
                  <a:gd name="T53" fmla="*/ 19 h 389"/>
                  <a:gd name="T54" fmla="*/ 5 w 440"/>
                  <a:gd name="T55" fmla="*/ 18 h 389"/>
                  <a:gd name="T56" fmla="*/ 4 w 440"/>
                  <a:gd name="T57" fmla="*/ 16 h 389"/>
                  <a:gd name="T58" fmla="*/ 2 w 440"/>
                  <a:gd name="T59" fmla="*/ 15 h 389"/>
                  <a:gd name="T60" fmla="*/ 2 w 440"/>
                  <a:gd name="T61" fmla="*/ 14 h 389"/>
                  <a:gd name="T62" fmla="*/ 1 w 440"/>
                  <a:gd name="T63" fmla="*/ 13 h 389"/>
                  <a:gd name="T64" fmla="*/ 1 w 440"/>
                  <a:gd name="T65" fmla="*/ 11 h 389"/>
                  <a:gd name="T66" fmla="*/ 1 w 440"/>
                  <a:gd name="T67" fmla="*/ 10 h 389"/>
                  <a:gd name="T68" fmla="*/ 1 w 440"/>
                  <a:gd name="T69" fmla="*/ 9 h 389"/>
                  <a:gd name="T70" fmla="*/ 2 w 440"/>
                  <a:gd name="T71" fmla="*/ 8 h 389"/>
                  <a:gd name="T72" fmla="*/ 3 w 440"/>
                  <a:gd name="T73" fmla="*/ 7 h 389"/>
                  <a:gd name="T74" fmla="*/ 3 w 440"/>
                  <a:gd name="T75" fmla="*/ 6 h 389"/>
                  <a:gd name="T76" fmla="*/ 5 w 440"/>
                  <a:gd name="T77" fmla="*/ 6 h 389"/>
                  <a:gd name="T78" fmla="*/ 5 w 440"/>
                  <a:gd name="T79" fmla="*/ 4 h 389"/>
                  <a:gd name="T80" fmla="*/ 6 w 440"/>
                  <a:gd name="T81" fmla="*/ 3 h 389"/>
                  <a:gd name="T82" fmla="*/ 6 w 440"/>
                  <a:gd name="T83" fmla="*/ 2 h 38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0" h="389">
                    <a:moveTo>
                      <a:pt x="99" y="29"/>
                    </a:moveTo>
                    <a:lnTo>
                      <a:pt x="99" y="18"/>
                    </a:lnTo>
                    <a:lnTo>
                      <a:pt x="106" y="18"/>
                    </a:lnTo>
                    <a:lnTo>
                      <a:pt x="106" y="11"/>
                    </a:lnTo>
                    <a:lnTo>
                      <a:pt x="106" y="0"/>
                    </a:lnTo>
                    <a:lnTo>
                      <a:pt x="124" y="11"/>
                    </a:lnTo>
                    <a:lnTo>
                      <a:pt x="142" y="11"/>
                    </a:lnTo>
                    <a:lnTo>
                      <a:pt x="160" y="18"/>
                    </a:lnTo>
                    <a:lnTo>
                      <a:pt x="178" y="18"/>
                    </a:lnTo>
                    <a:lnTo>
                      <a:pt x="193" y="29"/>
                    </a:lnTo>
                    <a:lnTo>
                      <a:pt x="211" y="29"/>
                    </a:lnTo>
                    <a:lnTo>
                      <a:pt x="229" y="36"/>
                    </a:lnTo>
                    <a:lnTo>
                      <a:pt x="248" y="36"/>
                    </a:lnTo>
                    <a:lnTo>
                      <a:pt x="266" y="48"/>
                    </a:lnTo>
                    <a:lnTo>
                      <a:pt x="284" y="62"/>
                    </a:lnTo>
                    <a:lnTo>
                      <a:pt x="302" y="72"/>
                    </a:lnTo>
                    <a:lnTo>
                      <a:pt x="317" y="80"/>
                    </a:lnTo>
                    <a:lnTo>
                      <a:pt x="335" y="91"/>
                    </a:lnTo>
                    <a:lnTo>
                      <a:pt x="353" y="99"/>
                    </a:lnTo>
                    <a:lnTo>
                      <a:pt x="363" y="109"/>
                    </a:lnTo>
                    <a:lnTo>
                      <a:pt x="378" y="117"/>
                    </a:lnTo>
                    <a:lnTo>
                      <a:pt x="389" y="123"/>
                    </a:lnTo>
                    <a:lnTo>
                      <a:pt x="396" y="135"/>
                    </a:lnTo>
                    <a:lnTo>
                      <a:pt x="407" y="153"/>
                    </a:lnTo>
                    <a:lnTo>
                      <a:pt x="414" y="160"/>
                    </a:lnTo>
                    <a:lnTo>
                      <a:pt x="414" y="171"/>
                    </a:lnTo>
                    <a:lnTo>
                      <a:pt x="426" y="178"/>
                    </a:lnTo>
                    <a:lnTo>
                      <a:pt x="432" y="196"/>
                    </a:lnTo>
                    <a:lnTo>
                      <a:pt x="440" y="204"/>
                    </a:lnTo>
                    <a:lnTo>
                      <a:pt x="440" y="222"/>
                    </a:lnTo>
                    <a:lnTo>
                      <a:pt x="432" y="240"/>
                    </a:lnTo>
                    <a:lnTo>
                      <a:pt x="432" y="247"/>
                    </a:lnTo>
                    <a:lnTo>
                      <a:pt x="426" y="265"/>
                    </a:lnTo>
                    <a:lnTo>
                      <a:pt x="426" y="283"/>
                    </a:lnTo>
                    <a:lnTo>
                      <a:pt x="414" y="301"/>
                    </a:lnTo>
                    <a:lnTo>
                      <a:pt x="414" y="320"/>
                    </a:lnTo>
                    <a:lnTo>
                      <a:pt x="407" y="326"/>
                    </a:lnTo>
                    <a:lnTo>
                      <a:pt x="389" y="338"/>
                    </a:lnTo>
                    <a:lnTo>
                      <a:pt x="371" y="345"/>
                    </a:lnTo>
                    <a:lnTo>
                      <a:pt x="353" y="356"/>
                    </a:lnTo>
                    <a:lnTo>
                      <a:pt x="327" y="363"/>
                    </a:lnTo>
                    <a:lnTo>
                      <a:pt x="309" y="371"/>
                    </a:lnTo>
                    <a:lnTo>
                      <a:pt x="291" y="381"/>
                    </a:lnTo>
                    <a:lnTo>
                      <a:pt x="273" y="389"/>
                    </a:lnTo>
                    <a:lnTo>
                      <a:pt x="248" y="389"/>
                    </a:lnTo>
                    <a:lnTo>
                      <a:pt x="229" y="381"/>
                    </a:lnTo>
                    <a:lnTo>
                      <a:pt x="223" y="381"/>
                    </a:lnTo>
                    <a:lnTo>
                      <a:pt x="203" y="371"/>
                    </a:lnTo>
                    <a:lnTo>
                      <a:pt x="185" y="363"/>
                    </a:lnTo>
                    <a:lnTo>
                      <a:pt x="167" y="356"/>
                    </a:lnTo>
                    <a:lnTo>
                      <a:pt x="149" y="345"/>
                    </a:lnTo>
                    <a:lnTo>
                      <a:pt x="131" y="338"/>
                    </a:lnTo>
                    <a:lnTo>
                      <a:pt x="113" y="326"/>
                    </a:lnTo>
                    <a:lnTo>
                      <a:pt x="106" y="308"/>
                    </a:lnTo>
                    <a:lnTo>
                      <a:pt x="99" y="301"/>
                    </a:lnTo>
                    <a:lnTo>
                      <a:pt x="81" y="295"/>
                    </a:lnTo>
                    <a:lnTo>
                      <a:pt x="70" y="283"/>
                    </a:lnTo>
                    <a:lnTo>
                      <a:pt x="63" y="265"/>
                    </a:lnTo>
                    <a:lnTo>
                      <a:pt x="51" y="258"/>
                    </a:lnTo>
                    <a:lnTo>
                      <a:pt x="37" y="247"/>
                    </a:lnTo>
                    <a:lnTo>
                      <a:pt x="27" y="232"/>
                    </a:lnTo>
                    <a:lnTo>
                      <a:pt x="27" y="222"/>
                    </a:lnTo>
                    <a:lnTo>
                      <a:pt x="19" y="214"/>
                    </a:lnTo>
                    <a:lnTo>
                      <a:pt x="19" y="204"/>
                    </a:lnTo>
                    <a:lnTo>
                      <a:pt x="19" y="196"/>
                    </a:lnTo>
                    <a:lnTo>
                      <a:pt x="8" y="178"/>
                    </a:lnTo>
                    <a:lnTo>
                      <a:pt x="8" y="171"/>
                    </a:lnTo>
                    <a:lnTo>
                      <a:pt x="8" y="160"/>
                    </a:lnTo>
                    <a:lnTo>
                      <a:pt x="0" y="153"/>
                    </a:lnTo>
                    <a:lnTo>
                      <a:pt x="8" y="142"/>
                    </a:lnTo>
                    <a:lnTo>
                      <a:pt x="19" y="135"/>
                    </a:lnTo>
                    <a:lnTo>
                      <a:pt x="27" y="123"/>
                    </a:lnTo>
                    <a:lnTo>
                      <a:pt x="37" y="123"/>
                    </a:lnTo>
                    <a:lnTo>
                      <a:pt x="45" y="117"/>
                    </a:lnTo>
                    <a:lnTo>
                      <a:pt x="45" y="109"/>
                    </a:lnTo>
                    <a:lnTo>
                      <a:pt x="51" y="99"/>
                    </a:lnTo>
                    <a:lnTo>
                      <a:pt x="63" y="99"/>
                    </a:lnTo>
                    <a:lnTo>
                      <a:pt x="70" y="91"/>
                    </a:lnTo>
                    <a:lnTo>
                      <a:pt x="70" y="80"/>
                    </a:lnTo>
                    <a:lnTo>
                      <a:pt x="81" y="72"/>
                    </a:lnTo>
                    <a:lnTo>
                      <a:pt x="81" y="62"/>
                    </a:lnTo>
                    <a:lnTo>
                      <a:pt x="88" y="54"/>
                    </a:lnTo>
                    <a:lnTo>
                      <a:pt x="88" y="48"/>
                    </a:lnTo>
                    <a:lnTo>
                      <a:pt x="99" y="36"/>
                    </a:lnTo>
                    <a:lnTo>
                      <a:pt x="99" y="29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5" name="Freeform 585"/>
              <p:cNvSpPr>
                <a:spLocks/>
              </p:cNvSpPr>
              <p:nvPr/>
            </p:nvSpPr>
            <p:spPr bwMode="auto">
              <a:xfrm>
                <a:off x="3892" y="1781"/>
                <a:ext cx="81" cy="73"/>
              </a:xfrm>
              <a:custGeom>
                <a:avLst/>
                <a:gdLst>
                  <a:gd name="T0" fmla="*/ 4 w 326"/>
                  <a:gd name="T1" fmla="*/ 1 h 290"/>
                  <a:gd name="T2" fmla="*/ 5 w 326"/>
                  <a:gd name="T3" fmla="*/ 0 h 290"/>
                  <a:gd name="T4" fmla="*/ 11 w 326"/>
                  <a:gd name="T5" fmla="*/ 2 h 290"/>
                  <a:gd name="T6" fmla="*/ 17 w 326"/>
                  <a:gd name="T7" fmla="*/ 5 h 290"/>
                  <a:gd name="T8" fmla="*/ 20 w 326"/>
                  <a:gd name="T9" fmla="*/ 10 h 290"/>
                  <a:gd name="T10" fmla="*/ 19 w 326"/>
                  <a:gd name="T11" fmla="*/ 16 h 290"/>
                  <a:gd name="T12" fmla="*/ 11 w 326"/>
                  <a:gd name="T13" fmla="*/ 18 h 290"/>
                  <a:gd name="T14" fmla="*/ 5 w 326"/>
                  <a:gd name="T15" fmla="*/ 15 h 290"/>
                  <a:gd name="T16" fmla="*/ 1 w 326"/>
                  <a:gd name="T17" fmla="*/ 11 h 290"/>
                  <a:gd name="T18" fmla="*/ 0 w 326"/>
                  <a:gd name="T19" fmla="*/ 7 h 290"/>
                  <a:gd name="T20" fmla="*/ 3 w 326"/>
                  <a:gd name="T21" fmla="*/ 5 h 290"/>
                  <a:gd name="T22" fmla="*/ 4 w 326"/>
                  <a:gd name="T23" fmla="*/ 1 h 2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6" h="290">
                    <a:moveTo>
                      <a:pt x="69" y="18"/>
                    </a:moveTo>
                    <a:lnTo>
                      <a:pt x="80" y="0"/>
                    </a:lnTo>
                    <a:lnTo>
                      <a:pt x="184" y="30"/>
                    </a:lnTo>
                    <a:lnTo>
                      <a:pt x="283" y="81"/>
                    </a:lnTo>
                    <a:lnTo>
                      <a:pt x="326" y="153"/>
                    </a:lnTo>
                    <a:lnTo>
                      <a:pt x="308" y="247"/>
                    </a:lnTo>
                    <a:lnTo>
                      <a:pt x="184" y="290"/>
                    </a:lnTo>
                    <a:lnTo>
                      <a:pt x="87" y="240"/>
                    </a:lnTo>
                    <a:lnTo>
                      <a:pt x="18" y="168"/>
                    </a:lnTo>
                    <a:lnTo>
                      <a:pt x="0" y="105"/>
                    </a:lnTo>
                    <a:lnTo>
                      <a:pt x="44" y="73"/>
                    </a:lnTo>
                    <a:lnTo>
                      <a:pt x="69" y="1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6" name="Freeform 586"/>
              <p:cNvSpPr>
                <a:spLocks/>
              </p:cNvSpPr>
              <p:nvPr/>
            </p:nvSpPr>
            <p:spPr bwMode="auto">
              <a:xfrm>
                <a:off x="3547" y="1901"/>
                <a:ext cx="239" cy="332"/>
              </a:xfrm>
              <a:custGeom>
                <a:avLst/>
                <a:gdLst>
                  <a:gd name="T0" fmla="*/ 47 w 955"/>
                  <a:gd name="T1" fmla="*/ 3 h 1327"/>
                  <a:gd name="T2" fmla="*/ 51 w 955"/>
                  <a:gd name="T3" fmla="*/ 3 h 1327"/>
                  <a:gd name="T4" fmla="*/ 59 w 955"/>
                  <a:gd name="T5" fmla="*/ 29 h 1327"/>
                  <a:gd name="T6" fmla="*/ 60 w 955"/>
                  <a:gd name="T7" fmla="*/ 57 h 1327"/>
                  <a:gd name="T8" fmla="*/ 52 w 955"/>
                  <a:gd name="T9" fmla="*/ 75 h 1327"/>
                  <a:gd name="T10" fmla="*/ 28 w 955"/>
                  <a:gd name="T11" fmla="*/ 83 h 1327"/>
                  <a:gd name="T12" fmla="*/ 2 w 955"/>
                  <a:gd name="T13" fmla="*/ 64 h 1327"/>
                  <a:gd name="T14" fmla="*/ 0 w 955"/>
                  <a:gd name="T15" fmla="*/ 35 h 1327"/>
                  <a:gd name="T16" fmla="*/ 6 w 955"/>
                  <a:gd name="T17" fmla="*/ 12 h 1327"/>
                  <a:gd name="T18" fmla="*/ 17 w 955"/>
                  <a:gd name="T19" fmla="*/ 0 h 1327"/>
                  <a:gd name="T20" fmla="*/ 32 w 955"/>
                  <a:gd name="T21" fmla="*/ 4 h 1327"/>
                  <a:gd name="T22" fmla="*/ 47 w 955"/>
                  <a:gd name="T23" fmla="*/ 3 h 13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55" h="1327">
                    <a:moveTo>
                      <a:pt x="744" y="51"/>
                    </a:moveTo>
                    <a:lnTo>
                      <a:pt x="813" y="43"/>
                    </a:lnTo>
                    <a:lnTo>
                      <a:pt x="936" y="457"/>
                    </a:lnTo>
                    <a:lnTo>
                      <a:pt x="955" y="913"/>
                    </a:lnTo>
                    <a:lnTo>
                      <a:pt x="824" y="1204"/>
                    </a:lnTo>
                    <a:lnTo>
                      <a:pt x="450" y="1327"/>
                    </a:lnTo>
                    <a:lnTo>
                      <a:pt x="36" y="1022"/>
                    </a:lnTo>
                    <a:lnTo>
                      <a:pt x="0" y="562"/>
                    </a:lnTo>
                    <a:lnTo>
                      <a:pt x="99" y="191"/>
                    </a:lnTo>
                    <a:lnTo>
                      <a:pt x="275" y="0"/>
                    </a:lnTo>
                    <a:lnTo>
                      <a:pt x="511" y="69"/>
                    </a:lnTo>
                    <a:lnTo>
                      <a:pt x="744" y="5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7" name="Freeform 587"/>
              <p:cNvSpPr>
                <a:spLocks/>
              </p:cNvSpPr>
              <p:nvPr/>
            </p:nvSpPr>
            <p:spPr bwMode="auto">
              <a:xfrm>
                <a:off x="3561" y="1901"/>
                <a:ext cx="218" cy="303"/>
              </a:xfrm>
              <a:custGeom>
                <a:avLst/>
                <a:gdLst>
                  <a:gd name="T0" fmla="*/ 43 w 874"/>
                  <a:gd name="T1" fmla="*/ 3 h 1212"/>
                  <a:gd name="T2" fmla="*/ 44 w 874"/>
                  <a:gd name="T3" fmla="*/ 3 h 1212"/>
                  <a:gd name="T4" fmla="*/ 45 w 874"/>
                  <a:gd name="T5" fmla="*/ 3 h 1212"/>
                  <a:gd name="T6" fmla="*/ 46 w 874"/>
                  <a:gd name="T7" fmla="*/ 3 h 1212"/>
                  <a:gd name="T8" fmla="*/ 48 w 874"/>
                  <a:gd name="T9" fmla="*/ 9 h 1212"/>
                  <a:gd name="T10" fmla="*/ 50 w 874"/>
                  <a:gd name="T11" fmla="*/ 14 h 1212"/>
                  <a:gd name="T12" fmla="*/ 52 w 874"/>
                  <a:gd name="T13" fmla="*/ 21 h 1212"/>
                  <a:gd name="T14" fmla="*/ 53 w 874"/>
                  <a:gd name="T15" fmla="*/ 26 h 1212"/>
                  <a:gd name="T16" fmla="*/ 54 w 874"/>
                  <a:gd name="T17" fmla="*/ 33 h 1212"/>
                  <a:gd name="T18" fmla="*/ 54 w 874"/>
                  <a:gd name="T19" fmla="*/ 40 h 1212"/>
                  <a:gd name="T20" fmla="*/ 54 w 874"/>
                  <a:gd name="T21" fmla="*/ 46 h 1212"/>
                  <a:gd name="T22" fmla="*/ 54 w 874"/>
                  <a:gd name="T23" fmla="*/ 53 h 1212"/>
                  <a:gd name="T24" fmla="*/ 53 w 874"/>
                  <a:gd name="T25" fmla="*/ 57 h 1212"/>
                  <a:gd name="T26" fmla="*/ 51 w 874"/>
                  <a:gd name="T27" fmla="*/ 61 h 1212"/>
                  <a:gd name="T28" fmla="*/ 49 w 874"/>
                  <a:gd name="T29" fmla="*/ 65 h 1212"/>
                  <a:gd name="T30" fmla="*/ 47 w 874"/>
                  <a:gd name="T31" fmla="*/ 69 h 1212"/>
                  <a:gd name="T32" fmla="*/ 41 w 874"/>
                  <a:gd name="T33" fmla="*/ 71 h 1212"/>
                  <a:gd name="T34" fmla="*/ 36 w 874"/>
                  <a:gd name="T35" fmla="*/ 73 h 1212"/>
                  <a:gd name="T36" fmla="*/ 31 w 874"/>
                  <a:gd name="T37" fmla="*/ 74 h 1212"/>
                  <a:gd name="T38" fmla="*/ 25 w 874"/>
                  <a:gd name="T39" fmla="*/ 76 h 1212"/>
                  <a:gd name="T40" fmla="*/ 19 w 874"/>
                  <a:gd name="T41" fmla="*/ 72 h 1212"/>
                  <a:gd name="T42" fmla="*/ 14 w 874"/>
                  <a:gd name="T43" fmla="*/ 67 h 1212"/>
                  <a:gd name="T44" fmla="*/ 8 w 874"/>
                  <a:gd name="T45" fmla="*/ 63 h 1212"/>
                  <a:gd name="T46" fmla="*/ 2 w 874"/>
                  <a:gd name="T47" fmla="*/ 58 h 1212"/>
                  <a:gd name="T48" fmla="*/ 1 w 874"/>
                  <a:gd name="T49" fmla="*/ 52 h 1212"/>
                  <a:gd name="T50" fmla="*/ 1 w 874"/>
                  <a:gd name="T51" fmla="*/ 46 h 1212"/>
                  <a:gd name="T52" fmla="*/ 0 w 874"/>
                  <a:gd name="T53" fmla="*/ 39 h 1212"/>
                  <a:gd name="T54" fmla="*/ 0 w 874"/>
                  <a:gd name="T55" fmla="*/ 33 h 1212"/>
                  <a:gd name="T56" fmla="*/ 1 w 874"/>
                  <a:gd name="T57" fmla="*/ 28 h 1212"/>
                  <a:gd name="T58" fmla="*/ 3 w 874"/>
                  <a:gd name="T59" fmla="*/ 22 h 1212"/>
                  <a:gd name="T60" fmla="*/ 4 w 874"/>
                  <a:gd name="T61" fmla="*/ 16 h 1212"/>
                  <a:gd name="T62" fmla="*/ 5 w 874"/>
                  <a:gd name="T63" fmla="*/ 11 h 1212"/>
                  <a:gd name="T64" fmla="*/ 8 w 874"/>
                  <a:gd name="T65" fmla="*/ 8 h 1212"/>
                  <a:gd name="T66" fmla="*/ 10 w 874"/>
                  <a:gd name="T67" fmla="*/ 6 h 1212"/>
                  <a:gd name="T68" fmla="*/ 13 w 874"/>
                  <a:gd name="T69" fmla="*/ 3 h 1212"/>
                  <a:gd name="T70" fmla="*/ 15 w 874"/>
                  <a:gd name="T71" fmla="*/ 0 h 1212"/>
                  <a:gd name="T72" fmla="*/ 19 w 874"/>
                  <a:gd name="T73" fmla="*/ 1 h 1212"/>
                  <a:gd name="T74" fmla="*/ 22 w 874"/>
                  <a:gd name="T75" fmla="*/ 2 h 1212"/>
                  <a:gd name="T76" fmla="*/ 25 w 874"/>
                  <a:gd name="T77" fmla="*/ 3 h 1212"/>
                  <a:gd name="T78" fmla="*/ 28 w 874"/>
                  <a:gd name="T79" fmla="*/ 4 h 1212"/>
                  <a:gd name="T80" fmla="*/ 32 w 874"/>
                  <a:gd name="T81" fmla="*/ 4 h 1212"/>
                  <a:gd name="T82" fmla="*/ 36 w 874"/>
                  <a:gd name="T83" fmla="*/ 4 h 1212"/>
                  <a:gd name="T84" fmla="*/ 39 w 874"/>
                  <a:gd name="T85" fmla="*/ 3 h 1212"/>
                  <a:gd name="T86" fmla="*/ 42 w 874"/>
                  <a:gd name="T87" fmla="*/ 3 h 12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74" h="1212">
                    <a:moveTo>
                      <a:pt x="679" y="51"/>
                    </a:moveTo>
                    <a:lnTo>
                      <a:pt x="690" y="51"/>
                    </a:lnTo>
                    <a:lnTo>
                      <a:pt x="698" y="43"/>
                    </a:lnTo>
                    <a:lnTo>
                      <a:pt x="708" y="43"/>
                    </a:lnTo>
                    <a:lnTo>
                      <a:pt x="716" y="43"/>
                    </a:lnTo>
                    <a:lnTo>
                      <a:pt x="723" y="43"/>
                    </a:lnTo>
                    <a:lnTo>
                      <a:pt x="734" y="43"/>
                    </a:lnTo>
                    <a:lnTo>
                      <a:pt x="741" y="43"/>
                    </a:lnTo>
                    <a:lnTo>
                      <a:pt x="759" y="87"/>
                    </a:lnTo>
                    <a:lnTo>
                      <a:pt x="770" y="137"/>
                    </a:lnTo>
                    <a:lnTo>
                      <a:pt x="784" y="184"/>
                    </a:lnTo>
                    <a:lnTo>
                      <a:pt x="802" y="228"/>
                    </a:lnTo>
                    <a:lnTo>
                      <a:pt x="813" y="279"/>
                    </a:lnTo>
                    <a:lnTo>
                      <a:pt x="831" y="326"/>
                    </a:lnTo>
                    <a:lnTo>
                      <a:pt x="838" y="369"/>
                    </a:lnTo>
                    <a:lnTo>
                      <a:pt x="856" y="420"/>
                    </a:lnTo>
                    <a:lnTo>
                      <a:pt x="856" y="475"/>
                    </a:lnTo>
                    <a:lnTo>
                      <a:pt x="864" y="526"/>
                    </a:lnTo>
                    <a:lnTo>
                      <a:pt x="864" y="580"/>
                    </a:lnTo>
                    <a:lnTo>
                      <a:pt x="864" y="635"/>
                    </a:lnTo>
                    <a:lnTo>
                      <a:pt x="864" y="686"/>
                    </a:lnTo>
                    <a:lnTo>
                      <a:pt x="874" y="740"/>
                    </a:lnTo>
                    <a:lnTo>
                      <a:pt x="874" y="790"/>
                    </a:lnTo>
                    <a:lnTo>
                      <a:pt x="874" y="844"/>
                    </a:lnTo>
                    <a:lnTo>
                      <a:pt x="856" y="870"/>
                    </a:lnTo>
                    <a:lnTo>
                      <a:pt x="846" y="907"/>
                    </a:lnTo>
                    <a:lnTo>
                      <a:pt x="831" y="943"/>
                    </a:lnTo>
                    <a:lnTo>
                      <a:pt x="813" y="976"/>
                    </a:lnTo>
                    <a:lnTo>
                      <a:pt x="795" y="1004"/>
                    </a:lnTo>
                    <a:lnTo>
                      <a:pt x="784" y="1037"/>
                    </a:lnTo>
                    <a:lnTo>
                      <a:pt x="770" y="1070"/>
                    </a:lnTo>
                    <a:lnTo>
                      <a:pt x="752" y="1106"/>
                    </a:lnTo>
                    <a:lnTo>
                      <a:pt x="708" y="1113"/>
                    </a:lnTo>
                    <a:lnTo>
                      <a:pt x="661" y="1131"/>
                    </a:lnTo>
                    <a:lnTo>
                      <a:pt x="617" y="1142"/>
                    </a:lnTo>
                    <a:lnTo>
                      <a:pt x="581" y="1161"/>
                    </a:lnTo>
                    <a:lnTo>
                      <a:pt x="538" y="1175"/>
                    </a:lnTo>
                    <a:lnTo>
                      <a:pt x="494" y="1186"/>
                    </a:lnTo>
                    <a:lnTo>
                      <a:pt x="450" y="1204"/>
                    </a:lnTo>
                    <a:lnTo>
                      <a:pt x="407" y="1212"/>
                    </a:lnTo>
                    <a:lnTo>
                      <a:pt x="363" y="1175"/>
                    </a:lnTo>
                    <a:lnTo>
                      <a:pt x="309" y="1142"/>
                    </a:lnTo>
                    <a:lnTo>
                      <a:pt x="266" y="1106"/>
                    </a:lnTo>
                    <a:lnTo>
                      <a:pt x="221" y="1070"/>
                    </a:lnTo>
                    <a:lnTo>
                      <a:pt x="178" y="1037"/>
                    </a:lnTo>
                    <a:lnTo>
                      <a:pt x="124" y="1004"/>
                    </a:lnTo>
                    <a:lnTo>
                      <a:pt x="81" y="968"/>
                    </a:lnTo>
                    <a:lnTo>
                      <a:pt x="37" y="932"/>
                    </a:lnTo>
                    <a:lnTo>
                      <a:pt x="26" y="881"/>
                    </a:lnTo>
                    <a:lnTo>
                      <a:pt x="26" y="826"/>
                    </a:lnTo>
                    <a:lnTo>
                      <a:pt x="19" y="783"/>
                    </a:lnTo>
                    <a:lnTo>
                      <a:pt x="19" y="729"/>
                    </a:lnTo>
                    <a:lnTo>
                      <a:pt x="8" y="678"/>
                    </a:lnTo>
                    <a:lnTo>
                      <a:pt x="8" y="623"/>
                    </a:lnTo>
                    <a:lnTo>
                      <a:pt x="0" y="572"/>
                    </a:lnTo>
                    <a:lnTo>
                      <a:pt x="0" y="518"/>
                    </a:lnTo>
                    <a:lnTo>
                      <a:pt x="8" y="475"/>
                    </a:lnTo>
                    <a:lnTo>
                      <a:pt x="19" y="438"/>
                    </a:lnTo>
                    <a:lnTo>
                      <a:pt x="26" y="395"/>
                    </a:lnTo>
                    <a:lnTo>
                      <a:pt x="45" y="351"/>
                    </a:lnTo>
                    <a:lnTo>
                      <a:pt x="55" y="308"/>
                    </a:lnTo>
                    <a:lnTo>
                      <a:pt x="63" y="260"/>
                    </a:lnTo>
                    <a:lnTo>
                      <a:pt x="70" y="217"/>
                    </a:lnTo>
                    <a:lnTo>
                      <a:pt x="88" y="173"/>
                    </a:lnTo>
                    <a:lnTo>
                      <a:pt x="106" y="155"/>
                    </a:lnTo>
                    <a:lnTo>
                      <a:pt x="124" y="130"/>
                    </a:lnTo>
                    <a:lnTo>
                      <a:pt x="142" y="112"/>
                    </a:lnTo>
                    <a:lnTo>
                      <a:pt x="167" y="87"/>
                    </a:lnTo>
                    <a:lnTo>
                      <a:pt x="185" y="69"/>
                    </a:lnTo>
                    <a:lnTo>
                      <a:pt x="203" y="43"/>
                    </a:lnTo>
                    <a:lnTo>
                      <a:pt x="229" y="25"/>
                    </a:lnTo>
                    <a:lnTo>
                      <a:pt x="248" y="0"/>
                    </a:lnTo>
                    <a:lnTo>
                      <a:pt x="272" y="6"/>
                    </a:lnTo>
                    <a:lnTo>
                      <a:pt x="302" y="14"/>
                    </a:lnTo>
                    <a:lnTo>
                      <a:pt x="327" y="25"/>
                    </a:lnTo>
                    <a:lnTo>
                      <a:pt x="353" y="32"/>
                    </a:lnTo>
                    <a:lnTo>
                      <a:pt x="381" y="43"/>
                    </a:lnTo>
                    <a:lnTo>
                      <a:pt x="407" y="51"/>
                    </a:lnTo>
                    <a:lnTo>
                      <a:pt x="432" y="61"/>
                    </a:lnTo>
                    <a:lnTo>
                      <a:pt x="457" y="69"/>
                    </a:lnTo>
                    <a:lnTo>
                      <a:pt x="487" y="61"/>
                    </a:lnTo>
                    <a:lnTo>
                      <a:pt x="512" y="61"/>
                    </a:lnTo>
                    <a:lnTo>
                      <a:pt x="538" y="61"/>
                    </a:lnTo>
                    <a:lnTo>
                      <a:pt x="574" y="61"/>
                    </a:lnTo>
                    <a:lnTo>
                      <a:pt x="599" y="51"/>
                    </a:lnTo>
                    <a:lnTo>
                      <a:pt x="628" y="51"/>
                    </a:lnTo>
                    <a:lnTo>
                      <a:pt x="653" y="51"/>
                    </a:lnTo>
                    <a:lnTo>
                      <a:pt x="679" y="51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8" name="Freeform 588"/>
              <p:cNvSpPr>
                <a:spLocks/>
              </p:cNvSpPr>
              <p:nvPr/>
            </p:nvSpPr>
            <p:spPr bwMode="auto">
              <a:xfrm>
                <a:off x="3572" y="1901"/>
                <a:ext cx="200" cy="277"/>
              </a:xfrm>
              <a:custGeom>
                <a:avLst/>
                <a:gdLst>
                  <a:gd name="T0" fmla="*/ 39 w 801"/>
                  <a:gd name="T1" fmla="*/ 3 h 1106"/>
                  <a:gd name="T2" fmla="*/ 40 w 801"/>
                  <a:gd name="T3" fmla="*/ 3 h 1106"/>
                  <a:gd name="T4" fmla="*/ 41 w 801"/>
                  <a:gd name="T5" fmla="*/ 3 h 1106"/>
                  <a:gd name="T6" fmla="*/ 42 w 801"/>
                  <a:gd name="T7" fmla="*/ 3 h 1106"/>
                  <a:gd name="T8" fmla="*/ 44 w 801"/>
                  <a:gd name="T9" fmla="*/ 8 h 1106"/>
                  <a:gd name="T10" fmla="*/ 46 w 801"/>
                  <a:gd name="T11" fmla="*/ 13 h 1106"/>
                  <a:gd name="T12" fmla="*/ 47 w 801"/>
                  <a:gd name="T13" fmla="*/ 19 h 1106"/>
                  <a:gd name="T14" fmla="*/ 49 w 801"/>
                  <a:gd name="T15" fmla="*/ 24 h 1106"/>
                  <a:gd name="T16" fmla="*/ 49 w 801"/>
                  <a:gd name="T17" fmla="*/ 30 h 1106"/>
                  <a:gd name="T18" fmla="*/ 49 w 801"/>
                  <a:gd name="T19" fmla="*/ 36 h 1106"/>
                  <a:gd name="T20" fmla="*/ 49 w 801"/>
                  <a:gd name="T21" fmla="*/ 42 h 1106"/>
                  <a:gd name="T22" fmla="*/ 50 w 801"/>
                  <a:gd name="T23" fmla="*/ 48 h 1106"/>
                  <a:gd name="T24" fmla="*/ 48 w 801"/>
                  <a:gd name="T25" fmla="*/ 52 h 1106"/>
                  <a:gd name="T26" fmla="*/ 46 w 801"/>
                  <a:gd name="T27" fmla="*/ 56 h 1106"/>
                  <a:gd name="T28" fmla="*/ 44 w 801"/>
                  <a:gd name="T29" fmla="*/ 60 h 1106"/>
                  <a:gd name="T30" fmla="*/ 43 w 801"/>
                  <a:gd name="T31" fmla="*/ 63 h 1106"/>
                  <a:gd name="T32" fmla="*/ 38 w 801"/>
                  <a:gd name="T33" fmla="*/ 65 h 1106"/>
                  <a:gd name="T34" fmla="*/ 33 w 801"/>
                  <a:gd name="T35" fmla="*/ 66 h 1106"/>
                  <a:gd name="T36" fmla="*/ 28 w 801"/>
                  <a:gd name="T37" fmla="*/ 68 h 1106"/>
                  <a:gd name="T38" fmla="*/ 23 w 801"/>
                  <a:gd name="T39" fmla="*/ 69 h 1106"/>
                  <a:gd name="T40" fmla="*/ 18 w 801"/>
                  <a:gd name="T41" fmla="*/ 65 h 1106"/>
                  <a:gd name="T42" fmla="*/ 13 w 801"/>
                  <a:gd name="T43" fmla="*/ 61 h 1106"/>
                  <a:gd name="T44" fmla="*/ 7 w 801"/>
                  <a:gd name="T45" fmla="*/ 57 h 1106"/>
                  <a:gd name="T46" fmla="*/ 2 w 801"/>
                  <a:gd name="T47" fmla="*/ 53 h 1106"/>
                  <a:gd name="T48" fmla="*/ 1 w 801"/>
                  <a:gd name="T49" fmla="*/ 48 h 1106"/>
                  <a:gd name="T50" fmla="*/ 1 w 801"/>
                  <a:gd name="T51" fmla="*/ 41 h 1106"/>
                  <a:gd name="T52" fmla="*/ 0 w 801"/>
                  <a:gd name="T53" fmla="*/ 36 h 1106"/>
                  <a:gd name="T54" fmla="*/ 0 w 801"/>
                  <a:gd name="T55" fmla="*/ 30 h 1106"/>
                  <a:gd name="T56" fmla="*/ 1 w 801"/>
                  <a:gd name="T57" fmla="*/ 25 h 1106"/>
                  <a:gd name="T58" fmla="*/ 3 w 801"/>
                  <a:gd name="T59" fmla="*/ 20 h 1106"/>
                  <a:gd name="T60" fmla="*/ 4 w 801"/>
                  <a:gd name="T61" fmla="*/ 16 h 1106"/>
                  <a:gd name="T62" fmla="*/ 5 w 801"/>
                  <a:gd name="T63" fmla="*/ 11 h 1106"/>
                  <a:gd name="T64" fmla="*/ 7 w 801"/>
                  <a:gd name="T65" fmla="*/ 8 h 1106"/>
                  <a:gd name="T66" fmla="*/ 10 w 801"/>
                  <a:gd name="T67" fmla="*/ 6 h 1106"/>
                  <a:gd name="T68" fmla="*/ 12 w 801"/>
                  <a:gd name="T69" fmla="*/ 3 h 1106"/>
                  <a:gd name="T70" fmla="*/ 14 w 801"/>
                  <a:gd name="T71" fmla="*/ 0 h 1106"/>
                  <a:gd name="T72" fmla="*/ 17 w 801"/>
                  <a:gd name="T73" fmla="*/ 1 h 1106"/>
                  <a:gd name="T74" fmla="*/ 20 w 801"/>
                  <a:gd name="T75" fmla="*/ 2 h 1106"/>
                  <a:gd name="T76" fmla="*/ 24 w 801"/>
                  <a:gd name="T77" fmla="*/ 3 h 1106"/>
                  <a:gd name="T78" fmla="*/ 26 w 801"/>
                  <a:gd name="T79" fmla="*/ 4 h 1106"/>
                  <a:gd name="T80" fmla="*/ 30 w 801"/>
                  <a:gd name="T81" fmla="*/ 4 h 1106"/>
                  <a:gd name="T82" fmla="*/ 32 w 801"/>
                  <a:gd name="T83" fmla="*/ 3 h 1106"/>
                  <a:gd name="T84" fmla="*/ 36 w 801"/>
                  <a:gd name="T85" fmla="*/ 3 h 1106"/>
                  <a:gd name="T86" fmla="*/ 38 w 801"/>
                  <a:gd name="T87" fmla="*/ 3 h 1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01" h="1106">
                    <a:moveTo>
                      <a:pt x="616" y="43"/>
                    </a:moveTo>
                    <a:lnTo>
                      <a:pt x="627" y="43"/>
                    </a:lnTo>
                    <a:lnTo>
                      <a:pt x="634" y="43"/>
                    </a:lnTo>
                    <a:lnTo>
                      <a:pt x="645" y="43"/>
                    </a:lnTo>
                    <a:lnTo>
                      <a:pt x="653" y="43"/>
                    </a:lnTo>
                    <a:lnTo>
                      <a:pt x="663" y="43"/>
                    </a:lnTo>
                    <a:lnTo>
                      <a:pt x="671" y="43"/>
                    </a:lnTo>
                    <a:lnTo>
                      <a:pt x="678" y="43"/>
                    </a:lnTo>
                    <a:lnTo>
                      <a:pt x="696" y="87"/>
                    </a:lnTo>
                    <a:lnTo>
                      <a:pt x="707" y="123"/>
                    </a:lnTo>
                    <a:lnTo>
                      <a:pt x="725" y="166"/>
                    </a:lnTo>
                    <a:lnTo>
                      <a:pt x="732" y="209"/>
                    </a:lnTo>
                    <a:lnTo>
                      <a:pt x="739" y="254"/>
                    </a:lnTo>
                    <a:lnTo>
                      <a:pt x="757" y="297"/>
                    </a:lnTo>
                    <a:lnTo>
                      <a:pt x="768" y="341"/>
                    </a:lnTo>
                    <a:lnTo>
                      <a:pt x="786" y="387"/>
                    </a:lnTo>
                    <a:lnTo>
                      <a:pt x="786" y="432"/>
                    </a:lnTo>
                    <a:lnTo>
                      <a:pt x="786" y="481"/>
                    </a:lnTo>
                    <a:lnTo>
                      <a:pt x="793" y="526"/>
                    </a:lnTo>
                    <a:lnTo>
                      <a:pt x="793" y="572"/>
                    </a:lnTo>
                    <a:lnTo>
                      <a:pt x="793" y="623"/>
                    </a:lnTo>
                    <a:lnTo>
                      <a:pt x="793" y="667"/>
                    </a:lnTo>
                    <a:lnTo>
                      <a:pt x="793" y="722"/>
                    </a:lnTo>
                    <a:lnTo>
                      <a:pt x="801" y="765"/>
                    </a:lnTo>
                    <a:lnTo>
                      <a:pt x="786" y="801"/>
                    </a:lnTo>
                    <a:lnTo>
                      <a:pt x="775" y="826"/>
                    </a:lnTo>
                    <a:lnTo>
                      <a:pt x="757" y="852"/>
                    </a:lnTo>
                    <a:lnTo>
                      <a:pt x="739" y="888"/>
                    </a:lnTo>
                    <a:lnTo>
                      <a:pt x="732" y="913"/>
                    </a:lnTo>
                    <a:lnTo>
                      <a:pt x="714" y="950"/>
                    </a:lnTo>
                    <a:lnTo>
                      <a:pt x="707" y="976"/>
                    </a:lnTo>
                    <a:lnTo>
                      <a:pt x="689" y="1012"/>
                    </a:lnTo>
                    <a:lnTo>
                      <a:pt x="653" y="1022"/>
                    </a:lnTo>
                    <a:lnTo>
                      <a:pt x="608" y="1030"/>
                    </a:lnTo>
                    <a:lnTo>
                      <a:pt x="572" y="1044"/>
                    </a:lnTo>
                    <a:lnTo>
                      <a:pt x="529" y="1052"/>
                    </a:lnTo>
                    <a:lnTo>
                      <a:pt x="493" y="1070"/>
                    </a:lnTo>
                    <a:lnTo>
                      <a:pt x="449" y="1080"/>
                    </a:lnTo>
                    <a:lnTo>
                      <a:pt x="412" y="1088"/>
                    </a:lnTo>
                    <a:lnTo>
                      <a:pt x="369" y="1106"/>
                    </a:lnTo>
                    <a:lnTo>
                      <a:pt x="336" y="1070"/>
                    </a:lnTo>
                    <a:lnTo>
                      <a:pt x="290" y="1044"/>
                    </a:lnTo>
                    <a:lnTo>
                      <a:pt x="246" y="1012"/>
                    </a:lnTo>
                    <a:lnTo>
                      <a:pt x="203" y="976"/>
                    </a:lnTo>
                    <a:lnTo>
                      <a:pt x="158" y="950"/>
                    </a:lnTo>
                    <a:lnTo>
                      <a:pt x="122" y="913"/>
                    </a:lnTo>
                    <a:lnTo>
                      <a:pt x="79" y="881"/>
                    </a:lnTo>
                    <a:lnTo>
                      <a:pt x="36" y="852"/>
                    </a:lnTo>
                    <a:lnTo>
                      <a:pt x="36" y="801"/>
                    </a:lnTo>
                    <a:lnTo>
                      <a:pt x="25" y="758"/>
                    </a:lnTo>
                    <a:lnTo>
                      <a:pt x="25" y="714"/>
                    </a:lnTo>
                    <a:lnTo>
                      <a:pt x="18" y="659"/>
                    </a:lnTo>
                    <a:lnTo>
                      <a:pt x="18" y="616"/>
                    </a:lnTo>
                    <a:lnTo>
                      <a:pt x="10" y="572"/>
                    </a:lnTo>
                    <a:lnTo>
                      <a:pt x="10" y="518"/>
                    </a:lnTo>
                    <a:lnTo>
                      <a:pt x="0" y="475"/>
                    </a:lnTo>
                    <a:lnTo>
                      <a:pt x="10" y="438"/>
                    </a:lnTo>
                    <a:lnTo>
                      <a:pt x="18" y="395"/>
                    </a:lnTo>
                    <a:lnTo>
                      <a:pt x="36" y="359"/>
                    </a:lnTo>
                    <a:lnTo>
                      <a:pt x="43" y="315"/>
                    </a:lnTo>
                    <a:lnTo>
                      <a:pt x="54" y="279"/>
                    </a:lnTo>
                    <a:lnTo>
                      <a:pt x="61" y="246"/>
                    </a:lnTo>
                    <a:lnTo>
                      <a:pt x="72" y="199"/>
                    </a:lnTo>
                    <a:lnTo>
                      <a:pt x="79" y="166"/>
                    </a:lnTo>
                    <a:lnTo>
                      <a:pt x="97" y="148"/>
                    </a:lnTo>
                    <a:lnTo>
                      <a:pt x="115" y="123"/>
                    </a:lnTo>
                    <a:lnTo>
                      <a:pt x="140" y="105"/>
                    </a:lnTo>
                    <a:lnTo>
                      <a:pt x="158" y="87"/>
                    </a:lnTo>
                    <a:lnTo>
                      <a:pt x="176" y="61"/>
                    </a:lnTo>
                    <a:lnTo>
                      <a:pt x="195" y="43"/>
                    </a:lnTo>
                    <a:lnTo>
                      <a:pt x="209" y="25"/>
                    </a:lnTo>
                    <a:lnTo>
                      <a:pt x="227" y="0"/>
                    </a:lnTo>
                    <a:lnTo>
                      <a:pt x="257" y="6"/>
                    </a:lnTo>
                    <a:lnTo>
                      <a:pt x="282" y="14"/>
                    </a:lnTo>
                    <a:lnTo>
                      <a:pt x="300" y="25"/>
                    </a:lnTo>
                    <a:lnTo>
                      <a:pt x="326" y="32"/>
                    </a:lnTo>
                    <a:lnTo>
                      <a:pt x="351" y="43"/>
                    </a:lnTo>
                    <a:lnTo>
                      <a:pt x="381" y="43"/>
                    </a:lnTo>
                    <a:lnTo>
                      <a:pt x="399" y="51"/>
                    </a:lnTo>
                    <a:lnTo>
                      <a:pt x="424" y="61"/>
                    </a:lnTo>
                    <a:lnTo>
                      <a:pt x="449" y="61"/>
                    </a:lnTo>
                    <a:lnTo>
                      <a:pt x="475" y="61"/>
                    </a:lnTo>
                    <a:lnTo>
                      <a:pt x="503" y="51"/>
                    </a:lnTo>
                    <a:lnTo>
                      <a:pt x="521" y="51"/>
                    </a:lnTo>
                    <a:lnTo>
                      <a:pt x="547" y="51"/>
                    </a:lnTo>
                    <a:lnTo>
                      <a:pt x="572" y="51"/>
                    </a:lnTo>
                    <a:lnTo>
                      <a:pt x="598" y="51"/>
                    </a:lnTo>
                    <a:lnTo>
                      <a:pt x="616" y="43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9" name="Freeform 589"/>
              <p:cNvSpPr>
                <a:spLocks/>
              </p:cNvSpPr>
              <p:nvPr/>
            </p:nvSpPr>
            <p:spPr bwMode="auto">
              <a:xfrm>
                <a:off x="3585" y="1903"/>
                <a:ext cx="179" cy="249"/>
              </a:xfrm>
              <a:custGeom>
                <a:avLst/>
                <a:gdLst>
                  <a:gd name="T0" fmla="*/ 35 w 714"/>
                  <a:gd name="T1" fmla="*/ 2 h 998"/>
                  <a:gd name="T2" fmla="*/ 36 w 714"/>
                  <a:gd name="T3" fmla="*/ 2 h 998"/>
                  <a:gd name="T4" fmla="*/ 38 w 714"/>
                  <a:gd name="T5" fmla="*/ 2 h 998"/>
                  <a:gd name="T6" fmla="*/ 39 w 714"/>
                  <a:gd name="T7" fmla="*/ 4 h 998"/>
                  <a:gd name="T8" fmla="*/ 40 w 714"/>
                  <a:gd name="T9" fmla="*/ 9 h 998"/>
                  <a:gd name="T10" fmla="*/ 42 w 714"/>
                  <a:gd name="T11" fmla="*/ 14 h 998"/>
                  <a:gd name="T12" fmla="*/ 43 w 714"/>
                  <a:gd name="T13" fmla="*/ 19 h 998"/>
                  <a:gd name="T14" fmla="*/ 44 w 714"/>
                  <a:gd name="T15" fmla="*/ 24 h 998"/>
                  <a:gd name="T16" fmla="*/ 44 w 714"/>
                  <a:gd name="T17" fmla="*/ 29 h 998"/>
                  <a:gd name="T18" fmla="*/ 45 w 714"/>
                  <a:gd name="T19" fmla="*/ 35 h 998"/>
                  <a:gd name="T20" fmla="*/ 45 w 714"/>
                  <a:gd name="T21" fmla="*/ 40 h 998"/>
                  <a:gd name="T22" fmla="*/ 44 w 714"/>
                  <a:gd name="T23" fmla="*/ 45 h 998"/>
                  <a:gd name="T24" fmla="*/ 43 w 714"/>
                  <a:gd name="T25" fmla="*/ 48 h 998"/>
                  <a:gd name="T26" fmla="*/ 41 w 714"/>
                  <a:gd name="T27" fmla="*/ 51 h 998"/>
                  <a:gd name="T28" fmla="*/ 39 w 714"/>
                  <a:gd name="T29" fmla="*/ 54 h 998"/>
                  <a:gd name="T30" fmla="*/ 36 w 714"/>
                  <a:gd name="T31" fmla="*/ 57 h 998"/>
                  <a:gd name="T32" fmla="*/ 32 w 714"/>
                  <a:gd name="T33" fmla="*/ 58 h 998"/>
                  <a:gd name="T34" fmla="*/ 28 w 714"/>
                  <a:gd name="T35" fmla="*/ 60 h 998"/>
                  <a:gd name="T36" fmla="*/ 23 w 714"/>
                  <a:gd name="T37" fmla="*/ 61 h 998"/>
                  <a:gd name="T38" fmla="*/ 19 w 714"/>
                  <a:gd name="T39" fmla="*/ 60 h 998"/>
                  <a:gd name="T40" fmla="*/ 14 w 714"/>
                  <a:gd name="T41" fmla="*/ 56 h 998"/>
                  <a:gd name="T42" fmla="*/ 9 w 714"/>
                  <a:gd name="T43" fmla="*/ 53 h 998"/>
                  <a:gd name="T44" fmla="*/ 4 w 714"/>
                  <a:gd name="T45" fmla="*/ 49 h 998"/>
                  <a:gd name="T46" fmla="*/ 2 w 714"/>
                  <a:gd name="T47" fmla="*/ 45 h 998"/>
                  <a:gd name="T48" fmla="*/ 1 w 714"/>
                  <a:gd name="T49" fmla="*/ 39 h 998"/>
                  <a:gd name="T50" fmla="*/ 1 w 714"/>
                  <a:gd name="T51" fmla="*/ 34 h 998"/>
                  <a:gd name="T52" fmla="*/ 0 w 714"/>
                  <a:gd name="T53" fmla="*/ 29 h 998"/>
                  <a:gd name="T54" fmla="*/ 1 w 714"/>
                  <a:gd name="T55" fmla="*/ 24 h 998"/>
                  <a:gd name="T56" fmla="*/ 2 w 714"/>
                  <a:gd name="T57" fmla="*/ 20 h 998"/>
                  <a:gd name="T58" fmla="*/ 3 w 714"/>
                  <a:gd name="T59" fmla="*/ 15 h 998"/>
                  <a:gd name="T60" fmla="*/ 4 w 714"/>
                  <a:gd name="T61" fmla="*/ 11 h 998"/>
                  <a:gd name="T62" fmla="*/ 6 w 714"/>
                  <a:gd name="T63" fmla="*/ 8 h 998"/>
                  <a:gd name="T64" fmla="*/ 8 w 714"/>
                  <a:gd name="T65" fmla="*/ 5 h 998"/>
                  <a:gd name="T66" fmla="*/ 10 w 714"/>
                  <a:gd name="T67" fmla="*/ 3 h 998"/>
                  <a:gd name="T68" fmla="*/ 12 w 714"/>
                  <a:gd name="T69" fmla="*/ 1 h 998"/>
                  <a:gd name="T70" fmla="*/ 14 w 714"/>
                  <a:gd name="T71" fmla="*/ 0 h 998"/>
                  <a:gd name="T72" fmla="*/ 17 w 714"/>
                  <a:gd name="T73" fmla="*/ 1 h 998"/>
                  <a:gd name="T74" fmla="*/ 20 w 714"/>
                  <a:gd name="T75" fmla="*/ 1 h 998"/>
                  <a:gd name="T76" fmla="*/ 23 w 714"/>
                  <a:gd name="T77" fmla="*/ 3 h 998"/>
                  <a:gd name="T78" fmla="*/ 26 w 714"/>
                  <a:gd name="T79" fmla="*/ 3 h 998"/>
                  <a:gd name="T80" fmla="*/ 28 w 714"/>
                  <a:gd name="T81" fmla="*/ 3 h 998"/>
                  <a:gd name="T82" fmla="*/ 31 w 714"/>
                  <a:gd name="T83" fmla="*/ 3 h 998"/>
                  <a:gd name="T84" fmla="*/ 33 w 714"/>
                  <a:gd name="T85" fmla="*/ 2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14" h="998">
                    <a:moveTo>
                      <a:pt x="554" y="37"/>
                    </a:moveTo>
                    <a:lnTo>
                      <a:pt x="562" y="37"/>
                    </a:lnTo>
                    <a:lnTo>
                      <a:pt x="573" y="37"/>
                    </a:lnTo>
                    <a:lnTo>
                      <a:pt x="580" y="37"/>
                    </a:lnTo>
                    <a:lnTo>
                      <a:pt x="591" y="37"/>
                    </a:lnTo>
                    <a:lnTo>
                      <a:pt x="599" y="37"/>
                    </a:lnTo>
                    <a:lnTo>
                      <a:pt x="609" y="37"/>
                    </a:lnTo>
                    <a:lnTo>
                      <a:pt x="617" y="70"/>
                    </a:lnTo>
                    <a:lnTo>
                      <a:pt x="635" y="106"/>
                    </a:lnTo>
                    <a:lnTo>
                      <a:pt x="642" y="149"/>
                    </a:lnTo>
                    <a:lnTo>
                      <a:pt x="653" y="185"/>
                    </a:lnTo>
                    <a:lnTo>
                      <a:pt x="671" y="222"/>
                    </a:lnTo>
                    <a:lnTo>
                      <a:pt x="678" y="266"/>
                    </a:lnTo>
                    <a:lnTo>
                      <a:pt x="685" y="302"/>
                    </a:lnTo>
                    <a:lnTo>
                      <a:pt x="703" y="345"/>
                    </a:lnTo>
                    <a:lnTo>
                      <a:pt x="703" y="381"/>
                    </a:lnTo>
                    <a:lnTo>
                      <a:pt x="703" y="426"/>
                    </a:lnTo>
                    <a:lnTo>
                      <a:pt x="703" y="469"/>
                    </a:lnTo>
                    <a:lnTo>
                      <a:pt x="714" y="512"/>
                    </a:lnTo>
                    <a:lnTo>
                      <a:pt x="714" y="556"/>
                    </a:lnTo>
                    <a:lnTo>
                      <a:pt x="714" y="599"/>
                    </a:lnTo>
                    <a:lnTo>
                      <a:pt x="714" y="643"/>
                    </a:lnTo>
                    <a:lnTo>
                      <a:pt x="714" y="690"/>
                    </a:lnTo>
                    <a:lnTo>
                      <a:pt x="703" y="716"/>
                    </a:lnTo>
                    <a:lnTo>
                      <a:pt x="685" y="741"/>
                    </a:lnTo>
                    <a:lnTo>
                      <a:pt x="678" y="770"/>
                    </a:lnTo>
                    <a:lnTo>
                      <a:pt x="671" y="795"/>
                    </a:lnTo>
                    <a:lnTo>
                      <a:pt x="653" y="820"/>
                    </a:lnTo>
                    <a:lnTo>
                      <a:pt x="642" y="846"/>
                    </a:lnTo>
                    <a:lnTo>
                      <a:pt x="624" y="875"/>
                    </a:lnTo>
                    <a:lnTo>
                      <a:pt x="617" y="901"/>
                    </a:lnTo>
                    <a:lnTo>
                      <a:pt x="580" y="919"/>
                    </a:lnTo>
                    <a:lnTo>
                      <a:pt x="544" y="926"/>
                    </a:lnTo>
                    <a:lnTo>
                      <a:pt x="511" y="937"/>
                    </a:lnTo>
                    <a:lnTo>
                      <a:pt x="475" y="944"/>
                    </a:lnTo>
                    <a:lnTo>
                      <a:pt x="439" y="962"/>
                    </a:lnTo>
                    <a:lnTo>
                      <a:pt x="406" y="970"/>
                    </a:lnTo>
                    <a:lnTo>
                      <a:pt x="370" y="980"/>
                    </a:lnTo>
                    <a:lnTo>
                      <a:pt x="333" y="998"/>
                    </a:lnTo>
                    <a:lnTo>
                      <a:pt x="297" y="962"/>
                    </a:lnTo>
                    <a:lnTo>
                      <a:pt x="254" y="937"/>
                    </a:lnTo>
                    <a:lnTo>
                      <a:pt x="221" y="907"/>
                    </a:lnTo>
                    <a:lnTo>
                      <a:pt x="185" y="875"/>
                    </a:lnTo>
                    <a:lnTo>
                      <a:pt x="141" y="846"/>
                    </a:lnTo>
                    <a:lnTo>
                      <a:pt x="104" y="820"/>
                    </a:lnTo>
                    <a:lnTo>
                      <a:pt x="68" y="795"/>
                    </a:lnTo>
                    <a:lnTo>
                      <a:pt x="25" y="759"/>
                    </a:lnTo>
                    <a:lnTo>
                      <a:pt x="25" y="716"/>
                    </a:lnTo>
                    <a:lnTo>
                      <a:pt x="18" y="680"/>
                    </a:lnTo>
                    <a:lnTo>
                      <a:pt x="18" y="635"/>
                    </a:lnTo>
                    <a:lnTo>
                      <a:pt x="18" y="592"/>
                    </a:lnTo>
                    <a:lnTo>
                      <a:pt x="7" y="548"/>
                    </a:lnTo>
                    <a:lnTo>
                      <a:pt x="7" y="512"/>
                    </a:lnTo>
                    <a:lnTo>
                      <a:pt x="0" y="469"/>
                    </a:lnTo>
                    <a:lnTo>
                      <a:pt x="0" y="426"/>
                    </a:lnTo>
                    <a:lnTo>
                      <a:pt x="7" y="389"/>
                    </a:lnTo>
                    <a:lnTo>
                      <a:pt x="18" y="353"/>
                    </a:lnTo>
                    <a:lnTo>
                      <a:pt x="25" y="320"/>
                    </a:lnTo>
                    <a:lnTo>
                      <a:pt x="32" y="284"/>
                    </a:lnTo>
                    <a:lnTo>
                      <a:pt x="43" y="248"/>
                    </a:lnTo>
                    <a:lnTo>
                      <a:pt x="50" y="211"/>
                    </a:lnTo>
                    <a:lnTo>
                      <a:pt x="61" y="178"/>
                    </a:lnTo>
                    <a:lnTo>
                      <a:pt x="68" y="142"/>
                    </a:lnTo>
                    <a:lnTo>
                      <a:pt x="86" y="124"/>
                    </a:lnTo>
                    <a:lnTo>
                      <a:pt x="104" y="106"/>
                    </a:lnTo>
                    <a:lnTo>
                      <a:pt x="122" y="88"/>
                    </a:lnTo>
                    <a:lnTo>
                      <a:pt x="141" y="70"/>
                    </a:lnTo>
                    <a:lnTo>
                      <a:pt x="155" y="55"/>
                    </a:lnTo>
                    <a:lnTo>
                      <a:pt x="167" y="37"/>
                    </a:lnTo>
                    <a:lnTo>
                      <a:pt x="185" y="19"/>
                    </a:lnTo>
                    <a:lnTo>
                      <a:pt x="203" y="0"/>
                    </a:lnTo>
                    <a:lnTo>
                      <a:pt x="228" y="0"/>
                    </a:lnTo>
                    <a:lnTo>
                      <a:pt x="246" y="8"/>
                    </a:lnTo>
                    <a:lnTo>
                      <a:pt x="272" y="19"/>
                    </a:lnTo>
                    <a:lnTo>
                      <a:pt x="290" y="26"/>
                    </a:lnTo>
                    <a:lnTo>
                      <a:pt x="315" y="26"/>
                    </a:lnTo>
                    <a:lnTo>
                      <a:pt x="333" y="37"/>
                    </a:lnTo>
                    <a:lnTo>
                      <a:pt x="358" y="45"/>
                    </a:lnTo>
                    <a:lnTo>
                      <a:pt x="376" y="55"/>
                    </a:lnTo>
                    <a:lnTo>
                      <a:pt x="406" y="45"/>
                    </a:lnTo>
                    <a:lnTo>
                      <a:pt x="421" y="45"/>
                    </a:lnTo>
                    <a:lnTo>
                      <a:pt x="449" y="45"/>
                    </a:lnTo>
                    <a:lnTo>
                      <a:pt x="467" y="45"/>
                    </a:lnTo>
                    <a:lnTo>
                      <a:pt x="493" y="45"/>
                    </a:lnTo>
                    <a:lnTo>
                      <a:pt x="511" y="45"/>
                    </a:lnTo>
                    <a:lnTo>
                      <a:pt x="529" y="37"/>
                    </a:lnTo>
                    <a:lnTo>
                      <a:pt x="554" y="37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0" name="Freeform 590"/>
              <p:cNvSpPr>
                <a:spLocks/>
              </p:cNvSpPr>
              <p:nvPr/>
            </p:nvSpPr>
            <p:spPr bwMode="auto">
              <a:xfrm>
                <a:off x="3598" y="1903"/>
                <a:ext cx="158" cy="220"/>
              </a:xfrm>
              <a:custGeom>
                <a:avLst/>
                <a:gdLst>
                  <a:gd name="T0" fmla="*/ 31 w 635"/>
                  <a:gd name="T1" fmla="*/ 2 h 882"/>
                  <a:gd name="T2" fmla="*/ 32 w 635"/>
                  <a:gd name="T3" fmla="*/ 2 h 882"/>
                  <a:gd name="T4" fmla="*/ 34 w 635"/>
                  <a:gd name="T5" fmla="*/ 1 h 882"/>
                  <a:gd name="T6" fmla="*/ 35 w 635"/>
                  <a:gd name="T7" fmla="*/ 6 h 882"/>
                  <a:gd name="T8" fmla="*/ 36 w 635"/>
                  <a:gd name="T9" fmla="*/ 10 h 882"/>
                  <a:gd name="T10" fmla="*/ 37 w 635"/>
                  <a:gd name="T11" fmla="*/ 15 h 882"/>
                  <a:gd name="T12" fmla="*/ 39 w 635"/>
                  <a:gd name="T13" fmla="*/ 19 h 882"/>
                  <a:gd name="T14" fmla="*/ 39 w 635"/>
                  <a:gd name="T15" fmla="*/ 24 h 882"/>
                  <a:gd name="T16" fmla="*/ 39 w 635"/>
                  <a:gd name="T17" fmla="*/ 28 h 882"/>
                  <a:gd name="T18" fmla="*/ 39 w 635"/>
                  <a:gd name="T19" fmla="*/ 33 h 882"/>
                  <a:gd name="T20" fmla="*/ 39 w 635"/>
                  <a:gd name="T21" fmla="*/ 38 h 882"/>
                  <a:gd name="T22" fmla="*/ 38 w 635"/>
                  <a:gd name="T23" fmla="*/ 41 h 882"/>
                  <a:gd name="T24" fmla="*/ 37 w 635"/>
                  <a:gd name="T25" fmla="*/ 44 h 882"/>
                  <a:gd name="T26" fmla="*/ 35 w 635"/>
                  <a:gd name="T27" fmla="*/ 47 h 882"/>
                  <a:gd name="T28" fmla="*/ 34 w 635"/>
                  <a:gd name="T29" fmla="*/ 50 h 882"/>
                  <a:gd name="T30" fmla="*/ 30 w 635"/>
                  <a:gd name="T31" fmla="*/ 51 h 882"/>
                  <a:gd name="T32" fmla="*/ 26 w 635"/>
                  <a:gd name="T33" fmla="*/ 53 h 882"/>
                  <a:gd name="T34" fmla="*/ 22 w 635"/>
                  <a:gd name="T35" fmla="*/ 54 h 882"/>
                  <a:gd name="T36" fmla="*/ 18 w 635"/>
                  <a:gd name="T37" fmla="*/ 55 h 882"/>
                  <a:gd name="T38" fmla="*/ 14 w 635"/>
                  <a:gd name="T39" fmla="*/ 52 h 882"/>
                  <a:gd name="T40" fmla="*/ 10 w 635"/>
                  <a:gd name="T41" fmla="*/ 49 h 882"/>
                  <a:gd name="T42" fmla="*/ 6 w 635"/>
                  <a:gd name="T43" fmla="*/ 46 h 882"/>
                  <a:gd name="T44" fmla="*/ 2 w 635"/>
                  <a:gd name="T45" fmla="*/ 42 h 882"/>
                  <a:gd name="T46" fmla="*/ 1 w 635"/>
                  <a:gd name="T47" fmla="*/ 37 h 882"/>
                  <a:gd name="T48" fmla="*/ 1 w 635"/>
                  <a:gd name="T49" fmla="*/ 33 h 882"/>
                  <a:gd name="T50" fmla="*/ 0 w 635"/>
                  <a:gd name="T51" fmla="*/ 28 h 882"/>
                  <a:gd name="T52" fmla="*/ 0 w 635"/>
                  <a:gd name="T53" fmla="*/ 24 h 882"/>
                  <a:gd name="T54" fmla="*/ 1 w 635"/>
                  <a:gd name="T55" fmla="*/ 20 h 882"/>
                  <a:gd name="T56" fmla="*/ 2 w 635"/>
                  <a:gd name="T57" fmla="*/ 16 h 882"/>
                  <a:gd name="T58" fmla="*/ 3 w 635"/>
                  <a:gd name="T59" fmla="*/ 12 h 882"/>
                  <a:gd name="T60" fmla="*/ 4 w 635"/>
                  <a:gd name="T61" fmla="*/ 8 h 882"/>
                  <a:gd name="T62" fmla="*/ 6 w 635"/>
                  <a:gd name="T63" fmla="*/ 6 h 882"/>
                  <a:gd name="T64" fmla="*/ 8 w 635"/>
                  <a:gd name="T65" fmla="*/ 4 h 882"/>
                  <a:gd name="T66" fmla="*/ 9 w 635"/>
                  <a:gd name="T67" fmla="*/ 2 h 882"/>
                  <a:gd name="T68" fmla="*/ 11 w 635"/>
                  <a:gd name="T69" fmla="*/ 0 h 882"/>
                  <a:gd name="T70" fmla="*/ 14 w 635"/>
                  <a:gd name="T71" fmla="*/ 0 h 882"/>
                  <a:gd name="T72" fmla="*/ 16 w 635"/>
                  <a:gd name="T73" fmla="*/ 1 h 882"/>
                  <a:gd name="T74" fmla="*/ 19 w 635"/>
                  <a:gd name="T75" fmla="*/ 2 h 882"/>
                  <a:gd name="T76" fmla="*/ 21 w 635"/>
                  <a:gd name="T77" fmla="*/ 3 h 882"/>
                  <a:gd name="T78" fmla="*/ 23 w 635"/>
                  <a:gd name="T79" fmla="*/ 3 h 882"/>
                  <a:gd name="T80" fmla="*/ 26 w 635"/>
                  <a:gd name="T81" fmla="*/ 3 h 882"/>
                  <a:gd name="T82" fmla="*/ 28 w 635"/>
                  <a:gd name="T83" fmla="*/ 2 h 882"/>
                  <a:gd name="T84" fmla="*/ 31 w 635"/>
                  <a:gd name="T85" fmla="*/ 2 h 8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35" h="882">
                    <a:moveTo>
                      <a:pt x="494" y="37"/>
                    </a:moveTo>
                    <a:lnTo>
                      <a:pt x="504" y="37"/>
                    </a:lnTo>
                    <a:lnTo>
                      <a:pt x="512" y="37"/>
                    </a:lnTo>
                    <a:lnTo>
                      <a:pt x="523" y="37"/>
                    </a:lnTo>
                    <a:lnTo>
                      <a:pt x="530" y="26"/>
                    </a:lnTo>
                    <a:lnTo>
                      <a:pt x="541" y="26"/>
                    </a:lnTo>
                    <a:lnTo>
                      <a:pt x="549" y="63"/>
                    </a:lnTo>
                    <a:lnTo>
                      <a:pt x="559" y="99"/>
                    </a:lnTo>
                    <a:lnTo>
                      <a:pt x="574" y="131"/>
                    </a:lnTo>
                    <a:lnTo>
                      <a:pt x="585" y="167"/>
                    </a:lnTo>
                    <a:lnTo>
                      <a:pt x="592" y="203"/>
                    </a:lnTo>
                    <a:lnTo>
                      <a:pt x="603" y="240"/>
                    </a:lnTo>
                    <a:lnTo>
                      <a:pt x="610" y="273"/>
                    </a:lnTo>
                    <a:lnTo>
                      <a:pt x="628" y="302"/>
                    </a:lnTo>
                    <a:lnTo>
                      <a:pt x="628" y="345"/>
                    </a:lnTo>
                    <a:lnTo>
                      <a:pt x="628" y="381"/>
                    </a:lnTo>
                    <a:lnTo>
                      <a:pt x="628" y="426"/>
                    </a:lnTo>
                    <a:lnTo>
                      <a:pt x="628" y="457"/>
                    </a:lnTo>
                    <a:lnTo>
                      <a:pt x="628" y="494"/>
                    </a:lnTo>
                    <a:lnTo>
                      <a:pt x="635" y="538"/>
                    </a:lnTo>
                    <a:lnTo>
                      <a:pt x="635" y="574"/>
                    </a:lnTo>
                    <a:lnTo>
                      <a:pt x="635" y="610"/>
                    </a:lnTo>
                    <a:lnTo>
                      <a:pt x="628" y="635"/>
                    </a:lnTo>
                    <a:lnTo>
                      <a:pt x="610" y="661"/>
                    </a:lnTo>
                    <a:lnTo>
                      <a:pt x="603" y="680"/>
                    </a:lnTo>
                    <a:lnTo>
                      <a:pt x="592" y="708"/>
                    </a:lnTo>
                    <a:lnTo>
                      <a:pt x="585" y="734"/>
                    </a:lnTo>
                    <a:lnTo>
                      <a:pt x="567" y="759"/>
                    </a:lnTo>
                    <a:lnTo>
                      <a:pt x="559" y="777"/>
                    </a:lnTo>
                    <a:lnTo>
                      <a:pt x="549" y="802"/>
                    </a:lnTo>
                    <a:lnTo>
                      <a:pt x="512" y="813"/>
                    </a:lnTo>
                    <a:lnTo>
                      <a:pt x="486" y="820"/>
                    </a:lnTo>
                    <a:lnTo>
                      <a:pt x="450" y="838"/>
                    </a:lnTo>
                    <a:lnTo>
                      <a:pt x="425" y="846"/>
                    </a:lnTo>
                    <a:lnTo>
                      <a:pt x="389" y="856"/>
                    </a:lnTo>
                    <a:lnTo>
                      <a:pt x="356" y="864"/>
                    </a:lnTo>
                    <a:lnTo>
                      <a:pt x="326" y="875"/>
                    </a:lnTo>
                    <a:lnTo>
                      <a:pt x="295" y="882"/>
                    </a:lnTo>
                    <a:lnTo>
                      <a:pt x="265" y="856"/>
                    </a:lnTo>
                    <a:lnTo>
                      <a:pt x="232" y="831"/>
                    </a:lnTo>
                    <a:lnTo>
                      <a:pt x="196" y="802"/>
                    </a:lnTo>
                    <a:lnTo>
                      <a:pt x="160" y="784"/>
                    </a:lnTo>
                    <a:lnTo>
                      <a:pt x="123" y="759"/>
                    </a:lnTo>
                    <a:lnTo>
                      <a:pt x="91" y="734"/>
                    </a:lnTo>
                    <a:lnTo>
                      <a:pt x="54" y="708"/>
                    </a:lnTo>
                    <a:lnTo>
                      <a:pt x="29" y="680"/>
                    </a:lnTo>
                    <a:lnTo>
                      <a:pt x="18" y="643"/>
                    </a:lnTo>
                    <a:lnTo>
                      <a:pt x="18" y="599"/>
                    </a:lnTo>
                    <a:lnTo>
                      <a:pt x="11" y="566"/>
                    </a:lnTo>
                    <a:lnTo>
                      <a:pt x="11" y="530"/>
                    </a:lnTo>
                    <a:lnTo>
                      <a:pt x="11" y="494"/>
                    </a:lnTo>
                    <a:lnTo>
                      <a:pt x="0" y="451"/>
                    </a:lnTo>
                    <a:lnTo>
                      <a:pt x="0" y="414"/>
                    </a:lnTo>
                    <a:lnTo>
                      <a:pt x="0" y="381"/>
                    </a:lnTo>
                    <a:lnTo>
                      <a:pt x="0" y="345"/>
                    </a:lnTo>
                    <a:lnTo>
                      <a:pt x="11" y="320"/>
                    </a:lnTo>
                    <a:lnTo>
                      <a:pt x="18" y="284"/>
                    </a:lnTo>
                    <a:lnTo>
                      <a:pt x="29" y="254"/>
                    </a:lnTo>
                    <a:lnTo>
                      <a:pt x="36" y="222"/>
                    </a:lnTo>
                    <a:lnTo>
                      <a:pt x="44" y="193"/>
                    </a:lnTo>
                    <a:lnTo>
                      <a:pt x="54" y="160"/>
                    </a:lnTo>
                    <a:lnTo>
                      <a:pt x="62" y="131"/>
                    </a:lnTo>
                    <a:lnTo>
                      <a:pt x="80" y="117"/>
                    </a:lnTo>
                    <a:lnTo>
                      <a:pt x="91" y="99"/>
                    </a:lnTo>
                    <a:lnTo>
                      <a:pt x="105" y="81"/>
                    </a:lnTo>
                    <a:lnTo>
                      <a:pt x="123" y="63"/>
                    </a:lnTo>
                    <a:lnTo>
                      <a:pt x="135" y="45"/>
                    </a:lnTo>
                    <a:lnTo>
                      <a:pt x="153" y="37"/>
                    </a:lnTo>
                    <a:lnTo>
                      <a:pt x="171" y="19"/>
                    </a:lnTo>
                    <a:lnTo>
                      <a:pt x="178" y="0"/>
                    </a:lnTo>
                    <a:lnTo>
                      <a:pt x="196" y="8"/>
                    </a:lnTo>
                    <a:lnTo>
                      <a:pt x="222" y="8"/>
                    </a:lnTo>
                    <a:lnTo>
                      <a:pt x="240" y="19"/>
                    </a:lnTo>
                    <a:lnTo>
                      <a:pt x="258" y="26"/>
                    </a:lnTo>
                    <a:lnTo>
                      <a:pt x="277" y="26"/>
                    </a:lnTo>
                    <a:lnTo>
                      <a:pt x="301" y="37"/>
                    </a:lnTo>
                    <a:lnTo>
                      <a:pt x="320" y="45"/>
                    </a:lnTo>
                    <a:lnTo>
                      <a:pt x="338" y="45"/>
                    </a:lnTo>
                    <a:lnTo>
                      <a:pt x="356" y="45"/>
                    </a:lnTo>
                    <a:lnTo>
                      <a:pt x="371" y="45"/>
                    </a:lnTo>
                    <a:lnTo>
                      <a:pt x="399" y="45"/>
                    </a:lnTo>
                    <a:lnTo>
                      <a:pt x="417" y="45"/>
                    </a:lnTo>
                    <a:lnTo>
                      <a:pt x="432" y="37"/>
                    </a:lnTo>
                    <a:lnTo>
                      <a:pt x="450" y="37"/>
                    </a:lnTo>
                    <a:lnTo>
                      <a:pt x="468" y="37"/>
                    </a:lnTo>
                    <a:lnTo>
                      <a:pt x="494" y="37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1" name="Freeform 591"/>
              <p:cNvSpPr>
                <a:spLocks/>
              </p:cNvSpPr>
              <p:nvPr/>
            </p:nvSpPr>
            <p:spPr bwMode="auto">
              <a:xfrm>
                <a:off x="3609" y="1903"/>
                <a:ext cx="141" cy="194"/>
              </a:xfrm>
              <a:custGeom>
                <a:avLst/>
                <a:gdLst>
                  <a:gd name="T0" fmla="*/ 27 w 566"/>
                  <a:gd name="T1" fmla="*/ 2 h 777"/>
                  <a:gd name="T2" fmla="*/ 28 w 566"/>
                  <a:gd name="T3" fmla="*/ 1 h 777"/>
                  <a:gd name="T4" fmla="*/ 29 w 566"/>
                  <a:gd name="T5" fmla="*/ 1 h 777"/>
                  <a:gd name="T6" fmla="*/ 30 w 566"/>
                  <a:gd name="T7" fmla="*/ 3 h 777"/>
                  <a:gd name="T8" fmla="*/ 31 w 566"/>
                  <a:gd name="T9" fmla="*/ 7 h 777"/>
                  <a:gd name="T10" fmla="*/ 32 w 566"/>
                  <a:gd name="T11" fmla="*/ 11 h 777"/>
                  <a:gd name="T12" fmla="*/ 34 w 566"/>
                  <a:gd name="T13" fmla="*/ 15 h 777"/>
                  <a:gd name="T14" fmla="*/ 34 w 566"/>
                  <a:gd name="T15" fmla="*/ 19 h 777"/>
                  <a:gd name="T16" fmla="*/ 35 w 566"/>
                  <a:gd name="T17" fmla="*/ 23 h 777"/>
                  <a:gd name="T18" fmla="*/ 35 w 566"/>
                  <a:gd name="T19" fmla="*/ 27 h 777"/>
                  <a:gd name="T20" fmla="*/ 35 w 566"/>
                  <a:gd name="T21" fmla="*/ 31 h 777"/>
                  <a:gd name="T22" fmla="*/ 34 w 566"/>
                  <a:gd name="T23" fmla="*/ 35 h 777"/>
                  <a:gd name="T24" fmla="*/ 33 w 566"/>
                  <a:gd name="T25" fmla="*/ 37 h 777"/>
                  <a:gd name="T26" fmla="*/ 32 w 566"/>
                  <a:gd name="T27" fmla="*/ 40 h 777"/>
                  <a:gd name="T28" fmla="*/ 31 w 566"/>
                  <a:gd name="T29" fmla="*/ 43 h 777"/>
                  <a:gd name="T30" fmla="*/ 29 w 566"/>
                  <a:gd name="T31" fmla="*/ 45 h 777"/>
                  <a:gd name="T32" fmla="*/ 25 w 566"/>
                  <a:gd name="T33" fmla="*/ 46 h 777"/>
                  <a:gd name="T34" fmla="*/ 21 w 566"/>
                  <a:gd name="T35" fmla="*/ 47 h 777"/>
                  <a:gd name="T36" fmla="*/ 18 w 566"/>
                  <a:gd name="T37" fmla="*/ 48 h 777"/>
                  <a:gd name="T38" fmla="*/ 14 w 566"/>
                  <a:gd name="T39" fmla="*/ 47 h 777"/>
                  <a:gd name="T40" fmla="*/ 11 w 566"/>
                  <a:gd name="T41" fmla="*/ 44 h 777"/>
                  <a:gd name="T42" fmla="*/ 7 w 566"/>
                  <a:gd name="T43" fmla="*/ 41 h 777"/>
                  <a:gd name="T44" fmla="*/ 3 w 566"/>
                  <a:gd name="T45" fmla="*/ 38 h 777"/>
                  <a:gd name="T46" fmla="*/ 2 w 566"/>
                  <a:gd name="T47" fmla="*/ 35 h 777"/>
                  <a:gd name="T48" fmla="*/ 1 w 566"/>
                  <a:gd name="T49" fmla="*/ 31 h 777"/>
                  <a:gd name="T50" fmla="*/ 0 w 566"/>
                  <a:gd name="T51" fmla="*/ 27 h 777"/>
                  <a:gd name="T52" fmla="*/ 0 w 566"/>
                  <a:gd name="T53" fmla="*/ 23 h 777"/>
                  <a:gd name="T54" fmla="*/ 0 w 566"/>
                  <a:gd name="T55" fmla="*/ 19 h 777"/>
                  <a:gd name="T56" fmla="*/ 2 w 566"/>
                  <a:gd name="T57" fmla="*/ 15 h 777"/>
                  <a:gd name="T58" fmla="*/ 2 w 566"/>
                  <a:gd name="T59" fmla="*/ 12 h 777"/>
                  <a:gd name="T60" fmla="*/ 3 w 566"/>
                  <a:gd name="T61" fmla="*/ 9 h 777"/>
                  <a:gd name="T62" fmla="*/ 4 w 566"/>
                  <a:gd name="T63" fmla="*/ 6 h 777"/>
                  <a:gd name="T64" fmla="*/ 6 w 566"/>
                  <a:gd name="T65" fmla="*/ 4 h 777"/>
                  <a:gd name="T66" fmla="*/ 8 w 566"/>
                  <a:gd name="T67" fmla="*/ 3 h 777"/>
                  <a:gd name="T68" fmla="*/ 9 w 566"/>
                  <a:gd name="T69" fmla="*/ 1 h 777"/>
                  <a:gd name="T70" fmla="*/ 11 w 566"/>
                  <a:gd name="T71" fmla="*/ 0 h 777"/>
                  <a:gd name="T72" fmla="*/ 13 w 566"/>
                  <a:gd name="T73" fmla="*/ 1 h 777"/>
                  <a:gd name="T74" fmla="*/ 16 w 566"/>
                  <a:gd name="T75" fmla="*/ 1 h 777"/>
                  <a:gd name="T76" fmla="*/ 17 w 566"/>
                  <a:gd name="T77" fmla="*/ 2 h 777"/>
                  <a:gd name="T78" fmla="*/ 20 w 566"/>
                  <a:gd name="T79" fmla="*/ 3 h 777"/>
                  <a:gd name="T80" fmla="*/ 22 w 566"/>
                  <a:gd name="T81" fmla="*/ 2 h 777"/>
                  <a:gd name="T82" fmla="*/ 24 w 566"/>
                  <a:gd name="T83" fmla="*/ 2 h 777"/>
                  <a:gd name="T84" fmla="*/ 26 w 566"/>
                  <a:gd name="T85" fmla="*/ 2 h 7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6" h="777">
                    <a:moveTo>
                      <a:pt x="435" y="37"/>
                    </a:moveTo>
                    <a:lnTo>
                      <a:pt x="442" y="37"/>
                    </a:lnTo>
                    <a:lnTo>
                      <a:pt x="442" y="26"/>
                    </a:lnTo>
                    <a:lnTo>
                      <a:pt x="450" y="26"/>
                    </a:lnTo>
                    <a:lnTo>
                      <a:pt x="460" y="26"/>
                    </a:lnTo>
                    <a:lnTo>
                      <a:pt x="468" y="26"/>
                    </a:lnTo>
                    <a:lnTo>
                      <a:pt x="479" y="26"/>
                    </a:lnTo>
                    <a:lnTo>
                      <a:pt x="486" y="55"/>
                    </a:lnTo>
                    <a:lnTo>
                      <a:pt x="497" y="88"/>
                    </a:lnTo>
                    <a:lnTo>
                      <a:pt x="505" y="117"/>
                    </a:lnTo>
                    <a:lnTo>
                      <a:pt x="515" y="149"/>
                    </a:lnTo>
                    <a:lnTo>
                      <a:pt x="523" y="178"/>
                    </a:lnTo>
                    <a:lnTo>
                      <a:pt x="530" y="211"/>
                    </a:lnTo>
                    <a:lnTo>
                      <a:pt x="541" y="240"/>
                    </a:lnTo>
                    <a:lnTo>
                      <a:pt x="548" y="266"/>
                    </a:lnTo>
                    <a:lnTo>
                      <a:pt x="548" y="302"/>
                    </a:lnTo>
                    <a:lnTo>
                      <a:pt x="559" y="335"/>
                    </a:lnTo>
                    <a:lnTo>
                      <a:pt x="559" y="371"/>
                    </a:lnTo>
                    <a:lnTo>
                      <a:pt x="559" y="407"/>
                    </a:lnTo>
                    <a:lnTo>
                      <a:pt x="559" y="432"/>
                    </a:lnTo>
                    <a:lnTo>
                      <a:pt x="559" y="469"/>
                    </a:lnTo>
                    <a:lnTo>
                      <a:pt x="559" y="505"/>
                    </a:lnTo>
                    <a:lnTo>
                      <a:pt x="566" y="538"/>
                    </a:lnTo>
                    <a:lnTo>
                      <a:pt x="548" y="556"/>
                    </a:lnTo>
                    <a:lnTo>
                      <a:pt x="541" y="581"/>
                    </a:lnTo>
                    <a:lnTo>
                      <a:pt x="530" y="599"/>
                    </a:lnTo>
                    <a:lnTo>
                      <a:pt x="523" y="617"/>
                    </a:lnTo>
                    <a:lnTo>
                      <a:pt x="515" y="643"/>
                    </a:lnTo>
                    <a:lnTo>
                      <a:pt x="505" y="661"/>
                    </a:lnTo>
                    <a:lnTo>
                      <a:pt x="497" y="690"/>
                    </a:lnTo>
                    <a:lnTo>
                      <a:pt x="486" y="708"/>
                    </a:lnTo>
                    <a:lnTo>
                      <a:pt x="460" y="716"/>
                    </a:lnTo>
                    <a:lnTo>
                      <a:pt x="424" y="723"/>
                    </a:lnTo>
                    <a:lnTo>
                      <a:pt x="399" y="734"/>
                    </a:lnTo>
                    <a:lnTo>
                      <a:pt x="373" y="741"/>
                    </a:lnTo>
                    <a:lnTo>
                      <a:pt x="345" y="752"/>
                    </a:lnTo>
                    <a:lnTo>
                      <a:pt x="319" y="759"/>
                    </a:lnTo>
                    <a:lnTo>
                      <a:pt x="294" y="770"/>
                    </a:lnTo>
                    <a:lnTo>
                      <a:pt x="264" y="777"/>
                    </a:lnTo>
                    <a:lnTo>
                      <a:pt x="233" y="752"/>
                    </a:lnTo>
                    <a:lnTo>
                      <a:pt x="203" y="734"/>
                    </a:lnTo>
                    <a:lnTo>
                      <a:pt x="178" y="708"/>
                    </a:lnTo>
                    <a:lnTo>
                      <a:pt x="142" y="690"/>
                    </a:lnTo>
                    <a:lnTo>
                      <a:pt x="116" y="661"/>
                    </a:lnTo>
                    <a:lnTo>
                      <a:pt x="91" y="643"/>
                    </a:lnTo>
                    <a:lnTo>
                      <a:pt x="55" y="617"/>
                    </a:lnTo>
                    <a:lnTo>
                      <a:pt x="28" y="592"/>
                    </a:lnTo>
                    <a:lnTo>
                      <a:pt x="28" y="566"/>
                    </a:lnTo>
                    <a:lnTo>
                      <a:pt x="18" y="530"/>
                    </a:lnTo>
                    <a:lnTo>
                      <a:pt x="18" y="494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396"/>
                    </a:lnTo>
                    <a:lnTo>
                      <a:pt x="10" y="363"/>
                    </a:lnTo>
                    <a:lnTo>
                      <a:pt x="0" y="335"/>
                    </a:lnTo>
                    <a:lnTo>
                      <a:pt x="10" y="309"/>
                    </a:lnTo>
                    <a:lnTo>
                      <a:pt x="18" y="273"/>
                    </a:lnTo>
                    <a:lnTo>
                      <a:pt x="28" y="248"/>
                    </a:lnTo>
                    <a:lnTo>
                      <a:pt x="28" y="222"/>
                    </a:lnTo>
                    <a:lnTo>
                      <a:pt x="36" y="193"/>
                    </a:lnTo>
                    <a:lnTo>
                      <a:pt x="47" y="167"/>
                    </a:lnTo>
                    <a:lnTo>
                      <a:pt x="55" y="142"/>
                    </a:lnTo>
                    <a:lnTo>
                      <a:pt x="61" y="117"/>
                    </a:lnTo>
                    <a:lnTo>
                      <a:pt x="73" y="99"/>
                    </a:lnTo>
                    <a:lnTo>
                      <a:pt x="91" y="88"/>
                    </a:lnTo>
                    <a:lnTo>
                      <a:pt x="98" y="70"/>
                    </a:lnTo>
                    <a:lnTo>
                      <a:pt x="109" y="55"/>
                    </a:lnTo>
                    <a:lnTo>
                      <a:pt x="127" y="45"/>
                    </a:lnTo>
                    <a:lnTo>
                      <a:pt x="134" y="26"/>
                    </a:lnTo>
                    <a:lnTo>
                      <a:pt x="152" y="19"/>
                    </a:lnTo>
                    <a:lnTo>
                      <a:pt x="160" y="0"/>
                    </a:lnTo>
                    <a:lnTo>
                      <a:pt x="178" y="8"/>
                    </a:lnTo>
                    <a:lnTo>
                      <a:pt x="196" y="8"/>
                    </a:lnTo>
                    <a:lnTo>
                      <a:pt x="214" y="19"/>
                    </a:lnTo>
                    <a:lnTo>
                      <a:pt x="233" y="19"/>
                    </a:lnTo>
                    <a:lnTo>
                      <a:pt x="251" y="26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1" y="45"/>
                    </a:lnTo>
                    <a:lnTo>
                      <a:pt x="319" y="45"/>
                    </a:lnTo>
                    <a:lnTo>
                      <a:pt x="337" y="37"/>
                    </a:lnTo>
                    <a:lnTo>
                      <a:pt x="355" y="37"/>
                    </a:lnTo>
                    <a:lnTo>
                      <a:pt x="373" y="37"/>
                    </a:lnTo>
                    <a:lnTo>
                      <a:pt x="388" y="37"/>
                    </a:lnTo>
                    <a:lnTo>
                      <a:pt x="399" y="37"/>
                    </a:lnTo>
                    <a:lnTo>
                      <a:pt x="417" y="37"/>
                    </a:lnTo>
                    <a:lnTo>
                      <a:pt x="435" y="37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2" name="Freeform 592"/>
              <p:cNvSpPr>
                <a:spLocks/>
              </p:cNvSpPr>
              <p:nvPr/>
            </p:nvSpPr>
            <p:spPr bwMode="auto">
              <a:xfrm>
                <a:off x="3622" y="1903"/>
                <a:ext cx="119" cy="168"/>
              </a:xfrm>
              <a:custGeom>
                <a:avLst/>
                <a:gdLst>
                  <a:gd name="T0" fmla="*/ 24 w 475"/>
                  <a:gd name="T1" fmla="*/ 2 h 672"/>
                  <a:gd name="T2" fmla="*/ 25 w 475"/>
                  <a:gd name="T3" fmla="*/ 2 h 672"/>
                  <a:gd name="T4" fmla="*/ 26 w 475"/>
                  <a:gd name="T5" fmla="*/ 4 h 672"/>
                  <a:gd name="T6" fmla="*/ 27 w 475"/>
                  <a:gd name="T7" fmla="*/ 7 h 672"/>
                  <a:gd name="T8" fmla="*/ 28 w 475"/>
                  <a:gd name="T9" fmla="*/ 9 h 672"/>
                  <a:gd name="T10" fmla="*/ 29 w 475"/>
                  <a:gd name="T11" fmla="*/ 13 h 672"/>
                  <a:gd name="T12" fmla="*/ 29 w 475"/>
                  <a:gd name="T13" fmla="*/ 16 h 672"/>
                  <a:gd name="T14" fmla="*/ 30 w 475"/>
                  <a:gd name="T15" fmla="*/ 20 h 672"/>
                  <a:gd name="T16" fmla="*/ 30 w 475"/>
                  <a:gd name="T17" fmla="*/ 24 h 672"/>
                  <a:gd name="T18" fmla="*/ 30 w 475"/>
                  <a:gd name="T19" fmla="*/ 27 h 672"/>
                  <a:gd name="T20" fmla="*/ 29 w 475"/>
                  <a:gd name="T21" fmla="*/ 30 h 672"/>
                  <a:gd name="T22" fmla="*/ 28 w 475"/>
                  <a:gd name="T23" fmla="*/ 32 h 672"/>
                  <a:gd name="T24" fmla="*/ 27 w 475"/>
                  <a:gd name="T25" fmla="*/ 35 h 672"/>
                  <a:gd name="T26" fmla="*/ 27 w 475"/>
                  <a:gd name="T27" fmla="*/ 37 h 672"/>
                  <a:gd name="T28" fmla="*/ 24 w 475"/>
                  <a:gd name="T29" fmla="*/ 39 h 672"/>
                  <a:gd name="T30" fmla="*/ 22 w 475"/>
                  <a:gd name="T31" fmla="*/ 39 h 672"/>
                  <a:gd name="T32" fmla="*/ 18 w 475"/>
                  <a:gd name="T33" fmla="*/ 40 h 672"/>
                  <a:gd name="T34" fmla="*/ 16 w 475"/>
                  <a:gd name="T35" fmla="*/ 41 h 672"/>
                  <a:gd name="T36" fmla="*/ 12 w 475"/>
                  <a:gd name="T37" fmla="*/ 40 h 672"/>
                  <a:gd name="T38" fmla="*/ 9 w 475"/>
                  <a:gd name="T39" fmla="*/ 38 h 672"/>
                  <a:gd name="T40" fmla="*/ 6 w 475"/>
                  <a:gd name="T41" fmla="*/ 36 h 672"/>
                  <a:gd name="T42" fmla="*/ 3 w 475"/>
                  <a:gd name="T43" fmla="*/ 33 h 672"/>
                  <a:gd name="T44" fmla="*/ 1 w 475"/>
                  <a:gd name="T45" fmla="*/ 31 h 672"/>
                  <a:gd name="T46" fmla="*/ 1 w 475"/>
                  <a:gd name="T47" fmla="*/ 27 h 672"/>
                  <a:gd name="T48" fmla="*/ 1 w 475"/>
                  <a:gd name="T49" fmla="*/ 23 h 672"/>
                  <a:gd name="T50" fmla="*/ 0 w 475"/>
                  <a:gd name="T51" fmla="*/ 20 h 672"/>
                  <a:gd name="T52" fmla="*/ 1 w 475"/>
                  <a:gd name="T53" fmla="*/ 17 h 672"/>
                  <a:gd name="T54" fmla="*/ 1 w 475"/>
                  <a:gd name="T55" fmla="*/ 14 h 672"/>
                  <a:gd name="T56" fmla="*/ 2 w 475"/>
                  <a:gd name="T57" fmla="*/ 11 h 672"/>
                  <a:gd name="T58" fmla="*/ 3 w 475"/>
                  <a:gd name="T59" fmla="*/ 8 h 672"/>
                  <a:gd name="T60" fmla="*/ 4 w 475"/>
                  <a:gd name="T61" fmla="*/ 6 h 672"/>
                  <a:gd name="T62" fmla="*/ 5 w 475"/>
                  <a:gd name="T63" fmla="*/ 4 h 672"/>
                  <a:gd name="T64" fmla="*/ 7 w 475"/>
                  <a:gd name="T65" fmla="*/ 2 h 672"/>
                  <a:gd name="T66" fmla="*/ 8 w 475"/>
                  <a:gd name="T67" fmla="*/ 1 h 672"/>
                  <a:gd name="T68" fmla="*/ 9 w 475"/>
                  <a:gd name="T69" fmla="*/ 1 h 672"/>
                  <a:gd name="T70" fmla="*/ 11 w 475"/>
                  <a:gd name="T71" fmla="*/ 1 h 672"/>
                  <a:gd name="T72" fmla="*/ 13 w 475"/>
                  <a:gd name="T73" fmla="*/ 2 h 672"/>
                  <a:gd name="T74" fmla="*/ 15 w 475"/>
                  <a:gd name="T75" fmla="*/ 2 h 672"/>
                  <a:gd name="T76" fmla="*/ 17 w 475"/>
                  <a:gd name="T77" fmla="*/ 2 h 672"/>
                  <a:gd name="T78" fmla="*/ 19 w 475"/>
                  <a:gd name="T79" fmla="*/ 2 h 672"/>
                  <a:gd name="T80" fmla="*/ 21 w 475"/>
                  <a:gd name="T81" fmla="*/ 2 h 672"/>
                  <a:gd name="T82" fmla="*/ 22 w 475"/>
                  <a:gd name="T83" fmla="*/ 2 h 6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75" h="672">
                    <a:moveTo>
                      <a:pt x="369" y="26"/>
                    </a:moveTo>
                    <a:lnTo>
                      <a:pt x="380" y="26"/>
                    </a:lnTo>
                    <a:lnTo>
                      <a:pt x="387" y="26"/>
                    </a:lnTo>
                    <a:lnTo>
                      <a:pt x="395" y="26"/>
                    </a:lnTo>
                    <a:lnTo>
                      <a:pt x="405" y="26"/>
                    </a:lnTo>
                    <a:lnTo>
                      <a:pt x="413" y="55"/>
                    </a:lnTo>
                    <a:lnTo>
                      <a:pt x="424" y="81"/>
                    </a:lnTo>
                    <a:lnTo>
                      <a:pt x="431" y="106"/>
                    </a:lnTo>
                    <a:lnTo>
                      <a:pt x="442" y="131"/>
                    </a:lnTo>
                    <a:lnTo>
                      <a:pt x="442" y="149"/>
                    </a:lnTo>
                    <a:lnTo>
                      <a:pt x="450" y="178"/>
                    </a:lnTo>
                    <a:lnTo>
                      <a:pt x="460" y="203"/>
                    </a:lnTo>
                    <a:lnTo>
                      <a:pt x="468" y="229"/>
                    </a:lnTo>
                    <a:lnTo>
                      <a:pt x="468" y="254"/>
                    </a:lnTo>
                    <a:lnTo>
                      <a:pt x="468" y="291"/>
                    </a:lnTo>
                    <a:lnTo>
                      <a:pt x="475" y="320"/>
                    </a:lnTo>
                    <a:lnTo>
                      <a:pt x="475" y="345"/>
                    </a:lnTo>
                    <a:lnTo>
                      <a:pt x="475" y="381"/>
                    </a:lnTo>
                    <a:lnTo>
                      <a:pt x="475" y="407"/>
                    </a:lnTo>
                    <a:lnTo>
                      <a:pt x="475" y="432"/>
                    </a:lnTo>
                    <a:lnTo>
                      <a:pt x="475" y="457"/>
                    </a:lnTo>
                    <a:lnTo>
                      <a:pt x="468" y="475"/>
                    </a:lnTo>
                    <a:lnTo>
                      <a:pt x="460" y="494"/>
                    </a:lnTo>
                    <a:lnTo>
                      <a:pt x="450" y="512"/>
                    </a:lnTo>
                    <a:lnTo>
                      <a:pt x="442" y="538"/>
                    </a:lnTo>
                    <a:lnTo>
                      <a:pt x="431" y="556"/>
                    </a:lnTo>
                    <a:lnTo>
                      <a:pt x="424" y="574"/>
                    </a:lnTo>
                    <a:lnTo>
                      <a:pt x="424" y="592"/>
                    </a:lnTo>
                    <a:lnTo>
                      <a:pt x="413" y="610"/>
                    </a:lnTo>
                    <a:lnTo>
                      <a:pt x="387" y="617"/>
                    </a:lnTo>
                    <a:lnTo>
                      <a:pt x="362" y="617"/>
                    </a:lnTo>
                    <a:lnTo>
                      <a:pt x="344" y="629"/>
                    </a:lnTo>
                    <a:lnTo>
                      <a:pt x="318" y="635"/>
                    </a:lnTo>
                    <a:lnTo>
                      <a:pt x="290" y="643"/>
                    </a:lnTo>
                    <a:lnTo>
                      <a:pt x="272" y="653"/>
                    </a:lnTo>
                    <a:lnTo>
                      <a:pt x="246" y="661"/>
                    </a:lnTo>
                    <a:lnTo>
                      <a:pt x="221" y="672"/>
                    </a:lnTo>
                    <a:lnTo>
                      <a:pt x="196" y="643"/>
                    </a:lnTo>
                    <a:lnTo>
                      <a:pt x="166" y="629"/>
                    </a:lnTo>
                    <a:lnTo>
                      <a:pt x="148" y="610"/>
                    </a:lnTo>
                    <a:lnTo>
                      <a:pt x="123" y="592"/>
                    </a:lnTo>
                    <a:lnTo>
                      <a:pt x="97" y="574"/>
                    </a:lnTo>
                    <a:lnTo>
                      <a:pt x="72" y="548"/>
                    </a:lnTo>
                    <a:lnTo>
                      <a:pt x="43" y="530"/>
                    </a:lnTo>
                    <a:lnTo>
                      <a:pt x="18" y="512"/>
                    </a:lnTo>
                    <a:lnTo>
                      <a:pt x="18" y="487"/>
                    </a:lnTo>
                    <a:lnTo>
                      <a:pt x="18" y="457"/>
                    </a:lnTo>
                    <a:lnTo>
                      <a:pt x="6" y="426"/>
                    </a:lnTo>
                    <a:lnTo>
                      <a:pt x="6" y="396"/>
                    </a:lnTo>
                    <a:lnTo>
                      <a:pt x="6" y="371"/>
                    </a:lnTo>
                    <a:lnTo>
                      <a:pt x="0" y="345"/>
                    </a:lnTo>
                    <a:lnTo>
                      <a:pt x="0" y="320"/>
                    </a:lnTo>
                    <a:lnTo>
                      <a:pt x="0" y="284"/>
                    </a:lnTo>
                    <a:lnTo>
                      <a:pt x="6" y="266"/>
                    </a:lnTo>
                    <a:lnTo>
                      <a:pt x="6" y="240"/>
                    </a:lnTo>
                    <a:lnTo>
                      <a:pt x="18" y="222"/>
                    </a:lnTo>
                    <a:lnTo>
                      <a:pt x="24" y="193"/>
                    </a:lnTo>
                    <a:lnTo>
                      <a:pt x="24" y="167"/>
                    </a:lnTo>
                    <a:lnTo>
                      <a:pt x="36" y="149"/>
                    </a:lnTo>
                    <a:lnTo>
                      <a:pt x="43" y="124"/>
                    </a:lnTo>
                    <a:lnTo>
                      <a:pt x="43" y="99"/>
                    </a:lnTo>
                    <a:lnTo>
                      <a:pt x="61" y="88"/>
                    </a:lnTo>
                    <a:lnTo>
                      <a:pt x="72" y="81"/>
                    </a:lnTo>
                    <a:lnTo>
                      <a:pt x="79" y="63"/>
                    </a:lnTo>
                    <a:lnTo>
                      <a:pt x="87" y="55"/>
                    </a:lnTo>
                    <a:lnTo>
                      <a:pt x="105" y="37"/>
                    </a:lnTo>
                    <a:lnTo>
                      <a:pt x="115" y="26"/>
                    </a:lnTo>
                    <a:lnTo>
                      <a:pt x="123" y="19"/>
                    </a:lnTo>
                    <a:lnTo>
                      <a:pt x="133" y="0"/>
                    </a:lnTo>
                    <a:lnTo>
                      <a:pt x="148" y="8"/>
                    </a:lnTo>
                    <a:lnTo>
                      <a:pt x="166" y="8"/>
                    </a:lnTo>
                    <a:lnTo>
                      <a:pt x="178" y="19"/>
                    </a:lnTo>
                    <a:lnTo>
                      <a:pt x="196" y="19"/>
                    </a:lnTo>
                    <a:lnTo>
                      <a:pt x="209" y="26"/>
                    </a:lnTo>
                    <a:lnTo>
                      <a:pt x="221" y="26"/>
                    </a:lnTo>
                    <a:lnTo>
                      <a:pt x="239" y="37"/>
                    </a:lnTo>
                    <a:lnTo>
                      <a:pt x="257" y="37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0" y="37"/>
                    </a:lnTo>
                    <a:lnTo>
                      <a:pt x="308" y="37"/>
                    </a:lnTo>
                    <a:lnTo>
                      <a:pt x="326" y="37"/>
                    </a:lnTo>
                    <a:lnTo>
                      <a:pt x="344" y="37"/>
                    </a:lnTo>
                    <a:lnTo>
                      <a:pt x="351" y="26"/>
                    </a:lnTo>
                    <a:lnTo>
                      <a:pt x="369" y="2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3" name="Freeform 593"/>
              <p:cNvSpPr>
                <a:spLocks/>
              </p:cNvSpPr>
              <p:nvPr/>
            </p:nvSpPr>
            <p:spPr bwMode="auto">
              <a:xfrm>
                <a:off x="3636" y="1903"/>
                <a:ext cx="99" cy="139"/>
              </a:xfrm>
              <a:custGeom>
                <a:avLst/>
                <a:gdLst>
                  <a:gd name="T0" fmla="*/ 20 w 396"/>
                  <a:gd name="T1" fmla="*/ 2 h 556"/>
                  <a:gd name="T2" fmla="*/ 21 w 396"/>
                  <a:gd name="T3" fmla="*/ 2 h 556"/>
                  <a:gd name="T4" fmla="*/ 22 w 396"/>
                  <a:gd name="T5" fmla="*/ 4 h 556"/>
                  <a:gd name="T6" fmla="*/ 23 w 396"/>
                  <a:gd name="T7" fmla="*/ 7 h 556"/>
                  <a:gd name="T8" fmla="*/ 23 w 396"/>
                  <a:gd name="T9" fmla="*/ 9 h 556"/>
                  <a:gd name="T10" fmla="*/ 24 w 396"/>
                  <a:gd name="T11" fmla="*/ 12 h 556"/>
                  <a:gd name="T12" fmla="*/ 24 w 396"/>
                  <a:gd name="T13" fmla="*/ 16 h 556"/>
                  <a:gd name="T14" fmla="*/ 24 w 396"/>
                  <a:gd name="T15" fmla="*/ 18 h 556"/>
                  <a:gd name="T16" fmla="*/ 25 w 396"/>
                  <a:gd name="T17" fmla="*/ 21 h 556"/>
                  <a:gd name="T18" fmla="*/ 25 w 396"/>
                  <a:gd name="T19" fmla="*/ 24 h 556"/>
                  <a:gd name="T20" fmla="*/ 24 w 396"/>
                  <a:gd name="T21" fmla="*/ 26 h 556"/>
                  <a:gd name="T22" fmla="*/ 23 w 396"/>
                  <a:gd name="T23" fmla="*/ 28 h 556"/>
                  <a:gd name="T24" fmla="*/ 22 w 396"/>
                  <a:gd name="T25" fmla="*/ 30 h 556"/>
                  <a:gd name="T26" fmla="*/ 21 w 396"/>
                  <a:gd name="T27" fmla="*/ 32 h 556"/>
                  <a:gd name="T28" fmla="*/ 19 w 396"/>
                  <a:gd name="T29" fmla="*/ 33 h 556"/>
                  <a:gd name="T30" fmla="*/ 17 w 396"/>
                  <a:gd name="T31" fmla="*/ 33 h 556"/>
                  <a:gd name="T32" fmla="*/ 14 w 396"/>
                  <a:gd name="T33" fmla="*/ 34 h 556"/>
                  <a:gd name="T34" fmla="*/ 12 w 396"/>
                  <a:gd name="T35" fmla="*/ 35 h 556"/>
                  <a:gd name="T36" fmla="*/ 9 w 396"/>
                  <a:gd name="T37" fmla="*/ 33 h 556"/>
                  <a:gd name="T38" fmla="*/ 6 w 396"/>
                  <a:gd name="T39" fmla="*/ 31 h 556"/>
                  <a:gd name="T40" fmla="*/ 3 w 396"/>
                  <a:gd name="T41" fmla="*/ 29 h 556"/>
                  <a:gd name="T42" fmla="*/ 1 w 396"/>
                  <a:gd name="T43" fmla="*/ 27 h 556"/>
                  <a:gd name="T44" fmla="*/ 1 w 396"/>
                  <a:gd name="T45" fmla="*/ 24 h 556"/>
                  <a:gd name="T46" fmla="*/ 1 w 396"/>
                  <a:gd name="T47" fmla="*/ 21 h 556"/>
                  <a:gd name="T48" fmla="*/ 0 w 396"/>
                  <a:gd name="T49" fmla="*/ 18 h 556"/>
                  <a:gd name="T50" fmla="*/ 0 w 396"/>
                  <a:gd name="T51" fmla="*/ 15 h 556"/>
                  <a:gd name="T52" fmla="*/ 1 w 396"/>
                  <a:gd name="T53" fmla="*/ 13 h 556"/>
                  <a:gd name="T54" fmla="*/ 1 w 396"/>
                  <a:gd name="T55" fmla="*/ 10 h 556"/>
                  <a:gd name="T56" fmla="*/ 2 w 396"/>
                  <a:gd name="T57" fmla="*/ 8 h 556"/>
                  <a:gd name="T58" fmla="*/ 2 w 396"/>
                  <a:gd name="T59" fmla="*/ 6 h 556"/>
                  <a:gd name="T60" fmla="*/ 3 w 396"/>
                  <a:gd name="T61" fmla="*/ 4 h 556"/>
                  <a:gd name="T62" fmla="*/ 4 w 396"/>
                  <a:gd name="T63" fmla="*/ 3 h 556"/>
                  <a:gd name="T64" fmla="*/ 6 w 396"/>
                  <a:gd name="T65" fmla="*/ 2 h 556"/>
                  <a:gd name="T66" fmla="*/ 7 w 396"/>
                  <a:gd name="T67" fmla="*/ 0 h 556"/>
                  <a:gd name="T68" fmla="*/ 8 w 396"/>
                  <a:gd name="T69" fmla="*/ 1 h 556"/>
                  <a:gd name="T70" fmla="*/ 10 w 396"/>
                  <a:gd name="T71" fmla="*/ 1 h 556"/>
                  <a:gd name="T72" fmla="*/ 12 w 396"/>
                  <a:gd name="T73" fmla="*/ 2 h 556"/>
                  <a:gd name="T74" fmla="*/ 13 w 396"/>
                  <a:gd name="T75" fmla="*/ 2 h 556"/>
                  <a:gd name="T76" fmla="*/ 14 w 396"/>
                  <a:gd name="T77" fmla="*/ 2 h 556"/>
                  <a:gd name="T78" fmla="*/ 16 w 396"/>
                  <a:gd name="T79" fmla="*/ 2 h 556"/>
                  <a:gd name="T80" fmla="*/ 18 w 396"/>
                  <a:gd name="T81" fmla="*/ 2 h 556"/>
                  <a:gd name="T82" fmla="*/ 19 w 396"/>
                  <a:gd name="T83" fmla="*/ 2 h 5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6" h="556">
                    <a:moveTo>
                      <a:pt x="308" y="26"/>
                    </a:moveTo>
                    <a:lnTo>
                      <a:pt x="315" y="26"/>
                    </a:lnTo>
                    <a:lnTo>
                      <a:pt x="326" y="26"/>
                    </a:lnTo>
                    <a:lnTo>
                      <a:pt x="333" y="26"/>
                    </a:lnTo>
                    <a:lnTo>
                      <a:pt x="341" y="45"/>
                    </a:lnTo>
                    <a:lnTo>
                      <a:pt x="351" y="63"/>
                    </a:lnTo>
                    <a:lnTo>
                      <a:pt x="351" y="88"/>
                    </a:lnTo>
                    <a:lnTo>
                      <a:pt x="359" y="106"/>
                    </a:lnTo>
                    <a:lnTo>
                      <a:pt x="370" y="131"/>
                    </a:lnTo>
                    <a:lnTo>
                      <a:pt x="370" y="149"/>
                    </a:lnTo>
                    <a:lnTo>
                      <a:pt x="377" y="178"/>
                    </a:lnTo>
                    <a:lnTo>
                      <a:pt x="388" y="193"/>
                    </a:lnTo>
                    <a:lnTo>
                      <a:pt x="388" y="222"/>
                    </a:lnTo>
                    <a:lnTo>
                      <a:pt x="388" y="248"/>
                    </a:lnTo>
                    <a:lnTo>
                      <a:pt x="388" y="266"/>
                    </a:lnTo>
                    <a:lnTo>
                      <a:pt x="388" y="291"/>
                    </a:lnTo>
                    <a:lnTo>
                      <a:pt x="396" y="320"/>
                    </a:lnTo>
                    <a:lnTo>
                      <a:pt x="396" y="335"/>
                    </a:lnTo>
                    <a:lnTo>
                      <a:pt x="396" y="363"/>
                    </a:lnTo>
                    <a:lnTo>
                      <a:pt x="396" y="389"/>
                    </a:lnTo>
                    <a:lnTo>
                      <a:pt x="388" y="407"/>
                    </a:lnTo>
                    <a:lnTo>
                      <a:pt x="377" y="414"/>
                    </a:lnTo>
                    <a:lnTo>
                      <a:pt x="370" y="432"/>
                    </a:lnTo>
                    <a:lnTo>
                      <a:pt x="370" y="451"/>
                    </a:lnTo>
                    <a:lnTo>
                      <a:pt x="359" y="457"/>
                    </a:lnTo>
                    <a:lnTo>
                      <a:pt x="351" y="475"/>
                    </a:lnTo>
                    <a:lnTo>
                      <a:pt x="341" y="494"/>
                    </a:lnTo>
                    <a:lnTo>
                      <a:pt x="333" y="512"/>
                    </a:lnTo>
                    <a:lnTo>
                      <a:pt x="315" y="512"/>
                    </a:lnTo>
                    <a:lnTo>
                      <a:pt x="297" y="520"/>
                    </a:lnTo>
                    <a:lnTo>
                      <a:pt x="279" y="530"/>
                    </a:lnTo>
                    <a:lnTo>
                      <a:pt x="264" y="530"/>
                    </a:lnTo>
                    <a:lnTo>
                      <a:pt x="236" y="538"/>
                    </a:lnTo>
                    <a:lnTo>
                      <a:pt x="218" y="548"/>
                    </a:lnTo>
                    <a:lnTo>
                      <a:pt x="203" y="556"/>
                    </a:lnTo>
                    <a:lnTo>
                      <a:pt x="185" y="556"/>
                    </a:lnTo>
                    <a:lnTo>
                      <a:pt x="155" y="538"/>
                    </a:lnTo>
                    <a:lnTo>
                      <a:pt x="142" y="530"/>
                    </a:lnTo>
                    <a:lnTo>
                      <a:pt x="124" y="512"/>
                    </a:lnTo>
                    <a:lnTo>
                      <a:pt x="94" y="494"/>
                    </a:lnTo>
                    <a:lnTo>
                      <a:pt x="79" y="475"/>
                    </a:lnTo>
                    <a:lnTo>
                      <a:pt x="51" y="457"/>
                    </a:lnTo>
                    <a:lnTo>
                      <a:pt x="33" y="444"/>
                    </a:lnTo>
                    <a:lnTo>
                      <a:pt x="7" y="432"/>
                    </a:lnTo>
                    <a:lnTo>
                      <a:pt x="7" y="407"/>
                    </a:lnTo>
                    <a:lnTo>
                      <a:pt x="7" y="381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0" y="309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0"/>
                    </a:lnTo>
                    <a:lnTo>
                      <a:pt x="0" y="222"/>
                    </a:lnTo>
                    <a:lnTo>
                      <a:pt x="7" y="203"/>
                    </a:lnTo>
                    <a:lnTo>
                      <a:pt x="7" y="185"/>
                    </a:lnTo>
                    <a:lnTo>
                      <a:pt x="18" y="160"/>
                    </a:lnTo>
                    <a:lnTo>
                      <a:pt x="18" y="142"/>
                    </a:lnTo>
                    <a:lnTo>
                      <a:pt x="25" y="124"/>
                    </a:lnTo>
                    <a:lnTo>
                      <a:pt x="33" y="106"/>
                    </a:lnTo>
                    <a:lnTo>
                      <a:pt x="33" y="88"/>
                    </a:lnTo>
                    <a:lnTo>
                      <a:pt x="43" y="81"/>
                    </a:lnTo>
                    <a:lnTo>
                      <a:pt x="51" y="63"/>
                    </a:lnTo>
                    <a:lnTo>
                      <a:pt x="61" y="55"/>
                    </a:lnTo>
                    <a:lnTo>
                      <a:pt x="69" y="45"/>
                    </a:lnTo>
                    <a:lnTo>
                      <a:pt x="79" y="37"/>
                    </a:lnTo>
                    <a:lnTo>
                      <a:pt x="87" y="26"/>
                    </a:lnTo>
                    <a:lnTo>
                      <a:pt x="94" y="19"/>
                    </a:lnTo>
                    <a:lnTo>
                      <a:pt x="112" y="0"/>
                    </a:lnTo>
                    <a:lnTo>
                      <a:pt x="124" y="8"/>
                    </a:lnTo>
                    <a:lnTo>
                      <a:pt x="130" y="8"/>
                    </a:lnTo>
                    <a:lnTo>
                      <a:pt x="148" y="19"/>
                    </a:lnTo>
                    <a:lnTo>
                      <a:pt x="155" y="19"/>
                    </a:lnTo>
                    <a:lnTo>
                      <a:pt x="167" y="26"/>
                    </a:lnTo>
                    <a:lnTo>
                      <a:pt x="185" y="26"/>
                    </a:lnTo>
                    <a:lnTo>
                      <a:pt x="192" y="26"/>
                    </a:lnTo>
                    <a:lnTo>
                      <a:pt x="210" y="37"/>
                    </a:lnTo>
                    <a:lnTo>
                      <a:pt x="218" y="37"/>
                    </a:lnTo>
                    <a:lnTo>
                      <a:pt x="228" y="37"/>
                    </a:lnTo>
                    <a:lnTo>
                      <a:pt x="246" y="26"/>
                    </a:lnTo>
                    <a:lnTo>
                      <a:pt x="254" y="26"/>
                    </a:lnTo>
                    <a:lnTo>
                      <a:pt x="272" y="26"/>
                    </a:lnTo>
                    <a:lnTo>
                      <a:pt x="279" y="26"/>
                    </a:lnTo>
                    <a:lnTo>
                      <a:pt x="290" y="26"/>
                    </a:lnTo>
                    <a:lnTo>
                      <a:pt x="308" y="2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4" name="Freeform 594"/>
              <p:cNvSpPr>
                <a:spLocks/>
              </p:cNvSpPr>
              <p:nvPr/>
            </p:nvSpPr>
            <p:spPr bwMode="auto">
              <a:xfrm>
                <a:off x="3647" y="1905"/>
                <a:ext cx="79" cy="110"/>
              </a:xfrm>
              <a:custGeom>
                <a:avLst/>
                <a:gdLst>
                  <a:gd name="T0" fmla="*/ 16 w 316"/>
                  <a:gd name="T1" fmla="*/ 1 h 443"/>
                  <a:gd name="T2" fmla="*/ 17 w 316"/>
                  <a:gd name="T3" fmla="*/ 1 h 443"/>
                  <a:gd name="T4" fmla="*/ 18 w 316"/>
                  <a:gd name="T5" fmla="*/ 2 h 443"/>
                  <a:gd name="T6" fmla="*/ 18 w 316"/>
                  <a:gd name="T7" fmla="*/ 4 h 443"/>
                  <a:gd name="T8" fmla="*/ 19 w 316"/>
                  <a:gd name="T9" fmla="*/ 6 h 443"/>
                  <a:gd name="T10" fmla="*/ 19 w 316"/>
                  <a:gd name="T11" fmla="*/ 8 h 443"/>
                  <a:gd name="T12" fmla="*/ 20 w 316"/>
                  <a:gd name="T13" fmla="*/ 10 h 443"/>
                  <a:gd name="T14" fmla="*/ 20 w 316"/>
                  <a:gd name="T15" fmla="*/ 13 h 443"/>
                  <a:gd name="T16" fmla="*/ 20 w 316"/>
                  <a:gd name="T17" fmla="*/ 15 h 443"/>
                  <a:gd name="T18" fmla="*/ 20 w 316"/>
                  <a:gd name="T19" fmla="*/ 17 h 443"/>
                  <a:gd name="T20" fmla="*/ 20 w 316"/>
                  <a:gd name="T21" fmla="*/ 20 h 443"/>
                  <a:gd name="T22" fmla="*/ 19 w 316"/>
                  <a:gd name="T23" fmla="*/ 21 h 443"/>
                  <a:gd name="T24" fmla="*/ 18 w 316"/>
                  <a:gd name="T25" fmla="*/ 22 h 443"/>
                  <a:gd name="T26" fmla="*/ 18 w 316"/>
                  <a:gd name="T27" fmla="*/ 24 h 443"/>
                  <a:gd name="T28" fmla="*/ 17 w 316"/>
                  <a:gd name="T29" fmla="*/ 25 h 443"/>
                  <a:gd name="T30" fmla="*/ 14 w 316"/>
                  <a:gd name="T31" fmla="*/ 26 h 443"/>
                  <a:gd name="T32" fmla="*/ 13 w 316"/>
                  <a:gd name="T33" fmla="*/ 26 h 443"/>
                  <a:gd name="T34" fmla="*/ 11 w 316"/>
                  <a:gd name="T35" fmla="*/ 27 h 443"/>
                  <a:gd name="T36" fmla="*/ 8 w 316"/>
                  <a:gd name="T37" fmla="*/ 26 h 443"/>
                  <a:gd name="T38" fmla="*/ 6 w 316"/>
                  <a:gd name="T39" fmla="*/ 25 h 443"/>
                  <a:gd name="T40" fmla="*/ 4 w 316"/>
                  <a:gd name="T41" fmla="*/ 24 h 443"/>
                  <a:gd name="T42" fmla="*/ 2 w 316"/>
                  <a:gd name="T43" fmla="*/ 22 h 443"/>
                  <a:gd name="T44" fmla="*/ 1 w 316"/>
                  <a:gd name="T45" fmla="*/ 20 h 443"/>
                  <a:gd name="T46" fmla="*/ 1 w 316"/>
                  <a:gd name="T47" fmla="*/ 17 h 443"/>
                  <a:gd name="T48" fmla="*/ 1 w 316"/>
                  <a:gd name="T49" fmla="*/ 15 h 443"/>
                  <a:gd name="T50" fmla="*/ 0 w 316"/>
                  <a:gd name="T51" fmla="*/ 12 h 443"/>
                  <a:gd name="T52" fmla="*/ 1 w 316"/>
                  <a:gd name="T53" fmla="*/ 10 h 443"/>
                  <a:gd name="T54" fmla="*/ 1 w 316"/>
                  <a:gd name="T55" fmla="*/ 9 h 443"/>
                  <a:gd name="T56" fmla="*/ 2 w 316"/>
                  <a:gd name="T57" fmla="*/ 7 h 443"/>
                  <a:gd name="T58" fmla="*/ 2 w 316"/>
                  <a:gd name="T59" fmla="*/ 5 h 443"/>
                  <a:gd name="T60" fmla="*/ 3 w 316"/>
                  <a:gd name="T61" fmla="*/ 3 h 443"/>
                  <a:gd name="T62" fmla="*/ 3 w 316"/>
                  <a:gd name="T63" fmla="*/ 2 h 443"/>
                  <a:gd name="T64" fmla="*/ 4 w 316"/>
                  <a:gd name="T65" fmla="*/ 1 h 443"/>
                  <a:gd name="T66" fmla="*/ 6 w 316"/>
                  <a:gd name="T67" fmla="*/ 1 h 443"/>
                  <a:gd name="T68" fmla="*/ 7 w 316"/>
                  <a:gd name="T69" fmla="*/ 0 h 443"/>
                  <a:gd name="T70" fmla="*/ 8 w 316"/>
                  <a:gd name="T71" fmla="*/ 1 h 443"/>
                  <a:gd name="T72" fmla="*/ 9 w 316"/>
                  <a:gd name="T73" fmla="*/ 1 h 443"/>
                  <a:gd name="T74" fmla="*/ 10 w 316"/>
                  <a:gd name="T75" fmla="*/ 1 h 443"/>
                  <a:gd name="T76" fmla="*/ 12 w 316"/>
                  <a:gd name="T77" fmla="*/ 1 h 443"/>
                  <a:gd name="T78" fmla="*/ 13 w 316"/>
                  <a:gd name="T79" fmla="*/ 1 h 443"/>
                  <a:gd name="T80" fmla="*/ 14 w 316"/>
                  <a:gd name="T81" fmla="*/ 1 h 443"/>
                  <a:gd name="T82" fmla="*/ 15 w 316"/>
                  <a:gd name="T83" fmla="*/ 1 h 4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16" h="443">
                    <a:moveTo>
                      <a:pt x="247" y="18"/>
                    </a:moveTo>
                    <a:lnTo>
                      <a:pt x="254" y="18"/>
                    </a:lnTo>
                    <a:lnTo>
                      <a:pt x="265" y="18"/>
                    </a:lnTo>
                    <a:lnTo>
                      <a:pt x="265" y="11"/>
                    </a:lnTo>
                    <a:lnTo>
                      <a:pt x="272" y="11"/>
                    </a:lnTo>
                    <a:lnTo>
                      <a:pt x="283" y="29"/>
                    </a:lnTo>
                    <a:lnTo>
                      <a:pt x="283" y="47"/>
                    </a:lnTo>
                    <a:lnTo>
                      <a:pt x="290" y="62"/>
                    </a:lnTo>
                    <a:lnTo>
                      <a:pt x="290" y="80"/>
                    </a:lnTo>
                    <a:lnTo>
                      <a:pt x="298" y="98"/>
                    </a:lnTo>
                    <a:lnTo>
                      <a:pt x="308" y="116"/>
                    </a:lnTo>
                    <a:lnTo>
                      <a:pt x="308" y="134"/>
                    </a:lnTo>
                    <a:lnTo>
                      <a:pt x="316" y="152"/>
                    </a:lnTo>
                    <a:lnTo>
                      <a:pt x="316" y="170"/>
                    </a:lnTo>
                    <a:lnTo>
                      <a:pt x="316" y="185"/>
                    </a:lnTo>
                    <a:lnTo>
                      <a:pt x="316" y="214"/>
                    </a:lnTo>
                    <a:lnTo>
                      <a:pt x="316" y="232"/>
                    </a:lnTo>
                    <a:lnTo>
                      <a:pt x="316" y="246"/>
                    </a:lnTo>
                    <a:lnTo>
                      <a:pt x="316" y="265"/>
                    </a:lnTo>
                    <a:lnTo>
                      <a:pt x="316" y="283"/>
                    </a:lnTo>
                    <a:lnTo>
                      <a:pt x="316" y="301"/>
                    </a:lnTo>
                    <a:lnTo>
                      <a:pt x="316" y="319"/>
                    </a:lnTo>
                    <a:lnTo>
                      <a:pt x="308" y="327"/>
                    </a:lnTo>
                    <a:lnTo>
                      <a:pt x="308" y="337"/>
                    </a:lnTo>
                    <a:lnTo>
                      <a:pt x="298" y="355"/>
                    </a:lnTo>
                    <a:lnTo>
                      <a:pt x="290" y="363"/>
                    </a:lnTo>
                    <a:lnTo>
                      <a:pt x="290" y="381"/>
                    </a:lnTo>
                    <a:lnTo>
                      <a:pt x="283" y="388"/>
                    </a:lnTo>
                    <a:lnTo>
                      <a:pt x="272" y="399"/>
                    </a:lnTo>
                    <a:lnTo>
                      <a:pt x="265" y="406"/>
                    </a:lnTo>
                    <a:lnTo>
                      <a:pt x="247" y="406"/>
                    </a:lnTo>
                    <a:lnTo>
                      <a:pt x="229" y="418"/>
                    </a:lnTo>
                    <a:lnTo>
                      <a:pt x="211" y="424"/>
                    </a:lnTo>
                    <a:lnTo>
                      <a:pt x="203" y="424"/>
                    </a:lnTo>
                    <a:lnTo>
                      <a:pt x="185" y="436"/>
                    </a:lnTo>
                    <a:lnTo>
                      <a:pt x="167" y="436"/>
                    </a:lnTo>
                    <a:lnTo>
                      <a:pt x="149" y="443"/>
                    </a:lnTo>
                    <a:lnTo>
                      <a:pt x="130" y="424"/>
                    </a:lnTo>
                    <a:lnTo>
                      <a:pt x="112" y="418"/>
                    </a:lnTo>
                    <a:lnTo>
                      <a:pt x="99" y="399"/>
                    </a:lnTo>
                    <a:lnTo>
                      <a:pt x="81" y="388"/>
                    </a:lnTo>
                    <a:lnTo>
                      <a:pt x="69" y="381"/>
                    </a:lnTo>
                    <a:lnTo>
                      <a:pt x="51" y="363"/>
                    </a:lnTo>
                    <a:lnTo>
                      <a:pt x="36" y="355"/>
                    </a:lnTo>
                    <a:lnTo>
                      <a:pt x="18" y="337"/>
                    </a:lnTo>
                    <a:lnTo>
                      <a:pt x="18" y="319"/>
                    </a:lnTo>
                    <a:lnTo>
                      <a:pt x="8" y="301"/>
                    </a:lnTo>
                    <a:lnTo>
                      <a:pt x="8" y="283"/>
                    </a:lnTo>
                    <a:lnTo>
                      <a:pt x="8" y="265"/>
                    </a:lnTo>
                    <a:lnTo>
                      <a:pt x="8" y="246"/>
                    </a:lnTo>
                    <a:lnTo>
                      <a:pt x="8" y="221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8" y="170"/>
                    </a:lnTo>
                    <a:lnTo>
                      <a:pt x="8" y="159"/>
                    </a:lnTo>
                    <a:lnTo>
                      <a:pt x="18" y="141"/>
                    </a:lnTo>
                    <a:lnTo>
                      <a:pt x="18" y="123"/>
                    </a:lnTo>
                    <a:lnTo>
                      <a:pt x="26" y="109"/>
                    </a:lnTo>
                    <a:lnTo>
                      <a:pt x="26" y="98"/>
                    </a:lnTo>
                    <a:lnTo>
                      <a:pt x="26" y="80"/>
                    </a:lnTo>
                    <a:lnTo>
                      <a:pt x="36" y="62"/>
                    </a:lnTo>
                    <a:lnTo>
                      <a:pt x="44" y="55"/>
                    </a:lnTo>
                    <a:lnTo>
                      <a:pt x="51" y="47"/>
                    </a:lnTo>
                    <a:lnTo>
                      <a:pt x="51" y="37"/>
                    </a:lnTo>
                    <a:lnTo>
                      <a:pt x="62" y="29"/>
                    </a:lnTo>
                    <a:lnTo>
                      <a:pt x="69" y="18"/>
                    </a:lnTo>
                    <a:lnTo>
                      <a:pt x="81" y="18"/>
                    </a:lnTo>
                    <a:lnTo>
                      <a:pt x="87" y="11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24" y="11"/>
                    </a:lnTo>
                    <a:lnTo>
                      <a:pt x="130" y="11"/>
                    </a:lnTo>
                    <a:lnTo>
                      <a:pt x="142" y="11"/>
                    </a:lnTo>
                    <a:lnTo>
                      <a:pt x="149" y="18"/>
                    </a:lnTo>
                    <a:lnTo>
                      <a:pt x="160" y="18"/>
                    </a:lnTo>
                    <a:lnTo>
                      <a:pt x="167" y="18"/>
                    </a:lnTo>
                    <a:lnTo>
                      <a:pt x="185" y="18"/>
                    </a:lnTo>
                    <a:lnTo>
                      <a:pt x="193" y="18"/>
                    </a:lnTo>
                    <a:lnTo>
                      <a:pt x="203" y="18"/>
                    </a:lnTo>
                    <a:lnTo>
                      <a:pt x="211" y="18"/>
                    </a:lnTo>
                    <a:lnTo>
                      <a:pt x="221" y="18"/>
                    </a:lnTo>
                    <a:lnTo>
                      <a:pt x="229" y="18"/>
                    </a:lnTo>
                    <a:lnTo>
                      <a:pt x="236" y="18"/>
                    </a:lnTo>
                    <a:lnTo>
                      <a:pt x="247" y="1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5" name="Freeform 595"/>
              <p:cNvSpPr>
                <a:spLocks/>
              </p:cNvSpPr>
              <p:nvPr/>
            </p:nvSpPr>
            <p:spPr bwMode="auto">
              <a:xfrm>
                <a:off x="3660" y="1905"/>
                <a:ext cx="59" cy="84"/>
              </a:xfrm>
              <a:custGeom>
                <a:avLst/>
                <a:gdLst>
                  <a:gd name="T0" fmla="*/ 11 w 239"/>
                  <a:gd name="T1" fmla="*/ 1 h 337"/>
                  <a:gd name="T2" fmla="*/ 12 w 239"/>
                  <a:gd name="T3" fmla="*/ 1 h 337"/>
                  <a:gd name="T4" fmla="*/ 15 w 239"/>
                  <a:gd name="T5" fmla="*/ 7 h 337"/>
                  <a:gd name="T6" fmla="*/ 15 w 239"/>
                  <a:gd name="T7" fmla="*/ 14 h 337"/>
                  <a:gd name="T8" fmla="*/ 12 w 239"/>
                  <a:gd name="T9" fmla="*/ 19 h 337"/>
                  <a:gd name="T10" fmla="*/ 7 w 239"/>
                  <a:gd name="T11" fmla="*/ 21 h 337"/>
                  <a:gd name="T12" fmla="*/ 1 w 239"/>
                  <a:gd name="T13" fmla="*/ 16 h 337"/>
                  <a:gd name="T14" fmla="*/ 0 w 239"/>
                  <a:gd name="T15" fmla="*/ 9 h 337"/>
                  <a:gd name="T16" fmla="*/ 2 w 239"/>
                  <a:gd name="T17" fmla="*/ 3 h 337"/>
                  <a:gd name="T18" fmla="*/ 4 w 239"/>
                  <a:gd name="T19" fmla="*/ 0 h 337"/>
                  <a:gd name="T20" fmla="*/ 8 w 239"/>
                  <a:gd name="T21" fmla="*/ 1 h 337"/>
                  <a:gd name="T22" fmla="*/ 11 w 239"/>
                  <a:gd name="T23" fmla="*/ 1 h 3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9" h="337">
                    <a:moveTo>
                      <a:pt x="185" y="11"/>
                    </a:moveTo>
                    <a:lnTo>
                      <a:pt x="203" y="11"/>
                    </a:lnTo>
                    <a:lnTo>
                      <a:pt x="239" y="116"/>
                    </a:lnTo>
                    <a:lnTo>
                      <a:pt x="239" y="232"/>
                    </a:lnTo>
                    <a:lnTo>
                      <a:pt x="203" y="301"/>
                    </a:lnTo>
                    <a:lnTo>
                      <a:pt x="116" y="337"/>
                    </a:lnTo>
                    <a:lnTo>
                      <a:pt x="11" y="258"/>
                    </a:lnTo>
                    <a:lnTo>
                      <a:pt x="0" y="141"/>
                    </a:lnTo>
                    <a:lnTo>
                      <a:pt x="30" y="47"/>
                    </a:lnTo>
                    <a:lnTo>
                      <a:pt x="73" y="0"/>
                    </a:lnTo>
                    <a:lnTo>
                      <a:pt x="124" y="18"/>
                    </a:lnTo>
                    <a:lnTo>
                      <a:pt x="185" y="11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6" name="Freeform 596"/>
              <p:cNvSpPr>
                <a:spLocks/>
              </p:cNvSpPr>
              <p:nvPr/>
            </p:nvSpPr>
            <p:spPr bwMode="auto">
              <a:xfrm>
                <a:off x="3183" y="1751"/>
                <a:ext cx="312" cy="302"/>
              </a:xfrm>
              <a:custGeom>
                <a:avLst/>
                <a:gdLst>
                  <a:gd name="T0" fmla="*/ 75 w 1245"/>
                  <a:gd name="T1" fmla="*/ 25 h 1207"/>
                  <a:gd name="T2" fmla="*/ 78 w 1245"/>
                  <a:gd name="T3" fmla="*/ 28 h 1207"/>
                  <a:gd name="T4" fmla="*/ 63 w 1245"/>
                  <a:gd name="T5" fmla="*/ 51 h 1207"/>
                  <a:gd name="T6" fmla="*/ 41 w 1245"/>
                  <a:gd name="T7" fmla="*/ 70 h 1207"/>
                  <a:gd name="T8" fmla="*/ 22 w 1245"/>
                  <a:gd name="T9" fmla="*/ 76 h 1207"/>
                  <a:gd name="T10" fmla="*/ 2 w 1245"/>
                  <a:gd name="T11" fmla="*/ 62 h 1207"/>
                  <a:gd name="T12" fmla="*/ 0 w 1245"/>
                  <a:gd name="T13" fmla="*/ 30 h 1207"/>
                  <a:gd name="T14" fmla="*/ 20 w 1245"/>
                  <a:gd name="T15" fmla="*/ 10 h 1207"/>
                  <a:gd name="T16" fmla="*/ 41 w 1245"/>
                  <a:gd name="T17" fmla="*/ 0 h 1207"/>
                  <a:gd name="T18" fmla="*/ 58 w 1245"/>
                  <a:gd name="T19" fmla="*/ 1 h 1207"/>
                  <a:gd name="T20" fmla="*/ 64 w 1245"/>
                  <a:gd name="T21" fmla="*/ 14 h 1207"/>
                  <a:gd name="T22" fmla="*/ 75 w 1245"/>
                  <a:gd name="T23" fmla="*/ 25 h 1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5" h="1207">
                    <a:moveTo>
                      <a:pt x="1191" y="399"/>
                    </a:moveTo>
                    <a:lnTo>
                      <a:pt x="1245" y="449"/>
                    </a:lnTo>
                    <a:lnTo>
                      <a:pt x="1005" y="811"/>
                    </a:lnTo>
                    <a:lnTo>
                      <a:pt x="660" y="1120"/>
                    </a:lnTo>
                    <a:lnTo>
                      <a:pt x="352" y="1207"/>
                    </a:lnTo>
                    <a:lnTo>
                      <a:pt x="25" y="997"/>
                    </a:lnTo>
                    <a:lnTo>
                      <a:pt x="0" y="485"/>
                    </a:lnTo>
                    <a:lnTo>
                      <a:pt x="320" y="158"/>
                    </a:lnTo>
                    <a:lnTo>
                      <a:pt x="660" y="0"/>
                    </a:lnTo>
                    <a:lnTo>
                      <a:pt x="925" y="10"/>
                    </a:lnTo>
                    <a:lnTo>
                      <a:pt x="1023" y="227"/>
                    </a:lnTo>
                    <a:lnTo>
                      <a:pt x="1191" y="39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7" name="Freeform 597"/>
              <p:cNvSpPr>
                <a:spLocks/>
              </p:cNvSpPr>
              <p:nvPr/>
            </p:nvSpPr>
            <p:spPr bwMode="auto">
              <a:xfrm>
                <a:off x="3205" y="1755"/>
                <a:ext cx="288" cy="278"/>
              </a:xfrm>
              <a:custGeom>
                <a:avLst/>
                <a:gdLst>
                  <a:gd name="T0" fmla="*/ 69 w 1149"/>
                  <a:gd name="T1" fmla="*/ 24 h 1110"/>
                  <a:gd name="T2" fmla="*/ 70 w 1149"/>
                  <a:gd name="T3" fmla="*/ 25 h 1110"/>
                  <a:gd name="T4" fmla="*/ 71 w 1149"/>
                  <a:gd name="T5" fmla="*/ 26 h 1110"/>
                  <a:gd name="T6" fmla="*/ 70 w 1149"/>
                  <a:gd name="T7" fmla="*/ 29 h 1110"/>
                  <a:gd name="T8" fmla="*/ 66 w 1149"/>
                  <a:gd name="T9" fmla="*/ 34 h 1110"/>
                  <a:gd name="T10" fmla="*/ 63 w 1149"/>
                  <a:gd name="T11" fmla="*/ 39 h 1110"/>
                  <a:gd name="T12" fmla="*/ 60 w 1149"/>
                  <a:gd name="T13" fmla="*/ 44 h 1110"/>
                  <a:gd name="T14" fmla="*/ 56 w 1149"/>
                  <a:gd name="T15" fmla="*/ 49 h 1110"/>
                  <a:gd name="T16" fmla="*/ 51 w 1149"/>
                  <a:gd name="T17" fmla="*/ 54 h 1110"/>
                  <a:gd name="T18" fmla="*/ 46 w 1149"/>
                  <a:gd name="T19" fmla="*/ 58 h 1110"/>
                  <a:gd name="T20" fmla="*/ 41 w 1149"/>
                  <a:gd name="T21" fmla="*/ 63 h 1110"/>
                  <a:gd name="T22" fmla="*/ 37 w 1149"/>
                  <a:gd name="T23" fmla="*/ 65 h 1110"/>
                  <a:gd name="T24" fmla="*/ 32 w 1149"/>
                  <a:gd name="T25" fmla="*/ 66 h 1110"/>
                  <a:gd name="T26" fmla="*/ 28 w 1149"/>
                  <a:gd name="T27" fmla="*/ 68 h 1110"/>
                  <a:gd name="T28" fmla="*/ 23 w 1149"/>
                  <a:gd name="T29" fmla="*/ 69 h 1110"/>
                  <a:gd name="T30" fmla="*/ 18 w 1149"/>
                  <a:gd name="T31" fmla="*/ 68 h 1110"/>
                  <a:gd name="T32" fmla="*/ 14 w 1149"/>
                  <a:gd name="T33" fmla="*/ 65 h 1110"/>
                  <a:gd name="T34" fmla="*/ 9 w 1149"/>
                  <a:gd name="T35" fmla="*/ 62 h 1110"/>
                  <a:gd name="T36" fmla="*/ 4 w 1149"/>
                  <a:gd name="T37" fmla="*/ 59 h 1110"/>
                  <a:gd name="T38" fmla="*/ 2 w 1149"/>
                  <a:gd name="T39" fmla="*/ 54 h 1110"/>
                  <a:gd name="T40" fmla="*/ 1 w 1149"/>
                  <a:gd name="T41" fmla="*/ 46 h 1110"/>
                  <a:gd name="T42" fmla="*/ 1 w 1149"/>
                  <a:gd name="T43" fmla="*/ 39 h 1110"/>
                  <a:gd name="T44" fmla="*/ 1 w 1149"/>
                  <a:gd name="T45" fmla="*/ 32 h 1110"/>
                  <a:gd name="T46" fmla="*/ 2 w 1149"/>
                  <a:gd name="T47" fmla="*/ 26 h 1110"/>
                  <a:gd name="T48" fmla="*/ 7 w 1149"/>
                  <a:gd name="T49" fmla="*/ 21 h 1110"/>
                  <a:gd name="T50" fmla="*/ 12 w 1149"/>
                  <a:gd name="T51" fmla="*/ 17 h 1110"/>
                  <a:gd name="T52" fmla="*/ 16 w 1149"/>
                  <a:gd name="T53" fmla="*/ 12 h 1110"/>
                  <a:gd name="T54" fmla="*/ 21 w 1149"/>
                  <a:gd name="T55" fmla="*/ 9 h 1110"/>
                  <a:gd name="T56" fmla="*/ 26 w 1149"/>
                  <a:gd name="T57" fmla="*/ 6 h 1110"/>
                  <a:gd name="T58" fmla="*/ 31 w 1149"/>
                  <a:gd name="T59" fmla="*/ 4 h 1110"/>
                  <a:gd name="T60" fmla="*/ 36 w 1149"/>
                  <a:gd name="T61" fmla="*/ 1 h 1110"/>
                  <a:gd name="T62" fmla="*/ 41 w 1149"/>
                  <a:gd name="T63" fmla="*/ 0 h 1110"/>
                  <a:gd name="T64" fmla="*/ 44 w 1149"/>
                  <a:gd name="T65" fmla="*/ 1 h 1110"/>
                  <a:gd name="T66" fmla="*/ 48 w 1149"/>
                  <a:gd name="T67" fmla="*/ 1 h 1110"/>
                  <a:gd name="T68" fmla="*/ 52 w 1149"/>
                  <a:gd name="T69" fmla="*/ 1 h 1110"/>
                  <a:gd name="T70" fmla="*/ 54 w 1149"/>
                  <a:gd name="T71" fmla="*/ 2 h 1110"/>
                  <a:gd name="T72" fmla="*/ 56 w 1149"/>
                  <a:gd name="T73" fmla="*/ 6 h 1110"/>
                  <a:gd name="T74" fmla="*/ 57 w 1149"/>
                  <a:gd name="T75" fmla="*/ 9 h 1110"/>
                  <a:gd name="T76" fmla="*/ 59 w 1149"/>
                  <a:gd name="T77" fmla="*/ 12 h 1110"/>
                  <a:gd name="T78" fmla="*/ 61 w 1149"/>
                  <a:gd name="T79" fmla="*/ 15 h 1110"/>
                  <a:gd name="T80" fmla="*/ 63 w 1149"/>
                  <a:gd name="T81" fmla="*/ 17 h 1110"/>
                  <a:gd name="T82" fmla="*/ 65 w 1149"/>
                  <a:gd name="T83" fmla="*/ 20 h 1110"/>
                  <a:gd name="T84" fmla="*/ 68 w 1149"/>
                  <a:gd name="T85" fmla="*/ 22 h 11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49" h="1110">
                    <a:moveTo>
                      <a:pt x="1095" y="369"/>
                    </a:moveTo>
                    <a:lnTo>
                      <a:pt x="1103" y="381"/>
                    </a:lnTo>
                    <a:lnTo>
                      <a:pt x="1113" y="387"/>
                    </a:lnTo>
                    <a:lnTo>
                      <a:pt x="1121" y="394"/>
                    </a:lnTo>
                    <a:lnTo>
                      <a:pt x="1131" y="406"/>
                    </a:lnTo>
                    <a:lnTo>
                      <a:pt x="1139" y="412"/>
                    </a:lnTo>
                    <a:lnTo>
                      <a:pt x="1149" y="412"/>
                    </a:lnTo>
                    <a:lnTo>
                      <a:pt x="1113" y="457"/>
                    </a:lnTo>
                    <a:lnTo>
                      <a:pt x="1088" y="503"/>
                    </a:lnTo>
                    <a:lnTo>
                      <a:pt x="1059" y="536"/>
                    </a:lnTo>
                    <a:lnTo>
                      <a:pt x="1034" y="584"/>
                    </a:lnTo>
                    <a:lnTo>
                      <a:pt x="1008" y="627"/>
                    </a:lnTo>
                    <a:lnTo>
                      <a:pt x="979" y="660"/>
                    </a:lnTo>
                    <a:lnTo>
                      <a:pt x="953" y="707"/>
                    </a:lnTo>
                    <a:lnTo>
                      <a:pt x="928" y="750"/>
                    </a:lnTo>
                    <a:lnTo>
                      <a:pt x="892" y="783"/>
                    </a:lnTo>
                    <a:lnTo>
                      <a:pt x="849" y="819"/>
                    </a:lnTo>
                    <a:lnTo>
                      <a:pt x="813" y="856"/>
                    </a:lnTo>
                    <a:lnTo>
                      <a:pt x="768" y="892"/>
                    </a:lnTo>
                    <a:lnTo>
                      <a:pt x="732" y="925"/>
                    </a:lnTo>
                    <a:lnTo>
                      <a:pt x="699" y="961"/>
                    </a:lnTo>
                    <a:lnTo>
                      <a:pt x="653" y="997"/>
                    </a:lnTo>
                    <a:lnTo>
                      <a:pt x="620" y="1034"/>
                    </a:lnTo>
                    <a:lnTo>
                      <a:pt x="584" y="1041"/>
                    </a:lnTo>
                    <a:lnTo>
                      <a:pt x="547" y="1047"/>
                    </a:lnTo>
                    <a:lnTo>
                      <a:pt x="511" y="1059"/>
                    </a:lnTo>
                    <a:lnTo>
                      <a:pt x="478" y="1065"/>
                    </a:lnTo>
                    <a:lnTo>
                      <a:pt x="442" y="1077"/>
                    </a:lnTo>
                    <a:lnTo>
                      <a:pt x="406" y="1095"/>
                    </a:lnTo>
                    <a:lnTo>
                      <a:pt x="373" y="1102"/>
                    </a:lnTo>
                    <a:lnTo>
                      <a:pt x="336" y="1110"/>
                    </a:lnTo>
                    <a:lnTo>
                      <a:pt x="293" y="1084"/>
                    </a:lnTo>
                    <a:lnTo>
                      <a:pt x="257" y="1059"/>
                    </a:lnTo>
                    <a:lnTo>
                      <a:pt x="221" y="1041"/>
                    </a:lnTo>
                    <a:lnTo>
                      <a:pt x="178" y="1016"/>
                    </a:lnTo>
                    <a:lnTo>
                      <a:pt x="141" y="986"/>
                    </a:lnTo>
                    <a:lnTo>
                      <a:pt x="108" y="961"/>
                    </a:lnTo>
                    <a:lnTo>
                      <a:pt x="61" y="943"/>
                    </a:lnTo>
                    <a:lnTo>
                      <a:pt x="28" y="917"/>
                    </a:lnTo>
                    <a:lnTo>
                      <a:pt x="28" y="856"/>
                    </a:lnTo>
                    <a:lnTo>
                      <a:pt x="18" y="801"/>
                    </a:lnTo>
                    <a:lnTo>
                      <a:pt x="18" y="739"/>
                    </a:lnTo>
                    <a:lnTo>
                      <a:pt x="18" y="678"/>
                    </a:lnTo>
                    <a:lnTo>
                      <a:pt x="10" y="627"/>
                    </a:lnTo>
                    <a:lnTo>
                      <a:pt x="10" y="565"/>
                    </a:lnTo>
                    <a:lnTo>
                      <a:pt x="10" y="503"/>
                    </a:lnTo>
                    <a:lnTo>
                      <a:pt x="0" y="449"/>
                    </a:lnTo>
                    <a:lnTo>
                      <a:pt x="36" y="412"/>
                    </a:lnTo>
                    <a:lnTo>
                      <a:pt x="79" y="369"/>
                    </a:lnTo>
                    <a:lnTo>
                      <a:pt x="115" y="333"/>
                    </a:lnTo>
                    <a:lnTo>
                      <a:pt x="152" y="300"/>
                    </a:lnTo>
                    <a:lnTo>
                      <a:pt x="184" y="264"/>
                    </a:lnTo>
                    <a:lnTo>
                      <a:pt x="221" y="228"/>
                    </a:lnTo>
                    <a:lnTo>
                      <a:pt x="257" y="195"/>
                    </a:lnTo>
                    <a:lnTo>
                      <a:pt x="300" y="148"/>
                    </a:lnTo>
                    <a:lnTo>
                      <a:pt x="336" y="134"/>
                    </a:lnTo>
                    <a:lnTo>
                      <a:pt x="381" y="115"/>
                    </a:lnTo>
                    <a:lnTo>
                      <a:pt x="417" y="97"/>
                    </a:lnTo>
                    <a:lnTo>
                      <a:pt x="460" y="79"/>
                    </a:lnTo>
                    <a:lnTo>
                      <a:pt x="496" y="61"/>
                    </a:lnTo>
                    <a:lnTo>
                      <a:pt x="540" y="36"/>
                    </a:lnTo>
                    <a:lnTo>
                      <a:pt x="572" y="18"/>
                    </a:lnTo>
                    <a:lnTo>
                      <a:pt x="620" y="0"/>
                    </a:lnTo>
                    <a:lnTo>
                      <a:pt x="645" y="0"/>
                    </a:lnTo>
                    <a:lnTo>
                      <a:pt x="681" y="0"/>
                    </a:lnTo>
                    <a:lnTo>
                      <a:pt x="707" y="7"/>
                    </a:lnTo>
                    <a:lnTo>
                      <a:pt x="732" y="7"/>
                    </a:lnTo>
                    <a:lnTo>
                      <a:pt x="768" y="7"/>
                    </a:lnTo>
                    <a:lnTo>
                      <a:pt x="794" y="7"/>
                    </a:lnTo>
                    <a:lnTo>
                      <a:pt x="831" y="7"/>
                    </a:lnTo>
                    <a:lnTo>
                      <a:pt x="856" y="7"/>
                    </a:lnTo>
                    <a:lnTo>
                      <a:pt x="867" y="36"/>
                    </a:lnTo>
                    <a:lnTo>
                      <a:pt x="885" y="61"/>
                    </a:lnTo>
                    <a:lnTo>
                      <a:pt x="892" y="86"/>
                    </a:lnTo>
                    <a:lnTo>
                      <a:pt x="899" y="115"/>
                    </a:lnTo>
                    <a:lnTo>
                      <a:pt x="910" y="140"/>
                    </a:lnTo>
                    <a:lnTo>
                      <a:pt x="928" y="166"/>
                    </a:lnTo>
                    <a:lnTo>
                      <a:pt x="935" y="195"/>
                    </a:lnTo>
                    <a:lnTo>
                      <a:pt x="946" y="221"/>
                    </a:lnTo>
                    <a:lnTo>
                      <a:pt x="964" y="239"/>
                    </a:lnTo>
                    <a:lnTo>
                      <a:pt x="979" y="257"/>
                    </a:lnTo>
                    <a:lnTo>
                      <a:pt x="997" y="272"/>
                    </a:lnTo>
                    <a:lnTo>
                      <a:pt x="1026" y="290"/>
                    </a:lnTo>
                    <a:lnTo>
                      <a:pt x="1040" y="318"/>
                    </a:lnTo>
                    <a:lnTo>
                      <a:pt x="1059" y="333"/>
                    </a:lnTo>
                    <a:lnTo>
                      <a:pt x="1077" y="351"/>
                    </a:lnTo>
                    <a:lnTo>
                      <a:pt x="1095" y="369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8" name="Freeform 598"/>
              <p:cNvSpPr>
                <a:spLocks/>
              </p:cNvSpPr>
              <p:nvPr/>
            </p:nvSpPr>
            <p:spPr bwMode="auto">
              <a:xfrm>
                <a:off x="3230" y="1761"/>
                <a:ext cx="258" cy="253"/>
              </a:xfrm>
              <a:custGeom>
                <a:avLst/>
                <a:gdLst>
                  <a:gd name="T0" fmla="*/ 62 w 1034"/>
                  <a:gd name="T1" fmla="*/ 21 h 1009"/>
                  <a:gd name="T2" fmla="*/ 63 w 1034"/>
                  <a:gd name="T3" fmla="*/ 22 h 1009"/>
                  <a:gd name="T4" fmla="*/ 64 w 1034"/>
                  <a:gd name="T5" fmla="*/ 23 h 1009"/>
                  <a:gd name="T6" fmla="*/ 64 w 1034"/>
                  <a:gd name="T7" fmla="*/ 24 h 1009"/>
                  <a:gd name="T8" fmla="*/ 62 w 1034"/>
                  <a:gd name="T9" fmla="*/ 28 h 1009"/>
                  <a:gd name="T10" fmla="*/ 58 w 1034"/>
                  <a:gd name="T11" fmla="*/ 33 h 1009"/>
                  <a:gd name="T12" fmla="*/ 56 w 1034"/>
                  <a:gd name="T13" fmla="*/ 38 h 1009"/>
                  <a:gd name="T14" fmla="*/ 52 w 1034"/>
                  <a:gd name="T15" fmla="*/ 43 h 1009"/>
                  <a:gd name="T16" fmla="*/ 48 w 1034"/>
                  <a:gd name="T17" fmla="*/ 47 h 1009"/>
                  <a:gd name="T18" fmla="*/ 43 w 1034"/>
                  <a:gd name="T19" fmla="*/ 51 h 1009"/>
                  <a:gd name="T20" fmla="*/ 39 w 1034"/>
                  <a:gd name="T21" fmla="*/ 55 h 1009"/>
                  <a:gd name="T22" fmla="*/ 35 w 1034"/>
                  <a:gd name="T23" fmla="*/ 59 h 1009"/>
                  <a:gd name="T24" fmla="*/ 31 w 1034"/>
                  <a:gd name="T25" fmla="*/ 60 h 1009"/>
                  <a:gd name="T26" fmla="*/ 26 w 1034"/>
                  <a:gd name="T27" fmla="*/ 61 h 1009"/>
                  <a:gd name="T28" fmla="*/ 23 w 1034"/>
                  <a:gd name="T29" fmla="*/ 62 h 1009"/>
                  <a:gd name="T30" fmla="*/ 19 w 1034"/>
                  <a:gd name="T31" fmla="*/ 63 h 1009"/>
                  <a:gd name="T32" fmla="*/ 14 w 1034"/>
                  <a:gd name="T33" fmla="*/ 60 h 1009"/>
                  <a:gd name="T34" fmla="*/ 10 w 1034"/>
                  <a:gd name="T35" fmla="*/ 58 h 1009"/>
                  <a:gd name="T36" fmla="*/ 5 w 1034"/>
                  <a:gd name="T37" fmla="*/ 55 h 1009"/>
                  <a:gd name="T38" fmla="*/ 1 w 1034"/>
                  <a:gd name="T39" fmla="*/ 52 h 1009"/>
                  <a:gd name="T40" fmla="*/ 1 w 1034"/>
                  <a:gd name="T41" fmla="*/ 46 h 1009"/>
                  <a:gd name="T42" fmla="*/ 1 w 1034"/>
                  <a:gd name="T43" fmla="*/ 39 h 1009"/>
                  <a:gd name="T44" fmla="*/ 1 w 1034"/>
                  <a:gd name="T45" fmla="*/ 32 h 1009"/>
                  <a:gd name="T46" fmla="*/ 0 w 1034"/>
                  <a:gd name="T47" fmla="*/ 26 h 1009"/>
                  <a:gd name="T48" fmla="*/ 4 w 1034"/>
                  <a:gd name="T49" fmla="*/ 21 h 1009"/>
                  <a:gd name="T50" fmla="*/ 8 w 1034"/>
                  <a:gd name="T51" fmla="*/ 17 h 1009"/>
                  <a:gd name="T52" fmla="*/ 13 w 1034"/>
                  <a:gd name="T53" fmla="*/ 13 h 1009"/>
                  <a:gd name="T54" fmla="*/ 16 w 1034"/>
                  <a:gd name="T55" fmla="*/ 8 h 1009"/>
                  <a:gd name="T56" fmla="*/ 21 w 1034"/>
                  <a:gd name="T57" fmla="*/ 7 h 1009"/>
                  <a:gd name="T58" fmla="*/ 26 w 1034"/>
                  <a:gd name="T59" fmla="*/ 5 h 1009"/>
                  <a:gd name="T60" fmla="*/ 30 w 1034"/>
                  <a:gd name="T61" fmla="*/ 2 h 1009"/>
                  <a:gd name="T62" fmla="*/ 35 w 1034"/>
                  <a:gd name="T63" fmla="*/ 0 h 1009"/>
                  <a:gd name="T64" fmla="*/ 38 w 1034"/>
                  <a:gd name="T65" fmla="*/ 0 h 1009"/>
                  <a:gd name="T66" fmla="*/ 41 w 1034"/>
                  <a:gd name="T67" fmla="*/ 0 h 1009"/>
                  <a:gd name="T68" fmla="*/ 45 w 1034"/>
                  <a:gd name="T69" fmla="*/ 1 h 1009"/>
                  <a:gd name="T70" fmla="*/ 48 w 1034"/>
                  <a:gd name="T71" fmla="*/ 1 h 1009"/>
                  <a:gd name="T72" fmla="*/ 49 w 1034"/>
                  <a:gd name="T73" fmla="*/ 4 h 1009"/>
                  <a:gd name="T74" fmla="*/ 51 w 1034"/>
                  <a:gd name="T75" fmla="*/ 6 h 1009"/>
                  <a:gd name="T76" fmla="*/ 52 w 1034"/>
                  <a:gd name="T77" fmla="*/ 10 h 1009"/>
                  <a:gd name="T78" fmla="*/ 53 w 1034"/>
                  <a:gd name="T79" fmla="*/ 12 h 1009"/>
                  <a:gd name="T80" fmla="*/ 56 w 1034"/>
                  <a:gd name="T81" fmla="*/ 15 h 1009"/>
                  <a:gd name="T82" fmla="*/ 58 w 1034"/>
                  <a:gd name="T83" fmla="*/ 17 h 1009"/>
                  <a:gd name="T84" fmla="*/ 60 w 1034"/>
                  <a:gd name="T85" fmla="*/ 19 h 1009"/>
                  <a:gd name="T86" fmla="*/ 62 w 1034"/>
                  <a:gd name="T87" fmla="*/ 21 h 10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34" h="1009">
                    <a:moveTo>
                      <a:pt x="991" y="338"/>
                    </a:moveTo>
                    <a:lnTo>
                      <a:pt x="998" y="338"/>
                    </a:lnTo>
                    <a:lnTo>
                      <a:pt x="1006" y="344"/>
                    </a:lnTo>
                    <a:lnTo>
                      <a:pt x="1006" y="356"/>
                    </a:lnTo>
                    <a:lnTo>
                      <a:pt x="1016" y="356"/>
                    </a:lnTo>
                    <a:lnTo>
                      <a:pt x="1024" y="362"/>
                    </a:lnTo>
                    <a:lnTo>
                      <a:pt x="1034" y="369"/>
                    </a:lnTo>
                    <a:lnTo>
                      <a:pt x="1034" y="381"/>
                    </a:lnTo>
                    <a:lnTo>
                      <a:pt x="1016" y="417"/>
                    </a:lnTo>
                    <a:lnTo>
                      <a:pt x="991" y="450"/>
                    </a:lnTo>
                    <a:lnTo>
                      <a:pt x="962" y="486"/>
                    </a:lnTo>
                    <a:lnTo>
                      <a:pt x="937" y="529"/>
                    </a:lnTo>
                    <a:lnTo>
                      <a:pt x="911" y="565"/>
                    </a:lnTo>
                    <a:lnTo>
                      <a:pt x="892" y="602"/>
                    </a:lnTo>
                    <a:lnTo>
                      <a:pt x="867" y="635"/>
                    </a:lnTo>
                    <a:lnTo>
                      <a:pt x="838" y="682"/>
                    </a:lnTo>
                    <a:lnTo>
                      <a:pt x="802" y="707"/>
                    </a:lnTo>
                    <a:lnTo>
                      <a:pt x="770" y="743"/>
                    </a:lnTo>
                    <a:lnTo>
                      <a:pt x="734" y="776"/>
                    </a:lnTo>
                    <a:lnTo>
                      <a:pt x="697" y="805"/>
                    </a:lnTo>
                    <a:lnTo>
                      <a:pt x="665" y="838"/>
                    </a:lnTo>
                    <a:lnTo>
                      <a:pt x="628" y="874"/>
                    </a:lnTo>
                    <a:lnTo>
                      <a:pt x="592" y="900"/>
                    </a:lnTo>
                    <a:lnTo>
                      <a:pt x="556" y="936"/>
                    </a:lnTo>
                    <a:lnTo>
                      <a:pt x="523" y="946"/>
                    </a:lnTo>
                    <a:lnTo>
                      <a:pt x="493" y="954"/>
                    </a:lnTo>
                    <a:lnTo>
                      <a:pt x="462" y="961"/>
                    </a:lnTo>
                    <a:lnTo>
                      <a:pt x="425" y="972"/>
                    </a:lnTo>
                    <a:lnTo>
                      <a:pt x="399" y="979"/>
                    </a:lnTo>
                    <a:lnTo>
                      <a:pt x="363" y="991"/>
                    </a:lnTo>
                    <a:lnTo>
                      <a:pt x="338" y="997"/>
                    </a:lnTo>
                    <a:lnTo>
                      <a:pt x="302" y="1009"/>
                    </a:lnTo>
                    <a:lnTo>
                      <a:pt x="265" y="979"/>
                    </a:lnTo>
                    <a:lnTo>
                      <a:pt x="229" y="961"/>
                    </a:lnTo>
                    <a:lnTo>
                      <a:pt x="196" y="936"/>
                    </a:lnTo>
                    <a:lnTo>
                      <a:pt x="160" y="918"/>
                    </a:lnTo>
                    <a:lnTo>
                      <a:pt x="124" y="892"/>
                    </a:lnTo>
                    <a:lnTo>
                      <a:pt x="87" y="874"/>
                    </a:lnTo>
                    <a:lnTo>
                      <a:pt x="55" y="856"/>
                    </a:lnTo>
                    <a:lnTo>
                      <a:pt x="18" y="831"/>
                    </a:lnTo>
                    <a:lnTo>
                      <a:pt x="18" y="776"/>
                    </a:lnTo>
                    <a:lnTo>
                      <a:pt x="18" y="725"/>
                    </a:lnTo>
                    <a:lnTo>
                      <a:pt x="11" y="671"/>
                    </a:lnTo>
                    <a:lnTo>
                      <a:pt x="11" y="620"/>
                    </a:lnTo>
                    <a:lnTo>
                      <a:pt x="11" y="565"/>
                    </a:lnTo>
                    <a:lnTo>
                      <a:pt x="11" y="511"/>
                    </a:lnTo>
                    <a:lnTo>
                      <a:pt x="0" y="460"/>
                    </a:lnTo>
                    <a:lnTo>
                      <a:pt x="0" y="406"/>
                    </a:lnTo>
                    <a:lnTo>
                      <a:pt x="36" y="369"/>
                    </a:lnTo>
                    <a:lnTo>
                      <a:pt x="63" y="338"/>
                    </a:lnTo>
                    <a:lnTo>
                      <a:pt x="99" y="301"/>
                    </a:lnTo>
                    <a:lnTo>
                      <a:pt x="135" y="275"/>
                    </a:lnTo>
                    <a:lnTo>
                      <a:pt x="167" y="239"/>
                    </a:lnTo>
                    <a:lnTo>
                      <a:pt x="203" y="203"/>
                    </a:lnTo>
                    <a:lnTo>
                      <a:pt x="229" y="170"/>
                    </a:lnTo>
                    <a:lnTo>
                      <a:pt x="265" y="133"/>
                    </a:lnTo>
                    <a:lnTo>
                      <a:pt x="302" y="123"/>
                    </a:lnTo>
                    <a:lnTo>
                      <a:pt x="338" y="109"/>
                    </a:lnTo>
                    <a:lnTo>
                      <a:pt x="371" y="90"/>
                    </a:lnTo>
                    <a:lnTo>
                      <a:pt x="414" y="72"/>
                    </a:lnTo>
                    <a:lnTo>
                      <a:pt x="450" y="54"/>
                    </a:lnTo>
                    <a:lnTo>
                      <a:pt x="487" y="36"/>
                    </a:lnTo>
                    <a:lnTo>
                      <a:pt x="523" y="18"/>
                    </a:lnTo>
                    <a:lnTo>
                      <a:pt x="556" y="0"/>
                    </a:lnTo>
                    <a:lnTo>
                      <a:pt x="584" y="0"/>
                    </a:lnTo>
                    <a:lnTo>
                      <a:pt x="610" y="0"/>
                    </a:lnTo>
                    <a:lnTo>
                      <a:pt x="635" y="0"/>
                    </a:lnTo>
                    <a:lnTo>
                      <a:pt x="665" y="0"/>
                    </a:lnTo>
                    <a:lnTo>
                      <a:pt x="697" y="0"/>
                    </a:lnTo>
                    <a:lnTo>
                      <a:pt x="726" y="11"/>
                    </a:lnTo>
                    <a:lnTo>
                      <a:pt x="752" y="11"/>
                    </a:lnTo>
                    <a:lnTo>
                      <a:pt x="777" y="11"/>
                    </a:lnTo>
                    <a:lnTo>
                      <a:pt x="788" y="29"/>
                    </a:lnTo>
                    <a:lnTo>
                      <a:pt x="795" y="54"/>
                    </a:lnTo>
                    <a:lnTo>
                      <a:pt x="802" y="79"/>
                    </a:lnTo>
                    <a:lnTo>
                      <a:pt x="813" y="97"/>
                    </a:lnTo>
                    <a:lnTo>
                      <a:pt x="831" y="123"/>
                    </a:lnTo>
                    <a:lnTo>
                      <a:pt x="838" y="152"/>
                    </a:lnTo>
                    <a:lnTo>
                      <a:pt x="849" y="170"/>
                    </a:lnTo>
                    <a:lnTo>
                      <a:pt x="856" y="196"/>
                    </a:lnTo>
                    <a:lnTo>
                      <a:pt x="874" y="214"/>
                    </a:lnTo>
                    <a:lnTo>
                      <a:pt x="892" y="232"/>
                    </a:lnTo>
                    <a:lnTo>
                      <a:pt x="911" y="247"/>
                    </a:lnTo>
                    <a:lnTo>
                      <a:pt x="929" y="265"/>
                    </a:lnTo>
                    <a:lnTo>
                      <a:pt x="943" y="283"/>
                    </a:lnTo>
                    <a:lnTo>
                      <a:pt x="962" y="301"/>
                    </a:lnTo>
                    <a:lnTo>
                      <a:pt x="980" y="319"/>
                    </a:lnTo>
                    <a:lnTo>
                      <a:pt x="991" y="33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9" name="Freeform 599"/>
              <p:cNvSpPr>
                <a:spLocks/>
              </p:cNvSpPr>
              <p:nvPr/>
            </p:nvSpPr>
            <p:spPr bwMode="auto">
              <a:xfrm>
                <a:off x="3254" y="1766"/>
                <a:ext cx="231" cy="228"/>
              </a:xfrm>
              <a:custGeom>
                <a:avLst/>
                <a:gdLst>
                  <a:gd name="T0" fmla="*/ 56 w 925"/>
                  <a:gd name="T1" fmla="*/ 20 h 910"/>
                  <a:gd name="T2" fmla="*/ 57 w 925"/>
                  <a:gd name="T3" fmla="*/ 21 h 910"/>
                  <a:gd name="T4" fmla="*/ 58 w 925"/>
                  <a:gd name="T5" fmla="*/ 21 h 910"/>
                  <a:gd name="T6" fmla="*/ 57 w 925"/>
                  <a:gd name="T7" fmla="*/ 24 h 910"/>
                  <a:gd name="T8" fmla="*/ 54 w 925"/>
                  <a:gd name="T9" fmla="*/ 28 h 910"/>
                  <a:gd name="T10" fmla="*/ 51 w 925"/>
                  <a:gd name="T11" fmla="*/ 32 h 910"/>
                  <a:gd name="T12" fmla="*/ 48 w 925"/>
                  <a:gd name="T13" fmla="*/ 37 h 910"/>
                  <a:gd name="T14" fmla="*/ 45 w 925"/>
                  <a:gd name="T15" fmla="*/ 41 h 910"/>
                  <a:gd name="T16" fmla="*/ 41 w 925"/>
                  <a:gd name="T17" fmla="*/ 44 h 910"/>
                  <a:gd name="T18" fmla="*/ 37 w 925"/>
                  <a:gd name="T19" fmla="*/ 48 h 910"/>
                  <a:gd name="T20" fmla="*/ 33 w 925"/>
                  <a:gd name="T21" fmla="*/ 51 h 910"/>
                  <a:gd name="T22" fmla="*/ 29 w 925"/>
                  <a:gd name="T23" fmla="*/ 54 h 910"/>
                  <a:gd name="T24" fmla="*/ 25 w 925"/>
                  <a:gd name="T25" fmla="*/ 55 h 910"/>
                  <a:gd name="T26" fmla="*/ 22 w 925"/>
                  <a:gd name="T27" fmla="*/ 55 h 910"/>
                  <a:gd name="T28" fmla="*/ 18 w 925"/>
                  <a:gd name="T29" fmla="*/ 56 h 910"/>
                  <a:gd name="T30" fmla="*/ 15 w 925"/>
                  <a:gd name="T31" fmla="*/ 56 h 910"/>
                  <a:gd name="T32" fmla="*/ 10 w 925"/>
                  <a:gd name="T33" fmla="*/ 53 h 910"/>
                  <a:gd name="T34" fmla="*/ 6 w 925"/>
                  <a:gd name="T35" fmla="*/ 51 h 910"/>
                  <a:gd name="T36" fmla="*/ 3 w 925"/>
                  <a:gd name="T37" fmla="*/ 48 h 910"/>
                  <a:gd name="T38" fmla="*/ 0 w 925"/>
                  <a:gd name="T39" fmla="*/ 44 h 910"/>
                  <a:gd name="T40" fmla="*/ 0 w 925"/>
                  <a:gd name="T41" fmla="*/ 38 h 910"/>
                  <a:gd name="T42" fmla="*/ 0 w 925"/>
                  <a:gd name="T43" fmla="*/ 32 h 910"/>
                  <a:gd name="T44" fmla="*/ 0 w 925"/>
                  <a:gd name="T45" fmla="*/ 26 h 910"/>
                  <a:gd name="T46" fmla="*/ 1 w 925"/>
                  <a:gd name="T47" fmla="*/ 21 h 910"/>
                  <a:gd name="T48" fmla="*/ 5 w 925"/>
                  <a:gd name="T49" fmla="*/ 18 h 910"/>
                  <a:gd name="T50" fmla="*/ 9 w 925"/>
                  <a:gd name="T51" fmla="*/ 14 h 910"/>
                  <a:gd name="T52" fmla="*/ 13 w 925"/>
                  <a:gd name="T53" fmla="*/ 10 h 910"/>
                  <a:gd name="T54" fmla="*/ 16 w 925"/>
                  <a:gd name="T55" fmla="*/ 7 h 910"/>
                  <a:gd name="T56" fmla="*/ 21 w 925"/>
                  <a:gd name="T57" fmla="*/ 5 h 910"/>
                  <a:gd name="T58" fmla="*/ 24 w 925"/>
                  <a:gd name="T59" fmla="*/ 4 h 910"/>
                  <a:gd name="T60" fmla="*/ 29 w 925"/>
                  <a:gd name="T61" fmla="*/ 1 h 910"/>
                  <a:gd name="T62" fmla="*/ 32 w 925"/>
                  <a:gd name="T63" fmla="*/ 0 h 910"/>
                  <a:gd name="T64" fmla="*/ 36 w 925"/>
                  <a:gd name="T65" fmla="*/ 1 h 910"/>
                  <a:gd name="T66" fmla="*/ 38 w 925"/>
                  <a:gd name="T67" fmla="*/ 1 h 910"/>
                  <a:gd name="T68" fmla="*/ 42 w 925"/>
                  <a:gd name="T69" fmla="*/ 1 h 910"/>
                  <a:gd name="T70" fmla="*/ 44 w 925"/>
                  <a:gd name="T71" fmla="*/ 2 h 910"/>
                  <a:gd name="T72" fmla="*/ 45 w 925"/>
                  <a:gd name="T73" fmla="*/ 5 h 910"/>
                  <a:gd name="T74" fmla="*/ 46 w 925"/>
                  <a:gd name="T75" fmla="*/ 7 h 910"/>
                  <a:gd name="T76" fmla="*/ 47 w 925"/>
                  <a:gd name="T77" fmla="*/ 10 h 910"/>
                  <a:gd name="T78" fmla="*/ 49 w 925"/>
                  <a:gd name="T79" fmla="*/ 12 h 910"/>
                  <a:gd name="T80" fmla="*/ 51 w 925"/>
                  <a:gd name="T81" fmla="*/ 14 h 910"/>
                  <a:gd name="T82" fmla="*/ 53 w 925"/>
                  <a:gd name="T83" fmla="*/ 16 h 910"/>
                  <a:gd name="T84" fmla="*/ 54 w 925"/>
                  <a:gd name="T85" fmla="*/ 18 h 9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25" h="910">
                    <a:moveTo>
                      <a:pt x="892" y="308"/>
                    </a:moveTo>
                    <a:lnTo>
                      <a:pt x="899" y="320"/>
                    </a:lnTo>
                    <a:lnTo>
                      <a:pt x="907" y="326"/>
                    </a:lnTo>
                    <a:lnTo>
                      <a:pt x="917" y="326"/>
                    </a:lnTo>
                    <a:lnTo>
                      <a:pt x="917" y="338"/>
                    </a:lnTo>
                    <a:lnTo>
                      <a:pt x="925" y="338"/>
                    </a:lnTo>
                    <a:lnTo>
                      <a:pt x="925" y="344"/>
                    </a:lnTo>
                    <a:lnTo>
                      <a:pt x="907" y="381"/>
                    </a:lnTo>
                    <a:lnTo>
                      <a:pt x="881" y="414"/>
                    </a:lnTo>
                    <a:lnTo>
                      <a:pt x="863" y="442"/>
                    </a:lnTo>
                    <a:lnTo>
                      <a:pt x="838" y="478"/>
                    </a:lnTo>
                    <a:lnTo>
                      <a:pt x="819" y="511"/>
                    </a:lnTo>
                    <a:lnTo>
                      <a:pt x="793" y="547"/>
                    </a:lnTo>
                    <a:lnTo>
                      <a:pt x="775" y="584"/>
                    </a:lnTo>
                    <a:lnTo>
                      <a:pt x="750" y="617"/>
                    </a:lnTo>
                    <a:lnTo>
                      <a:pt x="721" y="646"/>
                    </a:lnTo>
                    <a:lnTo>
                      <a:pt x="689" y="671"/>
                    </a:lnTo>
                    <a:lnTo>
                      <a:pt x="653" y="707"/>
                    </a:lnTo>
                    <a:lnTo>
                      <a:pt x="627" y="732"/>
                    </a:lnTo>
                    <a:lnTo>
                      <a:pt x="590" y="758"/>
                    </a:lnTo>
                    <a:lnTo>
                      <a:pt x="566" y="787"/>
                    </a:lnTo>
                    <a:lnTo>
                      <a:pt x="529" y="820"/>
                    </a:lnTo>
                    <a:lnTo>
                      <a:pt x="493" y="849"/>
                    </a:lnTo>
                    <a:lnTo>
                      <a:pt x="467" y="856"/>
                    </a:lnTo>
                    <a:lnTo>
                      <a:pt x="442" y="867"/>
                    </a:lnTo>
                    <a:lnTo>
                      <a:pt x="406" y="874"/>
                    </a:lnTo>
                    <a:lnTo>
                      <a:pt x="376" y="882"/>
                    </a:lnTo>
                    <a:lnTo>
                      <a:pt x="351" y="882"/>
                    </a:lnTo>
                    <a:lnTo>
                      <a:pt x="326" y="892"/>
                    </a:lnTo>
                    <a:lnTo>
                      <a:pt x="290" y="900"/>
                    </a:lnTo>
                    <a:lnTo>
                      <a:pt x="264" y="910"/>
                    </a:lnTo>
                    <a:lnTo>
                      <a:pt x="239" y="892"/>
                    </a:lnTo>
                    <a:lnTo>
                      <a:pt x="203" y="874"/>
                    </a:lnTo>
                    <a:lnTo>
                      <a:pt x="166" y="849"/>
                    </a:lnTo>
                    <a:lnTo>
                      <a:pt x="140" y="831"/>
                    </a:lnTo>
                    <a:lnTo>
                      <a:pt x="104" y="813"/>
                    </a:lnTo>
                    <a:lnTo>
                      <a:pt x="79" y="795"/>
                    </a:lnTo>
                    <a:lnTo>
                      <a:pt x="43" y="769"/>
                    </a:lnTo>
                    <a:lnTo>
                      <a:pt x="18" y="750"/>
                    </a:lnTo>
                    <a:lnTo>
                      <a:pt x="7" y="707"/>
                    </a:lnTo>
                    <a:lnTo>
                      <a:pt x="7" y="653"/>
                    </a:lnTo>
                    <a:lnTo>
                      <a:pt x="7" y="610"/>
                    </a:lnTo>
                    <a:lnTo>
                      <a:pt x="7" y="555"/>
                    </a:lnTo>
                    <a:lnTo>
                      <a:pt x="0" y="511"/>
                    </a:lnTo>
                    <a:lnTo>
                      <a:pt x="0" y="468"/>
                    </a:lnTo>
                    <a:lnTo>
                      <a:pt x="0" y="414"/>
                    </a:lnTo>
                    <a:lnTo>
                      <a:pt x="0" y="369"/>
                    </a:lnTo>
                    <a:lnTo>
                      <a:pt x="25" y="338"/>
                    </a:lnTo>
                    <a:lnTo>
                      <a:pt x="54" y="308"/>
                    </a:lnTo>
                    <a:lnTo>
                      <a:pt x="86" y="283"/>
                    </a:lnTo>
                    <a:lnTo>
                      <a:pt x="115" y="247"/>
                    </a:lnTo>
                    <a:lnTo>
                      <a:pt x="148" y="221"/>
                    </a:lnTo>
                    <a:lnTo>
                      <a:pt x="177" y="185"/>
                    </a:lnTo>
                    <a:lnTo>
                      <a:pt x="203" y="160"/>
                    </a:lnTo>
                    <a:lnTo>
                      <a:pt x="239" y="134"/>
                    </a:lnTo>
                    <a:lnTo>
                      <a:pt x="264" y="115"/>
                    </a:lnTo>
                    <a:lnTo>
                      <a:pt x="300" y="97"/>
                    </a:lnTo>
                    <a:lnTo>
                      <a:pt x="333" y="79"/>
                    </a:lnTo>
                    <a:lnTo>
                      <a:pt x="369" y="61"/>
                    </a:lnTo>
                    <a:lnTo>
                      <a:pt x="394" y="54"/>
                    </a:lnTo>
                    <a:lnTo>
                      <a:pt x="431" y="36"/>
                    </a:lnTo>
                    <a:lnTo>
                      <a:pt x="467" y="18"/>
                    </a:lnTo>
                    <a:lnTo>
                      <a:pt x="493" y="0"/>
                    </a:lnTo>
                    <a:lnTo>
                      <a:pt x="518" y="0"/>
                    </a:lnTo>
                    <a:lnTo>
                      <a:pt x="547" y="11"/>
                    </a:lnTo>
                    <a:lnTo>
                      <a:pt x="572" y="11"/>
                    </a:lnTo>
                    <a:lnTo>
                      <a:pt x="598" y="11"/>
                    </a:lnTo>
                    <a:lnTo>
                      <a:pt x="617" y="11"/>
                    </a:lnTo>
                    <a:lnTo>
                      <a:pt x="641" y="11"/>
                    </a:lnTo>
                    <a:lnTo>
                      <a:pt x="671" y="11"/>
                    </a:lnTo>
                    <a:lnTo>
                      <a:pt x="696" y="11"/>
                    </a:lnTo>
                    <a:lnTo>
                      <a:pt x="703" y="36"/>
                    </a:lnTo>
                    <a:lnTo>
                      <a:pt x="714" y="54"/>
                    </a:lnTo>
                    <a:lnTo>
                      <a:pt x="721" y="72"/>
                    </a:lnTo>
                    <a:lnTo>
                      <a:pt x="732" y="97"/>
                    </a:lnTo>
                    <a:lnTo>
                      <a:pt x="739" y="115"/>
                    </a:lnTo>
                    <a:lnTo>
                      <a:pt x="750" y="142"/>
                    </a:lnTo>
                    <a:lnTo>
                      <a:pt x="757" y="160"/>
                    </a:lnTo>
                    <a:lnTo>
                      <a:pt x="768" y="178"/>
                    </a:lnTo>
                    <a:lnTo>
                      <a:pt x="783" y="196"/>
                    </a:lnTo>
                    <a:lnTo>
                      <a:pt x="793" y="214"/>
                    </a:lnTo>
                    <a:lnTo>
                      <a:pt x="812" y="229"/>
                    </a:lnTo>
                    <a:lnTo>
                      <a:pt x="830" y="247"/>
                    </a:lnTo>
                    <a:lnTo>
                      <a:pt x="844" y="257"/>
                    </a:lnTo>
                    <a:lnTo>
                      <a:pt x="856" y="275"/>
                    </a:lnTo>
                    <a:lnTo>
                      <a:pt x="874" y="290"/>
                    </a:lnTo>
                    <a:lnTo>
                      <a:pt x="892" y="308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0" name="Freeform 600"/>
              <p:cNvSpPr>
                <a:spLocks/>
              </p:cNvSpPr>
              <p:nvPr/>
            </p:nvSpPr>
            <p:spPr bwMode="auto">
              <a:xfrm>
                <a:off x="3276" y="1772"/>
                <a:ext cx="207" cy="202"/>
              </a:xfrm>
              <a:custGeom>
                <a:avLst/>
                <a:gdLst>
                  <a:gd name="T0" fmla="*/ 50 w 831"/>
                  <a:gd name="T1" fmla="*/ 17 h 806"/>
                  <a:gd name="T2" fmla="*/ 51 w 831"/>
                  <a:gd name="T3" fmla="*/ 19 h 806"/>
                  <a:gd name="T4" fmla="*/ 51 w 831"/>
                  <a:gd name="T5" fmla="*/ 21 h 806"/>
                  <a:gd name="T6" fmla="*/ 48 w 831"/>
                  <a:gd name="T7" fmla="*/ 24 h 806"/>
                  <a:gd name="T8" fmla="*/ 46 w 831"/>
                  <a:gd name="T9" fmla="*/ 29 h 806"/>
                  <a:gd name="T10" fmla="*/ 43 w 831"/>
                  <a:gd name="T11" fmla="*/ 32 h 806"/>
                  <a:gd name="T12" fmla="*/ 40 w 831"/>
                  <a:gd name="T13" fmla="*/ 36 h 806"/>
                  <a:gd name="T14" fmla="*/ 37 w 831"/>
                  <a:gd name="T15" fmla="*/ 39 h 806"/>
                  <a:gd name="T16" fmla="*/ 33 w 831"/>
                  <a:gd name="T17" fmla="*/ 42 h 806"/>
                  <a:gd name="T18" fmla="*/ 30 w 831"/>
                  <a:gd name="T19" fmla="*/ 46 h 806"/>
                  <a:gd name="T20" fmla="*/ 26 w 831"/>
                  <a:gd name="T21" fmla="*/ 48 h 806"/>
                  <a:gd name="T22" fmla="*/ 23 w 831"/>
                  <a:gd name="T23" fmla="*/ 48 h 806"/>
                  <a:gd name="T24" fmla="*/ 20 w 831"/>
                  <a:gd name="T25" fmla="*/ 49 h 806"/>
                  <a:gd name="T26" fmla="*/ 16 w 831"/>
                  <a:gd name="T27" fmla="*/ 51 h 806"/>
                  <a:gd name="T28" fmla="*/ 13 w 831"/>
                  <a:gd name="T29" fmla="*/ 49 h 806"/>
                  <a:gd name="T30" fmla="*/ 10 w 831"/>
                  <a:gd name="T31" fmla="*/ 47 h 806"/>
                  <a:gd name="T32" fmla="*/ 6 w 831"/>
                  <a:gd name="T33" fmla="*/ 45 h 806"/>
                  <a:gd name="T34" fmla="*/ 3 w 831"/>
                  <a:gd name="T35" fmla="*/ 43 h 806"/>
                  <a:gd name="T36" fmla="*/ 1 w 831"/>
                  <a:gd name="T37" fmla="*/ 39 h 806"/>
                  <a:gd name="T38" fmla="*/ 1 w 831"/>
                  <a:gd name="T39" fmla="*/ 34 h 806"/>
                  <a:gd name="T40" fmla="*/ 1 w 831"/>
                  <a:gd name="T41" fmla="*/ 29 h 806"/>
                  <a:gd name="T42" fmla="*/ 0 w 831"/>
                  <a:gd name="T43" fmla="*/ 24 h 806"/>
                  <a:gd name="T44" fmla="*/ 2 w 831"/>
                  <a:gd name="T45" fmla="*/ 19 h 806"/>
                  <a:gd name="T46" fmla="*/ 5 w 831"/>
                  <a:gd name="T47" fmla="*/ 16 h 806"/>
                  <a:gd name="T48" fmla="*/ 8 w 831"/>
                  <a:gd name="T49" fmla="*/ 12 h 806"/>
                  <a:gd name="T50" fmla="*/ 11 w 831"/>
                  <a:gd name="T51" fmla="*/ 9 h 806"/>
                  <a:gd name="T52" fmla="*/ 15 w 831"/>
                  <a:gd name="T53" fmla="*/ 6 h 806"/>
                  <a:gd name="T54" fmla="*/ 19 w 831"/>
                  <a:gd name="T55" fmla="*/ 5 h 806"/>
                  <a:gd name="T56" fmla="*/ 22 w 831"/>
                  <a:gd name="T57" fmla="*/ 3 h 806"/>
                  <a:gd name="T58" fmla="*/ 26 w 831"/>
                  <a:gd name="T59" fmla="*/ 1 h 806"/>
                  <a:gd name="T60" fmla="*/ 29 w 831"/>
                  <a:gd name="T61" fmla="*/ 0 h 806"/>
                  <a:gd name="T62" fmla="*/ 32 w 831"/>
                  <a:gd name="T63" fmla="*/ 0 h 806"/>
                  <a:gd name="T64" fmla="*/ 34 w 831"/>
                  <a:gd name="T65" fmla="*/ 0 h 806"/>
                  <a:gd name="T66" fmla="*/ 37 w 831"/>
                  <a:gd name="T67" fmla="*/ 1 h 806"/>
                  <a:gd name="T68" fmla="*/ 39 w 831"/>
                  <a:gd name="T69" fmla="*/ 2 h 806"/>
                  <a:gd name="T70" fmla="*/ 40 w 831"/>
                  <a:gd name="T71" fmla="*/ 4 h 806"/>
                  <a:gd name="T72" fmla="*/ 41 w 831"/>
                  <a:gd name="T73" fmla="*/ 6 h 806"/>
                  <a:gd name="T74" fmla="*/ 42 w 831"/>
                  <a:gd name="T75" fmla="*/ 9 h 806"/>
                  <a:gd name="T76" fmla="*/ 43 w 831"/>
                  <a:gd name="T77" fmla="*/ 11 h 806"/>
                  <a:gd name="T78" fmla="*/ 45 w 831"/>
                  <a:gd name="T79" fmla="*/ 13 h 806"/>
                  <a:gd name="T80" fmla="*/ 47 w 831"/>
                  <a:gd name="T81" fmla="*/ 15 h 806"/>
                  <a:gd name="T82" fmla="*/ 49 w 831"/>
                  <a:gd name="T83" fmla="*/ 16 h 8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31" h="806">
                    <a:moveTo>
                      <a:pt x="795" y="265"/>
                    </a:moveTo>
                    <a:lnTo>
                      <a:pt x="806" y="276"/>
                    </a:lnTo>
                    <a:lnTo>
                      <a:pt x="813" y="283"/>
                    </a:lnTo>
                    <a:lnTo>
                      <a:pt x="821" y="295"/>
                    </a:lnTo>
                    <a:lnTo>
                      <a:pt x="831" y="301"/>
                    </a:lnTo>
                    <a:lnTo>
                      <a:pt x="813" y="338"/>
                    </a:lnTo>
                    <a:lnTo>
                      <a:pt x="795" y="363"/>
                    </a:lnTo>
                    <a:lnTo>
                      <a:pt x="770" y="389"/>
                    </a:lnTo>
                    <a:lnTo>
                      <a:pt x="752" y="425"/>
                    </a:lnTo>
                    <a:lnTo>
                      <a:pt x="733" y="453"/>
                    </a:lnTo>
                    <a:lnTo>
                      <a:pt x="715" y="486"/>
                    </a:lnTo>
                    <a:lnTo>
                      <a:pt x="697" y="516"/>
                    </a:lnTo>
                    <a:lnTo>
                      <a:pt x="671" y="548"/>
                    </a:lnTo>
                    <a:lnTo>
                      <a:pt x="646" y="567"/>
                    </a:lnTo>
                    <a:lnTo>
                      <a:pt x="617" y="592"/>
                    </a:lnTo>
                    <a:lnTo>
                      <a:pt x="592" y="621"/>
                    </a:lnTo>
                    <a:lnTo>
                      <a:pt x="555" y="646"/>
                    </a:lnTo>
                    <a:lnTo>
                      <a:pt x="531" y="671"/>
                    </a:lnTo>
                    <a:lnTo>
                      <a:pt x="504" y="700"/>
                    </a:lnTo>
                    <a:lnTo>
                      <a:pt x="480" y="725"/>
                    </a:lnTo>
                    <a:lnTo>
                      <a:pt x="450" y="751"/>
                    </a:lnTo>
                    <a:lnTo>
                      <a:pt x="425" y="762"/>
                    </a:lnTo>
                    <a:lnTo>
                      <a:pt x="399" y="770"/>
                    </a:lnTo>
                    <a:lnTo>
                      <a:pt x="371" y="770"/>
                    </a:lnTo>
                    <a:lnTo>
                      <a:pt x="345" y="776"/>
                    </a:lnTo>
                    <a:lnTo>
                      <a:pt x="320" y="788"/>
                    </a:lnTo>
                    <a:lnTo>
                      <a:pt x="290" y="795"/>
                    </a:lnTo>
                    <a:lnTo>
                      <a:pt x="265" y="806"/>
                    </a:lnTo>
                    <a:lnTo>
                      <a:pt x="240" y="806"/>
                    </a:lnTo>
                    <a:lnTo>
                      <a:pt x="214" y="788"/>
                    </a:lnTo>
                    <a:lnTo>
                      <a:pt x="186" y="770"/>
                    </a:lnTo>
                    <a:lnTo>
                      <a:pt x="160" y="751"/>
                    </a:lnTo>
                    <a:lnTo>
                      <a:pt x="135" y="733"/>
                    </a:lnTo>
                    <a:lnTo>
                      <a:pt x="105" y="715"/>
                    </a:lnTo>
                    <a:lnTo>
                      <a:pt x="73" y="700"/>
                    </a:lnTo>
                    <a:lnTo>
                      <a:pt x="44" y="682"/>
                    </a:lnTo>
                    <a:lnTo>
                      <a:pt x="18" y="664"/>
                    </a:lnTo>
                    <a:lnTo>
                      <a:pt x="18" y="628"/>
                    </a:lnTo>
                    <a:lnTo>
                      <a:pt x="18" y="585"/>
                    </a:lnTo>
                    <a:lnTo>
                      <a:pt x="11" y="541"/>
                    </a:lnTo>
                    <a:lnTo>
                      <a:pt x="11" y="497"/>
                    </a:lnTo>
                    <a:lnTo>
                      <a:pt x="11" y="453"/>
                    </a:lnTo>
                    <a:lnTo>
                      <a:pt x="11" y="407"/>
                    </a:lnTo>
                    <a:lnTo>
                      <a:pt x="0" y="374"/>
                    </a:lnTo>
                    <a:lnTo>
                      <a:pt x="0" y="326"/>
                    </a:lnTo>
                    <a:lnTo>
                      <a:pt x="29" y="301"/>
                    </a:lnTo>
                    <a:lnTo>
                      <a:pt x="54" y="276"/>
                    </a:lnTo>
                    <a:lnTo>
                      <a:pt x="80" y="250"/>
                    </a:lnTo>
                    <a:lnTo>
                      <a:pt x="105" y="222"/>
                    </a:lnTo>
                    <a:lnTo>
                      <a:pt x="135" y="196"/>
                    </a:lnTo>
                    <a:lnTo>
                      <a:pt x="160" y="171"/>
                    </a:lnTo>
                    <a:lnTo>
                      <a:pt x="186" y="141"/>
                    </a:lnTo>
                    <a:lnTo>
                      <a:pt x="214" y="117"/>
                    </a:lnTo>
                    <a:lnTo>
                      <a:pt x="247" y="98"/>
                    </a:lnTo>
                    <a:lnTo>
                      <a:pt x="277" y="80"/>
                    </a:lnTo>
                    <a:lnTo>
                      <a:pt x="302" y="72"/>
                    </a:lnTo>
                    <a:lnTo>
                      <a:pt x="326" y="54"/>
                    </a:lnTo>
                    <a:lnTo>
                      <a:pt x="363" y="47"/>
                    </a:lnTo>
                    <a:lnTo>
                      <a:pt x="389" y="29"/>
                    </a:lnTo>
                    <a:lnTo>
                      <a:pt x="417" y="18"/>
                    </a:lnTo>
                    <a:lnTo>
                      <a:pt x="450" y="0"/>
                    </a:lnTo>
                    <a:lnTo>
                      <a:pt x="468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41" y="0"/>
                    </a:lnTo>
                    <a:lnTo>
                      <a:pt x="555" y="0"/>
                    </a:lnTo>
                    <a:lnTo>
                      <a:pt x="585" y="11"/>
                    </a:lnTo>
                    <a:lnTo>
                      <a:pt x="603" y="11"/>
                    </a:lnTo>
                    <a:lnTo>
                      <a:pt x="628" y="11"/>
                    </a:lnTo>
                    <a:lnTo>
                      <a:pt x="628" y="29"/>
                    </a:lnTo>
                    <a:lnTo>
                      <a:pt x="635" y="47"/>
                    </a:lnTo>
                    <a:lnTo>
                      <a:pt x="646" y="66"/>
                    </a:lnTo>
                    <a:lnTo>
                      <a:pt x="653" y="80"/>
                    </a:lnTo>
                    <a:lnTo>
                      <a:pt x="664" y="98"/>
                    </a:lnTo>
                    <a:lnTo>
                      <a:pt x="671" y="127"/>
                    </a:lnTo>
                    <a:lnTo>
                      <a:pt x="682" y="141"/>
                    </a:lnTo>
                    <a:lnTo>
                      <a:pt x="689" y="160"/>
                    </a:lnTo>
                    <a:lnTo>
                      <a:pt x="697" y="171"/>
                    </a:lnTo>
                    <a:lnTo>
                      <a:pt x="715" y="189"/>
                    </a:lnTo>
                    <a:lnTo>
                      <a:pt x="726" y="204"/>
                    </a:lnTo>
                    <a:lnTo>
                      <a:pt x="744" y="214"/>
                    </a:lnTo>
                    <a:lnTo>
                      <a:pt x="758" y="232"/>
                    </a:lnTo>
                    <a:lnTo>
                      <a:pt x="770" y="240"/>
                    </a:lnTo>
                    <a:lnTo>
                      <a:pt x="788" y="258"/>
                    </a:lnTo>
                    <a:lnTo>
                      <a:pt x="795" y="265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1" name="Freeform 601"/>
              <p:cNvSpPr>
                <a:spLocks/>
              </p:cNvSpPr>
              <p:nvPr/>
            </p:nvSpPr>
            <p:spPr bwMode="auto">
              <a:xfrm>
                <a:off x="3300" y="1780"/>
                <a:ext cx="181" cy="174"/>
              </a:xfrm>
              <a:custGeom>
                <a:avLst/>
                <a:gdLst>
                  <a:gd name="T0" fmla="*/ 44 w 722"/>
                  <a:gd name="T1" fmla="*/ 15 h 696"/>
                  <a:gd name="T2" fmla="*/ 44 w 722"/>
                  <a:gd name="T3" fmla="*/ 16 h 696"/>
                  <a:gd name="T4" fmla="*/ 45 w 722"/>
                  <a:gd name="T5" fmla="*/ 16 h 696"/>
                  <a:gd name="T6" fmla="*/ 45 w 722"/>
                  <a:gd name="T7" fmla="*/ 17 h 696"/>
                  <a:gd name="T8" fmla="*/ 43 w 722"/>
                  <a:gd name="T9" fmla="*/ 20 h 696"/>
                  <a:gd name="T10" fmla="*/ 41 w 722"/>
                  <a:gd name="T11" fmla="*/ 23 h 696"/>
                  <a:gd name="T12" fmla="*/ 39 w 722"/>
                  <a:gd name="T13" fmla="*/ 26 h 696"/>
                  <a:gd name="T14" fmla="*/ 37 w 722"/>
                  <a:gd name="T15" fmla="*/ 29 h 696"/>
                  <a:gd name="T16" fmla="*/ 34 w 722"/>
                  <a:gd name="T17" fmla="*/ 33 h 696"/>
                  <a:gd name="T18" fmla="*/ 31 w 722"/>
                  <a:gd name="T19" fmla="*/ 35 h 696"/>
                  <a:gd name="T20" fmla="*/ 28 w 722"/>
                  <a:gd name="T21" fmla="*/ 38 h 696"/>
                  <a:gd name="T22" fmla="*/ 24 w 722"/>
                  <a:gd name="T23" fmla="*/ 41 h 696"/>
                  <a:gd name="T24" fmla="*/ 22 w 722"/>
                  <a:gd name="T25" fmla="*/ 41 h 696"/>
                  <a:gd name="T26" fmla="*/ 19 w 722"/>
                  <a:gd name="T27" fmla="*/ 43 h 696"/>
                  <a:gd name="T28" fmla="*/ 16 w 722"/>
                  <a:gd name="T29" fmla="*/ 43 h 696"/>
                  <a:gd name="T30" fmla="*/ 13 w 722"/>
                  <a:gd name="T31" fmla="*/ 44 h 696"/>
                  <a:gd name="T32" fmla="*/ 10 w 722"/>
                  <a:gd name="T33" fmla="*/ 42 h 696"/>
                  <a:gd name="T34" fmla="*/ 7 w 722"/>
                  <a:gd name="T35" fmla="*/ 40 h 696"/>
                  <a:gd name="T36" fmla="*/ 4 w 722"/>
                  <a:gd name="T37" fmla="*/ 38 h 696"/>
                  <a:gd name="T38" fmla="*/ 1 w 722"/>
                  <a:gd name="T39" fmla="*/ 36 h 696"/>
                  <a:gd name="T40" fmla="*/ 1 w 722"/>
                  <a:gd name="T41" fmla="*/ 31 h 696"/>
                  <a:gd name="T42" fmla="*/ 1 w 722"/>
                  <a:gd name="T43" fmla="*/ 27 h 696"/>
                  <a:gd name="T44" fmla="*/ 0 w 722"/>
                  <a:gd name="T45" fmla="*/ 22 h 696"/>
                  <a:gd name="T46" fmla="*/ 0 w 722"/>
                  <a:gd name="T47" fmla="*/ 18 h 696"/>
                  <a:gd name="T48" fmla="*/ 3 w 722"/>
                  <a:gd name="T49" fmla="*/ 14 h 696"/>
                  <a:gd name="T50" fmla="*/ 6 w 722"/>
                  <a:gd name="T51" fmla="*/ 12 h 696"/>
                  <a:gd name="T52" fmla="*/ 9 w 722"/>
                  <a:gd name="T53" fmla="*/ 9 h 696"/>
                  <a:gd name="T54" fmla="*/ 12 w 722"/>
                  <a:gd name="T55" fmla="*/ 6 h 696"/>
                  <a:gd name="T56" fmla="*/ 15 w 722"/>
                  <a:gd name="T57" fmla="*/ 4 h 696"/>
                  <a:gd name="T58" fmla="*/ 18 w 722"/>
                  <a:gd name="T59" fmla="*/ 3 h 696"/>
                  <a:gd name="T60" fmla="*/ 21 w 722"/>
                  <a:gd name="T61" fmla="*/ 1 h 696"/>
                  <a:gd name="T62" fmla="*/ 24 w 722"/>
                  <a:gd name="T63" fmla="*/ 0 h 696"/>
                  <a:gd name="T64" fmla="*/ 27 w 722"/>
                  <a:gd name="T65" fmla="*/ 0 h 696"/>
                  <a:gd name="T66" fmla="*/ 29 w 722"/>
                  <a:gd name="T67" fmla="*/ 0 h 696"/>
                  <a:gd name="T68" fmla="*/ 32 w 722"/>
                  <a:gd name="T69" fmla="*/ 0 h 696"/>
                  <a:gd name="T70" fmla="*/ 34 w 722"/>
                  <a:gd name="T71" fmla="*/ 0 h 696"/>
                  <a:gd name="T72" fmla="*/ 35 w 722"/>
                  <a:gd name="T73" fmla="*/ 2 h 696"/>
                  <a:gd name="T74" fmla="*/ 36 w 722"/>
                  <a:gd name="T75" fmla="*/ 4 h 696"/>
                  <a:gd name="T76" fmla="*/ 37 w 722"/>
                  <a:gd name="T77" fmla="*/ 6 h 696"/>
                  <a:gd name="T78" fmla="*/ 38 w 722"/>
                  <a:gd name="T79" fmla="*/ 8 h 696"/>
                  <a:gd name="T80" fmla="*/ 39 w 722"/>
                  <a:gd name="T81" fmla="*/ 10 h 696"/>
                  <a:gd name="T82" fmla="*/ 41 w 722"/>
                  <a:gd name="T83" fmla="*/ 12 h 696"/>
                  <a:gd name="T84" fmla="*/ 42 w 722"/>
                  <a:gd name="T85" fmla="*/ 13 h 696"/>
                  <a:gd name="T86" fmla="*/ 44 w 722"/>
                  <a:gd name="T87" fmla="*/ 14 h 6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2" h="696">
                    <a:moveTo>
                      <a:pt x="696" y="229"/>
                    </a:moveTo>
                    <a:lnTo>
                      <a:pt x="696" y="236"/>
                    </a:lnTo>
                    <a:lnTo>
                      <a:pt x="707" y="236"/>
                    </a:lnTo>
                    <a:lnTo>
                      <a:pt x="707" y="247"/>
                    </a:lnTo>
                    <a:lnTo>
                      <a:pt x="714" y="247"/>
                    </a:lnTo>
                    <a:lnTo>
                      <a:pt x="714" y="254"/>
                    </a:lnTo>
                    <a:lnTo>
                      <a:pt x="722" y="254"/>
                    </a:lnTo>
                    <a:lnTo>
                      <a:pt x="722" y="266"/>
                    </a:lnTo>
                    <a:lnTo>
                      <a:pt x="707" y="290"/>
                    </a:lnTo>
                    <a:lnTo>
                      <a:pt x="689" y="315"/>
                    </a:lnTo>
                    <a:lnTo>
                      <a:pt x="671" y="345"/>
                    </a:lnTo>
                    <a:lnTo>
                      <a:pt x="653" y="370"/>
                    </a:lnTo>
                    <a:lnTo>
                      <a:pt x="634" y="388"/>
                    </a:lnTo>
                    <a:lnTo>
                      <a:pt x="616" y="414"/>
                    </a:lnTo>
                    <a:lnTo>
                      <a:pt x="598" y="439"/>
                    </a:lnTo>
                    <a:lnTo>
                      <a:pt x="583" y="468"/>
                    </a:lnTo>
                    <a:lnTo>
                      <a:pt x="565" y="493"/>
                    </a:lnTo>
                    <a:lnTo>
                      <a:pt x="536" y="519"/>
                    </a:lnTo>
                    <a:lnTo>
                      <a:pt x="511" y="538"/>
                    </a:lnTo>
                    <a:lnTo>
                      <a:pt x="486" y="563"/>
                    </a:lnTo>
                    <a:lnTo>
                      <a:pt x="456" y="581"/>
                    </a:lnTo>
                    <a:lnTo>
                      <a:pt x="442" y="610"/>
                    </a:lnTo>
                    <a:lnTo>
                      <a:pt x="413" y="624"/>
                    </a:lnTo>
                    <a:lnTo>
                      <a:pt x="387" y="653"/>
                    </a:lnTo>
                    <a:lnTo>
                      <a:pt x="362" y="660"/>
                    </a:lnTo>
                    <a:lnTo>
                      <a:pt x="344" y="660"/>
                    </a:lnTo>
                    <a:lnTo>
                      <a:pt x="318" y="671"/>
                    </a:lnTo>
                    <a:lnTo>
                      <a:pt x="300" y="678"/>
                    </a:lnTo>
                    <a:lnTo>
                      <a:pt x="272" y="678"/>
                    </a:lnTo>
                    <a:lnTo>
                      <a:pt x="257" y="686"/>
                    </a:lnTo>
                    <a:lnTo>
                      <a:pt x="227" y="696"/>
                    </a:lnTo>
                    <a:lnTo>
                      <a:pt x="209" y="696"/>
                    </a:lnTo>
                    <a:lnTo>
                      <a:pt x="184" y="686"/>
                    </a:lnTo>
                    <a:lnTo>
                      <a:pt x="159" y="671"/>
                    </a:lnTo>
                    <a:lnTo>
                      <a:pt x="130" y="653"/>
                    </a:lnTo>
                    <a:lnTo>
                      <a:pt x="115" y="642"/>
                    </a:lnTo>
                    <a:lnTo>
                      <a:pt x="87" y="624"/>
                    </a:lnTo>
                    <a:lnTo>
                      <a:pt x="61" y="610"/>
                    </a:lnTo>
                    <a:lnTo>
                      <a:pt x="36" y="592"/>
                    </a:lnTo>
                    <a:lnTo>
                      <a:pt x="6" y="581"/>
                    </a:lnTo>
                    <a:lnTo>
                      <a:pt x="6" y="538"/>
                    </a:lnTo>
                    <a:lnTo>
                      <a:pt x="6" y="501"/>
                    </a:lnTo>
                    <a:lnTo>
                      <a:pt x="6" y="468"/>
                    </a:lnTo>
                    <a:lnTo>
                      <a:pt x="6" y="432"/>
                    </a:lnTo>
                    <a:lnTo>
                      <a:pt x="0" y="388"/>
                    </a:lnTo>
                    <a:lnTo>
                      <a:pt x="0" y="352"/>
                    </a:lnTo>
                    <a:lnTo>
                      <a:pt x="0" y="315"/>
                    </a:lnTo>
                    <a:lnTo>
                      <a:pt x="0" y="284"/>
                    </a:lnTo>
                    <a:lnTo>
                      <a:pt x="18" y="254"/>
                    </a:lnTo>
                    <a:lnTo>
                      <a:pt x="43" y="229"/>
                    </a:lnTo>
                    <a:lnTo>
                      <a:pt x="69" y="211"/>
                    </a:lnTo>
                    <a:lnTo>
                      <a:pt x="87" y="185"/>
                    </a:lnTo>
                    <a:lnTo>
                      <a:pt x="115" y="167"/>
                    </a:lnTo>
                    <a:lnTo>
                      <a:pt x="141" y="142"/>
                    </a:lnTo>
                    <a:lnTo>
                      <a:pt x="159" y="112"/>
                    </a:lnTo>
                    <a:lnTo>
                      <a:pt x="184" y="98"/>
                    </a:lnTo>
                    <a:lnTo>
                      <a:pt x="209" y="80"/>
                    </a:lnTo>
                    <a:lnTo>
                      <a:pt x="239" y="69"/>
                    </a:lnTo>
                    <a:lnTo>
                      <a:pt x="264" y="51"/>
                    </a:lnTo>
                    <a:lnTo>
                      <a:pt x="282" y="43"/>
                    </a:lnTo>
                    <a:lnTo>
                      <a:pt x="308" y="37"/>
                    </a:lnTo>
                    <a:lnTo>
                      <a:pt x="333" y="18"/>
                    </a:lnTo>
                    <a:lnTo>
                      <a:pt x="362" y="7"/>
                    </a:lnTo>
                    <a:lnTo>
                      <a:pt x="387" y="0"/>
                    </a:lnTo>
                    <a:lnTo>
                      <a:pt x="405" y="0"/>
                    </a:lnTo>
                    <a:lnTo>
                      <a:pt x="424" y="0"/>
                    </a:lnTo>
                    <a:lnTo>
                      <a:pt x="442" y="0"/>
                    </a:lnTo>
                    <a:lnTo>
                      <a:pt x="468" y="0"/>
                    </a:lnTo>
                    <a:lnTo>
                      <a:pt x="486" y="0"/>
                    </a:lnTo>
                    <a:lnTo>
                      <a:pt x="504" y="0"/>
                    </a:lnTo>
                    <a:lnTo>
                      <a:pt x="518" y="0"/>
                    </a:lnTo>
                    <a:lnTo>
                      <a:pt x="536" y="0"/>
                    </a:lnTo>
                    <a:lnTo>
                      <a:pt x="547" y="18"/>
                    </a:lnTo>
                    <a:lnTo>
                      <a:pt x="554" y="37"/>
                    </a:lnTo>
                    <a:lnTo>
                      <a:pt x="565" y="51"/>
                    </a:lnTo>
                    <a:lnTo>
                      <a:pt x="572" y="69"/>
                    </a:lnTo>
                    <a:lnTo>
                      <a:pt x="572" y="88"/>
                    </a:lnTo>
                    <a:lnTo>
                      <a:pt x="583" y="98"/>
                    </a:lnTo>
                    <a:lnTo>
                      <a:pt x="590" y="112"/>
                    </a:lnTo>
                    <a:lnTo>
                      <a:pt x="598" y="131"/>
                    </a:lnTo>
                    <a:lnTo>
                      <a:pt x="608" y="149"/>
                    </a:lnTo>
                    <a:lnTo>
                      <a:pt x="616" y="160"/>
                    </a:lnTo>
                    <a:lnTo>
                      <a:pt x="634" y="167"/>
                    </a:lnTo>
                    <a:lnTo>
                      <a:pt x="645" y="185"/>
                    </a:lnTo>
                    <a:lnTo>
                      <a:pt x="659" y="193"/>
                    </a:lnTo>
                    <a:lnTo>
                      <a:pt x="671" y="203"/>
                    </a:lnTo>
                    <a:lnTo>
                      <a:pt x="678" y="221"/>
                    </a:lnTo>
                    <a:lnTo>
                      <a:pt x="696" y="229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2" name="Freeform 602"/>
              <p:cNvSpPr>
                <a:spLocks/>
              </p:cNvSpPr>
              <p:nvPr/>
            </p:nvSpPr>
            <p:spPr bwMode="auto">
              <a:xfrm>
                <a:off x="3322" y="1784"/>
                <a:ext cx="157" cy="151"/>
              </a:xfrm>
              <a:custGeom>
                <a:avLst/>
                <a:gdLst>
                  <a:gd name="T0" fmla="*/ 38 w 627"/>
                  <a:gd name="T1" fmla="*/ 13 h 606"/>
                  <a:gd name="T2" fmla="*/ 39 w 627"/>
                  <a:gd name="T3" fmla="*/ 14 h 606"/>
                  <a:gd name="T4" fmla="*/ 38 w 627"/>
                  <a:gd name="T5" fmla="*/ 17 h 606"/>
                  <a:gd name="T6" fmla="*/ 36 w 627"/>
                  <a:gd name="T7" fmla="*/ 20 h 606"/>
                  <a:gd name="T8" fmla="*/ 34 w 627"/>
                  <a:gd name="T9" fmla="*/ 22 h 606"/>
                  <a:gd name="T10" fmla="*/ 32 w 627"/>
                  <a:gd name="T11" fmla="*/ 25 h 606"/>
                  <a:gd name="T12" fmla="*/ 29 w 627"/>
                  <a:gd name="T13" fmla="*/ 28 h 606"/>
                  <a:gd name="T14" fmla="*/ 27 w 627"/>
                  <a:gd name="T15" fmla="*/ 30 h 606"/>
                  <a:gd name="T16" fmla="*/ 24 w 627"/>
                  <a:gd name="T17" fmla="*/ 33 h 606"/>
                  <a:gd name="T18" fmla="*/ 21 w 627"/>
                  <a:gd name="T19" fmla="*/ 35 h 606"/>
                  <a:gd name="T20" fmla="*/ 19 w 627"/>
                  <a:gd name="T21" fmla="*/ 36 h 606"/>
                  <a:gd name="T22" fmla="*/ 17 w 627"/>
                  <a:gd name="T23" fmla="*/ 36 h 606"/>
                  <a:gd name="T24" fmla="*/ 14 w 627"/>
                  <a:gd name="T25" fmla="*/ 37 h 606"/>
                  <a:gd name="T26" fmla="*/ 12 w 627"/>
                  <a:gd name="T27" fmla="*/ 38 h 606"/>
                  <a:gd name="T28" fmla="*/ 9 w 627"/>
                  <a:gd name="T29" fmla="*/ 36 h 606"/>
                  <a:gd name="T30" fmla="*/ 6 w 627"/>
                  <a:gd name="T31" fmla="*/ 35 h 606"/>
                  <a:gd name="T32" fmla="*/ 4 w 627"/>
                  <a:gd name="T33" fmla="*/ 33 h 606"/>
                  <a:gd name="T34" fmla="*/ 1 w 627"/>
                  <a:gd name="T35" fmla="*/ 31 h 606"/>
                  <a:gd name="T36" fmla="*/ 1 w 627"/>
                  <a:gd name="T37" fmla="*/ 27 h 606"/>
                  <a:gd name="T38" fmla="*/ 1 w 627"/>
                  <a:gd name="T39" fmla="*/ 23 h 606"/>
                  <a:gd name="T40" fmla="*/ 1 w 627"/>
                  <a:gd name="T41" fmla="*/ 19 h 606"/>
                  <a:gd name="T42" fmla="*/ 0 w 627"/>
                  <a:gd name="T43" fmla="*/ 15 h 606"/>
                  <a:gd name="T44" fmla="*/ 3 w 627"/>
                  <a:gd name="T45" fmla="*/ 13 h 606"/>
                  <a:gd name="T46" fmla="*/ 5 w 627"/>
                  <a:gd name="T47" fmla="*/ 10 h 606"/>
                  <a:gd name="T48" fmla="*/ 8 w 627"/>
                  <a:gd name="T49" fmla="*/ 8 h 606"/>
                  <a:gd name="T50" fmla="*/ 11 w 627"/>
                  <a:gd name="T51" fmla="*/ 5 h 606"/>
                  <a:gd name="T52" fmla="*/ 13 w 627"/>
                  <a:gd name="T53" fmla="*/ 4 h 606"/>
                  <a:gd name="T54" fmla="*/ 16 w 627"/>
                  <a:gd name="T55" fmla="*/ 3 h 606"/>
                  <a:gd name="T56" fmla="*/ 19 w 627"/>
                  <a:gd name="T57" fmla="*/ 1 h 606"/>
                  <a:gd name="T58" fmla="*/ 21 w 627"/>
                  <a:gd name="T59" fmla="*/ 0 h 606"/>
                  <a:gd name="T60" fmla="*/ 23 w 627"/>
                  <a:gd name="T61" fmla="*/ 0 h 606"/>
                  <a:gd name="T62" fmla="*/ 26 w 627"/>
                  <a:gd name="T63" fmla="*/ 0 h 606"/>
                  <a:gd name="T64" fmla="*/ 27 w 627"/>
                  <a:gd name="T65" fmla="*/ 0 h 606"/>
                  <a:gd name="T66" fmla="*/ 29 w 627"/>
                  <a:gd name="T67" fmla="*/ 0 h 606"/>
                  <a:gd name="T68" fmla="*/ 30 w 627"/>
                  <a:gd name="T69" fmla="*/ 2 h 606"/>
                  <a:gd name="T70" fmla="*/ 31 w 627"/>
                  <a:gd name="T71" fmla="*/ 4 h 606"/>
                  <a:gd name="T72" fmla="*/ 32 w 627"/>
                  <a:gd name="T73" fmla="*/ 5 h 606"/>
                  <a:gd name="T74" fmla="*/ 33 w 627"/>
                  <a:gd name="T75" fmla="*/ 8 h 606"/>
                  <a:gd name="T76" fmla="*/ 34 w 627"/>
                  <a:gd name="T77" fmla="*/ 9 h 606"/>
                  <a:gd name="T78" fmla="*/ 35 w 627"/>
                  <a:gd name="T79" fmla="*/ 10 h 606"/>
                  <a:gd name="T80" fmla="*/ 37 w 627"/>
                  <a:gd name="T81" fmla="*/ 11 h 606"/>
                  <a:gd name="T82" fmla="*/ 38 w 627"/>
                  <a:gd name="T83" fmla="*/ 13 h 6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27" h="606">
                    <a:moveTo>
                      <a:pt x="602" y="203"/>
                    </a:moveTo>
                    <a:lnTo>
                      <a:pt x="609" y="211"/>
                    </a:lnTo>
                    <a:lnTo>
                      <a:pt x="620" y="218"/>
                    </a:lnTo>
                    <a:lnTo>
                      <a:pt x="627" y="229"/>
                    </a:lnTo>
                    <a:lnTo>
                      <a:pt x="609" y="248"/>
                    </a:lnTo>
                    <a:lnTo>
                      <a:pt x="602" y="272"/>
                    </a:lnTo>
                    <a:lnTo>
                      <a:pt x="584" y="297"/>
                    </a:lnTo>
                    <a:lnTo>
                      <a:pt x="566" y="316"/>
                    </a:lnTo>
                    <a:lnTo>
                      <a:pt x="558" y="342"/>
                    </a:lnTo>
                    <a:lnTo>
                      <a:pt x="540" y="360"/>
                    </a:lnTo>
                    <a:lnTo>
                      <a:pt x="521" y="388"/>
                    </a:lnTo>
                    <a:lnTo>
                      <a:pt x="511" y="406"/>
                    </a:lnTo>
                    <a:lnTo>
                      <a:pt x="485" y="432"/>
                    </a:lnTo>
                    <a:lnTo>
                      <a:pt x="467" y="450"/>
                    </a:lnTo>
                    <a:lnTo>
                      <a:pt x="442" y="469"/>
                    </a:lnTo>
                    <a:lnTo>
                      <a:pt x="424" y="483"/>
                    </a:lnTo>
                    <a:lnTo>
                      <a:pt x="399" y="501"/>
                    </a:lnTo>
                    <a:lnTo>
                      <a:pt x="381" y="530"/>
                    </a:lnTo>
                    <a:lnTo>
                      <a:pt x="363" y="545"/>
                    </a:lnTo>
                    <a:lnTo>
                      <a:pt x="337" y="563"/>
                    </a:lnTo>
                    <a:lnTo>
                      <a:pt x="318" y="574"/>
                    </a:lnTo>
                    <a:lnTo>
                      <a:pt x="300" y="574"/>
                    </a:lnTo>
                    <a:lnTo>
                      <a:pt x="282" y="581"/>
                    </a:lnTo>
                    <a:lnTo>
                      <a:pt x="264" y="581"/>
                    </a:lnTo>
                    <a:lnTo>
                      <a:pt x="239" y="592"/>
                    </a:lnTo>
                    <a:lnTo>
                      <a:pt x="221" y="592"/>
                    </a:lnTo>
                    <a:lnTo>
                      <a:pt x="203" y="599"/>
                    </a:lnTo>
                    <a:lnTo>
                      <a:pt x="185" y="606"/>
                    </a:lnTo>
                    <a:lnTo>
                      <a:pt x="159" y="592"/>
                    </a:lnTo>
                    <a:lnTo>
                      <a:pt x="140" y="581"/>
                    </a:lnTo>
                    <a:lnTo>
                      <a:pt x="122" y="563"/>
                    </a:lnTo>
                    <a:lnTo>
                      <a:pt x="97" y="556"/>
                    </a:lnTo>
                    <a:lnTo>
                      <a:pt x="79" y="538"/>
                    </a:lnTo>
                    <a:lnTo>
                      <a:pt x="61" y="530"/>
                    </a:lnTo>
                    <a:lnTo>
                      <a:pt x="36" y="512"/>
                    </a:lnTo>
                    <a:lnTo>
                      <a:pt x="18" y="501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406"/>
                    </a:lnTo>
                    <a:lnTo>
                      <a:pt x="10" y="370"/>
                    </a:lnTo>
                    <a:lnTo>
                      <a:pt x="10" y="342"/>
                    </a:lnTo>
                    <a:lnTo>
                      <a:pt x="10" y="309"/>
                    </a:lnTo>
                    <a:lnTo>
                      <a:pt x="10" y="272"/>
                    </a:lnTo>
                    <a:lnTo>
                      <a:pt x="0" y="248"/>
                    </a:lnTo>
                    <a:lnTo>
                      <a:pt x="28" y="229"/>
                    </a:lnTo>
                    <a:lnTo>
                      <a:pt x="43" y="203"/>
                    </a:lnTo>
                    <a:lnTo>
                      <a:pt x="61" y="185"/>
                    </a:lnTo>
                    <a:lnTo>
                      <a:pt x="79" y="167"/>
                    </a:lnTo>
                    <a:lnTo>
                      <a:pt x="104" y="142"/>
                    </a:lnTo>
                    <a:lnTo>
                      <a:pt x="122" y="124"/>
                    </a:lnTo>
                    <a:lnTo>
                      <a:pt x="140" y="106"/>
                    </a:lnTo>
                    <a:lnTo>
                      <a:pt x="170" y="88"/>
                    </a:lnTo>
                    <a:lnTo>
                      <a:pt x="185" y="70"/>
                    </a:lnTo>
                    <a:lnTo>
                      <a:pt x="203" y="62"/>
                    </a:lnTo>
                    <a:lnTo>
                      <a:pt x="231" y="51"/>
                    </a:lnTo>
                    <a:lnTo>
                      <a:pt x="246" y="43"/>
                    </a:lnTo>
                    <a:lnTo>
                      <a:pt x="275" y="33"/>
                    </a:lnTo>
                    <a:lnTo>
                      <a:pt x="294" y="25"/>
                    </a:lnTo>
                    <a:lnTo>
                      <a:pt x="318" y="7"/>
                    </a:lnTo>
                    <a:lnTo>
                      <a:pt x="337" y="0"/>
                    </a:lnTo>
                    <a:lnTo>
                      <a:pt x="355" y="0"/>
                    </a:lnTo>
                    <a:lnTo>
                      <a:pt x="369" y="0"/>
                    </a:lnTo>
                    <a:lnTo>
                      <a:pt x="388" y="0"/>
                    </a:lnTo>
                    <a:lnTo>
                      <a:pt x="406" y="0"/>
                    </a:lnTo>
                    <a:lnTo>
                      <a:pt x="424" y="7"/>
                    </a:lnTo>
                    <a:lnTo>
                      <a:pt x="431" y="7"/>
                    </a:lnTo>
                    <a:lnTo>
                      <a:pt x="449" y="7"/>
                    </a:lnTo>
                    <a:lnTo>
                      <a:pt x="467" y="7"/>
                    </a:lnTo>
                    <a:lnTo>
                      <a:pt x="478" y="19"/>
                    </a:lnTo>
                    <a:lnTo>
                      <a:pt x="485" y="33"/>
                    </a:lnTo>
                    <a:lnTo>
                      <a:pt x="485" y="51"/>
                    </a:lnTo>
                    <a:lnTo>
                      <a:pt x="496" y="62"/>
                    </a:lnTo>
                    <a:lnTo>
                      <a:pt x="503" y="80"/>
                    </a:lnTo>
                    <a:lnTo>
                      <a:pt x="503" y="88"/>
                    </a:lnTo>
                    <a:lnTo>
                      <a:pt x="511" y="106"/>
                    </a:lnTo>
                    <a:lnTo>
                      <a:pt x="521" y="124"/>
                    </a:lnTo>
                    <a:lnTo>
                      <a:pt x="529" y="131"/>
                    </a:lnTo>
                    <a:lnTo>
                      <a:pt x="540" y="142"/>
                    </a:lnTo>
                    <a:lnTo>
                      <a:pt x="547" y="149"/>
                    </a:lnTo>
                    <a:lnTo>
                      <a:pt x="558" y="157"/>
                    </a:lnTo>
                    <a:lnTo>
                      <a:pt x="566" y="167"/>
                    </a:lnTo>
                    <a:lnTo>
                      <a:pt x="584" y="185"/>
                    </a:lnTo>
                    <a:lnTo>
                      <a:pt x="591" y="193"/>
                    </a:lnTo>
                    <a:lnTo>
                      <a:pt x="602" y="20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3" name="Freeform 603"/>
              <p:cNvSpPr>
                <a:spLocks/>
              </p:cNvSpPr>
              <p:nvPr/>
            </p:nvSpPr>
            <p:spPr bwMode="auto">
              <a:xfrm>
                <a:off x="3347" y="1790"/>
                <a:ext cx="130" cy="126"/>
              </a:xfrm>
              <a:custGeom>
                <a:avLst/>
                <a:gdLst>
                  <a:gd name="T0" fmla="*/ 31 w 523"/>
                  <a:gd name="T1" fmla="*/ 10 h 505"/>
                  <a:gd name="T2" fmla="*/ 32 w 523"/>
                  <a:gd name="T3" fmla="*/ 11 h 505"/>
                  <a:gd name="T4" fmla="*/ 32 w 523"/>
                  <a:gd name="T5" fmla="*/ 11 h 505"/>
                  <a:gd name="T6" fmla="*/ 31 w 523"/>
                  <a:gd name="T7" fmla="*/ 14 h 505"/>
                  <a:gd name="T8" fmla="*/ 29 w 523"/>
                  <a:gd name="T9" fmla="*/ 16 h 505"/>
                  <a:gd name="T10" fmla="*/ 27 w 523"/>
                  <a:gd name="T11" fmla="*/ 19 h 505"/>
                  <a:gd name="T12" fmla="*/ 26 w 523"/>
                  <a:gd name="T13" fmla="*/ 21 h 505"/>
                  <a:gd name="T14" fmla="*/ 24 w 523"/>
                  <a:gd name="T15" fmla="*/ 23 h 505"/>
                  <a:gd name="T16" fmla="*/ 22 w 523"/>
                  <a:gd name="T17" fmla="*/ 25 h 505"/>
                  <a:gd name="T18" fmla="*/ 20 w 523"/>
                  <a:gd name="T19" fmla="*/ 27 h 505"/>
                  <a:gd name="T20" fmla="*/ 18 w 523"/>
                  <a:gd name="T21" fmla="*/ 29 h 505"/>
                  <a:gd name="T22" fmla="*/ 15 w 523"/>
                  <a:gd name="T23" fmla="*/ 30 h 505"/>
                  <a:gd name="T24" fmla="*/ 13 w 523"/>
                  <a:gd name="T25" fmla="*/ 30 h 505"/>
                  <a:gd name="T26" fmla="*/ 11 w 523"/>
                  <a:gd name="T27" fmla="*/ 31 h 505"/>
                  <a:gd name="T28" fmla="*/ 9 w 523"/>
                  <a:gd name="T29" fmla="*/ 31 h 505"/>
                  <a:gd name="T30" fmla="*/ 7 w 523"/>
                  <a:gd name="T31" fmla="*/ 30 h 505"/>
                  <a:gd name="T32" fmla="*/ 5 w 523"/>
                  <a:gd name="T33" fmla="*/ 28 h 505"/>
                  <a:gd name="T34" fmla="*/ 3 w 523"/>
                  <a:gd name="T35" fmla="*/ 27 h 505"/>
                  <a:gd name="T36" fmla="*/ 0 w 523"/>
                  <a:gd name="T37" fmla="*/ 26 h 505"/>
                  <a:gd name="T38" fmla="*/ 0 w 523"/>
                  <a:gd name="T39" fmla="*/ 23 h 505"/>
                  <a:gd name="T40" fmla="*/ 0 w 523"/>
                  <a:gd name="T41" fmla="*/ 19 h 505"/>
                  <a:gd name="T42" fmla="*/ 0 w 523"/>
                  <a:gd name="T43" fmla="*/ 16 h 505"/>
                  <a:gd name="T44" fmla="*/ 0 w 523"/>
                  <a:gd name="T45" fmla="*/ 13 h 505"/>
                  <a:gd name="T46" fmla="*/ 2 w 523"/>
                  <a:gd name="T47" fmla="*/ 10 h 505"/>
                  <a:gd name="T48" fmla="*/ 4 w 523"/>
                  <a:gd name="T49" fmla="*/ 8 h 505"/>
                  <a:gd name="T50" fmla="*/ 6 w 523"/>
                  <a:gd name="T51" fmla="*/ 6 h 505"/>
                  <a:gd name="T52" fmla="*/ 8 w 523"/>
                  <a:gd name="T53" fmla="*/ 4 h 505"/>
                  <a:gd name="T54" fmla="*/ 10 w 523"/>
                  <a:gd name="T55" fmla="*/ 3 h 505"/>
                  <a:gd name="T56" fmla="*/ 12 w 523"/>
                  <a:gd name="T57" fmla="*/ 2 h 505"/>
                  <a:gd name="T58" fmla="*/ 15 w 523"/>
                  <a:gd name="T59" fmla="*/ 1 h 505"/>
                  <a:gd name="T60" fmla="*/ 18 w 523"/>
                  <a:gd name="T61" fmla="*/ 0 h 505"/>
                  <a:gd name="T62" fmla="*/ 19 w 523"/>
                  <a:gd name="T63" fmla="*/ 0 h 505"/>
                  <a:gd name="T64" fmla="*/ 21 w 523"/>
                  <a:gd name="T65" fmla="*/ 0 h 505"/>
                  <a:gd name="T66" fmla="*/ 22 w 523"/>
                  <a:gd name="T67" fmla="*/ 0 h 505"/>
                  <a:gd name="T68" fmla="*/ 24 w 523"/>
                  <a:gd name="T69" fmla="*/ 0 h 505"/>
                  <a:gd name="T70" fmla="*/ 25 w 523"/>
                  <a:gd name="T71" fmla="*/ 1 h 505"/>
                  <a:gd name="T72" fmla="*/ 25 w 523"/>
                  <a:gd name="T73" fmla="*/ 3 h 505"/>
                  <a:gd name="T74" fmla="*/ 26 w 523"/>
                  <a:gd name="T75" fmla="*/ 4 h 505"/>
                  <a:gd name="T76" fmla="*/ 27 w 523"/>
                  <a:gd name="T77" fmla="*/ 6 h 505"/>
                  <a:gd name="T78" fmla="*/ 28 w 523"/>
                  <a:gd name="T79" fmla="*/ 7 h 505"/>
                  <a:gd name="T80" fmla="*/ 29 w 523"/>
                  <a:gd name="T81" fmla="*/ 8 h 505"/>
                  <a:gd name="T82" fmla="*/ 29 w 523"/>
                  <a:gd name="T83" fmla="*/ 9 h 505"/>
                  <a:gd name="T84" fmla="*/ 31 w 523"/>
                  <a:gd name="T85" fmla="*/ 10 h 5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23" h="505">
                    <a:moveTo>
                      <a:pt x="494" y="168"/>
                    </a:moveTo>
                    <a:lnTo>
                      <a:pt x="505" y="168"/>
                    </a:lnTo>
                    <a:lnTo>
                      <a:pt x="505" y="178"/>
                    </a:lnTo>
                    <a:lnTo>
                      <a:pt x="512" y="178"/>
                    </a:lnTo>
                    <a:lnTo>
                      <a:pt x="512" y="186"/>
                    </a:lnTo>
                    <a:lnTo>
                      <a:pt x="523" y="186"/>
                    </a:lnTo>
                    <a:lnTo>
                      <a:pt x="505" y="204"/>
                    </a:lnTo>
                    <a:lnTo>
                      <a:pt x="494" y="223"/>
                    </a:lnTo>
                    <a:lnTo>
                      <a:pt x="487" y="247"/>
                    </a:lnTo>
                    <a:lnTo>
                      <a:pt x="469" y="266"/>
                    </a:lnTo>
                    <a:lnTo>
                      <a:pt x="461" y="284"/>
                    </a:lnTo>
                    <a:lnTo>
                      <a:pt x="443" y="302"/>
                    </a:lnTo>
                    <a:lnTo>
                      <a:pt x="432" y="317"/>
                    </a:lnTo>
                    <a:lnTo>
                      <a:pt x="424" y="335"/>
                    </a:lnTo>
                    <a:lnTo>
                      <a:pt x="406" y="353"/>
                    </a:lnTo>
                    <a:lnTo>
                      <a:pt x="388" y="371"/>
                    </a:lnTo>
                    <a:lnTo>
                      <a:pt x="370" y="389"/>
                    </a:lnTo>
                    <a:lnTo>
                      <a:pt x="352" y="407"/>
                    </a:lnTo>
                    <a:lnTo>
                      <a:pt x="334" y="414"/>
                    </a:lnTo>
                    <a:lnTo>
                      <a:pt x="320" y="432"/>
                    </a:lnTo>
                    <a:lnTo>
                      <a:pt x="302" y="450"/>
                    </a:lnTo>
                    <a:lnTo>
                      <a:pt x="284" y="469"/>
                    </a:lnTo>
                    <a:lnTo>
                      <a:pt x="266" y="469"/>
                    </a:lnTo>
                    <a:lnTo>
                      <a:pt x="248" y="476"/>
                    </a:lnTo>
                    <a:lnTo>
                      <a:pt x="229" y="476"/>
                    </a:lnTo>
                    <a:lnTo>
                      <a:pt x="211" y="487"/>
                    </a:lnTo>
                    <a:lnTo>
                      <a:pt x="197" y="487"/>
                    </a:lnTo>
                    <a:lnTo>
                      <a:pt x="185" y="495"/>
                    </a:lnTo>
                    <a:lnTo>
                      <a:pt x="167" y="495"/>
                    </a:lnTo>
                    <a:lnTo>
                      <a:pt x="149" y="505"/>
                    </a:lnTo>
                    <a:lnTo>
                      <a:pt x="134" y="495"/>
                    </a:lnTo>
                    <a:lnTo>
                      <a:pt x="116" y="476"/>
                    </a:lnTo>
                    <a:lnTo>
                      <a:pt x="98" y="469"/>
                    </a:lnTo>
                    <a:lnTo>
                      <a:pt x="80" y="458"/>
                    </a:lnTo>
                    <a:lnTo>
                      <a:pt x="62" y="450"/>
                    </a:lnTo>
                    <a:lnTo>
                      <a:pt x="43" y="432"/>
                    </a:lnTo>
                    <a:lnTo>
                      <a:pt x="25" y="425"/>
                    </a:lnTo>
                    <a:lnTo>
                      <a:pt x="7" y="414"/>
                    </a:lnTo>
                    <a:lnTo>
                      <a:pt x="7" y="389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7" y="309"/>
                    </a:lnTo>
                    <a:lnTo>
                      <a:pt x="0" y="284"/>
                    </a:lnTo>
                    <a:lnTo>
                      <a:pt x="0" y="254"/>
                    </a:lnTo>
                    <a:lnTo>
                      <a:pt x="0" y="229"/>
                    </a:lnTo>
                    <a:lnTo>
                      <a:pt x="0" y="204"/>
                    </a:lnTo>
                    <a:lnTo>
                      <a:pt x="19" y="186"/>
                    </a:lnTo>
                    <a:lnTo>
                      <a:pt x="37" y="168"/>
                    </a:lnTo>
                    <a:lnTo>
                      <a:pt x="55" y="150"/>
                    </a:lnTo>
                    <a:lnTo>
                      <a:pt x="73" y="132"/>
                    </a:lnTo>
                    <a:lnTo>
                      <a:pt x="80" y="117"/>
                    </a:lnTo>
                    <a:lnTo>
                      <a:pt x="98" y="99"/>
                    </a:lnTo>
                    <a:lnTo>
                      <a:pt x="116" y="88"/>
                    </a:lnTo>
                    <a:lnTo>
                      <a:pt x="134" y="69"/>
                    </a:lnTo>
                    <a:lnTo>
                      <a:pt x="149" y="63"/>
                    </a:lnTo>
                    <a:lnTo>
                      <a:pt x="167" y="55"/>
                    </a:lnTo>
                    <a:lnTo>
                      <a:pt x="185" y="45"/>
                    </a:lnTo>
                    <a:lnTo>
                      <a:pt x="203" y="37"/>
                    </a:lnTo>
                    <a:lnTo>
                      <a:pt x="221" y="26"/>
                    </a:lnTo>
                    <a:lnTo>
                      <a:pt x="240" y="18"/>
                    </a:lnTo>
                    <a:lnTo>
                      <a:pt x="266" y="8"/>
                    </a:lnTo>
                    <a:lnTo>
                      <a:pt x="284" y="0"/>
                    </a:lnTo>
                    <a:lnTo>
                      <a:pt x="291" y="0"/>
                    </a:lnTo>
                    <a:lnTo>
                      <a:pt x="309" y="0"/>
                    </a:lnTo>
                    <a:lnTo>
                      <a:pt x="320" y="0"/>
                    </a:lnTo>
                    <a:lnTo>
                      <a:pt x="334" y="0"/>
                    </a:lnTo>
                    <a:lnTo>
                      <a:pt x="345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88" y="0"/>
                    </a:lnTo>
                    <a:lnTo>
                      <a:pt x="399" y="18"/>
                    </a:lnTo>
                    <a:lnTo>
                      <a:pt x="399" y="26"/>
                    </a:lnTo>
                    <a:lnTo>
                      <a:pt x="406" y="37"/>
                    </a:lnTo>
                    <a:lnTo>
                      <a:pt x="406" y="55"/>
                    </a:lnTo>
                    <a:lnTo>
                      <a:pt x="414" y="63"/>
                    </a:lnTo>
                    <a:lnTo>
                      <a:pt x="414" y="69"/>
                    </a:lnTo>
                    <a:lnTo>
                      <a:pt x="424" y="88"/>
                    </a:lnTo>
                    <a:lnTo>
                      <a:pt x="432" y="99"/>
                    </a:lnTo>
                    <a:lnTo>
                      <a:pt x="443" y="106"/>
                    </a:lnTo>
                    <a:lnTo>
                      <a:pt x="450" y="117"/>
                    </a:lnTo>
                    <a:lnTo>
                      <a:pt x="450" y="124"/>
                    </a:lnTo>
                    <a:lnTo>
                      <a:pt x="461" y="132"/>
                    </a:lnTo>
                    <a:lnTo>
                      <a:pt x="469" y="142"/>
                    </a:lnTo>
                    <a:lnTo>
                      <a:pt x="475" y="150"/>
                    </a:lnTo>
                    <a:lnTo>
                      <a:pt x="487" y="160"/>
                    </a:lnTo>
                    <a:lnTo>
                      <a:pt x="494" y="168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4" name="Freeform 604"/>
              <p:cNvSpPr>
                <a:spLocks/>
              </p:cNvSpPr>
              <p:nvPr/>
            </p:nvSpPr>
            <p:spPr bwMode="auto">
              <a:xfrm>
                <a:off x="3371" y="1795"/>
                <a:ext cx="103" cy="102"/>
              </a:xfrm>
              <a:custGeom>
                <a:avLst/>
                <a:gdLst>
                  <a:gd name="T0" fmla="*/ 25 w 414"/>
                  <a:gd name="T1" fmla="*/ 10 h 407"/>
                  <a:gd name="T2" fmla="*/ 25 w 414"/>
                  <a:gd name="T3" fmla="*/ 11 h 407"/>
                  <a:gd name="T4" fmla="*/ 23 w 414"/>
                  <a:gd name="T5" fmla="*/ 13 h 407"/>
                  <a:gd name="T6" fmla="*/ 22 w 414"/>
                  <a:gd name="T7" fmla="*/ 14 h 407"/>
                  <a:gd name="T8" fmla="*/ 21 w 414"/>
                  <a:gd name="T9" fmla="*/ 16 h 407"/>
                  <a:gd name="T10" fmla="*/ 20 w 414"/>
                  <a:gd name="T11" fmla="*/ 18 h 407"/>
                  <a:gd name="T12" fmla="*/ 18 w 414"/>
                  <a:gd name="T13" fmla="*/ 20 h 407"/>
                  <a:gd name="T14" fmla="*/ 16 w 414"/>
                  <a:gd name="T15" fmla="*/ 21 h 407"/>
                  <a:gd name="T16" fmla="*/ 14 w 414"/>
                  <a:gd name="T17" fmla="*/ 23 h 407"/>
                  <a:gd name="T18" fmla="*/ 13 w 414"/>
                  <a:gd name="T19" fmla="*/ 24 h 407"/>
                  <a:gd name="T20" fmla="*/ 11 w 414"/>
                  <a:gd name="T21" fmla="*/ 24 h 407"/>
                  <a:gd name="T22" fmla="*/ 10 w 414"/>
                  <a:gd name="T23" fmla="*/ 25 h 407"/>
                  <a:gd name="T24" fmla="*/ 8 w 414"/>
                  <a:gd name="T25" fmla="*/ 26 h 407"/>
                  <a:gd name="T26" fmla="*/ 6 w 414"/>
                  <a:gd name="T27" fmla="*/ 25 h 407"/>
                  <a:gd name="T28" fmla="*/ 5 w 414"/>
                  <a:gd name="T29" fmla="*/ 24 h 407"/>
                  <a:gd name="T30" fmla="*/ 3 w 414"/>
                  <a:gd name="T31" fmla="*/ 23 h 407"/>
                  <a:gd name="T32" fmla="*/ 1 w 414"/>
                  <a:gd name="T33" fmla="*/ 22 h 407"/>
                  <a:gd name="T34" fmla="*/ 0 w 414"/>
                  <a:gd name="T35" fmla="*/ 20 h 407"/>
                  <a:gd name="T36" fmla="*/ 0 w 414"/>
                  <a:gd name="T37" fmla="*/ 17 h 407"/>
                  <a:gd name="T38" fmla="*/ 0 w 414"/>
                  <a:gd name="T39" fmla="*/ 14 h 407"/>
                  <a:gd name="T40" fmla="*/ 0 w 414"/>
                  <a:gd name="T41" fmla="*/ 12 h 407"/>
                  <a:gd name="T42" fmla="*/ 0 w 414"/>
                  <a:gd name="T43" fmla="*/ 10 h 407"/>
                  <a:gd name="T44" fmla="*/ 2 w 414"/>
                  <a:gd name="T45" fmla="*/ 8 h 407"/>
                  <a:gd name="T46" fmla="*/ 4 w 414"/>
                  <a:gd name="T47" fmla="*/ 6 h 407"/>
                  <a:gd name="T48" fmla="*/ 5 w 414"/>
                  <a:gd name="T49" fmla="*/ 5 h 407"/>
                  <a:gd name="T50" fmla="*/ 7 w 414"/>
                  <a:gd name="T51" fmla="*/ 3 h 407"/>
                  <a:gd name="T52" fmla="*/ 9 w 414"/>
                  <a:gd name="T53" fmla="*/ 2 h 407"/>
                  <a:gd name="T54" fmla="*/ 11 w 414"/>
                  <a:gd name="T55" fmla="*/ 2 h 407"/>
                  <a:gd name="T56" fmla="*/ 13 w 414"/>
                  <a:gd name="T57" fmla="*/ 1 h 407"/>
                  <a:gd name="T58" fmla="*/ 14 w 414"/>
                  <a:gd name="T59" fmla="*/ 0 h 407"/>
                  <a:gd name="T60" fmla="*/ 16 w 414"/>
                  <a:gd name="T61" fmla="*/ 1 h 407"/>
                  <a:gd name="T62" fmla="*/ 17 w 414"/>
                  <a:gd name="T63" fmla="*/ 1 h 407"/>
                  <a:gd name="T64" fmla="*/ 19 w 414"/>
                  <a:gd name="T65" fmla="*/ 1 h 407"/>
                  <a:gd name="T66" fmla="*/ 19 w 414"/>
                  <a:gd name="T67" fmla="*/ 1 h 407"/>
                  <a:gd name="T68" fmla="*/ 20 w 414"/>
                  <a:gd name="T69" fmla="*/ 2 h 407"/>
                  <a:gd name="T70" fmla="*/ 20 w 414"/>
                  <a:gd name="T71" fmla="*/ 3 h 407"/>
                  <a:gd name="T72" fmla="*/ 21 w 414"/>
                  <a:gd name="T73" fmla="*/ 5 h 407"/>
                  <a:gd name="T74" fmla="*/ 21 w 414"/>
                  <a:gd name="T75" fmla="*/ 6 h 407"/>
                  <a:gd name="T76" fmla="*/ 22 w 414"/>
                  <a:gd name="T77" fmla="*/ 7 h 407"/>
                  <a:gd name="T78" fmla="*/ 23 w 414"/>
                  <a:gd name="T79" fmla="*/ 7 h 407"/>
                  <a:gd name="T80" fmla="*/ 24 w 414"/>
                  <a:gd name="T81" fmla="*/ 8 h 4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14" h="407">
                    <a:moveTo>
                      <a:pt x="396" y="142"/>
                    </a:moveTo>
                    <a:lnTo>
                      <a:pt x="407" y="150"/>
                    </a:lnTo>
                    <a:lnTo>
                      <a:pt x="414" y="160"/>
                    </a:lnTo>
                    <a:lnTo>
                      <a:pt x="407" y="168"/>
                    </a:lnTo>
                    <a:lnTo>
                      <a:pt x="389" y="186"/>
                    </a:lnTo>
                    <a:lnTo>
                      <a:pt x="377" y="205"/>
                    </a:lnTo>
                    <a:lnTo>
                      <a:pt x="371" y="211"/>
                    </a:lnTo>
                    <a:lnTo>
                      <a:pt x="363" y="229"/>
                    </a:lnTo>
                    <a:lnTo>
                      <a:pt x="352" y="248"/>
                    </a:lnTo>
                    <a:lnTo>
                      <a:pt x="345" y="254"/>
                    </a:lnTo>
                    <a:lnTo>
                      <a:pt x="334" y="273"/>
                    </a:lnTo>
                    <a:lnTo>
                      <a:pt x="316" y="291"/>
                    </a:lnTo>
                    <a:lnTo>
                      <a:pt x="308" y="299"/>
                    </a:lnTo>
                    <a:lnTo>
                      <a:pt x="290" y="317"/>
                    </a:lnTo>
                    <a:lnTo>
                      <a:pt x="272" y="327"/>
                    </a:lnTo>
                    <a:lnTo>
                      <a:pt x="265" y="335"/>
                    </a:lnTo>
                    <a:lnTo>
                      <a:pt x="247" y="353"/>
                    </a:lnTo>
                    <a:lnTo>
                      <a:pt x="229" y="363"/>
                    </a:lnTo>
                    <a:lnTo>
                      <a:pt x="222" y="378"/>
                    </a:lnTo>
                    <a:lnTo>
                      <a:pt x="204" y="378"/>
                    </a:lnTo>
                    <a:lnTo>
                      <a:pt x="193" y="389"/>
                    </a:lnTo>
                    <a:lnTo>
                      <a:pt x="186" y="389"/>
                    </a:lnTo>
                    <a:lnTo>
                      <a:pt x="168" y="389"/>
                    </a:lnTo>
                    <a:lnTo>
                      <a:pt x="160" y="396"/>
                    </a:lnTo>
                    <a:lnTo>
                      <a:pt x="142" y="396"/>
                    </a:lnTo>
                    <a:lnTo>
                      <a:pt x="131" y="407"/>
                    </a:lnTo>
                    <a:lnTo>
                      <a:pt x="113" y="407"/>
                    </a:lnTo>
                    <a:lnTo>
                      <a:pt x="105" y="396"/>
                    </a:lnTo>
                    <a:lnTo>
                      <a:pt x="87" y="389"/>
                    </a:lnTo>
                    <a:lnTo>
                      <a:pt x="80" y="378"/>
                    </a:lnTo>
                    <a:lnTo>
                      <a:pt x="62" y="371"/>
                    </a:lnTo>
                    <a:lnTo>
                      <a:pt x="44" y="363"/>
                    </a:lnTo>
                    <a:lnTo>
                      <a:pt x="36" y="353"/>
                    </a:lnTo>
                    <a:lnTo>
                      <a:pt x="18" y="345"/>
                    </a:lnTo>
                    <a:lnTo>
                      <a:pt x="8" y="335"/>
                    </a:lnTo>
                    <a:lnTo>
                      <a:pt x="0" y="317"/>
                    </a:lnTo>
                    <a:lnTo>
                      <a:pt x="0" y="291"/>
                    </a:lnTo>
                    <a:lnTo>
                      <a:pt x="0" y="273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86"/>
                    </a:lnTo>
                    <a:lnTo>
                      <a:pt x="0" y="168"/>
                    </a:lnTo>
                    <a:lnTo>
                      <a:pt x="8" y="150"/>
                    </a:lnTo>
                    <a:lnTo>
                      <a:pt x="26" y="142"/>
                    </a:lnTo>
                    <a:lnTo>
                      <a:pt x="36" y="124"/>
                    </a:lnTo>
                    <a:lnTo>
                      <a:pt x="51" y="114"/>
                    </a:lnTo>
                    <a:lnTo>
                      <a:pt x="62" y="99"/>
                    </a:lnTo>
                    <a:lnTo>
                      <a:pt x="80" y="88"/>
                    </a:lnTo>
                    <a:lnTo>
                      <a:pt x="87" y="70"/>
                    </a:lnTo>
                    <a:lnTo>
                      <a:pt x="105" y="63"/>
                    </a:lnTo>
                    <a:lnTo>
                      <a:pt x="113" y="51"/>
                    </a:lnTo>
                    <a:lnTo>
                      <a:pt x="131" y="45"/>
                    </a:lnTo>
                    <a:lnTo>
                      <a:pt x="150" y="37"/>
                    </a:lnTo>
                    <a:lnTo>
                      <a:pt x="160" y="37"/>
                    </a:lnTo>
                    <a:lnTo>
                      <a:pt x="174" y="27"/>
                    </a:lnTo>
                    <a:lnTo>
                      <a:pt x="193" y="19"/>
                    </a:lnTo>
                    <a:lnTo>
                      <a:pt x="204" y="8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6" y="0"/>
                    </a:lnTo>
                    <a:lnTo>
                      <a:pt x="254" y="8"/>
                    </a:lnTo>
                    <a:lnTo>
                      <a:pt x="265" y="8"/>
                    </a:lnTo>
                    <a:lnTo>
                      <a:pt x="272" y="8"/>
                    </a:lnTo>
                    <a:lnTo>
                      <a:pt x="283" y="8"/>
                    </a:lnTo>
                    <a:lnTo>
                      <a:pt x="301" y="8"/>
                    </a:lnTo>
                    <a:lnTo>
                      <a:pt x="308" y="8"/>
                    </a:lnTo>
                    <a:lnTo>
                      <a:pt x="308" y="19"/>
                    </a:lnTo>
                    <a:lnTo>
                      <a:pt x="316" y="27"/>
                    </a:lnTo>
                    <a:lnTo>
                      <a:pt x="316" y="37"/>
                    </a:lnTo>
                    <a:lnTo>
                      <a:pt x="326" y="45"/>
                    </a:lnTo>
                    <a:lnTo>
                      <a:pt x="326" y="51"/>
                    </a:lnTo>
                    <a:lnTo>
                      <a:pt x="334" y="63"/>
                    </a:lnTo>
                    <a:lnTo>
                      <a:pt x="334" y="70"/>
                    </a:lnTo>
                    <a:lnTo>
                      <a:pt x="345" y="81"/>
                    </a:lnTo>
                    <a:lnTo>
                      <a:pt x="345" y="88"/>
                    </a:lnTo>
                    <a:lnTo>
                      <a:pt x="352" y="99"/>
                    </a:lnTo>
                    <a:lnTo>
                      <a:pt x="363" y="106"/>
                    </a:lnTo>
                    <a:lnTo>
                      <a:pt x="371" y="106"/>
                    </a:lnTo>
                    <a:lnTo>
                      <a:pt x="371" y="114"/>
                    </a:lnTo>
                    <a:lnTo>
                      <a:pt x="377" y="124"/>
                    </a:lnTo>
                    <a:lnTo>
                      <a:pt x="389" y="132"/>
                    </a:lnTo>
                    <a:lnTo>
                      <a:pt x="396" y="142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5" name="Freeform 605"/>
              <p:cNvSpPr>
                <a:spLocks/>
              </p:cNvSpPr>
              <p:nvPr/>
            </p:nvSpPr>
            <p:spPr bwMode="auto">
              <a:xfrm>
                <a:off x="3393" y="1801"/>
                <a:ext cx="80" cy="75"/>
              </a:xfrm>
              <a:custGeom>
                <a:avLst/>
                <a:gdLst>
                  <a:gd name="T0" fmla="*/ 19 w 320"/>
                  <a:gd name="T1" fmla="*/ 6 h 300"/>
                  <a:gd name="T2" fmla="*/ 20 w 320"/>
                  <a:gd name="T3" fmla="*/ 7 h 300"/>
                  <a:gd name="T4" fmla="*/ 16 w 320"/>
                  <a:gd name="T5" fmla="*/ 13 h 300"/>
                  <a:gd name="T6" fmla="*/ 11 w 320"/>
                  <a:gd name="T7" fmla="*/ 18 h 300"/>
                  <a:gd name="T8" fmla="*/ 6 w 320"/>
                  <a:gd name="T9" fmla="*/ 19 h 300"/>
                  <a:gd name="T10" fmla="*/ 1 w 320"/>
                  <a:gd name="T11" fmla="*/ 16 h 300"/>
                  <a:gd name="T12" fmla="*/ 0 w 320"/>
                  <a:gd name="T13" fmla="*/ 8 h 300"/>
                  <a:gd name="T14" fmla="*/ 5 w 320"/>
                  <a:gd name="T15" fmla="*/ 3 h 300"/>
                  <a:gd name="T16" fmla="*/ 11 w 320"/>
                  <a:gd name="T17" fmla="*/ 0 h 300"/>
                  <a:gd name="T18" fmla="*/ 15 w 320"/>
                  <a:gd name="T19" fmla="*/ 0 h 300"/>
                  <a:gd name="T20" fmla="*/ 16 w 320"/>
                  <a:gd name="T21" fmla="*/ 4 h 300"/>
                  <a:gd name="T22" fmla="*/ 19 w 320"/>
                  <a:gd name="T23" fmla="*/ 6 h 3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0" h="300">
                    <a:moveTo>
                      <a:pt x="302" y="97"/>
                    </a:moveTo>
                    <a:lnTo>
                      <a:pt x="320" y="115"/>
                    </a:lnTo>
                    <a:lnTo>
                      <a:pt x="258" y="202"/>
                    </a:lnTo>
                    <a:lnTo>
                      <a:pt x="167" y="282"/>
                    </a:lnTo>
                    <a:lnTo>
                      <a:pt x="87" y="300"/>
                    </a:lnTo>
                    <a:lnTo>
                      <a:pt x="12" y="246"/>
                    </a:lnTo>
                    <a:lnTo>
                      <a:pt x="0" y="123"/>
                    </a:lnTo>
                    <a:lnTo>
                      <a:pt x="81" y="43"/>
                    </a:lnTo>
                    <a:lnTo>
                      <a:pt x="167" y="0"/>
                    </a:lnTo>
                    <a:lnTo>
                      <a:pt x="239" y="0"/>
                    </a:lnTo>
                    <a:lnTo>
                      <a:pt x="258" y="61"/>
                    </a:lnTo>
                    <a:lnTo>
                      <a:pt x="302" y="9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6" name="Freeform 606"/>
              <p:cNvSpPr>
                <a:spLocks/>
              </p:cNvSpPr>
              <p:nvPr/>
            </p:nvSpPr>
            <p:spPr bwMode="auto">
              <a:xfrm>
                <a:off x="3128" y="1402"/>
                <a:ext cx="329" cy="261"/>
              </a:xfrm>
              <a:custGeom>
                <a:avLst/>
                <a:gdLst>
                  <a:gd name="T0" fmla="*/ 70 w 1317"/>
                  <a:gd name="T1" fmla="*/ 61 h 1041"/>
                  <a:gd name="T2" fmla="*/ 69 w 1317"/>
                  <a:gd name="T3" fmla="*/ 65 h 1041"/>
                  <a:gd name="T4" fmla="*/ 42 w 1317"/>
                  <a:gd name="T5" fmla="*/ 65 h 1041"/>
                  <a:gd name="T6" fmla="*/ 14 w 1317"/>
                  <a:gd name="T7" fmla="*/ 57 h 1041"/>
                  <a:gd name="T8" fmla="*/ 0 w 1317"/>
                  <a:gd name="T9" fmla="*/ 43 h 1041"/>
                  <a:gd name="T10" fmla="*/ 0 w 1317"/>
                  <a:gd name="T11" fmla="*/ 18 h 1041"/>
                  <a:gd name="T12" fmla="*/ 26 w 1317"/>
                  <a:gd name="T13" fmla="*/ 0 h 1041"/>
                  <a:gd name="T14" fmla="*/ 54 w 1317"/>
                  <a:gd name="T15" fmla="*/ 7 h 1041"/>
                  <a:gd name="T16" fmla="*/ 74 w 1317"/>
                  <a:gd name="T17" fmla="*/ 20 h 1041"/>
                  <a:gd name="T18" fmla="*/ 82 w 1317"/>
                  <a:gd name="T19" fmla="*/ 34 h 1041"/>
                  <a:gd name="T20" fmla="*/ 73 w 1317"/>
                  <a:gd name="T21" fmla="*/ 47 h 1041"/>
                  <a:gd name="T22" fmla="*/ 70 w 1317"/>
                  <a:gd name="T23" fmla="*/ 61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7" h="1041">
                    <a:moveTo>
                      <a:pt x="1122" y="968"/>
                    </a:moveTo>
                    <a:lnTo>
                      <a:pt x="1103" y="1041"/>
                    </a:lnTo>
                    <a:lnTo>
                      <a:pt x="671" y="1031"/>
                    </a:lnTo>
                    <a:lnTo>
                      <a:pt x="233" y="907"/>
                    </a:lnTo>
                    <a:lnTo>
                      <a:pt x="0" y="690"/>
                    </a:lnTo>
                    <a:lnTo>
                      <a:pt x="0" y="290"/>
                    </a:lnTo>
                    <a:lnTo>
                      <a:pt x="424" y="0"/>
                    </a:lnTo>
                    <a:lnTo>
                      <a:pt x="868" y="106"/>
                    </a:lnTo>
                    <a:lnTo>
                      <a:pt x="1183" y="315"/>
                    </a:lnTo>
                    <a:lnTo>
                      <a:pt x="1317" y="548"/>
                    </a:lnTo>
                    <a:lnTo>
                      <a:pt x="1176" y="741"/>
                    </a:lnTo>
                    <a:lnTo>
                      <a:pt x="1122" y="968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7" name="Freeform 607"/>
              <p:cNvSpPr>
                <a:spLocks/>
              </p:cNvSpPr>
              <p:nvPr/>
            </p:nvSpPr>
            <p:spPr bwMode="auto">
              <a:xfrm>
                <a:off x="3152" y="1420"/>
                <a:ext cx="303" cy="238"/>
              </a:xfrm>
              <a:custGeom>
                <a:avLst/>
                <a:gdLst>
                  <a:gd name="T0" fmla="*/ 64 w 1208"/>
                  <a:gd name="T1" fmla="*/ 56 h 954"/>
                  <a:gd name="T2" fmla="*/ 64 w 1208"/>
                  <a:gd name="T3" fmla="*/ 57 h 954"/>
                  <a:gd name="T4" fmla="*/ 64 w 1208"/>
                  <a:gd name="T5" fmla="*/ 58 h 954"/>
                  <a:gd name="T6" fmla="*/ 64 w 1208"/>
                  <a:gd name="T7" fmla="*/ 59 h 954"/>
                  <a:gd name="T8" fmla="*/ 58 w 1208"/>
                  <a:gd name="T9" fmla="*/ 59 h 954"/>
                  <a:gd name="T10" fmla="*/ 51 w 1208"/>
                  <a:gd name="T11" fmla="*/ 59 h 954"/>
                  <a:gd name="T12" fmla="*/ 45 w 1208"/>
                  <a:gd name="T13" fmla="*/ 59 h 954"/>
                  <a:gd name="T14" fmla="*/ 39 w 1208"/>
                  <a:gd name="T15" fmla="*/ 59 h 954"/>
                  <a:gd name="T16" fmla="*/ 33 w 1208"/>
                  <a:gd name="T17" fmla="*/ 57 h 954"/>
                  <a:gd name="T18" fmla="*/ 26 w 1208"/>
                  <a:gd name="T19" fmla="*/ 56 h 954"/>
                  <a:gd name="T20" fmla="*/ 20 w 1208"/>
                  <a:gd name="T21" fmla="*/ 53 h 954"/>
                  <a:gd name="T22" fmla="*/ 13 w 1208"/>
                  <a:gd name="T23" fmla="*/ 52 h 954"/>
                  <a:gd name="T24" fmla="*/ 10 w 1208"/>
                  <a:gd name="T25" fmla="*/ 49 h 954"/>
                  <a:gd name="T26" fmla="*/ 7 w 1208"/>
                  <a:gd name="T27" fmla="*/ 46 h 954"/>
                  <a:gd name="T28" fmla="*/ 4 w 1208"/>
                  <a:gd name="T29" fmla="*/ 42 h 954"/>
                  <a:gd name="T30" fmla="*/ 0 w 1208"/>
                  <a:gd name="T31" fmla="*/ 39 h 954"/>
                  <a:gd name="T32" fmla="*/ 0 w 1208"/>
                  <a:gd name="T33" fmla="*/ 34 h 954"/>
                  <a:gd name="T34" fmla="*/ 0 w 1208"/>
                  <a:gd name="T35" fmla="*/ 28 h 954"/>
                  <a:gd name="T36" fmla="*/ 0 w 1208"/>
                  <a:gd name="T37" fmla="*/ 23 h 954"/>
                  <a:gd name="T38" fmla="*/ 0 w 1208"/>
                  <a:gd name="T39" fmla="*/ 16 h 954"/>
                  <a:gd name="T40" fmla="*/ 6 w 1208"/>
                  <a:gd name="T41" fmla="*/ 13 h 954"/>
                  <a:gd name="T42" fmla="*/ 12 w 1208"/>
                  <a:gd name="T43" fmla="*/ 8 h 954"/>
                  <a:gd name="T44" fmla="*/ 18 w 1208"/>
                  <a:gd name="T45" fmla="*/ 4 h 954"/>
                  <a:gd name="T46" fmla="*/ 25 w 1208"/>
                  <a:gd name="T47" fmla="*/ 0 h 954"/>
                  <a:gd name="T48" fmla="*/ 31 w 1208"/>
                  <a:gd name="T49" fmla="*/ 2 h 954"/>
                  <a:gd name="T50" fmla="*/ 37 w 1208"/>
                  <a:gd name="T51" fmla="*/ 3 h 954"/>
                  <a:gd name="T52" fmla="*/ 43 w 1208"/>
                  <a:gd name="T53" fmla="*/ 4 h 954"/>
                  <a:gd name="T54" fmla="*/ 50 w 1208"/>
                  <a:gd name="T55" fmla="*/ 6 h 954"/>
                  <a:gd name="T56" fmla="*/ 54 w 1208"/>
                  <a:gd name="T57" fmla="*/ 9 h 954"/>
                  <a:gd name="T58" fmla="*/ 59 w 1208"/>
                  <a:gd name="T59" fmla="*/ 12 h 954"/>
                  <a:gd name="T60" fmla="*/ 64 w 1208"/>
                  <a:gd name="T61" fmla="*/ 15 h 954"/>
                  <a:gd name="T62" fmla="*/ 68 w 1208"/>
                  <a:gd name="T63" fmla="*/ 18 h 954"/>
                  <a:gd name="T64" fmla="*/ 70 w 1208"/>
                  <a:gd name="T65" fmla="*/ 21 h 954"/>
                  <a:gd name="T66" fmla="*/ 72 w 1208"/>
                  <a:gd name="T67" fmla="*/ 25 h 954"/>
                  <a:gd name="T68" fmla="*/ 74 w 1208"/>
                  <a:gd name="T69" fmla="*/ 28 h 954"/>
                  <a:gd name="T70" fmla="*/ 76 w 1208"/>
                  <a:gd name="T71" fmla="*/ 31 h 954"/>
                  <a:gd name="T72" fmla="*/ 74 w 1208"/>
                  <a:gd name="T73" fmla="*/ 34 h 954"/>
                  <a:gd name="T74" fmla="*/ 72 w 1208"/>
                  <a:gd name="T75" fmla="*/ 37 h 954"/>
                  <a:gd name="T76" fmla="*/ 70 w 1208"/>
                  <a:gd name="T77" fmla="*/ 39 h 954"/>
                  <a:gd name="T78" fmla="*/ 68 w 1208"/>
                  <a:gd name="T79" fmla="*/ 42 h 954"/>
                  <a:gd name="T80" fmla="*/ 67 w 1208"/>
                  <a:gd name="T81" fmla="*/ 46 h 954"/>
                  <a:gd name="T82" fmla="*/ 66 w 1208"/>
                  <a:gd name="T83" fmla="*/ 49 h 954"/>
                  <a:gd name="T84" fmla="*/ 65 w 1208"/>
                  <a:gd name="T85" fmla="*/ 52 h 954"/>
                  <a:gd name="T86" fmla="*/ 64 w 1208"/>
                  <a:gd name="T87" fmla="*/ 56 h 9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08" h="954">
                    <a:moveTo>
                      <a:pt x="1024" y="893"/>
                    </a:moveTo>
                    <a:lnTo>
                      <a:pt x="1024" y="899"/>
                    </a:lnTo>
                    <a:lnTo>
                      <a:pt x="1024" y="911"/>
                    </a:lnTo>
                    <a:lnTo>
                      <a:pt x="1024" y="918"/>
                    </a:lnTo>
                    <a:lnTo>
                      <a:pt x="1024" y="929"/>
                    </a:lnTo>
                    <a:lnTo>
                      <a:pt x="1016" y="936"/>
                    </a:lnTo>
                    <a:lnTo>
                      <a:pt x="1016" y="947"/>
                    </a:lnTo>
                    <a:lnTo>
                      <a:pt x="1016" y="954"/>
                    </a:lnTo>
                    <a:lnTo>
                      <a:pt x="961" y="954"/>
                    </a:lnTo>
                    <a:lnTo>
                      <a:pt x="918" y="954"/>
                    </a:lnTo>
                    <a:lnTo>
                      <a:pt x="864" y="954"/>
                    </a:lnTo>
                    <a:lnTo>
                      <a:pt x="813" y="954"/>
                    </a:lnTo>
                    <a:lnTo>
                      <a:pt x="770" y="954"/>
                    </a:lnTo>
                    <a:lnTo>
                      <a:pt x="715" y="954"/>
                    </a:lnTo>
                    <a:lnTo>
                      <a:pt x="671" y="947"/>
                    </a:lnTo>
                    <a:lnTo>
                      <a:pt x="617" y="947"/>
                    </a:lnTo>
                    <a:lnTo>
                      <a:pt x="566" y="936"/>
                    </a:lnTo>
                    <a:lnTo>
                      <a:pt x="522" y="918"/>
                    </a:lnTo>
                    <a:lnTo>
                      <a:pt x="468" y="899"/>
                    </a:lnTo>
                    <a:lnTo>
                      <a:pt x="414" y="893"/>
                    </a:lnTo>
                    <a:lnTo>
                      <a:pt x="363" y="874"/>
                    </a:lnTo>
                    <a:lnTo>
                      <a:pt x="319" y="856"/>
                    </a:lnTo>
                    <a:lnTo>
                      <a:pt x="265" y="848"/>
                    </a:lnTo>
                    <a:lnTo>
                      <a:pt x="211" y="830"/>
                    </a:lnTo>
                    <a:lnTo>
                      <a:pt x="185" y="805"/>
                    </a:lnTo>
                    <a:lnTo>
                      <a:pt x="160" y="787"/>
                    </a:lnTo>
                    <a:lnTo>
                      <a:pt x="135" y="762"/>
                    </a:lnTo>
                    <a:lnTo>
                      <a:pt x="105" y="733"/>
                    </a:lnTo>
                    <a:lnTo>
                      <a:pt x="80" y="708"/>
                    </a:lnTo>
                    <a:lnTo>
                      <a:pt x="54" y="682"/>
                    </a:lnTo>
                    <a:lnTo>
                      <a:pt x="26" y="653"/>
                    </a:lnTo>
                    <a:lnTo>
                      <a:pt x="0" y="635"/>
                    </a:lnTo>
                    <a:lnTo>
                      <a:pt x="0" y="584"/>
                    </a:lnTo>
                    <a:lnTo>
                      <a:pt x="0" y="540"/>
                    </a:lnTo>
                    <a:lnTo>
                      <a:pt x="0" y="497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63"/>
                    </a:lnTo>
                    <a:lnTo>
                      <a:pt x="0" y="319"/>
                    </a:lnTo>
                    <a:lnTo>
                      <a:pt x="0" y="265"/>
                    </a:lnTo>
                    <a:lnTo>
                      <a:pt x="54" y="240"/>
                    </a:lnTo>
                    <a:lnTo>
                      <a:pt x="98" y="203"/>
                    </a:lnTo>
                    <a:lnTo>
                      <a:pt x="148" y="170"/>
                    </a:lnTo>
                    <a:lnTo>
                      <a:pt x="196" y="134"/>
                    </a:lnTo>
                    <a:lnTo>
                      <a:pt x="239" y="109"/>
                    </a:lnTo>
                    <a:lnTo>
                      <a:pt x="290" y="73"/>
                    </a:lnTo>
                    <a:lnTo>
                      <a:pt x="334" y="37"/>
                    </a:lnTo>
                    <a:lnTo>
                      <a:pt x="389" y="0"/>
                    </a:lnTo>
                    <a:lnTo>
                      <a:pt x="443" y="19"/>
                    </a:lnTo>
                    <a:lnTo>
                      <a:pt x="486" y="29"/>
                    </a:lnTo>
                    <a:lnTo>
                      <a:pt x="537" y="37"/>
                    </a:lnTo>
                    <a:lnTo>
                      <a:pt x="592" y="55"/>
                    </a:lnTo>
                    <a:lnTo>
                      <a:pt x="646" y="62"/>
                    </a:lnTo>
                    <a:lnTo>
                      <a:pt x="689" y="73"/>
                    </a:lnTo>
                    <a:lnTo>
                      <a:pt x="740" y="91"/>
                    </a:lnTo>
                    <a:lnTo>
                      <a:pt x="795" y="98"/>
                    </a:lnTo>
                    <a:lnTo>
                      <a:pt x="831" y="123"/>
                    </a:lnTo>
                    <a:lnTo>
                      <a:pt x="864" y="141"/>
                    </a:lnTo>
                    <a:lnTo>
                      <a:pt x="900" y="170"/>
                    </a:lnTo>
                    <a:lnTo>
                      <a:pt x="943" y="195"/>
                    </a:lnTo>
                    <a:lnTo>
                      <a:pt x="979" y="221"/>
                    </a:lnTo>
                    <a:lnTo>
                      <a:pt x="1016" y="240"/>
                    </a:lnTo>
                    <a:lnTo>
                      <a:pt x="1048" y="265"/>
                    </a:lnTo>
                    <a:lnTo>
                      <a:pt x="1085" y="294"/>
                    </a:lnTo>
                    <a:lnTo>
                      <a:pt x="1103" y="319"/>
                    </a:lnTo>
                    <a:lnTo>
                      <a:pt x="1121" y="345"/>
                    </a:lnTo>
                    <a:lnTo>
                      <a:pt x="1128" y="373"/>
                    </a:lnTo>
                    <a:lnTo>
                      <a:pt x="1146" y="399"/>
                    </a:lnTo>
                    <a:lnTo>
                      <a:pt x="1164" y="424"/>
                    </a:lnTo>
                    <a:lnTo>
                      <a:pt x="1182" y="449"/>
                    </a:lnTo>
                    <a:lnTo>
                      <a:pt x="1190" y="479"/>
                    </a:lnTo>
                    <a:lnTo>
                      <a:pt x="1208" y="504"/>
                    </a:lnTo>
                    <a:lnTo>
                      <a:pt x="1190" y="522"/>
                    </a:lnTo>
                    <a:lnTo>
                      <a:pt x="1175" y="548"/>
                    </a:lnTo>
                    <a:lnTo>
                      <a:pt x="1157" y="566"/>
                    </a:lnTo>
                    <a:lnTo>
                      <a:pt x="1146" y="591"/>
                    </a:lnTo>
                    <a:lnTo>
                      <a:pt x="1128" y="621"/>
                    </a:lnTo>
                    <a:lnTo>
                      <a:pt x="1110" y="635"/>
                    </a:lnTo>
                    <a:lnTo>
                      <a:pt x="1096" y="664"/>
                    </a:lnTo>
                    <a:lnTo>
                      <a:pt x="1078" y="682"/>
                    </a:lnTo>
                    <a:lnTo>
                      <a:pt x="1078" y="708"/>
                    </a:lnTo>
                    <a:lnTo>
                      <a:pt x="1067" y="733"/>
                    </a:lnTo>
                    <a:lnTo>
                      <a:pt x="1060" y="762"/>
                    </a:lnTo>
                    <a:lnTo>
                      <a:pt x="1048" y="787"/>
                    </a:lnTo>
                    <a:lnTo>
                      <a:pt x="1048" y="812"/>
                    </a:lnTo>
                    <a:lnTo>
                      <a:pt x="1042" y="838"/>
                    </a:lnTo>
                    <a:lnTo>
                      <a:pt x="1034" y="867"/>
                    </a:lnTo>
                    <a:lnTo>
                      <a:pt x="1024" y="893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8" name="Freeform 608"/>
              <p:cNvSpPr>
                <a:spLocks/>
              </p:cNvSpPr>
              <p:nvPr/>
            </p:nvSpPr>
            <p:spPr bwMode="auto">
              <a:xfrm>
                <a:off x="3177" y="1438"/>
                <a:ext cx="276" cy="218"/>
              </a:xfrm>
              <a:custGeom>
                <a:avLst/>
                <a:gdLst>
                  <a:gd name="T0" fmla="*/ 59 w 1102"/>
                  <a:gd name="T1" fmla="*/ 51 h 874"/>
                  <a:gd name="T2" fmla="*/ 58 w 1102"/>
                  <a:gd name="T3" fmla="*/ 52 h 874"/>
                  <a:gd name="T4" fmla="*/ 58 w 1102"/>
                  <a:gd name="T5" fmla="*/ 53 h 874"/>
                  <a:gd name="T6" fmla="*/ 58 w 1102"/>
                  <a:gd name="T7" fmla="*/ 54 h 874"/>
                  <a:gd name="T8" fmla="*/ 53 w 1102"/>
                  <a:gd name="T9" fmla="*/ 54 h 874"/>
                  <a:gd name="T10" fmla="*/ 46 w 1102"/>
                  <a:gd name="T11" fmla="*/ 54 h 874"/>
                  <a:gd name="T12" fmla="*/ 41 w 1102"/>
                  <a:gd name="T13" fmla="*/ 54 h 874"/>
                  <a:gd name="T14" fmla="*/ 35 w 1102"/>
                  <a:gd name="T15" fmla="*/ 54 h 874"/>
                  <a:gd name="T16" fmla="*/ 30 w 1102"/>
                  <a:gd name="T17" fmla="*/ 52 h 874"/>
                  <a:gd name="T18" fmla="*/ 24 w 1102"/>
                  <a:gd name="T19" fmla="*/ 51 h 874"/>
                  <a:gd name="T20" fmla="*/ 18 w 1102"/>
                  <a:gd name="T21" fmla="*/ 49 h 874"/>
                  <a:gd name="T22" fmla="*/ 12 w 1102"/>
                  <a:gd name="T23" fmla="*/ 47 h 874"/>
                  <a:gd name="T24" fmla="*/ 9 w 1102"/>
                  <a:gd name="T25" fmla="*/ 44 h 874"/>
                  <a:gd name="T26" fmla="*/ 6 w 1102"/>
                  <a:gd name="T27" fmla="*/ 41 h 874"/>
                  <a:gd name="T28" fmla="*/ 3 w 1102"/>
                  <a:gd name="T29" fmla="*/ 38 h 874"/>
                  <a:gd name="T30" fmla="*/ 0 w 1102"/>
                  <a:gd name="T31" fmla="*/ 36 h 874"/>
                  <a:gd name="T32" fmla="*/ 0 w 1102"/>
                  <a:gd name="T33" fmla="*/ 31 h 874"/>
                  <a:gd name="T34" fmla="*/ 0 w 1102"/>
                  <a:gd name="T35" fmla="*/ 25 h 874"/>
                  <a:gd name="T36" fmla="*/ 0 w 1102"/>
                  <a:gd name="T37" fmla="*/ 20 h 874"/>
                  <a:gd name="T38" fmla="*/ 0 w 1102"/>
                  <a:gd name="T39" fmla="*/ 15 h 874"/>
                  <a:gd name="T40" fmla="*/ 6 w 1102"/>
                  <a:gd name="T41" fmla="*/ 11 h 874"/>
                  <a:gd name="T42" fmla="*/ 11 w 1102"/>
                  <a:gd name="T43" fmla="*/ 7 h 874"/>
                  <a:gd name="T44" fmla="*/ 17 w 1102"/>
                  <a:gd name="T45" fmla="*/ 4 h 874"/>
                  <a:gd name="T46" fmla="*/ 22 w 1102"/>
                  <a:gd name="T47" fmla="*/ 0 h 874"/>
                  <a:gd name="T48" fmla="*/ 28 w 1102"/>
                  <a:gd name="T49" fmla="*/ 1 h 874"/>
                  <a:gd name="T50" fmla="*/ 34 w 1102"/>
                  <a:gd name="T51" fmla="*/ 3 h 874"/>
                  <a:gd name="T52" fmla="*/ 39 w 1102"/>
                  <a:gd name="T53" fmla="*/ 4 h 874"/>
                  <a:gd name="T54" fmla="*/ 45 w 1102"/>
                  <a:gd name="T55" fmla="*/ 5 h 874"/>
                  <a:gd name="T56" fmla="*/ 50 w 1102"/>
                  <a:gd name="T57" fmla="*/ 8 h 874"/>
                  <a:gd name="T58" fmla="*/ 54 w 1102"/>
                  <a:gd name="T59" fmla="*/ 11 h 874"/>
                  <a:gd name="T60" fmla="*/ 58 w 1102"/>
                  <a:gd name="T61" fmla="*/ 14 h 874"/>
                  <a:gd name="T62" fmla="*/ 63 w 1102"/>
                  <a:gd name="T63" fmla="*/ 16 h 874"/>
                  <a:gd name="T64" fmla="*/ 64 w 1102"/>
                  <a:gd name="T65" fmla="*/ 19 h 874"/>
                  <a:gd name="T66" fmla="*/ 66 w 1102"/>
                  <a:gd name="T67" fmla="*/ 23 h 874"/>
                  <a:gd name="T68" fmla="*/ 68 w 1102"/>
                  <a:gd name="T69" fmla="*/ 25 h 874"/>
                  <a:gd name="T70" fmla="*/ 69 w 1102"/>
                  <a:gd name="T71" fmla="*/ 28 h 874"/>
                  <a:gd name="T72" fmla="*/ 67 w 1102"/>
                  <a:gd name="T73" fmla="*/ 31 h 874"/>
                  <a:gd name="T74" fmla="*/ 65 w 1102"/>
                  <a:gd name="T75" fmla="*/ 33 h 874"/>
                  <a:gd name="T76" fmla="*/ 63 w 1102"/>
                  <a:gd name="T77" fmla="*/ 36 h 874"/>
                  <a:gd name="T78" fmla="*/ 61 w 1102"/>
                  <a:gd name="T79" fmla="*/ 38 h 874"/>
                  <a:gd name="T80" fmla="*/ 61 w 1102"/>
                  <a:gd name="T81" fmla="*/ 42 h 874"/>
                  <a:gd name="T82" fmla="*/ 60 w 1102"/>
                  <a:gd name="T83" fmla="*/ 44 h 874"/>
                  <a:gd name="T84" fmla="*/ 59 w 1102"/>
                  <a:gd name="T85" fmla="*/ 47 h 874"/>
                  <a:gd name="T86" fmla="*/ 59 w 1102"/>
                  <a:gd name="T87" fmla="*/ 51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2" h="874">
                    <a:moveTo>
                      <a:pt x="936" y="812"/>
                    </a:moveTo>
                    <a:lnTo>
                      <a:pt x="936" y="820"/>
                    </a:lnTo>
                    <a:lnTo>
                      <a:pt x="936" y="826"/>
                    </a:lnTo>
                    <a:lnTo>
                      <a:pt x="926" y="838"/>
                    </a:lnTo>
                    <a:lnTo>
                      <a:pt x="926" y="845"/>
                    </a:lnTo>
                    <a:lnTo>
                      <a:pt x="926" y="856"/>
                    </a:lnTo>
                    <a:lnTo>
                      <a:pt x="926" y="863"/>
                    </a:lnTo>
                    <a:lnTo>
                      <a:pt x="926" y="874"/>
                    </a:lnTo>
                    <a:lnTo>
                      <a:pt x="881" y="863"/>
                    </a:lnTo>
                    <a:lnTo>
                      <a:pt x="838" y="863"/>
                    </a:lnTo>
                    <a:lnTo>
                      <a:pt x="784" y="863"/>
                    </a:lnTo>
                    <a:lnTo>
                      <a:pt x="740" y="863"/>
                    </a:lnTo>
                    <a:lnTo>
                      <a:pt x="697" y="863"/>
                    </a:lnTo>
                    <a:lnTo>
                      <a:pt x="653" y="863"/>
                    </a:lnTo>
                    <a:lnTo>
                      <a:pt x="609" y="863"/>
                    </a:lnTo>
                    <a:lnTo>
                      <a:pt x="563" y="863"/>
                    </a:lnTo>
                    <a:lnTo>
                      <a:pt x="519" y="845"/>
                    </a:lnTo>
                    <a:lnTo>
                      <a:pt x="475" y="838"/>
                    </a:lnTo>
                    <a:lnTo>
                      <a:pt x="424" y="820"/>
                    </a:lnTo>
                    <a:lnTo>
                      <a:pt x="377" y="812"/>
                    </a:lnTo>
                    <a:lnTo>
                      <a:pt x="334" y="794"/>
                    </a:lnTo>
                    <a:lnTo>
                      <a:pt x="291" y="783"/>
                    </a:lnTo>
                    <a:lnTo>
                      <a:pt x="236" y="765"/>
                    </a:lnTo>
                    <a:lnTo>
                      <a:pt x="192" y="757"/>
                    </a:lnTo>
                    <a:lnTo>
                      <a:pt x="167" y="732"/>
                    </a:lnTo>
                    <a:lnTo>
                      <a:pt x="149" y="714"/>
                    </a:lnTo>
                    <a:lnTo>
                      <a:pt x="123" y="689"/>
                    </a:lnTo>
                    <a:lnTo>
                      <a:pt x="98" y="660"/>
                    </a:lnTo>
                    <a:lnTo>
                      <a:pt x="68" y="642"/>
                    </a:lnTo>
                    <a:lnTo>
                      <a:pt x="50" y="617"/>
                    </a:lnTo>
                    <a:lnTo>
                      <a:pt x="25" y="599"/>
                    </a:lnTo>
                    <a:lnTo>
                      <a:pt x="0" y="572"/>
                    </a:lnTo>
                    <a:lnTo>
                      <a:pt x="0" y="529"/>
                    </a:lnTo>
                    <a:lnTo>
                      <a:pt x="0" y="493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70"/>
                    </a:lnTo>
                    <a:lnTo>
                      <a:pt x="0" y="326"/>
                    </a:lnTo>
                    <a:lnTo>
                      <a:pt x="0" y="282"/>
                    </a:lnTo>
                    <a:lnTo>
                      <a:pt x="0" y="246"/>
                    </a:lnTo>
                    <a:lnTo>
                      <a:pt x="44" y="210"/>
                    </a:lnTo>
                    <a:lnTo>
                      <a:pt x="87" y="185"/>
                    </a:lnTo>
                    <a:lnTo>
                      <a:pt x="131" y="148"/>
                    </a:lnTo>
                    <a:lnTo>
                      <a:pt x="174" y="122"/>
                    </a:lnTo>
                    <a:lnTo>
                      <a:pt x="221" y="97"/>
                    </a:lnTo>
                    <a:lnTo>
                      <a:pt x="265" y="61"/>
                    </a:lnTo>
                    <a:lnTo>
                      <a:pt x="309" y="36"/>
                    </a:lnTo>
                    <a:lnTo>
                      <a:pt x="352" y="0"/>
                    </a:lnTo>
                    <a:lnTo>
                      <a:pt x="395" y="18"/>
                    </a:lnTo>
                    <a:lnTo>
                      <a:pt x="449" y="25"/>
                    </a:lnTo>
                    <a:lnTo>
                      <a:pt x="494" y="36"/>
                    </a:lnTo>
                    <a:lnTo>
                      <a:pt x="537" y="43"/>
                    </a:lnTo>
                    <a:lnTo>
                      <a:pt x="581" y="50"/>
                    </a:lnTo>
                    <a:lnTo>
                      <a:pt x="624" y="68"/>
                    </a:lnTo>
                    <a:lnTo>
                      <a:pt x="678" y="79"/>
                    </a:lnTo>
                    <a:lnTo>
                      <a:pt x="721" y="86"/>
                    </a:lnTo>
                    <a:lnTo>
                      <a:pt x="758" y="104"/>
                    </a:lnTo>
                    <a:lnTo>
                      <a:pt x="794" y="130"/>
                    </a:lnTo>
                    <a:lnTo>
                      <a:pt x="820" y="148"/>
                    </a:lnTo>
                    <a:lnTo>
                      <a:pt x="856" y="173"/>
                    </a:lnTo>
                    <a:lnTo>
                      <a:pt x="889" y="192"/>
                    </a:lnTo>
                    <a:lnTo>
                      <a:pt x="926" y="221"/>
                    </a:lnTo>
                    <a:lnTo>
                      <a:pt x="962" y="236"/>
                    </a:lnTo>
                    <a:lnTo>
                      <a:pt x="998" y="264"/>
                    </a:lnTo>
                    <a:lnTo>
                      <a:pt x="1005" y="282"/>
                    </a:lnTo>
                    <a:lnTo>
                      <a:pt x="1023" y="308"/>
                    </a:lnTo>
                    <a:lnTo>
                      <a:pt x="1030" y="333"/>
                    </a:lnTo>
                    <a:lnTo>
                      <a:pt x="1048" y="363"/>
                    </a:lnTo>
                    <a:lnTo>
                      <a:pt x="1059" y="376"/>
                    </a:lnTo>
                    <a:lnTo>
                      <a:pt x="1077" y="406"/>
                    </a:lnTo>
                    <a:lnTo>
                      <a:pt x="1084" y="431"/>
                    </a:lnTo>
                    <a:lnTo>
                      <a:pt x="1102" y="449"/>
                    </a:lnTo>
                    <a:lnTo>
                      <a:pt x="1084" y="475"/>
                    </a:lnTo>
                    <a:lnTo>
                      <a:pt x="1066" y="493"/>
                    </a:lnTo>
                    <a:lnTo>
                      <a:pt x="1059" y="518"/>
                    </a:lnTo>
                    <a:lnTo>
                      <a:pt x="1041" y="536"/>
                    </a:lnTo>
                    <a:lnTo>
                      <a:pt x="1023" y="554"/>
                    </a:lnTo>
                    <a:lnTo>
                      <a:pt x="1012" y="580"/>
                    </a:lnTo>
                    <a:lnTo>
                      <a:pt x="998" y="599"/>
                    </a:lnTo>
                    <a:lnTo>
                      <a:pt x="980" y="617"/>
                    </a:lnTo>
                    <a:lnTo>
                      <a:pt x="980" y="642"/>
                    </a:lnTo>
                    <a:lnTo>
                      <a:pt x="969" y="671"/>
                    </a:lnTo>
                    <a:lnTo>
                      <a:pt x="962" y="689"/>
                    </a:lnTo>
                    <a:lnTo>
                      <a:pt x="962" y="714"/>
                    </a:lnTo>
                    <a:lnTo>
                      <a:pt x="950" y="739"/>
                    </a:lnTo>
                    <a:lnTo>
                      <a:pt x="944" y="757"/>
                    </a:lnTo>
                    <a:lnTo>
                      <a:pt x="944" y="783"/>
                    </a:lnTo>
                    <a:lnTo>
                      <a:pt x="936" y="812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9" name="Freeform 609"/>
              <p:cNvSpPr>
                <a:spLocks/>
              </p:cNvSpPr>
              <p:nvPr/>
            </p:nvSpPr>
            <p:spPr bwMode="auto">
              <a:xfrm>
                <a:off x="3201" y="1455"/>
                <a:ext cx="249" cy="197"/>
              </a:xfrm>
              <a:custGeom>
                <a:avLst/>
                <a:gdLst>
                  <a:gd name="T0" fmla="*/ 53 w 994"/>
                  <a:gd name="T1" fmla="*/ 47 h 788"/>
                  <a:gd name="T2" fmla="*/ 53 w 994"/>
                  <a:gd name="T3" fmla="*/ 48 h 788"/>
                  <a:gd name="T4" fmla="*/ 53 w 994"/>
                  <a:gd name="T5" fmla="*/ 49 h 788"/>
                  <a:gd name="T6" fmla="*/ 50 w 994"/>
                  <a:gd name="T7" fmla="*/ 49 h 788"/>
                  <a:gd name="T8" fmla="*/ 45 w 994"/>
                  <a:gd name="T9" fmla="*/ 49 h 788"/>
                  <a:gd name="T10" fmla="*/ 40 w 994"/>
                  <a:gd name="T11" fmla="*/ 49 h 788"/>
                  <a:gd name="T12" fmla="*/ 34 w 994"/>
                  <a:gd name="T13" fmla="*/ 49 h 788"/>
                  <a:gd name="T14" fmla="*/ 29 w 994"/>
                  <a:gd name="T15" fmla="*/ 48 h 788"/>
                  <a:gd name="T16" fmla="*/ 24 w 994"/>
                  <a:gd name="T17" fmla="*/ 47 h 788"/>
                  <a:gd name="T18" fmla="*/ 19 w 994"/>
                  <a:gd name="T19" fmla="*/ 45 h 788"/>
                  <a:gd name="T20" fmla="*/ 14 w 994"/>
                  <a:gd name="T21" fmla="*/ 43 h 788"/>
                  <a:gd name="T22" fmla="*/ 10 w 994"/>
                  <a:gd name="T23" fmla="*/ 42 h 788"/>
                  <a:gd name="T24" fmla="*/ 7 w 994"/>
                  <a:gd name="T25" fmla="*/ 39 h 788"/>
                  <a:gd name="T26" fmla="*/ 4 w 994"/>
                  <a:gd name="T27" fmla="*/ 37 h 788"/>
                  <a:gd name="T28" fmla="*/ 2 w 994"/>
                  <a:gd name="T29" fmla="*/ 34 h 788"/>
                  <a:gd name="T30" fmla="*/ 0 w 994"/>
                  <a:gd name="T31" fmla="*/ 30 h 788"/>
                  <a:gd name="T32" fmla="*/ 1 w 994"/>
                  <a:gd name="T33" fmla="*/ 26 h 788"/>
                  <a:gd name="T34" fmla="*/ 1 w 994"/>
                  <a:gd name="T35" fmla="*/ 21 h 788"/>
                  <a:gd name="T36" fmla="*/ 1 w 994"/>
                  <a:gd name="T37" fmla="*/ 16 h 788"/>
                  <a:gd name="T38" fmla="*/ 3 w 994"/>
                  <a:gd name="T39" fmla="*/ 12 h 788"/>
                  <a:gd name="T40" fmla="*/ 8 w 994"/>
                  <a:gd name="T41" fmla="*/ 9 h 788"/>
                  <a:gd name="T42" fmla="*/ 13 w 994"/>
                  <a:gd name="T43" fmla="*/ 6 h 788"/>
                  <a:gd name="T44" fmla="*/ 18 w 994"/>
                  <a:gd name="T45" fmla="*/ 2 h 788"/>
                  <a:gd name="T46" fmla="*/ 23 w 994"/>
                  <a:gd name="T47" fmla="*/ 1 h 788"/>
                  <a:gd name="T48" fmla="*/ 28 w 994"/>
                  <a:gd name="T49" fmla="*/ 2 h 788"/>
                  <a:gd name="T50" fmla="*/ 33 w 994"/>
                  <a:gd name="T51" fmla="*/ 4 h 788"/>
                  <a:gd name="T52" fmla="*/ 38 w 994"/>
                  <a:gd name="T53" fmla="*/ 5 h 788"/>
                  <a:gd name="T54" fmla="*/ 43 w 994"/>
                  <a:gd name="T55" fmla="*/ 6 h 788"/>
                  <a:gd name="T56" fmla="*/ 46 w 994"/>
                  <a:gd name="T57" fmla="*/ 9 h 788"/>
                  <a:gd name="T58" fmla="*/ 50 w 994"/>
                  <a:gd name="T59" fmla="*/ 11 h 788"/>
                  <a:gd name="T60" fmla="*/ 54 w 994"/>
                  <a:gd name="T61" fmla="*/ 14 h 788"/>
                  <a:gd name="T62" fmla="*/ 57 w 994"/>
                  <a:gd name="T63" fmla="*/ 16 h 788"/>
                  <a:gd name="T64" fmla="*/ 58 w 994"/>
                  <a:gd name="T65" fmla="*/ 19 h 788"/>
                  <a:gd name="T66" fmla="*/ 60 w 994"/>
                  <a:gd name="T67" fmla="*/ 22 h 788"/>
                  <a:gd name="T68" fmla="*/ 61 w 994"/>
                  <a:gd name="T69" fmla="*/ 24 h 788"/>
                  <a:gd name="T70" fmla="*/ 61 w 994"/>
                  <a:gd name="T71" fmla="*/ 27 h 788"/>
                  <a:gd name="T72" fmla="*/ 60 w 994"/>
                  <a:gd name="T73" fmla="*/ 29 h 788"/>
                  <a:gd name="T74" fmla="*/ 58 w 994"/>
                  <a:gd name="T75" fmla="*/ 32 h 788"/>
                  <a:gd name="T76" fmla="*/ 56 w 994"/>
                  <a:gd name="T77" fmla="*/ 34 h 788"/>
                  <a:gd name="T78" fmla="*/ 55 w 994"/>
                  <a:gd name="T79" fmla="*/ 37 h 788"/>
                  <a:gd name="T80" fmla="*/ 55 w 994"/>
                  <a:gd name="T81" fmla="*/ 39 h 788"/>
                  <a:gd name="T82" fmla="*/ 54 w 994"/>
                  <a:gd name="T83" fmla="*/ 42 h 788"/>
                  <a:gd name="T84" fmla="*/ 53 w 994"/>
                  <a:gd name="T85" fmla="*/ 44 h 7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94" h="788">
                    <a:moveTo>
                      <a:pt x="846" y="733"/>
                    </a:moveTo>
                    <a:lnTo>
                      <a:pt x="846" y="744"/>
                    </a:lnTo>
                    <a:lnTo>
                      <a:pt x="838" y="752"/>
                    </a:lnTo>
                    <a:lnTo>
                      <a:pt x="838" y="758"/>
                    </a:lnTo>
                    <a:lnTo>
                      <a:pt x="838" y="770"/>
                    </a:lnTo>
                    <a:lnTo>
                      <a:pt x="838" y="777"/>
                    </a:lnTo>
                    <a:lnTo>
                      <a:pt x="838" y="788"/>
                    </a:lnTo>
                    <a:lnTo>
                      <a:pt x="791" y="788"/>
                    </a:lnTo>
                    <a:lnTo>
                      <a:pt x="747" y="777"/>
                    </a:lnTo>
                    <a:lnTo>
                      <a:pt x="714" y="777"/>
                    </a:lnTo>
                    <a:lnTo>
                      <a:pt x="668" y="777"/>
                    </a:lnTo>
                    <a:lnTo>
                      <a:pt x="635" y="777"/>
                    </a:lnTo>
                    <a:lnTo>
                      <a:pt x="587" y="777"/>
                    </a:lnTo>
                    <a:lnTo>
                      <a:pt x="544" y="777"/>
                    </a:lnTo>
                    <a:lnTo>
                      <a:pt x="511" y="777"/>
                    </a:lnTo>
                    <a:lnTo>
                      <a:pt x="465" y="758"/>
                    </a:lnTo>
                    <a:lnTo>
                      <a:pt x="421" y="752"/>
                    </a:lnTo>
                    <a:lnTo>
                      <a:pt x="388" y="744"/>
                    </a:lnTo>
                    <a:lnTo>
                      <a:pt x="341" y="726"/>
                    </a:lnTo>
                    <a:lnTo>
                      <a:pt x="297" y="715"/>
                    </a:lnTo>
                    <a:lnTo>
                      <a:pt x="265" y="707"/>
                    </a:lnTo>
                    <a:lnTo>
                      <a:pt x="218" y="689"/>
                    </a:lnTo>
                    <a:lnTo>
                      <a:pt x="175" y="682"/>
                    </a:lnTo>
                    <a:lnTo>
                      <a:pt x="156" y="664"/>
                    </a:lnTo>
                    <a:lnTo>
                      <a:pt x="130" y="635"/>
                    </a:lnTo>
                    <a:lnTo>
                      <a:pt x="112" y="621"/>
                    </a:lnTo>
                    <a:lnTo>
                      <a:pt x="87" y="603"/>
                    </a:lnTo>
                    <a:lnTo>
                      <a:pt x="69" y="585"/>
                    </a:lnTo>
                    <a:lnTo>
                      <a:pt x="43" y="556"/>
                    </a:lnTo>
                    <a:lnTo>
                      <a:pt x="25" y="541"/>
                    </a:lnTo>
                    <a:lnTo>
                      <a:pt x="0" y="523"/>
                    </a:lnTo>
                    <a:lnTo>
                      <a:pt x="0" y="480"/>
                    </a:lnTo>
                    <a:lnTo>
                      <a:pt x="0" y="443"/>
                    </a:lnTo>
                    <a:lnTo>
                      <a:pt x="7" y="407"/>
                    </a:lnTo>
                    <a:lnTo>
                      <a:pt x="7" y="371"/>
                    </a:lnTo>
                    <a:lnTo>
                      <a:pt x="7" y="338"/>
                    </a:lnTo>
                    <a:lnTo>
                      <a:pt x="7" y="295"/>
                    </a:lnTo>
                    <a:lnTo>
                      <a:pt x="7" y="258"/>
                    </a:lnTo>
                    <a:lnTo>
                      <a:pt x="7" y="222"/>
                    </a:lnTo>
                    <a:lnTo>
                      <a:pt x="43" y="196"/>
                    </a:lnTo>
                    <a:lnTo>
                      <a:pt x="87" y="168"/>
                    </a:lnTo>
                    <a:lnTo>
                      <a:pt x="123" y="142"/>
                    </a:lnTo>
                    <a:lnTo>
                      <a:pt x="167" y="117"/>
                    </a:lnTo>
                    <a:lnTo>
                      <a:pt x="199" y="91"/>
                    </a:lnTo>
                    <a:lnTo>
                      <a:pt x="247" y="54"/>
                    </a:lnTo>
                    <a:lnTo>
                      <a:pt x="279" y="29"/>
                    </a:lnTo>
                    <a:lnTo>
                      <a:pt x="315" y="0"/>
                    </a:lnTo>
                    <a:lnTo>
                      <a:pt x="359" y="11"/>
                    </a:lnTo>
                    <a:lnTo>
                      <a:pt x="402" y="29"/>
                    </a:lnTo>
                    <a:lnTo>
                      <a:pt x="450" y="36"/>
                    </a:lnTo>
                    <a:lnTo>
                      <a:pt x="483" y="44"/>
                    </a:lnTo>
                    <a:lnTo>
                      <a:pt x="526" y="54"/>
                    </a:lnTo>
                    <a:lnTo>
                      <a:pt x="574" y="62"/>
                    </a:lnTo>
                    <a:lnTo>
                      <a:pt x="605" y="73"/>
                    </a:lnTo>
                    <a:lnTo>
                      <a:pt x="653" y="80"/>
                    </a:lnTo>
                    <a:lnTo>
                      <a:pt x="678" y="99"/>
                    </a:lnTo>
                    <a:lnTo>
                      <a:pt x="714" y="117"/>
                    </a:lnTo>
                    <a:lnTo>
                      <a:pt x="740" y="142"/>
                    </a:lnTo>
                    <a:lnTo>
                      <a:pt x="777" y="160"/>
                    </a:lnTo>
                    <a:lnTo>
                      <a:pt x="801" y="178"/>
                    </a:lnTo>
                    <a:lnTo>
                      <a:pt x="838" y="196"/>
                    </a:lnTo>
                    <a:lnTo>
                      <a:pt x="864" y="222"/>
                    </a:lnTo>
                    <a:lnTo>
                      <a:pt x="900" y="240"/>
                    </a:lnTo>
                    <a:lnTo>
                      <a:pt x="907" y="258"/>
                    </a:lnTo>
                    <a:lnTo>
                      <a:pt x="914" y="283"/>
                    </a:lnTo>
                    <a:lnTo>
                      <a:pt x="932" y="302"/>
                    </a:lnTo>
                    <a:lnTo>
                      <a:pt x="943" y="326"/>
                    </a:lnTo>
                    <a:lnTo>
                      <a:pt x="950" y="345"/>
                    </a:lnTo>
                    <a:lnTo>
                      <a:pt x="968" y="363"/>
                    </a:lnTo>
                    <a:lnTo>
                      <a:pt x="979" y="389"/>
                    </a:lnTo>
                    <a:lnTo>
                      <a:pt x="994" y="407"/>
                    </a:lnTo>
                    <a:lnTo>
                      <a:pt x="979" y="425"/>
                    </a:lnTo>
                    <a:lnTo>
                      <a:pt x="968" y="450"/>
                    </a:lnTo>
                    <a:lnTo>
                      <a:pt x="950" y="468"/>
                    </a:lnTo>
                    <a:lnTo>
                      <a:pt x="943" y="486"/>
                    </a:lnTo>
                    <a:lnTo>
                      <a:pt x="925" y="504"/>
                    </a:lnTo>
                    <a:lnTo>
                      <a:pt x="914" y="523"/>
                    </a:lnTo>
                    <a:lnTo>
                      <a:pt x="900" y="541"/>
                    </a:lnTo>
                    <a:lnTo>
                      <a:pt x="889" y="556"/>
                    </a:lnTo>
                    <a:lnTo>
                      <a:pt x="882" y="585"/>
                    </a:lnTo>
                    <a:lnTo>
                      <a:pt x="871" y="603"/>
                    </a:lnTo>
                    <a:lnTo>
                      <a:pt x="871" y="628"/>
                    </a:lnTo>
                    <a:lnTo>
                      <a:pt x="864" y="646"/>
                    </a:lnTo>
                    <a:lnTo>
                      <a:pt x="864" y="664"/>
                    </a:lnTo>
                    <a:lnTo>
                      <a:pt x="852" y="689"/>
                    </a:lnTo>
                    <a:lnTo>
                      <a:pt x="846" y="707"/>
                    </a:lnTo>
                    <a:lnTo>
                      <a:pt x="846" y="73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0" name="Freeform 610"/>
              <p:cNvSpPr>
                <a:spLocks/>
              </p:cNvSpPr>
              <p:nvPr/>
            </p:nvSpPr>
            <p:spPr bwMode="auto">
              <a:xfrm>
                <a:off x="3228" y="1473"/>
                <a:ext cx="218" cy="174"/>
              </a:xfrm>
              <a:custGeom>
                <a:avLst/>
                <a:gdLst>
                  <a:gd name="T0" fmla="*/ 46 w 874"/>
                  <a:gd name="T1" fmla="*/ 41 h 697"/>
                  <a:gd name="T2" fmla="*/ 46 w 874"/>
                  <a:gd name="T3" fmla="*/ 42 h 697"/>
                  <a:gd name="T4" fmla="*/ 46 w 874"/>
                  <a:gd name="T5" fmla="*/ 43 h 697"/>
                  <a:gd name="T6" fmla="*/ 43 w 874"/>
                  <a:gd name="T7" fmla="*/ 43 h 697"/>
                  <a:gd name="T8" fmla="*/ 39 w 874"/>
                  <a:gd name="T9" fmla="*/ 43 h 697"/>
                  <a:gd name="T10" fmla="*/ 34 w 874"/>
                  <a:gd name="T11" fmla="*/ 43 h 697"/>
                  <a:gd name="T12" fmla="*/ 30 w 874"/>
                  <a:gd name="T13" fmla="*/ 43 h 697"/>
                  <a:gd name="T14" fmla="*/ 26 w 874"/>
                  <a:gd name="T15" fmla="*/ 42 h 697"/>
                  <a:gd name="T16" fmla="*/ 21 w 874"/>
                  <a:gd name="T17" fmla="*/ 41 h 697"/>
                  <a:gd name="T18" fmla="*/ 16 w 874"/>
                  <a:gd name="T19" fmla="*/ 39 h 697"/>
                  <a:gd name="T20" fmla="*/ 12 w 874"/>
                  <a:gd name="T21" fmla="*/ 38 h 697"/>
                  <a:gd name="T22" fmla="*/ 8 w 874"/>
                  <a:gd name="T23" fmla="*/ 36 h 697"/>
                  <a:gd name="T24" fmla="*/ 6 w 874"/>
                  <a:gd name="T25" fmla="*/ 34 h 697"/>
                  <a:gd name="T26" fmla="*/ 3 w 874"/>
                  <a:gd name="T27" fmla="*/ 32 h 697"/>
                  <a:gd name="T28" fmla="*/ 1 w 874"/>
                  <a:gd name="T29" fmla="*/ 30 h 697"/>
                  <a:gd name="T30" fmla="*/ 0 w 874"/>
                  <a:gd name="T31" fmla="*/ 26 h 697"/>
                  <a:gd name="T32" fmla="*/ 0 w 874"/>
                  <a:gd name="T33" fmla="*/ 22 h 697"/>
                  <a:gd name="T34" fmla="*/ 0 w 874"/>
                  <a:gd name="T35" fmla="*/ 18 h 697"/>
                  <a:gd name="T36" fmla="*/ 0 w 874"/>
                  <a:gd name="T37" fmla="*/ 14 h 697"/>
                  <a:gd name="T38" fmla="*/ 2 w 874"/>
                  <a:gd name="T39" fmla="*/ 10 h 697"/>
                  <a:gd name="T40" fmla="*/ 6 w 874"/>
                  <a:gd name="T41" fmla="*/ 8 h 697"/>
                  <a:gd name="T42" fmla="*/ 11 w 874"/>
                  <a:gd name="T43" fmla="*/ 5 h 697"/>
                  <a:gd name="T44" fmla="*/ 15 w 874"/>
                  <a:gd name="T45" fmla="*/ 1 h 697"/>
                  <a:gd name="T46" fmla="*/ 20 w 874"/>
                  <a:gd name="T47" fmla="*/ 0 h 697"/>
                  <a:gd name="T48" fmla="*/ 24 w 874"/>
                  <a:gd name="T49" fmla="*/ 1 h 697"/>
                  <a:gd name="T50" fmla="*/ 29 w 874"/>
                  <a:gd name="T51" fmla="*/ 3 h 697"/>
                  <a:gd name="T52" fmla="*/ 33 w 874"/>
                  <a:gd name="T53" fmla="*/ 4 h 697"/>
                  <a:gd name="T54" fmla="*/ 37 w 874"/>
                  <a:gd name="T55" fmla="*/ 5 h 697"/>
                  <a:gd name="T56" fmla="*/ 41 w 874"/>
                  <a:gd name="T57" fmla="*/ 8 h 697"/>
                  <a:gd name="T58" fmla="*/ 44 w 874"/>
                  <a:gd name="T59" fmla="*/ 10 h 697"/>
                  <a:gd name="T60" fmla="*/ 48 w 874"/>
                  <a:gd name="T61" fmla="*/ 12 h 697"/>
                  <a:gd name="T62" fmla="*/ 50 w 874"/>
                  <a:gd name="T63" fmla="*/ 14 h 697"/>
                  <a:gd name="T64" fmla="*/ 51 w 874"/>
                  <a:gd name="T65" fmla="*/ 16 h 697"/>
                  <a:gd name="T66" fmla="*/ 53 w 874"/>
                  <a:gd name="T67" fmla="*/ 19 h 697"/>
                  <a:gd name="T68" fmla="*/ 54 w 874"/>
                  <a:gd name="T69" fmla="*/ 21 h 697"/>
                  <a:gd name="T70" fmla="*/ 54 w 874"/>
                  <a:gd name="T71" fmla="*/ 23 h 697"/>
                  <a:gd name="T72" fmla="*/ 52 w 874"/>
                  <a:gd name="T73" fmla="*/ 26 h 697"/>
                  <a:gd name="T74" fmla="*/ 51 w 874"/>
                  <a:gd name="T75" fmla="*/ 28 h 697"/>
                  <a:gd name="T76" fmla="*/ 49 w 874"/>
                  <a:gd name="T77" fmla="*/ 30 h 697"/>
                  <a:gd name="T78" fmla="*/ 48 w 874"/>
                  <a:gd name="T79" fmla="*/ 32 h 697"/>
                  <a:gd name="T80" fmla="*/ 48 w 874"/>
                  <a:gd name="T81" fmla="*/ 35 h 697"/>
                  <a:gd name="T82" fmla="*/ 47 w 874"/>
                  <a:gd name="T83" fmla="*/ 37 h 697"/>
                  <a:gd name="T84" fmla="*/ 46 w 874"/>
                  <a:gd name="T85" fmla="*/ 39 h 6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74" h="697">
                    <a:moveTo>
                      <a:pt x="747" y="642"/>
                    </a:moveTo>
                    <a:lnTo>
                      <a:pt x="741" y="653"/>
                    </a:lnTo>
                    <a:lnTo>
                      <a:pt x="741" y="660"/>
                    </a:lnTo>
                    <a:lnTo>
                      <a:pt x="741" y="671"/>
                    </a:lnTo>
                    <a:lnTo>
                      <a:pt x="741" y="679"/>
                    </a:lnTo>
                    <a:lnTo>
                      <a:pt x="741" y="685"/>
                    </a:lnTo>
                    <a:lnTo>
                      <a:pt x="733" y="697"/>
                    </a:lnTo>
                    <a:lnTo>
                      <a:pt x="696" y="697"/>
                    </a:lnTo>
                    <a:lnTo>
                      <a:pt x="660" y="697"/>
                    </a:lnTo>
                    <a:lnTo>
                      <a:pt x="624" y="697"/>
                    </a:lnTo>
                    <a:lnTo>
                      <a:pt x="591" y="685"/>
                    </a:lnTo>
                    <a:lnTo>
                      <a:pt x="555" y="685"/>
                    </a:lnTo>
                    <a:lnTo>
                      <a:pt x="518" y="685"/>
                    </a:lnTo>
                    <a:lnTo>
                      <a:pt x="482" y="685"/>
                    </a:lnTo>
                    <a:lnTo>
                      <a:pt x="450" y="685"/>
                    </a:lnTo>
                    <a:lnTo>
                      <a:pt x="414" y="679"/>
                    </a:lnTo>
                    <a:lnTo>
                      <a:pt x="370" y="671"/>
                    </a:lnTo>
                    <a:lnTo>
                      <a:pt x="334" y="653"/>
                    </a:lnTo>
                    <a:lnTo>
                      <a:pt x="297" y="642"/>
                    </a:lnTo>
                    <a:lnTo>
                      <a:pt x="265" y="634"/>
                    </a:lnTo>
                    <a:lnTo>
                      <a:pt x="228" y="624"/>
                    </a:lnTo>
                    <a:lnTo>
                      <a:pt x="192" y="616"/>
                    </a:lnTo>
                    <a:lnTo>
                      <a:pt x="149" y="609"/>
                    </a:lnTo>
                    <a:lnTo>
                      <a:pt x="131" y="580"/>
                    </a:lnTo>
                    <a:lnTo>
                      <a:pt x="113" y="562"/>
                    </a:lnTo>
                    <a:lnTo>
                      <a:pt x="94" y="548"/>
                    </a:lnTo>
                    <a:lnTo>
                      <a:pt x="80" y="530"/>
                    </a:lnTo>
                    <a:lnTo>
                      <a:pt x="51" y="512"/>
                    </a:lnTo>
                    <a:lnTo>
                      <a:pt x="33" y="494"/>
                    </a:lnTo>
                    <a:lnTo>
                      <a:pt x="18" y="476"/>
                    </a:lnTo>
                    <a:lnTo>
                      <a:pt x="0" y="458"/>
                    </a:lnTo>
                    <a:lnTo>
                      <a:pt x="0" y="421"/>
                    </a:lnTo>
                    <a:lnTo>
                      <a:pt x="0" y="395"/>
                    </a:lnTo>
                    <a:lnTo>
                      <a:pt x="0" y="359"/>
                    </a:lnTo>
                    <a:lnTo>
                      <a:pt x="0" y="326"/>
                    </a:lnTo>
                    <a:lnTo>
                      <a:pt x="0" y="290"/>
                    </a:lnTo>
                    <a:lnTo>
                      <a:pt x="0" y="265"/>
                    </a:lnTo>
                    <a:lnTo>
                      <a:pt x="0" y="229"/>
                    </a:lnTo>
                    <a:lnTo>
                      <a:pt x="0" y="192"/>
                    </a:lnTo>
                    <a:lnTo>
                      <a:pt x="33" y="167"/>
                    </a:lnTo>
                    <a:lnTo>
                      <a:pt x="70" y="149"/>
                    </a:lnTo>
                    <a:lnTo>
                      <a:pt x="106" y="123"/>
                    </a:lnTo>
                    <a:lnTo>
                      <a:pt x="142" y="95"/>
                    </a:lnTo>
                    <a:lnTo>
                      <a:pt x="174" y="80"/>
                    </a:lnTo>
                    <a:lnTo>
                      <a:pt x="210" y="51"/>
                    </a:lnTo>
                    <a:lnTo>
                      <a:pt x="246" y="26"/>
                    </a:lnTo>
                    <a:lnTo>
                      <a:pt x="283" y="0"/>
                    </a:lnTo>
                    <a:lnTo>
                      <a:pt x="316" y="7"/>
                    </a:lnTo>
                    <a:lnTo>
                      <a:pt x="352" y="18"/>
                    </a:lnTo>
                    <a:lnTo>
                      <a:pt x="388" y="26"/>
                    </a:lnTo>
                    <a:lnTo>
                      <a:pt x="421" y="32"/>
                    </a:lnTo>
                    <a:lnTo>
                      <a:pt x="469" y="44"/>
                    </a:lnTo>
                    <a:lnTo>
                      <a:pt x="500" y="51"/>
                    </a:lnTo>
                    <a:lnTo>
                      <a:pt x="537" y="62"/>
                    </a:lnTo>
                    <a:lnTo>
                      <a:pt x="573" y="69"/>
                    </a:lnTo>
                    <a:lnTo>
                      <a:pt x="599" y="87"/>
                    </a:lnTo>
                    <a:lnTo>
                      <a:pt x="624" y="105"/>
                    </a:lnTo>
                    <a:lnTo>
                      <a:pt x="653" y="123"/>
                    </a:lnTo>
                    <a:lnTo>
                      <a:pt x="678" y="141"/>
                    </a:lnTo>
                    <a:lnTo>
                      <a:pt x="704" y="159"/>
                    </a:lnTo>
                    <a:lnTo>
                      <a:pt x="733" y="174"/>
                    </a:lnTo>
                    <a:lnTo>
                      <a:pt x="766" y="192"/>
                    </a:lnTo>
                    <a:lnTo>
                      <a:pt x="795" y="210"/>
                    </a:lnTo>
                    <a:lnTo>
                      <a:pt x="802" y="229"/>
                    </a:lnTo>
                    <a:lnTo>
                      <a:pt x="809" y="247"/>
                    </a:lnTo>
                    <a:lnTo>
                      <a:pt x="820" y="265"/>
                    </a:lnTo>
                    <a:lnTo>
                      <a:pt x="838" y="283"/>
                    </a:lnTo>
                    <a:lnTo>
                      <a:pt x="845" y="308"/>
                    </a:lnTo>
                    <a:lnTo>
                      <a:pt x="856" y="326"/>
                    </a:lnTo>
                    <a:lnTo>
                      <a:pt x="863" y="344"/>
                    </a:lnTo>
                    <a:lnTo>
                      <a:pt x="874" y="359"/>
                    </a:lnTo>
                    <a:lnTo>
                      <a:pt x="863" y="377"/>
                    </a:lnTo>
                    <a:lnTo>
                      <a:pt x="856" y="395"/>
                    </a:lnTo>
                    <a:lnTo>
                      <a:pt x="838" y="413"/>
                    </a:lnTo>
                    <a:lnTo>
                      <a:pt x="827" y="431"/>
                    </a:lnTo>
                    <a:lnTo>
                      <a:pt x="820" y="450"/>
                    </a:lnTo>
                    <a:lnTo>
                      <a:pt x="802" y="468"/>
                    </a:lnTo>
                    <a:lnTo>
                      <a:pt x="795" y="476"/>
                    </a:lnTo>
                    <a:lnTo>
                      <a:pt x="784" y="494"/>
                    </a:lnTo>
                    <a:lnTo>
                      <a:pt x="777" y="512"/>
                    </a:lnTo>
                    <a:lnTo>
                      <a:pt x="777" y="537"/>
                    </a:lnTo>
                    <a:lnTo>
                      <a:pt x="766" y="555"/>
                    </a:lnTo>
                    <a:lnTo>
                      <a:pt x="766" y="573"/>
                    </a:lnTo>
                    <a:lnTo>
                      <a:pt x="759" y="591"/>
                    </a:lnTo>
                    <a:lnTo>
                      <a:pt x="759" y="609"/>
                    </a:lnTo>
                    <a:lnTo>
                      <a:pt x="747" y="624"/>
                    </a:lnTo>
                    <a:lnTo>
                      <a:pt x="747" y="64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1" name="Freeform 611"/>
              <p:cNvSpPr>
                <a:spLocks/>
              </p:cNvSpPr>
              <p:nvPr/>
            </p:nvSpPr>
            <p:spPr bwMode="auto">
              <a:xfrm>
                <a:off x="3251" y="1490"/>
                <a:ext cx="193" cy="153"/>
              </a:xfrm>
              <a:custGeom>
                <a:avLst/>
                <a:gdLst>
                  <a:gd name="T0" fmla="*/ 41 w 769"/>
                  <a:gd name="T1" fmla="*/ 36 h 610"/>
                  <a:gd name="T2" fmla="*/ 41 w 769"/>
                  <a:gd name="T3" fmla="*/ 37 h 610"/>
                  <a:gd name="T4" fmla="*/ 41 w 769"/>
                  <a:gd name="T5" fmla="*/ 38 h 610"/>
                  <a:gd name="T6" fmla="*/ 37 w 769"/>
                  <a:gd name="T7" fmla="*/ 38 h 610"/>
                  <a:gd name="T8" fmla="*/ 33 w 769"/>
                  <a:gd name="T9" fmla="*/ 38 h 610"/>
                  <a:gd name="T10" fmla="*/ 29 w 769"/>
                  <a:gd name="T11" fmla="*/ 38 h 610"/>
                  <a:gd name="T12" fmla="*/ 25 w 769"/>
                  <a:gd name="T13" fmla="*/ 38 h 610"/>
                  <a:gd name="T14" fmla="*/ 21 w 769"/>
                  <a:gd name="T15" fmla="*/ 37 h 610"/>
                  <a:gd name="T16" fmla="*/ 17 w 769"/>
                  <a:gd name="T17" fmla="*/ 36 h 610"/>
                  <a:gd name="T18" fmla="*/ 13 w 769"/>
                  <a:gd name="T19" fmla="*/ 34 h 610"/>
                  <a:gd name="T20" fmla="*/ 9 w 769"/>
                  <a:gd name="T21" fmla="*/ 33 h 610"/>
                  <a:gd name="T22" fmla="*/ 7 w 769"/>
                  <a:gd name="T23" fmla="*/ 31 h 610"/>
                  <a:gd name="T24" fmla="*/ 5 w 769"/>
                  <a:gd name="T25" fmla="*/ 29 h 610"/>
                  <a:gd name="T26" fmla="*/ 2 w 769"/>
                  <a:gd name="T27" fmla="*/ 27 h 610"/>
                  <a:gd name="T28" fmla="*/ 0 w 769"/>
                  <a:gd name="T29" fmla="*/ 26 h 610"/>
                  <a:gd name="T30" fmla="*/ 0 w 769"/>
                  <a:gd name="T31" fmla="*/ 22 h 610"/>
                  <a:gd name="T32" fmla="*/ 0 w 769"/>
                  <a:gd name="T33" fmla="*/ 18 h 610"/>
                  <a:gd name="T34" fmla="*/ 0 w 769"/>
                  <a:gd name="T35" fmla="*/ 14 h 610"/>
                  <a:gd name="T36" fmla="*/ 0 w 769"/>
                  <a:gd name="T37" fmla="*/ 11 h 610"/>
                  <a:gd name="T38" fmla="*/ 4 w 769"/>
                  <a:gd name="T39" fmla="*/ 9 h 610"/>
                  <a:gd name="T40" fmla="*/ 8 w 769"/>
                  <a:gd name="T41" fmla="*/ 6 h 610"/>
                  <a:gd name="T42" fmla="*/ 12 w 769"/>
                  <a:gd name="T43" fmla="*/ 3 h 610"/>
                  <a:gd name="T44" fmla="*/ 16 w 769"/>
                  <a:gd name="T45" fmla="*/ 0 h 610"/>
                  <a:gd name="T46" fmla="*/ 20 w 769"/>
                  <a:gd name="T47" fmla="*/ 1 h 610"/>
                  <a:gd name="T48" fmla="*/ 24 w 769"/>
                  <a:gd name="T49" fmla="*/ 2 h 610"/>
                  <a:gd name="T50" fmla="*/ 28 w 769"/>
                  <a:gd name="T51" fmla="*/ 3 h 610"/>
                  <a:gd name="T52" fmla="*/ 32 w 769"/>
                  <a:gd name="T53" fmla="*/ 4 h 610"/>
                  <a:gd name="T54" fmla="*/ 35 w 769"/>
                  <a:gd name="T55" fmla="*/ 6 h 610"/>
                  <a:gd name="T56" fmla="*/ 38 w 769"/>
                  <a:gd name="T57" fmla="*/ 8 h 610"/>
                  <a:gd name="T58" fmla="*/ 41 w 769"/>
                  <a:gd name="T59" fmla="*/ 10 h 610"/>
                  <a:gd name="T60" fmla="*/ 44 w 769"/>
                  <a:gd name="T61" fmla="*/ 12 h 610"/>
                  <a:gd name="T62" fmla="*/ 45 w 769"/>
                  <a:gd name="T63" fmla="*/ 14 h 610"/>
                  <a:gd name="T64" fmla="*/ 46 w 769"/>
                  <a:gd name="T65" fmla="*/ 16 h 610"/>
                  <a:gd name="T66" fmla="*/ 47 w 769"/>
                  <a:gd name="T67" fmla="*/ 18 h 610"/>
                  <a:gd name="T68" fmla="*/ 48 w 769"/>
                  <a:gd name="T69" fmla="*/ 20 h 610"/>
                  <a:gd name="T70" fmla="*/ 47 w 769"/>
                  <a:gd name="T71" fmla="*/ 22 h 610"/>
                  <a:gd name="T72" fmla="*/ 46 w 769"/>
                  <a:gd name="T73" fmla="*/ 24 h 610"/>
                  <a:gd name="T74" fmla="*/ 45 w 769"/>
                  <a:gd name="T75" fmla="*/ 26 h 610"/>
                  <a:gd name="T76" fmla="*/ 43 w 769"/>
                  <a:gd name="T77" fmla="*/ 27 h 610"/>
                  <a:gd name="T78" fmla="*/ 43 w 769"/>
                  <a:gd name="T79" fmla="*/ 29 h 610"/>
                  <a:gd name="T80" fmla="*/ 42 w 769"/>
                  <a:gd name="T81" fmla="*/ 32 h 610"/>
                  <a:gd name="T82" fmla="*/ 42 w 769"/>
                  <a:gd name="T83" fmla="*/ 34 h 610"/>
                  <a:gd name="T84" fmla="*/ 41 w 769"/>
                  <a:gd name="T85" fmla="*/ 36 h 6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69" h="610">
                    <a:moveTo>
                      <a:pt x="653" y="565"/>
                    </a:moveTo>
                    <a:lnTo>
                      <a:pt x="653" y="573"/>
                    </a:lnTo>
                    <a:lnTo>
                      <a:pt x="653" y="584"/>
                    </a:lnTo>
                    <a:lnTo>
                      <a:pt x="653" y="591"/>
                    </a:lnTo>
                    <a:lnTo>
                      <a:pt x="647" y="602"/>
                    </a:lnTo>
                    <a:lnTo>
                      <a:pt x="647" y="610"/>
                    </a:lnTo>
                    <a:lnTo>
                      <a:pt x="621" y="610"/>
                    </a:lnTo>
                    <a:lnTo>
                      <a:pt x="584" y="610"/>
                    </a:lnTo>
                    <a:lnTo>
                      <a:pt x="559" y="610"/>
                    </a:lnTo>
                    <a:lnTo>
                      <a:pt x="523" y="610"/>
                    </a:lnTo>
                    <a:lnTo>
                      <a:pt x="487" y="610"/>
                    </a:lnTo>
                    <a:lnTo>
                      <a:pt x="461" y="602"/>
                    </a:lnTo>
                    <a:lnTo>
                      <a:pt x="424" y="602"/>
                    </a:lnTo>
                    <a:lnTo>
                      <a:pt x="400" y="602"/>
                    </a:lnTo>
                    <a:lnTo>
                      <a:pt x="363" y="591"/>
                    </a:lnTo>
                    <a:lnTo>
                      <a:pt x="327" y="584"/>
                    </a:lnTo>
                    <a:lnTo>
                      <a:pt x="302" y="573"/>
                    </a:lnTo>
                    <a:lnTo>
                      <a:pt x="266" y="565"/>
                    </a:lnTo>
                    <a:lnTo>
                      <a:pt x="233" y="555"/>
                    </a:lnTo>
                    <a:lnTo>
                      <a:pt x="203" y="547"/>
                    </a:lnTo>
                    <a:lnTo>
                      <a:pt x="171" y="540"/>
                    </a:lnTo>
                    <a:lnTo>
                      <a:pt x="134" y="529"/>
                    </a:lnTo>
                    <a:lnTo>
                      <a:pt x="116" y="511"/>
                    </a:lnTo>
                    <a:lnTo>
                      <a:pt x="109" y="493"/>
                    </a:lnTo>
                    <a:lnTo>
                      <a:pt x="91" y="486"/>
                    </a:lnTo>
                    <a:lnTo>
                      <a:pt x="73" y="468"/>
                    </a:lnTo>
                    <a:lnTo>
                      <a:pt x="55" y="450"/>
                    </a:lnTo>
                    <a:lnTo>
                      <a:pt x="37" y="432"/>
                    </a:lnTo>
                    <a:lnTo>
                      <a:pt x="19" y="414"/>
                    </a:lnTo>
                    <a:lnTo>
                      <a:pt x="0" y="407"/>
                    </a:lnTo>
                    <a:lnTo>
                      <a:pt x="0" y="370"/>
                    </a:lnTo>
                    <a:lnTo>
                      <a:pt x="0" y="344"/>
                    </a:lnTo>
                    <a:lnTo>
                      <a:pt x="0" y="319"/>
                    </a:lnTo>
                    <a:lnTo>
                      <a:pt x="0" y="290"/>
                    </a:lnTo>
                    <a:lnTo>
                      <a:pt x="0" y="257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66"/>
                    </a:lnTo>
                    <a:lnTo>
                      <a:pt x="37" y="153"/>
                    </a:lnTo>
                    <a:lnTo>
                      <a:pt x="66" y="135"/>
                    </a:lnTo>
                    <a:lnTo>
                      <a:pt x="98" y="105"/>
                    </a:lnTo>
                    <a:lnTo>
                      <a:pt x="127" y="90"/>
                    </a:lnTo>
                    <a:lnTo>
                      <a:pt x="160" y="62"/>
                    </a:lnTo>
                    <a:lnTo>
                      <a:pt x="189" y="44"/>
                    </a:lnTo>
                    <a:lnTo>
                      <a:pt x="222" y="26"/>
                    </a:lnTo>
                    <a:lnTo>
                      <a:pt x="251" y="0"/>
                    </a:lnTo>
                    <a:lnTo>
                      <a:pt x="284" y="11"/>
                    </a:lnTo>
                    <a:lnTo>
                      <a:pt x="312" y="18"/>
                    </a:lnTo>
                    <a:lnTo>
                      <a:pt x="345" y="26"/>
                    </a:lnTo>
                    <a:lnTo>
                      <a:pt x="381" y="36"/>
                    </a:lnTo>
                    <a:lnTo>
                      <a:pt x="406" y="44"/>
                    </a:lnTo>
                    <a:lnTo>
                      <a:pt x="443" y="44"/>
                    </a:lnTo>
                    <a:lnTo>
                      <a:pt x="479" y="54"/>
                    </a:lnTo>
                    <a:lnTo>
                      <a:pt x="505" y="62"/>
                    </a:lnTo>
                    <a:lnTo>
                      <a:pt x="530" y="80"/>
                    </a:lnTo>
                    <a:lnTo>
                      <a:pt x="559" y="90"/>
                    </a:lnTo>
                    <a:lnTo>
                      <a:pt x="578" y="105"/>
                    </a:lnTo>
                    <a:lnTo>
                      <a:pt x="602" y="123"/>
                    </a:lnTo>
                    <a:lnTo>
                      <a:pt x="629" y="141"/>
                    </a:lnTo>
                    <a:lnTo>
                      <a:pt x="647" y="153"/>
                    </a:lnTo>
                    <a:lnTo>
                      <a:pt x="672" y="166"/>
                    </a:lnTo>
                    <a:lnTo>
                      <a:pt x="701" y="184"/>
                    </a:lnTo>
                    <a:lnTo>
                      <a:pt x="708" y="203"/>
                    </a:lnTo>
                    <a:lnTo>
                      <a:pt x="715" y="221"/>
                    </a:lnTo>
                    <a:lnTo>
                      <a:pt x="726" y="239"/>
                    </a:lnTo>
                    <a:lnTo>
                      <a:pt x="733" y="247"/>
                    </a:lnTo>
                    <a:lnTo>
                      <a:pt x="744" y="265"/>
                    </a:lnTo>
                    <a:lnTo>
                      <a:pt x="751" y="283"/>
                    </a:lnTo>
                    <a:lnTo>
                      <a:pt x="762" y="301"/>
                    </a:lnTo>
                    <a:lnTo>
                      <a:pt x="769" y="319"/>
                    </a:lnTo>
                    <a:lnTo>
                      <a:pt x="762" y="338"/>
                    </a:lnTo>
                    <a:lnTo>
                      <a:pt x="751" y="344"/>
                    </a:lnTo>
                    <a:lnTo>
                      <a:pt x="744" y="362"/>
                    </a:lnTo>
                    <a:lnTo>
                      <a:pt x="733" y="381"/>
                    </a:lnTo>
                    <a:lnTo>
                      <a:pt x="715" y="389"/>
                    </a:lnTo>
                    <a:lnTo>
                      <a:pt x="708" y="407"/>
                    </a:lnTo>
                    <a:lnTo>
                      <a:pt x="701" y="425"/>
                    </a:lnTo>
                    <a:lnTo>
                      <a:pt x="690" y="432"/>
                    </a:lnTo>
                    <a:lnTo>
                      <a:pt x="683" y="450"/>
                    </a:lnTo>
                    <a:lnTo>
                      <a:pt x="683" y="468"/>
                    </a:lnTo>
                    <a:lnTo>
                      <a:pt x="683" y="486"/>
                    </a:lnTo>
                    <a:lnTo>
                      <a:pt x="672" y="504"/>
                    </a:lnTo>
                    <a:lnTo>
                      <a:pt x="672" y="522"/>
                    </a:lnTo>
                    <a:lnTo>
                      <a:pt x="665" y="540"/>
                    </a:lnTo>
                    <a:lnTo>
                      <a:pt x="665" y="547"/>
                    </a:lnTo>
                    <a:lnTo>
                      <a:pt x="653" y="56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2" name="Freeform 612"/>
              <p:cNvSpPr>
                <a:spLocks/>
              </p:cNvSpPr>
              <p:nvPr/>
            </p:nvSpPr>
            <p:spPr bwMode="auto">
              <a:xfrm>
                <a:off x="3276" y="1508"/>
                <a:ext cx="166" cy="130"/>
              </a:xfrm>
              <a:custGeom>
                <a:avLst/>
                <a:gdLst>
                  <a:gd name="T0" fmla="*/ 36 w 664"/>
                  <a:gd name="T1" fmla="*/ 31 h 519"/>
                  <a:gd name="T2" fmla="*/ 35 w 664"/>
                  <a:gd name="T3" fmla="*/ 31 h 519"/>
                  <a:gd name="T4" fmla="*/ 35 w 664"/>
                  <a:gd name="T5" fmla="*/ 33 h 519"/>
                  <a:gd name="T6" fmla="*/ 32 w 664"/>
                  <a:gd name="T7" fmla="*/ 33 h 519"/>
                  <a:gd name="T8" fmla="*/ 28 w 664"/>
                  <a:gd name="T9" fmla="*/ 33 h 519"/>
                  <a:gd name="T10" fmla="*/ 25 w 664"/>
                  <a:gd name="T11" fmla="*/ 33 h 519"/>
                  <a:gd name="T12" fmla="*/ 22 w 664"/>
                  <a:gd name="T13" fmla="*/ 33 h 519"/>
                  <a:gd name="T14" fmla="*/ 18 w 664"/>
                  <a:gd name="T15" fmla="*/ 31 h 519"/>
                  <a:gd name="T16" fmla="*/ 14 w 664"/>
                  <a:gd name="T17" fmla="*/ 30 h 519"/>
                  <a:gd name="T18" fmla="*/ 11 w 664"/>
                  <a:gd name="T19" fmla="*/ 29 h 519"/>
                  <a:gd name="T20" fmla="*/ 8 w 664"/>
                  <a:gd name="T21" fmla="*/ 28 h 519"/>
                  <a:gd name="T22" fmla="*/ 6 w 664"/>
                  <a:gd name="T23" fmla="*/ 26 h 519"/>
                  <a:gd name="T24" fmla="*/ 4 w 664"/>
                  <a:gd name="T25" fmla="*/ 25 h 519"/>
                  <a:gd name="T26" fmla="*/ 2 w 664"/>
                  <a:gd name="T27" fmla="*/ 23 h 519"/>
                  <a:gd name="T28" fmla="*/ 0 w 664"/>
                  <a:gd name="T29" fmla="*/ 22 h 519"/>
                  <a:gd name="T30" fmla="*/ 0 w 664"/>
                  <a:gd name="T31" fmla="*/ 18 h 519"/>
                  <a:gd name="T32" fmla="*/ 0 w 664"/>
                  <a:gd name="T33" fmla="*/ 16 h 519"/>
                  <a:gd name="T34" fmla="*/ 0 w 664"/>
                  <a:gd name="T35" fmla="*/ 12 h 519"/>
                  <a:gd name="T36" fmla="*/ 0 w 664"/>
                  <a:gd name="T37" fmla="*/ 9 h 519"/>
                  <a:gd name="T38" fmla="*/ 4 w 664"/>
                  <a:gd name="T39" fmla="*/ 7 h 519"/>
                  <a:gd name="T40" fmla="*/ 7 w 664"/>
                  <a:gd name="T41" fmla="*/ 4 h 519"/>
                  <a:gd name="T42" fmla="*/ 10 w 664"/>
                  <a:gd name="T43" fmla="*/ 2 h 519"/>
                  <a:gd name="T44" fmla="*/ 14 w 664"/>
                  <a:gd name="T45" fmla="*/ 0 h 519"/>
                  <a:gd name="T46" fmla="*/ 17 w 664"/>
                  <a:gd name="T47" fmla="*/ 1 h 519"/>
                  <a:gd name="T48" fmla="*/ 21 w 664"/>
                  <a:gd name="T49" fmla="*/ 2 h 519"/>
                  <a:gd name="T50" fmla="*/ 24 w 664"/>
                  <a:gd name="T51" fmla="*/ 3 h 519"/>
                  <a:gd name="T52" fmla="*/ 27 w 664"/>
                  <a:gd name="T53" fmla="*/ 3 h 519"/>
                  <a:gd name="T54" fmla="*/ 30 w 664"/>
                  <a:gd name="T55" fmla="*/ 5 h 519"/>
                  <a:gd name="T56" fmla="*/ 33 w 664"/>
                  <a:gd name="T57" fmla="*/ 7 h 519"/>
                  <a:gd name="T58" fmla="*/ 35 w 664"/>
                  <a:gd name="T59" fmla="*/ 8 h 519"/>
                  <a:gd name="T60" fmla="*/ 38 w 664"/>
                  <a:gd name="T61" fmla="*/ 10 h 519"/>
                  <a:gd name="T62" fmla="*/ 39 w 664"/>
                  <a:gd name="T63" fmla="*/ 12 h 519"/>
                  <a:gd name="T64" fmla="*/ 39 w 664"/>
                  <a:gd name="T65" fmla="*/ 13 h 519"/>
                  <a:gd name="T66" fmla="*/ 41 w 664"/>
                  <a:gd name="T67" fmla="*/ 16 h 519"/>
                  <a:gd name="T68" fmla="*/ 42 w 664"/>
                  <a:gd name="T69" fmla="*/ 17 h 519"/>
                  <a:gd name="T70" fmla="*/ 41 w 664"/>
                  <a:gd name="T71" fmla="*/ 19 h 519"/>
                  <a:gd name="T72" fmla="*/ 39 w 664"/>
                  <a:gd name="T73" fmla="*/ 21 h 519"/>
                  <a:gd name="T74" fmla="*/ 38 w 664"/>
                  <a:gd name="T75" fmla="*/ 22 h 519"/>
                  <a:gd name="T76" fmla="*/ 37 w 664"/>
                  <a:gd name="T77" fmla="*/ 23 h 519"/>
                  <a:gd name="T78" fmla="*/ 37 w 664"/>
                  <a:gd name="T79" fmla="*/ 25 h 519"/>
                  <a:gd name="T80" fmla="*/ 37 w 664"/>
                  <a:gd name="T81" fmla="*/ 27 h 519"/>
                  <a:gd name="T82" fmla="*/ 36 w 664"/>
                  <a:gd name="T83" fmla="*/ 29 h 519"/>
                  <a:gd name="T84" fmla="*/ 36 w 664"/>
                  <a:gd name="T85" fmla="*/ 30 h 5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64" h="519">
                    <a:moveTo>
                      <a:pt x="567" y="483"/>
                    </a:moveTo>
                    <a:lnTo>
                      <a:pt x="567" y="493"/>
                    </a:lnTo>
                    <a:lnTo>
                      <a:pt x="567" y="501"/>
                    </a:lnTo>
                    <a:lnTo>
                      <a:pt x="555" y="501"/>
                    </a:lnTo>
                    <a:lnTo>
                      <a:pt x="555" y="512"/>
                    </a:lnTo>
                    <a:lnTo>
                      <a:pt x="555" y="519"/>
                    </a:lnTo>
                    <a:lnTo>
                      <a:pt x="531" y="519"/>
                    </a:lnTo>
                    <a:lnTo>
                      <a:pt x="504" y="519"/>
                    </a:lnTo>
                    <a:lnTo>
                      <a:pt x="480" y="519"/>
                    </a:lnTo>
                    <a:lnTo>
                      <a:pt x="450" y="519"/>
                    </a:lnTo>
                    <a:lnTo>
                      <a:pt x="425" y="519"/>
                    </a:lnTo>
                    <a:lnTo>
                      <a:pt x="399" y="519"/>
                    </a:lnTo>
                    <a:lnTo>
                      <a:pt x="371" y="519"/>
                    </a:lnTo>
                    <a:lnTo>
                      <a:pt x="345" y="519"/>
                    </a:lnTo>
                    <a:lnTo>
                      <a:pt x="308" y="512"/>
                    </a:lnTo>
                    <a:lnTo>
                      <a:pt x="283" y="501"/>
                    </a:lnTo>
                    <a:lnTo>
                      <a:pt x="258" y="493"/>
                    </a:lnTo>
                    <a:lnTo>
                      <a:pt x="229" y="483"/>
                    </a:lnTo>
                    <a:lnTo>
                      <a:pt x="204" y="475"/>
                    </a:lnTo>
                    <a:lnTo>
                      <a:pt x="178" y="468"/>
                    </a:lnTo>
                    <a:lnTo>
                      <a:pt x="153" y="457"/>
                    </a:lnTo>
                    <a:lnTo>
                      <a:pt x="124" y="450"/>
                    </a:lnTo>
                    <a:lnTo>
                      <a:pt x="105" y="439"/>
                    </a:lnTo>
                    <a:lnTo>
                      <a:pt x="91" y="421"/>
                    </a:lnTo>
                    <a:lnTo>
                      <a:pt x="80" y="414"/>
                    </a:lnTo>
                    <a:lnTo>
                      <a:pt x="62" y="396"/>
                    </a:lnTo>
                    <a:lnTo>
                      <a:pt x="44" y="389"/>
                    </a:lnTo>
                    <a:lnTo>
                      <a:pt x="36" y="371"/>
                    </a:lnTo>
                    <a:lnTo>
                      <a:pt x="18" y="360"/>
                    </a:lnTo>
                    <a:lnTo>
                      <a:pt x="0" y="342"/>
                    </a:lnTo>
                    <a:lnTo>
                      <a:pt x="0" y="317"/>
                    </a:lnTo>
                    <a:lnTo>
                      <a:pt x="0" y="290"/>
                    </a:lnTo>
                    <a:lnTo>
                      <a:pt x="0" y="272"/>
                    </a:lnTo>
                    <a:lnTo>
                      <a:pt x="0" y="247"/>
                    </a:lnTo>
                    <a:lnTo>
                      <a:pt x="0" y="218"/>
                    </a:lnTo>
                    <a:lnTo>
                      <a:pt x="0" y="193"/>
                    </a:lnTo>
                    <a:lnTo>
                      <a:pt x="0" y="167"/>
                    </a:lnTo>
                    <a:lnTo>
                      <a:pt x="0" y="149"/>
                    </a:lnTo>
                    <a:lnTo>
                      <a:pt x="29" y="131"/>
                    </a:lnTo>
                    <a:lnTo>
                      <a:pt x="54" y="112"/>
                    </a:lnTo>
                    <a:lnTo>
                      <a:pt x="80" y="94"/>
                    </a:lnTo>
                    <a:lnTo>
                      <a:pt x="105" y="69"/>
                    </a:lnTo>
                    <a:lnTo>
                      <a:pt x="135" y="51"/>
                    </a:lnTo>
                    <a:lnTo>
                      <a:pt x="160" y="33"/>
                    </a:lnTo>
                    <a:lnTo>
                      <a:pt x="186" y="18"/>
                    </a:lnTo>
                    <a:lnTo>
                      <a:pt x="214" y="0"/>
                    </a:lnTo>
                    <a:lnTo>
                      <a:pt x="240" y="8"/>
                    </a:lnTo>
                    <a:lnTo>
                      <a:pt x="277" y="18"/>
                    </a:lnTo>
                    <a:lnTo>
                      <a:pt x="302" y="18"/>
                    </a:lnTo>
                    <a:lnTo>
                      <a:pt x="326" y="26"/>
                    </a:lnTo>
                    <a:lnTo>
                      <a:pt x="356" y="33"/>
                    </a:lnTo>
                    <a:lnTo>
                      <a:pt x="381" y="44"/>
                    </a:lnTo>
                    <a:lnTo>
                      <a:pt x="407" y="44"/>
                    </a:lnTo>
                    <a:lnTo>
                      <a:pt x="432" y="51"/>
                    </a:lnTo>
                    <a:lnTo>
                      <a:pt x="461" y="69"/>
                    </a:lnTo>
                    <a:lnTo>
                      <a:pt x="480" y="81"/>
                    </a:lnTo>
                    <a:lnTo>
                      <a:pt x="494" y="88"/>
                    </a:lnTo>
                    <a:lnTo>
                      <a:pt x="523" y="106"/>
                    </a:lnTo>
                    <a:lnTo>
                      <a:pt x="541" y="112"/>
                    </a:lnTo>
                    <a:lnTo>
                      <a:pt x="555" y="131"/>
                    </a:lnTo>
                    <a:lnTo>
                      <a:pt x="574" y="142"/>
                    </a:lnTo>
                    <a:lnTo>
                      <a:pt x="603" y="157"/>
                    </a:lnTo>
                    <a:lnTo>
                      <a:pt x="610" y="167"/>
                    </a:lnTo>
                    <a:lnTo>
                      <a:pt x="617" y="185"/>
                    </a:lnTo>
                    <a:lnTo>
                      <a:pt x="617" y="203"/>
                    </a:lnTo>
                    <a:lnTo>
                      <a:pt x="628" y="211"/>
                    </a:lnTo>
                    <a:lnTo>
                      <a:pt x="635" y="229"/>
                    </a:lnTo>
                    <a:lnTo>
                      <a:pt x="646" y="247"/>
                    </a:lnTo>
                    <a:lnTo>
                      <a:pt x="653" y="254"/>
                    </a:lnTo>
                    <a:lnTo>
                      <a:pt x="664" y="272"/>
                    </a:lnTo>
                    <a:lnTo>
                      <a:pt x="653" y="280"/>
                    </a:lnTo>
                    <a:lnTo>
                      <a:pt x="646" y="298"/>
                    </a:lnTo>
                    <a:lnTo>
                      <a:pt x="635" y="309"/>
                    </a:lnTo>
                    <a:lnTo>
                      <a:pt x="628" y="327"/>
                    </a:lnTo>
                    <a:lnTo>
                      <a:pt x="617" y="335"/>
                    </a:lnTo>
                    <a:lnTo>
                      <a:pt x="610" y="342"/>
                    </a:lnTo>
                    <a:lnTo>
                      <a:pt x="603" y="360"/>
                    </a:lnTo>
                    <a:lnTo>
                      <a:pt x="592" y="371"/>
                    </a:lnTo>
                    <a:lnTo>
                      <a:pt x="592" y="389"/>
                    </a:lnTo>
                    <a:lnTo>
                      <a:pt x="585" y="396"/>
                    </a:lnTo>
                    <a:lnTo>
                      <a:pt x="585" y="414"/>
                    </a:lnTo>
                    <a:lnTo>
                      <a:pt x="585" y="432"/>
                    </a:lnTo>
                    <a:lnTo>
                      <a:pt x="574" y="439"/>
                    </a:lnTo>
                    <a:lnTo>
                      <a:pt x="574" y="457"/>
                    </a:lnTo>
                    <a:lnTo>
                      <a:pt x="567" y="475"/>
                    </a:lnTo>
                    <a:lnTo>
                      <a:pt x="567" y="48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3" name="Freeform 613"/>
              <p:cNvSpPr>
                <a:spLocks/>
              </p:cNvSpPr>
              <p:nvPr/>
            </p:nvSpPr>
            <p:spPr bwMode="auto">
              <a:xfrm>
                <a:off x="3302" y="1526"/>
                <a:ext cx="137" cy="108"/>
              </a:xfrm>
              <a:custGeom>
                <a:avLst/>
                <a:gdLst>
                  <a:gd name="T0" fmla="*/ 29 w 548"/>
                  <a:gd name="T1" fmla="*/ 26 h 432"/>
                  <a:gd name="T2" fmla="*/ 29 w 548"/>
                  <a:gd name="T3" fmla="*/ 27 h 432"/>
                  <a:gd name="T4" fmla="*/ 26 w 548"/>
                  <a:gd name="T5" fmla="*/ 27 h 432"/>
                  <a:gd name="T6" fmla="*/ 24 w 548"/>
                  <a:gd name="T7" fmla="*/ 27 h 432"/>
                  <a:gd name="T8" fmla="*/ 21 w 548"/>
                  <a:gd name="T9" fmla="*/ 27 h 432"/>
                  <a:gd name="T10" fmla="*/ 18 w 548"/>
                  <a:gd name="T11" fmla="*/ 27 h 432"/>
                  <a:gd name="T12" fmla="*/ 15 w 548"/>
                  <a:gd name="T13" fmla="*/ 26 h 432"/>
                  <a:gd name="T14" fmla="*/ 12 w 548"/>
                  <a:gd name="T15" fmla="*/ 26 h 432"/>
                  <a:gd name="T16" fmla="*/ 9 w 548"/>
                  <a:gd name="T17" fmla="*/ 24 h 432"/>
                  <a:gd name="T18" fmla="*/ 6 w 548"/>
                  <a:gd name="T19" fmla="*/ 24 h 432"/>
                  <a:gd name="T20" fmla="*/ 5 w 548"/>
                  <a:gd name="T21" fmla="*/ 22 h 432"/>
                  <a:gd name="T22" fmla="*/ 3 w 548"/>
                  <a:gd name="T23" fmla="*/ 21 h 432"/>
                  <a:gd name="T24" fmla="*/ 1 w 548"/>
                  <a:gd name="T25" fmla="*/ 19 h 432"/>
                  <a:gd name="T26" fmla="*/ 0 w 548"/>
                  <a:gd name="T27" fmla="*/ 18 h 432"/>
                  <a:gd name="T28" fmla="*/ 0 w 548"/>
                  <a:gd name="T29" fmla="*/ 16 h 432"/>
                  <a:gd name="T30" fmla="*/ 0 w 548"/>
                  <a:gd name="T31" fmla="*/ 13 h 432"/>
                  <a:gd name="T32" fmla="*/ 0 w 548"/>
                  <a:gd name="T33" fmla="*/ 11 h 432"/>
                  <a:gd name="T34" fmla="*/ 0 w 548"/>
                  <a:gd name="T35" fmla="*/ 8 h 432"/>
                  <a:gd name="T36" fmla="*/ 3 w 548"/>
                  <a:gd name="T37" fmla="*/ 6 h 432"/>
                  <a:gd name="T38" fmla="*/ 6 w 548"/>
                  <a:gd name="T39" fmla="*/ 4 h 432"/>
                  <a:gd name="T40" fmla="*/ 9 w 548"/>
                  <a:gd name="T41" fmla="*/ 2 h 432"/>
                  <a:gd name="T42" fmla="*/ 11 w 548"/>
                  <a:gd name="T43" fmla="*/ 0 h 432"/>
                  <a:gd name="T44" fmla="*/ 14 w 548"/>
                  <a:gd name="T45" fmla="*/ 1 h 432"/>
                  <a:gd name="T46" fmla="*/ 17 w 548"/>
                  <a:gd name="T47" fmla="*/ 2 h 432"/>
                  <a:gd name="T48" fmla="*/ 20 w 548"/>
                  <a:gd name="T49" fmla="*/ 2 h 432"/>
                  <a:gd name="T50" fmla="*/ 22 w 548"/>
                  <a:gd name="T51" fmla="*/ 3 h 432"/>
                  <a:gd name="T52" fmla="*/ 24 w 548"/>
                  <a:gd name="T53" fmla="*/ 5 h 432"/>
                  <a:gd name="T54" fmla="*/ 27 w 548"/>
                  <a:gd name="T55" fmla="*/ 6 h 432"/>
                  <a:gd name="T56" fmla="*/ 29 w 548"/>
                  <a:gd name="T57" fmla="*/ 7 h 432"/>
                  <a:gd name="T58" fmla="*/ 31 w 548"/>
                  <a:gd name="T59" fmla="*/ 9 h 432"/>
                  <a:gd name="T60" fmla="*/ 32 w 548"/>
                  <a:gd name="T61" fmla="*/ 10 h 432"/>
                  <a:gd name="T62" fmla="*/ 33 w 548"/>
                  <a:gd name="T63" fmla="*/ 11 h 432"/>
                  <a:gd name="T64" fmla="*/ 33 w 548"/>
                  <a:gd name="T65" fmla="*/ 13 h 432"/>
                  <a:gd name="T66" fmla="*/ 34 w 548"/>
                  <a:gd name="T67" fmla="*/ 14 h 432"/>
                  <a:gd name="T68" fmla="*/ 33 w 548"/>
                  <a:gd name="T69" fmla="*/ 16 h 432"/>
                  <a:gd name="T70" fmla="*/ 33 w 548"/>
                  <a:gd name="T71" fmla="*/ 17 h 432"/>
                  <a:gd name="T72" fmla="*/ 32 w 548"/>
                  <a:gd name="T73" fmla="*/ 18 h 432"/>
                  <a:gd name="T74" fmla="*/ 31 w 548"/>
                  <a:gd name="T75" fmla="*/ 19 h 432"/>
                  <a:gd name="T76" fmla="*/ 31 w 548"/>
                  <a:gd name="T77" fmla="*/ 21 h 432"/>
                  <a:gd name="T78" fmla="*/ 30 w 548"/>
                  <a:gd name="T79" fmla="*/ 23 h 432"/>
                  <a:gd name="T80" fmla="*/ 29 w 548"/>
                  <a:gd name="T81" fmla="*/ 24 h 432"/>
                  <a:gd name="T82" fmla="*/ 29 w 548"/>
                  <a:gd name="T83" fmla="*/ 26 h 4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48" h="432">
                    <a:moveTo>
                      <a:pt x="469" y="406"/>
                    </a:moveTo>
                    <a:lnTo>
                      <a:pt x="462" y="414"/>
                    </a:lnTo>
                    <a:lnTo>
                      <a:pt x="462" y="424"/>
                    </a:lnTo>
                    <a:lnTo>
                      <a:pt x="462" y="432"/>
                    </a:lnTo>
                    <a:lnTo>
                      <a:pt x="436" y="432"/>
                    </a:lnTo>
                    <a:lnTo>
                      <a:pt x="418" y="432"/>
                    </a:lnTo>
                    <a:lnTo>
                      <a:pt x="389" y="432"/>
                    </a:lnTo>
                    <a:lnTo>
                      <a:pt x="375" y="432"/>
                    </a:lnTo>
                    <a:lnTo>
                      <a:pt x="345" y="432"/>
                    </a:lnTo>
                    <a:lnTo>
                      <a:pt x="327" y="432"/>
                    </a:lnTo>
                    <a:lnTo>
                      <a:pt x="302" y="432"/>
                    </a:lnTo>
                    <a:lnTo>
                      <a:pt x="284" y="432"/>
                    </a:lnTo>
                    <a:lnTo>
                      <a:pt x="258" y="424"/>
                    </a:lnTo>
                    <a:lnTo>
                      <a:pt x="233" y="414"/>
                    </a:lnTo>
                    <a:lnTo>
                      <a:pt x="215" y="414"/>
                    </a:lnTo>
                    <a:lnTo>
                      <a:pt x="185" y="406"/>
                    </a:lnTo>
                    <a:lnTo>
                      <a:pt x="160" y="399"/>
                    </a:lnTo>
                    <a:lnTo>
                      <a:pt x="142" y="388"/>
                    </a:lnTo>
                    <a:lnTo>
                      <a:pt x="117" y="388"/>
                    </a:lnTo>
                    <a:lnTo>
                      <a:pt x="99" y="381"/>
                    </a:lnTo>
                    <a:lnTo>
                      <a:pt x="81" y="370"/>
                    </a:lnTo>
                    <a:lnTo>
                      <a:pt x="73" y="352"/>
                    </a:lnTo>
                    <a:lnTo>
                      <a:pt x="55" y="345"/>
                    </a:lnTo>
                    <a:lnTo>
                      <a:pt x="48" y="338"/>
                    </a:lnTo>
                    <a:lnTo>
                      <a:pt x="37" y="320"/>
                    </a:lnTo>
                    <a:lnTo>
                      <a:pt x="19" y="309"/>
                    </a:lnTo>
                    <a:lnTo>
                      <a:pt x="12" y="302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0" y="124"/>
                    </a:lnTo>
                    <a:lnTo>
                      <a:pt x="19" y="106"/>
                    </a:lnTo>
                    <a:lnTo>
                      <a:pt x="48" y="88"/>
                    </a:lnTo>
                    <a:lnTo>
                      <a:pt x="63" y="80"/>
                    </a:lnTo>
                    <a:lnTo>
                      <a:pt x="91" y="62"/>
                    </a:lnTo>
                    <a:lnTo>
                      <a:pt x="109" y="43"/>
                    </a:lnTo>
                    <a:lnTo>
                      <a:pt x="135" y="37"/>
                    </a:lnTo>
                    <a:lnTo>
                      <a:pt x="153" y="19"/>
                    </a:lnTo>
                    <a:lnTo>
                      <a:pt x="178" y="0"/>
                    </a:lnTo>
                    <a:lnTo>
                      <a:pt x="197" y="12"/>
                    </a:lnTo>
                    <a:lnTo>
                      <a:pt x="221" y="12"/>
                    </a:lnTo>
                    <a:lnTo>
                      <a:pt x="240" y="19"/>
                    </a:lnTo>
                    <a:lnTo>
                      <a:pt x="266" y="25"/>
                    </a:lnTo>
                    <a:lnTo>
                      <a:pt x="294" y="25"/>
                    </a:lnTo>
                    <a:lnTo>
                      <a:pt x="312" y="37"/>
                    </a:lnTo>
                    <a:lnTo>
                      <a:pt x="338" y="37"/>
                    </a:lnTo>
                    <a:lnTo>
                      <a:pt x="356" y="43"/>
                    </a:lnTo>
                    <a:lnTo>
                      <a:pt x="375" y="55"/>
                    </a:lnTo>
                    <a:lnTo>
                      <a:pt x="389" y="73"/>
                    </a:lnTo>
                    <a:lnTo>
                      <a:pt x="407" y="80"/>
                    </a:lnTo>
                    <a:lnTo>
                      <a:pt x="426" y="88"/>
                    </a:lnTo>
                    <a:lnTo>
                      <a:pt x="444" y="98"/>
                    </a:lnTo>
                    <a:lnTo>
                      <a:pt x="462" y="106"/>
                    </a:lnTo>
                    <a:lnTo>
                      <a:pt x="480" y="124"/>
                    </a:lnTo>
                    <a:lnTo>
                      <a:pt x="498" y="134"/>
                    </a:lnTo>
                    <a:lnTo>
                      <a:pt x="505" y="142"/>
                    </a:lnTo>
                    <a:lnTo>
                      <a:pt x="505" y="160"/>
                    </a:lnTo>
                    <a:lnTo>
                      <a:pt x="512" y="167"/>
                    </a:lnTo>
                    <a:lnTo>
                      <a:pt x="523" y="178"/>
                    </a:lnTo>
                    <a:lnTo>
                      <a:pt x="530" y="197"/>
                    </a:lnTo>
                    <a:lnTo>
                      <a:pt x="530" y="203"/>
                    </a:lnTo>
                    <a:lnTo>
                      <a:pt x="541" y="211"/>
                    </a:lnTo>
                    <a:lnTo>
                      <a:pt x="548" y="229"/>
                    </a:lnTo>
                    <a:lnTo>
                      <a:pt x="541" y="240"/>
                    </a:lnTo>
                    <a:lnTo>
                      <a:pt x="530" y="248"/>
                    </a:lnTo>
                    <a:lnTo>
                      <a:pt x="523" y="258"/>
                    </a:lnTo>
                    <a:lnTo>
                      <a:pt x="523" y="266"/>
                    </a:lnTo>
                    <a:lnTo>
                      <a:pt x="512" y="284"/>
                    </a:lnTo>
                    <a:lnTo>
                      <a:pt x="505" y="291"/>
                    </a:lnTo>
                    <a:lnTo>
                      <a:pt x="498" y="302"/>
                    </a:lnTo>
                    <a:lnTo>
                      <a:pt x="487" y="309"/>
                    </a:lnTo>
                    <a:lnTo>
                      <a:pt x="487" y="327"/>
                    </a:lnTo>
                    <a:lnTo>
                      <a:pt x="487" y="338"/>
                    </a:lnTo>
                    <a:lnTo>
                      <a:pt x="480" y="345"/>
                    </a:lnTo>
                    <a:lnTo>
                      <a:pt x="480" y="363"/>
                    </a:lnTo>
                    <a:lnTo>
                      <a:pt x="480" y="370"/>
                    </a:lnTo>
                    <a:lnTo>
                      <a:pt x="469" y="381"/>
                    </a:lnTo>
                    <a:lnTo>
                      <a:pt x="469" y="399"/>
                    </a:lnTo>
                    <a:lnTo>
                      <a:pt x="469" y="40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4" name="Freeform 614"/>
              <p:cNvSpPr>
                <a:spLocks/>
              </p:cNvSpPr>
              <p:nvPr/>
            </p:nvSpPr>
            <p:spPr bwMode="auto">
              <a:xfrm>
                <a:off x="3327" y="1544"/>
                <a:ext cx="110" cy="85"/>
              </a:xfrm>
              <a:custGeom>
                <a:avLst/>
                <a:gdLst>
                  <a:gd name="T0" fmla="*/ 23 w 442"/>
                  <a:gd name="T1" fmla="*/ 21 h 341"/>
                  <a:gd name="T2" fmla="*/ 22 w 442"/>
                  <a:gd name="T3" fmla="*/ 21 h 341"/>
                  <a:gd name="T4" fmla="*/ 20 w 442"/>
                  <a:gd name="T5" fmla="*/ 21 h 341"/>
                  <a:gd name="T6" fmla="*/ 17 w 442"/>
                  <a:gd name="T7" fmla="*/ 21 h 341"/>
                  <a:gd name="T8" fmla="*/ 15 w 442"/>
                  <a:gd name="T9" fmla="*/ 21 h 341"/>
                  <a:gd name="T10" fmla="*/ 13 w 442"/>
                  <a:gd name="T11" fmla="*/ 21 h 341"/>
                  <a:gd name="T12" fmla="*/ 10 w 442"/>
                  <a:gd name="T13" fmla="*/ 20 h 341"/>
                  <a:gd name="T14" fmla="*/ 8 w 442"/>
                  <a:gd name="T15" fmla="*/ 20 h 341"/>
                  <a:gd name="T16" fmla="*/ 6 w 442"/>
                  <a:gd name="T17" fmla="*/ 19 h 341"/>
                  <a:gd name="T18" fmla="*/ 4 w 442"/>
                  <a:gd name="T19" fmla="*/ 18 h 341"/>
                  <a:gd name="T20" fmla="*/ 3 w 442"/>
                  <a:gd name="T21" fmla="*/ 17 h 341"/>
                  <a:gd name="T22" fmla="*/ 1 w 442"/>
                  <a:gd name="T23" fmla="*/ 16 h 341"/>
                  <a:gd name="T24" fmla="*/ 0 w 442"/>
                  <a:gd name="T25" fmla="*/ 15 h 341"/>
                  <a:gd name="T26" fmla="*/ 0 w 442"/>
                  <a:gd name="T27" fmla="*/ 13 h 341"/>
                  <a:gd name="T28" fmla="*/ 0 w 442"/>
                  <a:gd name="T29" fmla="*/ 11 h 341"/>
                  <a:gd name="T30" fmla="*/ 0 w 442"/>
                  <a:gd name="T31" fmla="*/ 9 h 341"/>
                  <a:gd name="T32" fmla="*/ 0 w 442"/>
                  <a:gd name="T33" fmla="*/ 7 h 341"/>
                  <a:gd name="T34" fmla="*/ 1 w 442"/>
                  <a:gd name="T35" fmla="*/ 5 h 341"/>
                  <a:gd name="T36" fmla="*/ 3 w 442"/>
                  <a:gd name="T37" fmla="*/ 4 h 341"/>
                  <a:gd name="T38" fmla="*/ 5 w 442"/>
                  <a:gd name="T39" fmla="*/ 2 h 341"/>
                  <a:gd name="T40" fmla="*/ 7 w 442"/>
                  <a:gd name="T41" fmla="*/ 1 h 341"/>
                  <a:gd name="T42" fmla="*/ 10 w 442"/>
                  <a:gd name="T43" fmla="*/ 0 h 341"/>
                  <a:gd name="T44" fmla="*/ 12 w 442"/>
                  <a:gd name="T45" fmla="*/ 1 h 341"/>
                  <a:gd name="T46" fmla="*/ 14 w 442"/>
                  <a:gd name="T47" fmla="*/ 1 h 341"/>
                  <a:gd name="T48" fmla="*/ 17 w 442"/>
                  <a:gd name="T49" fmla="*/ 2 h 341"/>
                  <a:gd name="T50" fmla="*/ 19 w 442"/>
                  <a:gd name="T51" fmla="*/ 3 h 341"/>
                  <a:gd name="T52" fmla="*/ 20 w 442"/>
                  <a:gd name="T53" fmla="*/ 4 h 341"/>
                  <a:gd name="T54" fmla="*/ 22 w 442"/>
                  <a:gd name="T55" fmla="*/ 5 h 341"/>
                  <a:gd name="T56" fmla="*/ 24 w 442"/>
                  <a:gd name="T57" fmla="*/ 6 h 341"/>
                  <a:gd name="T58" fmla="*/ 25 w 442"/>
                  <a:gd name="T59" fmla="*/ 7 h 341"/>
                  <a:gd name="T60" fmla="*/ 26 w 442"/>
                  <a:gd name="T61" fmla="*/ 8 h 341"/>
                  <a:gd name="T62" fmla="*/ 26 w 442"/>
                  <a:gd name="T63" fmla="*/ 9 h 341"/>
                  <a:gd name="T64" fmla="*/ 27 w 442"/>
                  <a:gd name="T65" fmla="*/ 11 h 341"/>
                  <a:gd name="T66" fmla="*/ 27 w 442"/>
                  <a:gd name="T67" fmla="*/ 12 h 341"/>
                  <a:gd name="T68" fmla="*/ 26 w 442"/>
                  <a:gd name="T69" fmla="*/ 13 h 341"/>
                  <a:gd name="T70" fmla="*/ 25 w 442"/>
                  <a:gd name="T71" fmla="*/ 14 h 341"/>
                  <a:gd name="T72" fmla="*/ 24 w 442"/>
                  <a:gd name="T73" fmla="*/ 15 h 341"/>
                  <a:gd name="T74" fmla="*/ 24 w 442"/>
                  <a:gd name="T75" fmla="*/ 16 h 341"/>
                  <a:gd name="T76" fmla="*/ 24 w 442"/>
                  <a:gd name="T77" fmla="*/ 17 h 341"/>
                  <a:gd name="T78" fmla="*/ 24 w 442"/>
                  <a:gd name="T79" fmla="*/ 19 h 341"/>
                  <a:gd name="T80" fmla="*/ 23 w 442"/>
                  <a:gd name="T81" fmla="*/ 20 h 3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42" h="341">
                    <a:moveTo>
                      <a:pt x="370" y="326"/>
                    </a:moveTo>
                    <a:lnTo>
                      <a:pt x="370" y="333"/>
                    </a:lnTo>
                    <a:lnTo>
                      <a:pt x="370" y="341"/>
                    </a:lnTo>
                    <a:lnTo>
                      <a:pt x="351" y="341"/>
                    </a:lnTo>
                    <a:lnTo>
                      <a:pt x="337" y="341"/>
                    </a:lnTo>
                    <a:lnTo>
                      <a:pt x="319" y="341"/>
                    </a:lnTo>
                    <a:lnTo>
                      <a:pt x="300" y="341"/>
                    </a:lnTo>
                    <a:lnTo>
                      <a:pt x="282" y="341"/>
                    </a:lnTo>
                    <a:lnTo>
                      <a:pt x="264" y="341"/>
                    </a:lnTo>
                    <a:lnTo>
                      <a:pt x="239" y="341"/>
                    </a:lnTo>
                    <a:lnTo>
                      <a:pt x="221" y="341"/>
                    </a:lnTo>
                    <a:lnTo>
                      <a:pt x="203" y="333"/>
                    </a:lnTo>
                    <a:lnTo>
                      <a:pt x="185" y="333"/>
                    </a:lnTo>
                    <a:lnTo>
                      <a:pt x="167" y="326"/>
                    </a:lnTo>
                    <a:lnTo>
                      <a:pt x="152" y="326"/>
                    </a:lnTo>
                    <a:lnTo>
                      <a:pt x="134" y="315"/>
                    </a:lnTo>
                    <a:lnTo>
                      <a:pt x="116" y="315"/>
                    </a:lnTo>
                    <a:lnTo>
                      <a:pt x="98" y="308"/>
                    </a:lnTo>
                    <a:lnTo>
                      <a:pt x="79" y="297"/>
                    </a:lnTo>
                    <a:lnTo>
                      <a:pt x="73" y="290"/>
                    </a:lnTo>
                    <a:lnTo>
                      <a:pt x="61" y="279"/>
                    </a:lnTo>
                    <a:lnTo>
                      <a:pt x="43" y="272"/>
                    </a:lnTo>
                    <a:lnTo>
                      <a:pt x="36" y="265"/>
                    </a:lnTo>
                    <a:lnTo>
                      <a:pt x="25" y="254"/>
                    </a:lnTo>
                    <a:lnTo>
                      <a:pt x="18" y="247"/>
                    </a:lnTo>
                    <a:lnTo>
                      <a:pt x="10" y="236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93"/>
                    </a:lnTo>
                    <a:lnTo>
                      <a:pt x="0" y="175"/>
                    </a:lnTo>
                    <a:lnTo>
                      <a:pt x="0" y="167"/>
                    </a:lnTo>
                    <a:lnTo>
                      <a:pt x="0" y="148"/>
                    </a:lnTo>
                    <a:lnTo>
                      <a:pt x="0" y="130"/>
                    </a:lnTo>
                    <a:lnTo>
                      <a:pt x="0" y="112"/>
                    </a:lnTo>
                    <a:lnTo>
                      <a:pt x="0" y="94"/>
                    </a:lnTo>
                    <a:lnTo>
                      <a:pt x="18" y="87"/>
                    </a:lnTo>
                    <a:lnTo>
                      <a:pt x="36" y="69"/>
                    </a:lnTo>
                    <a:lnTo>
                      <a:pt x="54" y="61"/>
                    </a:lnTo>
                    <a:lnTo>
                      <a:pt x="73" y="51"/>
                    </a:lnTo>
                    <a:lnTo>
                      <a:pt x="86" y="33"/>
                    </a:lnTo>
                    <a:lnTo>
                      <a:pt x="104" y="25"/>
                    </a:lnTo>
                    <a:lnTo>
                      <a:pt x="122" y="15"/>
                    </a:lnTo>
                    <a:lnTo>
                      <a:pt x="141" y="0"/>
                    </a:lnTo>
                    <a:lnTo>
                      <a:pt x="159" y="7"/>
                    </a:lnTo>
                    <a:lnTo>
                      <a:pt x="177" y="7"/>
                    </a:lnTo>
                    <a:lnTo>
                      <a:pt x="195" y="15"/>
                    </a:lnTo>
                    <a:lnTo>
                      <a:pt x="213" y="15"/>
                    </a:lnTo>
                    <a:lnTo>
                      <a:pt x="228" y="25"/>
                    </a:lnTo>
                    <a:lnTo>
                      <a:pt x="246" y="25"/>
                    </a:lnTo>
                    <a:lnTo>
                      <a:pt x="276" y="33"/>
                    </a:lnTo>
                    <a:lnTo>
                      <a:pt x="290" y="33"/>
                    </a:lnTo>
                    <a:lnTo>
                      <a:pt x="300" y="43"/>
                    </a:lnTo>
                    <a:lnTo>
                      <a:pt x="319" y="51"/>
                    </a:lnTo>
                    <a:lnTo>
                      <a:pt x="327" y="61"/>
                    </a:lnTo>
                    <a:lnTo>
                      <a:pt x="345" y="69"/>
                    </a:lnTo>
                    <a:lnTo>
                      <a:pt x="351" y="76"/>
                    </a:lnTo>
                    <a:lnTo>
                      <a:pt x="370" y="87"/>
                    </a:lnTo>
                    <a:lnTo>
                      <a:pt x="381" y="94"/>
                    </a:lnTo>
                    <a:lnTo>
                      <a:pt x="399" y="105"/>
                    </a:lnTo>
                    <a:lnTo>
                      <a:pt x="399" y="112"/>
                    </a:lnTo>
                    <a:lnTo>
                      <a:pt x="406" y="124"/>
                    </a:lnTo>
                    <a:lnTo>
                      <a:pt x="413" y="130"/>
                    </a:lnTo>
                    <a:lnTo>
                      <a:pt x="413" y="138"/>
                    </a:lnTo>
                    <a:lnTo>
                      <a:pt x="424" y="148"/>
                    </a:lnTo>
                    <a:lnTo>
                      <a:pt x="431" y="156"/>
                    </a:lnTo>
                    <a:lnTo>
                      <a:pt x="431" y="175"/>
                    </a:lnTo>
                    <a:lnTo>
                      <a:pt x="442" y="185"/>
                    </a:lnTo>
                    <a:lnTo>
                      <a:pt x="431" y="193"/>
                    </a:lnTo>
                    <a:lnTo>
                      <a:pt x="424" y="200"/>
                    </a:lnTo>
                    <a:lnTo>
                      <a:pt x="413" y="211"/>
                    </a:lnTo>
                    <a:lnTo>
                      <a:pt x="406" y="218"/>
                    </a:lnTo>
                    <a:lnTo>
                      <a:pt x="406" y="229"/>
                    </a:lnTo>
                    <a:lnTo>
                      <a:pt x="399" y="236"/>
                    </a:lnTo>
                    <a:lnTo>
                      <a:pt x="388" y="247"/>
                    </a:lnTo>
                    <a:lnTo>
                      <a:pt x="388" y="254"/>
                    </a:lnTo>
                    <a:lnTo>
                      <a:pt x="388" y="265"/>
                    </a:lnTo>
                    <a:lnTo>
                      <a:pt x="388" y="272"/>
                    </a:lnTo>
                    <a:lnTo>
                      <a:pt x="381" y="279"/>
                    </a:lnTo>
                    <a:lnTo>
                      <a:pt x="381" y="297"/>
                    </a:lnTo>
                    <a:lnTo>
                      <a:pt x="381" y="308"/>
                    </a:lnTo>
                    <a:lnTo>
                      <a:pt x="381" y="315"/>
                    </a:lnTo>
                    <a:lnTo>
                      <a:pt x="370" y="326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5" name="Freeform 615"/>
              <p:cNvSpPr>
                <a:spLocks/>
              </p:cNvSpPr>
              <p:nvPr/>
            </p:nvSpPr>
            <p:spPr bwMode="auto">
              <a:xfrm>
                <a:off x="3351" y="1561"/>
                <a:ext cx="83" cy="66"/>
              </a:xfrm>
              <a:custGeom>
                <a:avLst/>
                <a:gdLst>
                  <a:gd name="T0" fmla="*/ 18 w 333"/>
                  <a:gd name="T1" fmla="*/ 16 h 264"/>
                  <a:gd name="T2" fmla="*/ 18 w 333"/>
                  <a:gd name="T3" fmla="*/ 17 h 264"/>
                  <a:gd name="T4" fmla="*/ 10 w 333"/>
                  <a:gd name="T5" fmla="*/ 16 h 264"/>
                  <a:gd name="T6" fmla="*/ 4 w 333"/>
                  <a:gd name="T7" fmla="*/ 14 h 264"/>
                  <a:gd name="T8" fmla="*/ 0 w 333"/>
                  <a:gd name="T9" fmla="*/ 11 h 264"/>
                  <a:gd name="T10" fmla="*/ 0 w 333"/>
                  <a:gd name="T11" fmla="*/ 4 h 264"/>
                  <a:gd name="T12" fmla="*/ 6 w 333"/>
                  <a:gd name="T13" fmla="*/ 0 h 264"/>
                  <a:gd name="T14" fmla="*/ 14 w 333"/>
                  <a:gd name="T15" fmla="*/ 2 h 264"/>
                  <a:gd name="T16" fmla="*/ 19 w 333"/>
                  <a:gd name="T17" fmla="*/ 5 h 264"/>
                  <a:gd name="T18" fmla="*/ 21 w 333"/>
                  <a:gd name="T19" fmla="*/ 8 h 264"/>
                  <a:gd name="T20" fmla="*/ 19 w 333"/>
                  <a:gd name="T21" fmla="*/ 12 h 264"/>
                  <a:gd name="T22" fmla="*/ 18 w 333"/>
                  <a:gd name="T23" fmla="*/ 16 h 2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3" h="264">
                    <a:moveTo>
                      <a:pt x="283" y="246"/>
                    </a:moveTo>
                    <a:lnTo>
                      <a:pt x="283" y="264"/>
                    </a:lnTo>
                    <a:lnTo>
                      <a:pt x="166" y="257"/>
                    </a:lnTo>
                    <a:lnTo>
                      <a:pt x="61" y="228"/>
                    </a:lnTo>
                    <a:lnTo>
                      <a:pt x="0" y="178"/>
                    </a:lnTo>
                    <a:lnTo>
                      <a:pt x="0" y="69"/>
                    </a:lnTo>
                    <a:lnTo>
                      <a:pt x="105" y="0"/>
                    </a:lnTo>
                    <a:lnTo>
                      <a:pt x="221" y="25"/>
                    </a:lnTo>
                    <a:lnTo>
                      <a:pt x="301" y="79"/>
                    </a:lnTo>
                    <a:lnTo>
                      <a:pt x="333" y="131"/>
                    </a:lnTo>
                    <a:lnTo>
                      <a:pt x="301" y="185"/>
                    </a:lnTo>
                    <a:lnTo>
                      <a:pt x="283" y="24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6" name="Freeform 616"/>
              <p:cNvSpPr>
                <a:spLocks/>
              </p:cNvSpPr>
              <p:nvPr/>
            </p:nvSpPr>
            <p:spPr bwMode="auto">
              <a:xfrm>
                <a:off x="3417" y="1105"/>
                <a:ext cx="252" cy="342"/>
              </a:xfrm>
              <a:custGeom>
                <a:avLst/>
                <a:gdLst>
                  <a:gd name="T0" fmla="*/ 59 w 1004"/>
                  <a:gd name="T1" fmla="*/ 76 h 1368"/>
                  <a:gd name="T2" fmla="*/ 63 w 1004"/>
                  <a:gd name="T3" fmla="*/ 76 h 1368"/>
                  <a:gd name="T4" fmla="*/ 62 w 1004"/>
                  <a:gd name="T5" fmla="*/ 48 h 1368"/>
                  <a:gd name="T6" fmla="*/ 54 w 1004"/>
                  <a:gd name="T7" fmla="*/ 19 h 1368"/>
                  <a:gd name="T8" fmla="*/ 40 w 1004"/>
                  <a:gd name="T9" fmla="*/ 3 h 1368"/>
                  <a:gd name="T10" fmla="*/ 17 w 1004"/>
                  <a:gd name="T11" fmla="*/ 0 h 1368"/>
                  <a:gd name="T12" fmla="*/ 0 w 1004"/>
                  <a:gd name="T13" fmla="*/ 25 h 1368"/>
                  <a:gd name="T14" fmla="*/ 7 w 1004"/>
                  <a:gd name="T15" fmla="*/ 54 h 1368"/>
                  <a:gd name="T16" fmla="*/ 20 w 1004"/>
                  <a:gd name="T17" fmla="*/ 76 h 1368"/>
                  <a:gd name="T18" fmla="*/ 34 w 1004"/>
                  <a:gd name="T19" fmla="*/ 86 h 1368"/>
                  <a:gd name="T20" fmla="*/ 45 w 1004"/>
                  <a:gd name="T21" fmla="*/ 78 h 1368"/>
                  <a:gd name="T22" fmla="*/ 59 w 1004"/>
                  <a:gd name="T23" fmla="*/ 76 h 13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4" h="1368">
                    <a:moveTo>
                      <a:pt x="943" y="1215"/>
                    </a:moveTo>
                    <a:lnTo>
                      <a:pt x="1004" y="1208"/>
                    </a:lnTo>
                    <a:lnTo>
                      <a:pt x="986" y="765"/>
                    </a:lnTo>
                    <a:lnTo>
                      <a:pt x="856" y="298"/>
                    </a:lnTo>
                    <a:lnTo>
                      <a:pt x="642" y="44"/>
                    </a:lnTo>
                    <a:lnTo>
                      <a:pt x="272" y="0"/>
                    </a:lnTo>
                    <a:lnTo>
                      <a:pt x="0" y="395"/>
                    </a:lnTo>
                    <a:lnTo>
                      <a:pt x="104" y="856"/>
                    </a:lnTo>
                    <a:lnTo>
                      <a:pt x="315" y="1208"/>
                    </a:lnTo>
                    <a:lnTo>
                      <a:pt x="536" y="1368"/>
                    </a:lnTo>
                    <a:lnTo>
                      <a:pt x="721" y="1245"/>
                    </a:lnTo>
                    <a:lnTo>
                      <a:pt x="943" y="121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7" name="Freeform 617"/>
              <p:cNvSpPr>
                <a:spLocks/>
              </p:cNvSpPr>
              <p:nvPr/>
            </p:nvSpPr>
            <p:spPr bwMode="auto">
              <a:xfrm>
                <a:off x="3434" y="1131"/>
                <a:ext cx="230" cy="313"/>
              </a:xfrm>
              <a:custGeom>
                <a:avLst/>
                <a:gdLst>
                  <a:gd name="T0" fmla="*/ 54 w 918"/>
                  <a:gd name="T1" fmla="*/ 70 h 1252"/>
                  <a:gd name="T2" fmla="*/ 56 w 918"/>
                  <a:gd name="T3" fmla="*/ 70 h 1252"/>
                  <a:gd name="T4" fmla="*/ 56 w 918"/>
                  <a:gd name="T5" fmla="*/ 70 h 1252"/>
                  <a:gd name="T6" fmla="*/ 58 w 918"/>
                  <a:gd name="T7" fmla="*/ 69 h 1252"/>
                  <a:gd name="T8" fmla="*/ 58 w 918"/>
                  <a:gd name="T9" fmla="*/ 63 h 1252"/>
                  <a:gd name="T10" fmla="*/ 57 w 918"/>
                  <a:gd name="T11" fmla="*/ 57 h 1252"/>
                  <a:gd name="T12" fmla="*/ 57 w 918"/>
                  <a:gd name="T13" fmla="*/ 50 h 1252"/>
                  <a:gd name="T14" fmla="*/ 56 w 918"/>
                  <a:gd name="T15" fmla="*/ 44 h 1252"/>
                  <a:gd name="T16" fmla="*/ 55 w 918"/>
                  <a:gd name="T17" fmla="*/ 38 h 1252"/>
                  <a:gd name="T18" fmla="*/ 53 w 918"/>
                  <a:gd name="T19" fmla="*/ 31 h 1252"/>
                  <a:gd name="T20" fmla="*/ 51 w 918"/>
                  <a:gd name="T21" fmla="*/ 24 h 1252"/>
                  <a:gd name="T22" fmla="*/ 49 w 918"/>
                  <a:gd name="T23" fmla="*/ 18 h 1252"/>
                  <a:gd name="T24" fmla="*/ 47 w 918"/>
                  <a:gd name="T25" fmla="*/ 14 h 1252"/>
                  <a:gd name="T26" fmla="*/ 43 w 918"/>
                  <a:gd name="T27" fmla="*/ 10 h 1252"/>
                  <a:gd name="T28" fmla="*/ 40 w 918"/>
                  <a:gd name="T29" fmla="*/ 6 h 1252"/>
                  <a:gd name="T30" fmla="*/ 37 w 918"/>
                  <a:gd name="T31" fmla="*/ 2 h 1252"/>
                  <a:gd name="T32" fmla="*/ 32 w 918"/>
                  <a:gd name="T33" fmla="*/ 2 h 1252"/>
                  <a:gd name="T34" fmla="*/ 26 w 918"/>
                  <a:gd name="T35" fmla="*/ 1 h 1252"/>
                  <a:gd name="T36" fmla="*/ 21 w 918"/>
                  <a:gd name="T37" fmla="*/ 1 h 1252"/>
                  <a:gd name="T38" fmla="*/ 16 w 918"/>
                  <a:gd name="T39" fmla="*/ 0 h 1252"/>
                  <a:gd name="T40" fmla="*/ 12 w 918"/>
                  <a:gd name="T41" fmla="*/ 6 h 1252"/>
                  <a:gd name="T42" fmla="*/ 8 w 918"/>
                  <a:gd name="T43" fmla="*/ 12 h 1252"/>
                  <a:gd name="T44" fmla="*/ 4 w 918"/>
                  <a:gd name="T45" fmla="*/ 17 h 1252"/>
                  <a:gd name="T46" fmla="*/ 0 w 918"/>
                  <a:gd name="T47" fmla="*/ 23 h 1252"/>
                  <a:gd name="T48" fmla="*/ 2 w 918"/>
                  <a:gd name="T49" fmla="*/ 29 h 1252"/>
                  <a:gd name="T50" fmla="*/ 4 w 918"/>
                  <a:gd name="T51" fmla="*/ 36 h 1252"/>
                  <a:gd name="T52" fmla="*/ 5 w 918"/>
                  <a:gd name="T53" fmla="*/ 43 h 1252"/>
                  <a:gd name="T54" fmla="*/ 6 w 918"/>
                  <a:gd name="T55" fmla="*/ 49 h 1252"/>
                  <a:gd name="T56" fmla="*/ 9 w 918"/>
                  <a:gd name="T57" fmla="*/ 54 h 1252"/>
                  <a:gd name="T58" fmla="*/ 12 w 918"/>
                  <a:gd name="T59" fmla="*/ 59 h 1252"/>
                  <a:gd name="T60" fmla="*/ 15 w 918"/>
                  <a:gd name="T61" fmla="*/ 64 h 1252"/>
                  <a:gd name="T62" fmla="*/ 18 w 918"/>
                  <a:gd name="T63" fmla="*/ 69 h 1252"/>
                  <a:gd name="T64" fmla="*/ 21 w 918"/>
                  <a:gd name="T65" fmla="*/ 72 h 1252"/>
                  <a:gd name="T66" fmla="*/ 24 w 918"/>
                  <a:gd name="T67" fmla="*/ 74 h 1252"/>
                  <a:gd name="T68" fmla="*/ 28 w 918"/>
                  <a:gd name="T69" fmla="*/ 76 h 1252"/>
                  <a:gd name="T70" fmla="*/ 31 w 918"/>
                  <a:gd name="T71" fmla="*/ 78 h 1252"/>
                  <a:gd name="T72" fmla="*/ 33 w 918"/>
                  <a:gd name="T73" fmla="*/ 77 h 1252"/>
                  <a:gd name="T74" fmla="*/ 36 w 918"/>
                  <a:gd name="T75" fmla="*/ 75 h 1252"/>
                  <a:gd name="T76" fmla="*/ 39 w 918"/>
                  <a:gd name="T77" fmla="*/ 73 h 1252"/>
                  <a:gd name="T78" fmla="*/ 42 w 918"/>
                  <a:gd name="T79" fmla="*/ 71 h 1252"/>
                  <a:gd name="T80" fmla="*/ 45 w 918"/>
                  <a:gd name="T81" fmla="*/ 71 h 1252"/>
                  <a:gd name="T82" fmla="*/ 48 w 918"/>
                  <a:gd name="T83" fmla="*/ 71 h 1252"/>
                  <a:gd name="T84" fmla="*/ 51 w 918"/>
                  <a:gd name="T85" fmla="*/ 70 h 1252"/>
                  <a:gd name="T86" fmla="*/ 54 w 918"/>
                  <a:gd name="T87" fmla="*/ 70 h 125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18" h="1252">
                    <a:moveTo>
                      <a:pt x="857" y="1110"/>
                    </a:moveTo>
                    <a:lnTo>
                      <a:pt x="867" y="1110"/>
                    </a:lnTo>
                    <a:lnTo>
                      <a:pt x="875" y="1110"/>
                    </a:lnTo>
                    <a:lnTo>
                      <a:pt x="885" y="1110"/>
                    </a:lnTo>
                    <a:lnTo>
                      <a:pt x="893" y="1110"/>
                    </a:lnTo>
                    <a:lnTo>
                      <a:pt x="900" y="1110"/>
                    </a:lnTo>
                    <a:lnTo>
                      <a:pt x="911" y="1103"/>
                    </a:lnTo>
                    <a:lnTo>
                      <a:pt x="918" y="1103"/>
                    </a:lnTo>
                    <a:lnTo>
                      <a:pt x="918" y="1059"/>
                    </a:lnTo>
                    <a:lnTo>
                      <a:pt x="918" y="1005"/>
                    </a:lnTo>
                    <a:lnTo>
                      <a:pt x="918" y="950"/>
                    </a:lnTo>
                    <a:lnTo>
                      <a:pt x="911" y="907"/>
                    </a:lnTo>
                    <a:lnTo>
                      <a:pt x="911" y="856"/>
                    </a:lnTo>
                    <a:lnTo>
                      <a:pt x="911" y="802"/>
                    </a:lnTo>
                    <a:lnTo>
                      <a:pt x="911" y="751"/>
                    </a:lnTo>
                    <a:lnTo>
                      <a:pt x="900" y="704"/>
                    </a:lnTo>
                    <a:lnTo>
                      <a:pt x="893" y="653"/>
                    </a:lnTo>
                    <a:lnTo>
                      <a:pt x="875" y="599"/>
                    </a:lnTo>
                    <a:lnTo>
                      <a:pt x="857" y="548"/>
                    </a:lnTo>
                    <a:lnTo>
                      <a:pt x="849" y="493"/>
                    </a:lnTo>
                    <a:lnTo>
                      <a:pt x="831" y="439"/>
                    </a:lnTo>
                    <a:lnTo>
                      <a:pt x="813" y="388"/>
                    </a:lnTo>
                    <a:lnTo>
                      <a:pt x="806" y="334"/>
                    </a:lnTo>
                    <a:lnTo>
                      <a:pt x="788" y="284"/>
                    </a:lnTo>
                    <a:lnTo>
                      <a:pt x="758" y="247"/>
                    </a:lnTo>
                    <a:lnTo>
                      <a:pt x="744" y="221"/>
                    </a:lnTo>
                    <a:lnTo>
                      <a:pt x="715" y="185"/>
                    </a:lnTo>
                    <a:lnTo>
                      <a:pt x="689" y="160"/>
                    </a:lnTo>
                    <a:lnTo>
                      <a:pt x="664" y="131"/>
                    </a:lnTo>
                    <a:lnTo>
                      <a:pt x="635" y="98"/>
                    </a:lnTo>
                    <a:lnTo>
                      <a:pt x="621" y="69"/>
                    </a:lnTo>
                    <a:lnTo>
                      <a:pt x="592" y="37"/>
                    </a:lnTo>
                    <a:lnTo>
                      <a:pt x="549" y="37"/>
                    </a:lnTo>
                    <a:lnTo>
                      <a:pt x="504" y="25"/>
                    </a:lnTo>
                    <a:lnTo>
                      <a:pt x="461" y="25"/>
                    </a:lnTo>
                    <a:lnTo>
                      <a:pt x="417" y="18"/>
                    </a:lnTo>
                    <a:lnTo>
                      <a:pt x="371" y="18"/>
                    </a:lnTo>
                    <a:lnTo>
                      <a:pt x="338" y="7"/>
                    </a:lnTo>
                    <a:lnTo>
                      <a:pt x="295" y="7"/>
                    </a:lnTo>
                    <a:lnTo>
                      <a:pt x="247" y="0"/>
                    </a:lnTo>
                    <a:lnTo>
                      <a:pt x="214" y="43"/>
                    </a:lnTo>
                    <a:lnTo>
                      <a:pt x="186" y="88"/>
                    </a:lnTo>
                    <a:lnTo>
                      <a:pt x="153" y="131"/>
                    </a:lnTo>
                    <a:lnTo>
                      <a:pt x="123" y="185"/>
                    </a:lnTo>
                    <a:lnTo>
                      <a:pt x="91" y="229"/>
                    </a:lnTo>
                    <a:lnTo>
                      <a:pt x="62" y="272"/>
                    </a:lnTo>
                    <a:lnTo>
                      <a:pt x="29" y="315"/>
                    </a:lnTo>
                    <a:lnTo>
                      <a:pt x="0" y="363"/>
                    </a:lnTo>
                    <a:lnTo>
                      <a:pt x="11" y="414"/>
                    </a:lnTo>
                    <a:lnTo>
                      <a:pt x="29" y="468"/>
                    </a:lnTo>
                    <a:lnTo>
                      <a:pt x="36" y="519"/>
                    </a:lnTo>
                    <a:lnTo>
                      <a:pt x="54" y="574"/>
                    </a:lnTo>
                    <a:lnTo>
                      <a:pt x="62" y="624"/>
                    </a:lnTo>
                    <a:lnTo>
                      <a:pt x="72" y="678"/>
                    </a:lnTo>
                    <a:lnTo>
                      <a:pt x="91" y="733"/>
                    </a:lnTo>
                    <a:lnTo>
                      <a:pt x="98" y="784"/>
                    </a:lnTo>
                    <a:lnTo>
                      <a:pt x="123" y="820"/>
                    </a:lnTo>
                    <a:lnTo>
                      <a:pt x="142" y="864"/>
                    </a:lnTo>
                    <a:lnTo>
                      <a:pt x="171" y="900"/>
                    </a:lnTo>
                    <a:lnTo>
                      <a:pt x="196" y="944"/>
                    </a:lnTo>
                    <a:lnTo>
                      <a:pt x="214" y="987"/>
                    </a:lnTo>
                    <a:lnTo>
                      <a:pt x="240" y="1023"/>
                    </a:lnTo>
                    <a:lnTo>
                      <a:pt x="265" y="1067"/>
                    </a:lnTo>
                    <a:lnTo>
                      <a:pt x="283" y="1103"/>
                    </a:lnTo>
                    <a:lnTo>
                      <a:pt x="308" y="1121"/>
                    </a:lnTo>
                    <a:lnTo>
                      <a:pt x="338" y="1146"/>
                    </a:lnTo>
                    <a:lnTo>
                      <a:pt x="363" y="1165"/>
                    </a:lnTo>
                    <a:lnTo>
                      <a:pt x="389" y="1183"/>
                    </a:lnTo>
                    <a:lnTo>
                      <a:pt x="417" y="1201"/>
                    </a:lnTo>
                    <a:lnTo>
                      <a:pt x="443" y="1216"/>
                    </a:lnTo>
                    <a:lnTo>
                      <a:pt x="468" y="1234"/>
                    </a:lnTo>
                    <a:lnTo>
                      <a:pt x="498" y="1252"/>
                    </a:lnTo>
                    <a:lnTo>
                      <a:pt x="512" y="1234"/>
                    </a:lnTo>
                    <a:lnTo>
                      <a:pt x="530" y="1227"/>
                    </a:lnTo>
                    <a:lnTo>
                      <a:pt x="559" y="1209"/>
                    </a:lnTo>
                    <a:lnTo>
                      <a:pt x="574" y="1201"/>
                    </a:lnTo>
                    <a:lnTo>
                      <a:pt x="603" y="1183"/>
                    </a:lnTo>
                    <a:lnTo>
                      <a:pt x="621" y="1165"/>
                    </a:lnTo>
                    <a:lnTo>
                      <a:pt x="646" y="1154"/>
                    </a:lnTo>
                    <a:lnTo>
                      <a:pt x="664" y="1140"/>
                    </a:lnTo>
                    <a:lnTo>
                      <a:pt x="689" y="1140"/>
                    </a:lnTo>
                    <a:lnTo>
                      <a:pt x="715" y="1140"/>
                    </a:lnTo>
                    <a:lnTo>
                      <a:pt x="733" y="1128"/>
                    </a:lnTo>
                    <a:lnTo>
                      <a:pt x="758" y="1128"/>
                    </a:lnTo>
                    <a:lnTo>
                      <a:pt x="788" y="1121"/>
                    </a:lnTo>
                    <a:lnTo>
                      <a:pt x="813" y="1121"/>
                    </a:lnTo>
                    <a:lnTo>
                      <a:pt x="839" y="1110"/>
                    </a:lnTo>
                    <a:lnTo>
                      <a:pt x="857" y="111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8" name="Freeform 618"/>
              <p:cNvSpPr>
                <a:spLocks/>
              </p:cNvSpPr>
              <p:nvPr/>
            </p:nvSpPr>
            <p:spPr bwMode="auto">
              <a:xfrm>
                <a:off x="3453" y="1157"/>
                <a:ext cx="209" cy="285"/>
              </a:xfrm>
              <a:custGeom>
                <a:avLst/>
                <a:gdLst>
                  <a:gd name="T0" fmla="*/ 49 w 839"/>
                  <a:gd name="T1" fmla="*/ 64 h 1139"/>
                  <a:gd name="T2" fmla="*/ 50 w 839"/>
                  <a:gd name="T3" fmla="*/ 63 h 1139"/>
                  <a:gd name="T4" fmla="*/ 51 w 839"/>
                  <a:gd name="T5" fmla="*/ 63 h 1139"/>
                  <a:gd name="T6" fmla="*/ 52 w 839"/>
                  <a:gd name="T7" fmla="*/ 63 h 1139"/>
                  <a:gd name="T8" fmla="*/ 51 w 839"/>
                  <a:gd name="T9" fmla="*/ 57 h 1139"/>
                  <a:gd name="T10" fmla="*/ 51 w 839"/>
                  <a:gd name="T11" fmla="*/ 51 h 1139"/>
                  <a:gd name="T12" fmla="*/ 51 w 839"/>
                  <a:gd name="T13" fmla="*/ 46 h 1139"/>
                  <a:gd name="T14" fmla="*/ 51 w 839"/>
                  <a:gd name="T15" fmla="*/ 40 h 1139"/>
                  <a:gd name="T16" fmla="*/ 49 w 839"/>
                  <a:gd name="T17" fmla="*/ 34 h 1139"/>
                  <a:gd name="T18" fmla="*/ 48 w 839"/>
                  <a:gd name="T19" fmla="*/ 28 h 1139"/>
                  <a:gd name="T20" fmla="*/ 46 w 839"/>
                  <a:gd name="T21" fmla="*/ 22 h 1139"/>
                  <a:gd name="T22" fmla="*/ 44 w 839"/>
                  <a:gd name="T23" fmla="*/ 16 h 1139"/>
                  <a:gd name="T24" fmla="*/ 42 w 839"/>
                  <a:gd name="T25" fmla="*/ 13 h 1139"/>
                  <a:gd name="T26" fmla="*/ 39 w 839"/>
                  <a:gd name="T27" fmla="*/ 9 h 1139"/>
                  <a:gd name="T28" fmla="*/ 36 w 839"/>
                  <a:gd name="T29" fmla="*/ 6 h 1139"/>
                  <a:gd name="T30" fmla="*/ 33 w 839"/>
                  <a:gd name="T31" fmla="*/ 2 h 1139"/>
                  <a:gd name="T32" fmla="*/ 28 w 839"/>
                  <a:gd name="T33" fmla="*/ 2 h 1139"/>
                  <a:gd name="T34" fmla="*/ 23 w 839"/>
                  <a:gd name="T35" fmla="*/ 1 h 1139"/>
                  <a:gd name="T36" fmla="*/ 18 w 839"/>
                  <a:gd name="T37" fmla="*/ 1 h 1139"/>
                  <a:gd name="T38" fmla="*/ 14 w 839"/>
                  <a:gd name="T39" fmla="*/ 0 h 1139"/>
                  <a:gd name="T40" fmla="*/ 10 w 839"/>
                  <a:gd name="T41" fmla="*/ 5 h 1139"/>
                  <a:gd name="T42" fmla="*/ 6 w 839"/>
                  <a:gd name="T43" fmla="*/ 11 h 1139"/>
                  <a:gd name="T44" fmla="*/ 3 w 839"/>
                  <a:gd name="T45" fmla="*/ 16 h 1139"/>
                  <a:gd name="T46" fmla="*/ 0 w 839"/>
                  <a:gd name="T47" fmla="*/ 21 h 1139"/>
                  <a:gd name="T48" fmla="*/ 1 w 839"/>
                  <a:gd name="T49" fmla="*/ 27 h 1139"/>
                  <a:gd name="T50" fmla="*/ 3 w 839"/>
                  <a:gd name="T51" fmla="*/ 33 h 1139"/>
                  <a:gd name="T52" fmla="*/ 4 w 839"/>
                  <a:gd name="T53" fmla="*/ 39 h 1139"/>
                  <a:gd name="T54" fmla="*/ 5 w 839"/>
                  <a:gd name="T55" fmla="*/ 45 h 1139"/>
                  <a:gd name="T56" fmla="*/ 8 w 839"/>
                  <a:gd name="T57" fmla="*/ 49 h 1139"/>
                  <a:gd name="T58" fmla="*/ 11 w 839"/>
                  <a:gd name="T59" fmla="*/ 54 h 1139"/>
                  <a:gd name="T60" fmla="*/ 13 w 839"/>
                  <a:gd name="T61" fmla="*/ 59 h 1139"/>
                  <a:gd name="T62" fmla="*/ 16 w 839"/>
                  <a:gd name="T63" fmla="*/ 63 h 1139"/>
                  <a:gd name="T64" fmla="*/ 19 w 839"/>
                  <a:gd name="T65" fmla="*/ 65 h 1139"/>
                  <a:gd name="T66" fmla="*/ 22 w 839"/>
                  <a:gd name="T67" fmla="*/ 67 h 1139"/>
                  <a:gd name="T68" fmla="*/ 25 w 839"/>
                  <a:gd name="T69" fmla="*/ 69 h 1139"/>
                  <a:gd name="T70" fmla="*/ 27 w 839"/>
                  <a:gd name="T71" fmla="*/ 71 h 1139"/>
                  <a:gd name="T72" fmla="*/ 30 w 839"/>
                  <a:gd name="T73" fmla="*/ 70 h 1139"/>
                  <a:gd name="T74" fmla="*/ 32 w 839"/>
                  <a:gd name="T75" fmla="*/ 68 h 1139"/>
                  <a:gd name="T76" fmla="*/ 35 w 839"/>
                  <a:gd name="T77" fmla="*/ 66 h 1139"/>
                  <a:gd name="T78" fmla="*/ 37 w 839"/>
                  <a:gd name="T79" fmla="*/ 65 h 1139"/>
                  <a:gd name="T80" fmla="*/ 40 w 839"/>
                  <a:gd name="T81" fmla="*/ 65 h 1139"/>
                  <a:gd name="T82" fmla="*/ 43 w 839"/>
                  <a:gd name="T83" fmla="*/ 64 h 1139"/>
                  <a:gd name="T84" fmla="*/ 46 w 839"/>
                  <a:gd name="T85" fmla="*/ 64 h 1139"/>
                  <a:gd name="T86" fmla="*/ 48 w 839"/>
                  <a:gd name="T87" fmla="*/ 64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39" h="1139">
                    <a:moveTo>
                      <a:pt x="777" y="1015"/>
                    </a:moveTo>
                    <a:lnTo>
                      <a:pt x="785" y="1015"/>
                    </a:lnTo>
                    <a:lnTo>
                      <a:pt x="795" y="1004"/>
                    </a:lnTo>
                    <a:lnTo>
                      <a:pt x="803" y="1004"/>
                    </a:lnTo>
                    <a:lnTo>
                      <a:pt x="813" y="1004"/>
                    </a:lnTo>
                    <a:lnTo>
                      <a:pt x="821" y="1004"/>
                    </a:lnTo>
                    <a:lnTo>
                      <a:pt x="828" y="1004"/>
                    </a:lnTo>
                    <a:lnTo>
                      <a:pt x="839" y="1004"/>
                    </a:lnTo>
                    <a:lnTo>
                      <a:pt x="839" y="961"/>
                    </a:lnTo>
                    <a:lnTo>
                      <a:pt x="828" y="917"/>
                    </a:lnTo>
                    <a:lnTo>
                      <a:pt x="828" y="862"/>
                    </a:lnTo>
                    <a:lnTo>
                      <a:pt x="828" y="819"/>
                    </a:lnTo>
                    <a:lnTo>
                      <a:pt x="828" y="776"/>
                    </a:lnTo>
                    <a:lnTo>
                      <a:pt x="821" y="732"/>
                    </a:lnTo>
                    <a:lnTo>
                      <a:pt x="821" y="689"/>
                    </a:lnTo>
                    <a:lnTo>
                      <a:pt x="821" y="645"/>
                    </a:lnTo>
                    <a:lnTo>
                      <a:pt x="803" y="590"/>
                    </a:lnTo>
                    <a:lnTo>
                      <a:pt x="795" y="547"/>
                    </a:lnTo>
                    <a:lnTo>
                      <a:pt x="777" y="493"/>
                    </a:lnTo>
                    <a:lnTo>
                      <a:pt x="767" y="450"/>
                    </a:lnTo>
                    <a:lnTo>
                      <a:pt x="752" y="395"/>
                    </a:lnTo>
                    <a:lnTo>
                      <a:pt x="741" y="351"/>
                    </a:lnTo>
                    <a:lnTo>
                      <a:pt x="723" y="300"/>
                    </a:lnTo>
                    <a:lnTo>
                      <a:pt x="716" y="257"/>
                    </a:lnTo>
                    <a:lnTo>
                      <a:pt x="686" y="228"/>
                    </a:lnTo>
                    <a:lnTo>
                      <a:pt x="672" y="203"/>
                    </a:lnTo>
                    <a:lnTo>
                      <a:pt x="643" y="166"/>
                    </a:lnTo>
                    <a:lnTo>
                      <a:pt x="625" y="141"/>
                    </a:lnTo>
                    <a:lnTo>
                      <a:pt x="599" y="115"/>
                    </a:lnTo>
                    <a:lnTo>
                      <a:pt x="581" y="87"/>
                    </a:lnTo>
                    <a:lnTo>
                      <a:pt x="556" y="61"/>
                    </a:lnTo>
                    <a:lnTo>
                      <a:pt x="538" y="36"/>
                    </a:lnTo>
                    <a:lnTo>
                      <a:pt x="495" y="36"/>
                    </a:lnTo>
                    <a:lnTo>
                      <a:pt x="458" y="25"/>
                    </a:lnTo>
                    <a:lnTo>
                      <a:pt x="414" y="25"/>
                    </a:lnTo>
                    <a:lnTo>
                      <a:pt x="378" y="18"/>
                    </a:lnTo>
                    <a:lnTo>
                      <a:pt x="335" y="18"/>
                    </a:lnTo>
                    <a:lnTo>
                      <a:pt x="299" y="6"/>
                    </a:lnTo>
                    <a:lnTo>
                      <a:pt x="254" y="6"/>
                    </a:lnTo>
                    <a:lnTo>
                      <a:pt x="223" y="0"/>
                    </a:lnTo>
                    <a:lnTo>
                      <a:pt x="193" y="43"/>
                    </a:lnTo>
                    <a:lnTo>
                      <a:pt x="168" y="79"/>
                    </a:lnTo>
                    <a:lnTo>
                      <a:pt x="142" y="123"/>
                    </a:lnTo>
                    <a:lnTo>
                      <a:pt x="106" y="166"/>
                    </a:lnTo>
                    <a:lnTo>
                      <a:pt x="81" y="203"/>
                    </a:lnTo>
                    <a:lnTo>
                      <a:pt x="51" y="246"/>
                    </a:lnTo>
                    <a:lnTo>
                      <a:pt x="26" y="290"/>
                    </a:lnTo>
                    <a:lnTo>
                      <a:pt x="0" y="326"/>
                    </a:lnTo>
                    <a:lnTo>
                      <a:pt x="8" y="381"/>
                    </a:lnTo>
                    <a:lnTo>
                      <a:pt x="19" y="424"/>
                    </a:lnTo>
                    <a:lnTo>
                      <a:pt x="37" y="475"/>
                    </a:lnTo>
                    <a:lnTo>
                      <a:pt x="45" y="518"/>
                    </a:lnTo>
                    <a:lnTo>
                      <a:pt x="51" y="565"/>
                    </a:lnTo>
                    <a:lnTo>
                      <a:pt x="63" y="616"/>
                    </a:lnTo>
                    <a:lnTo>
                      <a:pt x="81" y="660"/>
                    </a:lnTo>
                    <a:lnTo>
                      <a:pt x="88" y="714"/>
                    </a:lnTo>
                    <a:lnTo>
                      <a:pt x="106" y="750"/>
                    </a:lnTo>
                    <a:lnTo>
                      <a:pt x="132" y="783"/>
                    </a:lnTo>
                    <a:lnTo>
                      <a:pt x="150" y="819"/>
                    </a:lnTo>
                    <a:lnTo>
                      <a:pt x="175" y="856"/>
                    </a:lnTo>
                    <a:lnTo>
                      <a:pt x="193" y="899"/>
                    </a:lnTo>
                    <a:lnTo>
                      <a:pt x="211" y="935"/>
                    </a:lnTo>
                    <a:lnTo>
                      <a:pt x="236" y="968"/>
                    </a:lnTo>
                    <a:lnTo>
                      <a:pt x="254" y="1004"/>
                    </a:lnTo>
                    <a:lnTo>
                      <a:pt x="284" y="1022"/>
                    </a:lnTo>
                    <a:lnTo>
                      <a:pt x="309" y="1040"/>
                    </a:lnTo>
                    <a:lnTo>
                      <a:pt x="327" y="1059"/>
                    </a:lnTo>
                    <a:lnTo>
                      <a:pt x="353" y="1077"/>
                    </a:lnTo>
                    <a:lnTo>
                      <a:pt x="371" y="1085"/>
                    </a:lnTo>
                    <a:lnTo>
                      <a:pt x="396" y="1103"/>
                    </a:lnTo>
                    <a:lnTo>
                      <a:pt x="426" y="1121"/>
                    </a:lnTo>
                    <a:lnTo>
                      <a:pt x="440" y="1139"/>
                    </a:lnTo>
                    <a:lnTo>
                      <a:pt x="458" y="1128"/>
                    </a:lnTo>
                    <a:lnTo>
                      <a:pt x="487" y="1110"/>
                    </a:lnTo>
                    <a:lnTo>
                      <a:pt x="502" y="1103"/>
                    </a:lnTo>
                    <a:lnTo>
                      <a:pt x="520" y="1085"/>
                    </a:lnTo>
                    <a:lnTo>
                      <a:pt x="538" y="1077"/>
                    </a:lnTo>
                    <a:lnTo>
                      <a:pt x="563" y="1059"/>
                    </a:lnTo>
                    <a:lnTo>
                      <a:pt x="581" y="1048"/>
                    </a:lnTo>
                    <a:lnTo>
                      <a:pt x="599" y="1040"/>
                    </a:lnTo>
                    <a:lnTo>
                      <a:pt x="625" y="1034"/>
                    </a:lnTo>
                    <a:lnTo>
                      <a:pt x="643" y="1034"/>
                    </a:lnTo>
                    <a:lnTo>
                      <a:pt x="672" y="1034"/>
                    </a:lnTo>
                    <a:lnTo>
                      <a:pt x="686" y="1022"/>
                    </a:lnTo>
                    <a:lnTo>
                      <a:pt x="716" y="1022"/>
                    </a:lnTo>
                    <a:lnTo>
                      <a:pt x="734" y="1015"/>
                    </a:lnTo>
                    <a:lnTo>
                      <a:pt x="759" y="1015"/>
                    </a:lnTo>
                    <a:lnTo>
                      <a:pt x="777" y="1015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9" name="Freeform 619"/>
              <p:cNvSpPr>
                <a:spLocks/>
              </p:cNvSpPr>
              <p:nvPr/>
            </p:nvSpPr>
            <p:spPr bwMode="auto">
              <a:xfrm>
                <a:off x="3470" y="1184"/>
                <a:ext cx="188" cy="255"/>
              </a:xfrm>
              <a:custGeom>
                <a:avLst/>
                <a:gdLst>
                  <a:gd name="T0" fmla="*/ 44 w 751"/>
                  <a:gd name="T1" fmla="*/ 57 h 1023"/>
                  <a:gd name="T2" fmla="*/ 45 w 751"/>
                  <a:gd name="T3" fmla="*/ 57 h 1023"/>
                  <a:gd name="T4" fmla="*/ 47 w 751"/>
                  <a:gd name="T5" fmla="*/ 57 h 1023"/>
                  <a:gd name="T6" fmla="*/ 47 w 751"/>
                  <a:gd name="T7" fmla="*/ 54 h 1023"/>
                  <a:gd name="T8" fmla="*/ 47 w 751"/>
                  <a:gd name="T9" fmla="*/ 49 h 1023"/>
                  <a:gd name="T10" fmla="*/ 47 w 751"/>
                  <a:gd name="T11" fmla="*/ 43 h 1023"/>
                  <a:gd name="T12" fmla="*/ 47 w 751"/>
                  <a:gd name="T13" fmla="*/ 38 h 1023"/>
                  <a:gd name="T14" fmla="*/ 45 w 751"/>
                  <a:gd name="T15" fmla="*/ 33 h 1023"/>
                  <a:gd name="T16" fmla="*/ 44 w 751"/>
                  <a:gd name="T17" fmla="*/ 28 h 1023"/>
                  <a:gd name="T18" fmla="*/ 42 w 751"/>
                  <a:gd name="T19" fmla="*/ 22 h 1023"/>
                  <a:gd name="T20" fmla="*/ 41 w 751"/>
                  <a:gd name="T21" fmla="*/ 17 h 1023"/>
                  <a:gd name="T22" fmla="*/ 39 w 751"/>
                  <a:gd name="T23" fmla="*/ 13 h 1023"/>
                  <a:gd name="T24" fmla="*/ 37 w 751"/>
                  <a:gd name="T25" fmla="*/ 10 h 1023"/>
                  <a:gd name="T26" fmla="*/ 34 w 751"/>
                  <a:gd name="T27" fmla="*/ 6 h 1023"/>
                  <a:gd name="T28" fmla="*/ 32 w 751"/>
                  <a:gd name="T29" fmla="*/ 3 h 1023"/>
                  <a:gd name="T30" fmla="*/ 28 w 751"/>
                  <a:gd name="T31" fmla="*/ 1 h 1023"/>
                  <a:gd name="T32" fmla="*/ 23 w 751"/>
                  <a:gd name="T33" fmla="*/ 1 h 1023"/>
                  <a:gd name="T34" fmla="*/ 19 w 751"/>
                  <a:gd name="T35" fmla="*/ 0 h 1023"/>
                  <a:gd name="T36" fmla="*/ 14 w 751"/>
                  <a:gd name="T37" fmla="*/ 0 h 1023"/>
                  <a:gd name="T38" fmla="*/ 11 w 751"/>
                  <a:gd name="T39" fmla="*/ 2 h 1023"/>
                  <a:gd name="T40" fmla="*/ 8 w 751"/>
                  <a:gd name="T41" fmla="*/ 7 h 1023"/>
                  <a:gd name="T42" fmla="*/ 5 w 751"/>
                  <a:gd name="T43" fmla="*/ 11 h 1023"/>
                  <a:gd name="T44" fmla="*/ 1 w 751"/>
                  <a:gd name="T45" fmla="*/ 16 h 1023"/>
                  <a:gd name="T46" fmla="*/ 1 w 751"/>
                  <a:gd name="T47" fmla="*/ 21 h 1023"/>
                  <a:gd name="T48" fmla="*/ 2 w 751"/>
                  <a:gd name="T49" fmla="*/ 26 h 1023"/>
                  <a:gd name="T50" fmla="*/ 3 w 751"/>
                  <a:gd name="T51" fmla="*/ 32 h 1023"/>
                  <a:gd name="T52" fmla="*/ 4 w 751"/>
                  <a:gd name="T53" fmla="*/ 37 h 1023"/>
                  <a:gd name="T54" fmla="*/ 6 w 751"/>
                  <a:gd name="T55" fmla="*/ 42 h 1023"/>
                  <a:gd name="T56" fmla="*/ 9 w 751"/>
                  <a:gd name="T57" fmla="*/ 46 h 1023"/>
                  <a:gd name="T58" fmla="*/ 11 w 751"/>
                  <a:gd name="T59" fmla="*/ 50 h 1023"/>
                  <a:gd name="T60" fmla="*/ 14 w 751"/>
                  <a:gd name="T61" fmla="*/ 54 h 1023"/>
                  <a:gd name="T62" fmla="*/ 16 w 751"/>
                  <a:gd name="T63" fmla="*/ 57 h 1023"/>
                  <a:gd name="T64" fmla="*/ 18 w 751"/>
                  <a:gd name="T65" fmla="*/ 59 h 1023"/>
                  <a:gd name="T66" fmla="*/ 21 w 751"/>
                  <a:gd name="T67" fmla="*/ 61 h 1023"/>
                  <a:gd name="T68" fmla="*/ 24 w 751"/>
                  <a:gd name="T69" fmla="*/ 63 h 1023"/>
                  <a:gd name="T70" fmla="*/ 26 w 751"/>
                  <a:gd name="T71" fmla="*/ 63 h 1023"/>
                  <a:gd name="T72" fmla="*/ 28 w 751"/>
                  <a:gd name="T73" fmla="*/ 62 h 1023"/>
                  <a:gd name="T74" fmla="*/ 31 w 751"/>
                  <a:gd name="T75" fmla="*/ 60 h 1023"/>
                  <a:gd name="T76" fmla="*/ 33 w 751"/>
                  <a:gd name="T77" fmla="*/ 59 h 1023"/>
                  <a:gd name="T78" fmla="*/ 35 w 751"/>
                  <a:gd name="T79" fmla="*/ 58 h 1023"/>
                  <a:gd name="T80" fmla="*/ 38 w 751"/>
                  <a:gd name="T81" fmla="*/ 58 h 1023"/>
                  <a:gd name="T82" fmla="*/ 40 w 751"/>
                  <a:gd name="T83" fmla="*/ 57 h 1023"/>
                  <a:gd name="T84" fmla="*/ 43 w 751"/>
                  <a:gd name="T85" fmla="*/ 57 h 10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1" h="1023">
                    <a:moveTo>
                      <a:pt x="697" y="910"/>
                    </a:moveTo>
                    <a:lnTo>
                      <a:pt x="707" y="910"/>
                    </a:lnTo>
                    <a:lnTo>
                      <a:pt x="715" y="910"/>
                    </a:lnTo>
                    <a:lnTo>
                      <a:pt x="725" y="910"/>
                    </a:lnTo>
                    <a:lnTo>
                      <a:pt x="733" y="910"/>
                    </a:lnTo>
                    <a:lnTo>
                      <a:pt x="743" y="910"/>
                    </a:lnTo>
                    <a:lnTo>
                      <a:pt x="751" y="910"/>
                    </a:lnTo>
                    <a:lnTo>
                      <a:pt x="751" y="863"/>
                    </a:lnTo>
                    <a:lnTo>
                      <a:pt x="751" y="820"/>
                    </a:lnTo>
                    <a:lnTo>
                      <a:pt x="743" y="787"/>
                    </a:lnTo>
                    <a:lnTo>
                      <a:pt x="743" y="739"/>
                    </a:lnTo>
                    <a:lnTo>
                      <a:pt x="743" y="696"/>
                    </a:lnTo>
                    <a:lnTo>
                      <a:pt x="743" y="663"/>
                    </a:lnTo>
                    <a:lnTo>
                      <a:pt x="743" y="617"/>
                    </a:lnTo>
                    <a:lnTo>
                      <a:pt x="733" y="573"/>
                    </a:lnTo>
                    <a:lnTo>
                      <a:pt x="725" y="530"/>
                    </a:lnTo>
                    <a:lnTo>
                      <a:pt x="715" y="485"/>
                    </a:lnTo>
                    <a:lnTo>
                      <a:pt x="697" y="449"/>
                    </a:lnTo>
                    <a:lnTo>
                      <a:pt x="689" y="406"/>
                    </a:lnTo>
                    <a:lnTo>
                      <a:pt x="671" y="363"/>
                    </a:lnTo>
                    <a:lnTo>
                      <a:pt x="664" y="319"/>
                    </a:lnTo>
                    <a:lnTo>
                      <a:pt x="653" y="276"/>
                    </a:lnTo>
                    <a:lnTo>
                      <a:pt x="634" y="228"/>
                    </a:lnTo>
                    <a:lnTo>
                      <a:pt x="616" y="203"/>
                    </a:lnTo>
                    <a:lnTo>
                      <a:pt x="602" y="177"/>
                    </a:lnTo>
                    <a:lnTo>
                      <a:pt x="583" y="159"/>
                    </a:lnTo>
                    <a:lnTo>
                      <a:pt x="555" y="134"/>
                    </a:lnTo>
                    <a:lnTo>
                      <a:pt x="540" y="104"/>
                    </a:lnTo>
                    <a:lnTo>
                      <a:pt x="522" y="79"/>
                    </a:lnTo>
                    <a:lnTo>
                      <a:pt x="504" y="55"/>
                    </a:lnTo>
                    <a:lnTo>
                      <a:pt x="479" y="36"/>
                    </a:lnTo>
                    <a:lnTo>
                      <a:pt x="443" y="25"/>
                    </a:lnTo>
                    <a:lnTo>
                      <a:pt x="407" y="25"/>
                    </a:lnTo>
                    <a:lnTo>
                      <a:pt x="370" y="18"/>
                    </a:lnTo>
                    <a:lnTo>
                      <a:pt x="337" y="18"/>
                    </a:lnTo>
                    <a:lnTo>
                      <a:pt x="301" y="10"/>
                    </a:lnTo>
                    <a:lnTo>
                      <a:pt x="265" y="10"/>
                    </a:lnTo>
                    <a:lnTo>
                      <a:pt x="229" y="10"/>
                    </a:lnTo>
                    <a:lnTo>
                      <a:pt x="196" y="0"/>
                    </a:lnTo>
                    <a:lnTo>
                      <a:pt x="166" y="36"/>
                    </a:lnTo>
                    <a:lnTo>
                      <a:pt x="153" y="73"/>
                    </a:lnTo>
                    <a:lnTo>
                      <a:pt x="123" y="116"/>
                    </a:lnTo>
                    <a:lnTo>
                      <a:pt x="98" y="152"/>
                    </a:lnTo>
                    <a:lnTo>
                      <a:pt x="72" y="185"/>
                    </a:lnTo>
                    <a:lnTo>
                      <a:pt x="44" y="221"/>
                    </a:lnTo>
                    <a:lnTo>
                      <a:pt x="18" y="257"/>
                    </a:lnTo>
                    <a:lnTo>
                      <a:pt x="0" y="301"/>
                    </a:lnTo>
                    <a:lnTo>
                      <a:pt x="11" y="345"/>
                    </a:lnTo>
                    <a:lnTo>
                      <a:pt x="18" y="381"/>
                    </a:lnTo>
                    <a:lnTo>
                      <a:pt x="29" y="424"/>
                    </a:lnTo>
                    <a:lnTo>
                      <a:pt x="36" y="467"/>
                    </a:lnTo>
                    <a:lnTo>
                      <a:pt x="44" y="511"/>
                    </a:lnTo>
                    <a:lnTo>
                      <a:pt x="54" y="555"/>
                    </a:lnTo>
                    <a:lnTo>
                      <a:pt x="62" y="602"/>
                    </a:lnTo>
                    <a:lnTo>
                      <a:pt x="80" y="645"/>
                    </a:lnTo>
                    <a:lnTo>
                      <a:pt x="98" y="671"/>
                    </a:lnTo>
                    <a:lnTo>
                      <a:pt x="116" y="708"/>
                    </a:lnTo>
                    <a:lnTo>
                      <a:pt x="134" y="739"/>
                    </a:lnTo>
                    <a:lnTo>
                      <a:pt x="153" y="776"/>
                    </a:lnTo>
                    <a:lnTo>
                      <a:pt x="178" y="802"/>
                    </a:lnTo>
                    <a:lnTo>
                      <a:pt x="196" y="838"/>
                    </a:lnTo>
                    <a:lnTo>
                      <a:pt x="214" y="874"/>
                    </a:lnTo>
                    <a:lnTo>
                      <a:pt x="229" y="910"/>
                    </a:lnTo>
                    <a:lnTo>
                      <a:pt x="247" y="917"/>
                    </a:lnTo>
                    <a:lnTo>
                      <a:pt x="275" y="935"/>
                    </a:lnTo>
                    <a:lnTo>
                      <a:pt x="293" y="954"/>
                    </a:lnTo>
                    <a:lnTo>
                      <a:pt x="319" y="962"/>
                    </a:lnTo>
                    <a:lnTo>
                      <a:pt x="337" y="980"/>
                    </a:lnTo>
                    <a:lnTo>
                      <a:pt x="356" y="998"/>
                    </a:lnTo>
                    <a:lnTo>
                      <a:pt x="381" y="1005"/>
                    </a:lnTo>
                    <a:lnTo>
                      <a:pt x="399" y="1023"/>
                    </a:lnTo>
                    <a:lnTo>
                      <a:pt x="417" y="1016"/>
                    </a:lnTo>
                    <a:lnTo>
                      <a:pt x="432" y="1005"/>
                    </a:lnTo>
                    <a:lnTo>
                      <a:pt x="450" y="990"/>
                    </a:lnTo>
                    <a:lnTo>
                      <a:pt x="468" y="980"/>
                    </a:lnTo>
                    <a:lnTo>
                      <a:pt x="486" y="972"/>
                    </a:lnTo>
                    <a:lnTo>
                      <a:pt x="504" y="954"/>
                    </a:lnTo>
                    <a:lnTo>
                      <a:pt x="522" y="943"/>
                    </a:lnTo>
                    <a:lnTo>
                      <a:pt x="540" y="935"/>
                    </a:lnTo>
                    <a:lnTo>
                      <a:pt x="555" y="935"/>
                    </a:lnTo>
                    <a:lnTo>
                      <a:pt x="583" y="929"/>
                    </a:lnTo>
                    <a:lnTo>
                      <a:pt x="602" y="929"/>
                    </a:lnTo>
                    <a:lnTo>
                      <a:pt x="616" y="929"/>
                    </a:lnTo>
                    <a:lnTo>
                      <a:pt x="634" y="917"/>
                    </a:lnTo>
                    <a:lnTo>
                      <a:pt x="664" y="917"/>
                    </a:lnTo>
                    <a:lnTo>
                      <a:pt x="682" y="917"/>
                    </a:lnTo>
                    <a:lnTo>
                      <a:pt x="697" y="91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0" name="Freeform 620"/>
              <p:cNvSpPr>
                <a:spLocks/>
              </p:cNvSpPr>
              <p:nvPr/>
            </p:nvSpPr>
            <p:spPr bwMode="auto">
              <a:xfrm>
                <a:off x="3485" y="1210"/>
                <a:ext cx="168" cy="228"/>
              </a:xfrm>
              <a:custGeom>
                <a:avLst/>
                <a:gdLst>
                  <a:gd name="T0" fmla="*/ 40 w 671"/>
                  <a:gd name="T1" fmla="*/ 51 h 912"/>
                  <a:gd name="T2" fmla="*/ 41 w 671"/>
                  <a:gd name="T3" fmla="*/ 51 h 912"/>
                  <a:gd name="T4" fmla="*/ 42 w 671"/>
                  <a:gd name="T5" fmla="*/ 51 h 912"/>
                  <a:gd name="T6" fmla="*/ 42 w 671"/>
                  <a:gd name="T7" fmla="*/ 48 h 912"/>
                  <a:gd name="T8" fmla="*/ 42 w 671"/>
                  <a:gd name="T9" fmla="*/ 44 h 912"/>
                  <a:gd name="T10" fmla="*/ 42 w 671"/>
                  <a:gd name="T11" fmla="*/ 39 h 912"/>
                  <a:gd name="T12" fmla="*/ 42 w 671"/>
                  <a:gd name="T13" fmla="*/ 34 h 912"/>
                  <a:gd name="T14" fmla="*/ 41 w 671"/>
                  <a:gd name="T15" fmla="*/ 30 h 912"/>
                  <a:gd name="T16" fmla="*/ 39 w 671"/>
                  <a:gd name="T17" fmla="*/ 25 h 912"/>
                  <a:gd name="T18" fmla="*/ 38 w 671"/>
                  <a:gd name="T19" fmla="*/ 20 h 912"/>
                  <a:gd name="T20" fmla="*/ 37 w 671"/>
                  <a:gd name="T21" fmla="*/ 15 h 912"/>
                  <a:gd name="T22" fmla="*/ 35 w 671"/>
                  <a:gd name="T23" fmla="*/ 12 h 912"/>
                  <a:gd name="T24" fmla="*/ 33 w 671"/>
                  <a:gd name="T25" fmla="*/ 9 h 912"/>
                  <a:gd name="T26" fmla="*/ 30 w 671"/>
                  <a:gd name="T27" fmla="*/ 6 h 912"/>
                  <a:gd name="T28" fmla="*/ 28 w 671"/>
                  <a:gd name="T29" fmla="*/ 4 h 912"/>
                  <a:gd name="T30" fmla="*/ 25 w 671"/>
                  <a:gd name="T31" fmla="*/ 2 h 912"/>
                  <a:gd name="T32" fmla="*/ 21 w 671"/>
                  <a:gd name="T33" fmla="*/ 1 h 912"/>
                  <a:gd name="T34" fmla="*/ 17 w 671"/>
                  <a:gd name="T35" fmla="*/ 1 h 912"/>
                  <a:gd name="T36" fmla="*/ 13 w 671"/>
                  <a:gd name="T37" fmla="*/ 1 h 912"/>
                  <a:gd name="T38" fmla="*/ 10 w 671"/>
                  <a:gd name="T39" fmla="*/ 2 h 912"/>
                  <a:gd name="T40" fmla="*/ 7 w 671"/>
                  <a:gd name="T41" fmla="*/ 6 h 912"/>
                  <a:gd name="T42" fmla="*/ 5 w 671"/>
                  <a:gd name="T43" fmla="*/ 11 h 912"/>
                  <a:gd name="T44" fmla="*/ 2 w 671"/>
                  <a:gd name="T45" fmla="*/ 15 h 912"/>
                  <a:gd name="T46" fmla="*/ 1 w 671"/>
                  <a:gd name="T47" fmla="*/ 19 h 912"/>
                  <a:gd name="T48" fmla="*/ 2 w 671"/>
                  <a:gd name="T49" fmla="*/ 24 h 912"/>
                  <a:gd name="T50" fmla="*/ 3 w 671"/>
                  <a:gd name="T51" fmla="*/ 29 h 912"/>
                  <a:gd name="T52" fmla="*/ 4 w 671"/>
                  <a:gd name="T53" fmla="*/ 33 h 912"/>
                  <a:gd name="T54" fmla="*/ 6 w 671"/>
                  <a:gd name="T55" fmla="*/ 38 h 912"/>
                  <a:gd name="T56" fmla="*/ 8 w 671"/>
                  <a:gd name="T57" fmla="*/ 42 h 912"/>
                  <a:gd name="T58" fmla="*/ 10 w 671"/>
                  <a:gd name="T59" fmla="*/ 45 h 912"/>
                  <a:gd name="T60" fmla="*/ 12 w 671"/>
                  <a:gd name="T61" fmla="*/ 49 h 912"/>
                  <a:gd name="T62" fmla="*/ 15 w 671"/>
                  <a:gd name="T63" fmla="*/ 52 h 912"/>
                  <a:gd name="T64" fmla="*/ 17 w 671"/>
                  <a:gd name="T65" fmla="*/ 53 h 912"/>
                  <a:gd name="T66" fmla="*/ 19 w 671"/>
                  <a:gd name="T67" fmla="*/ 55 h 912"/>
                  <a:gd name="T68" fmla="*/ 22 w 671"/>
                  <a:gd name="T69" fmla="*/ 56 h 912"/>
                  <a:gd name="T70" fmla="*/ 23 w 671"/>
                  <a:gd name="T71" fmla="*/ 56 h 912"/>
                  <a:gd name="T72" fmla="*/ 26 w 671"/>
                  <a:gd name="T73" fmla="*/ 56 h 912"/>
                  <a:gd name="T74" fmla="*/ 28 w 671"/>
                  <a:gd name="T75" fmla="*/ 54 h 912"/>
                  <a:gd name="T76" fmla="*/ 29 w 671"/>
                  <a:gd name="T77" fmla="*/ 53 h 912"/>
                  <a:gd name="T78" fmla="*/ 32 w 671"/>
                  <a:gd name="T79" fmla="*/ 52 h 912"/>
                  <a:gd name="T80" fmla="*/ 34 w 671"/>
                  <a:gd name="T81" fmla="*/ 52 h 912"/>
                  <a:gd name="T82" fmla="*/ 36 w 671"/>
                  <a:gd name="T83" fmla="*/ 52 h 912"/>
                  <a:gd name="T84" fmla="*/ 38 w 671"/>
                  <a:gd name="T85" fmla="*/ 51 h 9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71" h="912">
                    <a:moveTo>
                      <a:pt x="627" y="813"/>
                    </a:moveTo>
                    <a:lnTo>
                      <a:pt x="635" y="813"/>
                    </a:lnTo>
                    <a:lnTo>
                      <a:pt x="645" y="813"/>
                    </a:lnTo>
                    <a:lnTo>
                      <a:pt x="653" y="813"/>
                    </a:lnTo>
                    <a:lnTo>
                      <a:pt x="653" y="806"/>
                    </a:lnTo>
                    <a:lnTo>
                      <a:pt x="663" y="806"/>
                    </a:lnTo>
                    <a:lnTo>
                      <a:pt x="671" y="806"/>
                    </a:lnTo>
                    <a:lnTo>
                      <a:pt x="671" y="770"/>
                    </a:lnTo>
                    <a:lnTo>
                      <a:pt x="671" y="734"/>
                    </a:lnTo>
                    <a:lnTo>
                      <a:pt x="671" y="698"/>
                    </a:lnTo>
                    <a:lnTo>
                      <a:pt x="671" y="665"/>
                    </a:lnTo>
                    <a:lnTo>
                      <a:pt x="663" y="629"/>
                    </a:lnTo>
                    <a:lnTo>
                      <a:pt x="663" y="585"/>
                    </a:lnTo>
                    <a:lnTo>
                      <a:pt x="663" y="549"/>
                    </a:lnTo>
                    <a:lnTo>
                      <a:pt x="663" y="513"/>
                    </a:lnTo>
                    <a:lnTo>
                      <a:pt x="653" y="480"/>
                    </a:lnTo>
                    <a:lnTo>
                      <a:pt x="635" y="436"/>
                    </a:lnTo>
                    <a:lnTo>
                      <a:pt x="627" y="399"/>
                    </a:lnTo>
                    <a:lnTo>
                      <a:pt x="620" y="363"/>
                    </a:lnTo>
                    <a:lnTo>
                      <a:pt x="609" y="320"/>
                    </a:lnTo>
                    <a:lnTo>
                      <a:pt x="591" y="284"/>
                    </a:lnTo>
                    <a:lnTo>
                      <a:pt x="584" y="241"/>
                    </a:lnTo>
                    <a:lnTo>
                      <a:pt x="572" y="204"/>
                    </a:lnTo>
                    <a:lnTo>
                      <a:pt x="554" y="186"/>
                    </a:lnTo>
                    <a:lnTo>
                      <a:pt x="540" y="160"/>
                    </a:lnTo>
                    <a:lnTo>
                      <a:pt x="521" y="142"/>
                    </a:lnTo>
                    <a:lnTo>
                      <a:pt x="503" y="117"/>
                    </a:lnTo>
                    <a:lnTo>
                      <a:pt x="485" y="99"/>
                    </a:lnTo>
                    <a:lnTo>
                      <a:pt x="467" y="73"/>
                    </a:lnTo>
                    <a:lnTo>
                      <a:pt x="449" y="55"/>
                    </a:lnTo>
                    <a:lnTo>
                      <a:pt x="431" y="30"/>
                    </a:lnTo>
                    <a:lnTo>
                      <a:pt x="399" y="30"/>
                    </a:lnTo>
                    <a:lnTo>
                      <a:pt x="370" y="30"/>
                    </a:lnTo>
                    <a:lnTo>
                      <a:pt x="337" y="19"/>
                    </a:lnTo>
                    <a:lnTo>
                      <a:pt x="308" y="19"/>
                    </a:lnTo>
                    <a:lnTo>
                      <a:pt x="275" y="12"/>
                    </a:lnTo>
                    <a:lnTo>
                      <a:pt x="246" y="12"/>
                    </a:lnTo>
                    <a:lnTo>
                      <a:pt x="213" y="12"/>
                    </a:lnTo>
                    <a:lnTo>
                      <a:pt x="177" y="0"/>
                    </a:lnTo>
                    <a:lnTo>
                      <a:pt x="159" y="37"/>
                    </a:lnTo>
                    <a:lnTo>
                      <a:pt x="134" y="73"/>
                    </a:lnTo>
                    <a:lnTo>
                      <a:pt x="116" y="99"/>
                    </a:lnTo>
                    <a:lnTo>
                      <a:pt x="91" y="135"/>
                    </a:lnTo>
                    <a:lnTo>
                      <a:pt x="72" y="172"/>
                    </a:lnTo>
                    <a:lnTo>
                      <a:pt x="43" y="197"/>
                    </a:lnTo>
                    <a:lnTo>
                      <a:pt x="28" y="233"/>
                    </a:lnTo>
                    <a:lnTo>
                      <a:pt x="0" y="266"/>
                    </a:lnTo>
                    <a:lnTo>
                      <a:pt x="10" y="302"/>
                    </a:lnTo>
                    <a:lnTo>
                      <a:pt x="18" y="345"/>
                    </a:lnTo>
                    <a:lnTo>
                      <a:pt x="28" y="381"/>
                    </a:lnTo>
                    <a:lnTo>
                      <a:pt x="36" y="418"/>
                    </a:lnTo>
                    <a:lnTo>
                      <a:pt x="43" y="462"/>
                    </a:lnTo>
                    <a:lnTo>
                      <a:pt x="54" y="498"/>
                    </a:lnTo>
                    <a:lnTo>
                      <a:pt x="61" y="531"/>
                    </a:lnTo>
                    <a:lnTo>
                      <a:pt x="72" y="574"/>
                    </a:lnTo>
                    <a:lnTo>
                      <a:pt x="91" y="604"/>
                    </a:lnTo>
                    <a:lnTo>
                      <a:pt x="104" y="629"/>
                    </a:lnTo>
                    <a:lnTo>
                      <a:pt x="122" y="665"/>
                    </a:lnTo>
                    <a:lnTo>
                      <a:pt x="141" y="690"/>
                    </a:lnTo>
                    <a:lnTo>
                      <a:pt x="159" y="716"/>
                    </a:lnTo>
                    <a:lnTo>
                      <a:pt x="177" y="752"/>
                    </a:lnTo>
                    <a:lnTo>
                      <a:pt x="195" y="777"/>
                    </a:lnTo>
                    <a:lnTo>
                      <a:pt x="213" y="806"/>
                    </a:lnTo>
                    <a:lnTo>
                      <a:pt x="231" y="825"/>
                    </a:lnTo>
                    <a:lnTo>
                      <a:pt x="246" y="831"/>
                    </a:lnTo>
                    <a:lnTo>
                      <a:pt x="264" y="850"/>
                    </a:lnTo>
                    <a:lnTo>
                      <a:pt x="282" y="858"/>
                    </a:lnTo>
                    <a:lnTo>
                      <a:pt x="300" y="876"/>
                    </a:lnTo>
                    <a:lnTo>
                      <a:pt x="319" y="886"/>
                    </a:lnTo>
                    <a:lnTo>
                      <a:pt x="345" y="901"/>
                    </a:lnTo>
                    <a:lnTo>
                      <a:pt x="363" y="912"/>
                    </a:lnTo>
                    <a:lnTo>
                      <a:pt x="370" y="901"/>
                    </a:lnTo>
                    <a:lnTo>
                      <a:pt x="388" y="894"/>
                    </a:lnTo>
                    <a:lnTo>
                      <a:pt x="406" y="886"/>
                    </a:lnTo>
                    <a:lnTo>
                      <a:pt x="424" y="876"/>
                    </a:lnTo>
                    <a:lnTo>
                      <a:pt x="442" y="868"/>
                    </a:lnTo>
                    <a:lnTo>
                      <a:pt x="449" y="850"/>
                    </a:lnTo>
                    <a:lnTo>
                      <a:pt x="467" y="839"/>
                    </a:lnTo>
                    <a:lnTo>
                      <a:pt x="485" y="831"/>
                    </a:lnTo>
                    <a:lnTo>
                      <a:pt x="503" y="831"/>
                    </a:lnTo>
                    <a:lnTo>
                      <a:pt x="521" y="831"/>
                    </a:lnTo>
                    <a:lnTo>
                      <a:pt x="540" y="825"/>
                    </a:lnTo>
                    <a:lnTo>
                      <a:pt x="554" y="825"/>
                    </a:lnTo>
                    <a:lnTo>
                      <a:pt x="572" y="825"/>
                    </a:lnTo>
                    <a:lnTo>
                      <a:pt x="591" y="813"/>
                    </a:lnTo>
                    <a:lnTo>
                      <a:pt x="609" y="813"/>
                    </a:lnTo>
                    <a:lnTo>
                      <a:pt x="627" y="81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1" name="Freeform 621"/>
              <p:cNvSpPr>
                <a:spLocks/>
              </p:cNvSpPr>
              <p:nvPr/>
            </p:nvSpPr>
            <p:spPr bwMode="auto">
              <a:xfrm>
                <a:off x="3504" y="1237"/>
                <a:ext cx="147" cy="198"/>
              </a:xfrm>
              <a:custGeom>
                <a:avLst/>
                <a:gdLst>
                  <a:gd name="T0" fmla="*/ 34 w 591"/>
                  <a:gd name="T1" fmla="*/ 44 h 792"/>
                  <a:gd name="T2" fmla="*/ 36 w 591"/>
                  <a:gd name="T3" fmla="*/ 44 h 792"/>
                  <a:gd name="T4" fmla="*/ 37 w 591"/>
                  <a:gd name="T5" fmla="*/ 44 h 792"/>
                  <a:gd name="T6" fmla="*/ 36 w 591"/>
                  <a:gd name="T7" fmla="*/ 40 h 792"/>
                  <a:gd name="T8" fmla="*/ 36 w 591"/>
                  <a:gd name="T9" fmla="*/ 36 h 792"/>
                  <a:gd name="T10" fmla="*/ 36 w 591"/>
                  <a:gd name="T11" fmla="*/ 32 h 792"/>
                  <a:gd name="T12" fmla="*/ 36 w 591"/>
                  <a:gd name="T13" fmla="*/ 28 h 792"/>
                  <a:gd name="T14" fmla="*/ 34 w 591"/>
                  <a:gd name="T15" fmla="*/ 24 h 792"/>
                  <a:gd name="T16" fmla="*/ 33 w 591"/>
                  <a:gd name="T17" fmla="*/ 20 h 792"/>
                  <a:gd name="T18" fmla="*/ 32 w 591"/>
                  <a:gd name="T19" fmla="*/ 16 h 792"/>
                  <a:gd name="T20" fmla="*/ 31 w 591"/>
                  <a:gd name="T21" fmla="*/ 11 h 792"/>
                  <a:gd name="T22" fmla="*/ 29 w 591"/>
                  <a:gd name="T23" fmla="*/ 9 h 792"/>
                  <a:gd name="T24" fmla="*/ 27 w 591"/>
                  <a:gd name="T25" fmla="*/ 7 h 792"/>
                  <a:gd name="T26" fmla="*/ 25 w 591"/>
                  <a:gd name="T27" fmla="*/ 4 h 792"/>
                  <a:gd name="T28" fmla="*/ 23 w 591"/>
                  <a:gd name="T29" fmla="*/ 2 h 792"/>
                  <a:gd name="T30" fmla="*/ 20 w 591"/>
                  <a:gd name="T31" fmla="*/ 1 h 792"/>
                  <a:gd name="T32" fmla="*/ 16 w 591"/>
                  <a:gd name="T33" fmla="*/ 1 h 792"/>
                  <a:gd name="T34" fmla="*/ 13 w 591"/>
                  <a:gd name="T35" fmla="*/ 1 h 792"/>
                  <a:gd name="T36" fmla="*/ 10 w 591"/>
                  <a:gd name="T37" fmla="*/ 0 h 792"/>
                  <a:gd name="T38" fmla="*/ 7 w 591"/>
                  <a:gd name="T39" fmla="*/ 4 h 792"/>
                  <a:gd name="T40" fmla="*/ 5 w 591"/>
                  <a:gd name="T41" fmla="*/ 7 h 792"/>
                  <a:gd name="T42" fmla="*/ 2 w 591"/>
                  <a:gd name="T43" fmla="*/ 11 h 792"/>
                  <a:gd name="T44" fmla="*/ 0 w 591"/>
                  <a:gd name="T45" fmla="*/ 14 h 792"/>
                  <a:gd name="T46" fmla="*/ 1 w 591"/>
                  <a:gd name="T47" fmla="*/ 19 h 792"/>
                  <a:gd name="T48" fmla="*/ 2 w 591"/>
                  <a:gd name="T49" fmla="*/ 23 h 792"/>
                  <a:gd name="T50" fmla="*/ 3 w 591"/>
                  <a:gd name="T51" fmla="*/ 27 h 792"/>
                  <a:gd name="T52" fmla="*/ 4 w 591"/>
                  <a:gd name="T53" fmla="*/ 31 h 792"/>
                  <a:gd name="T54" fmla="*/ 6 w 591"/>
                  <a:gd name="T55" fmla="*/ 34 h 792"/>
                  <a:gd name="T56" fmla="*/ 8 w 591"/>
                  <a:gd name="T57" fmla="*/ 38 h 792"/>
                  <a:gd name="T58" fmla="*/ 9 w 591"/>
                  <a:gd name="T59" fmla="*/ 41 h 792"/>
                  <a:gd name="T60" fmla="*/ 11 w 591"/>
                  <a:gd name="T61" fmla="*/ 44 h 792"/>
                  <a:gd name="T62" fmla="*/ 13 w 591"/>
                  <a:gd name="T63" fmla="*/ 46 h 792"/>
                  <a:gd name="T64" fmla="*/ 15 w 591"/>
                  <a:gd name="T65" fmla="*/ 47 h 792"/>
                  <a:gd name="T66" fmla="*/ 17 w 591"/>
                  <a:gd name="T67" fmla="*/ 49 h 792"/>
                  <a:gd name="T68" fmla="*/ 19 w 591"/>
                  <a:gd name="T69" fmla="*/ 50 h 792"/>
                  <a:gd name="T70" fmla="*/ 21 w 591"/>
                  <a:gd name="T71" fmla="*/ 49 h 792"/>
                  <a:gd name="T72" fmla="*/ 23 w 591"/>
                  <a:gd name="T73" fmla="*/ 48 h 792"/>
                  <a:gd name="T74" fmla="*/ 24 w 591"/>
                  <a:gd name="T75" fmla="*/ 46 h 792"/>
                  <a:gd name="T76" fmla="*/ 26 w 591"/>
                  <a:gd name="T77" fmla="*/ 45 h 792"/>
                  <a:gd name="T78" fmla="*/ 28 w 591"/>
                  <a:gd name="T79" fmla="*/ 45 h 792"/>
                  <a:gd name="T80" fmla="*/ 30 w 591"/>
                  <a:gd name="T81" fmla="*/ 45 h 792"/>
                  <a:gd name="T82" fmla="*/ 32 w 591"/>
                  <a:gd name="T83" fmla="*/ 45 h 792"/>
                  <a:gd name="T84" fmla="*/ 34 w 591"/>
                  <a:gd name="T85" fmla="*/ 44 h 7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91" h="792">
                    <a:moveTo>
                      <a:pt x="548" y="704"/>
                    </a:moveTo>
                    <a:lnTo>
                      <a:pt x="555" y="704"/>
                    </a:lnTo>
                    <a:lnTo>
                      <a:pt x="563" y="704"/>
                    </a:lnTo>
                    <a:lnTo>
                      <a:pt x="573" y="704"/>
                    </a:lnTo>
                    <a:lnTo>
                      <a:pt x="581" y="704"/>
                    </a:lnTo>
                    <a:lnTo>
                      <a:pt x="591" y="704"/>
                    </a:lnTo>
                    <a:lnTo>
                      <a:pt x="581" y="668"/>
                    </a:lnTo>
                    <a:lnTo>
                      <a:pt x="581" y="643"/>
                    </a:lnTo>
                    <a:lnTo>
                      <a:pt x="581" y="607"/>
                    </a:lnTo>
                    <a:lnTo>
                      <a:pt x="581" y="574"/>
                    </a:lnTo>
                    <a:lnTo>
                      <a:pt x="581" y="544"/>
                    </a:lnTo>
                    <a:lnTo>
                      <a:pt x="581" y="513"/>
                    </a:lnTo>
                    <a:lnTo>
                      <a:pt x="573" y="483"/>
                    </a:lnTo>
                    <a:lnTo>
                      <a:pt x="573" y="450"/>
                    </a:lnTo>
                    <a:lnTo>
                      <a:pt x="563" y="414"/>
                    </a:lnTo>
                    <a:lnTo>
                      <a:pt x="555" y="378"/>
                    </a:lnTo>
                    <a:lnTo>
                      <a:pt x="548" y="342"/>
                    </a:lnTo>
                    <a:lnTo>
                      <a:pt x="537" y="317"/>
                    </a:lnTo>
                    <a:lnTo>
                      <a:pt x="530" y="280"/>
                    </a:lnTo>
                    <a:lnTo>
                      <a:pt x="519" y="247"/>
                    </a:lnTo>
                    <a:lnTo>
                      <a:pt x="512" y="211"/>
                    </a:lnTo>
                    <a:lnTo>
                      <a:pt x="500" y="175"/>
                    </a:lnTo>
                    <a:lnTo>
                      <a:pt x="482" y="157"/>
                    </a:lnTo>
                    <a:lnTo>
                      <a:pt x="468" y="139"/>
                    </a:lnTo>
                    <a:lnTo>
                      <a:pt x="449" y="124"/>
                    </a:lnTo>
                    <a:lnTo>
                      <a:pt x="439" y="106"/>
                    </a:lnTo>
                    <a:lnTo>
                      <a:pt x="421" y="77"/>
                    </a:lnTo>
                    <a:lnTo>
                      <a:pt x="406" y="63"/>
                    </a:lnTo>
                    <a:lnTo>
                      <a:pt x="388" y="44"/>
                    </a:lnTo>
                    <a:lnTo>
                      <a:pt x="377" y="26"/>
                    </a:lnTo>
                    <a:lnTo>
                      <a:pt x="345" y="26"/>
                    </a:lnTo>
                    <a:lnTo>
                      <a:pt x="316" y="15"/>
                    </a:lnTo>
                    <a:lnTo>
                      <a:pt x="291" y="15"/>
                    </a:lnTo>
                    <a:lnTo>
                      <a:pt x="265" y="15"/>
                    </a:lnTo>
                    <a:lnTo>
                      <a:pt x="236" y="8"/>
                    </a:lnTo>
                    <a:lnTo>
                      <a:pt x="210" y="8"/>
                    </a:lnTo>
                    <a:lnTo>
                      <a:pt x="185" y="8"/>
                    </a:lnTo>
                    <a:lnTo>
                      <a:pt x="159" y="0"/>
                    </a:lnTo>
                    <a:lnTo>
                      <a:pt x="141" y="26"/>
                    </a:lnTo>
                    <a:lnTo>
                      <a:pt x="113" y="63"/>
                    </a:lnTo>
                    <a:lnTo>
                      <a:pt x="95" y="88"/>
                    </a:lnTo>
                    <a:lnTo>
                      <a:pt x="80" y="114"/>
                    </a:lnTo>
                    <a:lnTo>
                      <a:pt x="62" y="139"/>
                    </a:lnTo>
                    <a:lnTo>
                      <a:pt x="32" y="175"/>
                    </a:lnTo>
                    <a:lnTo>
                      <a:pt x="19" y="200"/>
                    </a:lnTo>
                    <a:lnTo>
                      <a:pt x="0" y="229"/>
                    </a:lnTo>
                    <a:lnTo>
                      <a:pt x="7" y="262"/>
                    </a:lnTo>
                    <a:lnTo>
                      <a:pt x="19" y="298"/>
                    </a:lnTo>
                    <a:lnTo>
                      <a:pt x="25" y="335"/>
                    </a:lnTo>
                    <a:lnTo>
                      <a:pt x="32" y="360"/>
                    </a:lnTo>
                    <a:lnTo>
                      <a:pt x="32" y="396"/>
                    </a:lnTo>
                    <a:lnTo>
                      <a:pt x="44" y="432"/>
                    </a:lnTo>
                    <a:lnTo>
                      <a:pt x="50" y="465"/>
                    </a:lnTo>
                    <a:lnTo>
                      <a:pt x="62" y="501"/>
                    </a:lnTo>
                    <a:lnTo>
                      <a:pt x="80" y="526"/>
                    </a:lnTo>
                    <a:lnTo>
                      <a:pt x="95" y="544"/>
                    </a:lnTo>
                    <a:lnTo>
                      <a:pt x="105" y="574"/>
                    </a:lnTo>
                    <a:lnTo>
                      <a:pt x="123" y="599"/>
                    </a:lnTo>
                    <a:lnTo>
                      <a:pt x="141" y="625"/>
                    </a:lnTo>
                    <a:lnTo>
                      <a:pt x="149" y="650"/>
                    </a:lnTo>
                    <a:lnTo>
                      <a:pt x="167" y="679"/>
                    </a:lnTo>
                    <a:lnTo>
                      <a:pt x="185" y="704"/>
                    </a:lnTo>
                    <a:lnTo>
                      <a:pt x="203" y="716"/>
                    </a:lnTo>
                    <a:lnTo>
                      <a:pt x="210" y="730"/>
                    </a:lnTo>
                    <a:lnTo>
                      <a:pt x="228" y="741"/>
                    </a:lnTo>
                    <a:lnTo>
                      <a:pt x="247" y="749"/>
                    </a:lnTo>
                    <a:lnTo>
                      <a:pt x="265" y="759"/>
                    </a:lnTo>
                    <a:lnTo>
                      <a:pt x="283" y="777"/>
                    </a:lnTo>
                    <a:lnTo>
                      <a:pt x="298" y="785"/>
                    </a:lnTo>
                    <a:lnTo>
                      <a:pt x="309" y="792"/>
                    </a:lnTo>
                    <a:lnTo>
                      <a:pt x="327" y="785"/>
                    </a:lnTo>
                    <a:lnTo>
                      <a:pt x="334" y="777"/>
                    </a:lnTo>
                    <a:lnTo>
                      <a:pt x="352" y="767"/>
                    </a:lnTo>
                    <a:lnTo>
                      <a:pt x="370" y="759"/>
                    </a:lnTo>
                    <a:lnTo>
                      <a:pt x="377" y="749"/>
                    </a:lnTo>
                    <a:lnTo>
                      <a:pt x="395" y="741"/>
                    </a:lnTo>
                    <a:lnTo>
                      <a:pt x="406" y="730"/>
                    </a:lnTo>
                    <a:lnTo>
                      <a:pt x="421" y="722"/>
                    </a:lnTo>
                    <a:lnTo>
                      <a:pt x="439" y="722"/>
                    </a:lnTo>
                    <a:lnTo>
                      <a:pt x="449" y="722"/>
                    </a:lnTo>
                    <a:lnTo>
                      <a:pt x="468" y="722"/>
                    </a:lnTo>
                    <a:lnTo>
                      <a:pt x="482" y="716"/>
                    </a:lnTo>
                    <a:lnTo>
                      <a:pt x="500" y="716"/>
                    </a:lnTo>
                    <a:lnTo>
                      <a:pt x="512" y="716"/>
                    </a:lnTo>
                    <a:lnTo>
                      <a:pt x="530" y="716"/>
                    </a:lnTo>
                    <a:lnTo>
                      <a:pt x="548" y="70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2" name="Freeform 622"/>
              <p:cNvSpPr>
                <a:spLocks/>
              </p:cNvSpPr>
              <p:nvPr/>
            </p:nvSpPr>
            <p:spPr bwMode="auto">
              <a:xfrm>
                <a:off x="3521" y="1263"/>
                <a:ext cx="126" cy="172"/>
              </a:xfrm>
              <a:custGeom>
                <a:avLst/>
                <a:gdLst>
                  <a:gd name="T0" fmla="*/ 30 w 504"/>
                  <a:gd name="T1" fmla="*/ 38 h 686"/>
                  <a:gd name="T2" fmla="*/ 31 w 504"/>
                  <a:gd name="T3" fmla="*/ 38 h 686"/>
                  <a:gd name="T4" fmla="*/ 32 w 504"/>
                  <a:gd name="T5" fmla="*/ 36 h 686"/>
                  <a:gd name="T6" fmla="*/ 31 w 504"/>
                  <a:gd name="T7" fmla="*/ 33 h 686"/>
                  <a:gd name="T8" fmla="*/ 31 w 504"/>
                  <a:gd name="T9" fmla="*/ 29 h 686"/>
                  <a:gd name="T10" fmla="*/ 31 w 504"/>
                  <a:gd name="T11" fmla="*/ 26 h 686"/>
                  <a:gd name="T12" fmla="*/ 31 w 504"/>
                  <a:gd name="T13" fmla="*/ 22 h 686"/>
                  <a:gd name="T14" fmla="*/ 29 w 504"/>
                  <a:gd name="T15" fmla="*/ 19 h 686"/>
                  <a:gd name="T16" fmla="*/ 28 w 504"/>
                  <a:gd name="T17" fmla="*/ 15 h 686"/>
                  <a:gd name="T18" fmla="*/ 27 w 504"/>
                  <a:gd name="T19" fmla="*/ 12 h 686"/>
                  <a:gd name="T20" fmla="*/ 26 w 504"/>
                  <a:gd name="T21" fmla="*/ 9 h 686"/>
                  <a:gd name="T22" fmla="*/ 24 w 504"/>
                  <a:gd name="T23" fmla="*/ 7 h 686"/>
                  <a:gd name="T24" fmla="*/ 23 w 504"/>
                  <a:gd name="T25" fmla="*/ 4 h 686"/>
                  <a:gd name="T26" fmla="*/ 21 w 504"/>
                  <a:gd name="T27" fmla="*/ 2 h 686"/>
                  <a:gd name="T28" fmla="*/ 19 w 504"/>
                  <a:gd name="T29" fmla="*/ 1 h 686"/>
                  <a:gd name="T30" fmla="*/ 16 w 504"/>
                  <a:gd name="T31" fmla="*/ 1 h 686"/>
                  <a:gd name="T32" fmla="*/ 13 w 504"/>
                  <a:gd name="T33" fmla="*/ 1 h 686"/>
                  <a:gd name="T34" fmla="*/ 10 w 504"/>
                  <a:gd name="T35" fmla="*/ 0 h 686"/>
                  <a:gd name="T36" fmla="*/ 7 w 504"/>
                  <a:gd name="T37" fmla="*/ 2 h 686"/>
                  <a:gd name="T38" fmla="*/ 5 w 504"/>
                  <a:gd name="T39" fmla="*/ 5 h 686"/>
                  <a:gd name="T40" fmla="*/ 3 w 504"/>
                  <a:gd name="T41" fmla="*/ 8 h 686"/>
                  <a:gd name="T42" fmla="*/ 1 w 504"/>
                  <a:gd name="T43" fmla="*/ 11 h 686"/>
                  <a:gd name="T44" fmla="*/ 1 w 504"/>
                  <a:gd name="T45" fmla="*/ 14 h 686"/>
                  <a:gd name="T46" fmla="*/ 1 w 504"/>
                  <a:gd name="T47" fmla="*/ 18 h 686"/>
                  <a:gd name="T48" fmla="*/ 2 w 504"/>
                  <a:gd name="T49" fmla="*/ 22 h 686"/>
                  <a:gd name="T50" fmla="*/ 3 w 504"/>
                  <a:gd name="T51" fmla="*/ 25 h 686"/>
                  <a:gd name="T52" fmla="*/ 4 w 504"/>
                  <a:gd name="T53" fmla="*/ 28 h 686"/>
                  <a:gd name="T54" fmla="*/ 6 w 504"/>
                  <a:gd name="T55" fmla="*/ 31 h 686"/>
                  <a:gd name="T56" fmla="*/ 7 w 504"/>
                  <a:gd name="T57" fmla="*/ 34 h 686"/>
                  <a:gd name="T58" fmla="*/ 9 w 504"/>
                  <a:gd name="T59" fmla="*/ 36 h 686"/>
                  <a:gd name="T60" fmla="*/ 11 w 504"/>
                  <a:gd name="T61" fmla="*/ 39 h 686"/>
                  <a:gd name="T62" fmla="*/ 12 w 504"/>
                  <a:gd name="T63" fmla="*/ 40 h 686"/>
                  <a:gd name="T64" fmla="*/ 14 w 504"/>
                  <a:gd name="T65" fmla="*/ 41 h 686"/>
                  <a:gd name="T66" fmla="*/ 16 w 504"/>
                  <a:gd name="T67" fmla="*/ 42 h 686"/>
                  <a:gd name="T68" fmla="*/ 17 w 504"/>
                  <a:gd name="T69" fmla="*/ 43 h 686"/>
                  <a:gd name="T70" fmla="*/ 19 w 504"/>
                  <a:gd name="T71" fmla="*/ 42 h 686"/>
                  <a:gd name="T72" fmla="*/ 21 w 504"/>
                  <a:gd name="T73" fmla="*/ 40 h 686"/>
                  <a:gd name="T74" fmla="*/ 22 w 504"/>
                  <a:gd name="T75" fmla="*/ 40 h 686"/>
                  <a:gd name="T76" fmla="*/ 23 w 504"/>
                  <a:gd name="T77" fmla="*/ 39 h 686"/>
                  <a:gd name="T78" fmla="*/ 25 w 504"/>
                  <a:gd name="T79" fmla="*/ 39 h 686"/>
                  <a:gd name="T80" fmla="*/ 27 w 504"/>
                  <a:gd name="T81" fmla="*/ 39 h 686"/>
                  <a:gd name="T82" fmla="*/ 28 w 504"/>
                  <a:gd name="T83" fmla="*/ 38 h 6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4" h="686">
                    <a:moveTo>
                      <a:pt x="468" y="610"/>
                    </a:moveTo>
                    <a:lnTo>
                      <a:pt x="479" y="610"/>
                    </a:lnTo>
                    <a:lnTo>
                      <a:pt x="486" y="610"/>
                    </a:lnTo>
                    <a:lnTo>
                      <a:pt x="494" y="610"/>
                    </a:lnTo>
                    <a:lnTo>
                      <a:pt x="504" y="610"/>
                    </a:lnTo>
                    <a:lnTo>
                      <a:pt x="504" y="573"/>
                    </a:lnTo>
                    <a:lnTo>
                      <a:pt x="494" y="544"/>
                    </a:lnTo>
                    <a:lnTo>
                      <a:pt x="494" y="519"/>
                    </a:lnTo>
                    <a:lnTo>
                      <a:pt x="494" y="493"/>
                    </a:lnTo>
                    <a:lnTo>
                      <a:pt x="494" y="468"/>
                    </a:lnTo>
                    <a:lnTo>
                      <a:pt x="494" y="438"/>
                    </a:lnTo>
                    <a:lnTo>
                      <a:pt x="494" y="414"/>
                    </a:lnTo>
                    <a:lnTo>
                      <a:pt x="494" y="389"/>
                    </a:lnTo>
                    <a:lnTo>
                      <a:pt x="486" y="352"/>
                    </a:lnTo>
                    <a:lnTo>
                      <a:pt x="479" y="326"/>
                    </a:lnTo>
                    <a:lnTo>
                      <a:pt x="468" y="298"/>
                    </a:lnTo>
                    <a:lnTo>
                      <a:pt x="461" y="272"/>
                    </a:lnTo>
                    <a:lnTo>
                      <a:pt x="450" y="236"/>
                    </a:lnTo>
                    <a:lnTo>
                      <a:pt x="443" y="211"/>
                    </a:lnTo>
                    <a:lnTo>
                      <a:pt x="431" y="184"/>
                    </a:lnTo>
                    <a:lnTo>
                      <a:pt x="425" y="148"/>
                    </a:lnTo>
                    <a:lnTo>
                      <a:pt x="413" y="141"/>
                    </a:lnTo>
                    <a:lnTo>
                      <a:pt x="399" y="123"/>
                    </a:lnTo>
                    <a:lnTo>
                      <a:pt x="388" y="105"/>
                    </a:lnTo>
                    <a:lnTo>
                      <a:pt x="370" y="87"/>
                    </a:lnTo>
                    <a:lnTo>
                      <a:pt x="362" y="69"/>
                    </a:lnTo>
                    <a:lnTo>
                      <a:pt x="344" y="51"/>
                    </a:lnTo>
                    <a:lnTo>
                      <a:pt x="337" y="33"/>
                    </a:lnTo>
                    <a:lnTo>
                      <a:pt x="319" y="26"/>
                    </a:lnTo>
                    <a:lnTo>
                      <a:pt x="301" y="18"/>
                    </a:lnTo>
                    <a:lnTo>
                      <a:pt x="276" y="18"/>
                    </a:lnTo>
                    <a:lnTo>
                      <a:pt x="247" y="18"/>
                    </a:lnTo>
                    <a:lnTo>
                      <a:pt x="229" y="8"/>
                    </a:lnTo>
                    <a:lnTo>
                      <a:pt x="204" y="8"/>
                    </a:lnTo>
                    <a:lnTo>
                      <a:pt x="178" y="8"/>
                    </a:lnTo>
                    <a:lnTo>
                      <a:pt x="159" y="0"/>
                    </a:lnTo>
                    <a:lnTo>
                      <a:pt x="134" y="0"/>
                    </a:lnTo>
                    <a:lnTo>
                      <a:pt x="116" y="26"/>
                    </a:lnTo>
                    <a:lnTo>
                      <a:pt x="98" y="51"/>
                    </a:lnTo>
                    <a:lnTo>
                      <a:pt x="80" y="80"/>
                    </a:lnTo>
                    <a:lnTo>
                      <a:pt x="62" y="94"/>
                    </a:lnTo>
                    <a:lnTo>
                      <a:pt x="44" y="123"/>
                    </a:lnTo>
                    <a:lnTo>
                      <a:pt x="36" y="148"/>
                    </a:lnTo>
                    <a:lnTo>
                      <a:pt x="18" y="174"/>
                    </a:lnTo>
                    <a:lnTo>
                      <a:pt x="0" y="203"/>
                    </a:lnTo>
                    <a:lnTo>
                      <a:pt x="11" y="229"/>
                    </a:lnTo>
                    <a:lnTo>
                      <a:pt x="11" y="254"/>
                    </a:lnTo>
                    <a:lnTo>
                      <a:pt x="18" y="283"/>
                    </a:lnTo>
                    <a:lnTo>
                      <a:pt x="26" y="316"/>
                    </a:lnTo>
                    <a:lnTo>
                      <a:pt x="36" y="344"/>
                    </a:lnTo>
                    <a:lnTo>
                      <a:pt x="36" y="370"/>
                    </a:lnTo>
                    <a:lnTo>
                      <a:pt x="44" y="395"/>
                    </a:lnTo>
                    <a:lnTo>
                      <a:pt x="54" y="432"/>
                    </a:lnTo>
                    <a:lnTo>
                      <a:pt x="62" y="450"/>
                    </a:lnTo>
                    <a:lnTo>
                      <a:pt x="80" y="475"/>
                    </a:lnTo>
                    <a:lnTo>
                      <a:pt x="90" y="493"/>
                    </a:lnTo>
                    <a:lnTo>
                      <a:pt x="105" y="519"/>
                    </a:lnTo>
                    <a:lnTo>
                      <a:pt x="116" y="537"/>
                    </a:lnTo>
                    <a:lnTo>
                      <a:pt x="134" y="562"/>
                    </a:lnTo>
                    <a:lnTo>
                      <a:pt x="141" y="580"/>
                    </a:lnTo>
                    <a:lnTo>
                      <a:pt x="153" y="610"/>
                    </a:lnTo>
                    <a:lnTo>
                      <a:pt x="167" y="616"/>
                    </a:lnTo>
                    <a:lnTo>
                      <a:pt x="185" y="624"/>
                    </a:lnTo>
                    <a:lnTo>
                      <a:pt x="196" y="635"/>
                    </a:lnTo>
                    <a:lnTo>
                      <a:pt x="214" y="643"/>
                    </a:lnTo>
                    <a:lnTo>
                      <a:pt x="222" y="653"/>
                    </a:lnTo>
                    <a:lnTo>
                      <a:pt x="240" y="661"/>
                    </a:lnTo>
                    <a:lnTo>
                      <a:pt x="247" y="671"/>
                    </a:lnTo>
                    <a:lnTo>
                      <a:pt x="265" y="686"/>
                    </a:lnTo>
                    <a:lnTo>
                      <a:pt x="276" y="679"/>
                    </a:lnTo>
                    <a:lnTo>
                      <a:pt x="290" y="671"/>
                    </a:lnTo>
                    <a:lnTo>
                      <a:pt x="301" y="661"/>
                    </a:lnTo>
                    <a:lnTo>
                      <a:pt x="308" y="653"/>
                    </a:lnTo>
                    <a:lnTo>
                      <a:pt x="326" y="643"/>
                    </a:lnTo>
                    <a:lnTo>
                      <a:pt x="337" y="635"/>
                    </a:lnTo>
                    <a:lnTo>
                      <a:pt x="344" y="635"/>
                    </a:lnTo>
                    <a:lnTo>
                      <a:pt x="362" y="624"/>
                    </a:lnTo>
                    <a:lnTo>
                      <a:pt x="370" y="624"/>
                    </a:lnTo>
                    <a:lnTo>
                      <a:pt x="388" y="616"/>
                    </a:lnTo>
                    <a:lnTo>
                      <a:pt x="399" y="616"/>
                    </a:lnTo>
                    <a:lnTo>
                      <a:pt x="413" y="616"/>
                    </a:lnTo>
                    <a:lnTo>
                      <a:pt x="425" y="616"/>
                    </a:lnTo>
                    <a:lnTo>
                      <a:pt x="443" y="610"/>
                    </a:lnTo>
                    <a:lnTo>
                      <a:pt x="450" y="610"/>
                    </a:lnTo>
                    <a:lnTo>
                      <a:pt x="468" y="610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3" name="Freeform 623"/>
              <p:cNvSpPr>
                <a:spLocks/>
              </p:cNvSpPr>
              <p:nvPr/>
            </p:nvSpPr>
            <p:spPr bwMode="auto">
              <a:xfrm>
                <a:off x="3539" y="1290"/>
                <a:ext cx="103" cy="143"/>
              </a:xfrm>
              <a:custGeom>
                <a:avLst/>
                <a:gdLst>
                  <a:gd name="T0" fmla="*/ 24 w 414"/>
                  <a:gd name="T1" fmla="*/ 31 h 574"/>
                  <a:gd name="T2" fmla="*/ 25 w 414"/>
                  <a:gd name="T3" fmla="*/ 31 h 574"/>
                  <a:gd name="T4" fmla="*/ 26 w 414"/>
                  <a:gd name="T5" fmla="*/ 30 h 574"/>
                  <a:gd name="T6" fmla="*/ 26 w 414"/>
                  <a:gd name="T7" fmla="*/ 27 h 574"/>
                  <a:gd name="T8" fmla="*/ 25 w 414"/>
                  <a:gd name="T9" fmla="*/ 24 h 574"/>
                  <a:gd name="T10" fmla="*/ 25 w 414"/>
                  <a:gd name="T11" fmla="*/ 21 h 574"/>
                  <a:gd name="T12" fmla="*/ 25 w 414"/>
                  <a:gd name="T13" fmla="*/ 19 h 574"/>
                  <a:gd name="T14" fmla="*/ 24 w 414"/>
                  <a:gd name="T15" fmla="*/ 15 h 574"/>
                  <a:gd name="T16" fmla="*/ 23 w 414"/>
                  <a:gd name="T17" fmla="*/ 13 h 574"/>
                  <a:gd name="T18" fmla="*/ 22 w 414"/>
                  <a:gd name="T19" fmla="*/ 9 h 574"/>
                  <a:gd name="T20" fmla="*/ 21 w 414"/>
                  <a:gd name="T21" fmla="*/ 7 h 574"/>
                  <a:gd name="T22" fmla="*/ 20 w 414"/>
                  <a:gd name="T23" fmla="*/ 5 h 574"/>
                  <a:gd name="T24" fmla="*/ 18 w 414"/>
                  <a:gd name="T25" fmla="*/ 4 h 574"/>
                  <a:gd name="T26" fmla="*/ 17 w 414"/>
                  <a:gd name="T27" fmla="*/ 2 h 574"/>
                  <a:gd name="T28" fmla="*/ 15 w 414"/>
                  <a:gd name="T29" fmla="*/ 1 h 574"/>
                  <a:gd name="T30" fmla="*/ 13 w 414"/>
                  <a:gd name="T31" fmla="*/ 0 h 574"/>
                  <a:gd name="T32" fmla="*/ 10 w 414"/>
                  <a:gd name="T33" fmla="*/ 0 h 574"/>
                  <a:gd name="T34" fmla="*/ 8 w 414"/>
                  <a:gd name="T35" fmla="*/ 0 h 574"/>
                  <a:gd name="T36" fmla="*/ 6 w 414"/>
                  <a:gd name="T37" fmla="*/ 1 h 574"/>
                  <a:gd name="T38" fmla="*/ 4 w 414"/>
                  <a:gd name="T39" fmla="*/ 4 h 574"/>
                  <a:gd name="T40" fmla="*/ 2 w 414"/>
                  <a:gd name="T41" fmla="*/ 6 h 574"/>
                  <a:gd name="T42" fmla="*/ 0 w 414"/>
                  <a:gd name="T43" fmla="*/ 9 h 574"/>
                  <a:gd name="T44" fmla="*/ 0 w 414"/>
                  <a:gd name="T45" fmla="*/ 12 h 574"/>
                  <a:gd name="T46" fmla="*/ 0 w 414"/>
                  <a:gd name="T47" fmla="*/ 15 h 574"/>
                  <a:gd name="T48" fmla="*/ 1 w 414"/>
                  <a:gd name="T49" fmla="*/ 18 h 574"/>
                  <a:gd name="T50" fmla="*/ 2 w 414"/>
                  <a:gd name="T51" fmla="*/ 21 h 574"/>
                  <a:gd name="T52" fmla="*/ 3 w 414"/>
                  <a:gd name="T53" fmla="*/ 23 h 574"/>
                  <a:gd name="T54" fmla="*/ 4 w 414"/>
                  <a:gd name="T55" fmla="*/ 26 h 574"/>
                  <a:gd name="T56" fmla="*/ 6 w 414"/>
                  <a:gd name="T57" fmla="*/ 28 h 574"/>
                  <a:gd name="T58" fmla="*/ 7 w 414"/>
                  <a:gd name="T59" fmla="*/ 30 h 574"/>
                  <a:gd name="T60" fmla="*/ 9 w 414"/>
                  <a:gd name="T61" fmla="*/ 32 h 574"/>
                  <a:gd name="T62" fmla="*/ 10 w 414"/>
                  <a:gd name="T63" fmla="*/ 33 h 574"/>
                  <a:gd name="T64" fmla="*/ 11 w 414"/>
                  <a:gd name="T65" fmla="*/ 34 h 574"/>
                  <a:gd name="T66" fmla="*/ 13 w 414"/>
                  <a:gd name="T67" fmla="*/ 35 h 574"/>
                  <a:gd name="T68" fmla="*/ 14 w 414"/>
                  <a:gd name="T69" fmla="*/ 35 h 574"/>
                  <a:gd name="T70" fmla="*/ 15 w 414"/>
                  <a:gd name="T71" fmla="*/ 35 h 574"/>
                  <a:gd name="T72" fmla="*/ 16 w 414"/>
                  <a:gd name="T73" fmla="*/ 33 h 574"/>
                  <a:gd name="T74" fmla="*/ 18 w 414"/>
                  <a:gd name="T75" fmla="*/ 33 h 574"/>
                  <a:gd name="T76" fmla="*/ 19 w 414"/>
                  <a:gd name="T77" fmla="*/ 32 h 574"/>
                  <a:gd name="T78" fmla="*/ 20 w 414"/>
                  <a:gd name="T79" fmla="*/ 32 h 574"/>
                  <a:gd name="T80" fmla="*/ 22 w 414"/>
                  <a:gd name="T81" fmla="*/ 32 h 574"/>
                  <a:gd name="T82" fmla="*/ 23 w 414"/>
                  <a:gd name="T83" fmla="*/ 32 h 5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14" h="574">
                    <a:moveTo>
                      <a:pt x="389" y="511"/>
                    </a:moveTo>
                    <a:lnTo>
                      <a:pt x="389" y="505"/>
                    </a:lnTo>
                    <a:lnTo>
                      <a:pt x="396" y="505"/>
                    </a:lnTo>
                    <a:lnTo>
                      <a:pt x="407" y="505"/>
                    </a:lnTo>
                    <a:lnTo>
                      <a:pt x="414" y="505"/>
                    </a:lnTo>
                    <a:lnTo>
                      <a:pt x="414" y="486"/>
                    </a:lnTo>
                    <a:lnTo>
                      <a:pt x="414" y="457"/>
                    </a:lnTo>
                    <a:lnTo>
                      <a:pt x="414" y="432"/>
                    </a:lnTo>
                    <a:lnTo>
                      <a:pt x="414" y="414"/>
                    </a:lnTo>
                    <a:lnTo>
                      <a:pt x="407" y="388"/>
                    </a:lnTo>
                    <a:lnTo>
                      <a:pt x="407" y="370"/>
                    </a:lnTo>
                    <a:lnTo>
                      <a:pt x="407" y="345"/>
                    </a:lnTo>
                    <a:lnTo>
                      <a:pt x="407" y="315"/>
                    </a:lnTo>
                    <a:lnTo>
                      <a:pt x="396" y="302"/>
                    </a:lnTo>
                    <a:lnTo>
                      <a:pt x="396" y="272"/>
                    </a:lnTo>
                    <a:lnTo>
                      <a:pt x="389" y="247"/>
                    </a:lnTo>
                    <a:lnTo>
                      <a:pt x="378" y="221"/>
                    </a:lnTo>
                    <a:lnTo>
                      <a:pt x="371" y="203"/>
                    </a:lnTo>
                    <a:lnTo>
                      <a:pt x="371" y="178"/>
                    </a:lnTo>
                    <a:lnTo>
                      <a:pt x="359" y="149"/>
                    </a:lnTo>
                    <a:lnTo>
                      <a:pt x="353" y="131"/>
                    </a:lnTo>
                    <a:lnTo>
                      <a:pt x="341" y="116"/>
                    </a:lnTo>
                    <a:lnTo>
                      <a:pt x="327" y="98"/>
                    </a:lnTo>
                    <a:lnTo>
                      <a:pt x="316" y="87"/>
                    </a:lnTo>
                    <a:lnTo>
                      <a:pt x="308" y="69"/>
                    </a:lnTo>
                    <a:lnTo>
                      <a:pt x="298" y="61"/>
                    </a:lnTo>
                    <a:lnTo>
                      <a:pt x="280" y="43"/>
                    </a:lnTo>
                    <a:lnTo>
                      <a:pt x="272" y="36"/>
                    </a:lnTo>
                    <a:lnTo>
                      <a:pt x="265" y="18"/>
                    </a:lnTo>
                    <a:lnTo>
                      <a:pt x="247" y="18"/>
                    </a:lnTo>
                    <a:lnTo>
                      <a:pt x="229" y="18"/>
                    </a:lnTo>
                    <a:lnTo>
                      <a:pt x="204" y="7"/>
                    </a:lnTo>
                    <a:lnTo>
                      <a:pt x="186" y="7"/>
                    </a:lnTo>
                    <a:lnTo>
                      <a:pt x="168" y="7"/>
                    </a:lnTo>
                    <a:lnTo>
                      <a:pt x="150" y="7"/>
                    </a:lnTo>
                    <a:lnTo>
                      <a:pt x="124" y="0"/>
                    </a:lnTo>
                    <a:lnTo>
                      <a:pt x="106" y="0"/>
                    </a:lnTo>
                    <a:lnTo>
                      <a:pt x="95" y="25"/>
                    </a:lnTo>
                    <a:lnTo>
                      <a:pt x="81" y="43"/>
                    </a:lnTo>
                    <a:lnTo>
                      <a:pt x="62" y="61"/>
                    </a:lnTo>
                    <a:lnTo>
                      <a:pt x="51" y="87"/>
                    </a:lnTo>
                    <a:lnTo>
                      <a:pt x="33" y="106"/>
                    </a:lnTo>
                    <a:lnTo>
                      <a:pt x="26" y="124"/>
                    </a:lnTo>
                    <a:lnTo>
                      <a:pt x="8" y="149"/>
                    </a:lnTo>
                    <a:lnTo>
                      <a:pt x="0" y="167"/>
                    </a:lnTo>
                    <a:lnTo>
                      <a:pt x="0" y="193"/>
                    </a:lnTo>
                    <a:lnTo>
                      <a:pt x="8" y="211"/>
                    </a:lnTo>
                    <a:lnTo>
                      <a:pt x="8" y="239"/>
                    </a:lnTo>
                    <a:lnTo>
                      <a:pt x="18" y="265"/>
                    </a:lnTo>
                    <a:lnTo>
                      <a:pt x="26" y="284"/>
                    </a:lnTo>
                    <a:lnTo>
                      <a:pt x="26" y="309"/>
                    </a:lnTo>
                    <a:lnTo>
                      <a:pt x="33" y="333"/>
                    </a:lnTo>
                    <a:lnTo>
                      <a:pt x="44" y="363"/>
                    </a:lnTo>
                    <a:lnTo>
                      <a:pt x="51" y="378"/>
                    </a:lnTo>
                    <a:lnTo>
                      <a:pt x="62" y="396"/>
                    </a:lnTo>
                    <a:lnTo>
                      <a:pt x="69" y="414"/>
                    </a:lnTo>
                    <a:lnTo>
                      <a:pt x="81" y="432"/>
                    </a:lnTo>
                    <a:lnTo>
                      <a:pt x="95" y="450"/>
                    </a:lnTo>
                    <a:lnTo>
                      <a:pt x="106" y="468"/>
                    </a:lnTo>
                    <a:lnTo>
                      <a:pt x="113" y="486"/>
                    </a:lnTo>
                    <a:lnTo>
                      <a:pt x="124" y="505"/>
                    </a:lnTo>
                    <a:lnTo>
                      <a:pt x="142" y="511"/>
                    </a:lnTo>
                    <a:lnTo>
                      <a:pt x="150" y="519"/>
                    </a:lnTo>
                    <a:lnTo>
                      <a:pt x="157" y="530"/>
                    </a:lnTo>
                    <a:lnTo>
                      <a:pt x="175" y="538"/>
                    </a:lnTo>
                    <a:lnTo>
                      <a:pt x="186" y="548"/>
                    </a:lnTo>
                    <a:lnTo>
                      <a:pt x="193" y="556"/>
                    </a:lnTo>
                    <a:lnTo>
                      <a:pt x="204" y="566"/>
                    </a:lnTo>
                    <a:lnTo>
                      <a:pt x="218" y="574"/>
                    </a:lnTo>
                    <a:lnTo>
                      <a:pt x="229" y="566"/>
                    </a:lnTo>
                    <a:lnTo>
                      <a:pt x="236" y="556"/>
                    </a:lnTo>
                    <a:lnTo>
                      <a:pt x="247" y="556"/>
                    </a:lnTo>
                    <a:lnTo>
                      <a:pt x="254" y="548"/>
                    </a:lnTo>
                    <a:lnTo>
                      <a:pt x="265" y="538"/>
                    </a:lnTo>
                    <a:lnTo>
                      <a:pt x="272" y="530"/>
                    </a:lnTo>
                    <a:lnTo>
                      <a:pt x="290" y="530"/>
                    </a:lnTo>
                    <a:lnTo>
                      <a:pt x="298" y="519"/>
                    </a:lnTo>
                    <a:lnTo>
                      <a:pt x="308" y="519"/>
                    </a:lnTo>
                    <a:lnTo>
                      <a:pt x="316" y="519"/>
                    </a:lnTo>
                    <a:lnTo>
                      <a:pt x="327" y="511"/>
                    </a:lnTo>
                    <a:lnTo>
                      <a:pt x="341" y="511"/>
                    </a:lnTo>
                    <a:lnTo>
                      <a:pt x="353" y="511"/>
                    </a:lnTo>
                    <a:lnTo>
                      <a:pt x="359" y="511"/>
                    </a:lnTo>
                    <a:lnTo>
                      <a:pt x="378" y="511"/>
                    </a:lnTo>
                    <a:lnTo>
                      <a:pt x="389" y="511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4" name="Freeform 624"/>
              <p:cNvSpPr>
                <a:spLocks/>
              </p:cNvSpPr>
              <p:nvPr/>
            </p:nvSpPr>
            <p:spPr bwMode="auto">
              <a:xfrm>
                <a:off x="3554" y="1316"/>
                <a:ext cx="84" cy="115"/>
              </a:xfrm>
              <a:custGeom>
                <a:avLst/>
                <a:gdLst>
                  <a:gd name="T0" fmla="*/ 21 w 334"/>
                  <a:gd name="T1" fmla="*/ 25 h 460"/>
                  <a:gd name="T2" fmla="*/ 21 w 334"/>
                  <a:gd name="T3" fmla="*/ 24 h 460"/>
                  <a:gd name="T4" fmla="*/ 21 w 334"/>
                  <a:gd name="T5" fmla="*/ 22 h 460"/>
                  <a:gd name="T6" fmla="*/ 21 w 334"/>
                  <a:gd name="T7" fmla="*/ 19 h 460"/>
                  <a:gd name="T8" fmla="*/ 21 w 334"/>
                  <a:gd name="T9" fmla="*/ 17 h 460"/>
                  <a:gd name="T10" fmla="*/ 21 w 334"/>
                  <a:gd name="T11" fmla="*/ 15 h 460"/>
                  <a:gd name="T12" fmla="*/ 20 w 334"/>
                  <a:gd name="T13" fmla="*/ 13 h 460"/>
                  <a:gd name="T14" fmla="*/ 20 w 334"/>
                  <a:gd name="T15" fmla="*/ 10 h 460"/>
                  <a:gd name="T16" fmla="*/ 18 w 334"/>
                  <a:gd name="T17" fmla="*/ 8 h 460"/>
                  <a:gd name="T18" fmla="*/ 18 w 334"/>
                  <a:gd name="T19" fmla="*/ 6 h 460"/>
                  <a:gd name="T20" fmla="*/ 17 w 334"/>
                  <a:gd name="T21" fmla="*/ 5 h 460"/>
                  <a:gd name="T22" fmla="*/ 16 w 334"/>
                  <a:gd name="T23" fmla="*/ 4 h 460"/>
                  <a:gd name="T24" fmla="*/ 14 w 334"/>
                  <a:gd name="T25" fmla="*/ 2 h 460"/>
                  <a:gd name="T26" fmla="*/ 13 w 334"/>
                  <a:gd name="T27" fmla="*/ 1 h 460"/>
                  <a:gd name="T28" fmla="*/ 11 w 334"/>
                  <a:gd name="T29" fmla="*/ 1 h 460"/>
                  <a:gd name="T30" fmla="*/ 9 w 334"/>
                  <a:gd name="T31" fmla="*/ 1 h 460"/>
                  <a:gd name="T32" fmla="*/ 7 w 334"/>
                  <a:gd name="T33" fmla="*/ 0 h 460"/>
                  <a:gd name="T34" fmla="*/ 5 w 334"/>
                  <a:gd name="T35" fmla="*/ 1 h 460"/>
                  <a:gd name="T36" fmla="*/ 4 w 334"/>
                  <a:gd name="T37" fmla="*/ 4 h 460"/>
                  <a:gd name="T38" fmla="*/ 2 w 334"/>
                  <a:gd name="T39" fmla="*/ 6 h 460"/>
                  <a:gd name="T40" fmla="*/ 1 w 334"/>
                  <a:gd name="T41" fmla="*/ 7 h 460"/>
                  <a:gd name="T42" fmla="*/ 1 w 334"/>
                  <a:gd name="T43" fmla="*/ 9 h 460"/>
                  <a:gd name="T44" fmla="*/ 1 w 334"/>
                  <a:gd name="T45" fmla="*/ 12 h 460"/>
                  <a:gd name="T46" fmla="*/ 2 w 334"/>
                  <a:gd name="T47" fmla="*/ 14 h 460"/>
                  <a:gd name="T48" fmla="*/ 2 w 334"/>
                  <a:gd name="T49" fmla="*/ 17 h 460"/>
                  <a:gd name="T50" fmla="*/ 3 w 334"/>
                  <a:gd name="T51" fmla="*/ 19 h 460"/>
                  <a:gd name="T52" fmla="*/ 4 w 334"/>
                  <a:gd name="T53" fmla="*/ 21 h 460"/>
                  <a:gd name="T54" fmla="*/ 5 w 334"/>
                  <a:gd name="T55" fmla="*/ 23 h 460"/>
                  <a:gd name="T56" fmla="*/ 6 w 334"/>
                  <a:gd name="T57" fmla="*/ 24 h 460"/>
                  <a:gd name="T58" fmla="*/ 7 w 334"/>
                  <a:gd name="T59" fmla="*/ 26 h 460"/>
                  <a:gd name="T60" fmla="*/ 8 w 334"/>
                  <a:gd name="T61" fmla="*/ 27 h 460"/>
                  <a:gd name="T62" fmla="*/ 9 w 334"/>
                  <a:gd name="T63" fmla="*/ 28 h 460"/>
                  <a:gd name="T64" fmla="*/ 11 w 334"/>
                  <a:gd name="T65" fmla="*/ 28 h 460"/>
                  <a:gd name="T66" fmla="*/ 12 w 334"/>
                  <a:gd name="T67" fmla="*/ 28 h 460"/>
                  <a:gd name="T68" fmla="*/ 13 w 334"/>
                  <a:gd name="T69" fmla="*/ 28 h 460"/>
                  <a:gd name="T70" fmla="*/ 14 w 334"/>
                  <a:gd name="T71" fmla="*/ 27 h 460"/>
                  <a:gd name="T72" fmla="*/ 15 w 334"/>
                  <a:gd name="T73" fmla="*/ 27 h 460"/>
                  <a:gd name="T74" fmla="*/ 16 w 334"/>
                  <a:gd name="T75" fmla="*/ 26 h 460"/>
                  <a:gd name="T76" fmla="*/ 17 w 334"/>
                  <a:gd name="T77" fmla="*/ 26 h 460"/>
                  <a:gd name="T78" fmla="*/ 18 w 334"/>
                  <a:gd name="T79" fmla="*/ 26 h 460"/>
                  <a:gd name="T80" fmla="*/ 20 w 334"/>
                  <a:gd name="T81" fmla="*/ 25 h 4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4" h="460">
                    <a:moveTo>
                      <a:pt x="316" y="405"/>
                    </a:moveTo>
                    <a:lnTo>
                      <a:pt x="327" y="405"/>
                    </a:lnTo>
                    <a:lnTo>
                      <a:pt x="334" y="405"/>
                    </a:lnTo>
                    <a:lnTo>
                      <a:pt x="334" y="387"/>
                    </a:lnTo>
                    <a:lnTo>
                      <a:pt x="334" y="369"/>
                    </a:lnTo>
                    <a:lnTo>
                      <a:pt x="334" y="351"/>
                    </a:lnTo>
                    <a:lnTo>
                      <a:pt x="334" y="333"/>
                    </a:lnTo>
                    <a:lnTo>
                      <a:pt x="334" y="308"/>
                    </a:lnTo>
                    <a:lnTo>
                      <a:pt x="334" y="290"/>
                    </a:lnTo>
                    <a:lnTo>
                      <a:pt x="334" y="272"/>
                    </a:lnTo>
                    <a:lnTo>
                      <a:pt x="334" y="257"/>
                    </a:lnTo>
                    <a:lnTo>
                      <a:pt x="327" y="239"/>
                    </a:lnTo>
                    <a:lnTo>
                      <a:pt x="316" y="221"/>
                    </a:lnTo>
                    <a:lnTo>
                      <a:pt x="316" y="203"/>
                    </a:lnTo>
                    <a:lnTo>
                      <a:pt x="309" y="178"/>
                    </a:lnTo>
                    <a:lnTo>
                      <a:pt x="309" y="159"/>
                    </a:lnTo>
                    <a:lnTo>
                      <a:pt x="297" y="141"/>
                    </a:lnTo>
                    <a:lnTo>
                      <a:pt x="291" y="123"/>
                    </a:lnTo>
                    <a:lnTo>
                      <a:pt x="291" y="105"/>
                    </a:lnTo>
                    <a:lnTo>
                      <a:pt x="279" y="87"/>
                    </a:lnTo>
                    <a:lnTo>
                      <a:pt x="273" y="79"/>
                    </a:lnTo>
                    <a:lnTo>
                      <a:pt x="265" y="72"/>
                    </a:lnTo>
                    <a:lnTo>
                      <a:pt x="254" y="61"/>
                    </a:lnTo>
                    <a:lnTo>
                      <a:pt x="246" y="54"/>
                    </a:lnTo>
                    <a:lnTo>
                      <a:pt x="236" y="36"/>
                    </a:lnTo>
                    <a:lnTo>
                      <a:pt x="228" y="25"/>
                    </a:lnTo>
                    <a:lnTo>
                      <a:pt x="218" y="18"/>
                    </a:lnTo>
                    <a:lnTo>
                      <a:pt x="203" y="18"/>
                    </a:lnTo>
                    <a:lnTo>
                      <a:pt x="185" y="10"/>
                    </a:lnTo>
                    <a:lnTo>
                      <a:pt x="167" y="10"/>
                    </a:lnTo>
                    <a:lnTo>
                      <a:pt x="156" y="10"/>
                    </a:lnTo>
                    <a:lnTo>
                      <a:pt x="142" y="10"/>
                    </a:lnTo>
                    <a:lnTo>
                      <a:pt x="124" y="10"/>
                    </a:lnTo>
                    <a:lnTo>
                      <a:pt x="106" y="0"/>
                    </a:lnTo>
                    <a:lnTo>
                      <a:pt x="88" y="0"/>
                    </a:lnTo>
                    <a:lnTo>
                      <a:pt x="80" y="18"/>
                    </a:lnTo>
                    <a:lnTo>
                      <a:pt x="70" y="36"/>
                    </a:lnTo>
                    <a:lnTo>
                      <a:pt x="62" y="54"/>
                    </a:lnTo>
                    <a:lnTo>
                      <a:pt x="44" y="72"/>
                    </a:lnTo>
                    <a:lnTo>
                      <a:pt x="33" y="87"/>
                    </a:lnTo>
                    <a:lnTo>
                      <a:pt x="25" y="97"/>
                    </a:lnTo>
                    <a:lnTo>
                      <a:pt x="19" y="115"/>
                    </a:lnTo>
                    <a:lnTo>
                      <a:pt x="0" y="133"/>
                    </a:lnTo>
                    <a:lnTo>
                      <a:pt x="7" y="148"/>
                    </a:lnTo>
                    <a:lnTo>
                      <a:pt x="7" y="166"/>
                    </a:lnTo>
                    <a:lnTo>
                      <a:pt x="19" y="196"/>
                    </a:lnTo>
                    <a:lnTo>
                      <a:pt x="19" y="209"/>
                    </a:lnTo>
                    <a:lnTo>
                      <a:pt x="25" y="227"/>
                    </a:lnTo>
                    <a:lnTo>
                      <a:pt x="25" y="246"/>
                    </a:lnTo>
                    <a:lnTo>
                      <a:pt x="33" y="264"/>
                    </a:lnTo>
                    <a:lnTo>
                      <a:pt x="33" y="290"/>
                    </a:lnTo>
                    <a:lnTo>
                      <a:pt x="44" y="300"/>
                    </a:lnTo>
                    <a:lnTo>
                      <a:pt x="51" y="318"/>
                    </a:lnTo>
                    <a:lnTo>
                      <a:pt x="62" y="333"/>
                    </a:lnTo>
                    <a:lnTo>
                      <a:pt x="70" y="344"/>
                    </a:lnTo>
                    <a:lnTo>
                      <a:pt x="80" y="362"/>
                    </a:lnTo>
                    <a:lnTo>
                      <a:pt x="88" y="380"/>
                    </a:lnTo>
                    <a:lnTo>
                      <a:pt x="95" y="387"/>
                    </a:lnTo>
                    <a:lnTo>
                      <a:pt x="106" y="405"/>
                    </a:lnTo>
                    <a:lnTo>
                      <a:pt x="113" y="413"/>
                    </a:lnTo>
                    <a:lnTo>
                      <a:pt x="124" y="413"/>
                    </a:lnTo>
                    <a:lnTo>
                      <a:pt x="131" y="424"/>
                    </a:lnTo>
                    <a:lnTo>
                      <a:pt x="142" y="432"/>
                    </a:lnTo>
                    <a:lnTo>
                      <a:pt x="149" y="442"/>
                    </a:lnTo>
                    <a:lnTo>
                      <a:pt x="156" y="442"/>
                    </a:lnTo>
                    <a:lnTo>
                      <a:pt x="167" y="450"/>
                    </a:lnTo>
                    <a:lnTo>
                      <a:pt x="174" y="460"/>
                    </a:lnTo>
                    <a:lnTo>
                      <a:pt x="185" y="450"/>
                    </a:lnTo>
                    <a:lnTo>
                      <a:pt x="192" y="450"/>
                    </a:lnTo>
                    <a:lnTo>
                      <a:pt x="203" y="442"/>
                    </a:lnTo>
                    <a:lnTo>
                      <a:pt x="210" y="442"/>
                    </a:lnTo>
                    <a:lnTo>
                      <a:pt x="218" y="432"/>
                    </a:lnTo>
                    <a:lnTo>
                      <a:pt x="228" y="424"/>
                    </a:lnTo>
                    <a:lnTo>
                      <a:pt x="236" y="424"/>
                    </a:lnTo>
                    <a:lnTo>
                      <a:pt x="246" y="413"/>
                    </a:lnTo>
                    <a:lnTo>
                      <a:pt x="254" y="413"/>
                    </a:lnTo>
                    <a:lnTo>
                      <a:pt x="265" y="413"/>
                    </a:lnTo>
                    <a:lnTo>
                      <a:pt x="273" y="413"/>
                    </a:lnTo>
                    <a:lnTo>
                      <a:pt x="279" y="413"/>
                    </a:lnTo>
                    <a:lnTo>
                      <a:pt x="291" y="413"/>
                    </a:lnTo>
                    <a:lnTo>
                      <a:pt x="297" y="405"/>
                    </a:lnTo>
                    <a:lnTo>
                      <a:pt x="309" y="405"/>
                    </a:lnTo>
                    <a:lnTo>
                      <a:pt x="316" y="405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5" name="Freeform 625"/>
              <p:cNvSpPr>
                <a:spLocks/>
              </p:cNvSpPr>
              <p:nvPr/>
            </p:nvSpPr>
            <p:spPr bwMode="auto">
              <a:xfrm>
                <a:off x="3572" y="1342"/>
                <a:ext cx="64" cy="87"/>
              </a:xfrm>
              <a:custGeom>
                <a:avLst/>
                <a:gdLst>
                  <a:gd name="T0" fmla="*/ 15 w 257"/>
                  <a:gd name="T1" fmla="*/ 20 h 345"/>
                  <a:gd name="T2" fmla="*/ 16 w 257"/>
                  <a:gd name="T3" fmla="*/ 19 h 345"/>
                  <a:gd name="T4" fmla="*/ 15 w 257"/>
                  <a:gd name="T5" fmla="*/ 12 h 345"/>
                  <a:gd name="T6" fmla="*/ 13 w 257"/>
                  <a:gd name="T7" fmla="*/ 5 h 345"/>
                  <a:gd name="T8" fmla="*/ 10 w 257"/>
                  <a:gd name="T9" fmla="*/ 1 h 345"/>
                  <a:gd name="T10" fmla="*/ 4 w 257"/>
                  <a:gd name="T11" fmla="*/ 0 h 345"/>
                  <a:gd name="T12" fmla="*/ 0 w 257"/>
                  <a:gd name="T13" fmla="*/ 6 h 345"/>
                  <a:gd name="T14" fmla="*/ 1 w 257"/>
                  <a:gd name="T15" fmla="*/ 14 h 345"/>
                  <a:gd name="T16" fmla="*/ 5 w 257"/>
                  <a:gd name="T17" fmla="*/ 19 h 345"/>
                  <a:gd name="T18" fmla="*/ 8 w 257"/>
                  <a:gd name="T19" fmla="*/ 22 h 345"/>
                  <a:gd name="T20" fmla="*/ 11 w 257"/>
                  <a:gd name="T21" fmla="*/ 20 h 345"/>
                  <a:gd name="T22" fmla="*/ 15 w 257"/>
                  <a:gd name="T23" fmla="*/ 20 h 3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7" h="345">
                    <a:moveTo>
                      <a:pt x="239" y="308"/>
                    </a:moveTo>
                    <a:lnTo>
                      <a:pt x="257" y="300"/>
                    </a:lnTo>
                    <a:lnTo>
                      <a:pt x="246" y="195"/>
                    </a:lnTo>
                    <a:lnTo>
                      <a:pt x="209" y="79"/>
                    </a:lnTo>
                    <a:lnTo>
                      <a:pt x="158" y="10"/>
                    </a:lnTo>
                    <a:lnTo>
                      <a:pt x="72" y="0"/>
                    </a:lnTo>
                    <a:lnTo>
                      <a:pt x="0" y="98"/>
                    </a:lnTo>
                    <a:lnTo>
                      <a:pt x="25" y="213"/>
                    </a:lnTo>
                    <a:lnTo>
                      <a:pt x="79" y="300"/>
                    </a:lnTo>
                    <a:lnTo>
                      <a:pt x="133" y="345"/>
                    </a:lnTo>
                    <a:lnTo>
                      <a:pt x="184" y="319"/>
                    </a:lnTo>
                    <a:lnTo>
                      <a:pt x="239" y="30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6" name="Freeform 626"/>
              <p:cNvSpPr>
                <a:spLocks/>
              </p:cNvSpPr>
              <p:nvPr/>
            </p:nvSpPr>
            <p:spPr bwMode="auto">
              <a:xfrm>
                <a:off x="3927" y="1442"/>
                <a:ext cx="338" cy="260"/>
              </a:xfrm>
              <a:custGeom>
                <a:avLst/>
                <a:gdLst>
                  <a:gd name="T0" fmla="*/ 2 w 1351"/>
                  <a:gd name="T1" fmla="*/ 29 h 1041"/>
                  <a:gd name="T2" fmla="*/ 0 w 1351"/>
                  <a:gd name="T3" fmla="*/ 25 h 1041"/>
                  <a:gd name="T4" fmla="*/ 23 w 1351"/>
                  <a:gd name="T5" fmla="*/ 9 h 1041"/>
                  <a:gd name="T6" fmla="*/ 50 w 1351"/>
                  <a:gd name="T7" fmla="*/ 0 h 1041"/>
                  <a:gd name="T8" fmla="*/ 70 w 1351"/>
                  <a:gd name="T9" fmla="*/ 3 h 1041"/>
                  <a:gd name="T10" fmla="*/ 85 w 1351"/>
                  <a:gd name="T11" fmla="*/ 23 h 1041"/>
                  <a:gd name="T12" fmla="*/ 73 w 1351"/>
                  <a:gd name="T13" fmla="*/ 53 h 1041"/>
                  <a:gd name="T14" fmla="*/ 48 w 1351"/>
                  <a:gd name="T15" fmla="*/ 64 h 1041"/>
                  <a:gd name="T16" fmla="*/ 23 w 1351"/>
                  <a:gd name="T17" fmla="*/ 65 h 1041"/>
                  <a:gd name="T18" fmla="*/ 8 w 1351"/>
                  <a:gd name="T19" fmla="*/ 58 h 1041"/>
                  <a:gd name="T20" fmla="*/ 8 w 1351"/>
                  <a:gd name="T21" fmla="*/ 42 h 1041"/>
                  <a:gd name="T22" fmla="*/ 2 w 1351"/>
                  <a:gd name="T23" fmla="*/ 29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51" h="1041">
                    <a:moveTo>
                      <a:pt x="33" y="467"/>
                    </a:moveTo>
                    <a:lnTo>
                      <a:pt x="0" y="395"/>
                    </a:lnTo>
                    <a:lnTo>
                      <a:pt x="360" y="149"/>
                    </a:lnTo>
                    <a:lnTo>
                      <a:pt x="795" y="0"/>
                    </a:lnTo>
                    <a:lnTo>
                      <a:pt x="1110" y="43"/>
                    </a:lnTo>
                    <a:lnTo>
                      <a:pt x="1351" y="370"/>
                    </a:lnTo>
                    <a:lnTo>
                      <a:pt x="1173" y="856"/>
                    </a:lnTo>
                    <a:lnTo>
                      <a:pt x="759" y="1023"/>
                    </a:lnTo>
                    <a:lnTo>
                      <a:pt x="371" y="1041"/>
                    </a:lnTo>
                    <a:lnTo>
                      <a:pt x="124" y="932"/>
                    </a:lnTo>
                    <a:lnTo>
                      <a:pt x="124" y="678"/>
                    </a:lnTo>
                    <a:lnTo>
                      <a:pt x="33" y="46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7" name="Freeform 627"/>
              <p:cNvSpPr>
                <a:spLocks/>
              </p:cNvSpPr>
              <p:nvPr/>
            </p:nvSpPr>
            <p:spPr bwMode="auto">
              <a:xfrm>
                <a:off x="3929" y="1455"/>
                <a:ext cx="306" cy="238"/>
              </a:xfrm>
              <a:custGeom>
                <a:avLst/>
                <a:gdLst>
                  <a:gd name="T0" fmla="*/ 1 w 1227"/>
                  <a:gd name="T1" fmla="*/ 26 h 955"/>
                  <a:gd name="T2" fmla="*/ 1 w 1227"/>
                  <a:gd name="T3" fmla="*/ 25 h 955"/>
                  <a:gd name="T4" fmla="*/ 1 w 1227"/>
                  <a:gd name="T5" fmla="*/ 24 h 955"/>
                  <a:gd name="T6" fmla="*/ 0 w 1227"/>
                  <a:gd name="T7" fmla="*/ 23 h 955"/>
                  <a:gd name="T8" fmla="*/ 2 w 1227"/>
                  <a:gd name="T9" fmla="*/ 21 h 955"/>
                  <a:gd name="T10" fmla="*/ 8 w 1227"/>
                  <a:gd name="T11" fmla="*/ 17 h 955"/>
                  <a:gd name="T12" fmla="*/ 13 w 1227"/>
                  <a:gd name="T13" fmla="*/ 14 h 955"/>
                  <a:gd name="T14" fmla="*/ 18 w 1227"/>
                  <a:gd name="T15" fmla="*/ 10 h 955"/>
                  <a:gd name="T16" fmla="*/ 23 w 1227"/>
                  <a:gd name="T17" fmla="*/ 8 h 955"/>
                  <a:gd name="T18" fmla="*/ 30 w 1227"/>
                  <a:gd name="T19" fmla="*/ 6 h 955"/>
                  <a:gd name="T20" fmla="*/ 36 w 1227"/>
                  <a:gd name="T21" fmla="*/ 3 h 955"/>
                  <a:gd name="T22" fmla="*/ 42 w 1227"/>
                  <a:gd name="T23" fmla="*/ 1 h 955"/>
                  <a:gd name="T24" fmla="*/ 47 w 1227"/>
                  <a:gd name="T25" fmla="*/ 0 h 955"/>
                  <a:gd name="T26" fmla="*/ 52 w 1227"/>
                  <a:gd name="T27" fmla="*/ 1 h 955"/>
                  <a:gd name="T28" fmla="*/ 57 w 1227"/>
                  <a:gd name="T29" fmla="*/ 2 h 955"/>
                  <a:gd name="T30" fmla="*/ 61 w 1227"/>
                  <a:gd name="T31" fmla="*/ 2 h 955"/>
                  <a:gd name="T32" fmla="*/ 65 w 1227"/>
                  <a:gd name="T33" fmla="*/ 4 h 955"/>
                  <a:gd name="T34" fmla="*/ 68 w 1227"/>
                  <a:gd name="T35" fmla="*/ 9 h 955"/>
                  <a:gd name="T36" fmla="*/ 71 w 1227"/>
                  <a:gd name="T37" fmla="*/ 14 h 955"/>
                  <a:gd name="T38" fmla="*/ 75 w 1227"/>
                  <a:gd name="T39" fmla="*/ 19 h 955"/>
                  <a:gd name="T40" fmla="*/ 75 w 1227"/>
                  <a:gd name="T41" fmla="*/ 25 h 955"/>
                  <a:gd name="T42" fmla="*/ 73 w 1227"/>
                  <a:gd name="T43" fmla="*/ 31 h 955"/>
                  <a:gd name="T44" fmla="*/ 70 w 1227"/>
                  <a:gd name="T45" fmla="*/ 39 h 955"/>
                  <a:gd name="T46" fmla="*/ 68 w 1227"/>
                  <a:gd name="T47" fmla="*/ 45 h 955"/>
                  <a:gd name="T48" fmla="*/ 64 w 1227"/>
                  <a:gd name="T49" fmla="*/ 50 h 955"/>
                  <a:gd name="T50" fmla="*/ 58 w 1227"/>
                  <a:gd name="T51" fmla="*/ 52 h 955"/>
                  <a:gd name="T52" fmla="*/ 52 w 1227"/>
                  <a:gd name="T53" fmla="*/ 55 h 955"/>
                  <a:gd name="T54" fmla="*/ 46 w 1227"/>
                  <a:gd name="T55" fmla="*/ 57 h 955"/>
                  <a:gd name="T56" fmla="*/ 40 w 1227"/>
                  <a:gd name="T57" fmla="*/ 59 h 955"/>
                  <a:gd name="T58" fmla="*/ 35 w 1227"/>
                  <a:gd name="T59" fmla="*/ 59 h 955"/>
                  <a:gd name="T60" fmla="*/ 29 w 1227"/>
                  <a:gd name="T61" fmla="*/ 59 h 955"/>
                  <a:gd name="T62" fmla="*/ 24 w 1227"/>
                  <a:gd name="T63" fmla="*/ 59 h 955"/>
                  <a:gd name="T64" fmla="*/ 19 w 1227"/>
                  <a:gd name="T65" fmla="*/ 59 h 955"/>
                  <a:gd name="T66" fmla="*/ 15 w 1227"/>
                  <a:gd name="T67" fmla="*/ 57 h 955"/>
                  <a:gd name="T68" fmla="*/ 12 w 1227"/>
                  <a:gd name="T69" fmla="*/ 56 h 955"/>
                  <a:gd name="T70" fmla="*/ 9 w 1227"/>
                  <a:gd name="T71" fmla="*/ 54 h 955"/>
                  <a:gd name="T72" fmla="*/ 6 w 1227"/>
                  <a:gd name="T73" fmla="*/ 51 h 955"/>
                  <a:gd name="T74" fmla="*/ 6 w 1227"/>
                  <a:gd name="T75" fmla="*/ 48 h 955"/>
                  <a:gd name="T76" fmla="*/ 6 w 1227"/>
                  <a:gd name="T77" fmla="*/ 44 h 955"/>
                  <a:gd name="T78" fmla="*/ 6 w 1227"/>
                  <a:gd name="T79" fmla="*/ 41 h 955"/>
                  <a:gd name="T80" fmla="*/ 6 w 1227"/>
                  <a:gd name="T81" fmla="*/ 37 h 955"/>
                  <a:gd name="T82" fmla="*/ 5 w 1227"/>
                  <a:gd name="T83" fmla="*/ 34 h 955"/>
                  <a:gd name="T84" fmla="*/ 3 w 1227"/>
                  <a:gd name="T85" fmla="*/ 31 h 955"/>
                  <a:gd name="T86" fmla="*/ 2 w 1227"/>
                  <a:gd name="T87" fmla="*/ 28 h 95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27" h="955">
                    <a:moveTo>
                      <a:pt x="26" y="425"/>
                    </a:moveTo>
                    <a:lnTo>
                      <a:pt x="18" y="417"/>
                    </a:lnTo>
                    <a:lnTo>
                      <a:pt x="18" y="407"/>
                    </a:lnTo>
                    <a:lnTo>
                      <a:pt x="18" y="399"/>
                    </a:lnTo>
                    <a:lnTo>
                      <a:pt x="11" y="389"/>
                    </a:lnTo>
                    <a:lnTo>
                      <a:pt x="11" y="381"/>
                    </a:lnTo>
                    <a:lnTo>
                      <a:pt x="0" y="381"/>
                    </a:lnTo>
                    <a:lnTo>
                      <a:pt x="0" y="371"/>
                    </a:lnTo>
                    <a:lnTo>
                      <a:pt x="0" y="363"/>
                    </a:lnTo>
                    <a:lnTo>
                      <a:pt x="36" y="338"/>
                    </a:lnTo>
                    <a:lnTo>
                      <a:pt x="81" y="308"/>
                    </a:lnTo>
                    <a:lnTo>
                      <a:pt x="124" y="277"/>
                    </a:lnTo>
                    <a:lnTo>
                      <a:pt x="160" y="247"/>
                    </a:lnTo>
                    <a:lnTo>
                      <a:pt x="204" y="222"/>
                    </a:lnTo>
                    <a:lnTo>
                      <a:pt x="240" y="196"/>
                    </a:lnTo>
                    <a:lnTo>
                      <a:pt x="284" y="168"/>
                    </a:lnTo>
                    <a:lnTo>
                      <a:pt x="328" y="142"/>
                    </a:lnTo>
                    <a:lnTo>
                      <a:pt x="371" y="124"/>
                    </a:lnTo>
                    <a:lnTo>
                      <a:pt x="425" y="105"/>
                    </a:lnTo>
                    <a:lnTo>
                      <a:pt x="476" y="91"/>
                    </a:lnTo>
                    <a:lnTo>
                      <a:pt x="523" y="73"/>
                    </a:lnTo>
                    <a:lnTo>
                      <a:pt x="574" y="54"/>
                    </a:lnTo>
                    <a:lnTo>
                      <a:pt x="628" y="36"/>
                    </a:lnTo>
                    <a:lnTo>
                      <a:pt x="672" y="18"/>
                    </a:lnTo>
                    <a:lnTo>
                      <a:pt x="727" y="0"/>
                    </a:lnTo>
                    <a:lnTo>
                      <a:pt x="759" y="0"/>
                    </a:lnTo>
                    <a:lnTo>
                      <a:pt x="795" y="11"/>
                    </a:lnTo>
                    <a:lnTo>
                      <a:pt x="831" y="11"/>
                    </a:lnTo>
                    <a:lnTo>
                      <a:pt x="864" y="18"/>
                    </a:lnTo>
                    <a:lnTo>
                      <a:pt x="912" y="29"/>
                    </a:lnTo>
                    <a:lnTo>
                      <a:pt x="944" y="29"/>
                    </a:lnTo>
                    <a:lnTo>
                      <a:pt x="981" y="36"/>
                    </a:lnTo>
                    <a:lnTo>
                      <a:pt x="1017" y="36"/>
                    </a:lnTo>
                    <a:lnTo>
                      <a:pt x="1042" y="73"/>
                    </a:lnTo>
                    <a:lnTo>
                      <a:pt x="1067" y="117"/>
                    </a:lnTo>
                    <a:lnTo>
                      <a:pt x="1096" y="153"/>
                    </a:lnTo>
                    <a:lnTo>
                      <a:pt x="1121" y="186"/>
                    </a:lnTo>
                    <a:lnTo>
                      <a:pt x="1147" y="232"/>
                    </a:lnTo>
                    <a:lnTo>
                      <a:pt x="1176" y="265"/>
                    </a:lnTo>
                    <a:lnTo>
                      <a:pt x="1202" y="302"/>
                    </a:lnTo>
                    <a:lnTo>
                      <a:pt x="1227" y="338"/>
                    </a:lnTo>
                    <a:lnTo>
                      <a:pt x="1209" y="399"/>
                    </a:lnTo>
                    <a:lnTo>
                      <a:pt x="1191" y="450"/>
                    </a:lnTo>
                    <a:lnTo>
                      <a:pt x="1176" y="504"/>
                    </a:lnTo>
                    <a:lnTo>
                      <a:pt x="1147" y="556"/>
                    </a:lnTo>
                    <a:lnTo>
                      <a:pt x="1129" y="621"/>
                    </a:lnTo>
                    <a:lnTo>
                      <a:pt x="1115" y="671"/>
                    </a:lnTo>
                    <a:lnTo>
                      <a:pt x="1096" y="726"/>
                    </a:lnTo>
                    <a:lnTo>
                      <a:pt x="1078" y="788"/>
                    </a:lnTo>
                    <a:lnTo>
                      <a:pt x="1024" y="806"/>
                    </a:lnTo>
                    <a:lnTo>
                      <a:pt x="981" y="821"/>
                    </a:lnTo>
                    <a:lnTo>
                      <a:pt x="926" y="839"/>
                    </a:lnTo>
                    <a:lnTo>
                      <a:pt x="882" y="867"/>
                    </a:lnTo>
                    <a:lnTo>
                      <a:pt x="831" y="882"/>
                    </a:lnTo>
                    <a:lnTo>
                      <a:pt x="788" y="900"/>
                    </a:lnTo>
                    <a:lnTo>
                      <a:pt x="734" y="918"/>
                    </a:lnTo>
                    <a:lnTo>
                      <a:pt x="691" y="936"/>
                    </a:lnTo>
                    <a:lnTo>
                      <a:pt x="646" y="948"/>
                    </a:lnTo>
                    <a:lnTo>
                      <a:pt x="600" y="948"/>
                    </a:lnTo>
                    <a:lnTo>
                      <a:pt x="556" y="948"/>
                    </a:lnTo>
                    <a:lnTo>
                      <a:pt x="513" y="948"/>
                    </a:lnTo>
                    <a:lnTo>
                      <a:pt x="468" y="955"/>
                    </a:lnTo>
                    <a:lnTo>
                      <a:pt x="425" y="955"/>
                    </a:lnTo>
                    <a:lnTo>
                      <a:pt x="382" y="955"/>
                    </a:lnTo>
                    <a:lnTo>
                      <a:pt x="338" y="955"/>
                    </a:lnTo>
                    <a:lnTo>
                      <a:pt x="310" y="948"/>
                    </a:lnTo>
                    <a:lnTo>
                      <a:pt x="273" y="930"/>
                    </a:lnTo>
                    <a:lnTo>
                      <a:pt x="247" y="918"/>
                    </a:lnTo>
                    <a:lnTo>
                      <a:pt x="222" y="900"/>
                    </a:lnTo>
                    <a:lnTo>
                      <a:pt x="196" y="893"/>
                    </a:lnTo>
                    <a:lnTo>
                      <a:pt x="168" y="875"/>
                    </a:lnTo>
                    <a:lnTo>
                      <a:pt x="142" y="867"/>
                    </a:lnTo>
                    <a:lnTo>
                      <a:pt x="117" y="849"/>
                    </a:lnTo>
                    <a:lnTo>
                      <a:pt x="106" y="821"/>
                    </a:lnTo>
                    <a:lnTo>
                      <a:pt x="106" y="795"/>
                    </a:lnTo>
                    <a:lnTo>
                      <a:pt x="106" y="770"/>
                    </a:lnTo>
                    <a:lnTo>
                      <a:pt x="106" y="744"/>
                    </a:lnTo>
                    <a:lnTo>
                      <a:pt x="106" y="707"/>
                    </a:lnTo>
                    <a:lnTo>
                      <a:pt x="106" y="682"/>
                    </a:lnTo>
                    <a:lnTo>
                      <a:pt x="106" y="653"/>
                    </a:lnTo>
                    <a:lnTo>
                      <a:pt x="106" y="628"/>
                    </a:lnTo>
                    <a:lnTo>
                      <a:pt x="99" y="603"/>
                    </a:lnTo>
                    <a:lnTo>
                      <a:pt x="87" y="574"/>
                    </a:lnTo>
                    <a:lnTo>
                      <a:pt x="81" y="549"/>
                    </a:lnTo>
                    <a:lnTo>
                      <a:pt x="62" y="523"/>
                    </a:lnTo>
                    <a:lnTo>
                      <a:pt x="56" y="494"/>
                    </a:lnTo>
                    <a:lnTo>
                      <a:pt x="44" y="480"/>
                    </a:lnTo>
                    <a:lnTo>
                      <a:pt x="36" y="450"/>
                    </a:lnTo>
                    <a:lnTo>
                      <a:pt x="26" y="425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8" name="Freeform 628"/>
              <p:cNvSpPr>
                <a:spLocks/>
              </p:cNvSpPr>
              <p:nvPr/>
            </p:nvSpPr>
            <p:spPr bwMode="auto">
              <a:xfrm>
                <a:off x="3929" y="1466"/>
                <a:ext cx="280" cy="218"/>
              </a:xfrm>
              <a:custGeom>
                <a:avLst/>
                <a:gdLst>
                  <a:gd name="T0" fmla="*/ 1 w 1121"/>
                  <a:gd name="T1" fmla="*/ 24 h 874"/>
                  <a:gd name="T2" fmla="*/ 1 w 1121"/>
                  <a:gd name="T3" fmla="*/ 23 h 874"/>
                  <a:gd name="T4" fmla="*/ 1 w 1121"/>
                  <a:gd name="T5" fmla="*/ 22 h 874"/>
                  <a:gd name="T6" fmla="*/ 0 w 1121"/>
                  <a:gd name="T7" fmla="*/ 21 h 874"/>
                  <a:gd name="T8" fmla="*/ 2 w 1121"/>
                  <a:gd name="T9" fmla="*/ 19 h 874"/>
                  <a:gd name="T10" fmla="*/ 7 w 1121"/>
                  <a:gd name="T11" fmla="*/ 16 h 874"/>
                  <a:gd name="T12" fmla="*/ 11 w 1121"/>
                  <a:gd name="T13" fmla="*/ 13 h 874"/>
                  <a:gd name="T14" fmla="*/ 16 w 1121"/>
                  <a:gd name="T15" fmla="*/ 10 h 874"/>
                  <a:gd name="T16" fmla="*/ 21 w 1121"/>
                  <a:gd name="T17" fmla="*/ 7 h 874"/>
                  <a:gd name="T18" fmla="*/ 27 w 1121"/>
                  <a:gd name="T19" fmla="*/ 6 h 874"/>
                  <a:gd name="T20" fmla="*/ 33 w 1121"/>
                  <a:gd name="T21" fmla="*/ 3 h 874"/>
                  <a:gd name="T22" fmla="*/ 38 w 1121"/>
                  <a:gd name="T23" fmla="*/ 1 h 874"/>
                  <a:gd name="T24" fmla="*/ 43 w 1121"/>
                  <a:gd name="T25" fmla="*/ 0 h 874"/>
                  <a:gd name="T26" fmla="*/ 47 w 1121"/>
                  <a:gd name="T27" fmla="*/ 1 h 874"/>
                  <a:gd name="T28" fmla="*/ 52 w 1121"/>
                  <a:gd name="T29" fmla="*/ 2 h 874"/>
                  <a:gd name="T30" fmla="*/ 56 w 1121"/>
                  <a:gd name="T31" fmla="*/ 2 h 874"/>
                  <a:gd name="T32" fmla="*/ 60 w 1121"/>
                  <a:gd name="T33" fmla="*/ 4 h 874"/>
                  <a:gd name="T34" fmla="*/ 62 w 1121"/>
                  <a:gd name="T35" fmla="*/ 9 h 874"/>
                  <a:gd name="T36" fmla="*/ 65 w 1121"/>
                  <a:gd name="T37" fmla="*/ 13 h 874"/>
                  <a:gd name="T38" fmla="*/ 68 w 1121"/>
                  <a:gd name="T39" fmla="*/ 17 h 874"/>
                  <a:gd name="T40" fmla="*/ 69 w 1121"/>
                  <a:gd name="T41" fmla="*/ 23 h 874"/>
                  <a:gd name="T42" fmla="*/ 67 w 1121"/>
                  <a:gd name="T43" fmla="*/ 29 h 874"/>
                  <a:gd name="T44" fmla="*/ 65 w 1121"/>
                  <a:gd name="T45" fmla="*/ 35 h 874"/>
                  <a:gd name="T46" fmla="*/ 62 w 1121"/>
                  <a:gd name="T47" fmla="*/ 42 h 874"/>
                  <a:gd name="T48" fmla="*/ 58 w 1121"/>
                  <a:gd name="T49" fmla="*/ 46 h 874"/>
                  <a:gd name="T50" fmla="*/ 53 w 1121"/>
                  <a:gd name="T51" fmla="*/ 48 h 874"/>
                  <a:gd name="T52" fmla="*/ 47 w 1121"/>
                  <a:gd name="T53" fmla="*/ 50 h 874"/>
                  <a:gd name="T54" fmla="*/ 42 w 1121"/>
                  <a:gd name="T55" fmla="*/ 52 h 874"/>
                  <a:gd name="T56" fmla="*/ 37 w 1121"/>
                  <a:gd name="T57" fmla="*/ 54 h 874"/>
                  <a:gd name="T58" fmla="*/ 32 w 1121"/>
                  <a:gd name="T59" fmla="*/ 54 h 874"/>
                  <a:gd name="T60" fmla="*/ 26 w 1121"/>
                  <a:gd name="T61" fmla="*/ 54 h 874"/>
                  <a:gd name="T62" fmla="*/ 21 w 1121"/>
                  <a:gd name="T63" fmla="*/ 54 h 874"/>
                  <a:gd name="T64" fmla="*/ 18 w 1121"/>
                  <a:gd name="T65" fmla="*/ 54 h 874"/>
                  <a:gd name="T66" fmla="*/ 14 w 1121"/>
                  <a:gd name="T67" fmla="*/ 52 h 874"/>
                  <a:gd name="T68" fmla="*/ 11 w 1121"/>
                  <a:gd name="T69" fmla="*/ 51 h 874"/>
                  <a:gd name="T70" fmla="*/ 8 w 1121"/>
                  <a:gd name="T71" fmla="*/ 49 h 874"/>
                  <a:gd name="T72" fmla="*/ 6 w 1121"/>
                  <a:gd name="T73" fmla="*/ 47 h 874"/>
                  <a:gd name="T74" fmla="*/ 6 w 1121"/>
                  <a:gd name="T75" fmla="*/ 44 h 874"/>
                  <a:gd name="T76" fmla="*/ 6 w 1121"/>
                  <a:gd name="T77" fmla="*/ 41 h 874"/>
                  <a:gd name="T78" fmla="*/ 6 w 1121"/>
                  <a:gd name="T79" fmla="*/ 37 h 874"/>
                  <a:gd name="T80" fmla="*/ 5 w 1121"/>
                  <a:gd name="T81" fmla="*/ 34 h 874"/>
                  <a:gd name="T82" fmla="*/ 4 w 1121"/>
                  <a:gd name="T83" fmla="*/ 31 h 874"/>
                  <a:gd name="T84" fmla="*/ 3 w 1121"/>
                  <a:gd name="T85" fmla="*/ 29 h 874"/>
                  <a:gd name="T86" fmla="*/ 2 w 1121"/>
                  <a:gd name="T87" fmla="*/ 26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21" h="874">
                    <a:moveTo>
                      <a:pt x="26" y="388"/>
                    </a:moveTo>
                    <a:lnTo>
                      <a:pt x="26" y="381"/>
                    </a:lnTo>
                    <a:lnTo>
                      <a:pt x="18" y="381"/>
                    </a:lnTo>
                    <a:lnTo>
                      <a:pt x="18" y="373"/>
                    </a:lnTo>
                    <a:lnTo>
                      <a:pt x="11" y="363"/>
                    </a:lnTo>
                    <a:lnTo>
                      <a:pt x="11" y="355"/>
                    </a:lnTo>
                    <a:lnTo>
                      <a:pt x="11" y="345"/>
                    </a:lnTo>
                    <a:lnTo>
                      <a:pt x="0" y="345"/>
                    </a:lnTo>
                    <a:lnTo>
                      <a:pt x="0" y="337"/>
                    </a:lnTo>
                    <a:lnTo>
                      <a:pt x="36" y="312"/>
                    </a:lnTo>
                    <a:lnTo>
                      <a:pt x="74" y="282"/>
                    </a:lnTo>
                    <a:lnTo>
                      <a:pt x="117" y="258"/>
                    </a:lnTo>
                    <a:lnTo>
                      <a:pt x="150" y="233"/>
                    </a:lnTo>
                    <a:lnTo>
                      <a:pt x="186" y="214"/>
                    </a:lnTo>
                    <a:lnTo>
                      <a:pt x="222" y="188"/>
                    </a:lnTo>
                    <a:lnTo>
                      <a:pt x="265" y="160"/>
                    </a:lnTo>
                    <a:lnTo>
                      <a:pt x="302" y="134"/>
                    </a:lnTo>
                    <a:lnTo>
                      <a:pt x="346" y="116"/>
                    </a:lnTo>
                    <a:lnTo>
                      <a:pt x="389" y="98"/>
                    </a:lnTo>
                    <a:lnTo>
                      <a:pt x="432" y="91"/>
                    </a:lnTo>
                    <a:lnTo>
                      <a:pt x="476" y="73"/>
                    </a:lnTo>
                    <a:lnTo>
                      <a:pt x="523" y="55"/>
                    </a:lnTo>
                    <a:lnTo>
                      <a:pt x="574" y="36"/>
                    </a:lnTo>
                    <a:lnTo>
                      <a:pt x="618" y="18"/>
                    </a:lnTo>
                    <a:lnTo>
                      <a:pt x="661" y="0"/>
                    </a:lnTo>
                    <a:lnTo>
                      <a:pt x="697" y="10"/>
                    </a:lnTo>
                    <a:lnTo>
                      <a:pt x="727" y="10"/>
                    </a:lnTo>
                    <a:lnTo>
                      <a:pt x="759" y="18"/>
                    </a:lnTo>
                    <a:lnTo>
                      <a:pt x="795" y="18"/>
                    </a:lnTo>
                    <a:lnTo>
                      <a:pt x="831" y="29"/>
                    </a:lnTo>
                    <a:lnTo>
                      <a:pt x="857" y="36"/>
                    </a:lnTo>
                    <a:lnTo>
                      <a:pt x="893" y="36"/>
                    </a:lnTo>
                    <a:lnTo>
                      <a:pt x="926" y="47"/>
                    </a:lnTo>
                    <a:lnTo>
                      <a:pt x="955" y="73"/>
                    </a:lnTo>
                    <a:lnTo>
                      <a:pt x="973" y="109"/>
                    </a:lnTo>
                    <a:lnTo>
                      <a:pt x="999" y="142"/>
                    </a:lnTo>
                    <a:lnTo>
                      <a:pt x="1024" y="178"/>
                    </a:lnTo>
                    <a:lnTo>
                      <a:pt x="1049" y="214"/>
                    </a:lnTo>
                    <a:lnTo>
                      <a:pt x="1067" y="251"/>
                    </a:lnTo>
                    <a:lnTo>
                      <a:pt x="1096" y="282"/>
                    </a:lnTo>
                    <a:lnTo>
                      <a:pt x="1121" y="319"/>
                    </a:lnTo>
                    <a:lnTo>
                      <a:pt x="1103" y="363"/>
                    </a:lnTo>
                    <a:lnTo>
                      <a:pt x="1085" y="417"/>
                    </a:lnTo>
                    <a:lnTo>
                      <a:pt x="1067" y="468"/>
                    </a:lnTo>
                    <a:lnTo>
                      <a:pt x="1049" y="512"/>
                    </a:lnTo>
                    <a:lnTo>
                      <a:pt x="1035" y="566"/>
                    </a:lnTo>
                    <a:lnTo>
                      <a:pt x="1017" y="620"/>
                    </a:lnTo>
                    <a:lnTo>
                      <a:pt x="999" y="671"/>
                    </a:lnTo>
                    <a:lnTo>
                      <a:pt x="981" y="714"/>
                    </a:lnTo>
                    <a:lnTo>
                      <a:pt x="937" y="733"/>
                    </a:lnTo>
                    <a:lnTo>
                      <a:pt x="893" y="751"/>
                    </a:lnTo>
                    <a:lnTo>
                      <a:pt x="849" y="769"/>
                    </a:lnTo>
                    <a:lnTo>
                      <a:pt x="803" y="787"/>
                    </a:lnTo>
                    <a:lnTo>
                      <a:pt x="759" y="805"/>
                    </a:lnTo>
                    <a:lnTo>
                      <a:pt x="715" y="823"/>
                    </a:lnTo>
                    <a:lnTo>
                      <a:pt x="672" y="838"/>
                    </a:lnTo>
                    <a:lnTo>
                      <a:pt x="628" y="867"/>
                    </a:lnTo>
                    <a:lnTo>
                      <a:pt x="592" y="867"/>
                    </a:lnTo>
                    <a:lnTo>
                      <a:pt x="549" y="867"/>
                    </a:lnTo>
                    <a:lnTo>
                      <a:pt x="513" y="867"/>
                    </a:lnTo>
                    <a:lnTo>
                      <a:pt x="468" y="867"/>
                    </a:lnTo>
                    <a:lnTo>
                      <a:pt x="425" y="874"/>
                    </a:lnTo>
                    <a:lnTo>
                      <a:pt x="389" y="874"/>
                    </a:lnTo>
                    <a:lnTo>
                      <a:pt x="346" y="874"/>
                    </a:lnTo>
                    <a:lnTo>
                      <a:pt x="310" y="874"/>
                    </a:lnTo>
                    <a:lnTo>
                      <a:pt x="284" y="867"/>
                    </a:lnTo>
                    <a:lnTo>
                      <a:pt x="259" y="849"/>
                    </a:lnTo>
                    <a:lnTo>
                      <a:pt x="229" y="838"/>
                    </a:lnTo>
                    <a:lnTo>
                      <a:pt x="204" y="831"/>
                    </a:lnTo>
                    <a:lnTo>
                      <a:pt x="178" y="813"/>
                    </a:lnTo>
                    <a:lnTo>
                      <a:pt x="160" y="805"/>
                    </a:lnTo>
                    <a:lnTo>
                      <a:pt x="135" y="795"/>
                    </a:lnTo>
                    <a:lnTo>
                      <a:pt x="106" y="777"/>
                    </a:lnTo>
                    <a:lnTo>
                      <a:pt x="106" y="762"/>
                    </a:lnTo>
                    <a:lnTo>
                      <a:pt x="106" y="733"/>
                    </a:lnTo>
                    <a:lnTo>
                      <a:pt x="106" y="708"/>
                    </a:lnTo>
                    <a:lnTo>
                      <a:pt x="106" y="682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2"/>
                    </a:lnTo>
                    <a:lnTo>
                      <a:pt x="99" y="577"/>
                    </a:lnTo>
                    <a:lnTo>
                      <a:pt x="87" y="548"/>
                    </a:lnTo>
                    <a:lnTo>
                      <a:pt x="81" y="530"/>
                    </a:lnTo>
                    <a:lnTo>
                      <a:pt x="74" y="505"/>
                    </a:lnTo>
                    <a:lnTo>
                      <a:pt x="62" y="487"/>
                    </a:lnTo>
                    <a:lnTo>
                      <a:pt x="56" y="460"/>
                    </a:lnTo>
                    <a:lnTo>
                      <a:pt x="44" y="436"/>
                    </a:lnTo>
                    <a:lnTo>
                      <a:pt x="36" y="417"/>
                    </a:lnTo>
                    <a:lnTo>
                      <a:pt x="26" y="38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9" name="Freeform 629"/>
              <p:cNvSpPr>
                <a:spLocks/>
              </p:cNvSpPr>
              <p:nvPr/>
            </p:nvSpPr>
            <p:spPr bwMode="auto">
              <a:xfrm>
                <a:off x="3929" y="1479"/>
                <a:ext cx="254" cy="196"/>
              </a:xfrm>
              <a:custGeom>
                <a:avLst/>
                <a:gdLst>
                  <a:gd name="T0" fmla="*/ 1 w 1017"/>
                  <a:gd name="T1" fmla="*/ 22 h 783"/>
                  <a:gd name="T2" fmla="*/ 1 w 1017"/>
                  <a:gd name="T3" fmla="*/ 21 h 783"/>
                  <a:gd name="T4" fmla="*/ 1 w 1017"/>
                  <a:gd name="T5" fmla="*/ 19 h 783"/>
                  <a:gd name="T6" fmla="*/ 2 w 1017"/>
                  <a:gd name="T7" fmla="*/ 17 h 783"/>
                  <a:gd name="T8" fmla="*/ 6 w 1017"/>
                  <a:gd name="T9" fmla="*/ 14 h 783"/>
                  <a:gd name="T10" fmla="*/ 10 w 1017"/>
                  <a:gd name="T11" fmla="*/ 12 h 783"/>
                  <a:gd name="T12" fmla="*/ 15 w 1017"/>
                  <a:gd name="T13" fmla="*/ 9 h 783"/>
                  <a:gd name="T14" fmla="*/ 19 w 1017"/>
                  <a:gd name="T15" fmla="*/ 7 h 783"/>
                  <a:gd name="T16" fmla="*/ 25 w 1017"/>
                  <a:gd name="T17" fmla="*/ 4 h 783"/>
                  <a:gd name="T18" fmla="*/ 30 w 1017"/>
                  <a:gd name="T19" fmla="*/ 3 h 783"/>
                  <a:gd name="T20" fmla="*/ 35 w 1017"/>
                  <a:gd name="T21" fmla="*/ 1 h 783"/>
                  <a:gd name="T22" fmla="*/ 39 w 1017"/>
                  <a:gd name="T23" fmla="*/ 1 h 783"/>
                  <a:gd name="T24" fmla="*/ 43 w 1017"/>
                  <a:gd name="T25" fmla="*/ 1 h 783"/>
                  <a:gd name="T26" fmla="*/ 47 w 1017"/>
                  <a:gd name="T27" fmla="*/ 2 h 783"/>
                  <a:gd name="T28" fmla="*/ 51 w 1017"/>
                  <a:gd name="T29" fmla="*/ 2 h 783"/>
                  <a:gd name="T30" fmla="*/ 53 w 1017"/>
                  <a:gd name="T31" fmla="*/ 4 h 783"/>
                  <a:gd name="T32" fmla="*/ 56 w 1017"/>
                  <a:gd name="T33" fmla="*/ 8 h 783"/>
                  <a:gd name="T34" fmla="*/ 59 w 1017"/>
                  <a:gd name="T35" fmla="*/ 12 h 783"/>
                  <a:gd name="T36" fmla="*/ 62 w 1017"/>
                  <a:gd name="T37" fmla="*/ 16 h 783"/>
                  <a:gd name="T38" fmla="*/ 62 w 1017"/>
                  <a:gd name="T39" fmla="*/ 21 h 783"/>
                  <a:gd name="T40" fmla="*/ 60 w 1017"/>
                  <a:gd name="T41" fmla="*/ 26 h 783"/>
                  <a:gd name="T42" fmla="*/ 58 w 1017"/>
                  <a:gd name="T43" fmla="*/ 32 h 783"/>
                  <a:gd name="T44" fmla="*/ 56 w 1017"/>
                  <a:gd name="T45" fmla="*/ 38 h 783"/>
                  <a:gd name="T46" fmla="*/ 53 w 1017"/>
                  <a:gd name="T47" fmla="*/ 41 h 783"/>
                  <a:gd name="T48" fmla="*/ 48 w 1017"/>
                  <a:gd name="T49" fmla="*/ 43 h 783"/>
                  <a:gd name="T50" fmla="*/ 43 w 1017"/>
                  <a:gd name="T51" fmla="*/ 45 h 783"/>
                  <a:gd name="T52" fmla="*/ 38 w 1017"/>
                  <a:gd name="T53" fmla="*/ 48 h 783"/>
                  <a:gd name="T54" fmla="*/ 33 w 1017"/>
                  <a:gd name="T55" fmla="*/ 49 h 783"/>
                  <a:gd name="T56" fmla="*/ 29 w 1017"/>
                  <a:gd name="T57" fmla="*/ 49 h 783"/>
                  <a:gd name="T58" fmla="*/ 24 w 1017"/>
                  <a:gd name="T59" fmla="*/ 49 h 783"/>
                  <a:gd name="T60" fmla="*/ 20 w 1017"/>
                  <a:gd name="T61" fmla="*/ 49 h 783"/>
                  <a:gd name="T62" fmla="*/ 16 w 1017"/>
                  <a:gd name="T63" fmla="*/ 49 h 783"/>
                  <a:gd name="T64" fmla="*/ 13 w 1017"/>
                  <a:gd name="T65" fmla="*/ 47 h 783"/>
                  <a:gd name="T66" fmla="*/ 10 w 1017"/>
                  <a:gd name="T67" fmla="*/ 46 h 783"/>
                  <a:gd name="T68" fmla="*/ 8 w 1017"/>
                  <a:gd name="T69" fmla="*/ 45 h 783"/>
                  <a:gd name="T70" fmla="*/ 6 w 1017"/>
                  <a:gd name="T71" fmla="*/ 43 h 783"/>
                  <a:gd name="T72" fmla="*/ 6 w 1017"/>
                  <a:gd name="T73" fmla="*/ 39 h 783"/>
                  <a:gd name="T74" fmla="*/ 6 w 1017"/>
                  <a:gd name="T75" fmla="*/ 37 h 783"/>
                  <a:gd name="T76" fmla="*/ 6 w 1017"/>
                  <a:gd name="T77" fmla="*/ 34 h 783"/>
                  <a:gd name="T78" fmla="*/ 5 w 1017"/>
                  <a:gd name="T79" fmla="*/ 31 h 783"/>
                  <a:gd name="T80" fmla="*/ 4 w 1017"/>
                  <a:gd name="T81" fmla="*/ 28 h 783"/>
                  <a:gd name="T82" fmla="*/ 3 w 1017"/>
                  <a:gd name="T83" fmla="*/ 26 h 783"/>
                  <a:gd name="T84" fmla="*/ 2 w 1017"/>
                  <a:gd name="T85" fmla="*/ 23 h 7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17" h="783">
                    <a:moveTo>
                      <a:pt x="26" y="351"/>
                    </a:moveTo>
                    <a:lnTo>
                      <a:pt x="26" y="344"/>
                    </a:lnTo>
                    <a:lnTo>
                      <a:pt x="18" y="333"/>
                    </a:lnTo>
                    <a:lnTo>
                      <a:pt x="18" y="326"/>
                    </a:lnTo>
                    <a:lnTo>
                      <a:pt x="11" y="318"/>
                    </a:lnTo>
                    <a:lnTo>
                      <a:pt x="11" y="308"/>
                    </a:lnTo>
                    <a:lnTo>
                      <a:pt x="0" y="300"/>
                    </a:lnTo>
                    <a:lnTo>
                      <a:pt x="36" y="272"/>
                    </a:lnTo>
                    <a:lnTo>
                      <a:pt x="74" y="257"/>
                    </a:lnTo>
                    <a:lnTo>
                      <a:pt x="106" y="227"/>
                    </a:lnTo>
                    <a:lnTo>
                      <a:pt x="142" y="209"/>
                    </a:lnTo>
                    <a:lnTo>
                      <a:pt x="168" y="184"/>
                    </a:lnTo>
                    <a:lnTo>
                      <a:pt x="204" y="159"/>
                    </a:lnTo>
                    <a:lnTo>
                      <a:pt x="240" y="141"/>
                    </a:lnTo>
                    <a:lnTo>
                      <a:pt x="273" y="115"/>
                    </a:lnTo>
                    <a:lnTo>
                      <a:pt x="310" y="105"/>
                    </a:lnTo>
                    <a:lnTo>
                      <a:pt x="353" y="87"/>
                    </a:lnTo>
                    <a:lnTo>
                      <a:pt x="400" y="69"/>
                    </a:lnTo>
                    <a:lnTo>
                      <a:pt x="432" y="61"/>
                    </a:lnTo>
                    <a:lnTo>
                      <a:pt x="476" y="43"/>
                    </a:lnTo>
                    <a:lnTo>
                      <a:pt x="523" y="25"/>
                    </a:lnTo>
                    <a:lnTo>
                      <a:pt x="556" y="18"/>
                    </a:lnTo>
                    <a:lnTo>
                      <a:pt x="600" y="0"/>
                    </a:lnTo>
                    <a:lnTo>
                      <a:pt x="628" y="6"/>
                    </a:lnTo>
                    <a:lnTo>
                      <a:pt x="661" y="6"/>
                    </a:lnTo>
                    <a:lnTo>
                      <a:pt x="691" y="18"/>
                    </a:lnTo>
                    <a:lnTo>
                      <a:pt x="715" y="18"/>
                    </a:lnTo>
                    <a:lnTo>
                      <a:pt x="752" y="25"/>
                    </a:lnTo>
                    <a:lnTo>
                      <a:pt x="777" y="25"/>
                    </a:lnTo>
                    <a:lnTo>
                      <a:pt x="813" y="25"/>
                    </a:lnTo>
                    <a:lnTo>
                      <a:pt x="839" y="36"/>
                    </a:lnTo>
                    <a:lnTo>
                      <a:pt x="857" y="61"/>
                    </a:lnTo>
                    <a:lnTo>
                      <a:pt x="882" y="97"/>
                    </a:lnTo>
                    <a:lnTo>
                      <a:pt x="900" y="123"/>
                    </a:lnTo>
                    <a:lnTo>
                      <a:pt x="926" y="159"/>
                    </a:lnTo>
                    <a:lnTo>
                      <a:pt x="944" y="184"/>
                    </a:lnTo>
                    <a:lnTo>
                      <a:pt x="973" y="221"/>
                    </a:lnTo>
                    <a:lnTo>
                      <a:pt x="988" y="246"/>
                    </a:lnTo>
                    <a:lnTo>
                      <a:pt x="1017" y="282"/>
                    </a:lnTo>
                    <a:lnTo>
                      <a:pt x="999" y="326"/>
                    </a:lnTo>
                    <a:lnTo>
                      <a:pt x="981" y="369"/>
                    </a:lnTo>
                    <a:lnTo>
                      <a:pt x="963" y="413"/>
                    </a:lnTo>
                    <a:lnTo>
                      <a:pt x="944" y="457"/>
                    </a:lnTo>
                    <a:lnTo>
                      <a:pt x="937" y="504"/>
                    </a:lnTo>
                    <a:lnTo>
                      <a:pt x="918" y="554"/>
                    </a:lnTo>
                    <a:lnTo>
                      <a:pt x="900" y="598"/>
                    </a:lnTo>
                    <a:lnTo>
                      <a:pt x="882" y="645"/>
                    </a:lnTo>
                    <a:lnTo>
                      <a:pt x="849" y="659"/>
                    </a:lnTo>
                    <a:lnTo>
                      <a:pt x="803" y="678"/>
                    </a:lnTo>
                    <a:lnTo>
                      <a:pt x="770" y="689"/>
                    </a:lnTo>
                    <a:lnTo>
                      <a:pt x="727" y="707"/>
                    </a:lnTo>
                    <a:lnTo>
                      <a:pt x="691" y="722"/>
                    </a:lnTo>
                    <a:lnTo>
                      <a:pt x="654" y="740"/>
                    </a:lnTo>
                    <a:lnTo>
                      <a:pt x="610" y="758"/>
                    </a:lnTo>
                    <a:lnTo>
                      <a:pt x="574" y="776"/>
                    </a:lnTo>
                    <a:lnTo>
                      <a:pt x="531" y="776"/>
                    </a:lnTo>
                    <a:lnTo>
                      <a:pt x="494" y="776"/>
                    </a:lnTo>
                    <a:lnTo>
                      <a:pt x="462" y="776"/>
                    </a:lnTo>
                    <a:lnTo>
                      <a:pt x="425" y="776"/>
                    </a:lnTo>
                    <a:lnTo>
                      <a:pt x="389" y="783"/>
                    </a:lnTo>
                    <a:lnTo>
                      <a:pt x="353" y="783"/>
                    </a:lnTo>
                    <a:lnTo>
                      <a:pt x="320" y="783"/>
                    </a:lnTo>
                    <a:lnTo>
                      <a:pt x="284" y="783"/>
                    </a:lnTo>
                    <a:lnTo>
                      <a:pt x="259" y="776"/>
                    </a:lnTo>
                    <a:lnTo>
                      <a:pt x="229" y="768"/>
                    </a:lnTo>
                    <a:lnTo>
                      <a:pt x="211" y="750"/>
                    </a:lnTo>
                    <a:lnTo>
                      <a:pt x="186" y="740"/>
                    </a:lnTo>
                    <a:lnTo>
                      <a:pt x="168" y="732"/>
                    </a:lnTo>
                    <a:lnTo>
                      <a:pt x="142" y="722"/>
                    </a:lnTo>
                    <a:lnTo>
                      <a:pt x="124" y="714"/>
                    </a:lnTo>
                    <a:lnTo>
                      <a:pt x="99" y="696"/>
                    </a:lnTo>
                    <a:lnTo>
                      <a:pt x="99" y="678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8"/>
                    </a:lnTo>
                    <a:lnTo>
                      <a:pt x="99" y="583"/>
                    </a:lnTo>
                    <a:lnTo>
                      <a:pt x="99" y="565"/>
                    </a:lnTo>
                    <a:lnTo>
                      <a:pt x="99" y="536"/>
                    </a:lnTo>
                    <a:lnTo>
                      <a:pt x="99" y="511"/>
                    </a:lnTo>
                    <a:lnTo>
                      <a:pt x="87" y="493"/>
                    </a:lnTo>
                    <a:lnTo>
                      <a:pt x="81" y="475"/>
                    </a:lnTo>
                    <a:lnTo>
                      <a:pt x="74" y="450"/>
                    </a:lnTo>
                    <a:lnTo>
                      <a:pt x="62" y="432"/>
                    </a:lnTo>
                    <a:lnTo>
                      <a:pt x="56" y="413"/>
                    </a:lnTo>
                    <a:lnTo>
                      <a:pt x="44" y="387"/>
                    </a:lnTo>
                    <a:lnTo>
                      <a:pt x="36" y="369"/>
                    </a:lnTo>
                    <a:lnTo>
                      <a:pt x="26" y="351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0" name="Freeform 630"/>
              <p:cNvSpPr>
                <a:spLocks/>
              </p:cNvSpPr>
              <p:nvPr/>
            </p:nvSpPr>
            <p:spPr bwMode="auto">
              <a:xfrm>
                <a:off x="3932" y="1493"/>
                <a:ext cx="222" cy="174"/>
              </a:xfrm>
              <a:custGeom>
                <a:avLst/>
                <a:gdLst>
                  <a:gd name="T0" fmla="*/ 1 w 889"/>
                  <a:gd name="T1" fmla="*/ 19 h 696"/>
                  <a:gd name="T2" fmla="*/ 0 w 889"/>
                  <a:gd name="T3" fmla="*/ 18 h 696"/>
                  <a:gd name="T4" fmla="*/ 0 w 889"/>
                  <a:gd name="T5" fmla="*/ 17 h 696"/>
                  <a:gd name="T6" fmla="*/ 4 w 889"/>
                  <a:gd name="T7" fmla="*/ 14 h 696"/>
                  <a:gd name="T8" fmla="*/ 7 w 889"/>
                  <a:gd name="T9" fmla="*/ 12 h 696"/>
                  <a:gd name="T10" fmla="*/ 11 w 889"/>
                  <a:gd name="T11" fmla="*/ 9 h 696"/>
                  <a:gd name="T12" fmla="*/ 15 w 889"/>
                  <a:gd name="T13" fmla="*/ 7 h 696"/>
                  <a:gd name="T14" fmla="*/ 19 w 889"/>
                  <a:gd name="T15" fmla="*/ 5 h 696"/>
                  <a:gd name="T16" fmla="*/ 23 w 889"/>
                  <a:gd name="T17" fmla="*/ 3 h 696"/>
                  <a:gd name="T18" fmla="*/ 28 w 889"/>
                  <a:gd name="T19" fmla="*/ 2 h 696"/>
                  <a:gd name="T20" fmla="*/ 33 w 889"/>
                  <a:gd name="T21" fmla="*/ 0 h 696"/>
                  <a:gd name="T22" fmla="*/ 36 w 889"/>
                  <a:gd name="T23" fmla="*/ 1 h 696"/>
                  <a:gd name="T24" fmla="*/ 40 w 889"/>
                  <a:gd name="T25" fmla="*/ 1 h 696"/>
                  <a:gd name="T26" fmla="*/ 43 w 889"/>
                  <a:gd name="T27" fmla="*/ 1 h 696"/>
                  <a:gd name="T28" fmla="*/ 46 w 889"/>
                  <a:gd name="T29" fmla="*/ 2 h 696"/>
                  <a:gd name="T30" fmla="*/ 48 w 889"/>
                  <a:gd name="T31" fmla="*/ 5 h 696"/>
                  <a:gd name="T32" fmla="*/ 51 w 889"/>
                  <a:gd name="T33" fmla="*/ 9 h 696"/>
                  <a:gd name="T34" fmla="*/ 53 w 889"/>
                  <a:gd name="T35" fmla="*/ 12 h 696"/>
                  <a:gd name="T36" fmla="*/ 55 w 889"/>
                  <a:gd name="T37" fmla="*/ 16 h 696"/>
                  <a:gd name="T38" fmla="*/ 54 w 889"/>
                  <a:gd name="T39" fmla="*/ 21 h 696"/>
                  <a:gd name="T40" fmla="*/ 52 w 889"/>
                  <a:gd name="T41" fmla="*/ 25 h 696"/>
                  <a:gd name="T42" fmla="*/ 50 w 889"/>
                  <a:gd name="T43" fmla="*/ 30 h 696"/>
                  <a:gd name="T44" fmla="*/ 49 w 889"/>
                  <a:gd name="T45" fmla="*/ 36 h 696"/>
                  <a:gd name="T46" fmla="*/ 45 w 889"/>
                  <a:gd name="T47" fmla="*/ 38 h 696"/>
                  <a:gd name="T48" fmla="*/ 40 w 889"/>
                  <a:gd name="T49" fmla="*/ 39 h 696"/>
                  <a:gd name="T50" fmla="*/ 36 w 889"/>
                  <a:gd name="T51" fmla="*/ 41 h 696"/>
                  <a:gd name="T52" fmla="*/ 31 w 889"/>
                  <a:gd name="T53" fmla="*/ 43 h 696"/>
                  <a:gd name="T54" fmla="*/ 27 w 889"/>
                  <a:gd name="T55" fmla="*/ 43 h 696"/>
                  <a:gd name="T56" fmla="*/ 23 w 889"/>
                  <a:gd name="T57" fmla="*/ 43 h 696"/>
                  <a:gd name="T58" fmla="*/ 19 w 889"/>
                  <a:gd name="T59" fmla="*/ 44 h 696"/>
                  <a:gd name="T60" fmla="*/ 15 w 889"/>
                  <a:gd name="T61" fmla="*/ 44 h 696"/>
                  <a:gd name="T62" fmla="*/ 12 w 889"/>
                  <a:gd name="T63" fmla="*/ 43 h 696"/>
                  <a:gd name="T64" fmla="*/ 10 w 889"/>
                  <a:gd name="T65" fmla="*/ 41 h 696"/>
                  <a:gd name="T66" fmla="*/ 8 w 889"/>
                  <a:gd name="T67" fmla="*/ 40 h 696"/>
                  <a:gd name="T68" fmla="*/ 5 w 889"/>
                  <a:gd name="T69" fmla="*/ 39 h 696"/>
                  <a:gd name="T70" fmla="*/ 5 w 889"/>
                  <a:gd name="T71" fmla="*/ 36 h 696"/>
                  <a:gd name="T72" fmla="*/ 5 w 889"/>
                  <a:gd name="T73" fmla="*/ 34 h 696"/>
                  <a:gd name="T74" fmla="*/ 5 w 889"/>
                  <a:gd name="T75" fmla="*/ 31 h 696"/>
                  <a:gd name="T76" fmla="*/ 5 w 889"/>
                  <a:gd name="T77" fmla="*/ 29 h 696"/>
                  <a:gd name="T78" fmla="*/ 4 w 889"/>
                  <a:gd name="T79" fmla="*/ 26 h 696"/>
                  <a:gd name="T80" fmla="*/ 3 w 889"/>
                  <a:gd name="T81" fmla="*/ 24 h 696"/>
                  <a:gd name="T82" fmla="*/ 2 w 889"/>
                  <a:gd name="T83" fmla="*/ 21 h 696"/>
                  <a:gd name="T84" fmla="*/ 1 w 889"/>
                  <a:gd name="T85" fmla="*/ 19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9" h="696">
                    <a:moveTo>
                      <a:pt x="15" y="308"/>
                    </a:moveTo>
                    <a:lnTo>
                      <a:pt x="15" y="297"/>
                    </a:lnTo>
                    <a:lnTo>
                      <a:pt x="7" y="290"/>
                    </a:lnTo>
                    <a:lnTo>
                      <a:pt x="7" y="279"/>
                    </a:lnTo>
                    <a:lnTo>
                      <a:pt x="0" y="272"/>
                    </a:lnTo>
                    <a:lnTo>
                      <a:pt x="0" y="264"/>
                    </a:lnTo>
                    <a:lnTo>
                      <a:pt x="25" y="246"/>
                    </a:lnTo>
                    <a:lnTo>
                      <a:pt x="63" y="218"/>
                    </a:lnTo>
                    <a:lnTo>
                      <a:pt x="88" y="203"/>
                    </a:lnTo>
                    <a:lnTo>
                      <a:pt x="113" y="185"/>
                    </a:lnTo>
                    <a:lnTo>
                      <a:pt x="149" y="155"/>
                    </a:lnTo>
                    <a:lnTo>
                      <a:pt x="175" y="142"/>
                    </a:lnTo>
                    <a:lnTo>
                      <a:pt x="200" y="124"/>
                    </a:lnTo>
                    <a:lnTo>
                      <a:pt x="236" y="105"/>
                    </a:lnTo>
                    <a:lnTo>
                      <a:pt x="273" y="87"/>
                    </a:lnTo>
                    <a:lnTo>
                      <a:pt x="309" y="79"/>
                    </a:lnTo>
                    <a:lnTo>
                      <a:pt x="342" y="61"/>
                    </a:lnTo>
                    <a:lnTo>
                      <a:pt x="378" y="51"/>
                    </a:lnTo>
                    <a:lnTo>
                      <a:pt x="414" y="33"/>
                    </a:lnTo>
                    <a:lnTo>
                      <a:pt x="451" y="25"/>
                    </a:lnTo>
                    <a:lnTo>
                      <a:pt x="494" y="7"/>
                    </a:lnTo>
                    <a:lnTo>
                      <a:pt x="526" y="0"/>
                    </a:lnTo>
                    <a:lnTo>
                      <a:pt x="556" y="0"/>
                    </a:lnTo>
                    <a:lnTo>
                      <a:pt x="581" y="7"/>
                    </a:lnTo>
                    <a:lnTo>
                      <a:pt x="607" y="7"/>
                    </a:lnTo>
                    <a:lnTo>
                      <a:pt x="635" y="15"/>
                    </a:lnTo>
                    <a:lnTo>
                      <a:pt x="661" y="15"/>
                    </a:lnTo>
                    <a:lnTo>
                      <a:pt x="686" y="15"/>
                    </a:lnTo>
                    <a:lnTo>
                      <a:pt x="716" y="25"/>
                    </a:lnTo>
                    <a:lnTo>
                      <a:pt x="741" y="25"/>
                    </a:lnTo>
                    <a:lnTo>
                      <a:pt x="759" y="51"/>
                    </a:lnTo>
                    <a:lnTo>
                      <a:pt x="777" y="79"/>
                    </a:lnTo>
                    <a:lnTo>
                      <a:pt x="792" y="112"/>
                    </a:lnTo>
                    <a:lnTo>
                      <a:pt x="820" y="142"/>
                    </a:lnTo>
                    <a:lnTo>
                      <a:pt x="838" y="167"/>
                    </a:lnTo>
                    <a:lnTo>
                      <a:pt x="853" y="192"/>
                    </a:lnTo>
                    <a:lnTo>
                      <a:pt x="871" y="218"/>
                    </a:lnTo>
                    <a:lnTo>
                      <a:pt x="889" y="246"/>
                    </a:lnTo>
                    <a:lnTo>
                      <a:pt x="882" y="290"/>
                    </a:lnTo>
                    <a:lnTo>
                      <a:pt x="864" y="327"/>
                    </a:lnTo>
                    <a:lnTo>
                      <a:pt x="853" y="370"/>
                    </a:lnTo>
                    <a:lnTo>
                      <a:pt x="838" y="403"/>
                    </a:lnTo>
                    <a:lnTo>
                      <a:pt x="820" y="450"/>
                    </a:lnTo>
                    <a:lnTo>
                      <a:pt x="810" y="482"/>
                    </a:lnTo>
                    <a:lnTo>
                      <a:pt x="792" y="529"/>
                    </a:lnTo>
                    <a:lnTo>
                      <a:pt x="784" y="573"/>
                    </a:lnTo>
                    <a:lnTo>
                      <a:pt x="748" y="580"/>
                    </a:lnTo>
                    <a:lnTo>
                      <a:pt x="716" y="599"/>
                    </a:lnTo>
                    <a:lnTo>
                      <a:pt x="680" y="605"/>
                    </a:lnTo>
                    <a:lnTo>
                      <a:pt x="643" y="624"/>
                    </a:lnTo>
                    <a:lnTo>
                      <a:pt x="607" y="642"/>
                    </a:lnTo>
                    <a:lnTo>
                      <a:pt x="574" y="653"/>
                    </a:lnTo>
                    <a:lnTo>
                      <a:pt x="538" y="668"/>
                    </a:lnTo>
                    <a:lnTo>
                      <a:pt x="502" y="686"/>
                    </a:lnTo>
                    <a:lnTo>
                      <a:pt x="465" y="686"/>
                    </a:lnTo>
                    <a:lnTo>
                      <a:pt x="439" y="686"/>
                    </a:lnTo>
                    <a:lnTo>
                      <a:pt x="403" y="686"/>
                    </a:lnTo>
                    <a:lnTo>
                      <a:pt x="371" y="686"/>
                    </a:lnTo>
                    <a:lnTo>
                      <a:pt x="342" y="686"/>
                    </a:lnTo>
                    <a:lnTo>
                      <a:pt x="309" y="696"/>
                    </a:lnTo>
                    <a:lnTo>
                      <a:pt x="273" y="696"/>
                    </a:lnTo>
                    <a:lnTo>
                      <a:pt x="248" y="696"/>
                    </a:lnTo>
                    <a:lnTo>
                      <a:pt x="218" y="686"/>
                    </a:lnTo>
                    <a:lnTo>
                      <a:pt x="200" y="678"/>
                    </a:lnTo>
                    <a:lnTo>
                      <a:pt x="185" y="668"/>
                    </a:lnTo>
                    <a:lnTo>
                      <a:pt x="157" y="660"/>
                    </a:lnTo>
                    <a:lnTo>
                      <a:pt x="139" y="653"/>
                    </a:lnTo>
                    <a:lnTo>
                      <a:pt x="124" y="635"/>
                    </a:lnTo>
                    <a:lnTo>
                      <a:pt x="106" y="624"/>
                    </a:lnTo>
                    <a:lnTo>
                      <a:pt x="76" y="617"/>
                    </a:lnTo>
                    <a:lnTo>
                      <a:pt x="76" y="599"/>
                    </a:lnTo>
                    <a:lnTo>
                      <a:pt x="76" y="580"/>
                    </a:lnTo>
                    <a:lnTo>
                      <a:pt x="76" y="554"/>
                    </a:lnTo>
                    <a:lnTo>
                      <a:pt x="76" y="536"/>
                    </a:lnTo>
                    <a:lnTo>
                      <a:pt x="76" y="518"/>
                    </a:lnTo>
                    <a:lnTo>
                      <a:pt x="76" y="493"/>
                    </a:lnTo>
                    <a:lnTo>
                      <a:pt x="76" y="475"/>
                    </a:lnTo>
                    <a:lnTo>
                      <a:pt x="76" y="457"/>
                    </a:lnTo>
                    <a:lnTo>
                      <a:pt x="70" y="439"/>
                    </a:lnTo>
                    <a:lnTo>
                      <a:pt x="63" y="414"/>
                    </a:lnTo>
                    <a:lnTo>
                      <a:pt x="51" y="396"/>
                    </a:lnTo>
                    <a:lnTo>
                      <a:pt x="51" y="378"/>
                    </a:lnTo>
                    <a:lnTo>
                      <a:pt x="45" y="359"/>
                    </a:lnTo>
                    <a:lnTo>
                      <a:pt x="33" y="341"/>
                    </a:lnTo>
                    <a:lnTo>
                      <a:pt x="25" y="327"/>
                    </a:lnTo>
                    <a:lnTo>
                      <a:pt x="15" y="308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1" name="Freeform 631"/>
              <p:cNvSpPr>
                <a:spLocks/>
              </p:cNvSpPr>
              <p:nvPr/>
            </p:nvSpPr>
            <p:spPr bwMode="auto">
              <a:xfrm>
                <a:off x="3932" y="1506"/>
                <a:ext cx="195" cy="152"/>
              </a:xfrm>
              <a:custGeom>
                <a:avLst/>
                <a:gdLst>
                  <a:gd name="T0" fmla="*/ 1 w 784"/>
                  <a:gd name="T1" fmla="*/ 16 h 609"/>
                  <a:gd name="T2" fmla="*/ 0 w 784"/>
                  <a:gd name="T3" fmla="*/ 15 h 609"/>
                  <a:gd name="T4" fmla="*/ 0 w 784"/>
                  <a:gd name="T5" fmla="*/ 14 h 609"/>
                  <a:gd name="T6" fmla="*/ 3 w 784"/>
                  <a:gd name="T7" fmla="*/ 12 h 609"/>
                  <a:gd name="T8" fmla="*/ 6 w 784"/>
                  <a:gd name="T9" fmla="*/ 10 h 609"/>
                  <a:gd name="T10" fmla="*/ 10 w 784"/>
                  <a:gd name="T11" fmla="*/ 7 h 609"/>
                  <a:gd name="T12" fmla="*/ 13 w 784"/>
                  <a:gd name="T13" fmla="*/ 6 h 609"/>
                  <a:gd name="T14" fmla="*/ 17 w 784"/>
                  <a:gd name="T15" fmla="*/ 4 h 609"/>
                  <a:gd name="T16" fmla="*/ 21 w 784"/>
                  <a:gd name="T17" fmla="*/ 3 h 609"/>
                  <a:gd name="T18" fmla="*/ 24 w 784"/>
                  <a:gd name="T19" fmla="*/ 1 h 609"/>
                  <a:gd name="T20" fmla="*/ 29 w 784"/>
                  <a:gd name="T21" fmla="*/ 0 h 609"/>
                  <a:gd name="T22" fmla="*/ 32 w 784"/>
                  <a:gd name="T23" fmla="*/ 0 h 609"/>
                  <a:gd name="T24" fmla="*/ 34 w 784"/>
                  <a:gd name="T25" fmla="*/ 0 h 609"/>
                  <a:gd name="T26" fmla="*/ 37 w 784"/>
                  <a:gd name="T27" fmla="*/ 1 h 609"/>
                  <a:gd name="T28" fmla="*/ 40 w 784"/>
                  <a:gd name="T29" fmla="*/ 2 h 609"/>
                  <a:gd name="T30" fmla="*/ 43 w 784"/>
                  <a:gd name="T31" fmla="*/ 4 h 609"/>
                  <a:gd name="T32" fmla="*/ 44 w 784"/>
                  <a:gd name="T33" fmla="*/ 7 h 609"/>
                  <a:gd name="T34" fmla="*/ 46 w 784"/>
                  <a:gd name="T35" fmla="*/ 10 h 609"/>
                  <a:gd name="T36" fmla="*/ 49 w 784"/>
                  <a:gd name="T37" fmla="*/ 13 h 609"/>
                  <a:gd name="T38" fmla="*/ 47 w 784"/>
                  <a:gd name="T39" fmla="*/ 17 h 609"/>
                  <a:gd name="T40" fmla="*/ 46 w 784"/>
                  <a:gd name="T41" fmla="*/ 22 h 609"/>
                  <a:gd name="T42" fmla="*/ 44 w 784"/>
                  <a:gd name="T43" fmla="*/ 26 h 609"/>
                  <a:gd name="T44" fmla="*/ 43 w 784"/>
                  <a:gd name="T45" fmla="*/ 31 h 609"/>
                  <a:gd name="T46" fmla="*/ 39 w 784"/>
                  <a:gd name="T47" fmla="*/ 32 h 609"/>
                  <a:gd name="T48" fmla="*/ 35 w 784"/>
                  <a:gd name="T49" fmla="*/ 34 h 609"/>
                  <a:gd name="T50" fmla="*/ 31 w 784"/>
                  <a:gd name="T51" fmla="*/ 36 h 609"/>
                  <a:gd name="T52" fmla="*/ 27 w 784"/>
                  <a:gd name="T53" fmla="*/ 37 h 609"/>
                  <a:gd name="T54" fmla="*/ 24 w 784"/>
                  <a:gd name="T55" fmla="*/ 37 h 609"/>
                  <a:gd name="T56" fmla="*/ 20 w 784"/>
                  <a:gd name="T57" fmla="*/ 37 h 609"/>
                  <a:gd name="T58" fmla="*/ 17 w 784"/>
                  <a:gd name="T59" fmla="*/ 38 h 609"/>
                  <a:gd name="T60" fmla="*/ 13 w 784"/>
                  <a:gd name="T61" fmla="*/ 38 h 609"/>
                  <a:gd name="T62" fmla="*/ 11 w 784"/>
                  <a:gd name="T63" fmla="*/ 37 h 609"/>
                  <a:gd name="T64" fmla="*/ 9 w 784"/>
                  <a:gd name="T65" fmla="*/ 36 h 609"/>
                  <a:gd name="T66" fmla="*/ 7 w 784"/>
                  <a:gd name="T67" fmla="*/ 34 h 609"/>
                  <a:gd name="T68" fmla="*/ 5 w 784"/>
                  <a:gd name="T69" fmla="*/ 34 h 609"/>
                  <a:gd name="T70" fmla="*/ 4 w 784"/>
                  <a:gd name="T71" fmla="*/ 31 h 609"/>
                  <a:gd name="T72" fmla="*/ 4 w 784"/>
                  <a:gd name="T73" fmla="*/ 29 h 609"/>
                  <a:gd name="T74" fmla="*/ 4 w 784"/>
                  <a:gd name="T75" fmla="*/ 27 h 609"/>
                  <a:gd name="T76" fmla="*/ 4 w 784"/>
                  <a:gd name="T77" fmla="*/ 25 h 609"/>
                  <a:gd name="T78" fmla="*/ 4 w 784"/>
                  <a:gd name="T79" fmla="*/ 23 h 609"/>
                  <a:gd name="T80" fmla="*/ 3 w 784"/>
                  <a:gd name="T81" fmla="*/ 21 h 609"/>
                  <a:gd name="T82" fmla="*/ 2 w 784"/>
                  <a:gd name="T83" fmla="*/ 19 h 609"/>
                  <a:gd name="T84" fmla="*/ 1 w 784"/>
                  <a:gd name="T85" fmla="*/ 16 h 6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84" h="609">
                    <a:moveTo>
                      <a:pt x="15" y="264"/>
                    </a:moveTo>
                    <a:lnTo>
                      <a:pt x="15" y="257"/>
                    </a:lnTo>
                    <a:lnTo>
                      <a:pt x="7" y="246"/>
                    </a:lnTo>
                    <a:lnTo>
                      <a:pt x="7" y="239"/>
                    </a:lnTo>
                    <a:lnTo>
                      <a:pt x="7" y="228"/>
                    </a:lnTo>
                    <a:lnTo>
                      <a:pt x="0" y="228"/>
                    </a:lnTo>
                    <a:lnTo>
                      <a:pt x="25" y="213"/>
                    </a:lnTo>
                    <a:lnTo>
                      <a:pt x="51" y="195"/>
                    </a:lnTo>
                    <a:lnTo>
                      <a:pt x="76" y="177"/>
                    </a:lnTo>
                    <a:lnTo>
                      <a:pt x="106" y="159"/>
                    </a:lnTo>
                    <a:lnTo>
                      <a:pt x="131" y="141"/>
                    </a:lnTo>
                    <a:lnTo>
                      <a:pt x="157" y="122"/>
                    </a:lnTo>
                    <a:lnTo>
                      <a:pt x="185" y="104"/>
                    </a:lnTo>
                    <a:lnTo>
                      <a:pt x="211" y="91"/>
                    </a:lnTo>
                    <a:lnTo>
                      <a:pt x="236" y="79"/>
                    </a:lnTo>
                    <a:lnTo>
                      <a:pt x="273" y="61"/>
                    </a:lnTo>
                    <a:lnTo>
                      <a:pt x="309" y="54"/>
                    </a:lnTo>
                    <a:lnTo>
                      <a:pt x="335" y="43"/>
                    </a:lnTo>
                    <a:lnTo>
                      <a:pt x="371" y="36"/>
                    </a:lnTo>
                    <a:lnTo>
                      <a:pt x="396" y="18"/>
                    </a:lnTo>
                    <a:lnTo>
                      <a:pt x="432" y="10"/>
                    </a:lnTo>
                    <a:lnTo>
                      <a:pt x="465" y="0"/>
                    </a:lnTo>
                    <a:lnTo>
                      <a:pt x="483" y="0"/>
                    </a:lnTo>
                    <a:lnTo>
                      <a:pt x="512" y="0"/>
                    </a:lnTo>
                    <a:lnTo>
                      <a:pt x="538" y="10"/>
                    </a:lnTo>
                    <a:lnTo>
                      <a:pt x="556" y="10"/>
                    </a:lnTo>
                    <a:lnTo>
                      <a:pt x="581" y="18"/>
                    </a:lnTo>
                    <a:lnTo>
                      <a:pt x="599" y="18"/>
                    </a:lnTo>
                    <a:lnTo>
                      <a:pt x="625" y="18"/>
                    </a:lnTo>
                    <a:lnTo>
                      <a:pt x="650" y="28"/>
                    </a:lnTo>
                    <a:lnTo>
                      <a:pt x="668" y="43"/>
                    </a:lnTo>
                    <a:lnTo>
                      <a:pt x="686" y="73"/>
                    </a:lnTo>
                    <a:lnTo>
                      <a:pt x="704" y="98"/>
                    </a:lnTo>
                    <a:lnTo>
                      <a:pt x="716" y="116"/>
                    </a:lnTo>
                    <a:lnTo>
                      <a:pt x="729" y="141"/>
                    </a:lnTo>
                    <a:lnTo>
                      <a:pt x="748" y="167"/>
                    </a:lnTo>
                    <a:lnTo>
                      <a:pt x="766" y="195"/>
                    </a:lnTo>
                    <a:lnTo>
                      <a:pt x="784" y="213"/>
                    </a:lnTo>
                    <a:lnTo>
                      <a:pt x="777" y="246"/>
                    </a:lnTo>
                    <a:lnTo>
                      <a:pt x="759" y="282"/>
                    </a:lnTo>
                    <a:lnTo>
                      <a:pt x="748" y="319"/>
                    </a:lnTo>
                    <a:lnTo>
                      <a:pt x="741" y="352"/>
                    </a:lnTo>
                    <a:lnTo>
                      <a:pt x="723" y="388"/>
                    </a:lnTo>
                    <a:lnTo>
                      <a:pt x="716" y="424"/>
                    </a:lnTo>
                    <a:lnTo>
                      <a:pt x="698" y="460"/>
                    </a:lnTo>
                    <a:lnTo>
                      <a:pt x="686" y="493"/>
                    </a:lnTo>
                    <a:lnTo>
                      <a:pt x="650" y="511"/>
                    </a:lnTo>
                    <a:lnTo>
                      <a:pt x="625" y="522"/>
                    </a:lnTo>
                    <a:lnTo>
                      <a:pt x="599" y="540"/>
                    </a:lnTo>
                    <a:lnTo>
                      <a:pt x="563" y="548"/>
                    </a:lnTo>
                    <a:lnTo>
                      <a:pt x="538" y="554"/>
                    </a:lnTo>
                    <a:lnTo>
                      <a:pt x="502" y="573"/>
                    </a:lnTo>
                    <a:lnTo>
                      <a:pt x="475" y="584"/>
                    </a:lnTo>
                    <a:lnTo>
                      <a:pt x="439" y="602"/>
                    </a:lnTo>
                    <a:lnTo>
                      <a:pt x="414" y="602"/>
                    </a:lnTo>
                    <a:lnTo>
                      <a:pt x="389" y="602"/>
                    </a:lnTo>
                    <a:lnTo>
                      <a:pt x="360" y="602"/>
                    </a:lnTo>
                    <a:lnTo>
                      <a:pt x="327" y="602"/>
                    </a:lnTo>
                    <a:lnTo>
                      <a:pt x="299" y="602"/>
                    </a:lnTo>
                    <a:lnTo>
                      <a:pt x="273" y="609"/>
                    </a:lnTo>
                    <a:lnTo>
                      <a:pt x="248" y="609"/>
                    </a:lnTo>
                    <a:lnTo>
                      <a:pt x="218" y="609"/>
                    </a:lnTo>
                    <a:lnTo>
                      <a:pt x="200" y="602"/>
                    </a:lnTo>
                    <a:lnTo>
                      <a:pt x="185" y="591"/>
                    </a:lnTo>
                    <a:lnTo>
                      <a:pt x="167" y="584"/>
                    </a:lnTo>
                    <a:lnTo>
                      <a:pt x="149" y="573"/>
                    </a:lnTo>
                    <a:lnTo>
                      <a:pt x="131" y="566"/>
                    </a:lnTo>
                    <a:lnTo>
                      <a:pt x="113" y="554"/>
                    </a:lnTo>
                    <a:lnTo>
                      <a:pt x="95" y="548"/>
                    </a:lnTo>
                    <a:lnTo>
                      <a:pt x="76" y="540"/>
                    </a:lnTo>
                    <a:lnTo>
                      <a:pt x="70" y="522"/>
                    </a:lnTo>
                    <a:lnTo>
                      <a:pt x="70" y="503"/>
                    </a:lnTo>
                    <a:lnTo>
                      <a:pt x="70" y="485"/>
                    </a:lnTo>
                    <a:lnTo>
                      <a:pt x="70" y="467"/>
                    </a:lnTo>
                    <a:lnTo>
                      <a:pt x="70" y="449"/>
                    </a:lnTo>
                    <a:lnTo>
                      <a:pt x="70" y="431"/>
                    </a:lnTo>
                    <a:lnTo>
                      <a:pt x="70" y="417"/>
                    </a:lnTo>
                    <a:lnTo>
                      <a:pt x="70" y="399"/>
                    </a:lnTo>
                    <a:lnTo>
                      <a:pt x="63" y="381"/>
                    </a:lnTo>
                    <a:lnTo>
                      <a:pt x="63" y="363"/>
                    </a:lnTo>
                    <a:lnTo>
                      <a:pt x="51" y="345"/>
                    </a:lnTo>
                    <a:lnTo>
                      <a:pt x="45" y="337"/>
                    </a:lnTo>
                    <a:lnTo>
                      <a:pt x="33" y="319"/>
                    </a:lnTo>
                    <a:lnTo>
                      <a:pt x="33" y="300"/>
                    </a:lnTo>
                    <a:lnTo>
                      <a:pt x="25" y="282"/>
                    </a:lnTo>
                    <a:lnTo>
                      <a:pt x="15" y="26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2" name="Freeform 632"/>
              <p:cNvSpPr>
                <a:spLocks/>
              </p:cNvSpPr>
              <p:nvPr/>
            </p:nvSpPr>
            <p:spPr bwMode="auto">
              <a:xfrm>
                <a:off x="3933" y="1517"/>
                <a:ext cx="168" cy="132"/>
              </a:xfrm>
              <a:custGeom>
                <a:avLst/>
                <a:gdLst>
                  <a:gd name="T0" fmla="*/ 0 w 673"/>
                  <a:gd name="T1" fmla="*/ 14 h 530"/>
                  <a:gd name="T2" fmla="*/ 0 w 673"/>
                  <a:gd name="T3" fmla="*/ 13 h 530"/>
                  <a:gd name="T4" fmla="*/ 1 w 673"/>
                  <a:gd name="T5" fmla="*/ 11 h 530"/>
                  <a:gd name="T6" fmla="*/ 4 w 673"/>
                  <a:gd name="T7" fmla="*/ 10 h 530"/>
                  <a:gd name="T8" fmla="*/ 6 w 673"/>
                  <a:gd name="T9" fmla="*/ 8 h 530"/>
                  <a:gd name="T10" fmla="*/ 9 w 673"/>
                  <a:gd name="T11" fmla="*/ 6 h 530"/>
                  <a:gd name="T12" fmla="*/ 13 w 673"/>
                  <a:gd name="T13" fmla="*/ 4 h 530"/>
                  <a:gd name="T14" fmla="*/ 16 w 673"/>
                  <a:gd name="T15" fmla="*/ 3 h 530"/>
                  <a:gd name="T16" fmla="*/ 19 w 673"/>
                  <a:gd name="T17" fmla="*/ 2 h 530"/>
                  <a:gd name="T18" fmla="*/ 23 w 673"/>
                  <a:gd name="T19" fmla="*/ 1 h 530"/>
                  <a:gd name="T20" fmla="*/ 26 w 673"/>
                  <a:gd name="T21" fmla="*/ 1 h 530"/>
                  <a:gd name="T22" fmla="*/ 28 w 673"/>
                  <a:gd name="T23" fmla="*/ 1 h 530"/>
                  <a:gd name="T24" fmla="*/ 31 w 673"/>
                  <a:gd name="T25" fmla="*/ 1 h 530"/>
                  <a:gd name="T26" fmla="*/ 33 w 673"/>
                  <a:gd name="T27" fmla="*/ 2 h 530"/>
                  <a:gd name="T28" fmla="*/ 35 w 673"/>
                  <a:gd name="T29" fmla="*/ 3 h 530"/>
                  <a:gd name="T30" fmla="*/ 37 w 673"/>
                  <a:gd name="T31" fmla="*/ 6 h 530"/>
                  <a:gd name="T32" fmla="*/ 39 w 673"/>
                  <a:gd name="T33" fmla="*/ 8 h 530"/>
                  <a:gd name="T34" fmla="*/ 41 w 673"/>
                  <a:gd name="T35" fmla="*/ 10 h 530"/>
                  <a:gd name="T36" fmla="*/ 41 w 673"/>
                  <a:gd name="T37" fmla="*/ 14 h 530"/>
                  <a:gd name="T38" fmla="*/ 40 w 673"/>
                  <a:gd name="T39" fmla="*/ 18 h 530"/>
                  <a:gd name="T40" fmla="*/ 38 w 673"/>
                  <a:gd name="T41" fmla="*/ 21 h 530"/>
                  <a:gd name="T42" fmla="*/ 37 w 673"/>
                  <a:gd name="T43" fmla="*/ 25 h 530"/>
                  <a:gd name="T44" fmla="*/ 35 w 673"/>
                  <a:gd name="T45" fmla="*/ 27 h 530"/>
                  <a:gd name="T46" fmla="*/ 31 w 673"/>
                  <a:gd name="T47" fmla="*/ 29 h 530"/>
                  <a:gd name="T48" fmla="*/ 28 w 673"/>
                  <a:gd name="T49" fmla="*/ 30 h 530"/>
                  <a:gd name="T50" fmla="*/ 25 w 673"/>
                  <a:gd name="T51" fmla="*/ 31 h 530"/>
                  <a:gd name="T52" fmla="*/ 22 w 673"/>
                  <a:gd name="T53" fmla="*/ 32 h 530"/>
                  <a:gd name="T54" fmla="*/ 19 w 673"/>
                  <a:gd name="T55" fmla="*/ 32 h 530"/>
                  <a:gd name="T56" fmla="*/ 16 w 673"/>
                  <a:gd name="T57" fmla="*/ 32 h 530"/>
                  <a:gd name="T58" fmla="*/ 13 w 673"/>
                  <a:gd name="T59" fmla="*/ 33 h 530"/>
                  <a:gd name="T60" fmla="*/ 10 w 673"/>
                  <a:gd name="T61" fmla="*/ 32 h 530"/>
                  <a:gd name="T62" fmla="*/ 8 w 673"/>
                  <a:gd name="T63" fmla="*/ 31 h 530"/>
                  <a:gd name="T64" fmla="*/ 6 w 673"/>
                  <a:gd name="T65" fmla="*/ 31 h 530"/>
                  <a:gd name="T66" fmla="*/ 4 w 673"/>
                  <a:gd name="T67" fmla="*/ 30 h 530"/>
                  <a:gd name="T68" fmla="*/ 4 w 673"/>
                  <a:gd name="T69" fmla="*/ 28 h 530"/>
                  <a:gd name="T70" fmla="*/ 4 w 673"/>
                  <a:gd name="T71" fmla="*/ 26 h 530"/>
                  <a:gd name="T72" fmla="*/ 4 w 673"/>
                  <a:gd name="T73" fmla="*/ 24 h 530"/>
                  <a:gd name="T74" fmla="*/ 3 w 673"/>
                  <a:gd name="T75" fmla="*/ 22 h 530"/>
                  <a:gd name="T76" fmla="*/ 3 w 673"/>
                  <a:gd name="T77" fmla="*/ 21 h 530"/>
                  <a:gd name="T78" fmla="*/ 3 w 673"/>
                  <a:gd name="T79" fmla="*/ 19 h 530"/>
                  <a:gd name="T80" fmla="*/ 1 w 673"/>
                  <a:gd name="T81" fmla="*/ 17 h 530"/>
                  <a:gd name="T82" fmla="*/ 1 w 673"/>
                  <a:gd name="T83" fmla="*/ 15 h 5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73" h="530">
                    <a:moveTo>
                      <a:pt x="8" y="239"/>
                    </a:moveTo>
                    <a:lnTo>
                      <a:pt x="8" y="233"/>
                    </a:lnTo>
                    <a:lnTo>
                      <a:pt x="8" y="221"/>
                    </a:lnTo>
                    <a:lnTo>
                      <a:pt x="0" y="214"/>
                    </a:lnTo>
                    <a:lnTo>
                      <a:pt x="0" y="203"/>
                    </a:lnTo>
                    <a:lnTo>
                      <a:pt x="18" y="185"/>
                    </a:lnTo>
                    <a:lnTo>
                      <a:pt x="44" y="170"/>
                    </a:lnTo>
                    <a:lnTo>
                      <a:pt x="63" y="160"/>
                    </a:lnTo>
                    <a:lnTo>
                      <a:pt x="88" y="142"/>
                    </a:lnTo>
                    <a:lnTo>
                      <a:pt x="106" y="124"/>
                    </a:lnTo>
                    <a:lnTo>
                      <a:pt x="132" y="116"/>
                    </a:lnTo>
                    <a:lnTo>
                      <a:pt x="150" y="98"/>
                    </a:lnTo>
                    <a:lnTo>
                      <a:pt x="178" y="79"/>
                    </a:lnTo>
                    <a:lnTo>
                      <a:pt x="204" y="73"/>
                    </a:lnTo>
                    <a:lnTo>
                      <a:pt x="229" y="61"/>
                    </a:lnTo>
                    <a:lnTo>
                      <a:pt x="255" y="55"/>
                    </a:lnTo>
                    <a:lnTo>
                      <a:pt x="284" y="48"/>
                    </a:lnTo>
                    <a:lnTo>
                      <a:pt x="310" y="36"/>
                    </a:lnTo>
                    <a:lnTo>
                      <a:pt x="335" y="30"/>
                    </a:lnTo>
                    <a:lnTo>
                      <a:pt x="371" y="18"/>
                    </a:lnTo>
                    <a:lnTo>
                      <a:pt x="396" y="0"/>
                    </a:lnTo>
                    <a:lnTo>
                      <a:pt x="414" y="11"/>
                    </a:lnTo>
                    <a:lnTo>
                      <a:pt x="432" y="11"/>
                    </a:lnTo>
                    <a:lnTo>
                      <a:pt x="450" y="11"/>
                    </a:lnTo>
                    <a:lnTo>
                      <a:pt x="476" y="18"/>
                    </a:lnTo>
                    <a:lnTo>
                      <a:pt x="495" y="18"/>
                    </a:lnTo>
                    <a:lnTo>
                      <a:pt x="513" y="18"/>
                    </a:lnTo>
                    <a:lnTo>
                      <a:pt x="531" y="30"/>
                    </a:lnTo>
                    <a:lnTo>
                      <a:pt x="556" y="30"/>
                    </a:lnTo>
                    <a:lnTo>
                      <a:pt x="567" y="48"/>
                    </a:lnTo>
                    <a:lnTo>
                      <a:pt x="582" y="73"/>
                    </a:lnTo>
                    <a:lnTo>
                      <a:pt x="600" y="91"/>
                    </a:lnTo>
                    <a:lnTo>
                      <a:pt x="610" y="109"/>
                    </a:lnTo>
                    <a:lnTo>
                      <a:pt x="628" y="134"/>
                    </a:lnTo>
                    <a:lnTo>
                      <a:pt x="643" y="152"/>
                    </a:lnTo>
                    <a:lnTo>
                      <a:pt x="654" y="170"/>
                    </a:lnTo>
                    <a:lnTo>
                      <a:pt x="673" y="185"/>
                    </a:lnTo>
                    <a:lnTo>
                      <a:pt x="661" y="221"/>
                    </a:lnTo>
                    <a:lnTo>
                      <a:pt x="643" y="247"/>
                    </a:lnTo>
                    <a:lnTo>
                      <a:pt x="636" y="284"/>
                    </a:lnTo>
                    <a:lnTo>
                      <a:pt x="628" y="309"/>
                    </a:lnTo>
                    <a:lnTo>
                      <a:pt x="618" y="345"/>
                    </a:lnTo>
                    <a:lnTo>
                      <a:pt x="610" y="374"/>
                    </a:lnTo>
                    <a:lnTo>
                      <a:pt x="592" y="406"/>
                    </a:lnTo>
                    <a:lnTo>
                      <a:pt x="582" y="435"/>
                    </a:lnTo>
                    <a:lnTo>
                      <a:pt x="556" y="442"/>
                    </a:lnTo>
                    <a:lnTo>
                      <a:pt x="531" y="450"/>
                    </a:lnTo>
                    <a:lnTo>
                      <a:pt x="505" y="468"/>
                    </a:lnTo>
                    <a:lnTo>
                      <a:pt x="476" y="479"/>
                    </a:lnTo>
                    <a:lnTo>
                      <a:pt x="450" y="486"/>
                    </a:lnTo>
                    <a:lnTo>
                      <a:pt x="425" y="497"/>
                    </a:lnTo>
                    <a:lnTo>
                      <a:pt x="396" y="505"/>
                    </a:lnTo>
                    <a:lnTo>
                      <a:pt x="371" y="523"/>
                    </a:lnTo>
                    <a:lnTo>
                      <a:pt x="353" y="523"/>
                    </a:lnTo>
                    <a:lnTo>
                      <a:pt x="328" y="523"/>
                    </a:lnTo>
                    <a:lnTo>
                      <a:pt x="302" y="523"/>
                    </a:lnTo>
                    <a:lnTo>
                      <a:pt x="273" y="523"/>
                    </a:lnTo>
                    <a:lnTo>
                      <a:pt x="255" y="523"/>
                    </a:lnTo>
                    <a:lnTo>
                      <a:pt x="229" y="523"/>
                    </a:lnTo>
                    <a:lnTo>
                      <a:pt x="204" y="530"/>
                    </a:lnTo>
                    <a:lnTo>
                      <a:pt x="178" y="530"/>
                    </a:lnTo>
                    <a:lnTo>
                      <a:pt x="168" y="523"/>
                    </a:lnTo>
                    <a:lnTo>
                      <a:pt x="150" y="511"/>
                    </a:lnTo>
                    <a:lnTo>
                      <a:pt x="132" y="505"/>
                    </a:lnTo>
                    <a:lnTo>
                      <a:pt x="124" y="497"/>
                    </a:lnTo>
                    <a:lnTo>
                      <a:pt x="106" y="497"/>
                    </a:lnTo>
                    <a:lnTo>
                      <a:pt x="88" y="486"/>
                    </a:lnTo>
                    <a:lnTo>
                      <a:pt x="69" y="479"/>
                    </a:lnTo>
                    <a:lnTo>
                      <a:pt x="63" y="468"/>
                    </a:lnTo>
                    <a:lnTo>
                      <a:pt x="63" y="450"/>
                    </a:lnTo>
                    <a:lnTo>
                      <a:pt x="63" y="442"/>
                    </a:lnTo>
                    <a:lnTo>
                      <a:pt x="63" y="424"/>
                    </a:lnTo>
                    <a:lnTo>
                      <a:pt x="63" y="406"/>
                    </a:lnTo>
                    <a:lnTo>
                      <a:pt x="63" y="388"/>
                    </a:lnTo>
                    <a:lnTo>
                      <a:pt x="63" y="381"/>
                    </a:lnTo>
                    <a:lnTo>
                      <a:pt x="56" y="363"/>
                    </a:lnTo>
                    <a:lnTo>
                      <a:pt x="56" y="345"/>
                    </a:lnTo>
                    <a:lnTo>
                      <a:pt x="56" y="338"/>
                    </a:lnTo>
                    <a:lnTo>
                      <a:pt x="44" y="320"/>
                    </a:lnTo>
                    <a:lnTo>
                      <a:pt x="44" y="309"/>
                    </a:lnTo>
                    <a:lnTo>
                      <a:pt x="38" y="294"/>
                    </a:lnTo>
                    <a:lnTo>
                      <a:pt x="26" y="276"/>
                    </a:lnTo>
                    <a:lnTo>
                      <a:pt x="26" y="265"/>
                    </a:lnTo>
                    <a:lnTo>
                      <a:pt x="18" y="247"/>
                    </a:lnTo>
                    <a:lnTo>
                      <a:pt x="8" y="23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3" name="Freeform 633"/>
              <p:cNvSpPr>
                <a:spLocks/>
              </p:cNvSpPr>
              <p:nvPr/>
            </p:nvSpPr>
            <p:spPr bwMode="auto">
              <a:xfrm>
                <a:off x="3933" y="1530"/>
                <a:ext cx="142" cy="111"/>
              </a:xfrm>
              <a:custGeom>
                <a:avLst/>
                <a:gdLst>
                  <a:gd name="T0" fmla="*/ 1 w 567"/>
                  <a:gd name="T1" fmla="*/ 12 h 442"/>
                  <a:gd name="T2" fmla="*/ 1 w 567"/>
                  <a:gd name="T3" fmla="*/ 11 h 442"/>
                  <a:gd name="T4" fmla="*/ 0 w 567"/>
                  <a:gd name="T5" fmla="*/ 11 h 442"/>
                  <a:gd name="T6" fmla="*/ 3 w 567"/>
                  <a:gd name="T7" fmla="*/ 9 h 442"/>
                  <a:gd name="T8" fmla="*/ 5 w 567"/>
                  <a:gd name="T9" fmla="*/ 7 h 442"/>
                  <a:gd name="T10" fmla="*/ 7 w 567"/>
                  <a:gd name="T11" fmla="*/ 6 h 442"/>
                  <a:gd name="T12" fmla="*/ 10 w 567"/>
                  <a:gd name="T13" fmla="*/ 4 h 442"/>
                  <a:gd name="T14" fmla="*/ 12 w 567"/>
                  <a:gd name="T15" fmla="*/ 4 h 442"/>
                  <a:gd name="T16" fmla="*/ 15 w 567"/>
                  <a:gd name="T17" fmla="*/ 2 h 442"/>
                  <a:gd name="T18" fmla="*/ 18 w 567"/>
                  <a:gd name="T19" fmla="*/ 1 h 442"/>
                  <a:gd name="T20" fmla="*/ 21 w 567"/>
                  <a:gd name="T21" fmla="*/ 0 h 442"/>
                  <a:gd name="T22" fmla="*/ 23 w 567"/>
                  <a:gd name="T23" fmla="*/ 1 h 442"/>
                  <a:gd name="T24" fmla="*/ 25 w 567"/>
                  <a:gd name="T25" fmla="*/ 1 h 442"/>
                  <a:gd name="T26" fmla="*/ 27 w 567"/>
                  <a:gd name="T27" fmla="*/ 1 h 442"/>
                  <a:gd name="T28" fmla="*/ 29 w 567"/>
                  <a:gd name="T29" fmla="*/ 1 h 442"/>
                  <a:gd name="T30" fmla="*/ 31 w 567"/>
                  <a:gd name="T31" fmla="*/ 4 h 442"/>
                  <a:gd name="T32" fmla="*/ 32 w 567"/>
                  <a:gd name="T33" fmla="*/ 6 h 442"/>
                  <a:gd name="T34" fmla="*/ 34 w 567"/>
                  <a:gd name="T35" fmla="*/ 8 h 442"/>
                  <a:gd name="T36" fmla="*/ 36 w 567"/>
                  <a:gd name="T37" fmla="*/ 10 h 442"/>
                  <a:gd name="T38" fmla="*/ 34 w 567"/>
                  <a:gd name="T39" fmla="*/ 13 h 442"/>
                  <a:gd name="T40" fmla="*/ 33 w 567"/>
                  <a:gd name="T41" fmla="*/ 16 h 442"/>
                  <a:gd name="T42" fmla="*/ 32 w 567"/>
                  <a:gd name="T43" fmla="*/ 19 h 442"/>
                  <a:gd name="T44" fmla="*/ 31 w 567"/>
                  <a:gd name="T45" fmla="*/ 23 h 442"/>
                  <a:gd name="T46" fmla="*/ 28 w 567"/>
                  <a:gd name="T47" fmla="*/ 24 h 442"/>
                  <a:gd name="T48" fmla="*/ 26 w 567"/>
                  <a:gd name="T49" fmla="*/ 25 h 442"/>
                  <a:gd name="T50" fmla="*/ 23 w 567"/>
                  <a:gd name="T51" fmla="*/ 26 h 442"/>
                  <a:gd name="T52" fmla="*/ 20 w 567"/>
                  <a:gd name="T53" fmla="*/ 27 h 442"/>
                  <a:gd name="T54" fmla="*/ 17 w 567"/>
                  <a:gd name="T55" fmla="*/ 27 h 442"/>
                  <a:gd name="T56" fmla="*/ 15 w 567"/>
                  <a:gd name="T57" fmla="*/ 27 h 442"/>
                  <a:gd name="T58" fmla="*/ 12 w 567"/>
                  <a:gd name="T59" fmla="*/ 27 h 442"/>
                  <a:gd name="T60" fmla="*/ 10 w 567"/>
                  <a:gd name="T61" fmla="*/ 28 h 442"/>
                  <a:gd name="T62" fmla="*/ 8 w 567"/>
                  <a:gd name="T63" fmla="*/ 27 h 442"/>
                  <a:gd name="T64" fmla="*/ 7 w 567"/>
                  <a:gd name="T65" fmla="*/ 26 h 442"/>
                  <a:gd name="T66" fmla="*/ 5 w 567"/>
                  <a:gd name="T67" fmla="*/ 26 h 442"/>
                  <a:gd name="T68" fmla="*/ 4 w 567"/>
                  <a:gd name="T69" fmla="*/ 24 h 442"/>
                  <a:gd name="T70" fmla="*/ 4 w 567"/>
                  <a:gd name="T71" fmla="*/ 23 h 442"/>
                  <a:gd name="T72" fmla="*/ 4 w 567"/>
                  <a:gd name="T73" fmla="*/ 21 h 442"/>
                  <a:gd name="T74" fmla="*/ 4 w 567"/>
                  <a:gd name="T75" fmla="*/ 19 h 442"/>
                  <a:gd name="T76" fmla="*/ 4 w 567"/>
                  <a:gd name="T77" fmla="*/ 18 h 442"/>
                  <a:gd name="T78" fmla="*/ 3 w 567"/>
                  <a:gd name="T79" fmla="*/ 17 h 442"/>
                  <a:gd name="T80" fmla="*/ 3 w 567"/>
                  <a:gd name="T81" fmla="*/ 15 h 442"/>
                  <a:gd name="T82" fmla="*/ 2 w 567"/>
                  <a:gd name="T83" fmla="*/ 14 h 442"/>
                  <a:gd name="T84" fmla="*/ 1 w 567"/>
                  <a:gd name="T85" fmla="*/ 12 h 4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7" h="442">
                    <a:moveTo>
                      <a:pt x="18" y="192"/>
                    </a:moveTo>
                    <a:lnTo>
                      <a:pt x="8" y="192"/>
                    </a:lnTo>
                    <a:lnTo>
                      <a:pt x="8" y="184"/>
                    </a:lnTo>
                    <a:lnTo>
                      <a:pt x="8" y="178"/>
                    </a:lnTo>
                    <a:lnTo>
                      <a:pt x="0" y="178"/>
                    </a:lnTo>
                    <a:lnTo>
                      <a:pt x="0" y="166"/>
                    </a:lnTo>
                    <a:lnTo>
                      <a:pt x="18" y="148"/>
                    </a:lnTo>
                    <a:lnTo>
                      <a:pt x="38" y="141"/>
                    </a:lnTo>
                    <a:lnTo>
                      <a:pt x="56" y="130"/>
                    </a:lnTo>
                    <a:lnTo>
                      <a:pt x="81" y="115"/>
                    </a:lnTo>
                    <a:lnTo>
                      <a:pt x="99" y="105"/>
                    </a:lnTo>
                    <a:lnTo>
                      <a:pt x="117" y="87"/>
                    </a:lnTo>
                    <a:lnTo>
                      <a:pt x="132" y="79"/>
                    </a:lnTo>
                    <a:lnTo>
                      <a:pt x="150" y="61"/>
                    </a:lnTo>
                    <a:lnTo>
                      <a:pt x="178" y="61"/>
                    </a:lnTo>
                    <a:lnTo>
                      <a:pt x="193" y="54"/>
                    </a:lnTo>
                    <a:lnTo>
                      <a:pt x="222" y="43"/>
                    </a:lnTo>
                    <a:lnTo>
                      <a:pt x="241" y="36"/>
                    </a:lnTo>
                    <a:lnTo>
                      <a:pt x="266" y="24"/>
                    </a:lnTo>
                    <a:lnTo>
                      <a:pt x="284" y="18"/>
                    </a:lnTo>
                    <a:lnTo>
                      <a:pt x="310" y="6"/>
                    </a:lnTo>
                    <a:lnTo>
                      <a:pt x="335" y="0"/>
                    </a:lnTo>
                    <a:lnTo>
                      <a:pt x="346" y="0"/>
                    </a:lnTo>
                    <a:lnTo>
                      <a:pt x="364" y="6"/>
                    </a:lnTo>
                    <a:lnTo>
                      <a:pt x="382" y="6"/>
                    </a:lnTo>
                    <a:lnTo>
                      <a:pt x="396" y="6"/>
                    </a:lnTo>
                    <a:lnTo>
                      <a:pt x="414" y="6"/>
                    </a:lnTo>
                    <a:lnTo>
                      <a:pt x="432" y="18"/>
                    </a:lnTo>
                    <a:lnTo>
                      <a:pt x="450" y="18"/>
                    </a:lnTo>
                    <a:lnTo>
                      <a:pt x="468" y="18"/>
                    </a:lnTo>
                    <a:lnTo>
                      <a:pt x="476" y="36"/>
                    </a:lnTo>
                    <a:lnTo>
                      <a:pt x="487" y="54"/>
                    </a:lnTo>
                    <a:lnTo>
                      <a:pt x="505" y="69"/>
                    </a:lnTo>
                    <a:lnTo>
                      <a:pt x="513" y="87"/>
                    </a:lnTo>
                    <a:lnTo>
                      <a:pt x="519" y="105"/>
                    </a:lnTo>
                    <a:lnTo>
                      <a:pt x="538" y="123"/>
                    </a:lnTo>
                    <a:lnTo>
                      <a:pt x="549" y="141"/>
                    </a:lnTo>
                    <a:lnTo>
                      <a:pt x="567" y="159"/>
                    </a:lnTo>
                    <a:lnTo>
                      <a:pt x="556" y="184"/>
                    </a:lnTo>
                    <a:lnTo>
                      <a:pt x="549" y="202"/>
                    </a:lnTo>
                    <a:lnTo>
                      <a:pt x="538" y="229"/>
                    </a:lnTo>
                    <a:lnTo>
                      <a:pt x="531" y="254"/>
                    </a:lnTo>
                    <a:lnTo>
                      <a:pt x="519" y="283"/>
                    </a:lnTo>
                    <a:lnTo>
                      <a:pt x="513" y="308"/>
                    </a:lnTo>
                    <a:lnTo>
                      <a:pt x="505" y="333"/>
                    </a:lnTo>
                    <a:lnTo>
                      <a:pt x="495" y="362"/>
                    </a:lnTo>
                    <a:lnTo>
                      <a:pt x="468" y="369"/>
                    </a:lnTo>
                    <a:lnTo>
                      <a:pt x="450" y="380"/>
                    </a:lnTo>
                    <a:lnTo>
                      <a:pt x="425" y="387"/>
                    </a:lnTo>
                    <a:lnTo>
                      <a:pt x="407" y="395"/>
                    </a:lnTo>
                    <a:lnTo>
                      <a:pt x="382" y="405"/>
                    </a:lnTo>
                    <a:lnTo>
                      <a:pt x="364" y="413"/>
                    </a:lnTo>
                    <a:lnTo>
                      <a:pt x="335" y="424"/>
                    </a:lnTo>
                    <a:lnTo>
                      <a:pt x="320" y="431"/>
                    </a:lnTo>
                    <a:lnTo>
                      <a:pt x="292" y="431"/>
                    </a:lnTo>
                    <a:lnTo>
                      <a:pt x="273" y="431"/>
                    </a:lnTo>
                    <a:lnTo>
                      <a:pt x="255" y="431"/>
                    </a:lnTo>
                    <a:lnTo>
                      <a:pt x="241" y="431"/>
                    </a:lnTo>
                    <a:lnTo>
                      <a:pt x="211" y="431"/>
                    </a:lnTo>
                    <a:lnTo>
                      <a:pt x="193" y="431"/>
                    </a:lnTo>
                    <a:lnTo>
                      <a:pt x="178" y="431"/>
                    </a:lnTo>
                    <a:lnTo>
                      <a:pt x="150" y="442"/>
                    </a:lnTo>
                    <a:lnTo>
                      <a:pt x="142" y="431"/>
                    </a:lnTo>
                    <a:lnTo>
                      <a:pt x="132" y="424"/>
                    </a:lnTo>
                    <a:lnTo>
                      <a:pt x="117" y="424"/>
                    </a:lnTo>
                    <a:lnTo>
                      <a:pt x="106" y="413"/>
                    </a:lnTo>
                    <a:lnTo>
                      <a:pt x="88" y="405"/>
                    </a:lnTo>
                    <a:lnTo>
                      <a:pt x="81" y="405"/>
                    </a:lnTo>
                    <a:lnTo>
                      <a:pt x="63" y="395"/>
                    </a:lnTo>
                    <a:lnTo>
                      <a:pt x="56" y="387"/>
                    </a:lnTo>
                    <a:lnTo>
                      <a:pt x="56" y="380"/>
                    </a:lnTo>
                    <a:lnTo>
                      <a:pt x="56" y="362"/>
                    </a:lnTo>
                    <a:lnTo>
                      <a:pt x="56" y="351"/>
                    </a:lnTo>
                    <a:lnTo>
                      <a:pt x="56" y="333"/>
                    </a:lnTo>
                    <a:lnTo>
                      <a:pt x="56" y="326"/>
                    </a:lnTo>
                    <a:lnTo>
                      <a:pt x="56" y="308"/>
                    </a:lnTo>
                    <a:lnTo>
                      <a:pt x="56" y="301"/>
                    </a:lnTo>
                    <a:lnTo>
                      <a:pt x="56" y="290"/>
                    </a:lnTo>
                    <a:lnTo>
                      <a:pt x="44" y="272"/>
                    </a:lnTo>
                    <a:lnTo>
                      <a:pt x="44" y="265"/>
                    </a:lnTo>
                    <a:lnTo>
                      <a:pt x="38" y="254"/>
                    </a:lnTo>
                    <a:lnTo>
                      <a:pt x="38" y="239"/>
                    </a:lnTo>
                    <a:lnTo>
                      <a:pt x="26" y="229"/>
                    </a:lnTo>
                    <a:lnTo>
                      <a:pt x="26" y="221"/>
                    </a:lnTo>
                    <a:lnTo>
                      <a:pt x="18" y="202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4" name="Freeform 634"/>
              <p:cNvSpPr>
                <a:spLocks/>
              </p:cNvSpPr>
              <p:nvPr/>
            </p:nvSpPr>
            <p:spPr bwMode="auto">
              <a:xfrm>
                <a:off x="3935" y="1544"/>
                <a:ext cx="111" cy="85"/>
              </a:xfrm>
              <a:custGeom>
                <a:avLst/>
                <a:gdLst>
                  <a:gd name="T0" fmla="*/ 0 w 442"/>
                  <a:gd name="T1" fmla="*/ 9 h 341"/>
                  <a:gd name="T2" fmla="*/ 0 w 442"/>
                  <a:gd name="T3" fmla="*/ 8 h 341"/>
                  <a:gd name="T4" fmla="*/ 2 w 442"/>
                  <a:gd name="T5" fmla="*/ 7 h 341"/>
                  <a:gd name="T6" fmla="*/ 4 w 442"/>
                  <a:gd name="T7" fmla="*/ 5 h 341"/>
                  <a:gd name="T8" fmla="*/ 6 w 442"/>
                  <a:gd name="T9" fmla="*/ 4 h 341"/>
                  <a:gd name="T10" fmla="*/ 7 w 442"/>
                  <a:gd name="T11" fmla="*/ 3 h 341"/>
                  <a:gd name="T12" fmla="*/ 10 w 442"/>
                  <a:gd name="T13" fmla="*/ 2 h 341"/>
                  <a:gd name="T14" fmla="*/ 12 w 442"/>
                  <a:gd name="T15" fmla="*/ 1 h 341"/>
                  <a:gd name="T16" fmla="*/ 14 w 442"/>
                  <a:gd name="T17" fmla="*/ 0 h 341"/>
                  <a:gd name="T18" fmla="*/ 16 w 442"/>
                  <a:gd name="T19" fmla="*/ 0 h 341"/>
                  <a:gd name="T20" fmla="*/ 18 w 442"/>
                  <a:gd name="T21" fmla="*/ 0 h 341"/>
                  <a:gd name="T22" fmla="*/ 20 w 442"/>
                  <a:gd name="T23" fmla="*/ 0 h 341"/>
                  <a:gd name="T24" fmla="*/ 22 w 442"/>
                  <a:gd name="T25" fmla="*/ 0 h 341"/>
                  <a:gd name="T26" fmla="*/ 24 w 442"/>
                  <a:gd name="T27" fmla="*/ 1 h 341"/>
                  <a:gd name="T28" fmla="*/ 24 w 442"/>
                  <a:gd name="T29" fmla="*/ 3 h 341"/>
                  <a:gd name="T30" fmla="*/ 26 w 442"/>
                  <a:gd name="T31" fmla="*/ 4 h 341"/>
                  <a:gd name="T32" fmla="*/ 27 w 442"/>
                  <a:gd name="T33" fmla="*/ 6 h 341"/>
                  <a:gd name="T34" fmla="*/ 28 w 442"/>
                  <a:gd name="T35" fmla="*/ 8 h 341"/>
                  <a:gd name="T36" fmla="*/ 27 w 442"/>
                  <a:gd name="T37" fmla="*/ 10 h 341"/>
                  <a:gd name="T38" fmla="*/ 26 w 442"/>
                  <a:gd name="T39" fmla="*/ 12 h 341"/>
                  <a:gd name="T40" fmla="*/ 26 w 442"/>
                  <a:gd name="T41" fmla="*/ 15 h 341"/>
                  <a:gd name="T42" fmla="*/ 24 w 442"/>
                  <a:gd name="T43" fmla="*/ 17 h 341"/>
                  <a:gd name="T44" fmla="*/ 22 w 442"/>
                  <a:gd name="T45" fmla="*/ 18 h 341"/>
                  <a:gd name="T46" fmla="*/ 20 w 442"/>
                  <a:gd name="T47" fmla="*/ 20 h 341"/>
                  <a:gd name="T48" fmla="*/ 18 w 442"/>
                  <a:gd name="T49" fmla="*/ 20 h 341"/>
                  <a:gd name="T50" fmla="*/ 16 w 442"/>
                  <a:gd name="T51" fmla="*/ 21 h 341"/>
                  <a:gd name="T52" fmla="*/ 14 w 442"/>
                  <a:gd name="T53" fmla="*/ 21 h 341"/>
                  <a:gd name="T54" fmla="*/ 12 w 442"/>
                  <a:gd name="T55" fmla="*/ 21 h 341"/>
                  <a:gd name="T56" fmla="*/ 10 w 442"/>
                  <a:gd name="T57" fmla="*/ 21 h 341"/>
                  <a:gd name="T58" fmla="*/ 7 w 442"/>
                  <a:gd name="T59" fmla="*/ 21 h 341"/>
                  <a:gd name="T60" fmla="*/ 6 w 442"/>
                  <a:gd name="T61" fmla="*/ 21 h 341"/>
                  <a:gd name="T62" fmla="*/ 5 w 442"/>
                  <a:gd name="T63" fmla="*/ 20 h 341"/>
                  <a:gd name="T64" fmla="*/ 4 w 442"/>
                  <a:gd name="T65" fmla="*/ 20 h 341"/>
                  <a:gd name="T66" fmla="*/ 2 w 442"/>
                  <a:gd name="T67" fmla="*/ 19 h 341"/>
                  <a:gd name="T68" fmla="*/ 2 w 442"/>
                  <a:gd name="T69" fmla="*/ 18 h 341"/>
                  <a:gd name="T70" fmla="*/ 2 w 442"/>
                  <a:gd name="T71" fmla="*/ 16 h 341"/>
                  <a:gd name="T72" fmla="*/ 2 w 442"/>
                  <a:gd name="T73" fmla="*/ 15 h 341"/>
                  <a:gd name="T74" fmla="*/ 2 w 442"/>
                  <a:gd name="T75" fmla="*/ 14 h 341"/>
                  <a:gd name="T76" fmla="*/ 2 w 442"/>
                  <a:gd name="T77" fmla="*/ 13 h 341"/>
                  <a:gd name="T78" fmla="*/ 1 w 442"/>
                  <a:gd name="T79" fmla="*/ 12 h 341"/>
                  <a:gd name="T80" fmla="*/ 1 w 442"/>
                  <a:gd name="T81" fmla="*/ 11 h 341"/>
                  <a:gd name="T82" fmla="*/ 1 w 442"/>
                  <a:gd name="T83" fmla="*/ 9 h 3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2" h="341">
                    <a:moveTo>
                      <a:pt x="10" y="148"/>
                    </a:moveTo>
                    <a:lnTo>
                      <a:pt x="0" y="148"/>
                    </a:lnTo>
                    <a:lnTo>
                      <a:pt x="0" y="138"/>
                    </a:lnTo>
                    <a:lnTo>
                      <a:pt x="0" y="130"/>
                    </a:lnTo>
                    <a:lnTo>
                      <a:pt x="10" y="124"/>
                    </a:lnTo>
                    <a:lnTo>
                      <a:pt x="30" y="112"/>
                    </a:lnTo>
                    <a:lnTo>
                      <a:pt x="48" y="105"/>
                    </a:lnTo>
                    <a:lnTo>
                      <a:pt x="55" y="87"/>
                    </a:lnTo>
                    <a:lnTo>
                      <a:pt x="73" y="76"/>
                    </a:lnTo>
                    <a:lnTo>
                      <a:pt x="91" y="69"/>
                    </a:lnTo>
                    <a:lnTo>
                      <a:pt x="98" y="61"/>
                    </a:lnTo>
                    <a:lnTo>
                      <a:pt x="116" y="51"/>
                    </a:lnTo>
                    <a:lnTo>
                      <a:pt x="134" y="43"/>
                    </a:lnTo>
                    <a:lnTo>
                      <a:pt x="152" y="33"/>
                    </a:lnTo>
                    <a:lnTo>
                      <a:pt x="170" y="33"/>
                    </a:lnTo>
                    <a:lnTo>
                      <a:pt x="185" y="25"/>
                    </a:lnTo>
                    <a:lnTo>
                      <a:pt x="203" y="15"/>
                    </a:lnTo>
                    <a:lnTo>
                      <a:pt x="221" y="7"/>
                    </a:lnTo>
                    <a:lnTo>
                      <a:pt x="239" y="7"/>
                    </a:lnTo>
                    <a:lnTo>
                      <a:pt x="258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302" y="7"/>
                    </a:lnTo>
                    <a:lnTo>
                      <a:pt x="312" y="7"/>
                    </a:lnTo>
                    <a:lnTo>
                      <a:pt x="327" y="7"/>
                    </a:lnTo>
                    <a:lnTo>
                      <a:pt x="345" y="7"/>
                    </a:lnTo>
                    <a:lnTo>
                      <a:pt x="356" y="7"/>
                    </a:lnTo>
                    <a:lnTo>
                      <a:pt x="374" y="15"/>
                    </a:lnTo>
                    <a:lnTo>
                      <a:pt x="381" y="25"/>
                    </a:lnTo>
                    <a:lnTo>
                      <a:pt x="388" y="43"/>
                    </a:lnTo>
                    <a:lnTo>
                      <a:pt x="399" y="51"/>
                    </a:lnTo>
                    <a:lnTo>
                      <a:pt x="406" y="69"/>
                    </a:lnTo>
                    <a:lnTo>
                      <a:pt x="417" y="76"/>
                    </a:lnTo>
                    <a:lnTo>
                      <a:pt x="424" y="94"/>
                    </a:lnTo>
                    <a:lnTo>
                      <a:pt x="436" y="105"/>
                    </a:lnTo>
                    <a:lnTo>
                      <a:pt x="442" y="124"/>
                    </a:lnTo>
                    <a:lnTo>
                      <a:pt x="442" y="138"/>
                    </a:lnTo>
                    <a:lnTo>
                      <a:pt x="436" y="167"/>
                    </a:lnTo>
                    <a:lnTo>
                      <a:pt x="424" y="185"/>
                    </a:lnTo>
                    <a:lnTo>
                      <a:pt x="417" y="200"/>
                    </a:lnTo>
                    <a:lnTo>
                      <a:pt x="406" y="218"/>
                    </a:lnTo>
                    <a:lnTo>
                      <a:pt x="406" y="247"/>
                    </a:lnTo>
                    <a:lnTo>
                      <a:pt x="399" y="265"/>
                    </a:lnTo>
                    <a:lnTo>
                      <a:pt x="388" y="279"/>
                    </a:lnTo>
                    <a:lnTo>
                      <a:pt x="374" y="290"/>
                    </a:lnTo>
                    <a:lnTo>
                      <a:pt x="356" y="297"/>
                    </a:lnTo>
                    <a:lnTo>
                      <a:pt x="338" y="308"/>
                    </a:lnTo>
                    <a:lnTo>
                      <a:pt x="320" y="315"/>
                    </a:lnTo>
                    <a:lnTo>
                      <a:pt x="302" y="315"/>
                    </a:lnTo>
                    <a:lnTo>
                      <a:pt x="284" y="326"/>
                    </a:lnTo>
                    <a:lnTo>
                      <a:pt x="265" y="333"/>
                    </a:lnTo>
                    <a:lnTo>
                      <a:pt x="247" y="341"/>
                    </a:lnTo>
                    <a:lnTo>
                      <a:pt x="233" y="341"/>
                    </a:lnTo>
                    <a:lnTo>
                      <a:pt x="214" y="341"/>
                    </a:lnTo>
                    <a:lnTo>
                      <a:pt x="203" y="341"/>
                    </a:lnTo>
                    <a:lnTo>
                      <a:pt x="185" y="341"/>
                    </a:lnTo>
                    <a:lnTo>
                      <a:pt x="170" y="341"/>
                    </a:lnTo>
                    <a:lnTo>
                      <a:pt x="152" y="341"/>
                    </a:lnTo>
                    <a:lnTo>
                      <a:pt x="134" y="341"/>
                    </a:lnTo>
                    <a:lnTo>
                      <a:pt x="116" y="341"/>
                    </a:lnTo>
                    <a:lnTo>
                      <a:pt x="109" y="341"/>
                    </a:lnTo>
                    <a:lnTo>
                      <a:pt x="98" y="333"/>
                    </a:lnTo>
                    <a:lnTo>
                      <a:pt x="91" y="333"/>
                    </a:lnTo>
                    <a:lnTo>
                      <a:pt x="80" y="326"/>
                    </a:lnTo>
                    <a:lnTo>
                      <a:pt x="73" y="326"/>
                    </a:lnTo>
                    <a:lnTo>
                      <a:pt x="61" y="315"/>
                    </a:lnTo>
                    <a:lnTo>
                      <a:pt x="48" y="315"/>
                    </a:lnTo>
                    <a:lnTo>
                      <a:pt x="36" y="308"/>
                    </a:lnTo>
                    <a:lnTo>
                      <a:pt x="36" y="297"/>
                    </a:lnTo>
                    <a:lnTo>
                      <a:pt x="36" y="290"/>
                    </a:lnTo>
                    <a:lnTo>
                      <a:pt x="36" y="279"/>
                    </a:lnTo>
                    <a:lnTo>
                      <a:pt x="36" y="265"/>
                    </a:lnTo>
                    <a:lnTo>
                      <a:pt x="36" y="254"/>
                    </a:lnTo>
                    <a:lnTo>
                      <a:pt x="36" y="247"/>
                    </a:lnTo>
                    <a:lnTo>
                      <a:pt x="36" y="236"/>
                    </a:lnTo>
                    <a:lnTo>
                      <a:pt x="36" y="229"/>
                    </a:lnTo>
                    <a:lnTo>
                      <a:pt x="36" y="218"/>
                    </a:lnTo>
                    <a:lnTo>
                      <a:pt x="30" y="211"/>
                    </a:lnTo>
                    <a:lnTo>
                      <a:pt x="30" y="200"/>
                    </a:lnTo>
                    <a:lnTo>
                      <a:pt x="18" y="193"/>
                    </a:lnTo>
                    <a:lnTo>
                      <a:pt x="18" y="185"/>
                    </a:lnTo>
                    <a:lnTo>
                      <a:pt x="18" y="175"/>
                    </a:lnTo>
                    <a:lnTo>
                      <a:pt x="10" y="167"/>
                    </a:lnTo>
                    <a:lnTo>
                      <a:pt x="10" y="14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5" name="Freeform 635"/>
              <p:cNvSpPr>
                <a:spLocks/>
              </p:cNvSpPr>
              <p:nvPr/>
            </p:nvSpPr>
            <p:spPr bwMode="auto">
              <a:xfrm>
                <a:off x="3935" y="1556"/>
                <a:ext cx="85" cy="65"/>
              </a:xfrm>
              <a:custGeom>
                <a:avLst/>
                <a:gdLst>
                  <a:gd name="T0" fmla="*/ 1 w 338"/>
                  <a:gd name="T1" fmla="*/ 7 h 257"/>
                  <a:gd name="T2" fmla="*/ 0 w 338"/>
                  <a:gd name="T3" fmla="*/ 6 h 257"/>
                  <a:gd name="T4" fmla="*/ 6 w 338"/>
                  <a:gd name="T5" fmla="*/ 2 h 257"/>
                  <a:gd name="T6" fmla="*/ 12 w 338"/>
                  <a:gd name="T7" fmla="*/ 0 h 257"/>
                  <a:gd name="T8" fmla="*/ 17 w 338"/>
                  <a:gd name="T9" fmla="*/ 1 h 257"/>
                  <a:gd name="T10" fmla="*/ 21 w 338"/>
                  <a:gd name="T11" fmla="*/ 6 h 257"/>
                  <a:gd name="T12" fmla="*/ 19 w 338"/>
                  <a:gd name="T13" fmla="*/ 14 h 257"/>
                  <a:gd name="T14" fmla="*/ 12 w 338"/>
                  <a:gd name="T15" fmla="*/ 16 h 257"/>
                  <a:gd name="T16" fmla="*/ 6 w 338"/>
                  <a:gd name="T17" fmla="*/ 16 h 257"/>
                  <a:gd name="T18" fmla="*/ 2 w 338"/>
                  <a:gd name="T19" fmla="*/ 15 h 257"/>
                  <a:gd name="T20" fmla="*/ 2 w 338"/>
                  <a:gd name="T21" fmla="*/ 11 h 257"/>
                  <a:gd name="T22" fmla="*/ 1 w 338"/>
                  <a:gd name="T23" fmla="*/ 7 h 2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8" h="257">
                    <a:moveTo>
                      <a:pt x="10" y="116"/>
                    </a:moveTo>
                    <a:lnTo>
                      <a:pt x="0" y="97"/>
                    </a:lnTo>
                    <a:lnTo>
                      <a:pt x="91" y="36"/>
                    </a:lnTo>
                    <a:lnTo>
                      <a:pt x="196" y="0"/>
                    </a:lnTo>
                    <a:lnTo>
                      <a:pt x="276" y="10"/>
                    </a:lnTo>
                    <a:lnTo>
                      <a:pt x="338" y="87"/>
                    </a:lnTo>
                    <a:lnTo>
                      <a:pt x="294" y="214"/>
                    </a:lnTo>
                    <a:lnTo>
                      <a:pt x="185" y="257"/>
                    </a:lnTo>
                    <a:lnTo>
                      <a:pt x="91" y="257"/>
                    </a:lnTo>
                    <a:lnTo>
                      <a:pt x="30" y="228"/>
                    </a:lnTo>
                    <a:lnTo>
                      <a:pt x="30" y="167"/>
                    </a:lnTo>
                    <a:lnTo>
                      <a:pt x="10" y="11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337" name="Group 636"/>
            <p:cNvGrpSpPr>
              <a:grpSpLocks/>
            </p:cNvGrpSpPr>
            <p:nvPr/>
          </p:nvGrpSpPr>
          <p:grpSpPr bwMode="auto">
            <a:xfrm>
              <a:off x="4422" y="436"/>
              <a:ext cx="499" cy="454"/>
              <a:chOff x="3084" y="1039"/>
              <a:chExt cx="1251" cy="1220"/>
            </a:xfrm>
          </p:grpSpPr>
          <p:sp>
            <p:nvSpPr>
              <p:cNvPr id="2418" name="Freeform 637"/>
              <p:cNvSpPr>
                <a:spLocks/>
              </p:cNvSpPr>
              <p:nvPr/>
            </p:nvSpPr>
            <p:spPr bwMode="auto">
              <a:xfrm>
                <a:off x="3365" y="1039"/>
                <a:ext cx="341" cy="414"/>
              </a:xfrm>
              <a:custGeom>
                <a:avLst/>
                <a:gdLst>
                  <a:gd name="T0" fmla="*/ 56 w 1364"/>
                  <a:gd name="T1" fmla="*/ 11 h 1657"/>
                  <a:gd name="T2" fmla="*/ 73 w 1364"/>
                  <a:gd name="T3" fmla="*/ 29 h 1657"/>
                  <a:gd name="T4" fmla="*/ 84 w 1364"/>
                  <a:gd name="T5" fmla="*/ 68 h 1657"/>
                  <a:gd name="T6" fmla="*/ 85 w 1364"/>
                  <a:gd name="T7" fmla="*/ 93 h 1657"/>
                  <a:gd name="T8" fmla="*/ 62 w 1364"/>
                  <a:gd name="T9" fmla="*/ 93 h 1657"/>
                  <a:gd name="T10" fmla="*/ 44 w 1364"/>
                  <a:gd name="T11" fmla="*/ 103 h 1657"/>
                  <a:gd name="T12" fmla="*/ 18 w 1364"/>
                  <a:gd name="T13" fmla="*/ 86 h 1657"/>
                  <a:gd name="T14" fmla="*/ 4 w 1364"/>
                  <a:gd name="T15" fmla="*/ 63 h 1657"/>
                  <a:gd name="T16" fmla="*/ 0 w 1364"/>
                  <a:gd name="T17" fmla="*/ 39 h 1657"/>
                  <a:gd name="T18" fmla="*/ 4 w 1364"/>
                  <a:gd name="T19" fmla="*/ 18 h 1657"/>
                  <a:gd name="T20" fmla="*/ 13 w 1364"/>
                  <a:gd name="T21" fmla="*/ 5 h 1657"/>
                  <a:gd name="T22" fmla="*/ 21 w 1364"/>
                  <a:gd name="T23" fmla="*/ 0 h 1657"/>
                  <a:gd name="T24" fmla="*/ 38 w 1364"/>
                  <a:gd name="T25" fmla="*/ 1 h 1657"/>
                  <a:gd name="T26" fmla="*/ 56 w 1364"/>
                  <a:gd name="T27" fmla="*/ 11 h 16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4" h="1657">
                    <a:moveTo>
                      <a:pt x="900" y="173"/>
                    </a:moveTo>
                    <a:lnTo>
                      <a:pt x="1164" y="467"/>
                    </a:lnTo>
                    <a:lnTo>
                      <a:pt x="1349" y="1091"/>
                    </a:lnTo>
                    <a:lnTo>
                      <a:pt x="1364" y="1497"/>
                    </a:lnTo>
                    <a:lnTo>
                      <a:pt x="986" y="1497"/>
                    </a:lnTo>
                    <a:lnTo>
                      <a:pt x="696" y="1657"/>
                    </a:lnTo>
                    <a:lnTo>
                      <a:pt x="290" y="1382"/>
                    </a:lnTo>
                    <a:lnTo>
                      <a:pt x="61" y="1004"/>
                    </a:lnTo>
                    <a:lnTo>
                      <a:pt x="0" y="623"/>
                    </a:lnTo>
                    <a:lnTo>
                      <a:pt x="61" y="290"/>
                    </a:lnTo>
                    <a:lnTo>
                      <a:pt x="199" y="86"/>
                    </a:lnTo>
                    <a:lnTo>
                      <a:pt x="333" y="0"/>
                    </a:lnTo>
                    <a:lnTo>
                      <a:pt x="605" y="18"/>
                    </a:lnTo>
                    <a:lnTo>
                      <a:pt x="900" y="17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9" name="Freeform 638"/>
              <p:cNvSpPr>
                <a:spLocks/>
              </p:cNvSpPr>
              <p:nvPr/>
            </p:nvSpPr>
            <p:spPr bwMode="auto">
              <a:xfrm>
                <a:off x="3739" y="1071"/>
                <a:ext cx="355" cy="422"/>
              </a:xfrm>
              <a:custGeom>
                <a:avLst/>
                <a:gdLst>
                  <a:gd name="T0" fmla="*/ 83 w 1418"/>
                  <a:gd name="T1" fmla="*/ 14 h 1687"/>
                  <a:gd name="T2" fmla="*/ 89 w 1418"/>
                  <a:gd name="T3" fmla="*/ 31 h 1687"/>
                  <a:gd name="T4" fmla="*/ 87 w 1418"/>
                  <a:gd name="T5" fmla="*/ 46 h 1687"/>
                  <a:gd name="T6" fmla="*/ 83 w 1418"/>
                  <a:gd name="T7" fmla="*/ 57 h 1687"/>
                  <a:gd name="T8" fmla="*/ 62 w 1418"/>
                  <a:gd name="T9" fmla="*/ 90 h 1687"/>
                  <a:gd name="T10" fmla="*/ 46 w 1418"/>
                  <a:gd name="T11" fmla="*/ 101 h 1687"/>
                  <a:gd name="T12" fmla="*/ 34 w 1418"/>
                  <a:gd name="T13" fmla="*/ 106 h 1687"/>
                  <a:gd name="T14" fmla="*/ 30 w 1418"/>
                  <a:gd name="T15" fmla="*/ 106 h 1687"/>
                  <a:gd name="T16" fmla="*/ 16 w 1418"/>
                  <a:gd name="T17" fmla="*/ 94 h 1687"/>
                  <a:gd name="T18" fmla="*/ 0 w 1418"/>
                  <a:gd name="T19" fmla="*/ 88 h 1687"/>
                  <a:gd name="T20" fmla="*/ 0 w 1418"/>
                  <a:gd name="T21" fmla="*/ 70 h 1687"/>
                  <a:gd name="T22" fmla="*/ 6 w 1418"/>
                  <a:gd name="T23" fmla="*/ 48 h 1687"/>
                  <a:gd name="T24" fmla="*/ 11 w 1418"/>
                  <a:gd name="T25" fmla="*/ 34 h 1687"/>
                  <a:gd name="T26" fmla="*/ 18 w 1418"/>
                  <a:gd name="T27" fmla="*/ 19 h 1687"/>
                  <a:gd name="T28" fmla="*/ 44 w 1418"/>
                  <a:gd name="T29" fmla="*/ 3 h 1687"/>
                  <a:gd name="T30" fmla="*/ 51 w 1418"/>
                  <a:gd name="T31" fmla="*/ 0 h 1687"/>
                  <a:gd name="T32" fmla="*/ 66 w 1418"/>
                  <a:gd name="T33" fmla="*/ 2 h 1687"/>
                  <a:gd name="T34" fmla="*/ 83 w 1418"/>
                  <a:gd name="T35" fmla="*/ 14 h 16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18" h="1687">
                    <a:moveTo>
                      <a:pt x="1324" y="221"/>
                    </a:moveTo>
                    <a:lnTo>
                      <a:pt x="1418" y="493"/>
                    </a:lnTo>
                    <a:lnTo>
                      <a:pt x="1393" y="740"/>
                    </a:lnTo>
                    <a:lnTo>
                      <a:pt x="1324" y="917"/>
                    </a:lnTo>
                    <a:lnTo>
                      <a:pt x="986" y="1440"/>
                    </a:lnTo>
                    <a:lnTo>
                      <a:pt x="739" y="1614"/>
                    </a:lnTo>
                    <a:lnTo>
                      <a:pt x="536" y="1687"/>
                    </a:lnTo>
                    <a:lnTo>
                      <a:pt x="475" y="1687"/>
                    </a:lnTo>
                    <a:lnTo>
                      <a:pt x="246" y="1502"/>
                    </a:lnTo>
                    <a:lnTo>
                      <a:pt x="0" y="1412"/>
                    </a:lnTo>
                    <a:lnTo>
                      <a:pt x="0" y="1121"/>
                    </a:lnTo>
                    <a:lnTo>
                      <a:pt x="86" y="758"/>
                    </a:lnTo>
                    <a:lnTo>
                      <a:pt x="177" y="536"/>
                    </a:lnTo>
                    <a:lnTo>
                      <a:pt x="290" y="308"/>
                    </a:lnTo>
                    <a:lnTo>
                      <a:pt x="696" y="43"/>
                    </a:lnTo>
                    <a:lnTo>
                      <a:pt x="813" y="0"/>
                    </a:lnTo>
                    <a:lnTo>
                      <a:pt x="1059" y="25"/>
                    </a:lnTo>
                    <a:lnTo>
                      <a:pt x="1324" y="22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0" name="Freeform 639"/>
              <p:cNvSpPr>
                <a:spLocks/>
              </p:cNvSpPr>
              <p:nvPr/>
            </p:nvSpPr>
            <p:spPr bwMode="auto">
              <a:xfrm>
                <a:off x="3084" y="1384"/>
                <a:ext cx="426" cy="314"/>
              </a:xfrm>
              <a:custGeom>
                <a:avLst/>
                <a:gdLst>
                  <a:gd name="T0" fmla="*/ 104 w 1701"/>
                  <a:gd name="T1" fmla="*/ 18 h 1255"/>
                  <a:gd name="T2" fmla="*/ 107 w 1701"/>
                  <a:gd name="T3" fmla="*/ 23 h 1255"/>
                  <a:gd name="T4" fmla="*/ 90 w 1701"/>
                  <a:gd name="T5" fmla="*/ 42 h 1255"/>
                  <a:gd name="T6" fmla="*/ 84 w 1701"/>
                  <a:gd name="T7" fmla="*/ 59 h 1255"/>
                  <a:gd name="T8" fmla="*/ 81 w 1701"/>
                  <a:gd name="T9" fmla="*/ 70 h 1255"/>
                  <a:gd name="T10" fmla="*/ 60 w 1701"/>
                  <a:gd name="T11" fmla="*/ 77 h 1255"/>
                  <a:gd name="T12" fmla="*/ 42 w 1701"/>
                  <a:gd name="T13" fmla="*/ 79 h 1255"/>
                  <a:gd name="T14" fmla="*/ 39 w 1701"/>
                  <a:gd name="T15" fmla="*/ 76 h 1255"/>
                  <a:gd name="T16" fmla="*/ 24 w 1701"/>
                  <a:gd name="T17" fmla="*/ 76 h 1255"/>
                  <a:gd name="T18" fmla="*/ 11 w 1701"/>
                  <a:gd name="T19" fmla="*/ 69 h 1255"/>
                  <a:gd name="T20" fmla="*/ 0 w 1701"/>
                  <a:gd name="T21" fmla="*/ 55 h 1255"/>
                  <a:gd name="T22" fmla="*/ 0 w 1701"/>
                  <a:gd name="T23" fmla="*/ 30 h 1255"/>
                  <a:gd name="T24" fmla="*/ 10 w 1701"/>
                  <a:gd name="T25" fmla="*/ 13 h 1255"/>
                  <a:gd name="T26" fmla="*/ 31 w 1701"/>
                  <a:gd name="T27" fmla="*/ 0 h 1255"/>
                  <a:gd name="T28" fmla="*/ 70 w 1701"/>
                  <a:gd name="T29" fmla="*/ 3 h 1255"/>
                  <a:gd name="T30" fmla="*/ 104 w 1701"/>
                  <a:gd name="T31" fmla="*/ 18 h 12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01" h="1255">
                    <a:moveTo>
                      <a:pt x="1658" y="293"/>
                    </a:moveTo>
                    <a:lnTo>
                      <a:pt x="1701" y="362"/>
                    </a:lnTo>
                    <a:lnTo>
                      <a:pt x="1429" y="671"/>
                    </a:lnTo>
                    <a:lnTo>
                      <a:pt x="1339" y="946"/>
                    </a:lnTo>
                    <a:lnTo>
                      <a:pt x="1296" y="1121"/>
                    </a:lnTo>
                    <a:lnTo>
                      <a:pt x="961" y="1237"/>
                    </a:lnTo>
                    <a:lnTo>
                      <a:pt x="667" y="1255"/>
                    </a:lnTo>
                    <a:lnTo>
                      <a:pt x="624" y="1212"/>
                    </a:lnTo>
                    <a:lnTo>
                      <a:pt x="377" y="1212"/>
                    </a:lnTo>
                    <a:lnTo>
                      <a:pt x="174" y="1103"/>
                    </a:lnTo>
                    <a:lnTo>
                      <a:pt x="0" y="874"/>
                    </a:lnTo>
                    <a:lnTo>
                      <a:pt x="0" y="478"/>
                    </a:lnTo>
                    <a:lnTo>
                      <a:pt x="156" y="203"/>
                    </a:lnTo>
                    <a:lnTo>
                      <a:pt x="493" y="0"/>
                    </a:lnTo>
                    <a:lnTo>
                      <a:pt x="1121" y="46"/>
                    </a:lnTo>
                    <a:lnTo>
                      <a:pt x="1658" y="29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1" name="Freeform 640"/>
              <p:cNvSpPr>
                <a:spLocks/>
              </p:cNvSpPr>
              <p:nvPr/>
            </p:nvSpPr>
            <p:spPr bwMode="auto">
              <a:xfrm>
                <a:off x="3896" y="1435"/>
                <a:ext cx="439" cy="291"/>
              </a:xfrm>
              <a:custGeom>
                <a:avLst/>
                <a:gdLst>
                  <a:gd name="T0" fmla="*/ 80 w 1756"/>
                  <a:gd name="T1" fmla="*/ 3 h 1164"/>
                  <a:gd name="T2" fmla="*/ 88 w 1756"/>
                  <a:gd name="T3" fmla="*/ 3 h 1164"/>
                  <a:gd name="T4" fmla="*/ 100 w 1756"/>
                  <a:gd name="T5" fmla="*/ 13 h 1164"/>
                  <a:gd name="T6" fmla="*/ 105 w 1756"/>
                  <a:gd name="T7" fmla="*/ 21 h 1164"/>
                  <a:gd name="T8" fmla="*/ 110 w 1756"/>
                  <a:gd name="T9" fmla="*/ 34 h 1164"/>
                  <a:gd name="T10" fmla="*/ 108 w 1756"/>
                  <a:gd name="T11" fmla="*/ 52 h 1164"/>
                  <a:gd name="T12" fmla="*/ 100 w 1756"/>
                  <a:gd name="T13" fmla="*/ 65 h 1164"/>
                  <a:gd name="T14" fmla="*/ 88 w 1756"/>
                  <a:gd name="T15" fmla="*/ 72 h 1164"/>
                  <a:gd name="T16" fmla="*/ 51 w 1756"/>
                  <a:gd name="T17" fmla="*/ 73 h 1164"/>
                  <a:gd name="T18" fmla="*/ 30 w 1756"/>
                  <a:gd name="T19" fmla="*/ 69 h 1164"/>
                  <a:gd name="T20" fmla="*/ 14 w 1756"/>
                  <a:gd name="T21" fmla="*/ 63 h 1164"/>
                  <a:gd name="T22" fmla="*/ 13 w 1756"/>
                  <a:gd name="T23" fmla="*/ 38 h 1164"/>
                  <a:gd name="T24" fmla="*/ 0 w 1756"/>
                  <a:gd name="T25" fmla="*/ 23 h 1164"/>
                  <a:gd name="T26" fmla="*/ 6 w 1756"/>
                  <a:gd name="T27" fmla="*/ 18 h 1164"/>
                  <a:gd name="T28" fmla="*/ 12 w 1756"/>
                  <a:gd name="T29" fmla="*/ 17 h 1164"/>
                  <a:gd name="T30" fmla="*/ 28 w 1756"/>
                  <a:gd name="T31" fmla="*/ 6 h 1164"/>
                  <a:gd name="T32" fmla="*/ 46 w 1756"/>
                  <a:gd name="T33" fmla="*/ 0 h 1164"/>
                  <a:gd name="T34" fmla="*/ 75 w 1756"/>
                  <a:gd name="T35" fmla="*/ 0 h 1164"/>
                  <a:gd name="T36" fmla="*/ 80 w 1756"/>
                  <a:gd name="T37" fmla="*/ 3 h 11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56" h="1164">
                    <a:moveTo>
                      <a:pt x="1277" y="47"/>
                    </a:moveTo>
                    <a:lnTo>
                      <a:pt x="1411" y="47"/>
                    </a:lnTo>
                    <a:lnTo>
                      <a:pt x="1596" y="203"/>
                    </a:lnTo>
                    <a:lnTo>
                      <a:pt x="1683" y="337"/>
                    </a:lnTo>
                    <a:lnTo>
                      <a:pt x="1756" y="540"/>
                    </a:lnTo>
                    <a:lnTo>
                      <a:pt x="1728" y="831"/>
                    </a:lnTo>
                    <a:lnTo>
                      <a:pt x="1596" y="1034"/>
                    </a:lnTo>
                    <a:lnTo>
                      <a:pt x="1411" y="1149"/>
                    </a:lnTo>
                    <a:lnTo>
                      <a:pt x="809" y="1164"/>
                    </a:lnTo>
                    <a:lnTo>
                      <a:pt x="476" y="1103"/>
                    </a:lnTo>
                    <a:lnTo>
                      <a:pt x="229" y="1009"/>
                    </a:lnTo>
                    <a:lnTo>
                      <a:pt x="204" y="602"/>
                    </a:lnTo>
                    <a:lnTo>
                      <a:pt x="0" y="362"/>
                    </a:lnTo>
                    <a:lnTo>
                      <a:pt x="94" y="293"/>
                    </a:lnTo>
                    <a:lnTo>
                      <a:pt x="186" y="275"/>
                    </a:lnTo>
                    <a:lnTo>
                      <a:pt x="450" y="90"/>
                    </a:lnTo>
                    <a:lnTo>
                      <a:pt x="740" y="0"/>
                    </a:lnTo>
                    <a:lnTo>
                      <a:pt x="1190" y="0"/>
                    </a:lnTo>
                    <a:lnTo>
                      <a:pt x="1277" y="4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2" name="Freeform 641"/>
              <p:cNvSpPr>
                <a:spLocks/>
              </p:cNvSpPr>
              <p:nvPr/>
            </p:nvSpPr>
            <p:spPr bwMode="auto">
              <a:xfrm>
                <a:off x="3450" y="1447"/>
                <a:ext cx="472" cy="441"/>
              </a:xfrm>
              <a:custGeom>
                <a:avLst/>
                <a:gdLst>
                  <a:gd name="T0" fmla="*/ 69 w 1887"/>
                  <a:gd name="T1" fmla="*/ 4 h 1763"/>
                  <a:gd name="T2" fmla="*/ 81 w 1887"/>
                  <a:gd name="T3" fmla="*/ 6 h 1763"/>
                  <a:gd name="T4" fmla="*/ 98 w 1887"/>
                  <a:gd name="T5" fmla="*/ 17 h 1763"/>
                  <a:gd name="T6" fmla="*/ 118 w 1887"/>
                  <a:gd name="T7" fmla="*/ 38 h 1763"/>
                  <a:gd name="T8" fmla="*/ 118 w 1887"/>
                  <a:gd name="T9" fmla="*/ 63 h 1763"/>
                  <a:gd name="T10" fmla="*/ 115 w 1887"/>
                  <a:gd name="T11" fmla="*/ 66 h 1763"/>
                  <a:gd name="T12" fmla="*/ 111 w 1887"/>
                  <a:gd name="T13" fmla="*/ 84 h 1763"/>
                  <a:gd name="T14" fmla="*/ 101 w 1887"/>
                  <a:gd name="T15" fmla="*/ 97 h 1763"/>
                  <a:gd name="T16" fmla="*/ 80 w 1887"/>
                  <a:gd name="T17" fmla="*/ 108 h 1763"/>
                  <a:gd name="T18" fmla="*/ 59 w 1887"/>
                  <a:gd name="T19" fmla="*/ 110 h 1763"/>
                  <a:gd name="T20" fmla="*/ 52 w 1887"/>
                  <a:gd name="T21" fmla="*/ 109 h 1763"/>
                  <a:gd name="T22" fmla="*/ 33 w 1887"/>
                  <a:gd name="T23" fmla="*/ 106 h 1763"/>
                  <a:gd name="T24" fmla="*/ 24 w 1887"/>
                  <a:gd name="T25" fmla="*/ 104 h 1763"/>
                  <a:gd name="T26" fmla="*/ 13 w 1887"/>
                  <a:gd name="T27" fmla="*/ 97 h 1763"/>
                  <a:gd name="T28" fmla="*/ 0 w 1887"/>
                  <a:gd name="T29" fmla="*/ 77 h 1763"/>
                  <a:gd name="T30" fmla="*/ 2 w 1887"/>
                  <a:gd name="T31" fmla="*/ 40 h 1763"/>
                  <a:gd name="T32" fmla="*/ 11 w 1887"/>
                  <a:gd name="T33" fmla="*/ 21 h 1763"/>
                  <a:gd name="T34" fmla="*/ 26 w 1887"/>
                  <a:gd name="T35" fmla="*/ 10 h 1763"/>
                  <a:gd name="T36" fmla="*/ 36 w 1887"/>
                  <a:gd name="T37" fmla="*/ 4 h 1763"/>
                  <a:gd name="T38" fmla="*/ 45 w 1887"/>
                  <a:gd name="T39" fmla="*/ 0 h 1763"/>
                  <a:gd name="T40" fmla="*/ 66 w 1887"/>
                  <a:gd name="T41" fmla="*/ 1 h 1763"/>
                  <a:gd name="T42" fmla="*/ 69 w 1887"/>
                  <a:gd name="T43" fmla="*/ 4 h 17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87" h="1763">
                    <a:moveTo>
                      <a:pt x="1103" y="61"/>
                    </a:moveTo>
                    <a:lnTo>
                      <a:pt x="1296" y="86"/>
                    </a:lnTo>
                    <a:lnTo>
                      <a:pt x="1572" y="264"/>
                    </a:lnTo>
                    <a:lnTo>
                      <a:pt x="1887" y="599"/>
                    </a:lnTo>
                    <a:lnTo>
                      <a:pt x="1887" y="1005"/>
                    </a:lnTo>
                    <a:lnTo>
                      <a:pt x="1837" y="1048"/>
                    </a:lnTo>
                    <a:lnTo>
                      <a:pt x="1775" y="1338"/>
                    </a:lnTo>
                    <a:lnTo>
                      <a:pt x="1615" y="1542"/>
                    </a:lnTo>
                    <a:lnTo>
                      <a:pt x="1281" y="1719"/>
                    </a:lnTo>
                    <a:lnTo>
                      <a:pt x="944" y="1763"/>
                    </a:lnTo>
                    <a:lnTo>
                      <a:pt x="831" y="1745"/>
                    </a:lnTo>
                    <a:lnTo>
                      <a:pt x="520" y="1701"/>
                    </a:lnTo>
                    <a:lnTo>
                      <a:pt x="381" y="1658"/>
                    </a:lnTo>
                    <a:lnTo>
                      <a:pt x="204" y="1542"/>
                    </a:lnTo>
                    <a:lnTo>
                      <a:pt x="0" y="1226"/>
                    </a:lnTo>
                    <a:lnTo>
                      <a:pt x="26" y="642"/>
                    </a:lnTo>
                    <a:lnTo>
                      <a:pt x="178" y="333"/>
                    </a:lnTo>
                    <a:lnTo>
                      <a:pt x="407" y="155"/>
                    </a:lnTo>
                    <a:lnTo>
                      <a:pt x="581" y="61"/>
                    </a:lnTo>
                    <a:lnTo>
                      <a:pt x="722" y="0"/>
                    </a:lnTo>
                    <a:lnTo>
                      <a:pt x="1060" y="18"/>
                    </a:lnTo>
                    <a:lnTo>
                      <a:pt x="1103" y="61"/>
                    </a:lnTo>
                    <a:close/>
                  </a:path>
                </a:pathLst>
              </a:custGeom>
              <a:solidFill>
                <a:srgbClr val="00CC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3" name="Freeform 642"/>
              <p:cNvSpPr>
                <a:spLocks/>
              </p:cNvSpPr>
              <p:nvPr/>
            </p:nvSpPr>
            <p:spPr bwMode="auto">
              <a:xfrm>
                <a:off x="3493" y="1632"/>
                <a:ext cx="11" cy="43"/>
              </a:xfrm>
              <a:custGeom>
                <a:avLst/>
                <a:gdLst>
                  <a:gd name="T0" fmla="*/ 3 w 44"/>
                  <a:gd name="T1" fmla="*/ 11 h 175"/>
                  <a:gd name="T2" fmla="*/ 0 w 44"/>
                  <a:gd name="T3" fmla="*/ 0 h 175"/>
                  <a:gd name="T4" fmla="*/ 3 w 44"/>
                  <a:gd name="T5" fmla="*/ 4 h 175"/>
                  <a:gd name="T6" fmla="*/ 3 w 44"/>
                  <a:gd name="T7" fmla="*/ 11 h 1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175">
                    <a:moveTo>
                      <a:pt x="44" y="175"/>
                    </a:moveTo>
                    <a:lnTo>
                      <a:pt x="0" y="0"/>
                    </a:lnTo>
                    <a:lnTo>
                      <a:pt x="44" y="63"/>
                    </a:lnTo>
                    <a:lnTo>
                      <a:pt x="44" y="175"/>
                    </a:lnTo>
                    <a:close/>
                  </a:path>
                </a:pathLst>
              </a:custGeom>
              <a:solidFill>
                <a:srgbClr val="6699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4" name="Freeform 643"/>
              <p:cNvSpPr>
                <a:spLocks/>
              </p:cNvSpPr>
              <p:nvPr/>
            </p:nvSpPr>
            <p:spPr bwMode="auto">
              <a:xfrm>
                <a:off x="3112" y="1704"/>
                <a:ext cx="420" cy="426"/>
              </a:xfrm>
              <a:custGeom>
                <a:avLst/>
                <a:gdLst>
                  <a:gd name="T0" fmla="*/ 80 w 1677"/>
                  <a:gd name="T1" fmla="*/ 20 h 1701"/>
                  <a:gd name="T2" fmla="*/ 91 w 1677"/>
                  <a:gd name="T3" fmla="*/ 36 h 1701"/>
                  <a:gd name="T4" fmla="*/ 105 w 1677"/>
                  <a:gd name="T5" fmla="*/ 45 h 1701"/>
                  <a:gd name="T6" fmla="*/ 97 w 1677"/>
                  <a:gd name="T7" fmla="*/ 65 h 1701"/>
                  <a:gd name="T8" fmla="*/ 73 w 1677"/>
                  <a:gd name="T9" fmla="*/ 96 h 1701"/>
                  <a:gd name="T10" fmla="*/ 61 w 1677"/>
                  <a:gd name="T11" fmla="*/ 101 h 1701"/>
                  <a:gd name="T12" fmla="*/ 58 w 1677"/>
                  <a:gd name="T13" fmla="*/ 101 h 1701"/>
                  <a:gd name="T14" fmla="*/ 56 w 1677"/>
                  <a:gd name="T15" fmla="*/ 102 h 1701"/>
                  <a:gd name="T16" fmla="*/ 41 w 1677"/>
                  <a:gd name="T17" fmla="*/ 107 h 1701"/>
                  <a:gd name="T18" fmla="*/ 29 w 1677"/>
                  <a:gd name="T19" fmla="*/ 102 h 1701"/>
                  <a:gd name="T20" fmla="*/ 19 w 1677"/>
                  <a:gd name="T21" fmla="*/ 96 h 1701"/>
                  <a:gd name="T22" fmla="*/ 4 w 1677"/>
                  <a:gd name="T23" fmla="*/ 76 h 1701"/>
                  <a:gd name="T24" fmla="*/ 4 w 1677"/>
                  <a:gd name="T25" fmla="*/ 71 h 1701"/>
                  <a:gd name="T26" fmla="*/ 3 w 1677"/>
                  <a:gd name="T27" fmla="*/ 70 h 1701"/>
                  <a:gd name="T28" fmla="*/ 0 w 1677"/>
                  <a:gd name="T29" fmla="*/ 63 h 1701"/>
                  <a:gd name="T30" fmla="*/ 1 w 1677"/>
                  <a:gd name="T31" fmla="*/ 54 h 1701"/>
                  <a:gd name="T32" fmla="*/ 1 w 1677"/>
                  <a:gd name="T33" fmla="*/ 49 h 1701"/>
                  <a:gd name="T34" fmla="*/ 14 w 1677"/>
                  <a:gd name="T35" fmla="*/ 33 h 1701"/>
                  <a:gd name="T36" fmla="*/ 38 w 1677"/>
                  <a:gd name="T37" fmla="*/ 14 h 1701"/>
                  <a:gd name="T38" fmla="*/ 60 w 1677"/>
                  <a:gd name="T39" fmla="*/ 3 h 1701"/>
                  <a:gd name="T40" fmla="*/ 71 w 1677"/>
                  <a:gd name="T41" fmla="*/ 0 h 1701"/>
                  <a:gd name="T42" fmla="*/ 76 w 1677"/>
                  <a:gd name="T43" fmla="*/ 2 h 1701"/>
                  <a:gd name="T44" fmla="*/ 80 w 1677"/>
                  <a:gd name="T45" fmla="*/ 20 h 170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77" h="1701">
                    <a:moveTo>
                      <a:pt x="1270" y="319"/>
                    </a:moveTo>
                    <a:lnTo>
                      <a:pt x="1459" y="567"/>
                    </a:lnTo>
                    <a:lnTo>
                      <a:pt x="1677" y="715"/>
                    </a:lnTo>
                    <a:lnTo>
                      <a:pt x="1546" y="1034"/>
                    </a:lnTo>
                    <a:lnTo>
                      <a:pt x="1165" y="1528"/>
                    </a:lnTo>
                    <a:lnTo>
                      <a:pt x="979" y="1614"/>
                    </a:lnTo>
                    <a:lnTo>
                      <a:pt x="918" y="1614"/>
                    </a:lnTo>
                    <a:lnTo>
                      <a:pt x="893" y="1632"/>
                    </a:lnTo>
                    <a:lnTo>
                      <a:pt x="646" y="1701"/>
                    </a:lnTo>
                    <a:lnTo>
                      <a:pt x="468" y="1632"/>
                    </a:lnTo>
                    <a:lnTo>
                      <a:pt x="295" y="1528"/>
                    </a:lnTo>
                    <a:lnTo>
                      <a:pt x="62" y="1208"/>
                    </a:lnTo>
                    <a:lnTo>
                      <a:pt x="62" y="1139"/>
                    </a:lnTo>
                    <a:lnTo>
                      <a:pt x="44" y="1121"/>
                    </a:lnTo>
                    <a:lnTo>
                      <a:pt x="0" y="1005"/>
                    </a:lnTo>
                    <a:lnTo>
                      <a:pt x="18" y="857"/>
                    </a:lnTo>
                    <a:lnTo>
                      <a:pt x="18" y="788"/>
                    </a:lnTo>
                    <a:lnTo>
                      <a:pt x="222" y="522"/>
                    </a:lnTo>
                    <a:lnTo>
                      <a:pt x="603" y="222"/>
                    </a:lnTo>
                    <a:lnTo>
                      <a:pt x="961" y="44"/>
                    </a:lnTo>
                    <a:lnTo>
                      <a:pt x="1139" y="0"/>
                    </a:lnTo>
                    <a:lnTo>
                      <a:pt x="1208" y="26"/>
                    </a:lnTo>
                    <a:lnTo>
                      <a:pt x="1270" y="31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5" name="Freeform 644"/>
              <p:cNvSpPr>
                <a:spLocks/>
              </p:cNvSpPr>
              <p:nvPr/>
            </p:nvSpPr>
            <p:spPr bwMode="auto">
              <a:xfrm>
                <a:off x="3823" y="1722"/>
                <a:ext cx="375" cy="386"/>
              </a:xfrm>
              <a:custGeom>
                <a:avLst/>
                <a:gdLst>
                  <a:gd name="T0" fmla="*/ 55 w 1502"/>
                  <a:gd name="T1" fmla="*/ 7 h 1542"/>
                  <a:gd name="T2" fmla="*/ 64 w 1502"/>
                  <a:gd name="T3" fmla="*/ 11 h 1542"/>
                  <a:gd name="T4" fmla="*/ 79 w 1502"/>
                  <a:gd name="T5" fmla="*/ 21 h 1542"/>
                  <a:gd name="T6" fmla="*/ 91 w 1502"/>
                  <a:gd name="T7" fmla="*/ 39 h 1542"/>
                  <a:gd name="T8" fmla="*/ 94 w 1502"/>
                  <a:gd name="T9" fmla="*/ 50 h 1542"/>
                  <a:gd name="T10" fmla="*/ 93 w 1502"/>
                  <a:gd name="T11" fmla="*/ 63 h 1542"/>
                  <a:gd name="T12" fmla="*/ 79 w 1502"/>
                  <a:gd name="T13" fmla="*/ 86 h 1542"/>
                  <a:gd name="T14" fmla="*/ 63 w 1502"/>
                  <a:gd name="T15" fmla="*/ 94 h 1542"/>
                  <a:gd name="T16" fmla="*/ 55 w 1502"/>
                  <a:gd name="T17" fmla="*/ 94 h 1542"/>
                  <a:gd name="T18" fmla="*/ 52 w 1502"/>
                  <a:gd name="T19" fmla="*/ 97 h 1542"/>
                  <a:gd name="T20" fmla="*/ 35 w 1502"/>
                  <a:gd name="T21" fmla="*/ 88 h 1542"/>
                  <a:gd name="T22" fmla="*/ 6 w 1502"/>
                  <a:gd name="T23" fmla="*/ 55 h 1542"/>
                  <a:gd name="T24" fmla="*/ 0 w 1502"/>
                  <a:gd name="T25" fmla="*/ 39 h 1542"/>
                  <a:gd name="T26" fmla="*/ 17 w 1502"/>
                  <a:gd name="T27" fmla="*/ 27 h 1542"/>
                  <a:gd name="T28" fmla="*/ 27 w 1502"/>
                  <a:gd name="T29" fmla="*/ 7 h 1542"/>
                  <a:gd name="T30" fmla="*/ 28 w 1502"/>
                  <a:gd name="T31" fmla="*/ 0 h 1542"/>
                  <a:gd name="T32" fmla="*/ 33 w 1502"/>
                  <a:gd name="T33" fmla="*/ 1 h 1542"/>
                  <a:gd name="T34" fmla="*/ 55 w 1502"/>
                  <a:gd name="T35" fmla="*/ 7 h 15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02" h="1542">
                    <a:moveTo>
                      <a:pt x="886" y="106"/>
                    </a:moveTo>
                    <a:lnTo>
                      <a:pt x="1034" y="175"/>
                    </a:lnTo>
                    <a:lnTo>
                      <a:pt x="1263" y="335"/>
                    </a:lnTo>
                    <a:lnTo>
                      <a:pt x="1459" y="625"/>
                    </a:lnTo>
                    <a:lnTo>
                      <a:pt x="1502" y="803"/>
                    </a:lnTo>
                    <a:lnTo>
                      <a:pt x="1484" y="1006"/>
                    </a:lnTo>
                    <a:lnTo>
                      <a:pt x="1263" y="1365"/>
                    </a:lnTo>
                    <a:lnTo>
                      <a:pt x="1016" y="1499"/>
                    </a:lnTo>
                    <a:lnTo>
                      <a:pt x="886" y="1499"/>
                    </a:lnTo>
                    <a:lnTo>
                      <a:pt x="838" y="1542"/>
                    </a:lnTo>
                    <a:lnTo>
                      <a:pt x="566" y="1412"/>
                    </a:lnTo>
                    <a:lnTo>
                      <a:pt x="91" y="871"/>
                    </a:lnTo>
                    <a:lnTo>
                      <a:pt x="0" y="625"/>
                    </a:lnTo>
                    <a:lnTo>
                      <a:pt x="276" y="422"/>
                    </a:lnTo>
                    <a:lnTo>
                      <a:pt x="435" y="106"/>
                    </a:lnTo>
                    <a:lnTo>
                      <a:pt x="450" y="0"/>
                    </a:lnTo>
                    <a:lnTo>
                      <a:pt x="523" y="15"/>
                    </a:lnTo>
                    <a:lnTo>
                      <a:pt x="886" y="106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6" name="Freeform 645"/>
              <p:cNvSpPr>
                <a:spLocks/>
              </p:cNvSpPr>
              <p:nvPr/>
            </p:nvSpPr>
            <p:spPr bwMode="auto">
              <a:xfrm>
                <a:off x="3504" y="1889"/>
                <a:ext cx="326" cy="370"/>
              </a:xfrm>
              <a:custGeom>
                <a:avLst/>
                <a:gdLst>
                  <a:gd name="T0" fmla="*/ 80 w 1307"/>
                  <a:gd name="T1" fmla="*/ 62 h 1481"/>
                  <a:gd name="T2" fmla="*/ 73 w 1307"/>
                  <a:gd name="T3" fmla="*/ 80 h 1481"/>
                  <a:gd name="T4" fmla="*/ 61 w 1307"/>
                  <a:gd name="T5" fmla="*/ 88 h 1481"/>
                  <a:gd name="T6" fmla="*/ 39 w 1307"/>
                  <a:gd name="T7" fmla="*/ 92 h 1481"/>
                  <a:gd name="T8" fmla="*/ 17 w 1307"/>
                  <a:gd name="T9" fmla="*/ 85 h 1481"/>
                  <a:gd name="T10" fmla="*/ 3 w 1307"/>
                  <a:gd name="T11" fmla="*/ 68 h 1481"/>
                  <a:gd name="T12" fmla="*/ 0 w 1307"/>
                  <a:gd name="T13" fmla="*/ 39 h 1481"/>
                  <a:gd name="T14" fmla="*/ 6 w 1307"/>
                  <a:gd name="T15" fmla="*/ 22 h 1481"/>
                  <a:gd name="T16" fmla="*/ 7 w 1307"/>
                  <a:gd name="T17" fmla="*/ 22 h 1481"/>
                  <a:gd name="T18" fmla="*/ 13 w 1307"/>
                  <a:gd name="T19" fmla="*/ 6 h 1481"/>
                  <a:gd name="T20" fmla="*/ 17 w 1307"/>
                  <a:gd name="T21" fmla="*/ 2 h 1481"/>
                  <a:gd name="T22" fmla="*/ 30 w 1307"/>
                  <a:gd name="T23" fmla="*/ 4 h 1481"/>
                  <a:gd name="T24" fmla="*/ 60 w 1307"/>
                  <a:gd name="T25" fmla="*/ 4 h 1481"/>
                  <a:gd name="T26" fmla="*/ 71 w 1307"/>
                  <a:gd name="T27" fmla="*/ 0 h 1481"/>
                  <a:gd name="T28" fmla="*/ 81 w 1307"/>
                  <a:gd name="T29" fmla="*/ 24 h 1481"/>
                  <a:gd name="T30" fmla="*/ 80 w 1307"/>
                  <a:gd name="T31" fmla="*/ 62 h 148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07" h="1481">
                    <a:moveTo>
                      <a:pt x="1277" y="991"/>
                    </a:moveTo>
                    <a:lnTo>
                      <a:pt x="1165" y="1278"/>
                    </a:lnTo>
                    <a:lnTo>
                      <a:pt x="987" y="1408"/>
                    </a:lnTo>
                    <a:lnTo>
                      <a:pt x="635" y="1481"/>
                    </a:lnTo>
                    <a:lnTo>
                      <a:pt x="273" y="1364"/>
                    </a:lnTo>
                    <a:lnTo>
                      <a:pt x="50" y="1092"/>
                    </a:lnTo>
                    <a:lnTo>
                      <a:pt x="0" y="628"/>
                    </a:lnTo>
                    <a:lnTo>
                      <a:pt x="95" y="356"/>
                    </a:lnTo>
                    <a:lnTo>
                      <a:pt x="113" y="356"/>
                    </a:lnTo>
                    <a:lnTo>
                      <a:pt x="203" y="91"/>
                    </a:lnTo>
                    <a:lnTo>
                      <a:pt x="273" y="29"/>
                    </a:lnTo>
                    <a:lnTo>
                      <a:pt x="476" y="73"/>
                    </a:lnTo>
                    <a:lnTo>
                      <a:pt x="969" y="73"/>
                    </a:lnTo>
                    <a:lnTo>
                      <a:pt x="1147" y="0"/>
                    </a:lnTo>
                    <a:lnTo>
                      <a:pt x="1307" y="381"/>
                    </a:lnTo>
                    <a:lnTo>
                      <a:pt x="1277" y="99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7" name="Freeform 646"/>
              <p:cNvSpPr>
                <a:spLocks/>
              </p:cNvSpPr>
              <p:nvPr/>
            </p:nvSpPr>
            <p:spPr bwMode="auto">
              <a:xfrm>
                <a:off x="3746" y="1155"/>
                <a:ext cx="278" cy="331"/>
              </a:xfrm>
              <a:custGeom>
                <a:avLst/>
                <a:gdLst>
                  <a:gd name="T0" fmla="*/ 4 w 1114"/>
                  <a:gd name="T1" fmla="*/ 68 h 1321"/>
                  <a:gd name="T2" fmla="*/ 0 w 1114"/>
                  <a:gd name="T3" fmla="*/ 66 h 1321"/>
                  <a:gd name="T4" fmla="*/ 3 w 1114"/>
                  <a:gd name="T5" fmla="*/ 40 h 1321"/>
                  <a:gd name="T6" fmla="*/ 14 w 1114"/>
                  <a:gd name="T7" fmla="*/ 13 h 1321"/>
                  <a:gd name="T8" fmla="*/ 30 w 1114"/>
                  <a:gd name="T9" fmla="*/ 0 h 1321"/>
                  <a:gd name="T10" fmla="*/ 54 w 1114"/>
                  <a:gd name="T11" fmla="*/ 3 h 1321"/>
                  <a:gd name="T12" fmla="*/ 69 w 1114"/>
                  <a:gd name="T13" fmla="*/ 31 h 1321"/>
                  <a:gd name="T14" fmla="*/ 60 w 1114"/>
                  <a:gd name="T15" fmla="*/ 57 h 1321"/>
                  <a:gd name="T16" fmla="*/ 44 w 1114"/>
                  <a:gd name="T17" fmla="*/ 76 h 1321"/>
                  <a:gd name="T18" fmla="*/ 30 w 1114"/>
                  <a:gd name="T19" fmla="*/ 83 h 1321"/>
                  <a:gd name="T20" fmla="*/ 18 w 1114"/>
                  <a:gd name="T21" fmla="*/ 73 h 1321"/>
                  <a:gd name="T22" fmla="*/ 4 w 1114"/>
                  <a:gd name="T23" fmla="*/ 68 h 13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4" h="1321">
                    <a:moveTo>
                      <a:pt x="72" y="1085"/>
                    </a:moveTo>
                    <a:lnTo>
                      <a:pt x="0" y="1056"/>
                    </a:lnTo>
                    <a:lnTo>
                      <a:pt x="54" y="635"/>
                    </a:lnTo>
                    <a:lnTo>
                      <a:pt x="229" y="199"/>
                    </a:lnTo>
                    <a:lnTo>
                      <a:pt x="478" y="0"/>
                    </a:lnTo>
                    <a:lnTo>
                      <a:pt x="867" y="44"/>
                    </a:lnTo>
                    <a:lnTo>
                      <a:pt x="1114" y="494"/>
                    </a:lnTo>
                    <a:lnTo>
                      <a:pt x="961" y="915"/>
                    </a:lnTo>
                    <a:lnTo>
                      <a:pt x="714" y="1215"/>
                    </a:lnTo>
                    <a:lnTo>
                      <a:pt x="478" y="1321"/>
                    </a:lnTo>
                    <a:lnTo>
                      <a:pt x="290" y="1165"/>
                    </a:lnTo>
                    <a:lnTo>
                      <a:pt x="72" y="108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8" name="Freeform 647"/>
              <p:cNvSpPr>
                <a:spLocks/>
              </p:cNvSpPr>
              <p:nvPr/>
            </p:nvSpPr>
            <p:spPr bwMode="auto">
              <a:xfrm>
                <a:off x="3750" y="1179"/>
                <a:ext cx="254" cy="305"/>
              </a:xfrm>
              <a:custGeom>
                <a:avLst/>
                <a:gdLst>
                  <a:gd name="T0" fmla="*/ 4 w 1016"/>
                  <a:gd name="T1" fmla="*/ 62 h 1219"/>
                  <a:gd name="T2" fmla="*/ 2 w 1016"/>
                  <a:gd name="T3" fmla="*/ 62 h 1219"/>
                  <a:gd name="T4" fmla="*/ 1 w 1016"/>
                  <a:gd name="T5" fmla="*/ 61 h 1219"/>
                  <a:gd name="T6" fmla="*/ 1 w 1016"/>
                  <a:gd name="T7" fmla="*/ 61 h 1219"/>
                  <a:gd name="T8" fmla="*/ 0 w 1016"/>
                  <a:gd name="T9" fmla="*/ 57 h 1219"/>
                  <a:gd name="T10" fmla="*/ 1 w 1016"/>
                  <a:gd name="T11" fmla="*/ 51 h 1219"/>
                  <a:gd name="T12" fmla="*/ 2 w 1016"/>
                  <a:gd name="T13" fmla="*/ 46 h 1219"/>
                  <a:gd name="T14" fmla="*/ 3 w 1016"/>
                  <a:gd name="T15" fmla="*/ 39 h 1219"/>
                  <a:gd name="T16" fmla="*/ 5 w 1016"/>
                  <a:gd name="T17" fmla="*/ 33 h 1219"/>
                  <a:gd name="T18" fmla="*/ 7 w 1016"/>
                  <a:gd name="T19" fmla="*/ 27 h 1219"/>
                  <a:gd name="T20" fmla="*/ 9 w 1016"/>
                  <a:gd name="T21" fmla="*/ 21 h 1219"/>
                  <a:gd name="T22" fmla="*/ 12 w 1016"/>
                  <a:gd name="T23" fmla="*/ 15 h 1219"/>
                  <a:gd name="T24" fmla="*/ 15 w 1016"/>
                  <a:gd name="T25" fmla="*/ 11 h 1219"/>
                  <a:gd name="T26" fmla="*/ 18 w 1016"/>
                  <a:gd name="T27" fmla="*/ 7 h 1219"/>
                  <a:gd name="T28" fmla="*/ 22 w 1016"/>
                  <a:gd name="T29" fmla="*/ 5 h 1219"/>
                  <a:gd name="T30" fmla="*/ 26 w 1016"/>
                  <a:gd name="T31" fmla="*/ 1 h 1219"/>
                  <a:gd name="T32" fmla="*/ 30 w 1016"/>
                  <a:gd name="T33" fmla="*/ 0 h 1219"/>
                  <a:gd name="T34" fmla="*/ 36 w 1016"/>
                  <a:gd name="T35" fmla="*/ 1 h 1219"/>
                  <a:gd name="T36" fmla="*/ 41 w 1016"/>
                  <a:gd name="T37" fmla="*/ 2 h 1219"/>
                  <a:gd name="T38" fmla="*/ 47 w 1016"/>
                  <a:gd name="T39" fmla="*/ 2 h 1219"/>
                  <a:gd name="T40" fmla="*/ 51 w 1016"/>
                  <a:gd name="T41" fmla="*/ 6 h 1219"/>
                  <a:gd name="T42" fmla="*/ 55 w 1016"/>
                  <a:gd name="T43" fmla="*/ 12 h 1219"/>
                  <a:gd name="T44" fmla="*/ 58 w 1016"/>
                  <a:gd name="T45" fmla="*/ 19 h 1219"/>
                  <a:gd name="T46" fmla="*/ 62 w 1016"/>
                  <a:gd name="T47" fmla="*/ 25 h 1219"/>
                  <a:gd name="T48" fmla="*/ 63 w 1016"/>
                  <a:gd name="T49" fmla="*/ 32 h 1219"/>
                  <a:gd name="T50" fmla="*/ 60 w 1016"/>
                  <a:gd name="T51" fmla="*/ 38 h 1219"/>
                  <a:gd name="T52" fmla="*/ 58 w 1016"/>
                  <a:gd name="T53" fmla="*/ 44 h 1219"/>
                  <a:gd name="T54" fmla="*/ 56 w 1016"/>
                  <a:gd name="T55" fmla="*/ 50 h 1219"/>
                  <a:gd name="T56" fmla="*/ 53 w 1016"/>
                  <a:gd name="T57" fmla="*/ 55 h 1219"/>
                  <a:gd name="T58" fmla="*/ 50 w 1016"/>
                  <a:gd name="T59" fmla="*/ 59 h 1219"/>
                  <a:gd name="T60" fmla="*/ 46 w 1016"/>
                  <a:gd name="T61" fmla="*/ 64 h 1219"/>
                  <a:gd name="T62" fmla="*/ 43 w 1016"/>
                  <a:gd name="T63" fmla="*/ 68 h 1219"/>
                  <a:gd name="T64" fmla="*/ 39 w 1016"/>
                  <a:gd name="T65" fmla="*/ 71 h 1219"/>
                  <a:gd name="T66" fmla="*/ 36 w 1016"/>
                  <a:gd name="T67" fmla="*/ 72 h 1219"/>
                  <a:gd name="T68" fmla="*/ 32 w 1016"/>
                  <a:gd name="T69" fmla="*/ 74 h 1219"/>
                  <a:gd name="T70" fmla="*/ 29 w 1016"/>
                  <a:gd name="T71" fmla="*/ 75 h 1219"/>
                  <a:gd name="T72" fmla="*/ 26 w 1016"/>
                  <a:gd name="T73" fmla="*/ 75 h 1219"/>
                  <a:gd name="T74" fmla="*/ 23 w 1016"/>
                  <a:gd name="T75" fmla="*/ 72 h 1219"/>
                  <a:gd name="T76" fmla="*/ 21 w 1016"/>
                  <a:gd name="T77" fmla="*/ 70 h 1219"/>
                  <a:gd name="T78" fmla="*/ 18 w 1016"/>
                  <a:gd name="T79" fmla="*/ 68 h 1219"/>
                  <a:gd name="T80" fmla="*/ 15 w 1016"/>
                  <a:gd name="T81" fmla="*/ 66 h 1219"/>
                  <a:gd name="T82" fmla="*/ 12 w 1016"/>
                  <a:gd name="T83" fmla="*/ 65 h 1219"/>
                  <a:gd name="T84" fmla="*/ 9 w 1016"/>
                  <a:gd name="T85" fmla="*/ 64 h 1219"/>
                  <a:gd name="T86" fmla="*/ 6 w 1016"/>
                  <a:gd name="T87" fmla="*/ 63 h 1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16" h="1219">
                    <a:moveTo>
                      <a:pt x="61" y="990"/>
                    </a:moveTo>
                    <a:lnTo>
                      <a:pt x="54" y="990"/>
                    </a:lnTo>
                    <a:lnTo>
                      <a:pt x="43" y="990"/>
                    </a:lnTo>
                    <a:lnTo>
                      <a:pt x="36" y="990"/>
                    </a:lnTo>
                    <a:lnTo>
                      <a:pt x="25" y="980"/>
                    </a:lnTo>
                    <a:lnTo>
                      <a:pt x="18" y="980"/>
                    </a:lnTo>
                    <a:lnTo>
                      <a:pt x="11" y="980"/>
                    </a:lnTo>
                    <a:lnTo>
                      <a:pt x="11" y="972"/>
                    </a:lnTo>
                    <a:lnTo>
                      <a:pt x="0" y="972"/>
                    </a:lnTo>
                    <a:lnTo>
                      <a:pt x="0" y="917"/>
                    </a:lnTo>
                    <a:lnTo>
                      <a:pt x="11" y="874"/>
                    </a:lnTo>
                    <a:lnTo>
                      <a:pt x="18" y="820"/>
                    </a:lnTo>
                    <a:lnTo>
                      <a:pt x="25" y="775"/>
                    </a:lnTo>
                    <a:lnTo>
                      <a:pt x="25" y="726"/>
                    </a:lnTo>
                    <a:lnTo>
                      <a:pt x="36" y="681"/>
                    </a:lnTo>
                    <a:lnTo>
                      <a:pt x="43" y="627"/>
                    </a:lnTo>
                    <a:lnTo>
                      <a:pt x="54" y="584"/>
                    </a:lnTo>
                    <a:lnTo>
                      <a:pt x="72" y="529"/>
                    </a:lnTo>
                    <a:lnTo>
                      <a:pt x="87" y="485"/>
                    </a:lnTo>
                    <a:lnTo>
                      <a:pt x="105" y="431"/>
                    </a:lnTo>
                    <a:lnTo>
                      <a:pt x="134" y="381"/>
                    </a:lnTo>
                    <a:lnTo>
                      <a:pt x="148" y="337"/>
                    </a:lnTo>
                    <a:lnTo>
                      <a:pt x="166" y="282"/>
                    </a:lnTo>
                    <a:lnTo>
                      <a:pt x="185" y="239"/>
                    </a:lnTo>
                    <a:lnTo>
                      <a:pt x="211" y="185"/>
                    </a:lnTo>
                    <a:lnTo>
                      <a:pt x="239" y="170"/>
                    </a:lnTo>
                    <a:lnTo>
                      <a:pt x="265" y="141"/>
                    </a:lnTo>
                    <a:lnTo>
                      <a:pt x="290" y="116"/>
                    </a:lnTo>
                    <a:lnTo>
                      <a:pt x="320" y="97"/>
                    </a:lnTo>
                    <a:lnTo>
                      <a:pt x="344" y="73"/>
                    </a:lnTo>
                    <a:lnTo>
                      <a:pt x="381" y="43"/>
                    </a:lnTo>
                    <a:lnTo>
                      <a:pt x="406" y="18"/>
                    </a:lnTo>
                    <a:lnTo>
                      <a:pt x="432" y="0"/>
                    </a:lnTo>
                    <a:lnTo>
                      <a:pt x="475" y="0"/>
                    </a:lnTo>
                    <a:lnTo>
                      <a:pt x="522" y="10"/>
                    </a:lnTo>
                    <a:lnTo>
                      <a:pt x="566" y="18"/>
                    </a:lnTo>
                    <a:lnTo>
                      <a:pt x="610" y="18"/>
                    </a:lnTo>
                    <a:lnTo>
                      <a:pt x="653" y="28"/>
                    </a:lnTo>
                    <a:lnTo>
                      <a:pt x="696" y="28"/>
                    </a:lnTo>
                    <a:lnTo>
                      <a:pt x="750" y="36"/>
                    </a:lnTo>
                    <a:lnTo>
                      <a:pt x="795" y="43"/>
                    </a:lnTo>
                    <a:lnTo>
                      <a:pt x="820" y="91"/>
                    </a:lnTo>
                    <a:lnTo>
                      <a:pt x="849" y="141"/>
                    </a:lnTo>
                    <a:lnTo>
                      <a:pt x="874" y="195"/>
                    </a:lnTo>
                    <a:lnTo>
                      <a:pt x="900" y="246"/>
                    </a:lnTo>
                    <a:lnTo>
                      <a:pt x="925" y="300"/>
                    </a:lnTo>
                    <a:lnTo>
                      <a:pt x="961" y="355"/>
                    </a:lnTo>
                    <a:lnTo>
                      <a:pt x="987" y="399"/>
                    </a:lnTo>
                    <a:lnTo>
                      <a:pt x="1016" y="449"/>
                    </a:lnTo>
                    <a:lnTo>
                      <a:pt x="998" y="503"/>
                    </a:lnTo>
                    <a:lnTo>
                      <a:pt x="979" y="548"/>
                    </a:lnTo>
                    <a:lnTo>
                      <a:pt x="961" y="602"/>
                    </a:lnTo>
                    <a:lnTo>
                      <a:pt x="943" y="645"/>
                    </a:lnTo>
                    <a:lnTo>
                      <a:pt x="925" y="696"/>
                    </a:lnTo>
                    <a:lnTo>
                      <a:pt x="910" y="751"/>
                    </a:lnTo>
                    <a:lnTo>
                      <a:pt x="892" y="794"/>
                    </a:lnTo>
                    <a:lnTo>
                      <a:pt x="874" y="848"/>
                    </a:lnTo>
                    <a:lnTo>
                      <a:pt x="849" y="881"/>
                    </a:lnTo>
                    <a:lnTo>
                      <a:pt x="820" y="910"/>
                    </a:lnTo>
                    <a:lnTo>
                      <a:pt x="795" y="947"/>
                    </a:lnTo>
                    <a:lnTo>
                      <a:pt x="770" y="980"/>
                    </a:lnTo>
                    <a:lnTo>
                      <a:pt x="732" y="1016"/>
                    </a:lnTo>
                    <a:lnTo>
                      <a:pt x="707" y="1052"/>
                    </a:lnTo>
                    <a:lnTo>
                      <a:pt x="678" y="1084"/>
                    </a:lnTo>
                    <a:lnTo>
                      <a:pt x="653" y="1120"/>
                    </a:lnTo>
                    <a:lnTo>
                      <a:pt x="628" y="1131"/>
                    </a:lnTo>
                    <a:lnTo>
                      <a:pt x="598" y="1146"/>
                    </a:lnTo>
                    <a:lnTo>
                      <a:pt x="574" y="1156"/>
                    </a:lnTo>
                    <a:lnTo>
                      <a:pt x="537" y="1164"/>
                    </a:lnTo>
                    <a:lnTo>
                      <a:pt x="511" y="1182"/>
                    </a:lnTo>
                    <a:lnTo>
                      <a:pt x="486" y="1193"/>
                    </a:lnTo>
                    <a:lnTo>
                      <a:pt x="460" y="1201"/>
                    </a:lnTo>
                    <a:lnTo>
                      <a:pt x="432" y="1219"/>
                    </a:lnTo>
                    <a:lnTo>
                      <a:pt x="406" y="1201"/>
                    </a:lnTo>
                    <a:lnTo>
                      <a:pt x="388" y="1175"/>
                    </a:lnTo>
                    <a:lnTo>
                      <a:pt x="369" y="1156"/>
                    </a:lnTo>
                    <a:lnTo>
                      <a:pt x="344" y="1138"/>
                    </a:lnTo>
                    <a:lnTo>
                      <a:pt x="326" y="1120"/>
                    </a:lnTo>
                    <a:lnTo>
                      <a:pt x="301" y="1102"/>
                    </a:lnTo>
                    <a:lnTo>
                      <a:pt x="283" y="1084"/>
                    </a:lnTo>
                    <a:lnTo>
                      <a:pt x="265" y="1070"/>
                    </a:lnTo>
                    <a:lnTo>
                      <a:pt x="239" y="1059"/>
                    </a:lnTo>
                    <a:lnTo>
                      <a:pt x="211" y="1052"/>
                    </a:lnTo>
                    <a:lnTo>
                      <a:pt x="185" y="1041"/>
                    </a:lnTo>
                    <a:lnTo>
                      <a:pt x="160" y="1034"/>
                    </a:lnTo>
                    <a:lnTo>
                      <a:pt x="134" y="1023"/>
                    </a:lnTo>
                    <a:lnTo>
                      <a:pt x="115" y="1016"/>
                    </a:lnTo>
                    <a:lnTo>
                      <a:pt x="87" y="998"/>
                    </a:lnTo>
                    <a:lnTo>
                      <a:pt x="61" y="99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9" name="Freeform 648"/>
              <p:cNvSpPr>
                <a:spLocks/>
              </p:cNvSpPr>
              <p:nvPr/>
            </p:nvSpPr>
            <p:spPr bwMode="auto">
              <a:xfrm>
                <a:off x="3753" y="1204"/>
                <a:ext cx="231" cy="275"/>
              </a:xfrm>
              <a:custGeom>
                <a:avLst/>
                <a:gdLst>
                  <a:gd name="T0" fmla="*/ 3 w 925"/>
                  <a:gd name="T1" fmla="*/ 56 h 1104"/>
                  <a:gd name="T2" fmla="*/ 3 w 925"/>
                  <a:gd name="T3" fmla="*/ 55 h 1104"/>
                  <a:gd name="T4" fmla="*/ 1 w 925"/>
                  <a:gd name="T5" fmla="*/ 55 h 1104"/>
                  <a:gd name="T6" fmla="*/ 0 w 925"/>
                  <a:gd name="T7" fmla="*/ 55 h 1104"/>
                  <a:gd name="T8" fmla="*/ 0 w 925"/>
                  <a:gd name="T9" fmla="*/ 52 h 1104"/>
                  <a:gd name="T10" fmla="*/ 1 w 925"/>
                  <a:gd name="T11" fmla="*/ 47 h 1104"/>
                  <a:gd name="T12" fmla="*/ 2 w 925"/>
                  <a:gd name="T13" fmla="*/ 41 h 1104"/>
                  <a:gd name="T14" fmla="*/ 3 w 925"/>
                  <a:gd name="T15" fmla="*/ 36 h 1104"/>
                  <a:gd name="T16" fmla="*/ 4 w 925"/>
                  <a:gd name="T17" fmla="*/ 30 h 1104"/>
                  <a:gd name="T18" fmla="*/ 6 w 925"/>
                  <a:gd name="T19" fmla="*/ 25 h 1104"/>
                  <a:gd name="T20" fmla="*/ 8 w 925"/>
                  <a:gd name="T21" fmla="*/ 19 h 1104"/>
                  <a:gd name="T22" fmla="*/ 11 w 925"/>
                  <a:gd name="T23" fmla="*/ 13 h 1104"/>
                  <a:gd name="T24" fmla="*/ 13 w 925"/>
                  <a:gd name="T25" fmla="*/ 9 h 1104"/>
                  <a:gd name="T26" fmla="*/ 17 w 925"/>
                  <a:gd name="T27" fmla="*/ 6 h 1104"/>
                  <a:gd name="T28" fmla="*/ 20 w 925"/>
                  <a:gd name="T29" fmla="*/ 4 h 1104"/>
                  <a:gd name="T30" fmla="*/ 23 w 925"/>
                  <a:gd name="T31" fmla="*/ 1 h 1104"/>
                  <a:gd name="T32" fmla="*/ 27 w 925"/>
                  <a:gd name="T33" fmla="*/ 0 h 1104"/>
                  <a:gd name="T34" fmla="*/ 32 w 925"/>
                  <a:gd name="T35" fmla="*/ 0 h 1104"/>
                  <a:gd name="T36" fmla="*/ 37 w 925"/>
                  <a:gd name="T37" fmla="*/ 1 h 1104"/>
                  <a:gd name="T38" fmla="*/ 43 w 925"/>
                  <a:gd name="T39" fmla="*/ 2 h 1104"/>
                  <a:gd name="T40" fmla="*/ 47 w 925"/>
                  <a:gd name="T41" fmla="*/ 5 h 1104"/>
                  <a:gd name="T42" fmla="*/ 50 w 925"/>
                  <a:gd name="T43" fmla="*/ 11 h 1104"/>
                  <a:gd name="T44" fmla="*/ 53 w 925"/>
                  <a:gd name="T45" fmla="*/ 17 h 1104"/>
                  <a:gd name="T46" fmla="*/ 56 w 925"/>
                  <a:gd name="T47" fmla="*/ 22 h 1104"/>
                  <a:gd name="T48" fmla="*/ 57 w 925"/>
                  <a:gd name="T49" fmla="*/ 29 h 1104"/>
                  <a:gd name="T50" fmla="*/ 55 w 925"/>
                  <a:gd name="T51" fmla="*/ 34 h 1104"/>
                  <a:gd name="T52" fmla="*/ 53 w 925"/>
                  <a:gd name="T53" fmla="*/ 39 h 1104"/>
                  <a:gd name="T54" fmla="*/ 51 w 925"/>
                  <a:gd name="T55" fmla="*/ 45 h 1104"/>
                  <a:gd name="T56" fmla="*/ 48 w 925"/>
                  <a:gd name="T57" fmla="*/ 50 h 1104"/>
                  <a:gd name="T58" fmla="*/ 45 w 925"/>
                  <a:gd name="T59" fmla="*/ 54 h 1104"/>
                  <a:gd name="T60" fmla="*/ 42 w 925"/>
                  <a:gd name="T61" fmla="*/ 58 h 1104"/>
                  <a:gd name="T62" fmla="*/ 39 w 925"/>
                  <a:gd name="T63" fmla="*/ 61 h 1104"/>
                  <a:gd name="T64" fmla="*/ 36 w 925"/>
                  <a:gd name="T65" fmla="*/ 64 h 1104"/>
                  <a:gd name="T66" fmla="*/ 32 w 925"/>
                  <a:gd name="T67" fmla="*/ 65 h 1104"/>
                  <a:gd name="T68" fmla="*/ 30 w 925"/>
                  <a:gd name="T69" fmla="*/ 66 h 1104"/>
                  <a:gd name="T70" fmla="*/ 26 w 925"/>
                  <a:gd name="T71" fmla="*/ 68 h 1104"/>
                  <a:gd name="T72" fmla="*/ 23 w 925"/>
                  <a:gd name="T73" fmla="*/ 67 h 1104"/>
                  <a:gd name="T74" fmla="*/ 21 w 925"/>
                  <a:gd name="T75" fmla="*/ 65 h 1104"/>
                  <a:gd name="T76" fmla="*/ 18 w 925"/>
                  <a:gd name="T77" fmla="*/ 64 h 1104"/>
                  <a:gd name="T78" fmla="*/ 16 w 925"/>
                  <a:gd name="T79" fmla="*/ 61 h 1104"/>
                  <a:gd name="T80" fmla="*/ 13 w 925"/>
                  <a:gd name="T81" fmla="*/ 60 h 1104"/>
                  <a:gd name="T82" fmla="*/ 11 w 925"/>
                  <a:gd name="T83" fmla="*/ 59 h 1104"/>
                  <a:gd name="T84" fmla="*/ 8 w 925"/>
                  <a:gd name="T85" fmla="*/ 58 h 1104"/>
                  <a:gd name="T86" fmla="*/ 5 w 925"/>
                  <a:gd name="T87" fmla="*/ 5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25" h="1104">
                    <a:moveTo>
                      <a:pt x="61" y="901"/>
                    </a:moveTo>
                    <a:lnTo>
                      <a:pt x="50" y="901"/>
                    </a:lnTo>
                    <a:lnTo>
                      <a:pt x="43" y="901"/>
                    </a:lnTo>
                    <a:lnTo>
                      <a:pt x="43" y="893"/>
                    </a:lnTo>
                    <a:lnTo>
                      <a:pt x="32" y="893"/>
                    </a:lnTo>
                    <a:lnTo>
                      <a:pt x="25" y="893"/>
                    </a:lnTo>
                    <a:lnTo>
                      <a:pt x="14" y="893"/>
                    </a:lnTo>
                    <a:lnTo>
                      <a:pt x="7" y="883"/>
                    </a:lnTo>
                    <a:lnTo>
                      <a:pt x="0" y="883"/>
                    </a:lnTo>
                    <a:lnTo>
                      <a:pt x="7" y="838"/>
                    </a:lnTo>
                    <a:lnTo>
                      <a:pt x="14" y="795"/>
                    </a:lnTo>
                    <a:lnTo>
                      <a:pt x="14" y="751"/>
                    </a:lnTo>
                    <a:lnTo>
                      <a:pt x="25" y="708"/>
                    </a:lnTo>
                    <a:lnTo>
                      <a:pt x="32" y="660"/>
                    </a:lnTo>
                    <a:lnTo>
                      <a:pt x="43" y="617"/>
                    </a:lnTo>
                    <a:lnTo>
                      <a:pt x="43" y="574"/>
                    </a:lnTo>
                    <a:lnTo>
                      <a:pt x="50" y="530"/>
                    </a:lnTo>
                    <a:lnTo>
                      <a:pt x="68" y="487"/>
                    </a:lnTo>
                    <a:lnTo>
                      <a:pt x="86" y="443"/>
                    </a:lnTo>
                    <a:lnTo>
                      <a:pt x="104" y="396"/>
                    </a:lnTo>
                    <a:lnTo>
                      <a:pt x="123" y="352"/>
                    </a:lnTo>
                    <a:lnTo>
                      <a:pt x="137" y="309"/>
                    </a:lnTo>
                    <a:lnTo>
                      <a:pt x="155" y="258"/>
                    </a:lnTo>
                    <a:lnTo>
                      <a:pt x="174" y="211"/>
                    </a:lnTo>
                    <a:lnTo>
                      <a:pt x="192" y="167"/>
                    </a:lnTo>
                    <a:lnTo>
                      <a:pt x="218" y="149"/>
                    </a:lnTo>
                    <a:lnTo>
                      <a:pt x="246" y="134"/>
                    </a:lnTo>
                    <a:lnTo>
                      <a:pt x="272" y="106"/>
                    </a:lnTo>
                    <a:lnTo>
                      <a:pt x="297" y="88"/>
                    </a:lnTo>
                    <a:lnTo>
                      <a:pt x="327" y="62"/>
                    </a:lnTo>
                    <a:lnTo>
                      <a:pt x="340" y="44"/>
                    </a:lnTo>
                    <a:lnTo>
                      <a:pt x="370" y="19"/>
                    </a:lnTo>
                    <a:lnTo>
                      <a:pt x="395" y="0"/>
                    </a:lnTo>
                    <a:lnTo>
                      <a:pt x="439" y="0"/>
                    </a:lnTo>
                    <a:lnTo>
                      <a:pt x="475" y="7"/>
                    </a:lnTo>
                    <a:lnTo>
                      <a:pt x="518" y="7"/>
                    </a:lnTo>
                    <a:lnTo>
                      <a:pt x="563" y="19"/>
                    </a:lnTo>
                    <a:lnTo>
                      <a:pt x="599" y="25"/>
                    </a:lnTo>
                    <a:lnTo>
                      <a:pt x="642" y="25"/>
                    </a:lnTo>
                    <a:lnTo>
                      <a:pt x="685" y="37"/>
                    </a:lnTo>
                    <a:lnTo>
                      <a:pt x="721" y="37"/>
                    </a:lnTo>
                    <a:lnTo>
                      <a:pt x="747" y="80"/>
                    </a:lnTo>
                    <a:lnTo>
                      <a:pt x="777" y="134"/>
                    </a:lnTo>
                    <a:lnTo>
                      <a:pt x="802" y="178"/>
                    </a:lnTo>
                    <a:lnTo>
                      <a:pt x="827" y="222"/>
                    </a:lnTo>
                    <a:lnTo>
                      <a:pt x="853" y="273"/>
                    </a:lnTo>
                    <a:lnTo>
                      <a:pt x="871" y="320"/>
                    </a:lnTo>
                    <a:lnTo>
                      <a:pt x="899" y="363"/>
                    </a:lnTo>
                    <a:lnTo>
                      <a:pt x="925" y="414"/>
                    </a:lnTo>
                    <a:lnTo>
                      <a:pt x="907" y="461"/>
                    </a:lnTo>
                    <a:lnTo>
                      <a:pt x="899" y="505"/>
                    </a:lnTo>
                    <a:lnTo>
                      <a:pt x="881" y="548"/>
                    </a:lnTo>
                    <a:lnTo>
                      <a:pt x="863" y="592"/>
                    </a:lnTo>
                    <a:lnTo>
                      <a:pt x="845" y="635"/>
                    </a:lnTo>
                    <a:lnTo>
                      <a:pt x="827" y="678"/>
                    </a:lnTo>
                    <a:lnTo>
                      <a:pt x="820" y="723"/>
                    </a:lnTo>
                    <a:lnTo>
                      <a:pt x="802" y="769"/>
                    </a:lnTo>
                    <a:lnTo>
                      <a:pt x="777" y="802"/>
                    </a:lnTo>
                    <a:lnTo>
                      <a:pt x="747" y="831"/>
                    </a:lnTo>
                    <a:lnTo>
                      <a:pt x="721" y="864"/>
                    </a:lnTo>
                    <a:lnTo>
                      <a:pt x="696" y="893"/>
                    </a:lnTo>
                    <a:lnTo>
                      <a:pt x="678" y="926"/>
                    </a:lnTo>
                    <a:lnTo>
                      <a:pt x="649" y="955"/>
                    </a:lnTo>
                    <a:lnTo>
                      <a:pt x="624" y="987"/>
                    </a:lnTo>
                    <a:lnTo>
                      <a:pt x="599" y="1016"/>
                    </a:lnTo>
                    <a:lnTo>
                      <a:pt x="573" y="1034"/>
                    </a:lnTo>
                    <a:lnTo>
                      <a:pt x="544" y="1041"/>
                    </a:lnTo>
                    <a:lnTo>
                      <a:pt x="518" y="1049"/>
                    </a:lnTo>
                    <a:lnTo>
                      <a:pt x="500" y="1059"/>
                    </a:lnTo>
                    <a:lnTo>
                      <a:pt x="475" y="1067"/>
                    </a:lnTo>
                    <a:lnTo>
                      <a:pt x="449" y="1085"/>
                    </a:lnTo>
                    <a:lnTo>
                      <a:pt x="421" y="1096"/>
                    </a:lnTo>
                    <a:lnTo>
                      <a:pt x="395" y="1104"/>
                    </a:lnTo>
                    <a:lnTo>
                      <a:pt x="377" y="1085"/>
                    </a:lnTo>
                    <a:lnTo>
                      <a:pt x="358" y="1067"/>
                    </a:lnTo>
                    <a:lnTo>
                      <a:pt x="340" y="1049"/>
                    </a:lnTo>
                    <a:lnTo>
                      <a:pt x="315" y="1041"/>
                    </a:lnTo>
                    <a:lnTo>
                      <a:pt x="297" y="1023"/>
                    </a:lnTo>
                    <a:lnTo>
                      <a:pt x="279" y="1005"/>
                    </a:lnTo>
                    <a:lnTo>
                      <a:pt x="261" y="987"/>
                    </a:lnTo>
                    <a:lnTo>
                      <a:pt x="246" y="973"/>
                    </a:lnTo>
                    <a:lnTo>
                      <a:pt x="218" y="962"/>
                    </a:lnTo>
                    <a:lnTo>
                      <a:pt x="200" y="955"/>
                    </a:lnTo>
                    <a:lnTo>
                      <a:pt x="174" y="944"/>
                    </a:lnTo>
                    <a:lnTo>
                      <a:pt x="149" y="937"/>
                    </a:lnTo>
                    <a:lnTo>
                      <a:pt x="131" y="926"/>
                    </a:lnTo>
                    <a:lnTo>
                      <a:pt x="104" y="919"/>
                    </a:lnTo>
                    <a:lnTo>
                      <a:pt x="86" y="911"/>
                    </a:lnTo>
                    <a:lnTo>
                      <a:pt x="61" y="901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0" name="Freeform 649"/>
              <p:cNvSpPr>
                <a:spLocks/>
              </p:cNvSpPr>
              <p:nvPr/>
            </p:nvSpPr>
            <p:spPr bwMode="auto">
              <a:xfrm>
                <a:off x="3756" y="1228"/>
                <a:ext cx="208" cy="249"/>
              </a:xfrm>
              <a:custGeom>
                <a:avLst/>
                <a:gdLst>
                  <a:gd name="T0" fmla="*/ 3 w 831"/>
                  <a:gd name="T1" fmla="*/ 51 h 998"/>
                  <a:gd name="T2" fmla="*/ 2 w 831"/>
                  <a:gd name="T3" fmla="*/ 50 h 998"/>
                  <a:gd name="T4" fmla="*/ 1 w 831"/>
                  <a:gd name="T5" fmla="*/ 49 h 998"/>
                  <a:gd name="T6" fmla="*/ 1 w 831"/>
                  <a:gd name="T7" fmla="*/ 47 h 998"/>
                  <a:gd name="T8" fmla="*/ 1 w 831"/>
                  <a:gd name="T9" fmla="*/ 42 h 998"/>
                  <a:gd name="T10" fmla="*/ 2 w 831"/>
                  <a:gd name="T11" fmla="*/ 37 h 998"/>
                  <a:gd name="T12" fmla="*/ 2 w 831"/>
                  <a:gd name="T13" fmla="*/ 32 h 998"/>
                  <a:gd name="T14" fmla="*/ 4 w 831"/>
                  <a:gd name="T15" fmla="*/ 27 h 998"/>
                  <a:gd name="T16" fmla="*/ 6 w 831"/>
                  <a:gd name="T17" fmla="*/ 22 h 998"/>
                  <a:gd name="T18" fmla="*/ 8 w 831"/>
                  <a:gd name="T19" fmla="*/ 17 h 998"/>
                  <a:gd name="T20" fmla="*/ 10 w 831"/>
                  <a:gd name="T21" fmla="*/ 12 h 998"/>
                  <a:gd name="T22" fmla="*/ 12 w 831"/>
                  <a:gd name="T23" fmla="*/ 8 h 998"/>
                  <a:gd name="T24" fmla="*/ 16 w 831"/>
                  <a:gd name="T25" fmla="*/ 6 h 998"/>
                  <a:gd name="T26" fmla="*/ 19 w 831"/>
                  <a:gd name="T27" fmla="*/ 3 h 998"/>
                  <a:gd name="T28" fmla="*/ 21 w 831"/>
                  <a:gd name="T29" fmla="*/ 1 h 998"/>
                  <a:gd name="T30" fmla="*/ 25 w 831"/>
                  <a:gd name="T31" fmla="*/ 0 h 998"/>
                  <a:gd name="T32" fmla="*/ 29 w 831"/>
                  <a:gd name="T33" fmla="*/ 0 h 998"/>
                  <a:gd name="T34" fmla="*/ 34 w 831"/>
                  <a:gd name="T35" fmla="*/ 1 h 998"/>
                  <a:gd name="T36" fmla="*/ 39 w 831"/>
                  <a:gd name="T37" fmla="*/ 1 h 998"/>
                  <a:gd name="T38" fmla="*/ 42 w 831"/>
                  <a:gd name="T39" fmla="*/ 5 h 998"/>
                  <a:gd name="T40" fmla="*/ 45 w 831"/>
                  <a:gd name="T41" fmla="*/ 10 h 998"/>
                  <a:gd name="T42" fmla="*/ 48 w 831"/>
                  <a:gd name="T43" fmla="*/ 15 h 998"/>
                  <a:gd name="T44" fmla="*/ 51 w 831"/>
                  <a:gd name="T45" fmla="*/ 20 h 998"/>
                  <a:gd name="T46" fmla="*/ 52 w 831"/>
                  <a:gd name="T47" fmla="*/ 26 h 998"/>
                  <a:gd name="T48" fmla="*/ 50 w 831"/>
                  <a:gd name="T49" fmla="*/ 31 h 998"/>
                  <a:gd name="T50" fmla="*/ 48 w 831"/>
                  <a:gd name="T51" fmla="*/ 36 h 998"/>
                  <a:gd name="T52" fmla="*/ 46 w 831"/>
                  <a:gd name="T53" fmla="*/ 41 h 998"/>
                  <a:gd name="T54" fmla="*/ 44 w 831"/>
                  <a:gd name="T55" fmla="*/ 45 h 998"/>
                  <a:gd name="T56" fmla="*/ 41 w 831"/>
                  <a:gd name="T57" fmla="*/ 48 h 998"/>
                  <a:gd name="T58" fmla="*/ 38 w 831"/>
                  <a:gd name="T59" fmla="*/ 52 h 998"/>
                  <a:gd name="T60" fmla="*/ 36 w 831"/>
                  <a:gd name="T61" fmla="*/ 55 h 998"/>
                  <a:gd name="T62" fmla="*/ 32 w 831"/>
                  <a:gd name="T63" fmla="*/ 58 h 998"/>
                  <a:gd name="T64" fmla="*/ 29 w 831"/>
                  <a:gd name="T65" fmla="*/ 59 h 998"/>
                  <a:gd name="T66" fmla="*/ 27 w 831"/>
                  <a:gd name="T67" fmla="*/ 60 h 998"/>
                  <a:gd name="T68" fmla="*/ 24 w 831"/>
                  <a:gd name="T69" fmla="*/ 61 h 998"/>
                  <a:gd name="T70" fmla="*/ 21 w 831"/>
                  <a:gd name="T71" fmla="*/ 61 h 998"/>
                  <a:gd name="T72" fmla="*/ 20 w 831"/>
                  <a:gd name="T73" fmla="*/ 59 h 998"/>
                  <a:gd name="T74" fmla="*/ 17 w 831"/>
                  <a:gd name="T75" fmla="*/ 57 h 998"/>
                  <a:gd name="T76" fmla="*/ 15 w 831"/>
                  <a:gd name="T77" fmla="*/ 55 h 998"/>
                  <a:gd name="T78" fmla="*/ 12 w 831"/>
                  <a:gd name="T79" fmla="*/ 54 h 998"/>
                  <a:gd name="T80" fmla="*/ 10 w 831"/>
                  <a:gd name="T81" fmla="*/ 53 h 998"/>
                  <a:gd name="T82" fmla="*/ 7 w 831"/>
                  <a:gd name="T83" fmla="*/ 52 h 998"/>
                  <a:gd name="T84" fmla="*/ 5 w 831"/>
                  <a:gd name="T85" fmla="*/ 51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31" h="998">
                    <a:moveTo>
                      <a:pt x="54" y="813"/>
                    </a:moveTo>
                    <a:lnTo>
                      <a:pt x="47" y="813"/>
                    </a:lnTo>
                    <a:lnTo>
                      <a:pt x="36" y="803"/>
                    </a:lnTo>
                    <a:lnTo>
                      <a:pt x="29" y="803"/>
                    </a:lnTo>
                    <a:lnTo>
                      <a:pt x="18" y="803"/>
                    </a:lnTo>
                    <a:lnTo>
                      <a:pt x="11" y="795"/>
                    </a:lnTo>
                    <a:lnTo>
                      <a:pt x="0" y="795"/>
                    </a:lnTo>
                    <a:lnTo>
                      <a:pt x="11" y="758"/>
                    </a:lnTo>
                    <a:lnTo>
                      <a:pt x="11" y="715"/>
                    </a:lnTo>
                    <a:lnTo>
                      <a:pt x="18" y="671"/>
                    </a:lnTo>
                    <a:lnTo>
                      <a:pt x="29" y="635"/>
                    </a:lnTo>
                    <a:lnTo>
                      <a:pt x="29" y="592"/>
                    </a:lnTo>
                    <a:lnTo>
                      <a:pt x="36" y="556"/>
                    </a:lnTo>
                    <a:lnTo>
                      <a:pt x="36" y="512"/>
                    </a:lnTo>
                    <a:lnTo>
                      <a:pt x="47" y="476"/>
                    </a:lnTo>
                    <a:lnTo>
                      <a:pt x="62" y="432"/>
                    </a:lnTo>
                    <a:lnTo>
                      <a:pt x="80" y="396"/>
                    </a:lnTo>
                    <a:lnTo>
                      <a:pt x="98" y="353"/>
                    </a:lnTo>
                    <a:lnTo>
                      <a:pt x="109" y="316"/>
                    </a:lnTo>
                    <a:lnTo>
                      <a:pt x="123" y="272"/>
                    </a:lnTo>
                    <a:lnTo>
                      <a:pt x="141" y="236"/>
                    </a:lnTo>
                    <a:lnTo>
                      <a:pt x="160" y="193"/>
                    </a:lnTo>
                    <a:lnTo>
                      <a:pt x="178" y="160"/>
                    </a:lnTo>
                    <a:lnTo>
                      <a:pt x="196" y="131"/>
                    </a:lnTo>
                    <a:lnTo>
                      <a:pt x="222" y="113"/>
                    </a:lnTo>
                    <a:lnTo>
                      <a:pt x="247" y="99"/>
                    </a:lnTo>
                    <a:lnTo>
                      <a:pt x="265" y="80"/>
                    </a:lnTo>
                    <a:lnTo>
                      <a:pt x="295" y="51"/>
                    </a:lnTo>
                    <a:lnTo>
                      <a:pt x="313" y="36"/>
                    </a:lnTo>
                    <a:lnTo>
                      <a:pt x="338" y="18"/>
                    </a:lnTo>
                    <a:lnTo>
                      <a:pt x="356" y="0"/>
                    </a:lnTo>
                    <a:lnTo>
                      <a:pt x="399" y="0"/>
                    </a:lnTo>
                    <a:lnTo>
                      <a:pt x="435" y="8"/>
                    </a:lnTo>
                    <a:lnTo>
                      <a:pt x="468" y="8"/>
                    </a:lnTo>
                    <a:lnTo>
                      <a:pt x="504" y="18"/>
                    </a:lnTo>
                    <a:lnTo>
                      <a:pt x="541" y="18"/>
                    </a:lnTo>
                    <a:lnTo>
                      <a:pt x="573" y="26"/>
                    </a:lnTo>
                    <a:lnTo>
                      <a:pt x="621" y="26"/>
                    </a:lnTo>
                    <a:lnTo>
                      <a:pt x="653" y="36"/>
                    </a:lnTo>
                    <a:lnTo>
                      <a:pt x="671" y="80"/>
                    </a:lnTo>
                    <a:lnTo>
                      <a:pt x="700" y="113"/>
                    </a:lnTo>
                    <a:lnTo>
                      <a:pt x="715" y="160"/>
                    </a:lnTo>
                    <a:lnTo>
                      <a:pt x="745" y="204"/>
                    </a:lnTo>
                    <a:lnTo>
                      <a:pt x="770" y="247"/>
                    </a:lnTo>
                    <a:lnTo>
                      <a:pt x="788" y="283"/>
                    </a:lnTo>
                    <a:lnTo>
                      <a:pt x="813" y="326"/>
                    </a:lnTo>
                    <a:lnTo>
                      <a:pt x="831" y="371"/>
                    </a:lnTo>
                    <a:lnTo>
                      <a:pt x="824" y="414"/>
                    </a:lnTo>
                    <a:lnTo>
                      <a:pt x="806" y="450"/>
                    </a:lnTo>
                    <a:lnTo>
                      <a:pt x="795" y="494"/>
                    </a:lnTo>
                    <a:lnTo>
                      <a:pt x="776" y="531"/>
                    </a:lnTo>
                    <a:lnTo>
                      <a:pt x="763" y="574"/>
                    </a:lnTo>
                    <a:lnTo>
                      <a:pt x="751" y="610"/>
                    </a:lnTo>
                    <a:lnTo>
                      <a:pt x="733" y="653"/>
                    </a:lnTo>
                    <a:lnTo>
                      <a:pt x="725" y="686"/>
                    </a:lnTo>
                    <a:lnTo>
                      <a:pt x="700" y="722"/>
                    </a:lnTo>
                    <a:lnTo>
                      <a:pt x="671" y="752"/>
                    </a:lnTo>
                    <a:lnTo>
                      <a:pt x="653" y="777"/>
                    </a:lnTo>
                    <a:lnTo>
                      <a:pt x="628" y="803"/>
                    </a:lnTo>
                    <a:lnTo>
                      <a:pt x="610" y="828"/>
                    </a:lnTo>
                    <a:lnTo>
                      <a:pt x="585" y="857"/>
                    </a:lnTo>
                    <a:lnTo>
                      <a:pt x="567" y="889"/>
                    </a:lnTo>
                    <a:lnTo>
                      <a:pt x="541" y="918"/>
                    </a:lnTo>
                    <a:lnTo>
                      <a:pt x="512" y="925"/>
                    </a:lnTo>
                    <a:lnTo>
                      <a:pt x="497" y="936"/>
                    </a:lnTo>
                    <a:lnTo>
                      <a:pt x="468" y="943"/>
                    </a:lnTo>
                    <a:lnTo>
                      <a:pt x="450" y="951"/>
                    </a:lnTo>
                    <a:lnTo>
                      <a:pt x="425" y="961"/>
                    </a:lnTo>
                    <a:lnTo>
                      <a:pt x="407" y="969"/>
                    </a:lnTo>
                    <a:lnTo>
                      <a:pt x="381" y="987"/>
                    </a:lnTo>
                    <a:lnTo>
                      <a:pt x="356" y="998"/>
                    </a:lnTo>
                    <a:lnTo>
                      <a:pt x="338" y="980"/>
                    </a:lnTo>
                    <a:lnTo>
                      <a:pt x="319" y="961"/>
                    </a:lnTo>
                    <a:lnTo>
                      <a:pt x="313" y="951"/>
                    </a:lnTo>
                    <a:lnTo>
                      <a:pt x="295" y="936"/>
                    </a:lnTo>
                    <a:lnTo>
                      <a:pt x="276" y="918"/>
                    </a:lnTo>
                    <a:lnTo>
                      <a:pt x="258" y="900"/>
                    </a:lnTo>
                    <a:lnTo>
                      <a:pt x="240" y="889"/>
                    </a:lnTo>
                    <a:lnTo>
                      <a:pt x="222" y="875"/>
                    </a:lnTo>
                    <a:lnTo>
                      <a:pt x="196" y="864"/>
                    </a:lnTo>
                    <a:lnTo>
                      <a:pt x="178" y="857"/>
                    </a:lnTo>
                    <a:lnTo>
                      <a:pt x="160" y="846"/>
                    </a:lnTo>
                    <a:lnTo>
                      <a:pt x="135" y="846"/>
                    </a:lnTo>
                    <a:lnTo>
                      <a:pt x="117" y="839"/>
                    </a:lnTo>
                    <a:lnTo>
                      <a:pt x="98" y="828"/>
                    </a:lnTo>
                    <a:lnTo>
                      <a:pt x="72" y="821"/>
                    </a:lnTo>
                    <a:lnTo>
                      <a:pt x="54" y="81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1" name="Freeform 650"/>
              <p:cNvSpPr>
                <a:spLocks/>
              </p:cNvSpPr>
              <p:nvPr/>
            </p:nvSpPr>
            <p:spPr bwMode="auto">
              <a:xfrm>
                <a:off x="3761" y="1253"/>
                <a:ext cx="186" cy="220"/>
              </a:xfrm>
              <a:custGeom>
                <a:avLst/>
                <a:gdLst>
                  <a:gd name="T0" fmla="*/ 2 w 745"/>
                  <a:gd name="T1" fmla="*/ 44 h 881"/>
                  <a:gd name="T2" fmla="*/ 1 w 745"/>
                  <a:gd name="T3" fmla="*/ 44 h 881"/>
                  <a:gd name="T4" fmla="*/ 1 w 745"/>
                  <a:gd name="T5" fmla="*/ 44 h 881"/>
                  <a:gd name="T6" fmla="*/ 0 w 745"/>
                  <a:gd name="T7" fmla="*/ 42 h 881"/>
                  <a:gd name="T8" fmla="*/ 1 w 745"/>
                  <a:gd name="T9" fmla="*/ 37 h 881"/>
                  <a:gd name="T10" fmla="*/ 2 w 745"/>
                  <a:gd name="T11" fmla="*/ 33 h 881"/>
                  <a:gd name="T12" fmla="*/ 2 w 745"/>
                  <a:gd name="T13" fmla="*/ 28 h 881"/>
                  <a:gd name="T14" fmla="*/ 3 w 745"/>
                  <a:gd name="T15" fmla="*/ 24 h 881"/>
                  <a:gd name="T16" fmla="*/ 5 w 745"/>
                  <a:gd name="T17" fmla="*/ 20 h 881"/>
                  <a:gd name="T18" fmla="*/ 6 w 745"/>
                  <a:gd name="T19" fmla="*/ 15 h 881"/>
                  <a:gd name="T20" fmla="*/ 9 w 745"/>
                  <a:gd name="T21" fmla="*/ 11 h 881"/>
                  <a:gd name="T22" fmla="*/ 11 w 745"/>
                  <a:gd name="T23" fmla="*/ 8 h 881"/>
                  <a:gd name="T24" fmla="*/ 13 w 745"/>
                  <a:gd name="T25" fmla="*/ 5 h 881"/>
                  <a:gd name="T26" fmla="*/ 16 w 745"/>
                  <a:gd name="T27" fmla="*/ 3 h 881"/>
                  <a:gd name="T28" fmla="*/ 18 w 745"/>
                  <a:gd name="T29" fmla="*/ 1 h 881"/>
                  <a:gd name="T30" fmla="*/ 21 w 745"/>
                  <a:gd name="T31" fmla="*/ 0 h 881"/>
                  <a:gd name="T32" fmla="*/ 26 w 745"/>
                  <a:gd name="T33" fmla="*/ 0 h 881"/>
                  <a:gd name="T34" fmla="*/ 30 w 745"/>
                  <a:gd name="T35" fmla="*/ 1 h 881"/>
                  <a:gd name="T36" fmla="*/ 34 w 745"/>
                  <a:gd name="T37" fmla="*/ 1 h 881"/>
                  <a:gd name="T38" fmla="*/ 38 w 745"/>
                  <a:gd name="T39" fmla="*/ 4 h 881"/>
                  <a:gd name="T40" fmla="*/ 40 w 745"/>
                  <a:gd name="T41" fmla="*/ 8 h 881"/>
                  <a:gd name="T42" fmla="*/ 42 w 745"/>
                  <a:gd name="T43" fmla="*/ 13 h 881"/>
                  <a:gd name="T44" fmla="*/ 45 w 745"/>
                  <a:gd name="T45" fmla="*/ 18 h 881"/>
                  <a:gd name="T46" fmla="*/ 45 w 745"/>
                  <a:gd name="T47" fmla="*/ 22 h 881"/>
                  <a:gd name="T48" fmla="*/ 43 w 745"/>
                  <a:gd name="T49" fmla="*/ 27 h 881"/>
                  <a:gd name="T50" fmla="*/ 42 w 745"/>
                  <a:gd name="T51" fmla="*/ 32 h 881"/>
                  <a:gd name="T52" fmla="*/ 41 w 745"/>
                  <a:gd name="T53" fmla="*/ 36 h 881"/>
                  <a:gd name="T54" fmla="*/ 38 w 745"/>
                  <a:gd name="T55" fmla="*/ 40 h 881"/>
                  <a:gd name="T56" fmla="*/ 36 w 745"/>
                  <a:gd name="T57" fmla="*/ 43 h 881"/>
                  <a:gd name="T58" fmla="*/ 34 w 745"/>
                  <a:gd name="T59" fmla="*/ 46 h 881"/>
                  <a:gd name="T60" fmla="*/ 31 w 745"/>
                  <a:gd name="T61" fmla="*/ 49 h 881"/>
                  <a:gd name="T62" fmla="*/ 29 w 745"/>
                  <a:gd name="T63" fmla="*/ 51 h 881"/>
                  <a:gd name="T64" fmla="*/ 26 w 745"/>
                  <a:gd name="T65" fmla="*/ 52 h 881"/>
                  <a:gd name="T66" fmla="*/ 24 w 745"/>
                  <a:gd name="T67" fmla="*/ 53 h 881"/>
                  <a:gd name="T68" fmla="*/ 21 w 745"/>
                  <a:gd name="T69" fmla="*/ 54 h 881"/>
                  <a:gd name="T70" fmla="*/ 19 w 745"/>
                  <a:gd name="T71" fmla="*/ 54 h 881"/>
                  <a:gd name="T72" fmla="*/ 16 w 745"/>
                  <a:gd name="T73" fmla="*/ 53 h 881"/>
                  <a:gd name="T74" fmla="*/ 15 w 745"/>
                  <a:gd name="T75" fmla="*/ 51 h 881"/>
                  <a:gd name="T76" fmla="*/ 13 w 745"/>
                  <a:gd name="T77" fmla="*/ 49 h 881"/>
                  <a:gd name="T78" fmla="*/ 11 w 745"/>
                  <a:gd name="T79" fmla="*/ 48 h 881"/>
                  <a:gd name="T80" fmla="*/ 9 w 745"/>
                  <a:gd name="T81" fmla="*/ 47 h 881"/>
                  <a:gd name="T82" fmla="*/ 6 w 745"/>
                  <a:gd name="T83" fmla="*/ 46 h 881"/>
                  <a:gd name="T84" fmla="*/ 4 w 745"/>
                  <a:gd name="T85" fmla="*/ 45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45" h="881">
                    <a:moveTo>
                      <a:pt x="44" y="722"/>
                    </a:moveTo>
                    <a:lnTo>
                      <a:pt x="36" y="714"/>
                    </a:lnTo>
                    <a:lnTo>
                      <a:pt x="29" y="714"/>
                    </a:lnTo>
                    <a:lnTo>
                      <a:pt x="18" y="714"/>
                    </a:lnTo>
                    <a:lnTo>
                      <a:pt x="11" y="714"/>
                    </a:lnTo>
                    <a:lnTo>
                      <a:pt x="11" y="704"/>
                    </a:lnTo>
                    <a:lnTo>
                      <a:pt x="0" y="704"/>
                    </a:lnTo>
                    <a:lnTo>
                      <a:pt x="0" y="667"/>
                    </a:lnTo>
                    <a:lnTo>
                      <a:pt x="11" y="634"/>
                    </a:lnTo>
                    <a:lnTo>
                      <a:pt x="18" y="598"/>
                    </a:lnTo>
                    <a:lnTo>
                      <a:pt x="18" y="562"/>
                    </a:lnTo>
                    <a:lnTo>
                      <a:pt x="29" y="526"/>
                    </a:lnTo>
                    <a:lnTo>
                      <a:pt x="29" y="493"/>
                    </a:lnTo>
                    <a:lnTo>
                      <a:pt x="36" y="457"/>
                    </a:lnTo>
                    <a:lnTo>
                      <a:pt x="36" y="420"/>
                    </a:lnTo>
                    <a:lnTo>
                      <a:pt x="54" y="387"/>
                    </a:lnTo>
                    <a:lnTo>
                      <a:pt x="72" y="351"/>
                    </a:lnTo>
                    <a:lnTo>
                      <a:pt x="80" y="315"/>
                    </a:lnTo>
                    <a:lnTo>
                      <a:pt x="99" y="279"/>
                    </a:lnTo>
                    <a:lnTo>
                      <a:pt x="105" y="246"/>
                    </a:lnTo>
                    <a:lnTo>
                      <a:pt x="123" y="209"/>
                    </a:lnTo>
                    <a:lnTo>
                      <a:pt x="142" y="173"/>
                    </a:lnTo>
                    <a:lnTo>
                      <a:pt x="153" y="137"/>
                    </a:lnTo>
                    <a:lnTo>
                      <a:pt x="178" y="123"/>
                    </a:lnTo>
                    <a:lnTo>
                      <a:pt x="196" y="105"/>
                    </a:lnTo>
                    <a:lnTo>
                      <a:pt x="214" y="87"/>
                    </a:lnTo>
                    <a:lnTo>
                      <a:pt x="240" y="69"/>
                    </a:lnTo>
                    <a:lnTo>
                      <a:pt x="258" y="51"/>
                    </a:lnTo>
                    <a:lnTo>
                      <a:pt x="277" y="32"/>
                    </a:lnTo>
                    <a:lnTo>
                      <a:pt x="295" y="14"/>
                    </a:lnTo>
                    <a:lnTo>
                      <a:pt x="320" y="0"/>
                    </a:lnTo>
                    <a:lnTo>
                      <a:pt x="345" y="0"/>
                    </a:lnTo>
                    <a:lnTo>
                      <a:pt x="381" y="6"/>
                    </a:lnTo>
                    <a:lnTo>
                      <a:pt x="417" y="6"/>
                    </a:lnTo>
                    <a:lnTo>
                      <a:pt x="450" y="14"/>
                    </a:lnTo>
                    <a:lnTo>
                      <a:pt x="479" y="14"/>
                    </a:lnTo>
                    <a:lnTo>
                      <a:pt x="512" y="25"/>
                    </a:lnTo>
                    <a:lnTo>
                      <a:pt x="549" y="25"/>
                    </a:lnTo>
                    <a:lnTo>
                      <a:pt x="574" y="25"/>
                    </a:lnTo>
                    <a:lnTo>
                      <a:pt x="603" y="69"/>
                    </a:lnTo>
                    <a:lnTo>
                      <a:pt x="617" y="105"/>
                    </a:lnTo>
                    <a:lnTo>
                      <a:pt x="635" y="137"/>
                    </a:lnTo>
                    <a:lnTo>
                      <a:pt x="653" y="173"/>
                    </a:lnTo>
                    <a:lnTo>
                      <a:pt x="682" y="217"/>
                    </a:lnTo>
                    <a:lnTo>
                      <a:pt x="697" y="254"/>
                    </a:lnTo>
                    <a:lnTo>
                      <a:pt x="715" y="290"/>
                    </a:lnTo>
                    <a:lnTo>
                      <a:pt x="745" y="326"/>
                    </a:lnTo>
                    <a:lnTo>
                      <a:pt x="727" y="359"/>
                    </a:lnTo>
                    <a:lnTo>
                      <a:pt x="715" y="395"/>
                    </a:lnTo>
                    <a:lnTo>
                      <a:pt x="697" y="438"/>
                    </a:lnTo>
                    <a:lnTo>
                      <a:pt x="689" y="475"/>
                    </a:lnTo>
                    <a:lnTo>
                      <a:pt x="682" y="511"/>
                    </a:lnTo>
                    <a:lnTo>
                      <a:pt x="664" y="544"/>
                    </a:lnTo>
                    <a:lnTo>
                      <a:pt x="653" y="580"/>
                    </a:lnTo>
                    <a:lnTo>
                      <a:pt x="635" y="616"/>
                    </a:lnTo>
                    <a:lnTo>
                      <a:pt x="617" y="641"/>
                    </a:lnTo>
                    <a:lnTo>
                      <a:pt x="603" y="659"/>
                    </a:lnTo>
                    <a:lnTo>
                      <a:pt x="574" y="686"/>
                    </a:lnTo>
                    <a:lnTo>
                      <a:pt x="555" y="714"/>
                    </a:lnTo>
                    <a:lnTo>
                      <a:pt x="541" y="740"/>
                    </a:lnTo>
                    <a:lnTo>
                      <a:pt x="523" y="765"/>
                    </a:lnTo>
                    <a:lnTo>
                      <a:pt x="494" y="790"/>
                    </a:lnTo>
                    <a:lnTo>
                      <a:pt x="479" y="808"/>
                    </a:lnTo>
                    <a:lnTo>
                      <a:pt x="461" y="819"/>
                    </a:lnTo>
                    <a:lnTo>
                      <a:pt x="432" y="826"/>
                    </a:lnTo>
                    <a:lnTo>
                      <a:pt x="417" y="837"/>
                    </a:lnTo>
                    <a:lnTo>
                      <a:pt x="399" y="844"/>
                    </a:lnTo>
                    <a:lnTo>
                      <a:pt x="381" y="852"/>
                    </a:lnTo>
                    <a:lnTo>
                      <a:pt x="356" y="862"/>
                    </a:lnTo>
                    <a:lnTo>
                      <a:pt x="338" y="870"/>
                    </a:lnTo>
                    <a:lnTo>
                      <a:pt x="320" y="881"/>
                    </a:lnTo>
                    <a:lnTo>
                      <a:pt x="301" y="870"/>
                    </a:lnTo>
                    <a:lnTo>
                      <a:pt x="283" y="852"/>
                    </a:lnTo>
                    <a:lnTo>
                      <a:pt x="265" y="844"/>
                    </a:lnTo>
                    <a:lnTo>
                      <a:pt x="258" y="826"/>
                    </a:lnTo>
                    <a:lnTo>
                      <a:pt x="240" y="819"/>
                    </a:lnTo>
                    <a:lnTo>
                      <a:pt x="222" y="801"/>
                    </a:lnTo>
                    <a:lnTo>
                      <a:pt x="204" y="790"/>
                    </a:lnTo>
                    <a:lnTo>
                      <a:pt x="196" y="776"/>
                    </a:lnTo>
                    <a:lnTo>
                      <a:pt x="178" y="765"/>
                    </a:lnTo>
                    <a:lnTo>
                      <a:pt x="160" y="758"/>
                    </a:lnTo>
                    <a:lnTo>
                      <a:pt x="142" y="758"/>
                    </a:lnTo>
                    <a:lnTo>
                      <a:pt x="117" y="747"/>
                    </a:lnTo>
                    <a:lnTo>
                      <a:pt x="99" y="740"/>
                    </a:lnTo>
                    <a:lnTo>
                      <a:pt x="80" y="729"/>
                    </a:lnTo>
                    <a:lnTo>
                      <a:pt x="62" y="729"/>
                    </a:lnTo>
                    <a:lnTo>
                      <a:pt x="44" y="72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2" name="Freeform 651"/>
              <p:cNvSpPr>
                <a:spLocks/>
              </p:cNvSpPr>
              <p:nvPr/>
            </p:nvSpPr>
            <p:spPr bwMode="auto">
              <a:xfrm>
                <a:off x="3766" y="1276"/>
                <a:ext cx="161" cy="194"/>
              </a:xfrm>
              <a:custGeom>
                <a:avLst/>
                <a:gdLst>
                  <a:gd name="T0" fmla="*/ 1 w 646"/>
                  <a:gd name="T1" fmla="*/ 39 h 776"/>
                  <a:gd name="T2" fmla="*/ 1 w 646"/>
                  <a:gd name="T3" fmla="*/ 39 h 776"/>
                  <a:gd name="T4" fmla="*/ 0 w 646"/>
                  <a:gd name="T5" fmla="*/ 37 h 776"/>
                  <a:gd name="T6" fmla="*/ 1 w 646"/>
                  <a:gd name="T7" fmla="*/ 33 h 776"/>
                  <a:gd name="T8" fmla="*/ 1 w 646"/>
                  <a:gd name="T9" fmla="*/ 29 h 776"/>
                  <a:gd name="T10" fmla="*/ 1 w 646"/>
                  <a:gd name="T11" fmla="*/ 25 h 776"/>
                  <a:gd name="T12" fmla="*/ 3 w 646"/>
                  <a:gd name="T13" fmla="*/ 21 h 776"/>
                  <a:gd name="T14" fmla="*/ 4 w 646"/>
                  <a:gd name="T15" fmla="*/ 17 h 776"/>
                  <a:gd name="T16" fmla="*/ 6 w 646"/>
                  <a:gd name="T17" fmla="*/ 14 h 776"/>
                  <a:gd name="T18" fmla="*/ 7 w 646"/>
                  <a:gd name="T19" fmla="*/ 10 h 776"/>
                  <a:gd name="T20" fmla="*/ 9 w 646"/>
                  <a:gd name="T21" fmla="*/ 7 h 776"/>
                  <a:gd name="T22" fmla="*/ 11 w 646"/>
                  <a:gd name="T23" fmla="*/ 5 h 776"/>
                  <a:gd name="T24" fmla="*/ 14 w 646"/>
                  <a:gd name="T25" fmla="*/ 3 h 776"/>
                  <a:gd name="T26" fmla="*/ 16 w 646"/>
                  <a:gd name="T27" fmla="*/ 1 h 776"/>
                  <a:gd name="T28" fmla="*/ 19 w 646"/>
                  <a:gd name="T29" fmla="*/ 0 h 776"/>
                  <a:gd name="T30" fmla="*/ 22 w 646"/>
                  <a:gd name="T31" fmla="*/ 1 h 776"/>
                  <a:gd name="T32" fmla="*/ 26 w 646"/>
                  <a:gd name="T33" fmla="*/ 1 h 776"/>
                  <a:gd name="T34" fmla="*/ 30 w 646"/>
                  <a:gd name="T35" fmla="*/ 2 h 776"/>
                  <a:gd name="T36" fmla="*/ 32 w 646"/>
                  <a:gd name="T37" fmla="*/ 4 h 776"/>
                  <a:gd name="T38" fmla="*/ 35 w 646"/>
                  <a:gd name="T39" fmla="*/ 8 h 776"/>
                  <a:gd name="T40" fmla="*/ 37 w 646"/>
                  <a:gd name="T41" fmla="*/ 12 h 776"/>
                  <a:gd name="T42" fmla="*/ 39 w 646"/>
                  <a:gd name="T43" fmla="*/ 16 h 776"/>
                  <a:gd name="T44" fmla="*/ 39 w 646"/>
                  <a:gd name="T45" fmla="*/ 20 h 776"/>
                  <a:gd name="T46" fmla="*/ 38 w 646"/>
                  <a:gd name="T47" fmla="*/ 24 h 776"/>
                  <a:gd name="T48" fmla="*/ 37 w 646"/>
                  <a:gd name="T49" fmla="*/ 28 h 776"/>
                  <a:gd name="T50" fmla="*/ 35 w 646"/>
                  <a:gd name="T51" fmla="*/ 32 h 776"/>
                  <a:gd name="T52" fmla="*/ 33 w 646"/>
                  <a:gd name="T53" fmla="*/ 35 h 776"/>
                  <a:gd name="T54" fmla="*/ 31 w 646"/>
                  <a:gd name="T55" fmla="*/ 38 h 776"/>
                  <a:gd name="T56" fmla="*/ 29 w 646"/>
                  <a:gd name="T57" fmla="*/ 41 h 776"/>
                  <a:gd name="T58" fmla="*/ 27 w 646"/>
                  <a:gd name="T59" fmla="*/ 43 h 776"/>
                  <a:gd name="T60" fmla="*/ 25 w 646"/>
                  <a:gd name="T61" fmla="*/ 45 h 776"/>
                  <a:gd name="T62" fmla="*/ 22 w 646"/>
                  <a:gd name="T63" fmla="*/ 46 h 776"/>
                  <a:gd name="T64" fmla="*/ 20 w 646"/>
                  <a:gd name="T65" fmla="*/ 47 h 776"/>
                  <a:gd name="T66" fmla="*/ 18 w 646"/>
                  <a:gd name="T67" fmla="*/ 48 h 776"/>
                  <a:gd name="T68" fmla="*/ 16 w 646"/>
                  <a:gd name="T69" fmla="*/ 48 h 776"/>
                  <a:gd name="T70" fmla="*/ 14 w 646"/>
                  <a:gd name="T71" fmla="*/ 47 h 776"/>
                  <a:gd name="T72" fmla="*/ 13 w 646"/>
                  <a:gd name="T73" fmla="*/ 45 h 776"/>
                  <a:gd name="T74" fmla="*/ 11 w 646"/>
                  <a:gd name="T75" fmla="*/ 43 h 776"/>
                  <a:gd name="T76" fmla="*/ 9 w 646"/>
                  <a:gd name="T77" fmla="*/ 42 h 776"/>
                  <a:gd name="T78" fmla="*/ 7 w 646"/>
                  <a:gd name="T79" fmla="*/ 42 h 776"/>
                  <a:gd name="T80" fmla="*/ 5 w 646"/>
                  <a:gd name="T81" fmla="*/ 41 h 776"/>
                  <a:gd name="T82" fmla="*/ 3 w 646"/>
                  <a:gd name="T83" fmla="*/ 40 h 7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46" h="776">
                    <a:moveTo>
                      <a:pt x="36" y="635"/>
                    </a:moveTo>
                    <a:lnTo>
                      <a:pt x="26" y="628"/>
                    </a:lnTo>
                    <a:lnTo>
                      <a:pt x="18" y="628"/>
                    </a:lnTo>
                    <a:lnTo>
                      <a:pt x="11" y="628"/>
                    </a:lnTo>
                    <a:lnTo>
                      <a:pt x="0" y="620"/>
                    </a:lnTo>
                    <a:lnTo>
                      <a:pt x="0" y="592"/>
                    </a:lnTo>
                    <a:lnTo>
                      <a:pt x="11" y="559"/>
                    </a:lnTo>
                    <a:lnTo>
                      <a:pt x="11" y="529"/>
                    </a:lnTo>
                    <a:lnTo>
                      <a:pt x="18" y="493"/>
                    </a:lnTo>
                    <a:lnTo>
                      <a:pt x="18" y="468"/>
                    </a:lnTo>
                    <a:lnTo>
                      <a:pt x="26" y="432"/>
                    </a:lnTo>
                    <a:lnTo>
                      <a:pt x="26" y="399"/>
                    </a:lnTo>
                    <a:lnTo>
                      <a:pt x="26" y="369"/>
                    </a:lnTo>
                    <a:lnTo>
                      <a:pt x="44" y="338"/>
                    </a:lnTo>
                    <a:lnTo>
                      <a:pt x="54" y="308"/>
                    </a:lnTo>
                    <a:lnTo>
                      <a:pt x="73" y="275"/>
                    </a:lnTo>
                    <a:lnTo>
                      <a:pt x="81" y="247"/>
                    </a:lnTo>
                    <a:lnTo>
                      <a:pt x="99" y="214"/>
                    </a:lnTo>
                    <a:lnTo>
                      <a:pt x="105" y="185"/>
                    </a:lnTo>
                    <a:lnTo>
                      <a:pt x="117" y="152"/>
                    </a:lnTo>
                    <a:lnTo>
                      <a:pt x="135" y="123"/>
                    </a:lnTo>
                    <a:lnTo>
                      <a:pt x="150" y="105"/>
                    </a:lnTo>
                    <a:lnTo>
                      <a:pt x="168" y="90"/>
                    </a:lnTo>
                    <a:lnTo>
                      <a:pt x="186" y="79"/>
                    </a:lnTo>
                    <a:lnTo>
                      <a:pt x="204" y="61"/>
                    </a:lnTo>
                    <a:lnTo>
                      <a:pt x="222" y="43"/>
                    </a:lnTo>
                    <a:lnTo>
                      <a:pt x="240" y="29"/>
                    </a:lnTo>
                    <a:lnTo>
                      <a:pt x="259" y="18"/>
                    </a:lnTo>
                    <a:lnTo>
                      <a:pt x="277" y="0"/>
                    </a:lnTo>
                    <a:lnTo>
                      <a:pt x="302" y="0"/>
                    </a:lnTo>
                    <a:lnTo>
                      <a:pt x="327" y="11"/>
                    </a:lnTo>
                    <a:lnTo>
                      <a:pt x="363" y="11"/>
                    </a:lnTo>
                    <a:lnTo>
                      <a:pt x="389" y="18"/>
                    </a:lnTo>
                    <a:lnTo>
                      <a:pt x="414" y="18"/>
                    </a:lnTo>
                    <a:lnTo>
                      <a:pt x="443" y="18"/>
                    </a:lnTo>
                    <a:lnTo>
                      <a:pt x="476" y="29"/>
                    </a:lnTo>
                    <a:lnTo>
                      <a:pt x="505" y="29"/>
                    </a:lnTo>
                    <a:lnTo>
                      <a:pt x="523" y="61"/>
                    </a:lnTo>
                    <a:lnTo>
                      <a:pt x="537" y="90"/>
                    </a:lnTo>
                    <a:lnTo>
                      <a:pt x="556" y="123"/>
                    </a:lnTo>
                    <a:lnTo>
                      <a:pt x="574" y="160"/>
                    </a:lnTo>
                    <a:lnTo>
                      <a:pt x="592" y="196"/>
                    </a:lnTo>
                    <a:lnTo>
                      <a:pt x="610" y="221"/>
                    </a:lnTo>
                    <a:lnTo>
                      <a:pt x="628" y="257"/>
                    </a:lnTo>
                    <a:lnTo>
                      <a:pt x="646" y="293"/>
                    </a:lnTo>
                    <a:lnTo>
                      <a:pt x="635" y="319"/>
                    </a:lnTo>
                    <a:lnTo>
                      <a:pt x="617" y="356"/>
                    </a:lnTo>
                    <a:lnTo>
                      <a:pt x="610" y="381"/>
                    </a:lnTo>
                    <a:lnTo>
                      <a:pt x="599" y="417"/>
                    </a:lnTo>
                    <a:lnTo>
                      <a:pt x="592" y="442"/>
                    </a:lnTo>
                    <a:lnTo>
                      <a:pt x="574" y="478"/>
                    </a:lnTo>
                    <a:lnTo>
                      <a:pt x="567" y="504"/>
                    </a:lnTo>
                    <a:lnTo>
                      <a:pt x="556" y="540"/>
                    </a:lnTo>
                    <a:lnTo>
                      <a:pt x="537" y="565"/>
                    </a:lnTo>
                    <a:lnTo>
                      <a:pt x="523" y="584"/>
                    </a:lnTo>
                    <a:lnTo>
                      <a:pt x="505" y="602"/>
                    </a:lnTo>
                    <a:lnTo>
                      <a:pt x="486" y="628"/>
                    </a:lnTo>
                    <a:lnTo>
                      <a:pt x="468" y="646"/>
                    </a:lnTo>
                    <a:lnTo>
                      <a:pt x="450" y="671"/>
                    </a:lnTo>
                    <a:lnTo>
                      <a:pt x="432" y="689"/>
                    </a:lnTo>
                    <a:lnTo>
                      <a:pt x="414" y="714"/>
                    </a:lnTo>
                    <a:lnTo>
                      <a:pt x="399" y="725"/>
                    </a:lnTo>
                    <a:lnTo>
                      <a:pt x="381" y="732"/>
                    </a:lnTo>
                    <a:lnTo>
                      <a:pt x="363" y="732"/>
                    </a:lnTo>
                    <a:lnTo>
                      <a:pt x="345" y="743"/>
                    </a:lnTo>
                    <a:lnTo>
                      <a:pt x="327" y="750"/>
                    </a:lnTo>
                    <a:lnTo>
                      <a:pt x="308" y="758"/>
                    </a:lnTo>
                    <a:lnTo>
                      <a:pt x="290" y="768"/>
                    </a:lnTo>
                    <a:lnTo>
                      <a:pt x="277" y="776"/>
                    </a:lnTo>
                    <a:lnTo>
                      <a:pt x="259" y="758"/>
                    </a:lnTo>
                    <a:lnTo>
                      <a:pt x="247" y="750"/>
                    </a:lnTo>
                    <a:lnTo>
                      <a:pt x="229" y="743"/>
                    </a:lnTo>
                    <a:lnTo>
                      <a:pt x="222" y="725"/>
                    </a:lnTo>
                    <a:lnTo>
                      <a:pt x="204" y="714"/>
                    </a:lnTo>
                    <a:lnTo>
                      <a:pt x="196" y="707"/>
                    </a:lnTo>
                    <a:lnTo>
                      <a:pt x="178" y="689"/>
                    </a:lnTo>
                    <a:lnTo>
                      <a:pt x="168" y="682"/>
                    </a:lnTo>
                    <a:lnTo>
                      <a:pt x="150" y="671"/>
                    </a:lnTo>
                    <a:lnTo>
                      <a:pt x="135" y="671"/>
                    </a:lnTo>
                    <a:lnTo>
                      <a:pt x="117" y="664"/>
                    </a:lnTo>
                    <a:lnTo>
                      <a:pt x="99" y="653"/>
                    </a:lnTo>
                    <a:lnTo>
                      <a:pt x="87" y="653"/>
                    </a:lnTo>
                    <a:lnTo>
                      <a:pt x="73" y="646"/>
                    </a:lnTo>
                    <a:lnTo>
                      <a:pt x="54" y="635"/>
                    </a:lnTo>
                    <a:lnTo>
                      <a:pt x="36" y="63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3" name="Freeform 652"/>
              <p:cNvSpPr>
                <a:spLocks/>
              </p:cNvSpPr>
              <p:nvPr/>
            </p:nvSpPr>
            <p:spPr bwMode="auto">
              <a:xfrm>
                <a:off x="3768" y="1301"/>
                <a:ext cx="139" cy="165"/>
              </a:xfrm>
              <a:custGeom>
                <a:avLst/>
                <a:gdLst>
                  <a:gd name="T0" fmla="*/ 2 w 556"/>
                  <a:gd name="T1" fmla="*/ 33 h 661"/>
                  <a:gd name="T2" fmla="*/ 1 w 556"/>
                  <a:gd name="T3" fmla="*/ 33 h 661"/>
                  <a:gd name="T4" fmla="*/ 1 w 556"/>
                  <a:gd name="T5" fmla="*/ 33 h 661"/>
                  <a:gd name="T6" fmla="*/ 1 w 556"/>
                  <a:gd name="T7" fmla="*/ 31 h 661"/>
                  <a:gd name="T8" fmla="*/ 1 w 556"/>
                  <a:gd name="T9" fmla="*/ 28 h 661"/>
                  <a:gd name="T10" fmla="*/ 1 w 556"/>
                  <a:gd name="T11" fmla="*/ 25 h 661"/>
                  <a:gd name="T12" fmla="*/ 2 w 556"/>
                  <a:gd name="T13" fmla="*/ 21 h 661"/>
                  <a:gd name="T14" fmla="*/ 3 w 556"/>
                  <a:gd name="T15" fmla="*/ 18 h 661"/>
                  <a:gd name="T16" fmla="*/ 4 w 556"/>
                  <a:gd name="T17" fmla="*/ 15 h 661"/>
                  <a:gd name="T18" fmla="*/ 6 w 556"/>
                  <a:gd name="T19" fmla="*/ 11 h 661"/>
                  <a:gd name="T20" fmla="*/ 7 w 556"/>
                  <a:gd name="T21" fmla="*/ 8 h 661"/>
                  <a:gd name="T22" fmla="*/ 8 w 556"/>
                  <a:gd name="T23" fmla="*/ 5 h 661"/>
                  <a:gd name="T24" fmla="*/ 11 w 556"/>
                  <a:gd name="T25" fmla="*/ 4 h 661"/>
                  <a:gd name="T26" fmla="*/ 12 w 556"/>
                  <a:gd name="T27" fmla="*/ 2 h 661"/>
                  <a:gd name="T28" fmla="*/ 14 w 556"/>
                  <a:gd name="T29" fmla="*/ 1 h 661"/>
                  <a:gd name="T30" fmla="*/ 17 w 556"/>
                  <a:gd name="T31" fmla="*/ 0 h 661"/>
                  <a:gd name="T32" fmla="*/ 20 w 556"/>
                  <a:gd name="T33" fmla="*/ 0 h 661"/>
                  <a:gd name="T34" fmla="*/ 23 w 556"/>
                  <a:gd name="T35" fmla="*/ 1 h 661"/>
                  <a:gd name="T36" fmla="*/ 26 w 556"/>
                  <a:gd name="T37" fmla="*/ 1 h 661"/>
                  <a:gd name="T38" fmla="*/ 28 w 556"/>
                  <a:gd name="T39" fmla="*/ 3 h 661"/>
                  <a:gd name="T40" fmla="*/ 30 w 556"/>
                  <a:gd name="T41" fmla="*/ 6 h 661"/>
                  <a:gd name="T42" fmla="*/ 32 w 556"/>
                  <a:gd name="T43" fmla="*/ 10 h 661"/>
                  <a:gd name="T44" fmla="*/ 34 w 556"/>
                  <a:gd name="T45" fmla="*/ 14 h 661"/>
                  <a:gd name="T46" fmla="*/ 34 w 556"/>
                  <a:gd name="T47" fmla="*/ 17 h 661"/>
                  <a:gd name="T48" fmla="*/ 33 w 556"/>
                  <a:gd name="T49" fmla="*/ 20 h 661"/>
                  <a:gd name="T50" fmla="*/ 32 w 556"/>
                  <a:gd name="T51" fmla="*/ 24 h 661"/>
                  <a:gd name="T52" fmla="*/ 31 w 556"/>
                  <a:gd name="T53" fmla="*/ 27 h 661"/>
                  <a:gd name="T54" fmla="*/ 29 w 556"/>
                  <a:gd name="T55" fmla="*/ 30 h 661"/>
                  <a:gd name="T56" fmla="*/ 28 w 556"/>
                  <a:gd name="T57" fmla="*/ 33 h 661"/>
                  <a:gd name="T58" fmla="*/ 25 w 556"/>
                  <a:gd name="T59" fmla="*/ 35 h 661"/>
                  <a:gd name="T60" fmla="*/ 24 w 556"/>
                  <a:gd name="T61" fmla="*/ 37 h 661"/>
                  <a:gd name="T62" fmla="*/ 22 w 556"/>
                  <a:gd name="T63" fmla="*/ 38 h 661"/>
                  <a:gd name="T64" fmla="*/ 20 w 556"/>
                  <a:gd name="T65" fmla="*/ 40 h 661"/>
                  <a:gd name="T66" fmla="*/ 18 w 556"/>
                  <a:gd name="T67" fmla="*/ 40 h 661"/>
                  <a:gd name="T68" fmla="*/ 16 w 556"/>
                  <a:gd name="T69" fmla="*/ 41 h 661"/>
                  <a:gd name="T70" fmla="*/ 14 w 556"/>
                  <a:gd name="T71" fmla="*/ 41 h 661"/>
                  <a:gd name="T72" fmla="*/ 13 w 556"/>
                  <a:gd name="T73" fmla="*/ 40 h 661"/>
                  <a:gd name="T74" fmla="*/ 12 w 556"/>
                  <a:gd name="T75" fmla="*/ 38 h 661"/>
                  <a:gd name="T76" fmla="*/ 10 w 556"/>
                  <a:gd name="T77" fmla="*/ 37 h 661"/>
                  <a:gd name="T78" fmla="*/ 8 w 556"/>
                  <a:gd name="T79" fmla="*/ 36 h 661"/>
                  <a:gd name="T80" fmla="*/ 7 w 556"/>
                  <a:gd name="T81" fmla="*/ 35 h 661"/>
                  <a:gd name="T82" fmla="*/ 5 w 556"/>
                  <a:gd name="T83" fmla="*/ 35 h 661"/>
                  <a:gd name="T84" fmla="*/ 3 w 556"/>
                  <a:gd name="T85" fmla="*/ 34 h 6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661">
                    <a:moveTo>
                      <a:pt x="33" y="549"/>
                    </a:moveTo>
                    <a:lnTo>
                      <a:pt x="33" y="538"/>
                    </a:lnTo>
                    <a:lnTo>
                      <a:pt x="25" y="538"/>
                    </a:lnTo>
                    <a:lnTo>
                      <a:pt x="15" y="538"/>
                    </a:lnTo>
                    <a:lnTo>
                      <a:pt x="7" y="538"/>
                    </a:lnTo>
                    <a:lnTo>
                      <a:pt x="7" y="531"/>
                    </a:lnTo>
                    <a:lnTo>
                      <a:pt x="0" y="531"/>
                    </a:lnTo>
                    <a:lnTo>
                      <a:pt x="7" y="505"/>
                    </a:lnTo>
                    <a:lnTo>
                      <a:pt x="7" y="476"/>
                    </a:lnTo>
                    <a:lnTo>
                      <a:pt x="15" y="450"/>
                    </a:lnTo>
                    <a:lnTo>
                      <a:pt x="15" y="425"/>
                    </a:lnTo>
                    <a:lnTo>
                      <a:pt x="15" y="396"/>
                    </a:lnTo>
                    <a:lnTo>
                      <a:pt x="25" y="371"/>
                    </a:lnTo>
                    <a:lnTo>
                      <a:pt x="25" y="345"/>
                    </a:lnTo>
                    <a:lnTo>
                      <a:pt x="33" y="320"/>
                    </a:lnTo>
                    <a:lnTo>
                      <a:pt x="43" y="290"/>
                    </a:lnTo>
                    <a:lnTo>
                      <a:pt x="51" y="266"/>
                    </a:lnTo>
                    <a:lnTo>
                      <a:pt x="62" y="241"/>
                    </a:lnTo>
                    <a:lnTo>
                      <a:pt x="76" y="211"/>
                    </a:lnTo>
                    <a:lnTo>
                      <a:pt x="88" y="186"/>
                    </a:lnTo>
                    <a:lnTo>
                      <a:pt x="94" y="160"/>
                    </a:lnTo>
                    <a:lnTo>
                      <a:pt x="106" y="135"/>
                    </a:lnTo>
                    <a:lnTo>
                      <a:pt x="113" y="106"/>
                    </a:lnTo>
                    <a:lnTo>
                      <a:pt x="131" y="88"/>
                    </a:lnTo>
                    <a:lnTo>
                      <a:pt x="149" y="81"/>
                    </a:lnTo>
                    <a:lnTo>
                      <a:pt x="167" y="63"/>
                    </a:lnTo>
                    <a:lnTo>
                      <a:pt x="175" y="55"/>
                    </a:lnTo>
                    <a:lnTo>
                      <a:pt x="193" y="36"/>
                    </a:lnTo>
                    <a:lnTo>
                      <a:pt x="211" y="26"/>
                    </a:lnTo>
                    <a:lnTo>
                      <a:pt x="229" y="18"/>
                    </a:lnTo>
                    <a:lnTo>
                      <a:pt x="236" y="0"/>
                    </a:lnTo>
                    <a:lnTo>
                      <a:pt x="266" y="0"/>
                    </a:lnTo>
                    <a:lnTo>
                      <a:pt x="291" y="8"/>
                    </a:lnTo>
                    <a:lnTo>
                      <a:pt x="316" y="8"/>
                    </a:lnTo>
                    <a:lnTo>
                      <a:pt x="334" y="8"/>
                    </a:lnTo>
                    <a:lnTo>
                      <a:pt x="360" y="18"/>
                    </a:lnTo>
                    <a:lnTo>
                      <a:pt x="388" y="18"/>
                    </a:lnTo>
                    <a:lnTo>
                      <a:pt x="414" y="18"/>
                    </a:lnTo>
                    <a:lnTo>
                      <a:pt x="432" y="26"/>
                    </a:lnTo>
                    <a:lnTo>
                      <a:pt x="450" y="55"/>
                    </a:lnTo>
                    <a:lnTo>
                      <a:pt x="465" y="81"/>
                    </a:lnTo>
                    <a:lnTo>
                      <a:pt x="483" y="106"/>
                    </a:lnTo>
                    <a:lnTo>
                      <a:pt x="494" y="135"/>
                    </a:lnTo>
                    <a:lnTo>
                      <a:pt x="512" y="168"/>
                    </a:lnTo>
                    <a:lnTo>
                      <a:pt x="526" y="196"/>
                    </a:lnTo>
                    <a:lnTo>
                      <a:pt x="538" y="222"/>
                    </a:lnTo>
                    <a:lnTo>
                      <a:pt x="556" y="247"/>
                    </a:lnTo>
                    <a:lnTo>
                      <a:pt x="545" y="272"/>
                    </a:lnTo>
                    <a:lnTo>
                      <a:pt x="538" y="302"/>
                    </a:lnTo>
                    <a:lnTo>
                      <a:pt x="526" y="327"/>
                    </a:lnTo>
                    <a:lnTo>
                      <a:pt x="520" y="353"/>
                    </a:lnTo>
                    <a:lnTo>
                      <a:pt x="512" y="381"/>
                    </a:lnTo>
                    <a:lnTo>
                      <a:pt x="502" y="407"/>
                    </a:lnTo>
                    <a:lnTo>
                      <a:pt x="494" y="432"/>
                    </a:lnTo>
                    <a:lnTo>
                      <a:pt x="483" y="462"/>
                    </a:lnTo>
                    <a:lnTo>
                      <a:pt x="465" y="476"/>
                    </a:lnTo>
                    <a:lnTo>
                      <a:pt x="450" y="505"/>
                    </a:lnTo>
                    <a:lnTo>
                      <a:pt x="439" y="523"/>
                    </a:lnTo>
                    <a:lnTo>
                      <a:pt x="421" y="538"/>
                    </a:lnTo>
                    <a:lnTo>
                      <a:pt x="403" y="556"/>
                    </a:lnTo>
                    <a:lnTo>
                      <a:pt x="388" y="574"/>
                    </a:lnTo>
                    <a:lnTo>
                      <a:pt x="378" y="592"/>
                    </a:lnTo>
                    <a:lnTo>
                      <a:pt x="360" y="610"/>
                    </a:lnTo>
                    <a:lnTo>
                      <a:pt x="342" y="617"/>
                    </a:lnTo>
                    <a:lnTo>
                      <a:pt x="334" y="628"/>
                    </a:lnTo>
                    <a:lnTo>
                      <a:pt x="316" y="635"/>
                    </a:lnTo>
                    <a:lnTo>
                      <a:pt x="297" y="635"/>
                    </a:lnTo>
                    <a:lnTo>
                      <a:pt x="279" y="646"/>
                    </a:lnTo>
                    <a:lnTo>
                      <a:pt x="272" y="653"/>
                    </a:lnTo>
                    <a:lnTo>
                      <a:pt x="254" y="661"/>
                    </a:lnTo>
                    <a:lnTo>
                      <a:pt x="236" y="661"/>
                    </a:lnTo>
                    <a:lnTo>
                      <a:pt x="229" y="653"/>
                    </a:lnTo>
                    <a:lnTo>
                      <a:pt x="218" y="646"/>
                    </a:lnTo>
                    <a:lnTo>
                      <a:pt x="200" y="635"/>
                    </a:lnTo>
                    <a:lnTo>
                      <a:pt x="193" y="628"/>
                    </a:lnTo>
                    <a:lnTo>
                      <a:pt x="185" y="617"/>
                    </a:lnTo>
                    <a:lnTo>
                      <a:pt x="167" y="599"/>
                    </a:lnTo>
                    <a:lnTo>
                      <a:pt x="157" y="592"/>
                    </a:lnTo>
                    <a:lnTo>
                      <a:pt x="149" y="585"/>
                    </a:lnTo>
                    <a:lnTo>
                      <a:pt x="131" y="585"/>
                    </a:lnTo>
                    <a:lnTo>
                      <a:pt x="124" y="574"/>
                    </a:lnTo>
                    <a:lnTo>
                      <a:pt x="106" y="567"/>
                    </a:lnTo>
                    <a:lnTo>
                      <a:pt x="94" y="567"/>
                    </a:lnTo>
                    <a:lnTo>
                      <a:pt x="76" y="556"/>
                    </a:lnTo>
                    <a:lnTo>
                      <a:pt x="62" y="556"/>
                    </a:lnTo>
                    <a:lnTo>
                      <a:pt x="51" y="549"/>
                    </a:lnTo>
                    <a:lnTo>
                      <a:pt x="33" y="54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4" name="Freeform 653"/>
              <p:cNvSpPr>
                <a:spLocks/>
              </p:cNvSpPr>
              <p:nvPr/>
            </p:nvSpPr>
            <p:spPr bwMode="auto">
              <a:xfrm>
                <a:off x="3772" y="1325"/>
                <a:ext cx="115" cy="139"/>
              </a:xfrm>
              <a:custGeom>
                <a:avLst/>
                <a:gdLst>
                  <a:gd name="T0" fmla="*/ 1 w 460"/>
                  <a:gd name="T1" fmla="*/ 28 h 554"/>
                  <a:gd name="T2" fmla="*/ 1 w 460"/>
                  <a:gd name="T3" fmla="*/ 28 h 554"/>
                  <a:gd name="T4" fmla="*/ 0 w 460"/>
                  <a:gd name="T5" fmla="*/ 27 h 554"/>
                  <a:gd name="T6" fmla="*/ 1 w 460"/>
                  <a:gd name="T7" fmla="*/ 24 h 554"/>
                  <a:gd name="T8" fmla="*/ 1 w 460"/>
                  <a:gd name="T9" fmla="*/ 21 h 554"/>
                  <a:gd name="T10" fmla="*/ 2 w 460"/>
                  <a:gd name="T11" fmla="*/ 18 h 554"/>
                  <a:gd name="T12" fmla="*/ 2 w 460"/>
                  <a:gd name="T13" fmla="*/ 16 h 554"/>
                  <a:gd name="T14" fmla="*/ 4 w 460"/>
                  <a:gd name="T15" fmla="*/ 13 h 554"/>
                  <a:gd name="T16" fmla="*/ 5 w 460"/>
                  <a:gd name="T17" fmla="*/ 9 h 554"/>
                  <a:gd name="T18" fmla="*/ 6 w 460"/>
                  <a:gd name="T19" fmla="*/ 7 h 554"/>
                  <a:gd name="T20" fmla="*/ 7 w 460"/>
                  <a:gd name="T21" fmla="*/ 5 h 554"/>
                  <a:gd name="T22" fmla="*/ 9 w 460"/>
                  <a:gd name="T23" fmla="*/ 3 h 554"/>
                  <a:gd name="T24" fmla="*/ 10 w 460"/>
                  <a:gd name="T25" fmla="*/ 2 h 554"/>
                  <a:gd name="T26" fmla="*/ 12 w 460"/>
                  <a:gd name="T27" fmla="*/ 1 h 554"/>
                  <a:gd name="T28" fmla="*/ 14 w 460"/>
                  <a:gd name="T29" fmla="*/ 0 h 554"/>
                  <a:gd name="T30" fmla="*/ 16 w 460"/>
                  <a:gd name="T31" fmla="*/ 1 h 554"/>
                  <a:gd name="T32" fmla="*/ 19 w 460"/>
                  <a:gd name="T33" fmla="*/ 1 h 554"/>
                  <a:gd name="T34" fmla="*/ 22 w 460"/>
                  <a:gd name="T35" fmla="*/ 1 h 554"/>
                  <a:gd name="T36" fmla="*/ 23 w 460"/>
                  <a:gd name="T37" fmla="*/ 3 h 554"/>
                  <a:gd name="T38" fmla="*/ 25 w 460"/>
                  <a:gd name="T39" fmla="*/ 6 h 554"/>
                  <a:gd name="T40" fmla="*/ 27 w 460"/>
                  <a:gd name="T41" fmla="*/ 9 h 554"/>
                  <a:gd name="T42" fmla="*/ 28 w 460"/>
                  <a:gd name="T43" fmla="*/ 12 h 554"/>
                  <a:gd name="T44" fmla="*/ 29 w 460"/>
                  <a:gd name="T45" fmla="*/ 14 h 554"/>
                  <a:gd name="T46" fmla="*/ 28 w 460"/>
                  <a:gd name="T47" fmla="*/ 17 h 554"/>
                  <a:gd name="T48" fmla="*/ 27 w 460"/>
                  <a:gd name="T49" fmla="*/ 20 h 554"/>
                  <a:gd name="T50" fmla="*/ 26 w 460"/>
                  <a:gd name="T51" fmla="*/ 23 h 554"/>
                  <a:gd name="T52" fmla="*/ 24 w 460"/>
                  <a:gd name="T53" fmla="*/ 25 h 554"/>
                  <a:gd name="T54" fmla="*/ 23 w 460"/>
                  <a:gd name="T55" fmla="*/ 27 h 554"/>
                  <a:gd name="T56" fmla="*/ 21 w 460"/>
                  <a:gd name="T57" fmla="*/ 29 h 554"/>
                  <a:gd name="T58" fmla="*/ 20 w 460"/>
                  <a:gd name="T59" fmla="*/ 31 h 554"/>
                  <a:gd name="T60" fmla="*/ 19 w 460"/>
                  <a:gd name="T61" fmla="*/ 32 h 554"/>
                  <a:gd name="T62" fmla="*/ 17 w 460"/>
                  <a:gd name="T63" fmla="*/ 33 h 554"/>
                  <a:gd name="T64" fmla="*/ 15 w 460"/>
                  <a:gd name="T65" fmla="*/ 34 h 554"/>
                  <a:gd name="T66" fmla="*/ 14 w 460"/>
                  <a:gd name="T67" fmla="*/ 34 h 554"/>
                  <a:gd name="T68" fmla="*/ 12 w 460"/>
                  <a:gd name="T69" fmla="*/ 34 h 554"/>
                  <a:gd name="T70" fmla="*/ 11 w 460"/>
                  <a:gd name="T71" fmla="*/ 33 h 554"/>
                  <a:gd name="T72" fmla="*/ 10 w 460"/>
                  <a:gd name="T73" fmla="*/ 32 h 554"/>
                  <a:gd name="T74" fmla="*/ 9 w 460"/>
                  <a:gd name="T75" fmla="*/ 31 h 554"/>
                  <a:gd name="T76" fmla="*/ 7 w 460"/>
                  <a:gd name="T77" fmla="*/ 31 h 554"/>
                  <a:gd name="T78" fmla="*/ 6 w 460"/>
                  <a:gd name="T79" fmla="*/ 30 h 554"/>
                  <a:gd name="T80" fmla="*/ 4 w 460"/>
                  <a:gd name="T81" fmla="*/ 29 h 554"/>
                  <a:gd name="T82" fmla="*/ 3 w 460"/>
                  <a:gd name="T83" fmla="*/ 29 h 5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0" h="554">
                    <a:moveTo>
                      <a:pt x="28" y="450"/>
                    </a:moveTo>
                    <a:lnTo>
                      <a:pt x="18" y="450"/>
                    </a:lnTo>
                    <a:lnTo>
                      <a:pt x="10" y="450"/>
                    </a:lnTo>
                    <a:lnTo>
                      <a:pt x="10" y="439"/>
                    </a:lnTo>
                    <a:lnTo>
                      <a:pt x="0" y="439"/>
                    </a:lnTo>
                    <a:lnTo>
                      <a:pt x="0" y="424"/>
                    </a:lnTo>
                    <a:lnTo>
                      <a:pt x="10" y="396"/>
                    </a:lnTo>
                    <a:lnTo>
                      <a:pt x="10" y="377"/>
                    </a:lnTo>
                    <a:lnTo>
                      <a:pt x="18" y="351"/>
                    </a:lnTo>
                    <a:lnTo>
                      <a:pt x="18" y="333"/>
                    </a:lnTo>
                    <a:lnTo>
                      <a:pt x="18" y="308"/>
                    </a:lnTo>
                    <a:lnTo>
                      <a:pt x="28" y="290"/>
                    </a:lnTo>
                    <a:lnTo>
                      <a:pt x="28" y="264"/>
                    </a:lnTo>
                    <a:lnTo>
                      <a:pt x="36" y="246"/>
                    </a:lnTo>
                    <a:lnTo>
                      <a:pt x="47" y="221"/>
                    </a:lnTo>
                    <a:lnTo>
                      <a:pt x="55" y="203"/>
                    </a:lnTo>
                    <a:lnTo>
                      <a:pt x="61" y="173"/>
                    </a:lnTo>
                    <a:lnTo>
                      <a:pt x="73" y="148"/>
                    </a:lnTo>
                    <a:lnTo>
                      <a:pt x="79" y="130"/>
                    </a:lnTo>
                    <a:lnTo>
                      <a:pt x="91" y="105"/>
                    </a:lnTo>
                    <a:lnTo>
                      <a:pt x="98" y="87"/>
                    </a:lnTo>
                    <a:lnTo>
                      <a:pt x="109" y="79"/>
                    </a:lnTo>
                    <a:lnTo>
                      <a:pt x="124" y="61"/>
                    </a:lnTo>
                    <a:lnTo>
                      <a:pt x="134" y="51"/>
                    </a:lnTo>
                    <a:lnTo>
                      <a:pt x="152" y="43"/>
                    </a:lnTo>
                    <a:lnTo>
                      <a:pt x="160" y="36"/>
                    </a:lnTo>
                    <a:lnTo>
                      <a:pt x="178" y="25"/>
                    </a:lnTo>
                    <a:lnTo>
                      <a:pt x="185" y="7"/>
                    </a:lnTo>
                    <a:lnTo>
                      <a:pt x="203" y="0"/>
                    </a:lnTo>
                    <a:lnTo>
                      <a:pt x="221" y="0"/>
                    </a:lnTo>
                    <a:lnTo>
                      <a:pt x="239" y="7"/>
                    </a:lnTo>
                    <a:lnTo>
                      <a:pt x="257" y="7"/>
                    </a:lnTo>
                    <a:lnTo>
                      <a:pt x="282" y="7"/>
                    </a:lnTo>
                    <a:lnTo>
                      <a:pt x="301" y="7"/>
                    </a:lnTo>
                    <a:lnTo>
                      <a:pt x="319" y="18"/>
                    </a:lnTo>
                    <a:lnTo>
                      <a:pt x="345" y="18"/>
                    </a:lnTo>
                    <a:lnTo>
                      <a:pt x="363" y="18"/>
                    </a:lnTo>
                    <a:lnTo>
                      <a:pt x="373" y="43"/>
                    </a:lnTo>
                    <a:lnTo>
                      <a:pt x="388" y="69"/>
                    </a:lnTo>
                    <a:lnTo>
                      <a:pt x="399" y="87"/>
                    </a:lnTo>
                    <a:lnTo>
                      <a:pt x="417" y="112"/>
                    </a:lnTo>
                    <a:lnTo>
                      <a:pt x="424" y="142"/>
                    </a:lnTo>
                    <a:lnTo>
                      <a:pt x="442" y="160"/>
                    </a:lnTo>
                    <a:lnTo>
                      <a:pt x="450" y="185"/>
                    </a:lnTo>
                    <a:lnTo>
                      <a:pt x="460" y="210"/>
                    </a:lnTo>
                    <a:lnTo>
                      <a:pt x="460" y="228"/>
                    </a:lnTo>
                    <a:lnTo>
                      <a:pt x="450" y="254"/>
                    </a:lnTo>
                    <a:lnTo>
                      <a:pt x="442" y="272"/>
                    </a:lnTo>
                    <a:lnTo>
                      <a:pt x="435" y="297"/>
                    </a:lnTo>
                    <a:lnTo>
                      <a:pt x="424" y="315"/>
                    </a:lnTo>
                    <a:lnTo>
                      <a:pt x="417" y="344"/>
                    </a:lnTo>
                    <a:lnTo>
                      <a:pt x="406" y="363"/>
                    </a:lnTo>
                    <a:lnTo>
                      <a:pt x="399" y="388"/>
                    </a:lnTo>
                    <a:lnTo>
                      <a:pt x="388" y="396"/>
                    </a:lnTo>
                    <a:lnTo>
                      <a:pt x="381" y="414"/>
                    </a:lnTo>
                    <a:lnTo>
                      <a:pt x="363" y="432"/>
                    </a:lnTo>
                    <a:lnTo>
                      <a:pt x="355" y="450"/>
                    </a:lnTo>
                    <a:lnTo>
                      <a:pt x="337" y="468"/>
                    </a:lnTo>
                    <a:lnTo>
                      <a:pt x="327" y="475"/>
                    </a:lnTo>
                    <a:lnTo>
                      <a:pt x="312" y="493"/>
                    </a:lnTo>
                    <a:lnTo>
                      <a:pt x="301" y="511"/>
                    </a:lnTo>
                    <a:lnTo>
                      <a:pt x="294" y="511"/>
                    </a:lnTo>
                    <a:lnTo>
                      <a:pt x="276" y="518"/>
                    </a:lnTo>
                    <a:lnTo>
                      <a:pt x="264" y="529"/>
                    </a:lnTo>
                    <a:lnTo>
                      <a:pt x="251" y="529"/>
                    </a:lnTo>
                    <a:lnTo>
                      <a:pt x="239" y="536"/>
                    </a:lnTo>
                    <a:lnTo>
                      <a:pt x="221" y="547"/>
                    </a:lnTo>
                    <a:lnTo>
                      <a:pt x="214" y="547"/>
                    </a:lnTo>
                    <a:lnTo>
                      <a:pt x="203" y="554"/>
                    </a:lnTo>
                    <a:lnTo>
                      <a:pt x="185" y="547"/>
                    </a:lnTo>
                    <a:lnTo>
                      <a:pt x="178" y="536"/>
                    </a:lnTo>
                    <a:lnTo>
                      <a:pt x="170" y="529"/>
                    </a:lnTo>
                    <a:lnTo>
                      <a:pt x="160" y="518"/>
                    </a:lnTo>
                    <a:lnTo>
                      <a:pt x="152" y="511"/>
                    </a:lnTo>
                    <a:lnTo>
                      <a:pt x="142" y="500"/>
                    </a:lnTo>
                    <a:lnTo>
                      <a:pt x="134" y="493"/>
                    </a:lnTo>
                    <a:lnTo>
                      <a:pt x="124" y="486"/>
                    </a:lnTo>
                    <a:lnTo>
                      <a:pt x="109" y="486"/>
                    </a:lnTo>
                    <a:lnTo>
                      <a:pt x="98" y="475"/>
                    </a:lnTo>
                    <a:lnTo>
                      <a:pt x="91" y="475"/>
                    </a:lnTo>
                    <a:lnTo>
                      <a:pt x="79" y="468"/>
                    </a:lnTo>
                    <a:lnTo>
                      <a:pt x="61" y="468"/>
                    </a:lnTo>
                    <a:lnTo>
                      <a:pt x="55" y="457"/>
                    </a:lnTo>
                    <a:lnTo>
                      <a:pt x="47" y="457"/>
                    </a:lnTo>
                    <a:lnTo>
                      <a:pt x="28" y="450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5" name="Freeform 654"/>
              <p:cNvSpPr>
                <a:spLocks/>
              </p:cNvSpPr>
              <p:nvPr/>
            </p:nvSpPr>
            <p:spPr bwMode="auto">
              <a:xfrm>
                <a:off x="3777" y="1350"/>
                <a:ext cx="92" cy="109"/>
              </a:xfrm>
              <a:custGeom>
                <a:avLst/>
                <a:gdLst>
                  <a:gd name="T0" fmla="*/ 1 w 370"/>
                  <a:gd name="T1" fmla="*/ 22 h 439"/>
                  <a:gd name="T2" fmla="*/ 0 w 370"/>
                  <a:gd name="T3" fmla="*/ 22 h 439"/>
                  <a:gd name="T4" fmla="*/ 0 w 370"/>
                  <a:gd name="T5" fmla="*/ 20 h 439"/>
                  <a:gd name="T6" fmla="*/ 0 w 370"/>
                  <a:gd name="T7" fmla="*/ 17 h 439"/>
                  <a:gd name="T8" fmla="*/ 1 w 370"/>
                  <a:gd name="T9" fmla="*/ 15 h 439"/>
                  <a:gd name="T10" fmla="*/ 1 w 370"/>
                  <a:gd name="T11" fmla="*/ 13 h 439"/>
                  <a:gd name="T12" fmla="*/ 2 w 370"/>
                  <a:gd name="T13" fmla="*/ 11 h 439"/>
                  <a:gd name="T14" fmla="*/ 3 w 370"/>
                  <a:gd name="T15" fmla="*/ 9 h 439"/>
                  <a:gd name="T16" fmla="*/ 4 w 370"/>
                  <a:gd name="T17" fmla="*/ 6 h 439"/>
                  <a:gd name="T18" fmla="*/ 5 w 370"/>
                  <a:gd name="T19" fmla="*/ 4 h 439"/>
                  <a:gd name="T20" fmla="*/ 6 w 370"/>
                  <a:gd name="T21" fmla="*/ 3 h 439"/>
                  <a:gd name="T22" fmla="*/ 7 w 370"/>
                  <a:gd name="T23" fmla="*/ 2 h 439"/>
                  <a:gd name="T24" fmla="*/ 8 w 370"/>
                  <a:gd name="T25" fmla="*/ 1 h 439"/>
                  <a:gd name="T26" fmla="*/ 10 w 370"/>
                  <a:gd name="T27" fmla="*/ 0 h 439"/>
                  <a:gd name="T28" fmla="*/ 11 w 370"/>
                  <a:gd name="T29" fmla="*/ 0 h 439"/>
                  <a:gd name="T30" fmla="*/ 14 w 370"/>
                  <a:gd name="T31" fmla="*/ 0 h 439"/>
                  <a:gd name="T32" fmla="*/ 16 w 370"/>
                  <a:gd name="T33" fmla="*/ 0 h 439"/>
                  <a:gd name="T34" fmla="*/ 18 w 370"/>
                  <a:gd name="T35" fmla="*/ 1 h 439"/>
                  <a:gd name="T36" fmla="*/ 19 w 370"/>
                  <a:gd name="T37" fmla="*/ 3 h 439"/>
                  <a:gd name="T38" fmla="*/ 20 w 370"/>
                  <a:gd name="T39" fmla="*/ 5 h 439"/>
                  <a:gd name="T40" fmla="*/ 21 w 370"/>
                  <a:gd name="T41" fmla="*/ 8 h 439"/>
                  <a:gd name="T42" fmla="*/ 23 w 370"/>
                  <a:gd name="T43" fmla="*/ 10 h 439"/>
                  <a:gd name="T44" fmla="*/ 22 w 370"/>
                  <a:gd name="T45" fmla="*/ 12 h 439"/>
                  <a:gd name="T46" fmla="*/ 21 w 370"/>
                  <a:gd name="T47" fmla="*/ 15 h 439"/>
                  <a:gd name="T48" fmla="*/ 21 w 370"/>
                  <a:gd name="T49" fmla="*/ 17 h 439"/>
                  <a:gd name="T50" fmla="*/ 20 w 370"/>
                  <a:gd name="T51" fmla="*/ 19 h 439"/>
                  <a:gd name="T52" fmla="*/ 19 w 370"/>
                  <a:gd name="T53" fmla="*/ 21 h 439"/>
                  <a:gd name="T54" fmla="*/ 17 w 370"/>
                  <a:gd name="T55" fmla="*/ 22 h 439"/>
                  <a:gd name="T56" fmla="*/ 16 w 370"/>
                  <a:gd name="T57" fmla="*/ 24 h 439"/>
                  <a:gd name="T58" fmla="*/ 15 w 370"/>
                  <a:gd name="T59" fmla="*/ 25 h 439"/>
                  <a:gd name="T60" fmla="*/ 14 w 370"/>
                  <a:gd name="T61" fmla="*/ 26 h 439"/>
                  <a:gd name="T62" fmla="*/ 12 w 370"/>
                  <a:gd name="T63" fmla="*/ 26 h 439"/>
                  <a:gd name="T64" fmla="*/ 11 w 370"/>
                  <a:gd name="T65" fmla="*/ 27 h 439"/>
                  <a:gd name="T66" fmla="*/ 10 w 370"/>
                  <a:gd name="T67" fmla="*/ 27 h 439"/>
                  <a:gd name="T68" fmla="*/ 9 w 370"/>
                  <a:gd name="T69" fmla="*/ 27 h 439"/>
                  <a:gd name="T70" fmla="*/ 8 w 370"/>
                  <a:gd name="T71" fmla="*/ 26 h 439"/>
                  <a:gd name="T72" fmla="*/ 7 w 370"/>
                  <a:gd name="T73" fmla="*/ 25 h 439"/>
                  <a:gd name="T74" fmla="*/ 6 w 370"/>
                  <a:gd name="T75" fmla="*/ 24 h 439"/>
                  <a:gd name="T76" fmla="*/ 5 w 370"/>
                  <a:gd name="T77" fmla="*/ 23 h 439"/>
                  <a:gd name="T78" fmla="*/ 4 w 370"/>
                  <a:gd name="T79" fmla="*/ 23 h 439"/>
                  <a:gd name="T80" fmla="*/ 3 w 370"/>
                  <a:gd name="T81" fmla="*/ 23 h 439"/>
                  <a:gd name="T82" fmla="*/ 2 w 370"/>
                  <a:gd name="T83" fmla="*/ 22 h 4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0" h="439">
                    <a:moveTo>
                      <a:pt x="29" y="360"/>
                    </a:moveTo>
                    <a:lnTo>
                      <a:pt x="18" y="360"/>
                    </a:lnTo>
                    <a:lnTo>
                      <a:pt x="10" y="360"/>
                    </a:lnTo>
                    <a:lnTo>
                      <a:pt x="0" y="353"/>
                    </a:lnTo>
                    <a:lnTo>
                      <a:pt x="0" y="335"/>
                    </a:lnTo>
                    <a:lnTo>
                      <a:pt x="0" y="317"/>
                    </a:lnTo>
                    <a:lnTo>
                      <a:pt x="10" y="299"/>
                    </a:lnTo>
                    <a:lnTo>
                      <a:pt x="10" y="280"/>
                    </a:lnTo>
                    <a:lnTo>
                      <a:pt x="10" y="266"/>
                    </a:lnTo>
                    <a:lnTo>
                      <a:pt x="18" y="247"/>
                    </a:lnTo>
                    <a:lnTo>
                      <a:pt x="18" y="229"/>
                    </a:lnTo>
                    <a:lnTo>
                      <a:pt x="18" y="211"/>
                    </a:lnTo>
                    <a:lnTo>
                      <a:pt x="29" y="193"/>
                    </a:lnTo>
                    <a:lnTo>
                      <a:pt x="37" y="175"/>
                    </a:lnTo>
                    <a:lnTo>
                      <a:pt x="43" y="157"/>
                    </a:lnTo>
                    <a:lnTo>
                      <a:pt x="43" y="139"/>
                    </a:lnTo>
                    <a:lnTo>
                      <a:pt x="55" y="124"/>
                    </a:lnTo>
                    <a:lnTo>
                      <a:pt x="61" y="106"/>
                    </a:lnTo>
                    <a:lnTo>
                      <a:pt x="73" y="88"/>
                    </a:lnTo>
                    <a:lnTo>
                      <a:pt x="80" y="70"/>
                    </a:lnTo>
                    <a:lnTo>
                      <a:pt x="91" y="63"/>
                    </a:lnTo>
                    <a:lnTo>
                      <a:pt x="98" y="51"/>
                    </a:lnTo>
                    <a:lnTo>
                      <a:pt x="106" y="45"/>
                    </a:lnTo>
                    <a:lnTo>
                      <a:pt x="116" y="33"/>
                    </a:lnTo>
                    <a:lnTo>
                      <a:pt x="124" y="26"/>
                    </a:lnTo>
                    <a:lnTo>
                      <a:pt x="134" y="15"/>
                    </a:lnTo>
                    <a:lnTo>
                      <a:pt x="152" y="8"/>
                    </a:lnTo>
                    <a:lnTo>
                      <a:pt x="160" y="0"/>
                    </a:lnTo>
                    <a:lnTo>
                      <a:pt x="178" y="0"/>
                    </a:lnTo>
                    <a:lnTo>
                      <a:pt x="185" y="8"/>
                    </a:lnTo>
                    <a:lnTo>
                      <a:pt x="203" y="8"/>
                    </a:lnTo>
                    <a:lnTo>
                      <a:pt x="221" y="8"/>
                    </a:lnTo>
                    <a:lnTo>
                      <a:pt x="239" y="8"/>
                    </a:lnTo>
                    <a:lnTo>
                      <a:pt x="258" y="8"/>
                    </a:lnTo>
                    <a:lnTo>
                      <a:pt x="276" y="15"/>
                    </a:lnTo>
                    <a:lnTo>
                      <a:pt x="294" y="15"/>
                    </a:lnTo>
                    <a:lnTo>
                      <a:pt x="301" y="33"/>
                    </a:lnTo>
                    <a:lnTo>
                      <a:pt x="309" y="51"/>
                    </a:lnTo>
                    <a:lnTo>
                      <a:pt x="319" y="70"/>
                    </a:lnTo>
                    <a:lnTo>
                      <a:pt x="327" y="88"/>
                    </a:lnTo>
                    <a:lnTo>
                      <a:pt x="337" y="113"/>
                    </a:lnTo>
                    <a:lnTo>
                      <a:pt x="345" y="131"/>
                    </a:lnTo>
                    <a:lnTo>
                      <a:pt x="363" y="149"/>
                    </a:lnTo>
                    <a:lnTo>
                      <a:pt x="370" y="167"/>
                    </a:lnTo>
                    <a:lnTo>
                      <a:pt x="363" y="185"/>
                    </a:lnTo>
                    <a:lnTo>
                      <a:pt x="355" y="200"/>
                    </a:lnTo>
                    <a:lnTo>
                      <a:pt x="355" y="218"/>
                    </a:lnTo>
                    <a:lnTo>
                      <a:pt x="345" y="236"/>
                    </a:lnTo>
                    <a:lnTo>
                      <a:pt x="337" y="254"/>
                    </a:lnTo>
                    <a:lnTo>
                      <a:pt x="337" y="272"/>
                    </a:lnTo>
                    <a:lnTo>
                      <a:pt x="327" y="291"/>
                    </a:lnTo>
                    <a:lnTo>
                      <a:pt x="319" y="309"/>
                    </a:lnTo>
                    <a:lnTo>
                      <a:pt x="309" y="317"/>
                    </a:lnTo>
                    <a:lnTo>
                      <a:pt x="301" y="335"/>
                    </a:lnTo>
                    <a:lnTo>
                      <a:pt x="294" y="342"/>
                    </a:lnTo>
                    <a:lnTo>
                      <a:pt x="283" y="360"/>
                    </a:lnTo>
                    <a:lnTo>
                      <a:pt x="264" y="371"/>
                    </a:lnTo>
                    <a:lnTo>
                      <a:pt x="258" y="389"/>
                    </a:lnTo>
                    <a:lnTo>
                      <a:pt x="246" y="396"/>
                    </a:lnTo>
                    <a:lnTo>
                      <a:pt x="239" y="403"/>
                    </a:lnTo>
                    <a:lnTo>
                      <a:pt x="233" y="414"/>
                    </a:lnTo>
                    <a:lnTo>
                      <a:pt x="221" y="414"/>
                    </a:lnTo>
                    <a:lnTo>
                      <a:pt x="215" y="421"/>
                    </a:lnTo>
                    <a:lnTo>
                      <a:pt x="196" y="421"/>
                    </a:lnTo>
                    <a:lnTo>
                      <a:pt x="185" y="432"/>
                    </a:lnTo>
                    <a:lnTo>
                      <a:pt x="178" y="432"/>
                    </a:lnTo>
                    <a:lnTo>
                      <a:pt x="167" y="439"/>
                    </a:lnTo>
                    <a:lnTo>
                      <a:pt x="160" y="439"/>
                    </a:lnTo>
                    <a:lnTo>
                      <a:pt x="152" y="439"/>
                    </a:lnTo>
                    <a:lnTo>
                      <a:pt x="142" y="432"/>
                    </a:lnTo>
                    <a:lnTo>
                      <a:pt x="134" y="421"/>
                    </a:lnTo>
                    <a:lnTo>
                      <a:pt x="124" y="414"/>
                    </a:lnTo>
                    <a:lnTo>
                      <a:pt x="116" y="414"/>
                    </a:lnTo>
                    <a:lnTo>
                      <a:pt x="116" y="403"/>
                    </a:lnTo>
                    <a:lnTo>
                      <a:pt x="106" y="396"/>
                    </a:lnTo>
                    <a:lnTo>
                      <a:pt x="98" y="389"/>
                    </a:lnTo>
                    <a:lnTo>
                      <a:pt x="91" y="389"/>
                    </a:lnTo>
                    <a:lnTo>
                      <a:pt x="80" y="378"/>
                    </a:lnTo>
                    <a:lnTo>
                      <a:pt x="73" y="378"/>
                    </a:lnTo>
                    <a:lnTo>
                      <a:pt x="61" y="378"/>
                    </a:lnTo>
                    <a:lnTo>
                      <a:pt x="55" y="371"/>
                    </a:lnTo>
                    <a:lnTo>
                      <a:pt x="43" y="371"/>
                    </a:lnTo>
                    <a:lnTo>
                      <a:pt x="37" y="371"/>
                    </a:lnTo>
                    <a:lnTo>
                      <a:pt x="29" y="360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6" name="Freeform 655"/>
              <p:cNvSpPr>
                <a:spLocks/>
              </p:cNvSpPr>
              <p:nvPr/>
            </p:nvSpPr>
            <p:spPr bwMode="auto">
              <a:xfrm>
                <a:off x="3781" y="1373"/>
                <a:ext cx="69" cy="85"/>
              </a:xfrm>
              <a:custGeom>
                <a:avLst/>
                <a:gdLst>
                  <a:gd name="T0" fmla="*/ 1 w 276"/>
                  <a:gd name="T1" fmla="*/ 18 h 338"/>
                  <a:gd name="T2" fmla="*/ 0 w 276"/>
                  <a:gd name="T3" fmla="*/ 17 h 338"/>
                  <a:gd name="T4" fmla="*/ 1 w 276"/>
                  <a:gd name="T5" fmla="*/ 10 h 338"/>
                  <a:gd name="T6" fmla="*/ 4 w 276"/>
                  <a:gd name="T7" fmla="*/ 4 h 338"/>
                  <a:gd name="T8" fmla="*/ 7 w 276"/>
                  <a:gd name="T9" fmla="*/ 0 h 338"/>
                  <a:gd name="T10" fmla="*/ 14 w 276"/>
                  <a:gd name="T11" fmla="*/ 1 h 338"/>
                  <a:gd name="T12" fmla="*/ 17 w 276"/>
                  <a:gd name="T13" fmla="*/ 8 h 338"/>
                  <a:gd name="T14" fmla="*/ 15 w 276"/>
                  <a:gd name="T15" fmla="*/ 15 h 338"/>
                  <a:gd name="T16" fmla="*/ 11 w 276"/>
                  <a:gd name="T17" fmla="*/ 20 h 338"/>
                  <a:gd name="T18" fmla="*/ 7 w 276"/>
                  <a:gd name="T19" fmla="*/ 21 h 338"/>
                  <a:gd name="T20" fmla="*/ 5 w 276"/>
                  <a:gd name="T21" fmla="*/ 19 h 338"/>
                  <a:gd name="T22" fmla="*/ 1 w 276"/>
                  <a:gd name="T23" fmla="*/ 18 h 3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6" h="338">
                    <a:moveTo>
                      <a:pt x="19" y="277"/>
                    </a:moveTo>
                    <a:lnTo>
                      <a:pt x="0" y="266"/>
                    </a:lnTo>
                    <a:lnTo>
                      <a:pt x="11" y="160"/>
                    </a:lnTo>
                    <a:lnTo>
                      <a:pt x="55" y="55"/>
                    </a:lnTo>
                    <a:lnTo>
                      <a:pt x="116" y="0"/>
                    </a:lnTo>
                    <a:lnTo>
                      <a:pt x="215" y="19"/>
                    </a:lnTo>
                    <a:lnTo>
                      <a:pt x="276" y="124"/>
                    </a:lnTo>
                    <a:lnTo>
                      <a:pt x="240" y="233"/>
                    </a:lnTo>
                    <a:lnTo>
                      <a:pt x="178" y="309"/>
                    </a:lnTo>
                    <a:lnTo>
                      <a:pt x="116" y="338"/>
                    </a:lnTo>
                    <a:lnTo>
                      <a:pt x="73" y="295"/>
                    </a:lnTo>
                    <a:lnTo>
                      <a:pt x="19" y="27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7" name="Freeform 656"/>
              <p:cNvSpPr>
                <a:spLocks/>
              </p:cNvSpPr>
              <p:nvPr/>
            </p:nvSpPr>
            <p:spPr bwMode="auto">
              <a:xfrm>
                <a:off x="3856" y="1749"/>
                <a:ext cx="329" cy="293"/>
              </a:xfrm>
              <a:custGeom>
                <a:avLst/>
                <a:gdLst>
                  <a:gd name="T0" fmla="*/ 18 w 1314"/>
                  <a:gd name="T1" fmla="*/ 4 h 1172"/>
                  <a:gd name="T2" fmla="*/ 20 w 1314"/>
                  <a:gd name="T3" fmla="*/ 0 h 1172"/>
                  <a:gd name="T4" fmla="*/ 46 w 1314"/>
                  <a:gd name="T5" fmla="*/ 7 h 1172"/>
                  <a:gd name="T6" fmla="*/ 71 w 1314"/>
                  <a:gd name="T7" fmla="*/ 21 h 1172"/>
                  <a:gd name="T8" fmla="*/ 82 w 1314"/>
                  <a:gd name="T9" fmla="*/ 38 h 1172"/>
                  <a:gd name="T10" fmla="*/ 76 w 1314"/>
                  <a:gd name="T11" fmla="*/ 62 h 1172"/>
                  <a:gd name="T12" fmla="*/ 46 w 1314"/>
                  <a:gd name="T13" fmla="*/ 73 h 1172"/>
                  <a:gd name="T14" fmla="*/ 21 w 1314"/>
                  <a:gd name="T15" fmla="*/ 61 h 1172"/>
                  <a:gd name="T16" fmla="*/ 4 w 1314"/>
                  <a:gd name="T17" fmla="*/ 44 h 1172"/>
                  <a:gd name="T18" fmla="*/ 0 w 1314"/>
                  <a:gd name="T19" fmla="*/ 28 h 1172"/>
                  <a:gd name="T20" fmla="*/ 12 w 1314"/>
                  <a:gd name="T21" fmla="*/ 17 h 1172"/>
                  <a:gd name="T22" fmla="*/ 18 w 1314"/>
                  <a:gd name="T23" fmla="*/ 4 h 11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4" h="1172">
                    <a:moveTo>
                      <a:pt x="290" y="69"/>
                    </a:moveTo>
                    <a:lnTo>
                      <a:pt x="316" y="0"/>
                    </a:lnTo>
                    <a:lnTo>
                      <a:pt x="740" y="112"/>
                    </a:lnTo>
                    <a:lnTo>
                      <a:pt x="1139" y="334"/>
                    </a:lnTo>
                    <a:lnTo>
                      <a:pt x="1314" y="610"/>
                    </a:lnTo>
                    <a:lnTo>
                      <a:pt x="1216" y="987"/>
                    </a:lnTo>
                    <a:lnTo>
                      <a:pt x="740" y="1172"/>
                    </a:lnTo>
                    <a:lnTo>
                      <a:pt x="334" y="969"/>
                    </a:lnTo>
                    <a:lnTo>
                      <a:pt x="69" y="697"/>
                    </a:lnTo>
                    <a:lnTo>
                      <a:pt x="0" y="438"/>
                    </a:lnTo>
                    <a:lnTo>
                      <a:pt x="186" y="272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8" name="Freeform 657"/>
              <p:cNvSpPr>
                <a:spLocks/>
              </p:cNvSpPr>
              <p:nvPr/>
            </p:nvSpPr>
            <p:spPr bwMode="auto">
              <a:xfrm>
                <a:off x="3861" y="1753"/>
                <a:ext cx="299" cy="269"/>
              </a:xfrm>
              <a:custGeom>
                <a:avLst/>
                <a:gdLst>
                  <a:gd name="T0" fmla="*/ 16 w 1198"/>
                  <a:gd name="T1" fmla="*/ 3 h 1073"/>
                  <a:gd name="T2" fmla="*/ 17 w 1198"/>
                  <a:gd name="T3" fmla="*/ 2 h 1073"/>
                  <a:gd name="T4" fmla="*/ 18 w 1198"/>
                  <a:gd name="T5" fmla="*/ 2 h 1073"/>
                  <a:gd name="T6" fmla="*/ 18 w 1198"/>
                  <a:gd name="T7" fmla="*/ 1 h 1073"/>
                  <a:gd name="T8" fmla="*/ 21 w 1198"/>
                  <a:gd name="T9" fmla="*/ 1 h 1073"/>
                  <a:gd name="T10" fmla="*/ 27 w 1198"/>
                  <a:gd name="T11" fmla="*/ 2 h 1073"/>
                  <a:gd name="T12" fmla="*/ 33 w 1198"/>
                  <a:gd name="T13" fmla="*/ 4 h 1073"/>
                  <a:gd name="T14" fmla="*/ 39 w 1198"/>
                  <a:gd name="T15" fmla="*/ 6 h 1073"/>
                  <a:gd name="T16" fmla="*/ 45 w 1198"/>
                  <a:gd name="T17" fmla="*/ 8 h 1073"/>
                  <a:gd name="T18" fmla="*/ 50 w 1198"/>
                  <a:gd name="T19" fmla="*/ 11 h 1073"/>
                  <a:gd name="T20" fmla="*/ 57 w 1198"/>
                  <a:gd name="T21" fmla="*/ 14 h 1073"/>
                  <a:gd name="T22" fmla="*/ 62 w 1198"/>
                  <a:gd name="T23" fmla="*/ 18 h 1073"/>
                  <a:gd name="T24" fmla="*/ 66 w 1198"/>
                  <a:gd name="T25" fmla="*/ 21 h 1073"/>
                  <a:gd name="T26" fmla="*/ 69 w 1198"/>
                  <a:gd name="T27" fmla="*/ 25 h 1073"/>
                  <a:gd name="T28" fmla="*/ 71 w 1198"/>
                  <a:gd name="T29" fmla="*/ 29 h 1073"/>
                  <a:gd name="T30" fmla="*/ 74 w 1198"/>
                  <a:gd name="T31" fmla="*/ 33 h 1073"/>
                  <a:gd name="T32" fmla="*/ 74 w 1198"/>
                  <a:gd name="T33" fmla="*/ 37 h 1073"/>
                  <a:gd name="T34" fmla="*/ 73 w 1198"/>
                  <a:gd name="T35" fmla="*/ 43 h 1073"/>
                  <a:gd name="T36" fmla="*/ 71 w 1198"/>
                  <a:gd name="T37" fmla="*/ 48 h 1073"/>
                  <a:gd name="T38" fmla="*/ 70 w 1198"/>
                  <a:gd name="T39" fmla="*/ 54 h 1073"/>
                  <a:gd name="T40" fmla="*/ 66 w 1198"/>
                  <a:gd name="T41" fmla="*/ 58 h 1073"/>
                  <a:gd name="T42" fmla="*/ 59 w 1198"/>
                  <a:gd name="T43" fmla="*/ 61 h 1073"/>
                  <a:gd name="T44" fmla="*/ 53 w 1198"/>
                  <a:gd name="T45" fmla="*/ 63 h 1073"/>
                  <a:gd name="T46" fmla="*/ 46 w 1198"/>
                  <a:gd name="T47" fmla="*/ 66 h 1073"/>
                  <a:gd name="T48" fmla="*/ 40 w 1198"/>
                  <a:gd name="T49" fmla="*/ 66 h 1073"/>
                  <a:gd name="T50" fmla="*/ 33 w 1198"/>
                  <a:gd name="T51" fmla="*/ 63 h 1073"/>
                  <a:gd name="T52" fmla="*/ 28 w 1198"/>
                  <a:gd name="T53" fmla="*/ 60 h 1073"/>
                  <a:gd name="T54" fmla="*/ 22 w 1198"/>
                  <a:gd name="T55" fmla="*/ 57 h 1073"/>
                  <a:gd name="T56" fmla="*/ 18 w 1198"/>
                  <a:gd name="T57" fmla="*/ 54 h 1073"/>
                  <a:gd name="T58" fmla="*/ 13 w 1198"/>
                  <a:gd name="T59" fmla="*/ 50 h 1073"/>
                  <a:gd name="T60" fmla="*/ 10 w 1198"/>
                  <a:gd name="T61" fmla="*/ 46 h 1073"/>
                  <a:gd name="T62" fmla="*/ 6 w 1198"/>
                  <a:gd name="T63" fmla="*/ 42 h 1073"/>
                  <a:gd name="T64" fmla="*/ 3 w 1198"/>
                  <a:gd name="T65" fmla="*/ 38 h 1073"/>
                  <a:gd name="T66" fmla="*/ 2 w 1198"/>
                  <a:gd name="T67" fmla="*/ 34 h 1073"/>
                  <a:gd name="T68" fmla="*/ 1 w 1198"/>
                  <a:gd name="T69" fmla="*/ 30 h 1073"/>
                  <a:gd name="T70" fmla="*/ 0 w 1198"/>
                  <a:gd name="T71" fmla="*/ 27 h 1073"/>
                  <a:gd name="T72" fmla="*/ 1 w 1198"/>
                  <a:gd name="T73" fmla="*/ 24 h 1073"/>
                  <a:gd name="T74" fmla="*/ 4 w 1198"/>
                  <a:gd name="T75" fmla="*/ 21 h 1073"/>
                  <a:gd name="T76" fmla="*/ 6 w 1198"/>
                  <a:gd name="T77" fmla="*/ 19 h 1073"/>
                  <a:gd name="T78" fmla="*/ 9 w 1198"/>
                  <a:gd name="T79" fmla="*/ 17 h 1073"/>
                  <a:gd name="T80" fmla="*/ 11 w 1198"/>
                  <a:gd name="T81" fmla="*/ 14 h 1073"/>
                  <a:gd name="T82" fmla="*/ 13 w 1198"/>
                  <a:gd name="T83" fmla="*/ 11 h 1073"/>
                  <a:gd name="T84" fmla="*/ 14 w 1198"/>
                  <a:gd name="T85" fmla="*/ 8 h 1073"/>
                  <a:gd name="T86" fmla="*/ 15 w 1198"/>
                  <a:gd name="T87" fmla="*/ 6 h 10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98" h="1073">
                    <a:moveTo>
                      <a:pt x="265" y="62"/>
                    </a:moveTo>
                    <a:lnTo>
                      <a:pt x="265" y="51"/>
                    </a:lnTo>
                    <a:lnTo>
                      <a:pt x="272" y="44"/>
                    </a:lnTo>
                    <a:lnTo>
                      <a:pt x="272" y="33"/>
                    </a:lnTo>
                    <a:lnTo>
                      <a:pt x="272" y="26"/>
                    </a:lnTo>
                    <a:lnTo>
                      <a:pt x="283" y="26"/>
                    </a:lnTo>
                    <a:lnTo>
                      <a:pt x="283" y="15"/>
                    </a:lnTo>
                    <a:lnTo>
                      <a:pt x="290" y="8"/>
                    </a:lnTo>
                    <a:lnTo>
                      <a:pt x="290" y="0"/>
                    </a:lnTo>
                    <a:lnTo>
                      <a:pt x="346" y="8"/>
                    </a:lnTo>
                    <a:lnTo>
                      <a:pt x="389" y="26"/>
                    </a:lnTo>
                    <a:lnTo>
                      <a:pt x="432" y="33"/>
                    </a:lnTo>
                    <a:lnTo>
                      <a:pt x="483" y="51"/>
                    </a:lnTo>
                    <a:lnTo>
                      <a:pt x="531" y="62"/>
                    </a:lnTo>
                    <a:lnTo>
                      <a:pt x="582" y="76"/>
                    </a:lnTo>
                    <a:lnTo>
                      <a:pt x="625" y="87"/>
                    </a:lnTo>
                    <a:lnTo>
                      <a:pt x="672" y="94"/>
                    </a:lnTo>
                    <a:lnTo>
                      <a:pt x="722" y="123"/>
                    </a:lnTo>
                    <a:lnTo>
                      <a:pt x="766" y="148"/>
                    </a:lnTo>
                    <a:lnTo>
                      <a:pt x="809" y="174"/>
                    </a:lnTo>
                    <a:lnTo>
                      <a:pt x="857" y="203"/>
                    </a:lnTo>
                    <a:lnTo>
                      <a:pt x="908" y="229"/>
                    </a:lnTo>
                    <a:lnTo>
                      <a:pt x="951" y="254"/>
                    </a:lnTo>
                    <a:lnTo>
                      <a:pt x="999" y="280"/>
                    </a:lnTo>
                    <a:lnTo>
                      <a:pt x="1042" y="308"/>
                    </a:lnTo>
                    <a:lnTo>
                      <a:pt x="1060" y="334"/>
                    </a:lnTo>
                    <a:lnTo>
                      <a:pt x="1085" y="371"/>
                    </a:lnTo>
                    <a:lnTo>
                      <a:pt x="1103" y="395"/>
                    </a:lnTo>
                    <a:lnTo>
                      <a:pt x="1121" y="432"/>
                    </a:lnTo>
                    <a:lnTo>
                      <a:pt x="1147" y="457"/>
                    </a:lnTo>
                    <a:lnTo>
                      <a:pt x="1165" y="493"/>
                    </a:lnTo>
                    <a:lnTo>
                      <a:pt x="1184" y="519"/>
                    </a:lnTo>
                    <a:lnTo>
                      <a:pt x="1198" y="544"/>
                    </a:lnTo>
                    <a:lnTo>
                      <a:pt x="1190" y="592"/>
                    </a:lnTo>
                    <a:lnTo>
                      <a:pt x="1184" y="635"/>
                    </a:lnTo>
                    <a:lnTo>
                      <a:pt x="1172" y="679"/>
                    </a:lnTo>
                    <a:lnTo>
                      <a:pt x="1165" y="722"/>
                    </a:lnTo>
                    <a:lnTo>
                      <a:pt x="1147" y="765"/>
                    </a:lnTo>
                    <a:lnTo>
                      <a:pt x="1136" y="809"/>
                    </a:lnTo>
                    <a:lnTo>
                      <a:pt x="1129" y="852"/>
                    </a:lnTo>
                    <a:lnTo>
                      <a:pt x="1121" y="900"/>
                    </a:lnTo>
                    <a:lnTo>
                      <a:pt x="1060" y="925"/>
                    </a:lnTo>
                    <a:lnTo>
                      <a:pt x="1006" y="943"/>
                    </a:lnTo>
                    <a:lnTo>
                      <a:pt x="951" y="969"/>
                    </a:lnTo>
                    <a:lnTo>
                      <a:pt x="900" y="987"/>
                    </a:lnTo>
                    <a:lnTo>
                      <a:pt x="846" y="1005"/>
                    </a:lnTo>
                    <a:lnTo>
                      <a:pt x="795" y="1030"/>
                    </a:lnTo>
                    <a:lnTo>
                      <a:pt x="734" y="1049"/>
                    </a:lnTo>
                    <a:lnTo>
                      <a:pt x="679" y="1073"/>
                    </a:lnTo>
                    <a:lnTo>
                      <a:pt x="636" y="1049"/>
                    </a:lnTo>
                    <a:lnTo>
                      <a:pt x="592" y="1024"/>
                    </a:lnTo>
                    <a:lnTo>
                      <a:pt x="537" y="1005"/>
                    </a:lnTo>
                    <a:lnTo>
                      <a:pt x="494" y="979"/>
                    </a:lnTo>
                    <a:lnTo>
                      <a:pt x="450" y="951"/>
                    </a:lnTo>
                    <a:lnTo>
                      <a:pt x="407" y="933"/>
                    </a:lnTo>
                    <a:lnTo>
                      <a:pt x="353" y="907"/>
                    </a:lnTo>
                    <a:lnTo>
                      <a:pt x="308" y="889"/>
                    </a:lnTo>
                    <a:lnTo>
                      <a:pt x="283" y="852"/>
                    </a:lnTo>
                    <a:lnTo>
                      <a:pt x="247" y="820"/>
                    </a:lnTo>
                    <a:lnTo>
                      <a:pt x="218" y="791"/>
                    </a:lnTo>
                    <a:lnTo>
                      <a:pt x="186" y="758"/>
                    </a:lnTo>
                    <a:lnTo>
                      <a:pt x="156" y="729"/>
                    </a:lnTo>
                    <a:lnTo>
                      <a:pt x="124" y="697"/>
                    </a:lnTo>
                    <a:lnTo>
                      <a:pt x="95" y="661"/>
                    </a:lnTo>
                    <a:lnTo>
                      <a:pt x="62" y="635"/>
                    </a:lnTo>
                    <a:lnTo>
                      <a:pt x="51" y="598"/>
                    </a:lnTo>
                    <a:lnTo>
                      <a:pt x="44" y="573"/>
                    </a:lnTo>
                    <a:lnTo>
                      <a:pt x="33" y="544"/>
                    </a:lnTo>
                    <a:lnTo>
                      <a:pt x="26" y="519"/>
                    </a:lnTo>
                    <a:lnTo>
                      <a:pt x="18" y="483"/>
                    </a:lnTo>
                    <a:lnTo>
                      <a:pt x="18" y="457"/>
                    </a:lnTo>
                    <a:lnTo>
                      <a:pt x="8" y="432"/>
                    </a:lnTo>
                    <a:lnTo>
                      <a:pt x="0" y="395"/>
                    </a:lnTo>
                    <a:lnTo>
                      <a:pt x="18" y="377"/>
                    </a:lnTo>
                    <a:lnTo>
                      <a:pt x="33" y="359"/>
                    </a:lnTo>
                    <a:lnTo>
                      <a:pt x="62" y="341"/>
                    </a:lnTo>
                    <a:lnTo>
                      <a:pt x="80" y="326"/>
                    </a:lnTo>
                    <a:lnTo>
                      <a:pt x="105" y="308"/>
                    </a:lnTo>
                    <a:lnTo>
                      <a:pt x="124" y="290"/>
                    </a:lnTo>
                    <a:lnTo>
                      <a:pt x="142" y="272"/>
                    </a:lnTo>
                    <a:lnTo>
                      <a:pt x="168" y="247"/>
                    </a:lnTo>
                    <a:lnTo>
                      <a:pt x="175" y="229"/>
                    </a:lnTo>
                    <a:lnTo>
                      <a:pt x="186" y="203"/>
                    </a:lnTo>
                    <a:lnTo>
                      <a:pt x="204" y="174"/>
                    </a:lnTo>
                    <a:lnTo>
                      <a:pt x="211" y="156"/>
                    </a:lnTo>
                    <a:lnTo>
                      <a:pt x="229" y="130"/>
                    </a:lnTo>
                    <a:lnTo>
                      <a:pt x="236" y="105"/>
                    </a:lnTo>
                    <a:lnTo>
                      <a:pt x="247" y="87"/>
                    </a:lnTo>
                    <a:lnTo>
                      <a:pt x="265" y="62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9" name="Freeform 658"/>
              <p:cNvSpPr>
                <a:spLocks/>
              </p:cNvSpPr>
              <p:nvPr/>
            </p:nvSpPr>
            <p:spPr bwMode="auto">
              <a:xfrm>
                <a:off x="3863" y="1757"/>
                <a:ext cx="276" cy="243"/>
              </a:xfrm>
              <a:custGeom>
                <a:avLst/>
                <a:gdLst>
                  <a:gd name="T0" fmla="*/ 16 w 1103"/>
                  <a:gd name="T1" fmla="*/ 3 h 972"/>
                  <a:gd name="T2" fmla="*/ 16 w 1103"/>
                  <a:gd name="T3" fmla="*/ 2 h 972"/>
                  <a:gd name="T4" fmla="*/ 17 w 1103"/>
                  <a:gd name="T5" fmla="*/ 1 h 972"/>
                  <a:gd name="T6" fmla="*/ 17 w 1103"/>
                  <a:gd name="T7" fmla="*/ 0 h 972"/>
                  <a:gd name="T8" fmla="*/ 23 w 1103"/>
                  <a:gd name="T9" fmla="*/ 1 h 972"/>
                  <a:gd name="T10" fmla="*/ 28 w 1103"/>
                  <a:gd name="T11" fmla="*/ 3 h 972"/>
                  <a:gd name="T12" fmla="*/ 33 w 1103"/>
                  <a:gd name="T13" fmla="*/ 4 h 972"/>
                  <a:gd name="T14" fmla="*/ 39 w 1103"/>
                  <a:gd name="T15" fmla="*/ 6 h 972"/>
                  <a:gd name="T16" fmla="*/ 44 w 1103"/>
                  <a:gd name="T17" fmla="*/ 8 h 972"/>
                  <a:gd name="T18" fmla="*/ 49 w 1103"/>
                  <a:gd name="T19" fmla="*/ 12 h 972"/>
                  <a:gd name="T20" fmla="*/ 55 w 1103"/>
                  <a:gd name="T21" fmla="*/ 15 h 972"/>
                  <a:gd name="T22" fmla="*/ 60 w 1103"/>
                  <a:gd name="T23" fmla="*/ 17 h 972"/>
                  <a:gd name="T24" fmla="*/ 62 w 1103"/>
                  <a:gd name="T25" fmla="*/ 21 h 972"/>
                  <a:gd name="T26" fmla="*/ 65 w 1103"/>
                  <a:gd name="T27" fmla="*/ 24 h 972"/>
                  <a:gd name="T28" fmla="*/ 67 w 1103"/>
                  <a:gd name="T29" fmla="*/ 28 h 972"/>
                  <a:gd name="T30" fmla="*/ 69 w 1103"/>
                  <a:gd name="T31" fmla="*/ 31 h 972"/>
                  <a:gd name="T32" fmla="*/ 68 w 1103"/>
                  <a:gd name="T33" fmla="*/ 36 h 972"/>
                  <a:gd name="T34" fmla="*/ 66 w 1103"/>
                  <a:gd name="T35" fmla="*/ 41 h 972"/>
                  <a:gd name="T36" fmla="*/ 65 w 1103"/>
                  <a:gd name="T37" fmla="*/ 47 h 972"/>
                  <a:gd name="T38" fmla="*/ 64 w 1103"/>
                  <a:gd name="T39" fmla="*/ 52 h 972"/>
                  <a:gd name="T40" fmla="*/ 58 w 1103"/>
                  <a:gd name="T41" fmla="*/ 54 h 972"/>
                  <a:gd name="T42" fmla="*/ 51 w 1103"/>
                  <a:gd name="T43" fmla="*/ 56 h 972"/>
                  <a:gd name="T44" fmla="*/ 46 w 1103"/>
                  <a:gd name="T45" fmla="*/ 59 h 972"/>
                  <a:gd name="T46" fmla="*/ 39 w 1103"/>
                  <a:gd name="T47" fmla="*/ 61 h 972"/>
                  <a:gd name="T48" fmla="*/ 34 w 1103"/>
                  <a:gd name="T49" fmla="*/ 58 h 972"/>
                  <a:gd name="T50" fmla="*/ 29 w 1103"/>
                  <a:gd name="T51" fmla="*/ 56 h 972"/>
                  <a:gd name="T52" fmla="*/ 23 w 1103"/>
                  <a:gd name="T53" fmla="*/ 53 h 972"/>
                  <a:gd name="T54" fmla="*/ 18 w 1103"/>
                  <a:gd name="T55" fmla="*/ 50 h 972"/>
                  <a:gd name="T56" fmla="*/ 14 w 1103"/>
                  <a:gd name="T57" fmla="*/ 47 h 972"/>
                  <a:gd name="T58" fmla="*/ 11 w 1103"/>
                  <a:gd name="T59" fmla="*/ 43 h 972"/>
                  <a:gd name="T60" fmla="*/ 8 w 1103"/>
                  <a:gd name="T61" fmla="*/ 39 h 972"/>
                  <a:gd name="T62" fmla="*/ 4 w 1103"/>
                  <a:gd name="T63" fmla="*/ 36 h 972"/>
                  <a:gd name="T64" fmla="*/ 4 w 1103"/>
                  <a:gd name="T65" fmla="*/ 33 h 972"/>
                  <a:gd name="T66" fmla="*/ 2 w 1103"/>
                  <a:gd name="T67" fmla="*/ 29 h 972"/>
                  <a:gd name="T68" fmla="*/ 1 w 1103"/>
                  <a:gd name="T69" fmla="*/ 26 h 972"/>
                  <a:gd name="T70" fmla="*/ 0 w 1103"/>
                  <a:gd name="T71" fmla="*/ 23 h 972"/>
                  <a:gd name="T72" fmla="*/ 3 w 1103"/>
                  <a:gd name="T73" fmla="*/ 21 h 972"/>
                  <a:gd name="T74" fmla="*/ 5 w 1103"/>
                  <a:gd name="T75" fmla="*/ 18 h 972"/>
                  <a:gd name="T76" fmla="*/ 7 w 1103"/>
                  <a:gd name="T77" fmla="*/ 16 h 972"/>
                  <a:gd name="T78" fmla="*/ 10 w 1103"/>
                  <a:gd name="T79" fmla="*/ 14 h 972"/>
                  <a:gd name="T80" fmla="*/ 11 w 1103"/>
                  <a:gd name="T81" fmla="*/ 12 h 972"/>
                  <a:gd name="T82" fmla="*/ 13 w 1103"/>
                  <a:gd name="T83" fmla="*/ 9 h 972"/>
                  <a:gd name="T84" fmla="*/ 14 w 1103"/>
                  <a:gd name="T85" fmla="*/ 6 h 972"/>
                  <a:gd name="T86" fmla="*/ 16 w 1103"/>
                  <a:gd name="T87" fmla="*/ 4 h 9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3" h="972">
                    <a:moveTo>
                      <a:pt x="246" y="54"/>
                    </a:moveTo>
                    <a:lnTo>
                      <a:pt x="246" y="47"/>
                    </a:lnTo>
                    <a:lnTo>
                      <a:pt x="257" y="36"/>
                    </a:lnTo>
                    <a:lnTo>
                      <a:pt x="257" y="29"/>
                    </a:lnTo>
                    <a:lnTo>
                      <a:pt x="264" y="18"/>
                    </a:lnTo>
                    <a:lnTo>
                      <a:pt x="264" y="11"/>
                    </a:lnTo>
                    <a:lnTo>
                      <a:pt x="264" y="0"/>
                    </a:lnTo>
                    <a:lnTo>
                      <a:pt x="275" y="0"/>
                    </a:lnTo>
                    <a:lnTo>
                      <a:pt x="320" y="11"/>
                    </a:lnTo>
                    <a:lnTo>
                      <a:pt x="363" y="18"/>
                    </a:lnTo>
                    <a:lnTo>
                      <a:pt x="406" y="36"/>
                    </a:lnTo>
                    <a:lnTo>
                      <a:pt x="450" y="47"/>
                    </a:lnTo>
                    <a:lnTo>
                      <a:pt x="486" y="54"/>
                    </a:lnTo>
                    <a:lnTo>
                      <a:pt x="529" y="61"/>
                    </a:lnTo>
                    <a:lnTo>
                      <a:pt x="574" y="79"/>
                    </a:lnTo>
                    <a:lnTo>
                      <a:pt x="617" y="90"/>
                    </a:lnTo>
                    <a:lnTo>
                      <a:pt x="664" y="115"/>
                    </a:lnTo>
                    <a:lnTo>
                      <a:pt x="707" y="133"/>
                    </a:lnTo>
                    <a:lnTo>
                      <a:pt x="740" y="159"/>
                    </a:lnTo>
                    <a:lnTo>
                      <a:pt x="787" y="188"/>
                    </a:lnTo>
                    <a:lnTo>
                      <a:pt x="831" y="202"/>
                    </a:lnTo>
                    <a:lnTo>
                      <a:pt x="874" y="232"/>
                    </a:lnTo>
                    <a:lnTo>
                      <a:pt x="910" y="257"/>
                    </a:lnTo>
                    <a:lnTo>
                      <a:pt x="955" y="275"/>
                    </a:lnTo>
                    <a:lnTo>
                      <a:pt x="973" y="301"/>
                    </a:lnTo>
                    <a:lnTo>
                      <a:pt x="991" y="337"/>
                    </a:lnTo>
                    <a:lnTo>
                      <a:pt x="1004" y="362"/>
                    </a:lnTo>
                    <a:lnTo>
                      <a:pt x="1034" y="387"/>
                    </a:lnTo>
                    <a:lnTo>
                      <a:pt x="1052" y="417"/>
                    </a:lnTo>
                    <a:lnTo>
                      <a:pt x="1067" y="442"/>
                    </a:lnTo>
                    <a:lnTo>
                      <a:pt x="1085" y="468"/>
                    </a:lnTo>
                    <a:lnTo>
                      <a:pt x="1103" y="496"/>
                    </a:lnTo>
                    <a:lnTo>
                      <a:pt x="1095" y="540"/>
                    </a:lnTo>
                    <a:lnTo>
                      <a:pt x="1085" y="577"/>
                    </a:lnTo>
                    <a:lnTo>
                      <a:pt x="1067" y="620"/>
                    </a:lnTo>
                    <a:lnTo>
                      <a:pt x="1059" y="653"/>
                    </a:lnTo>
                    <a:lnTo>
                      <a:pt x="1052" y="700"/>
                    </a:lnTo>
                    <a:lnTo>
                      <a:pt x="1041" y="743"/>
                    </a:lnTo>
                    <a:lnTo>
                      <a:pt x="1034" y="776"/>
                    </a:lnTo>
                    <a:lnTo>
                      <a:pt x="1023" y="823"/>
                    </a:lnTo>
                    <a:lnTo>
                      <a:pt x="973" y="837"/>
                    </a:lnTo>
                    <a:lnTo>
                      <a:pt x="925" y="856"/>
                    </a:lnTo>
                    <a:lnTo>
                      <a:pt x="874" y="874"/>
                    </a:lnTo>
                    <a:lnTo>
                      <a:pt x="820" y="892"/>
                    </a:lnTo>
                    <a:lnTo>
                      <a:pt x="777" y="918"/>
                    </a:lnTo>
                    <a:lnTo>
                      <a:pt x="726" y="936"/>
                    </a:lnTo>
                    <a:lnTo>
                      <a:pt x="678" y="954"/>
                    </a:lnTo>
                    <a:lnTo>
                      <a:pt x="628" y="972"/>
                    </a:lnTo>
                    <a:lnTo>
                      <a:pt x="584" y="954"/>
                    </a:lnTo>
                    <a:lnTo>
                      <a:pt x="537" y="928"/>
                    </a:lnTo>
                    <a:lnTo>
                      <a:pt x="504" y="910"/>
                    </a:lnTo>
                    <a:lnTo>
                      <a:pt x="460" y="892"/>
                    </a:lnTo>
                    <a:lnTo>
                      <a:pt x="414" y="867"/>
                    </a:lnTo>
                    <a:lnTo>
                      <a:pt x="370" y="849"/>
                    </a:lnTo>
                    <a:lnTo>
                      <a:pt x="326" y="823"/>
                    </a:lnTo>
                    <a:lnTo>
                      <a:pt x="290" y="805"/>
                    </a:lnTo>
                    <a:lnTo>
                      <a:pt x="257" y="776"/>
                    </a:lnTo>
                    <a:lnTo>
                      <a:pt x="228" y="743"/>
                    </a:lnTo>
                    <a:lnTo>
                      <a:pt x="203" y="714"/>
                    </a:lnTo>
                    <a:lnTo>
                      <a:pt x="178" y="689"/>
                    </a:lnTo>
                    <a:lnTo>
                      <a:pt x="148" y="664"/>
                    </a:lnTo>
                    <a:lnTo>
                      <a:pt x="124" y="628"/>
                    </a:lnTo>
                    <a:lnTo>
                      <a:pt x="87" y="602"/>
                    </a:lnTo>
                    <a:lnTo>
                      <a:pt x="61" y="577"/>
                    </a:lnTo>
                    <a:lnTo>
                      <a:pt x="54" y="547"/>
                    </a:lnTo>
                    <a:lnTo>
                      <a:pt x="54" y="522"/>
                    </a:lnTo>
                    <a:lnTo>
                      <a:pt x="43" y="496"/>
                    </a:lnTo>
                    <a:lnTo>
                      <a:pt x="36" y="468"/>
                    </a:lnTo>
                    <a:lnTo>
                      <a:pt x="25" y="442"/>
                    </a:lnTo>
                    <a:lnTo>
                      <a:pt x="18" y="417"/>
                    </a:lnTo>
                    <a:lnTo>
                      <a:pt x="10" y="387"/>
                    </a:lnTo>
                    <a:lnTo>
                      <a:pt x="0" y="362"/>
                    </a:lnTo>
                    <a:lnTo>
                      <a:pt x="25" y="344"/>
                    </a:lnTo>
                    <a:lnTo>
                      <a:pt x="43" y="326"/>
                    </a:lnTo>
                    <a:lnTo>
                      <a:pt x="61" y="311"/>
                    </a:lnTo>
                    <a:lnTo>
                      <a:pt x="79" y="293"/>
                    </a:lnTo>
                    <a:lnTo>
                      <a:pt x="97" y="275"/>
                    </a:lnTo>
                    <a:lnTo>
                      <a:pt x="116" y="257"/>
                    </a:lnTo>
                    <a:lnTo>
                      <a:pt x="142" y="239"/>
                    </a:lnTo>
                    <a:lnTo>
                      <a:pt x="160" y="221"/>
                    </a:lnTo>
                    <a:lnTo>
                      <a:pt x="167" y="202"/>
                    </a:lnTo>
                    <a:lnTo>
                      <a:pt x="178" y="188"/>
                    </a:lnTo>
                    <a:lnTo>
                      <a:pt x="196" y="159"/>
                    </a:lnTo>
                    <a:lnTo>
                      <a:pt x="203" y="141"/>
                    </a:lnTo>
                    <a:lnTo>
                      <a:pt x="210" y="115"/>
                    </a:lnTo>
                    <a:lnTo>
                      <a:pt x="221" y="97"/>
                    </a:lnTo>
                    <a:lnTo>
                      <a:pt x="239" y="72"/>
                    </a:lnTo>
                    <a:lnTo>
                      <a:pt x="246" y="54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0" name="Freeform 659"/>
              <p:cNvSpPr>
                <a:spLocks/>
              </p:cNvSpPr>
              <p:nvPr/>
            </p:nvSpPr>
            <p:spPr bwMode="auto">
              <a:xfrm>
                <a:off x="3867" y="1760"/>
                <a:ext cx="247" cy="220"/>
              </a:xfrm>
              <a:custGeom>
                <a:avLst/>
                <a:gdLst>
                  <a:gd name="T0" fmla="*/ 14 w 986"/>
                  <a:gd name="T1" fmla="*/ 3 h 881"/>
                  <a:gd name="T2" fmla="*/ 14 w 986"/>
                  <a:gd name="T3" fmla="*/ 1 h 881"/>
                  <a:gd name="T4" fmla="*/ 15 w 986"/>
                  <a:gd name="T5" fmla="*/ 0 h 881"/>
                  <a:gd name="T6" fmla="*/ 18 w 986"/>
                  <a:gd name="T7" fmla="*/ 0 h 881"/>
                  <a:gd name="T8" fmla="*/ 23 w 986"/>
                  <a:gd name="T9" fmla="*/ 2 h 881"/>
                  <a:gd name="T10" fmla="*/ 28 w 986"/>
                  <a:gd name="T11" fmla="*/ 3 h 881"/>
                  <a:gd name="T12" fmla="*/ 33 w 986"/>
                  <a:gd name="T13" fmla="*/ 4 h 881"/>
                  <a:gd name="T14" fmla="*/ 37 w 986"/>
                  <a:gd name="T15" fmla="*/ 6 h 881"/>
                  <a:gd name="T16" fmla="*/ 42 w 986"/>
                  <a:gd name="T17" fmla="*/ 9 h 881"/>
                  <a:gd name="T18" fmla="*/ 46 w 986"/>
                  <a:gd name="T19" fmla="*/ 12 h 881"/>
                  <a:gd name="T20" fmla="*/ 51 w 986"/>
                  <a:gd name="T21" fmla="*/ 14 h 881"/>
                  <a:gd name="T22" fmla="*/ 55 w 986"/>
                  <a:gd name="T23" fmla="*/ 17 h 881"/>
                  <a:gd name="T24" fmla="*/ 57 w 986"/>
                  <a:gd name="T25" fmla="*/ 20 h 881"/>
                  <a:gd name="T26" fmla="*/ 59 w 986"/>
                  <a:gd name="T27" fmla="*/ 23 h 881"/>
                  <a:gd name="T28" fmla="*/ 61 w 986"/>
                  <a:gd name="T29" fmla="*/ 26 h 881"/>
                  <a:gd name="T30" fmla="*/ 61 w 986"/>
                  <a:gd name="T31" fmla="*/ 30 h 881"/>
                  <a:gd name="T32" fmla="*/ 60 w 986"/>
                  <a:gd name="T33" fmla="*/ 35 h 881"/>
                  <a:gd name="T34" fmla="*/ 59 w 986"/>
                  <a:gd name="T35" fmla="*/ 40 h 881"/>
                  <a:gd name="T36" fmla="*/ 58 w 986"/>
                  <a:gd name="T37" fmla="*/ 44 h 881"/>
                  <a:gd name="T38" fmla="*/ 55 w 986"/>
                  <a:gd name="T39" fmla="*/ 47 h 881"/>
                  <a:gd name="T40" fmla="*/ 49 w 986"/>
                  <a:gd name="T41" fmla="*/ 49 h 881"/>
                  <a:gd name="T42" fmla="*/ 44 w 986"/>
                  <a:gd name="T43" fmla="*/ 51 h 881"/>
                  <a:gd name="T44" fmla="*/ 38 w 986"/>
                  <a:gd name="T45" fmla="*/ 54 h 881"/>
                  <a:gd name="T46" fmla="*/ 33 w 986"/>
                  <a:gd name="T47" fmla="*/ 53 h 881"/>
                  <a:gd name="T48" fmla="*/ 28 w 986"/>
                  <a:gd name="T49" fmla="*/ 51 h 881"/>
                  <a:gd name="T50" fmla="*/ 23 w 986"/>
                  <a:gd name="T51" fmla="*/ 49 h 881"/>
                  <a:gd name="T52" fmla="*/ 19 w 986"/>
                  <a:gd name="T53" fmla="*/ 47 h 881"/>
                  <a:gd name="T54" fmla="*/ 14 w 986"/>
                  <a:gd name="T55" fmla="*/ 44 h 881"/>
                  <a:gd name="T56" fmla="*/ 12 w 986"/>
                  <a:gd name="T57" fmla="*/ 41 h 881"/>
                  <a:gd name="T58" fmla="*/ 8 w 986"/>
                  <a:gd name="T59" fmla="*/ 37 h 881"/>
                  <a:gd name="T60" fmla="*/ 5 w 986"/>
                  <a:gd name="T61" fmla="*/ 34 h 881"/>
                  <a:gd name="T62" fmla="*/ 4 w 986"/>
                  <a:gd name="T63" fmla="*/ 31 h 881"/>
                  <a:gd name="T64" fmla="*/ 2 w 986"/>
                  <a:gd name="T65" fmla="*/ 28 h 881"/>
                  <a:gd name="T66" fmla="*/ 2 w 986"/>
                  <a:gd name="T67" fmla="*/ 24 h 881"/>
                  <a:gd name="T68" fmla="*/ 1 w 986"/>
                  <a:gd name="T69" fmla="*/ 22 h 881"/>
                  <a:gd name="T70" fmla="*/ 1 w 986"/>
                  <a:gd name="T71" fmla="*/ 20 h 881"/>
                  <a:gd name="T72" fmla="*/ 4 w 986"/>
                  <a:gd name="T73" fmla="*/ 17 h 881"/>
                  <a:gd name="T74" fmla="*/ 6 w 986"/>
                  <a:gd name="T75" fmla="*/ 16 h 881"/>
                  <a:gd name="T76" fmla="*/ 8 w 986"/>
                  <a:gd name="T77" fmla="*/ 14 h 881"/>
                  <a:gd name="T78" fmla="*/ 9 w 986"/>
                  <a:gd name="T79" fmla="*/ 11 h 881"/>
                  <a:gd name="T80" fmla="*/ 11 w 986"/>
                  <a:gd name="T81" fmla="*/ 9 h 881"/>
                  <a:gd name="T82" fmla="*/ 12 w 986"/>
                  <a:gd name="T83" fmla="*/ 6 h 881"/>
                  <a:gd name="T84" fmla="*/ 13 w 986"/>
                  <a:gd name="T85" fmla="*/ 4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6" h="881">
                    <a:moveTo>
                      <a:pt x="221" y="50"/>
                    </a:moveTo>
                    <a:lnTo>
                      <a:pt x="221" y="43"/>
                    </a:lnTo>
                    <a:lnTo>
                      <a:pt x="228" y="36"/>
                    </a:lnTo>
                    <a:lnTo>
                      <a:pt x="228" y="25"/>
                    </a:lnTo>
                    <a:lnTo>
                      <a:pt x="239" y="18"/>
                    </a:lnTo>
                    <a:lnTo>
                      <a:pt x="239" y="7"/>
                    </a:lnTo>
                    <a:lnTo>
                      <a:pt x="246" y="0"/>
                    </a:lnTo>
                    <a:lnTo>
                      <a:pt x="282" y="7"/>
                    </a:lnTo>
                    <a:lnTo>
                      <a:pt x="320" y="25"/>
                    </a:lnTo>
                    <a:lnTo>
                      <a:pt x="363" y="36"/>
                    </a:lnTo>
                    <a:lnTo>
                      <a:pt x="396" y="43"/>
                    </a:lnTo>
                    <a:lnTo>
                      <a:pt x="442" y="50"/>
                    </a:lnTo>
                    <a:lnTo>
                      <a:pt x="475" y="61"/>
                    </a:lnTo>
                    <a:lnTo>
                      <a:pt x="519" y="68"/>
                    </a:lnTo>
                    <a:lnTo>
                      <a:pt x="556" y="86"/>
                    </a:lnTo>
                    <a:lnTo>
                      <a:pt x="592" y="104"/>
                    </a:lnTo>
                    <a:lnTo>
                      <a:pt x="635" y="122"/>
                    </a:lnTo>
                    <a:lnTo>
                      <a:pt x="671" y="148"/>
                    </a:lnTo>
                    <a:lnTo>
                      <a:pt x="708" y="167"/>
                    </a:lnTo>
                    <a:lnTo>
                      <a:pt x="740" y="191"/>
                    </a:lnTo>
                    <a:lnTo>
                      <a:pt x="783" y="210"/>
                    </a:lnTo>
                    <a:lnTo>
                      <a:pt x="820" y="228"/>
                    </a:lnTo>
                    <a:lnTo>
                      <a:pt x="856" y="254"/>
                    </a:lnTo>
                    <a:lnTo>
                      <a:pt x="874" y="272"/>
                    </a:lnTo>
                    <a:lnTo>
                      <a:pt x="892" y="300"/>
                    </a:lnTo>
                    <a:lnTo>
                      <a:pt x="907" y="326"/>
                    </a:lnTo>
                    <a:lnTo>
                      <a:pt x="925" y="351"/>
                    </a:lnTo>
                    <a:lnTo>
                      <a:pt x="943" y="376"/>
                    </a:lnTo>
                    <a:lnTo>
                      <a:pt x="955" y="406"/>
                    </a:lnTo>
                    <a:lnTo>
                      <a:pt x="973" y="424"/>
                    </a:lnTo>
                    <a:lnTo>
                      <a:pt x="986" y="449"/>
                    </a:lnTo>
                    <a:lnTo>
                      <a:pt x="980" y="485"/>
                    </a:lnTo>
                    <a:lnTo>
                      <a:pt x="973" y="518"/>
                    </a:lnTo>
                    <a:lnTo>
                      <a:pt x="961" y="566"/>
                    </a:lnTo>
                    <a:lnTo>
                      <a:pt x="955" y="598"/>
                    </a:lnTo>
                    <a:lnTo>
                      <a:pt x="943" y="635"/>
                    </a:lnTo>
                    <a:lnTo>
                      <a:pt x="937" y="671"/>
                    </a:lnTo>
                    <a:lnTo>
                      <a:pt x="925" y="703"/>
                    </a:lnTo>
                    <a:lnTo>
                      <a:pt x="918" y="739"/>
                    </a:lnTo>
                    <a:lnTo>
                      <a:pt x="874" y="757"/>
                    </a:lnTo>
                    <a:lnTo>
                      <a:pt x="831" y="775"/>
                    </a:lnTo>
                    <a:lnTo>
                      <a:pt x="783" y="794"/>
                    </a:lnTo>
                    <a:lnTo>
                      <a:pt x="740" y="812"/>
                    </a:lnTo>
                    <a:lnTo>
                      <a:pt x="696" y="826"/>
                    </a:lnTo>
                    <a:lnTo>
                      <a:pt x="653" y="845"/>
                    </a:lnTo>
                    <a:lnTo>
                      <a:pt x="610" y="863"/>
                    </a:lnTo>
                    <a:lnTo>
                      <a:pt x="566" y="881"/>
                    </a:lnTo>
                    <a:lnTo>
                      <a:pt x="519" y="856"/>
                    </a:lnTo>
                    <a:lnTo>
                      <a:pt x="486" y="838"/>
                    </a:lnTo>
                    <a:lnTo>
                      <a:pt x="450" y="820"/>
                    </a:lnTo>
                    <a:lnTo>
                      <a:pt x="406" y="801"/>
                    </a:lnTo>
                    <a:lnTo>
                      <a:pt x="370" y="783"/>
                    </a:lnTo>
                    <a:lnTo>
                      <a:pt x="333" y="765"/>
                    </a:lnTo>
                    <a:lnTo>
                      <a:pt x="302" y="750"/>
                    </a:lnTo>
                    <a:lnTo>
                      <a:pt x="257" y="721"/>
                    </a:lnTo>
                    <a:lnTo>
                      <a:pt x="228" y="703"/>
                    </a:lnTo>
                    <a:lnTo>
                      <a:pt x="210" y="678"/>
                    </a:lnTo>
                    <a:lnTo>
                      <a:pt x="185" y="653"/>
                    </a:lnTo>
                    <a:lnTo>
                      <a:pt x="160" y="627"/>
                    </a:lnTo>
                    <a:lnTo>
                      <a:pt x="130" y="598"/>
                    </a:lnTo>
                    <a:lnTo>
                      <a:pt x="106" y="572"/>
                    </a:lnTo>
                    <a:lnTo>
                      <a:pt x="79" y="547"/>
                    </a:lnTo>
                    <a:lnTo>
                      <a:pt x="54" y="518"/>
                    </a:lnTo>
                    <a:lnTo>
                      <a:pt x="54" y="493"/>
                    </a:lnTo>
                    <a:lnTo>
                      <a:pt x="43" y="467"/>
                    </a:lnTo>
                    <a:lnTo>
                      <a:pt x="36" y="449"/>
                    </a:lnTo>
                    <a:lnTo>
                      <a:pt x="25" y="424"/>
                    </a:lnTo>
                    <a:lnTo>
                      <a:pt x="25" y="394"/>
                    </a:lnTo>
                    <a:lnTo>
                      <a:pt x="18" y="376"/>
                    </a:lnTo>
                    <a:lnTo>
                      <a:pt x="7" y="351"/>
                    </a:lnTo>
                    <a:lnTo>
                      <a:pt x="0" y="326"/>
                    </a:lnTo>
                    <a:lnTo>
                      <a:pt x="18" y="315"/>
                    </a:lnTo>
                    <a:lnTo>
                      <a:pt x="36" y="300"/>
                    </a:lnTo>
                    <a:lnTo>
                      <a:pt x="54" y="282"/>
                    </a:lnTo>
                    <a:lnTo>
                      <a:pt x="69" y="264"/>
                    </a:lnTo>
                    <a:lnTo>
                      <a:pt x="87" y="254"/>
                    </a:lnTo>
                    <a:lnTo>
                      <a:pt x="106" y="239"/>
                    </a:lnTo>
                    <a:lnTo>
                      <a:pt x="124" y="221"/>
                    </a:lnTo>
                    <a:lnTo>
                      <a:pt x="142" y="203"/>
                    </a:lnTo>
                    <a:lnTo>
                      <a:pt x="149" y="185"/>
                    </a:lnTo>
                    <a:lnTo>
                      <a:pt x="160" y="167"/>
                    </a:lnTo>
                    <a:lnTo>
                      <a:pt x="167" y="148"/>
                    </a:lnTo>
                    <a:lnTo>
                      <a:pt x="178" y="130"/>
                    </a:lnTo>
                    <a:lnTo>
                      <a:pt x="192" y="104"/>
                    </a:lnTo>
                    <a:lnTo>
                      <a:pt x="203" y="86"/>
                    </a:lnTo>
                    <a:lnTo>
                      <a:pt x="210" y="68"/>
                    </a:lnTo>
                    <a:lnTo>
                      <a:pt x="221" y="5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1" name="Freeform 660"/>
              <p:cNvSpPr>
                <a:spLocks/>
              </p:cNvSpPr>
              <p:nvPr/>
            </p:nvSpPr>
            <p:spPr bwMode="auto">
              <a:xfrm>
                <a:off x="3872" y="1764"/>
                <a:ext cx="220" cy="194"/>
              </a:xfrm>
              <a:custGeom>
                <a:avLst/>
                <a:gdLst>
                  <a:gd name="T0" fmla="*/ 12 w 882"/>
                  <a:gd name="T1" fmla="*/ 2 h 776"/>
                  <a:gd name="T2" fmla="*/ 13 w 882"/>
                  <a:gd name="T3" fmla="*/ 2 h 776"/>
                  <a:gd name="T4" fmla="*/ 13 w 882"/>
                  <a:gd name="T5" fmla="*/ 1 h 776"/>
                  <a:gd name="T6" fmla="*/ 15 w 882"/>
                  <a:gd name="T7" fmla="*/ 1 h 776"/>
                  <a:gd name="T8" fmla="*/ 20 w 882"/>
                  <a:gd name="T9" fmla="*/ 2 h 776"/>
                  <a:gd name="T10" fmla="*/ 24 w 882"/>
                  <a:gd name="T11" fmla="*/ 3 h 776"/>
                  <a:gd name="T12" fmla="*/ 28 w 882"/>
                  <a:gd name="T13" fmla="*/ 4 h 776"/>
                  <a:gd name="T14" fmla="*/ 33 w 882"/>
                  <a:gd name="T15" fmla="*/ 6 h 776"/>
                  <a:gd name="T16" fmla="*/ 37 w 882"/>
                  <a:gd name="T17" fmla="*/ 8 h 776"/>
                  <a:gd name="T18" fmla="*/ 41 w 882"/>
                  <a:gd name="T19" fmla="*/ 11 h 776"/>
                  <a:gd name="T20" fmla="*/ 45 w 882"/>
                  <a:gd name="T21" fmla="*/ 13 h 776"/>
                  <a:gd name="T22" fmla="*/ 48 w 882"/>
                  <a:gd name="T23" fmla="*/ 16 h 776"/>
                  <a:gd name="T24" fmla="*/ 50 w 882"/>
                  <a:gd name="T25" fmla="*/ 18 h 776"/>
                  <a:gd name="T26" fmla="*/ 52 w 882"/>
                  <a:gd name="T27" fmla="*/ 21 h 776"/>
                  <a:gd name="T28" fmla="*/ 54 w 882"/>
                  <a:gd name="T29" fmla="*/ 24 h 776"/>
                  <a:gd name="T30" fmla="*/ 54 w 882"/>
                  <a:gd name="T31" fmla="*/ 27 h 776"/>
                  <a:gd name="T32" fmla="*/ 53 w 882"/>
                  <a:gd name="T33" fmla="*/ 31 h 776"/>
                  <a:gd name="T34" fmla="*/ 52 w 882"/>
                  <a:gd name="T35" fmla="*/ 35 h 776"/>
                  <a:gd name="T36" fmla="*/ 51 w 882"/>
                  <a:gd name="T37" fmla="*/ 39 h 776"/>
                  <a:gd name="T38" fmla="*/ 48 w 882"/>
                  <a:gd name="T39" fmla="*/ 42 h 776"/>
                  <a:gd name="T40" fmla="*/ 43 w 882"/>
                  <a:gd name="T41" fmla="*/ 44 h 776"/>
                  <a:gd name="T42" fmla="*/ 38 w 882"/>
                  <a:gd name="T43" fmla="*/ 46 h 776"/>
                  <a:gd name="T44" fmla="*/ 33 w 882"/>
                  <a:gd name="T45" fmla="*/ 47 h 776"/>
                  <a:gd name="T46" fmla="*/ 29 w 882"/>
                  <a:gd name="T47" fmla="*/ 47 h 776"/>
                  <a:gd name="T48" fmla="*/ 25 w 882"/>
                  <a:gd name="T49" fmla="*/ 45 h 776"/>
                  <a:gd name="T50" fmla="*/ 20 w 882"/>
                  <a:gd name="T51" fmla="*/ 44 h 776"/>
                  <a:gd name="T52" fmla="*/ 16 w 882"/>
                  <a:gd name="T53" fmla="*/ 41 h 776"/>
                  <a:gd name="T54" fmla="*/ 13 w 882"/>
                  <a:gd name="T55" fmla="*/ 39 h 776"/>
                  <a:gd name="T56" fmla="*/ 10 w 882"/>
                  <a:gd name="T57" fmla="*/ 36 h 776"/>
                  <a:gd name="T58" fmla="*/ 7 w 882"/>
                  <a:gd name="T59" fmla="*/ 33 h 776"/>
                  <a:gd name="T60" fmla="*/ 4 w 882"/>
                  <a:gd name="T61" fmla="*/ 30 h 776"/>
                  <a:gd name="T62" fmla="*/ 3 w 882"/>
                  <a:gd name="T63" fmla="*/ 28 h 776"/>
                  <a:gd name="T64" fmla="*/ 1 w 882"/>
                  <a:gd name="T65" fmla="*/ 25 h 776"/>
                  <a:gd name="T66" fmla="*/ 1 w 882"/>
                  <a:gd name="T67" fmla="*/ 22 h 776"/>
                  <a:gd name="T68" fmla="*/ 0 w 882"/>
                  <a:gd name="T69" fmla="*/ 19 h 776"/>
                  <a:gd name="T70" fmla="*/ 1 w 882"/>
                  <a:gd name="T71" fmla="*/ 17 h 776"/>
                  <a:gd name="T72" fmla="*/ 3 w 882"/>
                  <a:gd name="T73" fmla="*/ 16 h 776"/>
                  <a:gd name="T74" fmla="*/ 5 w 882"/>
                  <a:gd name="T75" fmla="*/ 14 h 776"/>
                  <a:gd name="T76" fmla="*/ 6 w 882"/>
                  <a:gd name="T77" fmla="*/ 12 h 776"/>
                  <a:gd name="T78" fmla="*/ 8 w 882"/>
                  <a:gd name="T79" fmla="*/ 11 h 776"/>
                  <a:gd name="T80" fmla="*/ 9 w 882"/>
                  <a:gd name="T81" fmla="*/ 8 h 776"/>
                  <a:gd name="T82" fmla="*/ 10 w 882"/>
                  <a:gd name="T83" fmla="*/ 6 h 776"/>
                  <a:gd name="T84" fmla="*/ 11 w 882"/>
                  <a:gd name="T85" fmla="*/ 4 h 7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2" h="776">
                    <a:moveTo>
                      <a:pt x="192" y="43"/>
                    </a:moveTo>
                    <a:lnTo>
                      <a:pt x="192" y="32"/>
                    </a:lnTo>
                    <a:lnTo>
                      <a:pt x="203" y="32"/>
                    </a:lnTo>
                    <a:lnTo>
                      <a:pt x="203" y="25"/>
                    </a:lnTo>
                    <a:lnTo>
                      <a:pt x="203" y="18"/>
                    </a:lnTo>
                    <a:lnTo>
                      <a:pt x="210" y="7"/>
                    </a:lnTo>
                    <a:lnTo>
                      <a:pt x="210" y="0"/>
                    </a:lnTo>
                    <a:lnTo>
                      <a:pt x="246" y="7"/>
                    </a:lnTo>
                    <a:lnTo>
                      <a:pt x="284" y="18"/>
                    </a:lnTo>
                    <a:lnTo>
                      <a:pt x="315" y="25"/>
                    </a:lnTo>
                    <a:lnTo>
                      <a:pt x="352" y="32"/>
                    </a:lnTo>
                    <a:lnTo>
                      <a:pt x="388" y="43"/>
                    </a:lnTo>
                    <a:lnTo>
                      <a:pt x="424" y="50"/>
                    </a:lnTo>
                    <a:lnTo>
                      <a:pt x="457" y="61"/>
                    </a:lnTo>
                    <a:lnTo>
                      <a:pt x="493" y="68"/>
                    </a:lnTo>
                    <a:lnTo>
                      <a:pt x="530" y="86"/>
                    </a:lnTo>
                    <a:lnTo>
                      <a:pt x="556" y="104"/>
                    </a:lnTo>
                    <a:lnTo>
                      <a:pt x="592" y="130"/>
                    </a:lnTo>
                    <a:lnTo>
                      <a:pt x="628" y="149"/>
                    </a:lnTo>
                    <a:lnTo>
                      <a:pt x="660" y="167"/>
                    </a:lnTo>
                    <a:lnTo>
                      <a:pt x="696" y="185"/>
                    </a:lnTo>
                    <a:lnTo>
                      <a:pt x="722" y="203"/>
                    </a:lnTo>
                    <a:lnTo>
                      <a:pt x="759" y="221"/>
                    </a:lnTo>
                    <a:lnTo>
                      <a:pt x="777" y="246"/>
                    </a:lnTo>
                    <a:lnTo>
                      <a:pt x="795" y="264"/>
                    </a:lnTo>
                    <a:lnTo>
                      <a:pt x="802" y="290"/>
                    </a:lnTo>
                    <a:lnTo>
                      <a:pt x="820" y="308"/>
                    </a:lnTo>
                    <a:lnTo>
                      <a:pt x="838" y="333"/>
                    </a:lnTo>
                    <a:lnTo>
                      <a:pt x="846" y="351"/>
                    </a:lnTo>
                    <a:lnTo>
                      <a:pt x="864" y="376"/>
                    </a:lnTo>
                    <a:lnTo>
                      <a:pt x="882" y="395"/>
                    </a:lnTo>
                    <a:lnTo>
                      <a:pt x="874" y="431"/>
                    </a:lnTo>
                    <a:lnTo>
                      <a:pt x="864" y="457"/>
                    </a:lnTo>
                    <a:lnTo>
                      <a:pt x="856" y="493"/>
                    </a:lnTo>
                    <a:lnTo>
                      <a:pt x="846" y="529"/>
                    </a:lnTo>
                    <a:lnTo>
                      <a:pt x="838" y="554"/>
                    </a:lnTo>
                    <a:lnTo>
                      <a:pt x="828" y="591"/>
                    </a:lnTo>
                    <a:lnTo>
                      <a:pt x="820" y="624"/>
                    </a:lnTo>
                    <a:lnTo>
                      <a:pt x="813" y="653"/>
                    </a:lnTo>
                    <a:lnTo>
                      <a:pt x="777" y="671"/>
                    </a:lnTo>
                    <a:lnTo>
                      <a:pt x="733" y="685"/>
                    </a:lnTo>
                    <a:lnTo>
                      <a:pt x="696" y="696"/>
                    </a:lnTo>
                    <a:lnTo>
                      <a:pt x="653" y="714"/>
                    </a:lnTo>
                    <a:lnTo>
                      <a:pt x="617" y="732"/>
                    </a:lnTo>
                    <a:lnTo>
                      <a:pt x="574" y="747"/>
                    </a:lnTo>
                    <a:lnTo>
                      <a:pt x="538" y="757"/>
                    </a:lnTo>
                    <a:lnTo>
                      <a:pt x="493" y="776"/>
                    </a:lnTo>
                    <a:lnTo>
                      <a:pt x="468" y="757"/>
                    </a:lnTo>
                    <a:lnTo>
                      <a:pt x="432" y="739"/>
                    </a:lnTo>
                    <a:lnTo>
                      <a:pt x="396" y="721"/>
                    </a:lnTo>
                    <a:lnTo>
                      <a:pt x="363" y="714"/>
                    </a:lnTo>
                    <a:lnTo>
                      <a:pt x="327" y="696"/>
                    </a:lnTo>
                    <a:lnTo>
                      <a:pt x="290" y="678"/>
                    </a:lnTo>
                    <a:lnTo>
                      <a:pt x="264" y="660"/>
                    </a:lnTo>
                    <a:lnTo>
                      <a:pt x="228" y="642"/>
                    </a:lnTo>
                    <a:lnTo>
                      <a:pt x="203" y="617"/>
                    </a:lnTo>
                    <a:lnTo>
                      <a:pt x="185" y="599"/>
                    </a:lnTo>
                    <a:lnTo>
                      <a:pt x="160" y="573"/>
                    </a:lnTo>
                    <a:lnTo>
                      <a:pt x="142" y="548"/>
                    </a:lnTo>
                    <a:lnTo>
                      <a:pt x="112" y="529"/>
                    </a:lnTo>
                    <a:lnTo>
                      <a:pt x="98" y="500"/>
                    </a:lnTo>
                    <a:lnTo>
                      <a:pt x="69" y="485"/>
                    </a:lnTo>
                    <a:lnTo>
                      <a:pt x="51" y="457"/>
                    </a:lnTo>
                    <a:lnTo>
                      <a:pt x="43" y="439"/>
                    </a:lnTo>
                    <a:lnTo>
                      <a:pt x="36" y="413"/>
                    </a:lnTo>
                    <a:lnTo>
                      <a:pt x="25" y="395"/>
                    </a:lnTo>
                    <a:lnTo>
                      <a:pt x="25" y="370"/>
                    </a:lnTo>
                    <a:lnTo>
                      <a:pt x="18" y="351"/>
                    </a:lnTo>
                    <a:lnTo>
                      <a:pt x="7" y="333"/>
                    </a:lnTo>
                    <a:lnTo>
                      <a:pt x="7" y="308"/>
                    </a:lnTo>
                    <a:lnTo>
                      <a:pt x="0" y="290"/>
                    </a:lnTo>
                    <a:lnTo>
                      <a:pt x="18" y="272"/>
                    </a:lnTo>
                    <a:lnTo>
                      <a:pt x="25" y="264"/>
                    </a:lnTo>
                    <a:lnTo>
                      <a:pt x="43" y="246"/>
                    </a:lnTo>
                    <a:lnTo>
                      <a:pt x="61" y="236"/>
                    </a:lnTo>
                    <a:lnTo>
                      <a:pt x="80" y="221"/>
                    </a:lnTo>
                    <a:lnTo>
                      <a:pt x="88" y="210"/>
                    </a:lnTo>
                    <a:lnTo>
                      <a:pt x="106" y="192"/>
                    </a:lnTo>
                    <a:lnTo>
                      <a:pt x="124" y="173"/>
                    </a:lnTo>
                    <a:lnTo>
                      <a:pt x="131" y="167"/>
                    </a:lnTo>
                    <a:lnTo>
                      <a:pt x="142" y="149"/>
                    </a:lnTo>
                    <a:lnTo>
                      <a:pt x="149" y="130"/>
                    </a:lnTo>
                    <a:lnTo>
                      <a:pt x="160" y="112"/>
                    </a:lnTo>
                    <a:lnTo>
                      <a:pt x="167" y="98"/>
                    </a:lnTo>
                    <a:lnTo>
                      <a:pt x="174" y="79"/>
                    </a:lnTo>
                    <a:lnTo>
                      <a:pt x="185" y="61"/>
                    </a:lnTo>
                    <a:lnTo>
                      <a:pt x="192" y="4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2" name="Freeform 661"/>
              <p:cNvSpPr>
                <a:spLocks/>
              </p:cNvSpPr>
              <p:nvPr/>
            </p:nvSpPr>
            <p:spPr bwMode="auto">
              <a:xfrm>
                <a:off x="3876" y="1766"/>
                <a:ext cx="192" cy="172"/>
              </a:xfrm>
              <a:custGeom>
                <a:avLst/>
                <a:gdLst>
                  <a:gd name="T0" fmla="*/ 11 w 766"/>
                  <a:gd name="T1" fmla="*/ 2 h 689"/>
                  <a:gd name="T2" fmla="*/ 11 w 766"/>
                  <a:gd name="T3" fmla="*/ 1 h 689"/>
                  <a:gd name="T4" fmla="*/ 12 w 766"/>
                  <a:gd name="T5" fmla="*/ 1 h 689"/>
                  <a:gd name="T6" fmla="*/ 12 w 766"/>
                  <a:gd name="T7" fmla="*/ 0 h 689"/>
                  <a:gd name="T8" fmla="*/ 16 w 766"/>
                  <a:gd name="T9" fmla="*/ 1 h 689"/>
                  <a:gd name="T10" fmla="*/ 19 w 766"/>
                  <a:gd name="T11" fmla="*/ 2 h 689"/>
                  <a:gd name="T12" fmla="*/ 23 w 766"/>
                  <a:gd name="T13" fmla="*/ 3 h 689"/>
                  <a:gd name="T14" fmla="*/ 27 w 766"/>
                  <a:gd name="T15" fmla="*/ 4 h 689"/>
                  <a:gd name="T16" fmla="*/ 30 w 766"/>
                  <a:gd name="T17" fmla="*/ 6 h 689"/>
                  <a:gd name="T18" fmla="*/ 34 w 766"/>
                  <a:gd name="T19" fmla="*/ 8 h 689"/>
                  <a:gd name="T20" fmla="*/ 38 w 766"/>
                  <a:gd name="T21" fmla="*/ 10 h 689"/>
                  <a:gd name="T22" fmla="*/ 41 w 766"/>
                  <a:gd name="T23" fmla="*/ 13 h 689"/>
                  <a:gd name="T24" fmla="*/ 43 w 766"/>
                  <a:gd name="T25" fmla="*/ 15 h 689"/>
                  <a:gd name="T26" fmla="*/ 45 w 766"/>
                  <a:gd name="T27" fmla="*/ 17 h 689"/>
                  <a:gd name="T28" fmla="*/ 47 w 766"/>
                  <a:gd name="T29" fmla="*/ 20 h 689"/>
                  <a:gd name="T30" fmla="*/ 48 w 766"/>
                  <a:gd name="T31" fmla="*/ 22 h 689"/>
                  <a:gd name="T32" fmla="*/ 47 w 766"/>
                  <a:gd name="T33" fmla="*/ 25 h 689"/>
                  <a:gd name="T34" fmla="*/ 47 w 766"/>
                  <a:gd name="T35" fmla="*/ 29 h 689"/>
                  <a:gd name="T36" fmla="*/ 45 w 766"/>
                  <a:gd name="T37" fmla="*/ 32 h 689"/>
                  <a:gd name="T38" fmla="*/ 45 w 766"/>
                  <a:gd name="T39" fmla="*/ 36 h 689"/>
                  <a:gd name="T40" fmla="*/ 40 w 766"/>
                  <a:gd name="T41" fmla="*/ 38 h 689"/>
                  <a:gd name="T42" fmla="*/ 36 w 766"/>
                  <a:gd name="T43" fmla="*/ 40 h 689"/>
                  <a:gd name="T44" fmla="*/ 32 w 766"/>
                  <a:gd name="T45" fmla="*/ 41 h 689"/>
                  <a:gd name="T46" fmla="*/ 27 w 766"/>
                  <a:gd name="T47" fmla="*/ 43 h 689"/>
                  <a:gd name="T48" fmla="*/ 23 w 766"/>
                  <a:gd name="T49" fmla="*/ 41 h 689"/>
                  <a:gd name="T50" fmla="*/ 20 w 766"/>
                  <a:gd name="T51" fmla="*/ 39 h 689"/>
                  <a:gd name="T52" fmla="*/ 16 w 766"/>
                  <a:gd name="T53" fmla="*/ 37 h 689"/>
                  <a:gd name="T54" fmla="*/ 12 w 766"/>
                  <a:gd name="T55" fmla="*/ 35 h 689"/>
                  <a:gd name="T56" fmla="*/ 10 w 766"/>
                  <a:gd name="T57" fmla="*/ 33 h 689"/>
                  <a:gd name="T58" fmla="*/ 8 w 766"/>
                  <a:gd name="T59" fmla="*/ 30 h 689"/>
                  <a:gd name="T60" fmla="*/ 5 w 766"/>
                  <a:gd name="T61" fmla="*/ 28 h 689"/>
                  <a:gd name="T62" fmla="*/ 3 w 766"/>
                  <a:gd name="T63" fmla="*/ 25 h 689"/>
                  <a:gd name="T64" fmla="*/ 2 w 766"/>
                  <a:gd name="T65" fmla="*/ 23 h 689"/>
                  <a:gd name="T66" fmla="*/ 1 w 766"/>
                  <a:gd name="T67" fmla="*/ 21 h 689"/>
                  <a:gd name="T68" fmla="*/ 1 w 766"/>
                  <a:gd name="T69" fmla="*/ 18 h 689"/>
                  <a:gd name="T70" fmla="*/ 0 w 766"/>
                  <a:gd name="T71" fmla="*/ 16 h 689"/>
                  <a:gd name="T72" fmla="*/ 2 w 766"/>
                  <a:gd name="T73" fmla="*/ 15 h 689"/>
                  <a:gd name="T74" fmla="*/ 3 w 766"/>
                  <a:gd name="T75" fmla="*/ 13 h 689"/>
                  <a:gd name="T76" fmla="*/ 5 w 766"/>
                  <a:gd name="T77" fmla="*/ 11 h 689"/>
                  <a:gd name="T78" fmla="*/ 7 w 766"/>
                  <a:gd name="T79" fmla="*/ 10 h 689"/>
                  <a:gd name="T80" fmla="*/ 8 w 766"/>
                  <a:gd name="T81" fmla="*/ 8 h 689"/>
                  <a:gd name="T82" fmla="*/ 8 w 766"/>
                  <a:gd name="T83" fmla="*/ 6 h 689"/>
                  <a:gd name="T84" fmla="*/ 9 w 766"/>
                  <a:gd name="T85" fmla="*/ 4 h 689"/>
                  <a:gd name="T86" fmla="*/ 11 w 766"/>
                  <a:gd name="T87" fmla="*/ 3 h 68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66" h="689">
                    <a:moveTo>
                      <a:pt x="167" y="43"/>
                    </a:moveTo>
                    <a:lnTo>
                      <a:pt x="167" y="36"/>
                    </a:lnTo>
                    <a:lnTo>
                      <a:pt x="174" y="36"/>
                    </a:lnTo>
                    <a:lnTo>
                      <a:pt x="174" y="25"/>
                    </a:lnTo>
                    <a:lnTo>
                      <a:pt x="174" y="18"/>
                    </a:lnTo>
                    <a:lnTo>
                      <a:pt x="185" y="18"/>
                    </a:lnTo>
                    <a:lnTo>
                      <a:pt x="185" y="11"/>
                    </a:lnTo>
                    <a:lnTo>
                      <a:pt x="185" y="0"/>
                    </a:lnTo>
                    <a:lnTo>
                      <a:pt x="221" y="11"/>
                    </a:lnTo>
                    <a:lnTo>
                      <a:pt x="246" y="18"/>
                    </a:lnTo>
                    <a:lnTo>
                      <a:pt x="272" y="25"/>
                    </a:lnTo>
                    <a:lnTo>
                      <a:pt x="309" y="36"/>
                    </a:lnTo>
                    <a:lnTo>
                      <a:pt x="334" y="43"/>
                    </a:lnTo>
                    <a:lnTo>
                      <a:pt x="370" y="54"/>
                    </a:lnTo>
                    <a:lnTo>
                      <a:pt x="396" y="61"/>
                    </a:lnTo>
                    <a:lnTo>
                      <a:pt x="432" y="72"/>
                    </a:lnTo>
                    <a:lnTo>
                      <a:pt x="457" y="91"/>
                    </a:lnTo>
                    <a:lnTo>
                      <a:pt x="483" y="97"/>
                    </a:lnTo>
                    <a:lnTo>
                      <a:pt x="520" y="115"/>
                    </a:lnTo>
                    <a:lnTo>
                      <a:pt x="548" y="134"/>
                    </a:lnTo>
                    <a:lnTo>
                      <a:pt x="574" y="152"/>
                    </a:lnTo>
                    <a:lnTo>
                      <a:pt x="610" y="166"/>
                    </a:lnTo>
                    <a:lnTo>
                      <a:pt x="635" y="185"/>
                    </a:lnTo>
                    <a:lnTo>
                      <a:pt x="660" y="203"/>
                    </a:lnTo>
                    <a:lnTo>
                      <a:pt x="678" y="221"/>
                    </a:lnTo>
                    <a:lnTo>
                      <a:pt x="686" y="239"/>
                    </a:lnTo>
                    <a:lnTo>
                      <a:pt x="704" y="257"/>
                    </a:lnTo>
                    <a:lnTo>
                      <a:pt x="715" y="275"/>
                    </a:lnTo>
                    <a:lnTo>
                      <a:pt x="733" y="301"/>
                    </a:lnTo>
                    <a:lnTo>
                      <a:pt x="741" y="320"/>
                    </a:lnTo>
                    <a:lnTo>
                      <a:pt x="747" y="338"/>
                    </a:lnTo>
                    <a:lnTo>
                      <a:pt x="766" y="351"/>
                    </a:lnTo>
                    <a:lnTo>
                      <a:pt x="759" y="381"/>
                    </a:lnTo>
                    <a:lnTo>
                      <a:pt x="747" y="406"/>
                    </a:lnTo>
                    <a:lnTo>
                      <a:pt x="747" y="442"/>
                    </a:lnTo>
                    <a:lnTo>
                      <a:pt x="741" y="468"/>
                    </a:lnTo>
                    <a:lnTo>
                      <a:pt x="733" y="493"/>
                    </a:lnTo>
                    <a:lnTo>
                      <a:pt x="723" y="522"/>
                    </a:lnTo>
                    <a:lnTo>
                      <a:pt x="715" y="547"/>
                    </a:lnTo>
                    <a:lnTo>
                      <a:pt x="715" y="584"/>
                    </a:lnTo>
                    <a:lnTo>
                      <a:pt x="678" y="592"/>
                    </a:lnTo>
                    <a:lnTo>
                      <a:pt x="642" y="610"/>
                    </a:lnTo>
                    <a:lnTo>
                      <a:pt x="610" y="617"/>
                    </a:lnTo>
                    <a:lnTo>
                      <a:pt x="574" y="635"/>
                    </a:lnTo>
                    <a:lnTo>
                      <a:pt x="538" y="646"/>
                    </a:lnTo>
                    <a:lnTo>
                      <a:pt x="501" y="664"/>
                    </a:lnTo>
                    <a:lnTo>
                      <a:pt x="469" y="671"/>
                    </a:lnTo>
                    <a:lnTo>
                      <a:pt x="432" y="689"/>
                    </a:lnTo>
                    <a:lnTo>
                      <a:pt x="406" y="671"/>
                    </a:lnTo>
                    <a:lnTo>
                      <a:pt x="370" y="653"/>
                    </a:lnTo>
                    <a:lnTo>
                      <a:pt x="345" y="646"/>
                    </a:lnTo>
                    <a:lnTo>
                      <a:pt x="316" y="628"/>
                    </a:lnTo>
                    <a:lnTo>
                      <a:pt x="284" y="610"/>
                    </a:lnTo>
                    <a:lnTo>
                      <a:pt x="254" y="602"/>
                    </a:lnTo>
                    <a:lnTo>
                      <a:pt x="228" y="584"/>
                    </a:lnTo>
                    <a:lnTo>
                      <a:pt x="192" y="566"/>
                    </a:lnTo>
                    <a:lnTo>
                      <a:pt x="174" y="547"/>
                    </a:lnTo>
                    <a:lnTo>
                      <a:pt x="156" y="529"/>
                    </a:lnTo>
                    <a:lnTo>
                      <a:pt x="142" y="511"/>
                    </a:lnTo>
                    <a:lnTo>
                      <a:pt x="124" y="486"/>
                    </a:lnTo>
                    <a:lnTo>
                      <a:pt x="94" y="468"/>
                    </a:lnTo>
                    <a:lnTo>
                      <a:pt x="80" y="450"/>
                    </a:lnTo>
                    <a:lnTo>
                      <a:pt x="62" y="424"/>
                    </a:lnTo>
                    <a:lnTo>
                      <a:pt x="43" y="406"/>
                    </a:lnTo>
                    <a:lnTo>
                      <a:pt x="33" y="388"/>
                    </a:lnTo>
                    <a:lnTo>
                      <a:pt x="25" y="369"/>
                    </a:lnTo>
                    <a:lnTo>
                      <a:pt x="25" y="351"/>
                    </a:lnTo>
                    <a:lnTo>
                      <a:pt x="18" y="338"/>
                    </a:lnTo>
                    <a:lnTo>
                      <a:pt x="18" y="320"/>
                    </a:lnTo>
                    <a:lnTo>
                      <a:pt x="7" y="290"/>
                    </a:lnTo>
                    <a:lnTo>
                      <a:pt x="0" y="275"/>
                    </a:lnTo>
                    <a:lnTo>
                      <a:pt x="0" y="257"/>
                    </a:lnTo>
                    <a:lnTo>
                      <a:pt x="7" y="247"/>
                    </a:lnTo>
                    <a:lnTo>
                      <a:pt x="25" y="239"/>
                    </a:lnTo>
                    <a:lnTo>
                      <a:pt x="33" y="221"/>
                    </a:lnTo>
                    <a:lnTo>
                      <a:pt x="51" y="214"/>
                    </a:lnTo>
                    <a:lnTo>
                      <a:pt x="62" y="203"/>
                    </a:lnTo>
                    <a:lnTo>
                      <a:pt x="80" y="185"/>
                    </a:lnTo>
                    <a:lnTo>
                      <a:pt x="88" y="178"/>
                    </a:lnTo>
                    <a:lnTo>
                      <a:pt x="106" y="160"/>
                    </a:lnTo>
                    <a:lnTo>
                      <a:pt x="113" y="152"/>
                    </a:lnTo>
                    <a:lnTo>
                      <a:pt x="124" y="134"/>
                    </a:lnTo>
                    <a:lnTo>
                      <a:pt x="131" y="115"/>
                    </a:lnTo>
                    <a:lnTo>
                      <a:pt x="131" y="105"/>
                    </a:lnTo>
                    <a:lnTo>
                      <a:pt x="142" y="91"/>
                    </a:lnTo>
                    <a:lnTo>
                      <a:pt x="149" y="72"/>
                    </a:lnTo>
                    <a:lnTo>
                      <a:pt x="156" y="54"/>
                    </a:lnTo>
                    <a:lnTo>
                      <a:pt x="167" y="43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3" name="Freeform 662"/>
              <p:cNvSpPr>
                <a:spLocks/>
              </p:cNvSpPr>
              <p:nvPr/>
            </p:nvSpPr>
            <p:spPr bwMode="auto">
              <a:xfrm>
                <a:off x="3881" y="1770"/>
                <a:ext cx="163" cy="146"/>
              </a:xfrm>
              <a:custGeom>
                <a:avLst/>
                <a:gdLst>
                  <a:gd name="T0" fmla="*/ 8 w 654"/>
                  <a:gd name="T1" fmla="*/ 2 h 584"/>
                  <a:gd name="T2" fmla="*/ 9 w 654"/>
                  <a:gd name="T3" fmla="*/ 1 h 584"/>
                  <a:gd name="T4" fmla="*/ 10 w 654"/>
                  <a:gd name="T5" fmla="*/ 0 h 584"/>
                  <a:gd name="T6" fmla="*/ 13 w 654"/>
                  <a:gd name="T7" fmla="*/ 1 h 584"/>
                  <a:gd name="T8" fmla="*/ 16 w 654"/>
                  <a:gd name="T9" fmla="*/ 2 h 584"/>
                  <a:gd name="T10" fmla="*/ 20 w 654"/>
                  <a:gd name="T11" fmla="*/ 3 h 584"/>
                  <a:gd name="T12" fmla="*/ 22 w 654"/>
                  <a:gd name="T13" fmla="*/ 4 h 584"/>
                  <a:gd name="T14" fmla="*/ 26 w 654"/>
                  <a:gd name="T15" fmla="*/ 5 h 584"/>
                  <a:gd name="T16" fmla="*/ 29 w 654"/>
                  <a:gd name="T17" fmla="*/ 7 h 584"/>
                  <a:gd name="T18" fmla="*/ 32 w 654"/>
                  <a:gd name="T19" fmla="*/ 9 h 584"/>
                  <a:gd name="T20" fmla="*/ 35 w 654"/>
                  <a:gd name="T21" fmla="*/ 11 h 584"/>
                  <a:gd name="T22" fmla="*/ 37 w 654"/>
                  <a:gd name="T23" fmla="*/ 13 h 584"/>
                  <a:gd name="T24" fmla="*/ 38 w 654"/>
                  <a:gd name="T25" fmla="*/ 15 h 584"/>
                  <a:gd name="T26" fmla="*/ 39 w 654"/>
                  <a:gd name="T27" fmla="*/ 17 h 584"/>
                  <a:gd name="T28" fmla="*/ 41 w 654"/>
                  <a:gd name="T29" fmla="*/ 19 h 584"/>
                  <a:gd name="T30" fmla="*/ 40 w 654"/>
                  <a:gd name="T31" fmla="*/ 22 h 584"/>
                  <a:gd name="T32" fmla="*/ 39 w 654"/>
                  <a:gd name="T33" fmla="*/ 25 h 584"/>
                  <a:gd name="T34" fmla="*/ 38 w 654"/>
                  <a:gd name="T35" fmla="*/ 28 h 584"/>
                  <a:gd name="T36" fmla="*/ 38 w 654"/>
                  <a:gd name="T37" fmla="*/ 31 h 584"/>
                  <a:gd name="T38" fmla="*/ 34 w 654"/>
                  <a:gd name="T39" fmla="*/ 32 h 584"/>
                  <a:gd name="T40" fmla="*/ 30 w 654"/>
                  <a:gd name="T41" fmla="*/ 34 h 584"/>
                  <a:gd name="T42" fmla="*/ 27 w 654"/>
                  <a:gd name="T43" fmla="*/ 36 h 584"/>
                  <a:gd name="T44" fmla="*/ 23 w 654"/>
                  <a:gd name="T45" fmla="*/ 37 h 584"/>
                  <a:gd name="T46" fmla="*/ 20 w 654"/>
                  <a:gd name="T47" fmla="*/ 35 h 584"/>
                  <a:gd name="T48" fmla="*/ 16 w 654"/>
                  <a:gd name="T49" fmla="*/ 34 h 584"/>
                  <a:gd name="T50" fmla="*/ 13 w 654"/>
                  <a:gd name="T51" fmla="*/ 32 h 584"/>
                  <a:gd name="T52" fmla="*/ 10 w 654"/>
                  <a:gd name="T53" fmla="*/ 31 h 584"/>
                  <a:gd name="T54" fmla="*/ 8 w 654"/>
                  <a:gd name="T55" fmla="*/ 28 h 584"/>
                  <a:gd name="T56" fmla="*/ 6 w 654"/>
                  <a:gd name="T57" fmla="*/ 26 h 584"/>
                  <a:gd name="T58" fmla="*/ 4 w 654"/>
                  <a:gd name="T59" fmla="*/ 24 h 584"/>
                  <a:gd name="T60" fmla="*/ 2 w 654"/>
                  <a:gd name="T61" fmla="*/ 22 h 584"/>
                  <a:gd name="T62" fmla="*/ 1 w 654"/>
                  <a:gd name="T63" fmla="*/ 20 h 584"/>
                  <a:gd name="T64" fmla="*/ 1 w 654"/>
                  <a:gd name="T65" fmla="*/ 18 h 584"/>
                  <a:gd name="T66" fmla="*/ 0 w 654"/>
                  <a:gd name="T67" fmla="*/ 16 h 584"/>
                  <a:gd name="T68" fmla="*/ 0 w 654"/>
                  <a:gd name="T69" fmla="*/ 14 h 584"/>
                  <a:gd name="T70" fmla="*/ 1 w 654"/>
                  <a:gd name="T71" fmla="*/ 12 h 584"/>
                  <a:gd name="T72" fmla="*/ 3 w 654"/>
                  <a:gd name="T73" fmla="*/ 11 h 584"/>
                  <a:gd name="T74" fmla="*/ 4 w 654"/>
                  <a:gd name="T75" fmla="*/ 10 h 584"/>
                  <a:gd name="T76" fmla="*/ 5 w 654"/>
                  <a:gd name="T77" fmla="*/ 9 h 584"/>
                  <a:gd name="T78" fmla="*/ 6 w 654"/>
                  <a:gd name="T79" fmla="*/ 7 h 584"/>
                  <a:gd name="T80" fmla="*/ 7 w 654"/>
                  <a:gd name="T81" fmla="*/ 6 h 584"/>
                  <a:gd name="T82" fmla="*/ 8 w 654"/>
                  <a:gd name="T83" fmla="*/ 4 h 584"/>
                  <a:gd name="T84" fmla="*/ 8 w 654"/>
                  <a:gd name="T85" fmla="*/ 2 h 58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54" h="584">
                    <a:moveTo>
                      <a:pt x="138" y="36"/>
                    </a:moveTo>
                    <a:lnTo>
                      <a:pt x="138" y="25"/>
                    </a:lnTo>
                    <a:lnTo>
                      <a:pt x="149" y="25"/>
                    </a:lnTo>
                    <a:lnTo>
                      <a:pt x="149" y="18"/>
                    </a:lnTo>
                    <a:lnTo>
                      <a:pt x="149" y="7"/>
                    </a:lnTo>
                    <a:lnTo>
                      <a:pt x="156" y="0"/>
                    </a:lnTo>
                    <a:lnTo>
                      <a:pt x="185" y="7"/>
                    </a:lnTo>
                    <a:lnTo>
                      <a:pt x="210" y="18"/>
                    </a:lnTo>
                    <a:lnTo>
                      <a:pt x="236" y="18"/>
                    </a:lnTo>
                    <a:lnTo>
                      <a:pt x="266" y="25"/>
                    </a:lnTo>
                    <a:lnTo>
                      <a:pt x="291" y="36"/>
                    </a:lnTo>
                    <a:lnTo>
                      <a:pt x="316" y="43"/>
                    </a:lnTo>
                    <a:lnTo>
                      <a:pt x="342" y="43"/>
                    </a:lnTo>
                    <a:lnTo>
                      <a:pt x="360" y="54"/>
                    </a:lnTo>
                    <a:lnTo>
                      <a:pt x="388" y="73"/>
                    </a:lnTo>
                    <a:lnTo>
                      <a:pt x="414" y="79"/>
                    </a:lnTo>
                    <a:lnTo>
                      <a:pt x="439" y="97"/>
                    </a:lnTo>
                    <a:lnTo>
                      <a:pt x="465" y="116"/>
                    </a:lnTo>
                    <a:lnTo>
                      <a:pt x="494" y="124"/>
                    </a:lnTo>
                    <a:lnTo>
                      <a:pt x="520" y="142"/>
                    </a:lnTo>
                    <a:lnTo>
                      <a:pt x="538" y="148"/>
                    </a:lnTo>
                    <a:lnTo>
                      <a:pt x="563" y="167"/>
                    </a:lnTo>
                    <a:lnTo>
                      <a:pt x="581" y="185"/>
                    </a:lnTo>
                    <a:lnTo>
                      <a:pt x="592" y="203"/>
                    </a:lnTo>
                    <a:lnTo>
                      <a:pt x="599" y="221"/>
                    </a:lnTo>
                    <a:lnTo>
                      <a:pt x="606" y="239"/>
                    </a:lnTo>
                    <a:lnTo>
                      <a:pt x="624" y="247"/>
                    </a:lnTo>
                    <a:lnTo>
                      <a:pt x="635" y="265"/>
                    </a:lnTo>
                    <a:lnTo>
                      <a:pt x="642" y="283"/>
                    </a:lnTo>
                    <a:lnTo>
                      <a:pt x="654" y="302"/>
                    </a:lnTo>
                    <a:lnTo>
                      <a:pt x="654" y="326"/>
                    </a:lnTo>
                    <a:lnTo>
                      <a:pt x="642" y="351"/>
                    </a:lnTo>
                    <a:lnTo>
                      <a:pt x="635" y="370"/>
                    </a:lnTo>
                    <a:lnTo>
                      <a:pt x="635" y="396"/>
                    </a:lnTo>
                    <a:lnTo>
                      <a:pt x="624" y="424"/>
                    </a:lnTo>
                    <a:lnTo>
                      <a:pt x="617" y="442"/>
                    </a:lnTo>
                    <a:lnTo>
                      <a:pt x="617" y="468"/>
                    </a:lnTo>
                    <a:lnTo>
                      <a:pt x="606" y="493"/>
                    </a:lnTo>
                    <a:lnTo>
                      <a:pt x="581" y="504"/>
                    </a:lnTo>
                    <a:lnTo>
                      <a:pt x="545" y="511"/>
                    </a:lnTo>
                    <a:lnTo>
                      <a:pt x="520" y="529"/>
                    </a:lnTo>
                    <a:lnTo>
                      <a:pt x="483" y="537"/>
                    </a:lnTo>
                    <a:lnTo>
                      <a:pt x="457" y="548"/>
                    </a:lnTo>
                    <a:lnTo>
                      <a:pt x="432" y="566"/>
                    </a:lnTo>
                    <a:lnTo>
                      <a:pt x="396" y="574"/>
                    </a:lnTo>
                    <a:lnTo>
                      <a:pt x="370" y="584"/>
                    </a:lnTo>
                    <a:lnTo>
                      <a:pt x="342" y="574"/>
                    </a:lnTo>
                    <a:lnTo>
                      <a:pt x="316" y="555"/>
                    </a:lnTo>
                    <a:lnTo>
                      <a:pt x="291" y="548"/>
                    </a:lnTo>
                    <a:lnTo>
                      <a:pt x="266" y="537"/>
                    </a:lnTo>
                    <a:lnTo>
                      <a:pt x="248" y="523"/>
                    </a:lnTo>
                    <a:lnTo>
                      <a:pt x="218" y="511"/>
                    </a:lnTo>
                    <a:lnTo>
                      <a:pt x="192" y="493"/>
                    </a:lnTo>
                    <a:lnTo>
                      <a:pt x="167" y="486"/>
                    </a:lnTo>
                    <a:lnTo>
                      <a:pt x="149" y="468"/>
                    </a:lnTo>
                    <a:lnTo>
                      <a:pt x="131" y="450"/>
                    </a:lnTo>
                    <a:lnTo>
                      <a:pt x="113" y="432"/>
                    </a:lnTo>
                    <a:lnTo>
                      <a:pt x="95" y="414"/>
                    </a:lnTo>
                    <a:lnTo>
                      <a:pt x="76" y="396"/>
                    </a:lnTo>
                    <a:lnTo>
                      <a:pt x="70" y="381"/>
                    </a:lnTo>
                    <a:lnTo>
                      <a:pt x="52" y="363"/>
                    </a:lnTo>
                    <a:lnTo>
                      <a:pt x="33" y="345"/>
                    </a:lnTo>
                    <a:lnTo>
                      <a:pt x="25" y="326"/>
                    </a:lnTo>
                    <a:lnTo>
                      <a:pt x="25" y="320"/>
                    </a:lnTo>
                    <a:lnTo>
                      <a:pt x="15" y="302"/>
                    </a:lnTo>
                    <a:lnTo>
                      <a:pt x="15" y="283"/>
                    </a:lnTo>
                    <a:lnTo>
                      <a:pt x="7" y="265"/>
                    </a:lnTo>
                    <a:lnTo>
                      <a:pt x="7" y="247"/>
                    </a:lnTo>
                    <a:lnTo>
                      <a:pt x="0" y="239"/>
                    </a:lnTo>
                    <a:lnTo>
                      <a:pt x="0" y="221"/>
                    </a:lnTo>
                    <a:lnTo>
                      <a:pt x="7" y="211"/>
                    </a:lnTo>
                    <a:lnTo>
                      <a:pt x="15" y="196"/>
                    </a:lnTo>
                    <a:lnTo>
                      <a:pt x="33" y="185"/>
                    </a:lnTo>
                    <a:lnTo>
                      <a:pt x="44" y="178"/>
                    </a:lnTo>
                    <a:lnTo>
                      <a:pt x="52" y="167"/>
                    </a:lnTo>
                    <a:lnTo>
                      <a:pt x="62" y="160"/>
                    </a:lnTo>
                    <a:lnTo>
                      <a:pt x="76" y="148"/>
                    </a:lnTo>
                    <a:lnTo>
                      <a:pt x="88" y="142"/>
                    </a:lnTo>
                    <a:lnTo>
                      <a:pt x="95" y="124"/>
                    </a:lnTo>
                    <a:lnTo>
                      <a:pt x="106" y="116"/>
                    </a:lnTo>
                    <a:lnTo>
                      <a:pt x="106" y="97"/>
                    </a:lnTo>
                    <a:lnTo>
                      <a:pt x="113" y="87"/>
                    </a:lnTo>
                    <a:lnTo>
                      <a:pt x="124" y="73"/>
                    </a:lnTo>
                    <a:lnTo>
                      <a:pt x="131" y="61"/>
                    </a:lnTo>
                    <a:lnTo>
                      <a:pt x="131" y="43"/>
                    </a:lnTo>
                    <a:lnTo>
                      <a:pt x="138" y="3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4" name="Freeform 663"/>
              <p:cNvSpPr>
                <a:spLocks/>
              </p:cNvSpPr>
              <p:nvPr/>
            </p:nvSpPr>
            <p:spPr bwMode="auto">
              <a:xfrm>
                <a:off x="3883" y="1775"/>
                <a:ext cx="138" cy="122"/>
              </a:xfrm>
              <a:custGeom>
                <a:avLst/>
                <a:gdLst>
                  <a:gd name="T0" fmla="*/ 8 w 556"/>
                  <a:gd name="T1" fmla="*/ 1 h 486"/>
                  <a:gd name="T2" fmla="*/ 8 w 556"/>
                  <a:gd name="T3" fmla="*/ 1 h 486"/>
                  <a:gd name="T4" fmla="*/ 9 w 556"/>
                  <a:gd name="T5" fmla="*/ 0 h 486"/>
                  <a:gd name="T6" fmla="*/ 11 w 556"/>
                  <a:gd name="T7" fmla="*/ 1 h 486"/>
                  <a:gd name="T8" fmla="*/ 14 w 556"/>
                  <a:gd name="T9" fmla="*/ 1 h 486"/>
                  <a:gd name="T10" fmla="*/ 16 w 556"/>
                  <a:gd name="T11" fmla="*/ 2 h 486"/>
                  <a:gd name="T12" fmla="*/ 19 w 556"/>
                  <a:gd name="T13" fmla="*/ 3 h 486"/>
                  <a:gd name="T14" fmla="*/ 22 w 556"/>
                  <a:gd name="T15" fmla="*/ 4 h 486"/>
                  <a:gd name="T16" fmla="*/ 24 w 556"/>
                  <a:gd name="T17" fmla="*/ 6 h 486"/>
                  <a:gd name="T18" fmla="*/ 27 w 556"/>
                  <a:gd name="T19" fmla="*/ 7 h 486"/>
                  <a:gd name="T20" fmla="*/ 29 w 556"/>
                  <a:gd name="T21" fmla="*/ 8 h 486"/>
                  <a:gd name="T22" fmla="*/ 31 w 556"/>
                  <a:gd name="T23" fmla="*/ 11 h 486"/>
                  <a:gd name="T24" fmla="*/ 32 w 556"/>
                  <a:gd name="T25" fmla="*/ 12 h 486"/>
                  <a:gd name="T26" fmla="*/ 33 w 556"/>
                  <a:gd name="T27" fmla="*/ 14 h 486"/>
                  <a:gd name="T28" fmla="*/ 34 w 556"/>
                  <a:gd name="T29" fmla="*/ 16 h 486"/>
                  <a:gd name="T30" fmla="*/ 34 w 556"/>
                  <a:gd name="T31" fmla="*/ 18 h 486"/>
                  <a:gd name="T32" fmla="*/ 33 w 556"/>
                  <a:gd name="T33" fmla="*/ 21 h 486"/>
                  <a:gd name="T34" fmla="*/ 32 w 556"/>
                  <a:gd name="T35" fmla="*/ 23 h 486"/>
                  <a:gd name="T36" fmla="*/ 32 w 556"/>
                  <a:gd name="T37" fmla="*/ 26 h 486"/>
                  <a:gd name="T38" fmla="*/ 29 w 556"/>
                  <a:gd name="T39" fmla="*/ 27 h 486"/>
                  <a:gd name="T40" fmla="*/ 26 w 556"/>
                  <a:gd name="T41" fmla="*/ 28 h 486"/>
                  <a:gd name="T42" fmla="*/ 22 w 556"/>
                  <a:gd name="T43" fmla="*/ 29 h 486"/>
                  <a:gd name="T44" fmla="*/ 20 w 556"/>
                  <a:gd name="T45" fmla="*/ 31 h 486"/>
                  <a:gd name="T46" fmla="*/ 17 w 556"/>
                  <a:gd name="T47" fmla="*/ 29 h 486"/>
                  <a:gd name="T48" fmla="*/ 14 w 556"/>
                  <a:gd name="T49" fmla="*/ 28 h 486"/>
                  <a:gd name="T50" fmla="*/ 11 w 556"/>
                  <a:gd name="T51" fmla="*/ 27 h 486"/>
                  <a:gd name="T52" fmla="*/ 9 w 556"/>
                  <a:gd name="T53" fmla="*/ 25 h 486"/>
                  <a:gd name="T54" fmla="*/ 7 w 556"/>
                  <a:gd name="T55" fmla="*/ 23 h 486"/>
                  <a:gd name="T56" fmla="*/ 5 w 556"/>
                  <a:gd name="T57" fmla="*/ 22 h 486"/>
                  <a:gd name="T58" fmla="*/ 4 w 556"/>
                  <a:gd name="T59" fmla="*/ 19 h 486"/>
                  <a:gd name="T60" fmla="*/ 2 w 556"/>
                  <a:gd name="T61" fmla="*/ 18 h 486"/>
                  <a:gd name="T62" fmla="*/ 1 w 556"/>
                  <a:gd name="T63" fmla="*/ 16 h 486"/>
                  <a:gd name="T64" fmla="*/ 1 w 556"/>
                  <a:gd name="T65" fmla="*/ 14 h 486"/>
                  <a:gd name="T66" fmla="*/ 0 w 556"/>
                  <a:gd name="T67" fmla="*/ 13 h 486"/>
                  <a:gd name="T68" fmla="*/ 0 w 556"/>
                  <a:gd name="T69" fmla="*/ 11 h 486"/>
                  <a:gd name="T70" fmla="*/ 1 w 556"/>
                  <a:gd name="T71" fmla="*/ 10 h 486"/>
                  <a:gd name="T72" fmla="*/ 3 w 556"/>
                  <a:gd name="T73" fmla="*/ 9 h 486"/>
                  <a:gd name="T74" fmla="*/ 4 w 556"/>
                  <a:gd name="T75" fmla="*/ 8 h 486"/>
                  <a:gd name="T76" fmla="*/ 5 w 556"/>
                  <a:gd name="T77" fmla="*/ 7 h 486"/>
                  <a:gd name="T78" fmla="*/ 5 w 556"/>
                  <a:gd name="T79" fmla="*/ 6 h 486"/>
                  <a:gd name="T80" fmla="*/ 6 w 556"/>
                  <a:gd name="T81" fmla="*/ 4 h 486"/>
                  <a:gd name="T82" fmla="*/ 7 w 556"/>
                  <a:gd name="T83" fmla="*/ 3 h 486"/>
                  <a:gd name="T84" fmla="*/ 8 w 556"/>
                  <a:gd name="T85" fmla="*/ 2 h 4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486">
                    <a:moveTo>
                      <a:pt x="124" y="25"/>
                    </a:moveTo>
                    <a:lnTo>
                      <a:pt x="124" y="18"/>
                    </a:lnTo>
                    <a:lnTo>
                      <a:pt x="131" y="18"/>
                    </a:lnTo>
                    <a:lnTo>
                      <a:pt x="131" y="7"/>
                    </a:lnTo>
                    <a:lnTo>
                      <a:pt x="131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85" y="7"/>
                    </a:lnTo>
                    <a:lnTo>
                      <a:pt x="203" y="18"/>
                    </a:lnTo>
                    <a:lnTo>
                      <a:pt x="221" y="18"/>
                    </a:lnTo>
                    <a:lnTo>
                      <a:pt x="247" y="25"/>
                    </a:lnTo>
                    <a:lnTo>
                      <a:pt x="266" y="36"/>
                    </a:lnTo>
                    <a:lnTo>
                      <a:pt x="291" y="36"/>
                    </a:lnTo>
                    <a:lnTo>
                      <a:pt x="309" y="43"/>
                    </a:lnTo>
                    <a:lnTo>
                      <a:pt x="335" y="55"/>
                    </a:lnTo>
                    <a:lnTo>
                      <a:pt x="353" y="61"/>
                    </a:lnTo>
                    <a:lnTo>
                      <a:pt x="371" y="79"/>
                    </a:lnTo>
                    <a:lnTo>
                      <a:pt x="396" y="87"/>
                    </a:lnTo>
                    <a:lnTo>
                      <a:pt x="414" y="98"/>
                    </a:lnTo>
                    <a:lnTo>
                      <a:pt x="444" y="116"/>
                    </a:lnTo>
                    <a:lnTo>
                      <a:pt x="458" y="124"/>
                    </a:lnTo>
                    <a:lnTo>
                      <a:pt x="476" y="130"/>
                    </a:lnTo>
                    <a:lnTo>
                      <a:pt x="487" y="149"/>
                    </a:lnTo>
                    <a:lnTo>
                      <a:pt x="495" y="167"/>
                    </a:lnTo>
                    <a:lnTo>
                      <a:pt x="505" y="178"/>
                    </a:lnTo>
                    <a:lnTo>
                      <a:pt x="513" y="193"/>
                    </a:lnTo>
                    <a:lnTo>
                      <a:pt x="531" y="203"/>
                    </a:lnTo>
                    <a:lnTo>
                      <a:pt x="538" y="221"/>
                    </a:lnTo>
                    <a:lnTo>
                      <a:pt x="549" y="229"/>
                    </a:lnTo>
                    <a:lnTo>
                      <a:pt x="556" y="247"/>
                    </a:lnTo>
                    <a:lnTo>
                      <a:pt x="549" y="265"/>
                    </a:lnTo>
                    <a:lnTo>
                      <a:pt x="549" y="290"/>
                    </a:lnTo>
                    <a:lnTo>
                      <a:pt x="538" y="308"/>
                    </a:lnTo>
                    <a:lnTo>
                      <a:pt x="531" y="327"/>
                    </a:lnTo>
                    <a:lnTo>
                      <a:pt x="531" y="345"/>
                    </a:lnTo>
                    <a:lnTo>
                      <a:pt x="523" y="370"/>
                    </a:lnTo>
                    <a:lnTo>
                      <a:pt x="523" y="388"/>
                    </a:lnTo>
                    <a:lnTo>
                      <a:pt x="513" y="406"/>
                    </a:lnTo>
                    <a:lnTo>
                      <a:pt x="487" y="414"/>
                    </a:lnTo>
                    <a:lnTo>
                      <a:pt x="469" y="424"/>
                    </a:lnTo>
                    <a:lnTo>
                      <a:pt x="444" y="432"/>
                    </a:lnTo>
                    <a:lnTo>
                      <a:pt x="414" y="442"/>
                    </a:lnTo>
                    <a:lnTo>
                      <a:pt x="389" y="457"/>
                    </a:lnTo>
                    <a:lnTo>
                      <a:pt x="363" y="468"/>
                    </a:lnTo>
                    <a:lnTo>
                      <a:pt x="335" y="475"/>
                    </a:lnTo>
                    <a:lnTo>
                      <a:pt x="320" y="486"/>
                    </a:lnTo>
                    <a:lnTo>
                      <a:pt x="291" y="475"/>
                    </a:lnTo>
                    <a:lnTo>
                      <a:pt x="272" y="457"/>
                    </a:lnTo>
                    <a:lnTo>
                      <a:pt x="247" y="450"/>
                    </a:lnTo>
                    <a:lnTo>
                      <a:pt x="229" y="442"/>
                    </a:lnTo>
                    <a:lnTo>
                      <a:pt x="211" y="432"/>
                    </a:lnTo>
                    <a:lnTo>
                      <a:pt x="185" y="424"/>
                    </a:lnTo>
                    <a:lnTo>
                      <a:pt x="167" y="414"/>
                    </a:lnTo>
                    <a:lnTo>
                      <a:pt x="149" y="396"/>
                    </a:lnTo>
                    <a:lnTo>
                      <a:pt x="131" y="388"/>
                    </a:lnTo>
                    <a:lnTo>
                      <a:pt x="117" y="370"/>
                    </a:lnTo>
                    <a:lnTo>
                      <a:pt x="106" y="352"/>
                    </a:lnTo>
                    <a:lnTo>
                      <a:pt x="88" y="345"/>
                    </a:lnTo>
                    <a:lnTo>
                      <a:pt x="81" y="327"/>
                    </a:lnTo>
                    <a:lnTo>
                      <a:pt x="63" y="308"/>
                    </a:lnTo>
                    <a:lnTo>
                      <a:pt x="45" y="302"/>
                    </a:lnTo>
                    <a:lnTo>
                      <a:pt x="37" y="284"/>
                    </a:lnTo>
                    <a:lnTo>
                      <a:pt x="26" y="272"/>
                    </a:lnTo>
                    <a:lnTo>
                      <a:pt x="26" y="254"/>
                    </a:lnTo>
                    <a:lnTo>
                      <a:pt x="26" y="247"/>
                    </a:lnTo>
                    <a:lnTo>
                      <a:pt x="18" y="229"/>
                    </a:lnTo>
                    <a:lnTo>
                      <a:pt x="18" y="221"/>
                    </a:lnTo>
                    <a:lnTo>
                      <a:pt x="8" y="203"/>
                    </a:lnTo>
                    <a:lnTo>
                      <a:pt x="8" y="193"/>
                    </a:lnTo>
                    <a:lnTo>
                      <a:pt x="0" y="178"/>
                    </a:lnTo>
                    <a:lnTo>
                      <a:pt x="18" y="167"/>
                    </a:lnTo>
                    <a:lnTo>
                      <a:pt x="26" y="160"/>
                    </a:lnTo>
                    <a:lnTo>
                      <a:pt x="37" y="149"/>
                    </a:lnTo>
                    <a:lnTo>
                      <a:pt x="45" y="142"/>
                    </a:lnTo>
                    <a:lnTo>
                      <a:pt x="55" y="130"/>
                    </a:lnTo>
                    <a:lnTo>
                      <a:pt x="63" y="124"/>
                    </a:lnTo>
                    <a:lnTo>
                      <a:pt x="69" y="116"/>
                    </a:lnTo>
                    <a:lnTo>
                      <a:pt x="81" y="116"/>
                    </a:lnTo>
                    <a:lnTo>
                      <a:pt x="88" y="98"/>
                    </a:lnTo>
                    <a:lnTo>
                      <a:pt x="88" y="87"/>
                    </a:lnTo>
                    <a:lnTo>
                      <a:pt x="99" y="79"/>
                    </a:lnTo>
                    <a:lnTo>
                      <a:pt x="106" y="69"/>
                    </a:lnTo>
                    <a:lnTo>
                      <a:pt x="106" y="55"/>
                    </a:lnTo>
                    <a:lnTo>
                      <a:pt x="117" y="43"/>
                    </a:lnTo>
                    <a:lnTo>
                      <a:pt x="124" y="36"/>
                    </a:lnTo>
                    <a:lnTo>
                      <a:pt x="124" y="25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5" name="Freeform 664"/>
              <p:cNvSpPr>
                <a:spLocks/>
              </p:cNvSpPr>
              <p:nvPr/>
            </p:nvSpPr>
            <p:spPr bwMode="auto">
              <a:xfrm>
                <a:off x="3887" y="1777"/>
                <a:ext cx="110" cy="97"/>
              </a:xfrm>
              <a:custGeom>
                <a:avLst/>
                <a:gdLst>
                  <a:gd name="T0" fmla="*/ 6 w 440"/>
                  <a:gd name="T1" fmla="*/ 1 h 389"/>
                  <a:gd name="T2" fmla="*/ 7 w 440"/>
                  <a:gd name="T3" fmla="*/ 1 h 389"/>
                  <a:gd name="T4" fmla="*/ 8 w 440"/>
                  <a:gd name="T5" fmla="*/ 1 h 389"/>
                  <a:gd name="T6" fmla="*/ 10 w 440"/>
                  <a:gd name="T7" fmla="*/ 1 h 389"/>
                  <a:gd name="T8" fmla="*/ 12 w 440"/>
                  <a:gd name="T9" fmla="*/ 2 h 389"/>
                  <a:gd name="T10" fmla="*/ 14 w 440"/>
                  <a:gd name="T11" fmla="*/ 2 h 389"/>
                  <a:gd name="T12" fmla="*/ 17 w 440"/>
                  <a:gd name="T13" fmla="*/ 3 h 389"/>
                  <a:gd name="T14" fmla="*/ 19 w 440"/>
                  <a:gd name="T15" fmla="*/ 4 h 389"/>
                  <a:gd name="T16" fmla="*/ 21 w 440"/>
                  <a:gd name="T17" fmla="*/ 6 h 389"/>
                  <a:gd name="T18" fmla="*/ 23 w 440"/>
                  <a:gd name="T19" fmla="*/ 7 h 389"/>
                  <a:gd name="T20" fmla="*/ 24 w 440"/>
                  <a:gd name="T21" fmla="*/ 8 h 389"/>
                  <a:gd name="T22" fmla="*/ 26 w 440"/>
                  <a:gd name="T23" fmla="*/ 9 h 389"/>
                  <a:gd name="T24" fmla="*/ 26 w 440"/>
                  <a:gd name="T25" fmla="*/ 11 h 389"/>
                  <a:gd name="T26" fmla="*/ 27 w 440"/>
                  <a:gd name="T27" fmla="*/ 12 h 389"/>
                  <a:gd name="T28" fmla="*/ 28 w 440"/>
                  <a:gd name="T29" fmla="*/ 14 h 389"/>
                  <a:gd name="T30" fmla="*/ 27 w 440"/>
                  <a:gd name="T31" fmla="*/ 15 h 389"/>
                  <a:gd name="T32" fmla="*/ 27 w 440"/>
                  <a:gd name="T33" fmla="*/ 18 h 389"/>
                  <a:gd name="T34" fmla="*/ 26 w 440"/>
                  <a:gd name="T35" fmla="*/ 20 h 389"/>
                  <a:gd name="T36" fmla="*/ 24 w 440"/>
                  <a:gd name="T37" fmla="*/ 21 h 389"/>
                  <a:gd name="T38" fmla="*/ 22 w 440"/>
                  <a:gd name="T39" fmla="*/ 22 h 389"/>
                  <a:gd name="T40" fmla="*/ 19 w 440"/>
                  <a:gd name="T41" fmla="*/ 23 h 389"/>
                  <a:gd name="T42" fmla="*/ 17 w 440"/>
                  <a:gd name="T43" fmla="*/ 24 h 389"/>
                  <a:gd name="T44" fmla="*/ 14 w 440"/>
                  <a:gd name="T45" fmla="*/ 24 h 389"/>
                  <a:gd name="T46" fmla="*/ 13 w 440"/>
                  <a:gd name="T47" fmla="*/ 23 h 389"/>
                  <a:gd name="T48" fmla="*/ 11 w 440"/>
                  <a:gd name="T49" fmla="*/ 22 h 389"/>
                  <a:gd name="T50" fmla="*/ 8 w 440"/>
                  <a:gd name="T51" fmla="*/ 21 h 389"/>
                  <a:gd name="T52" fmla="*/ 7 w 440"/>
                  <a:gd name="T53" fmla="*/ 19 h 389"/>
                  <a:gd name="T54" fmla="*/ 5 w 440"/>
                  <a:gd name="T55" fmla="*/ 18 h 389"/>
                  <a:gd name="T56" fmla="*/ 4 w 440"/>
                  <a:gd name="T57" fmla="*/ 16 h 389"/>
                  <a:gd name="T58" fmla="*/ 2 w 440"/>
                  <a:gd name="T59" fmla="*/ 15 h 389"/>
                  <a:gd name="T60" fmla="*/ 2 w 440"/>
                  <a:gd name="T61" fmla="*/ 14 h 389"/>
                  <a:gd name="T62" fmla="*/ 1 w 440"/>
                  <a:gd name="T63" fmla="*/ 13 h 389"/>
                  <a:gd name="T64" fmla="*/ 1 w 440"/>
                  <a:gd name="T65" fmla="*/ 11 h 389"/>
                  <a:gd name="T66" fmla="*/ 1 w 440"/>
                  <a:gd name="T67" fmla="*/ 10 h 389"/>
                  <a:gd name="T68" fmla="*/ 1 w 440"/>
                  <a:gd name="T69" fmla="*/ 9 h 389"/>
                  <a:gd name="T70" fmla="*/ 2 w 440"/>
                  <a:gd name="T71" fmla="*/ 8 h 389"/>
                  <a:gd name="T72" fmla="*/ 3 w 440"/>
                  <a:gd name="T73" fmla="*/ 7 h 389"/>
                  <a:gd name="T74" fmla="*/ 3 w 440"/>
                  <a:gd name="T75" fmla="*/ 6 h 389"/>
                  <a:gd name="T76" fmla="*/ 5 w 440"/>
                  <a:gd name="T77" fmla="*/ 6 h 389"/>
                  <a:gd name="T78" fmla="*/ 5 w 440"/>
                  <a:gd name="T79" fmla="*/ 4 h 389"/>
                  <a:gd name="T80" fmla="*/ 6 w 440"/>
                  <a:gd name="T81" fmla="*/ 3 h 389"/>
                  <a:gd name="T82" fmla="*/ 6 w 440"/>
                  <a:gd name="T83" fmla="*/ 2 h 38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0" h="389">
                    <a:moveTo>
                      <a:pt x="99" y="29"/>
                    </a:moveTo>
                    <a:lnTo>
                      <a:pt x="99" y="18"/>
                    </a:lnTo>
                    <a:lnTo>
                      <a:pt x="106" y="18"/>
                    </a:lnTo>
                    <a:lnTo>
                      <a:pt x="106" y="11"/>
                    </a:lnTo>
                    <a:lnTo>
                      <a:pt x="106" y="0"/>
                    </a:lnTo>
                    <a:lnTo>
                      <a:pt x="124" y="11"/>
                    </a:lnTo>
                    <a:lnTo>
                      <a:pt x="142" y="11"/>
                    </a:lnTo>
                    <a:lnTo>
                      <a:pt x="160" y="18"/>
                    </a:lnTo>
                    <a:lnTo>
                      <a:pt x="178" y="18"/>
                    </a:lnTo>
                    <a:lnTo>
                      <a:pt x="193" y="29"/>
                    </a:lnTo>
                    <a:lnTo>
                      <a:pt x="211" y="29"/>
                    </a:lnTo>
                    <a:lnTo>
                      <a:pt x="229" y="36"/>
                    </a:lnTo>
                    <a:lnTo>
                      <a:pt x="248" y="36"/>
                    </a:lnTo>
                    <a:lnTo>
                      <a:pt x="266" y="48"/>
                    </a:lnTo>
                    <a:lnTo>
                      <a:pt x="284" y="62"/>
                    </a:lnTo>
                    <a:lnTo>
                      <a:pt x="302" y="72"/>
                    </a:lnTo>
                    <a:lnTo>
                      <a:pt x="317" y="80"/>
                    </a:lnTo>
                    <a:lnTo>
                      <a:pt x="335" y="91"/>
                    </a:lnTo>
                    <a:lnTo>
                      <a:pt x="353" y="99"/>
                    </a:lnTo>
                    <a:lnTo>
                      <a:pt x="363" y="109"/>
                    </a:lnTo>
                    <a:lnTo>
                      <a:pt x="378" y="117"/>
                    </a:lnTo>
                    <a:lnTo>
                      <a:pt x="389" y="123"/>
                    </a:lnTo>
                    <a:lnTo>
                      <a:pt x="396" y="135"/>
                    </a:lnTo>
                    <a:lnTo>
                      <a:pt x="407" y="153"/>
                    </a:lnTo>
                    <a:lnTo>
                      <a:pt x="414" y="160"/>
                    </a:lnTo>
                    <a:lnTo>
                      <a:pt x="414" y="171"/>
                    </a:lnTo>
                    <a:lnTo>
                      <a:pt x="426" y="178"/>
                    </a:lnTo>
                    <a:lnTo>
                      <a:pt x="432" y="196"/>
                    </a:lnTo>
                    <a:lnTo>
                      <a:pt x="440" y="204"/>
                    </a:lnTo>
                    <a:lnTo>
                      <a:pt x="440" y="222"/>
                    </a:lnTo>
                    <a:lnTo>
                      <a:pt x="432" y="240"/>
                    </a:lnTo>
                    <a:lnTo>
                      <a:pt x="432" y="247"/>
                    </a:lnTo>
                    <a:lnTo>
                      <a:pt x="426" y="265"/>
                    </a:lnTo>
                    <a:lnTo>
                      <a:pt x="426" y="283"/>
                    </a:lnTo>
                    <a:lnTo>
                      <a:pt x="414" y="301"/>
                    </a:lnTo>
                    <a:lnTo>
                      <a:pt x="414" y="320"/>
                    </a:lnTo>
                    <a:lnTo>
                      <a:pt x="407" y="326"/>
                    </a:lnTo>
                    <a:lnTo>
                      <a:pt x="389" y="338"/>
                    </a:lnTo>
                    <a:lnTo>
                      <a:pt x="371" y="345"/>
                    </a:lnTo>
                    <a:lnTo>
                      <a:pt x="353" y="356"/>
                    </a:lnTo>
                    <a:lnTo>
                      <a:pt x="327" y="363"/>
                    </a:lnTo>
                    <a:lnTo>
                      <a:pt x="309" y="371"/>
                    </a:lnTo>
                    <a:lnTo>
                      <a:pt x="291" y="381"/>
                    </a:lnTo>
                    <a:lnTo>
                      <a:pt x="273" y="389"/>
                    </a:lnTo>
                    <a:lnTo>
                      <a:pt x="248" y="389"/>
                    </a:lnTo>
                    <a:lnTo>
                      <a:pt x="229" y="381"/>
                    </a:lnTo>
                    <a:lnTo>
                      <a:pt x="223" y="381"/>
                    </a:lnTo>
                    <a:lnTo>
                      <a:pt x="203" y="371"/>
                    </a:lnTo>
                    <a:lnTo>
                      <a:pt x="185" y="363"/>
                    </a:lnTo>
                    <a:lnTo>
                      <a:pt x="167" y="356"/>
                    </a:lnTo>
                    <a:lnTo>
                      <a:pt x="149" y="345"/>
                    </a:lnTo>
                    <a:lnTo>
                      <a:pt x="131" y="338"/>
                    </a:lnTo>
                    <a:lnTo>
                      <a:pt x="113" y="326"/>
                    </a:lnTo>
                    <a:lnTo>
                      <a:pt x="106" y="308"/>
                    </a:lnTo>
                    <a:lnTo>
                      <a:pt x="99" y="301"/>
                    </a:lnTo>
                    <a:lnTo>
                      <a:pt x="81" y="295"/>
                    </a:lnTo>
                    <a:lnTo>
                      <a:pt x="70" y="283"/>
                    </a:lnTo>
                    <a:lnTo>
                      <a:pt x="63" y="265"/>
                    </a:lnTo>
                    <a:lnTo>
                      <a:pt x="51" y="258"/>
                    </a:lnTo>
                    <a:lnTo>
                      <a:pt x="37" y="247"/>
                    </a:lnTo>
                    <a:lnTo>
                      <a:pt x="27" y="232"/>
                    </a:lnTo>
                    <a:lnTo>
                      <a:pt x="27" y="222"/>
                    </a:lnTo>
                    <a:lnTo>
                      <a:pt x="19" y="214"/>
                    </a:lnTo>
                    <a:lnTo>
                      <a:pt x="19" y="204"/>
                    </a:lnTo>
                    <a:lnTo>
                      <a:pt x="19" y="196"/>
                    </a:lnTo>
                    <a:lnTo>
                      <a:pt x="8" y="178"/>
                    </a:lnTo>
                    <a:lnTo>
                      <a:pt x="8" y="171"/>
                    </a:lnTo>
                    <a:lnTo>
                      <a:pt x="8" y="160"/>
                    </a:lnTo>
                    <a:lnTo>
                      <a:pt x="0" y="153"/>
                    </a:lnTo>
                    <a:lnTo>
                      <a:pt x="8" y="142"/>
                    </a:lnTo>
                    <a:lnTo>
                      <a:pt x="19" y="135"/>
                    </a:lnTo>
                    <a:lnTo>
                      <a:pt x="27" y="123"/>
                    </a:lnTo>
                    <a:lnTo>
                      <a:pt x="37" y="123"/>
                    </a:lnTo>
                    <a:lnTo>
                      <a:pt x="45" y="117"/>
                    </a:lnTo>
                    <a:lnTo>
                      <a:pt x="45" y="109"/>
                    </a:lnTo>
                    <a:lnTo>
                      <a:pt x="51" y="99"/>
                    </a:lnTo>
                    <a:lnTo>
                      <a:pt x="63" y="99"/>
                    </a:lnTo>
                    <a:lnTo>
                      <a:pt x="70" y="91"/>
                    </a:lnTo>
                    <a:lnTo>
                      <a:pt x="70" y="80"/>
                    </a:lnTo>
                    <a:lnTo>
                      <a:pt x="81" y="72"/>
                    </a:lnTo>
                    <a:lnTo>
                      <a:pt x="81" y="62"/>
                    </a:lnTo>
                    <a:lnTo>
                      <a:pt x="88" y="54"/>
                    </a:lnTo>
                    <a:lnTo>
                      <a:pt x="88" y="48"/>
                    </a:lnTo>
                    <a:lnTo>
                      <a:pt x="99" y="36"/>
                    </a:lnTo>
                    <a:lnTo>
                      <a:pt x="99" y="29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6" name="Freeform 665"/>
              <p:cNvSpPr>
                <a:spLocks/>
              </p:cNvSpPr>
              <p:nvPr/>
            </p:nvSpPr>
            <p:spPr bwMode="auto">
              <a:xfrm>
                <a:off x="3892" y="1781"/>
                <a:ext cx="81" cy="73"/>
              </a:xfrm>
              <a:custGeom>
                <a:avLst/>
                <a:gdLst>
                  <a:gd name="T0" fmla="*/ 4 w 326"/>
                  <a:gd name="T1" fmla="*/ 1 h 290"/>
                  <a:gd name="T2" fmla="*/ 5 w 326"/>
                  <a:gd name="T3" fmla="*/ 0 h 290"/>
                  <a:gd name="T4" fmla="*/ 11 w 326"/>
                  <a:gd name="T5" fmla="*/ 2 h 290"/>
                  <a:gd name="T6" fmla="*/ 17 w 326"/>
                  <a:gd name="T7" fmla="*/ 5 h 290"/>
                  <a:gd name="T8" fmla="*/ 20 w 326"/>
                  <a:gd name="T9" fmla="*/ 10 h 290"/>
                  <a:gd name="T10" fmla="*/ 19 w 326"/>
                  <a:gd name="T11" fmla="*/ 16 h 290"/>
                  <a:gd name="T12" fmla="*/ 11 w 326"/>
                  <a:gd name="T13" fmla="*/ 18 h 290"/>
                  <a:gd name="T14" fmla="*/ 5 w 326"/>
                  <a:gd name="T15" fmla="*/ 15 h 290"/>
                  <a:gd name="T16" fmla="*/ 1 w 326"/>
                  <a:gd name="T17" fmla="*/ 11 h 290"/>
                  <a:gd name="T18" fmla="*/ 0 w 326"/>
                  <a:gd name="T19" fmla="*/ 7 h 290"/>
                  <a:gd name="T20" fmla="*/ 3 w 326"/>
                  <a:gd name="T21" fmla="*/ 5 h 290"/>
                  <a:gd name="T22" fmla="*/ 4 w 326"/>
                  <a:gd name="T23" fmla="*/ 1 h 2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6" h="290">
                    <a:moveTo>
                      <a:pt x="69" y="18"/>
                    </a:moveTo>
                    <a:lnTo>
                      <a:pt x="80" y="0"/>
                    </a:lnTo>
                    <a:lnTo>
                      <a:pt x="184" y="30"/>
                    </a:lnTo>
                    <a:lnTo>
                      <a:pt x="283" y="81"/>
                    </a:lnTo>
                    <a:lnTo>
                      <a:pt x="326" y="153"/>
                    </a:lnTo>
                    <a:lnTo>
                      <a:pt x="308" y="247"/>
                    </a:lnTo>
                    <a:lnTo>
                      <a:pt x="184" y="290"/>
                    </a:lnTo>
                    <a:lnTo>
                      <a:pt x="87" y="240"/>
                    </a:lnTo>
                    <a:lnTo>
                      <a:pt x="18" y="168"/>
                    </a:lnTo>
                    <a:lnTo>
                      <a:pt x="0" y="105"/>
                    </a:lnTo>
                    <a:lnTo>
                      <a:pt x="44" y="73"/>
                    </a:lnTo>
                    <a:lnTo>
                      <a:pt x="69" y="1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7" name="Freeform 666"/>
              <p:cNvSpPr>
                <a:spLocks/>
              </p:cNvSpPr>
              <p:nvPr/>
            </p:nvSpPr>
            <p:spPr bwMode="auto">
              <a:xfrm>
                <a:off x="3547" y="1901"/>
                <a:ext cx="239" cy="332"/>
              </a:xfrm>
              <a:custGeom>
                <a:avLst/>
                <a:gdLst>
                  <a:gd name="T0" fmla="*/ 47 w 955"/>
                  <a:gd name="T1" fmla="*/ 3 h 1327"/>
                  <a:gd name="T2" fmla="*/ 51 w 955"/>
                  <a:gd name="T3" fmla="*/ 3 h 1327"/>
                  <a:gd name="T4" fmla="*/ 59 w 955"/>
                  <a:gd name="T5" fmla="*/ 29 h 1327"/>
                  <a:gd name="T6" fmla="*/ 60 w 955"/>
                  <a:gd name="T7" fmla="*/ 57 h 1327"/>
                  <a:gd name="T8" fmla="*/ 52 w 955"/>
                  <a:gd name="T9" fmla="*/ 75 h 1327"/>
                  <a:gd name="T10" fmla="*/ 28 w 955"/>
                  <a:gd name="T11" fmla="*/ 83 h 1327"/>
                  <a:gd name="T12" fmla="*/ 2 w 955"/>
                  <a:gd name="T13" fmla="*/ 64 h 1327"/>
                  <a:gd name="T14" fmla="*/ 0 w 955"/>
                  <a:gd name="T15" fmla="*/ 35 h 1327"/>
                  <a:gd name="T16" fmla="*/ 6 w 955"/>
                  <a:gd name="T17" fmla="*/ 12 h 1327"/>
                  <a:gd name="T18" fmla="*/ 17 w 955"/>
                  <a:gd name="T19" fmla="*/ 0 h 1327"/>
                  <a:gd name="T20" fmla="*/ 32 w 955"/>
                  <a:gd name="T21" fmla="*/ 4 h 1327"/>
                  <a:gd name="T22" fmla="*/ 47 w 955"/>
                  <a:gd name="T23" fmla="*/ 3 h 13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55" h="1327">
                    <a:moveTo>
                      <a:pt x="744" y="51"/>
                    </a:moveTo>
                    <a:lnTo>
                      <a:pt x="813" y="43"/>
                    </a:lnTo>
                    <a:lnTo>
                      <a:pt x="936" y="457"/>
                    </a:lnTo>
                    <a:lnTo>
                      <a:pt x="955" y="913"/>
                    </a:lnTo>
                    <a:lnTo>
                      <a:pt x="824" y="1204"/>
                    </a:lnTo>
                    <a:lnTo>
                      <a:pt x="450" y="1327"/>
                    </a:lnTo>
                    <a:lnTo>
                      <a:pt x="36" y="1022"/>
                    </a:lnTo>
                    <a:lnTo>
                      <a:pt x="0" y="562"/>
                    </a:lnTo>
                    <a:lnTo>
                      <a:pt x="99" y="191"/>
                    </a:lnTo>
                    <a:lnTo>
                      <a:pt x="275" y="0"/>
                    </a:lnTo>
                    <a:lnTo>
                      <a:pt x="511" y="69"/>
                    </a:lnTo>
                    <a:lnTo>
                      <a:pt x="744" y="5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8" name="Freeform 667"/>
              <p:cNvSpPr>
                <a:spLocks/>
              </p:cNvSpPr>
              <p:nvPr/>
            </p:nvSpPr>
            <p:spPr bwMode="auto">
              <a:xfrm>
                <a:off x="3561" y="1901"/>
                <a:ext cx="218" cy="303"/>
              </a:xfrm>
              <a:custGeom>
                <a:avLst/>
                <a:gdLst>
                  <a:gd name="T0" fmla="*/ 43 w 874"/>
                  <a:gd name="T1" fmla="*/ 3 h 1212"/>
                  <a:gd name="T2" fmla="*/ 44 w 874"/>
                  <a:gd name="T3" fmla="*/ 3 h 1212"/>
                  <a:gd name="T4" fmla="*/ 45 w 874"/>
                  <a:gd name="T5" fmla="*/ 3 h 1212"/>
                  <a:gd name="T6" fmla="*/ 46 w 874"/>
                  <a:gd name="T7" fmla="*/ 3 h 1212"/>
                  <a:gd name="T8" fmla="*/ 48 w 874"/>
                  <a:gd name="T9" fmla="*/ 9 h 1212"/>
                  <a:gd name="T10" fmla="*/ 50 w 874"/>
                  <a:gd name="T11" fmla="*/ 14 h 1212"/>
                  <a:gd name="T12" fmla="*/ 52 w 874"/>
                  <a:gd name="T13" fmla="*/ 21 h 1212"/>
                  <a:gd name="T14" fmla="*/ 53 w 874"/>
                  <a:gd name="T15" fmla="*/ 26 h 1212"/>
                  <a:gd name="T16" fmla="*/ 54 w 874"/>
                  <a:gd name="T17" fmla="*/ 33 h 1212"/>
                  <a:gd name="T18" fmla="*/ 54 w 874"/>
                  <a:gd name="T19" fmla="*/ 40 h 1212"/>
                  <a:gd name="T20" fmla="*/ 54 w 874"/>
                  <a:gd name="T21" fmla="*/ 46 h 1212"/>
                  <a:gd name="T22" fmla="*/ 54 w 874"/>
                  <a:gd name="T23" fmla="*/ 53 h 1212"/>
                  <a:gd name="T24" fmla="*/ 53 w 874"/>
                  <a:gd name="T25" fmla="*/ 57 h 1212"/>
                  <a:gd name="T26" fmla="*/ 51 w 874"/>
                  <a:gd name="T27" fmla="*/ 61 h 1212"/>
                  <a:gd name="T28" fmla="*/ 49 w 874"/>
                  <a:gd name="T29" fmla="*/ 65 h 1212"/>
                  <a:gd name="T30" fmla="*/ 47 w 874"/>
                  <a:gd name="T31" fmla="*/ 69 h 1212"/>
                  <a:gd name="T32" fmla="*/ 41 w 874"/>
                  <a:gd name="T33" fmla="*/ 71 h 1212"/>
                  <a:gd name="T34" fmla="*/ 36 w 874"/>
                  <a:gd name="T35" fmla="*/ 73 h 1212"/>
                  <a:gd name="T36" fmla="*/ 31 w 874"/>
                  <a:gd name="T37" fmla="*/ 74 h 1212"/>
                  <a:gd name="T38" fmla="*/ 25 w 874"/>
                  <a:gd name="T39" fmla="*/ 76 h 1212"/>
                  <a:gd name="T40" fmla="*/ 19 w 874"/>
                  <a:gd name="T41" fmla="*/ 72 h 1212"/>
                  <a:gd name="T42" fmla="*/ 14 w 874"/>
                  <a:gd name="T43" fmla="*/ 67 h 1212"/>
                  <a:gd name="T44" fmla="*/ 8 w 874"/>
                  <a:gd name="T45" fmla="*/ 63 h 1212"/>
                  <a:gd name="T46" fmla="*/ 2 w 874"/>
                  <a:gd name="T47" fmla="*/ 58 h 1212"/>
                  <a:gd name="T48" fmla="*/ 1 w 874"/>
                  <a:gd name="T49" fmla="*/ 52 h 1212"/>
                  <a:gd name="T50" fmla="*/ 1 w 874"/>
                  <a:gd name="T51" fmla="*/ 46 h 1212"/>
                  <a:gd name="T52" fmla="*/ 0 w 874"/>
                  <a:gd name="T53" fmla="*/ 39 h 1212"/>
                  <a:gd name="T54" fmla="*/ 0 w 874"/>
                  <a:gd name="T55" fmla="*/ 33 h 1212"/>
                  <a:gd name="T56" fmla="*/ 1 w 874"/>
                  <a:gd name="T57" fmla="*/ 28 h 1212"/>
                  <a:gd name="T58" fmla="*/ 3 w 874"/>
                  <a:gd name="T59" fmla="*/ 22 h 1212"/>
                  <a:gd name="T60" fmla="*/ 4 w 874"/>
                  <a:gd name="T61" fmla="*/ 16 h 1212"/>
                  <a:gd name="T62" fmla="*/ 5 w 874"/>
                  <a:gd name="T63" fmla="*/ 11 h 1212"/>
                  <a:gd name="T64" fmla="*/ 8 w 874"/>
                  <a:gd name="T65" fmla="*/ 8 h 1212"/>
                  <a:gd name="T66" fmla="*/ 10 w 874"/>
                  <a:gd name="T67" fmla="*/ 6 h 1212"/>
                  <a:gd name="T68" fmla="*/ 13 w 874"/>
                  <a:gd name="T69" fmla="*/ 3 h 1212"/>
                  <a:gd name="T70" fmla="*/ 15 w 874"/>
                  <a:gd name="T71" fmla="*/ 0 h 1212"/>
                  <a:gd name="T72" fmla="*/ 19 w 874"/>
                  <a:gd name="T73" fmla="*/ 1 h 1212"/>
                  <a:gd name="T74" fmla="*/ 22 w 874"/>
                  <a:gd name="T75" fmla="*/ 2 h 1212"/>
                  <a:gd name="T76" fmla="*/ 25 w 874"/>
                  <a:gd name="T77" fmla="*/ 3 h 1212"/>
                  <a:gd name="T78" fmla="*/ 28 w 874"/>
                  <a:gd name="T79" fmla="*/ 4 h 1212"/>
                  <a:gd name="T80" fmla="*/ 32 w 874"/>
                  <a:gd name="T81" fmla="*/ 4 h 1212"/>
                  <a:gd name="T82" fmla="*/ 36 w 874"/>
                  <a:gd name="T83" fmla="*/ 4 h 1212"/>
                  <a:gd name="T84" fmla="*/ 39 w 874"/>
                  <a:gd name="T85" fmla="*/ 3 h 1212"/>
                  <a:gd name="T86" fmla="*/ 42 w 874"/>
                  <a:gd name="T87" fmla="*/ 3 h 12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74" h="1212">
                    <a:moveTo>
                      <a:pt x="679" y="51"/>
                    </a:moveTo>
                    <a:lnTo>
                      <a:pt x="690" y="51"/>
                    </a:lnTo>
                    <a:lnTo>
                      <a:pt x="698" y="43"/>
                    </a:lnTo>
                    <a:lnTo>
                      <a:pt x="708" y="43"/>
                    </a:lnTo>
                    <a:lnTo>
                      <a:pt x="716" y="43"/>
                    </a:lnTo>
                    <a:lnTo>
                      <a:pt x="723" y="43"/>
                    </a:lnTo>
                    <a:lnTo>
                      <a:pt x="734" y="43"/>
                    </a:lnTo>
                    <a:lnTo>
                      <a:pt x="741" y="43"/>
                    </a:lnTo>
                    <a:lnTo>
                      <a:pt x="759" y="87"/>
                    </a:lnTo>
                    <a:lnTo>
                      <a:pt x="770" y="137"/>
                    </a:lnTo>
                    <a:lnTo>
                      <a:pt x="784" y="184"/>
                    </a:lnTo>
                    <a:lnTo>
                      <a:pt x="802" y="228"/>
                    </a:lnTo>
                    <a:lnTo>
                      <a:pt x="813" y="279"/>
                    </a:lnTo>
                    <a:lnTo>
                      <a:pt x="831" y="326"/>
                    </a:lnTo>
                    <a:lnTo>
                      <a:pt x="838" y="369"/>
                    </a:lnTo>
                    <a:lnTo>
                      <a:pt x="856" y="420"/>
                    </a:lnTo>
                    <a:lnTo>
                      <a:pt x="856" y="475"/>
                    </a:lnTo>
                    <a:lnTo>
                      <a:pt x="864" y="526"/>
                    </a:lnTo>
                    <a:lnTo>
                      <a:pt x="864" y="580"/>
                    </a:lnTo>
                    <a:lnTo>
                      <a:pt x="864" y="635"/>
                    </a:lnTo>
                    <a:lnTo>
                      <a:pt x="864" y="686"/>
                    </a:lnTo>
                    <a:lnTo>
                      <a:pt x="874" y="740"/>
                    </a:lnTo>
                    <a:lnTo>
                      <a:pt x="874" y="790"/>
                    </a:lnTo>
                    <a:lnTo>
                      <a:pt x="874" y="844"/>
                    </a:lnTo>
                    <a:lnTo>
                      <a:pt x="856" y="870"/>
                    </a:lnTo>
                    <a:lnTo>
                      <a:pt x="846" y="907"/>
                    </a:lnTo>
                    <a:lnTo>
                      <a:pt x="831" y="943"/>
                    </a:lnTo>
                    <a:lnTo>
                      <a:pt x="813" y="976"/>
                    </a:lnTo>
                    <a:lnTo>
                      <a:pt x="795" y="1004"/>
                    </a:lnTo>
                    <a:lnTo>
                      <a:pt x="784" y="1037"/>
                    </a:lnTo>
                    <a:lnTo>
                      <a:pt x="770" y="1070"/>
                    </a:lnTo>
                    <a:lnTo>
                      <a:pt x="752" y="1106"/>
                    </a:lnTo>
                    <a:lnTo>
                      <a:pt x="708" y="1113"/>
                    </a:lnTo>
                    <a:lnTo>
                      <a:pt x="661" y="1131"/>
                    </a:lnTo>
                    <a:lnTo>
                      <a:pt x="617" y="1142"/>
                    </a:lnTo>
                    <a:lnTo>
                      <a:pt x="581" y="1161"/>
                    </a:lnTo>
                    <a:lnTo>
                      <a:pt x="538" y="1175"/>
                    </a:lnTo>
                    <a:lnTo>
                      <a:pt x="494" y="1186"/>
                    </a:lnTo>
                    <a:lnTo>
                      <a:pt x="450" y="1204"/>
                    </a:lnTo>
                    <a:lnTo>
                      <a:pt x="407" y="1212"/>
                    </a:lnTo>
                    <a:lnTo>
                      <a:pt x="363" y="1175"/>
                    </a:lnTo>
                    <a:lnTo>
                      <a:pt x="309" y="1142"/>
                    </a:lnTo>
                    <a:lnTo>
                      <a:pt x="266" y="1106"/>
                    </a:lnTo>
                    <a:lnTo>
                      <a:pt x="221" y="1070"/>
                    </a:lnTo>
                    <a:lnTo>
                      <a:pt x="178" y="1037"/>
                    </a:lnTo>
                    <a:lnTo>
                      <a:pt x="124" y="1004"/>
                    </a:lnTo>
                    <a:lnTo>
                      <a:pt x="81" y="968"/>
                    </a:lnTo>
                    <a:lnTo>
                      <a:pt x="37" y="932"/>
                    </a:lnTo>
                    <a:lnTo>
                      <a:pt x="26" y="881"/>
                    </a:lnTo>
                    <a:lnTo>
                      <a:pt x="26" y="826"/>
                    </a:lnTo>
                    <a:lnTo>
                      <a:pt x="19" y="783"/>
                    </a:lnTo>
                    <a:lnTo>
                      <a:pt x="19" y="729"/>
                    </a:lnTo>
                    <a:lnTo>
                      <a:pt x="8" y="678"/>
                    </a:lnTo>
                    <a:lnTo>
                      <a:pt x="8" y="623"/>
                    </a:lnTo>
                    <a:lnTo>
                      <a:pt x="0" y="572"/>
                    </a:lnTo>
                    <a:lnTo>
                      <a:pt x="0" y="518"/>
                    </a:lnTo>
                    <a:lnTo>
                      <a:pt x="8" y="475"/>
                    </a:lnTo>
                    <a:lnTo>
                      <a:pt x="19" y="438"/>
                    </a:lnTo>
                    <a:lnTo>
                      <a:pt x="26" y="395"/>
                    </a:lnTo>
                    <a:lnTo>
                      <a:pt x="45" y="351"/>
                    </a:lnTo>
                    <a:lnTo>
                      <a:pt x="55" y="308"/>
                    </a:lnTo>
                    <a:lnTo>
                      <a:pt x="63" y="260"/>
                    </a:lnTo>
                    <a:lnTo>
                      <a:pt x="70" y="217"/>
                    </a:lnTo>
                    <a:lnTo>
                      <a:pt x="88" y="173"/>
                    </a:lnTo>
                    <a:lnTo>
                      <a:pt x="106" y="155"/>
                    </a:lnTo>
                    <a:lnTo>
                      <a:pt x="124" y="130"/>
                    </a:lnTo>
                    <a:lnTo>
                      <a:pt x="142" y="112"/>
                    </a:lnTo>
                    <a:lnTo>
                      <a:pt x="167" y="87"/>
                    </a:lnTo>
                    <a:lnTo>
                      <a:pt x="185" y="69"/>
                    </a:lnTo>
                    <a:lnTo>
                      <a:pt x="203" y="43"/>
                    </a:lnTo>
                    <a:lnTo>
                      <a:pt x="229" y="25"/>
                    </a:lnTo>
                    <a:lnTo>
                      <a:pt x="248" y="0"/>
                    </a:lnTo>
                    <a:lnTo>
                      <a:pt x="272" y="6"/>
                    </a:lnTo>
                    <a:lnTo>
                      <a:pt x="302" y="14"/>
                    </a:lnTo>
                    <a:lnTo>
                      <a:pt x="327" y="25"/>
                    </a:lnTo>
                    <a:lnTo>
                      <a:pt x="353" y="32"/>
                    </a:lnTo>
                    <a:lnTo>
                      <a:pt x="381" y="43"/>
                    </a:lnTo>
                    <a:lnTo>
                      <a:pt x="407" y="51"/>
                    </a:lnTo>
                    <a:lnTo>
                      <a:pt x="432" y="61"/>
                    </a:lnTo>
                    <a:lnTo>
                      <a:pt x="457" y="69"/>
                    </a:lnTo>
                    <a:lnTo>
                      <a:pt x="487" y="61"/>
                    </a:lnTo>
                    <a:lnTo>
                      <a:pt x="512" y="61"/>
                    </a:lnTo>
                    <a:lnTo>
                      <a:pt x="538" y="61"/>
                    </a:lnTo>
                    <a:lnTo>
                      <a:pt x="574" y="61"/>
                    </a:lnTo>
                    <a:lnTo>
                      <a:pt x="599" y="51"/>
                    </a:lnTo>
                    <a:lnTo>
                      <a:pt x="628" y="51"/>
                    </a:lnTo>
                    <a:lnTo>
                      <a:pt x="653" y="51"/>
                    </a:lnTo>
                    <a:lnTo>
                      <a:pt x="679" y="51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9" name="Freeform 668"/>
              <p:cNvSpPr>
                <a:spLocks/>
              </p:cNvSpPr>
              <p:nvPr/>
            </p:nvSpPr>
            <p:spPr bwMode="auto">
              <a:xfrm>
                <a:off x="3572" y="1901"/>
                <a:ext cx="200" cy="277"/>
              </a:xfrm>
              <a:custGeom>
                <a:avLst/>
                <a:gdLst>
                  <a:gd name="T0" fmla="*/ 39 w 801"/>
                  <a:gd name="T1" fmla="*/ 3 h 1106"/>
                  <a:gd name="T2" fmla="*/ 40 w 801"/>
                  <a:gd name="T3" fmla="*/ 3 h 1106"/>
                  <a:gd name="T4" fmla="*/ 41 w 801"/>
                  <a:gd name="T5" fmla="*/ 3 h 1106"/>
                  <a:gd name="T6" fmla="*/ 42 w 801"/>
                  <a:gd name="T7" fmla="*/ 3 h 1106"/>
                  <a:gd name="T8" fmla="*/ 44 w 801"/>
                  <a:gd name="T9" fmla="*/ 8 h 1106"/>
                  <a:gd name="T10" fmla="*/ 46 w 801"/>
                  <a:gd name="T11" fmla="*/ 13 h 1106"/>
                  <a:gd name="T12" fmla="*/ 47 w 801"/>
                  <a:gd name="T13" fmla="*/ 19 h 1106"/>
                  <a:gd name="T14" fmla="*/ 49 w 801"/>
                  <a:gd name="T15" fmla="*/ 24 h 1106"/>
                  <a:gd name="T16" fmla="*/ 49 w 801"/>
                  <a:gd name="T17" fmla="*/ 30 h 1106"/>
                  <a:gd name="T18" fmla="*/ 49 w 801"/>
                  <a:gd name="T19" fmla="*/ 36 h 1106"/>
                  <a:gd name="T20" fmla="*/ 49 w 801"/>
                  <a:gd name="T21" fmla="*/ 42 h 1106"/>
                  <a:gd name="T22" fmla="*/ 50 w 801"/>
                  <a:gd name="T23" fmla="*/ 48 h 1106"/>
                  <a:gd name="T24" fmla="*/ 48 w 801"/>
                  <a:gd name="T25" fmla="*/ 52 h 1106"/>
                  <a:gd name="T26" fmla="*/ 46 w 801"/>
                  <a:gd name="T27" fmla="*/ 56 h 1106"/>
                  <a:gd name="T28" fmla="*/ 44 w 801"/>
                  <a:gd name="T29" fmla="*/ 60 h 1106"/>
                  <a:gd name="T30" fmla="*/ 43 w 801"/>
                  <a:gd name="T31" fmla="*/ 63 h 1106"/>
                  <a:gd name="T32" fmla="*/ 38 w 801"/>
                  <a:gd name="T33" fmla="*/ 65 h 1106"/>
                  <a:gd name="T34" fmla="*/ 33 w 801"/>
                  <a:gd name="T35" fmla="*/ 66 h 1106"/>
                  <a:gd name="T36" fmla="*/ 28 w 801"/>
                  <a:gd name="T37" fmla="*/ 68 h 1106"/>
                  <a:gd name="T38" fmla="*/ 23 w 801"/>
                  <a:gd name="T39" fmla="*/ 69 h 1106"/>
                  <a:gd name="T40" fmla="*/ 18 w 801"/>
                  <a:gd name="T41" fmla="*/ 65 h 1106"/>
                  <a:gd name="T42" fmla="*/ 13 w 801"/>
                  <a:gd name="T43" fmla="*/ 61 h 1106"/>
                  <a:gd name="T44" fmla="*/ 7 w 801"/>
                  <a:gd name="T45" fmla="*/ 57 h 1106"/>
                  <a:gd name="T46" fmla="*/ 2 w 801"/>
                  <a:gd name="T47" fmla="*/ 53 h 1106"/>
                  <a:gd name="T48" fmla="*/ 1 w 801"/>
                  <a:gd name="T49" fmla="*/ 48 h 1106"/>
                  <a:gd name="T50" fmla="*/ 1 w 801"/>
                  <a:gd name="T51" fmla="*/ 41 h 1106"/>
                  <a:gd name="T52" fmla="*/ 0 w 801"/>
                  <a:gd name="T53" fmla="*/ 36 h 1106"/>
                  <a:gd name="T54" fmla="*/ 0 w 801"/>
                  <a:gd name="T55" fmla="*/ 30 h 1106"/>
                  <a:gd name="T56" fmla="*/ 1 w 801"/>
                  <a:gd name="T57" fmla="*/ 25 h 1106"/>
                  <a:gd name="T58" fmla="*/ 3 w 801"/>
                  <a:gd name="T59" fmla="*/ 20 h 1106"/>
                  <a:gd name="T60" fmla="*/ 4 w 801"/>
                  <a:gd name="T61" fmla="*/ 16 h 1106"/>
                  <a:gd name="T62" fmla="*/ 5 w 801"/>
                  <a:gd name="T63" fmla="*/ 11 h 1106"/>
                  <a:gd name="T64" fmla="*/ 7 w 801"/>
                  <a:gd name="T65" fmla="*/ 8 h 1106"/>
                  <a:gd name="T66" fmla="*/ 10 w 801"/>
                  <a:gd name="T67" fmla="*/ 6 h 1106"/>
                  <a:gd name="T68" fmla="*/ 12 w 801"/>
                  <a:gd name="T69" fmla="*/ 3 h 1106"/>
                  <a:gd name="T70" fmla="*/ 14 w 801"/>
                  <a:gd name="T71" fmla="*/ 0 h 1106"/>
                  <a:gd name="T72" fmla="*/ 17 w 801"/>
                  <a:gd name="T73" fmla="*/ 1 h 1106"/>
                  <a:gd name="T74" fmla="*/ 20 w 801"/>
                  <a:gd name="T75" fmla="*/ 2 h 1106"/>
                  <a:gd name="T76" fmla="*/ 24 w 801"/>
                  <a:gd name="T77" fmla="*/ 3 h 1106"/>
                  <a:gd name="T78" fmla="*/ 26 w 801"/>
                  <a:gd name="T79" fmla="*/ 4 h 1106"/>
                  <a:gd name="T80" fmla="*/ 30 w 801"/>
                  <a:gd name="T81" fmla="*/ 4 h 1106"/>
                  <a:gd name="T82" fmla="*/ 32 w 801"/>
                  <a:gd name="T83" fmla="*/ 3 h 1106"/>
                  <a:gd name="T84" fmla="*/ 36 w 801"/>
                  <a:gd name="T85" fmla="*/ 3 h 1106"/>
                  <a:gd name="T86" fmla="*/ 38 w 801"/>
                  <a:gd name="T87" fmla="*/ 3 h 1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01" h="1106">
                    <a:moveTo>
                      <a:pt x="616" y="43"/>
                    </a:moveTo>
                    <a:lnTo>
                      <a:pt x="627" y="43"/>
                    </a:lnTo>
                    <a:lnTo>
                      <a:pt x="634" y="43"/>
                    </a:lnTo>
                    <a:lnTo>
                      <a:pt x="645" y="43"/>
                    </a:lnTo>
                    <a:lnTo>
                      <a:pt x="653" y="43"/>
                    </a:lnTo>
                    <a:lnTo>
                      <a:pt x="663" y="43"/>
                    </a:lnTo>
                    <a:lnTo>
                      <a:pt x="671" y="43"/>
                    </a:lnTo>
                    <a:lnTo>
                      <a:pt x="678" y="43"/>
                    </a:lnTo>
                    <a:lnTo>
                      <a:pt x="696" y="87"/>
                    </a:lnTo>
                    <a:lnTo>
                      <a:pt x="707" y="123"/>
                    </a:lnTo>
                    <a:lnTo>
                      <a:pt x="725" y="166"/>
                    </a:lnTo>
                    <a:lnTo>
                      <a:pt x="732" y="209"/>
                    </a:lnTo>
                    <a:lnTo>
                      <a:pt x="739" y="254"/>
                    </a:lnTo>
                    <a:lnTo>
                      <a:pt x="757" y="297"/>
                    </a:lnTo>
                    <a:lnTo>
                      <a:pt x="768" y="341"/>
                    </a:lnTo>
                    <a:lnTo>
                      <a:pt x="786" y="387"/>
                    </a:lnTo>
                    <a:lnTo>
                      <a:pt x="786" y="432"/>
                    </a:lnTo>
                    <a:lnTo>
                      <a:pt x="786" y="481"/>
                    </a:lnTo>
                    <a:lnTo>
                      <a:pt x="793" y="526"/>
                    </a:lnTo>
                    <a:lnTo>
                      <a:pt x="793" y="572"/>
                    </a:lnTo>
                    <a:lnTo>
                      <a:pt x="793" y="623"/>
                    </a:lnTo>
                    <a:lnTo>
                      <a:pt x="793" y="667"/>
                    </a:lnTo>
                    <a:lnTo>
                      <a:pt x="793" y="722"/>
                    </a:lnTo>
                    <a:lnTo>
                      <a:pt x="801" y="765"/>
                    </a:lnTo>
                    <a:lnTo>
                      <a:pt x="786" y="801"/>
                    </a:lnTo>
                    <a:lnTo>
                      <a:pt x="775" y="826"/>
                    </a:lnTo>
                    <a:lnTo>
                      <a:pt x="757" y="852"/>
                    </a:lnTo>
                    <a:lnTo>
                      <a:pt x="739" y="888"/>
                    </a:lnTo>
                    <a:lnTo>
                      <a:pt x="732" y="913"/>
                    </a:lnTo>
                    <a:lnTo>
                      <a:pt x="714" y="950"/>
                    </a:lnTo>
                    <a:lnTo>
                      <a:pt x="707" y="976"/>
                    </a:lnTo>
                    <a:lnTo>
                      <a:pt x="689" y="1012"/>
                    </a:lnTo>
                    <a:lnTo>
                      <a:pt x="653" y="1022"/>
                    </a:lnTo>
                    <a:lnTo>
                      <a:pt x="608" y="1030"/>
                    </a:lnTo>
                    <a:lnTo>
                      <a:pt x="572" y="1044"/>
                    </a:lnTo>
                    <a:lnTo>
                      <a:pt x="529" y="1052"/>
                    </a:lnTo>
                    <a:lnTo>
                      <a:pt x="493" y="1070"/>
                    </a:lnTo>
                    <a:lnTo>
                      <a:pt x="449" y="1080"/>
                    </a:lnTo>
                    <a:lnTo>
                      <a:pt x="412" y="1088"/>
                    </a:lnTo>
                    <a:lnTo>
                      <a:pt x="369" y="1106"/>
                    </a:lnTo>
                    <a:lnTo>
                      <a:pt x="336" y="1070"/>
                    </a:lnTo>
                    <a:lnTo>
                      <a:pt x="290" y="1044"/>
                    </a:lnTo>
                    <a:lnTo>
                      <a:pt x="246" y="1012"/>
                    </a:lnTo>
                    <a:lnTo>
                      <a:pt x="203" y="976"/>
                    </a:lnTo>
                    <a:lnTo>
                      <a:pt x="158" y="950"/>
                    </a:lnTo>
                    <a:lnTo>
                      <a:pt x="122" y="913"/>
                    </a:lnTo>
                    <a:lnTo>
                      <a:pt x="79" y="881"/>
                    </a:lnTo>
                    <a:lnTo>
                      <a:pt x="36" y="852"/>
                    </a:lnTo>
                    <a:lnTo>
                      <a:pt x="36" y="801"/>
                    </a:lnTo>
                    <a:lnTo>
                      <a:pt x="25" y="758"/>
                    </a:lnTo>
                    <a:lnTo>
                      <a:pt x="25" y="714"/>
                    </a:lnTo>
                    <a:lnTo>
                      <a:pt x="18" y="659"/>
                    </a:lnTo>
                    <a:lnTo>
                      <a:pt x="18" y="616"/>
                    </a:lnTo>
                    <a:lnTo>
                      <a:pt x="10" y="572"/>
                    </a:lnTo>
                    <a:lnTo>
                      <a:pt x="10" y="518"/>
                    </a:lnTo>
                    <a:lnTo>
                      <a:pt x="0" y="475"/>
                    </a:lnTo>
                    <a:lnTo>
                      <a:pt x="10" y="438"/>
                    </a:lnTo>
                    <a:lnTo>
                      <a:pt x="18" y="395"/>
                    </a:lnTo>
                    <a:lnTo>
                      <a:pt x="36" y="359"/>
                    </a:lnTo>
                    <a:lnTo>
                      <a:pt x="43" y="315"/>
                    </a:lnTo>
                    <a:lnTo>
                      <a:pt x="54" y="279"/>
                    </a:lnTo>
                    <a:lnTo>
                      <a:pt x="61" y="246"/>
                    </a:lnTo>
                    <a:lnTo>
                      <a:pt x="72" y="199"/>
                    </a:lnTo>
                    <a:lnTo>
                      <a:pt x="79" y="166"/>
                    </a:lnTo>
                    <a:lnTo>
                      <a:pt x="97" y="148"/>
                    </a:lnTo>
                    <a:lnTo>
                      <a:pt x="115" y="123"/>
                    </a:lnTo>
                    <a:lnTo>
                      <a:pt x="140" y="105"/>
                    </a:lnTo>
                    <a:lnTo>
                      <a:pt x="158" y="87"/>
                    </a:lnTo>
                    <a:lnTo>
                      <a:pt x="176" y="61"/>
                    </a:lnTo>
                    <a:lnTo>
                      <a:pt x="195" y="43"/>
                    </a:lnTo>
                    <a:lnTo>
                      <a:pt x="209" y="25"/>
                    </a:lnTo>
                    <a:lnTo>
                      <a:pt x="227" y="0"/>
                    </a:lnTo>
                    <a:lnTo>
                      <a:pt x="257" y="6"/>
                    </a:lnTo>
                    <a:lnTo>
                      <a:pt x="282" y="14"/>
                    </a:lnTo>
                    <a:lnTo>
                      <a:pt x="300" y="25"/>
                    </a:lnTo>
                    <a:lnTo>
                      <a:pt x="326" y="32"/>
                    </a:lnTo>
                    <a:lnTo>
                      <a:pt x="351" y="43"/>
                    </a:lnTo>
                    <a:lnTo>
                      <a:pt x="381" y="43"/>
                    </a:lnTo>
                    <a:lnTo>
                      <a:pt x="399" y="51"/>
                    </a:lnTo>
                    <a:lnTo>
                      <a:pt x="424" y="61"/>
                    </a:lnTo>
                    <a:lnTo>
                      <a:pt x="449" y="61"/>
                    </a:lnTo>
                    <a:lnTo>
                      <a:pt x="475" y="61"/>
                    </a:lnTo>
                    <a:lnTo>
                      <a:pt x="503" y="51"/>
                    </a:lnTo>
                    <a:lnTo>
                      <a:pt x="521" y="51"/>
                    </a:lnTo>
                    <a:lnTo>
                      <a:pt x="547" y="51"/>
                    </a:lnTo>
                    <a:lnTo>
                      <a:pt x="572" y="51"/>
                    </a:lnTo>
                    <a:lnTo>
                      <a:pt x="598" y="51"/>
                    </a:lnTo>
                    <a:lnTo>
                      <a:pt x="616" y="43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0" name="Freeform 669"/>
              <p:cNvSpPr>
                <a:spLocks/>
              </p:cNvSpPr>
              <p:nvPr/>
            </p:nvSpPr>
            <p:spPr bwMode="auto">
              <a:xfrm>
                <a:off x="3585" y="1903"/>
                <a:ext cx="179" cy="249"/>
              </a:xfrm>
              <a:custGeom>
                <a:avLst/>
                <a:gdLst>
                  <a:gd name="T0" fmla="*/ 35 w 714"/>
                  <a:gd name="T1" fmla="*/ 2 h 998"/>
                  <a:gd name="T2" fmla="*/ 36 w 714"/>
                  <a:gd name="T3" fmla="*/ 2 h 998"/>
                  <a:gd name="T4" fmla="*/ 38 w 714"/>
                  <a:gd name="T5" fmla="*/ 2 h 998"/>
                  <a:gd name="T6" fmla="*/ 39 w 714"/>
                  <a:gd name="T7" fmla="*/ 4 h 998"/>
                  <a:gd name="T8" fmla="*/ 40 w 714"/>
                  <a:gd name="T9" fmla="*/ 9 h 998"/>
                  <a:gd name="T10" fmla="*/ 42 w 714"/>
                  <a:gd name="T11" fmla="*/ 14 h 998"/>
                  <a:gd name="T12" fmla="*/ 43 w 714"/>
                  <a:gd name="T13" fmla="*/ 19 h 998"/>
                  <a:gd name="T14" fmla="*/ 44 w 714"/>
                  <a:gd name="T15" fmla="*/ 24 h 998"/>
                  <a:gd name="T16" fmla="*/ 44 w 714"/>
                  <a:gd name="T17" fmla="*/ 29 h 998"/>
                  <a:gd name="T18" fmla="*/ 45 w 714"/>
                  <a:gd name="T19" fmla="*/ 35 h 998"/>
                  <a:gd name="T20" fmla="*/ 45 w 714"/>
                  <a:gd name="T21" fmla="*/ 40 h 998"/>
                  <a:gd name="T22" fmla="*/ 44 w 714"/>
                  <a:gd name="T23" fmla="*/ 45 h 998"/>
                  <a:gd name="T24" fmla="*/ 43 w 714"/>
                  <a:gd name="T25" fmla="*/ 48 h 998"/>
                  <a:gd name="T26" fmla="*/ 41 w 714"/>
                  <a:gd name="T27" fmla="*/ 51 h 998"/>
                  <a:gd name="T28" fmla="*/ 39 w 714"/>
                  <a:gd name="T29" fmla="*/ 54 h 998"/>
                  <a:gd name="T30" fmla="*/ 36 w 714"/>
                  <a:gd name="T31" fmla="*/ 57 h 998"/>
                  <a:gd name="T32" fmla="*/ 32 w 714"/>
                  <a:gd name="T33" fmla="*/ 58 h 998"/>
                  <a:gd name="T34" fmla="*/ 28 w 714"/>
                  <a:gd name="T35" fmla="*/ 60 h 998"/>
                  <a:gd name="T36" fmla="*/ 23 w 714"/>
                  <a:gd name="T37" fmla="*/ 61 h 998"/>
                  <a:gd name="T38" fmla="*/ 19 w 714"/>
                  <a:gd name="T39" fmla="*/ 60 h 998"/>
                  <a:gd name="T40" fmla="*/ 14 w 714"/>
                  <a:gd name="T41" fmla="*/ 56 h 998"/>
                  <a:gd name="T42" fmla="*/ 9 w 714"/>
                  <a:gd name="T43" fmla="*/ 53 h 998"/>
                  <a:gd name="T44" fmla="*/ 4 w 714"/>
                  <a:gd name="T45" fmla="*/ 49 h 998"/>
                  <a:gd name="T46" fmla="*/ 2 w 714"/>
                  <a:gd name="T47" fmla="*/ 45 h 998"/>
                  <a:gd name="T48" fmla="*/ 1 w 714"/>
                  <a:gd name="T49" fmla="*/ 39 h 998"/>
                  <a:gd name="T50" fmla="*/ 1 w 714"/>
                  <a:gd name="T51" fmla="*/ 34 h 998"/>
                  <a:gd name="T52" fmla="*/ 0 w 714"/>
                  <a:gd name="T53" fmla="*/ 29 h 998"/>
                  <a:gd name="T54" fmla="*/ 1 w 714"/>
                  <a:gd name="T55" fmla="*/ 24 h 998"/>
                  <a:gd name="T56" fmla="*/ 2 w 714"/>
                  <a:gd name="T57" fmla="*/ 20 h 998"/>
                  <a:gd name="T58" fmla="*/ 3 w 714"/>
                  <a:gd name="T59" fmla="*/ 15 h 998"/>
                  <a:gd name="T60" fmla="*/ 4 w 714"/>
                  <a:gd name="T61" fmla="*/ 11 h 998"/>
                  <a:gd name="T62" fmla="*/ 6 w 714"/>
                  <a:gd name="T63" fmla="*/ 8 h 998"/>
                  <a:gd name="T64" fmla="*/ 8 w 714"/>
                  <a:gd name="T65" fmla="*/ 5 h 998"/>
                  <a:gd name="T66" fmla="*/ 10 w 714"/>
                  <a:gd name="T67" fmla="*/ 3 h 998"/>
                  <a:gd name="T68" fmla="*/ 12 w 714"/>
                  <a:gd name="T69" fmla="*/ 1 h 998"/>
                  <a:gd name="T70" fmla="*/ 14 w 714"/>
                  <a:gd name="T71" fmla="*/ 0 h 998"/>
                  <a:gd name="T72" fmla="*/ 17 w 714"/>
                  <a:gd name="T73" fmla="*/ 1 h 998"/>
                  <a:gd name="T74" fmla="*/ 20 w 714"/>
                  <a:gd name="T75" fmla="*/ 1 h 998"/>
                  <a:gd name="T76" fmla="*/ 23 w 714"/>
                  <a:gd name="T77" fmla="*/ 3 h 998"/>
                  <a:gd name="T78" fmla="*/ 26 w 714"/>
                  <a:gd name="T79" fmla="*/ 3 h 998"/>
                  <a:gd name="T80" fmla="*/ 28 w 714"/>
                  <a:gd name="T81" fmla="*/ 3 h 998"/>
                  <a:gd name="T82" fmla="*/ 31 w 714"/>
                  <a:gd name="T83" fmla="*/ 3 h 998"/>
                  <a:gd name="T84" fmla="*/ 33 w 714"/>
                  <a:gd name="T85" fmla="*/ 2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14" h="998">
                    <a:moveTo>
                      <a:pt x="554" y="37"/>
                    </a:moveTo>
                    <a:lnTo>
                      <a:pt x="562" y="37"/>
                    </a:lnTo>
                    <a:lnTo>
                      <a:pt x="573" y="37"/>
                    </a:lnTo>
                    <a:lnTo>
                      <a:pt x="580" y="37"/>
                    </a:lnTo>
                    <a:lnTo>
                      <a:pt x="591" y="37"/>
                    </a:lnTo>
                    <a:lnTo>
                      <a:pt x="599" y="37"/>
                    </a:lnTo>
                    <a:lnTo>
                      <a:pt x="609" y="37"/>
                    </a:lnTo>
                    <a:lnTo>
                      <a:pt x="617" y="70"/>
                    </a:lnTo>
                    <a:lnTo>
                      <a:pt x="635" y="106"/>
                    </a:lnTo>
                    <a:lnTo>
                      <a:pt x="642" y="149"/>
                    </a:lnTo>
                    <a:lnTo>
                      <a:pt x="653" y="185"/>
                    </a:lnTo>
                    <a:lnTo>
                      <a:pt x="671" y="222"/>
                    </a:lnTo>
                    <a:lnTo>
                      <a:pt x="678" y="266"/>
                    </a:lnTo>
                    <a:lnTo>
                      <a:pt x="685" y="302"/>
                    </a:lnTo>
                    <a:lnTo>
                      <a:pt x="703" y="345"/>
                    </a:lnTo>
                    <a:lnTo>
                      <a:pt x="703" y="381"/>
                    </a:lnTo>
                    <a:lnTo>
                      <a:pt x="703" y="426"/>
                    </a:lnTo>
                    <a:lnTo>
                      <a:pt x="703" y="469"/>
                    </a:lnTo>
                    <a:lnTo>
                      <a:pt x="714" y="512"/>
                    </a:lnTo>
                    <a:lnTo>
                      <a:pt x="714" y="556"/>
                    </a:lnTo>
                    <a:lnTo>
                      <a:pt x="714" y="599"/>
                    </a:lnTo>
                    <a:lnTo>
                      <a:pt x="714" y="643"/>
                    </a:lnTo>
                    <a:lnTo>
                      <a:pt x="714" y="690"/>
                    </a:lnTo>
                    <a:lnTo>
                      <a:pt x="703" y="716"/>
                    </a:lnTo>
                    <a:lnTo>
                      <a:pt x="685" y="741"/>
                    </a:lnTo>
                    <a:lnTo>
                      <a:pt x="678" y="770"/>
                    </a:lnTo>
                    <a:lnTo>
                      <a:pt x="671" y="795"/>
                    </a:lnTo>
                    <a:lnTo>
                      <a:pt x="653" y="820"/>
                    </a:lnTo>
                    <a:lnTo>
                      <a:pt x="642" y="846"/>
                    </a:lnTo>
                    <a:lnTo>
                      <a:pt x="624" y="875"/>
                    </a:lnTo>
                    <a:lnTo>
                      <a:pt x="617" y="901"/>
                    </a:lnTo>
                    <a:lnTo>
                      <a:pt x="580" y="919"/>
                    </a:lnTo>
                    <a:lnTo>
                      <a:pt x="544" y="926"/>
                    </a:lnTo>
                    <a:lnTo>
                      <a:pt x="511" y="937"/>
                    </a:lnTo>
                    <a:lnTo>
                      <a:pt x="475" y="944"/>
                    </a:lnTo>
                    <a:lnTo>
                      <a:pt x="439" y="962"/>
                    </a:lnTo>
                    <a:lnTo>
                      <a:pt x="406" y="970"/>
                    </a:lnTo>
                    <a:lnTo>
                      <a:pt x="370" y="980"/>
                    </a:lnTo>
                    <a:lnTo>
                      <a:pt x="333" y="998"/>
                    </a:lnTo>
                    <a:lnTo>
                      <a:pt x="297" y="962"/>
                    </a:lnTo>
                    <a:lnTo>
                      <a:pt x="254" y="937"/>
                    </a:lnTo>
                    <a:lnTo>
                      <a:pt x="221" y="907"/>
                    </a:lnTo>
                    <a:lnTo>
                      <a:pt x="185" y="875"/>
                    </a:lnTo>
                    <a:lnTo>
                      <a:pt x="141" y="846"/>
                    </a:lnTo>
                    <a:lnTo>
                      <a:pt x="104" y="820"/>
                    </a:lnTo>
                    <a:lnTo>
                      <a:pt x="68" y="795"/>
                    </a:lnTo>
                    <a:lnTo>
                      <a:pt x="25" y="759"/>
                    </a:lnTo>
                    <a:lnTo>
                      <a:pt x="25" y="716"/>
                    </a:lnTo>
                    <a:lnTo>
                      <a:pt x="18" y="680"/>
                    </a:lnTo>
                    <a:lnTo>
                      <a:pt x="18" y="635"/>
                    </a:lnTo>
                    <a:lnTo>
                      <a:pt x="18" y="592"/>
                    </a:lnTo>
                    <a:lnTo>
                      <a:pt x="7" y="548"/>
                    </a:lnTo>
                    <a:lnTo>
                      <a:pt x="7" y="512"/>
                    </a:lnTo>
                    <a:lnTo>
                      <a:pt x="0" y="469"/>
                    </a:lnTo>
                    <a:lnTo>
                      <a:pt x="0" y="426"/>
                    </a:lnTo>
                    <a:lnTo>
                      <a:pt x="7" y="389"/>
                    </a:lnTo>
                    <a:lnTo>
                      <a:pt x="18" y="353"/>
                    </a:lnTo>
                    <a:lnTo>
                      <a:pt x="25" y="320"/>
                    </a:lnTo>
                    <a:lnTo>
                      <a:pt x="32" y="284"/>
                    </a:lnTo>
                    <a:lnTo>
                      <a:pt x="43" y="248"/>
                    </a:lnTo>
                    <a:lnTo>
                      <a:pt x="50" y="211"/>
                    </a:lnTo>
                    <a:lnTo>
                      <a:pt x="61" y="178"/>
                    </a:lnTo>
                    <a:lnTo>
                      <a:pt x="68" y="142"/>
                    </a:lnTo>
                    <a:lnTo>
                      <a:pt x="86" y="124"/>
                    </a:lnTo>
                    <a:lnTo>
                      <a:pt x="104" y="106"/>
                    </a:lnTo>
                    <a:lnTo>
                      <a:pt x="122" y="88"/>
                    </a:lnTo>
                    <a:lnTo>
                      <a:pt x="141" y="70"/>
                    </a:lnTo>
                    <a:lnTo>
                      <a:pt x="155" y="55"/>
                    </a:lnTo>
                    <a:lnTo>
                      <a:pt x="167" y="37"/>
                    </a:lnTo>
                    <a:lnTo>
                      <a:pt x="185" y="19"/>
                    </a:lnTo>
                    <a:lnTo>
                      <a:pt x="203" y="0"/>
                    </a:lnTo>
                    <a:lnTo>
                      <a:pt x="228" y="0"/>
                    </a:lnTo>
                    <a:lnTo>
                      <a:pt x="246" y="8"/>
                    </a:lnTo>
                    <a:lnTo>
                      <a:pt x="272" y="19"/>
                    </a:lnTo>
                    <a:lnTo>
                      <a:pt x="290" y="26"/>
                    </a:lnTo>
                    <a:lnTo>
                      <a:pt x="315" y="26"/>
                    </a:lnTo>
                    <a:lnTo>
                      <a:pt x="333" y="37"/>
                    </a:lnTo>
                    <a:lnTo>
                      <a:pt x="358" y="45"/>
                    </a:lnTo>
                    <a:lnTo>
                      <a:pt x="376" y="55"/>
                    </a:lnTo>
                    <a:lnTo>
                      <a:pt x="406" y="45"/>
                    </a:lnTo>
                    <a:lnTo>
                      <a:pt x="421" y="45"/>
                    </a:lnTo>
                    <a:lnTo>
                      <a:pt x="449" y="45"/>
                    </a:lnTo>
                    <a:lnTo>
                      <a:pt x="467" y="45"/>
                    </a:lnTo>
                    <a:lnTo>
                      <a:pt x="493" y="45"/>
                    </a:lnTo>
                    <a:lnTo>
                      <a:pt x="511" y="45"/>
                    </a:lnTo>
                    <a:lnTo>
                      <a:pt x="529" y="37"/>
                    </a:lnTo>
                    <a:lnTo>
                      <a:pt x="554" y="37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1" name="Freeform 670"/>
              <p:cNvSpPr>
                <a:spLocks/>
              </p:cNvSpPr>
              <p:nvPr/>
            </p:nvSpPr>
            <p:spPr bwMode="auto">
              <a:xfrm>
                <a:off x="3598" y="1903"/>
                <a:ext cx="158" cy="220"/>
              </a:xfrm>
              <a:custGeom>
                <a:avLst/>
                <a:gdLst>
                  <a:gd name="T0" fmla="*/ 31 w 635"/>
                  <a:gd name="T1" fmla="*/ 2 h 882"/>
                  <a:gd name="T2" fmla="*/ 32 w 635"/>
                  <a:gd name="T3" fmla="*/ 2 h 882"/>
                  <a:gd name="T4" fmla="*/ 34 w 635"/>
                  <a:gd name="T5" fmla="*/ 1 h 882"/>
                  <a:gd name="T6" fmla="*/ 35 w 635"/>
                  <a:gd name="T7" fmla="*/ 6 h 882"/>
                  <a:gd name="T8" fmla="*/ 36 w 635"/>
                  <a:gd name="T9" fmla="*/ 10 h 882"/>
                  <a:gd name="T10" fmla="*/ 37 w 635"/>
                  <a:gd name="T11" fmla="*/ 15 h 882"/>
                  <a:gd name="T12" fmla="*/ 39 w 635"/>
                  <a:gd name="T13" fmla="*/ 19 h 882"/>
                  <a:gd name="T14" fmla="*/ 39 w 635"/>
                  <a:gd name="T15" fmla="*/ 24 h 882"/>
                  <a:gd name="T16" fmla="*/ 39 w 635"/>
                  <a:gd name="T17" fmla="*/ 28 h 882"/>
                  <a:gd name="T18" fmla="*/ 39 w 635"/>
                  <a:gd name="T19" fmla="*/ 33 h 882"/>
                  <a:gd name="T20" fmla="*/ 39 w 635"/>
                  <a:gd name="T21" fmla="*/ 38 h 882"/>
                  <a:gd name="T22" fmla="*/ 38 w 635"/>
                  <a:gd name="T23" fmla="*/ 41 h 882"/>
                  <a:gd name="T24" fmla="*/ 37 w 635"/>
                  <a:gd name="T25" fmla="*/ 44 h 882"/>
                  <a:gd name="T26" fmla="*/ 35 w 635"/>
                  <a:gd name="T27" fmla="*/ 47 h 882"/>
                  <a:gd name="T28" fmla="*/ 34 w 635"/>
                  <a:gd name="T29" fmla="*/ 50 h 882"/>
                  <a:gd name="T30" fmla="*/ 30 w 635"/>
                  <a:gd name="T31" fmla="*/ 51 h 882"/>
                  <a:gd name="T32" fmla="*/ 26 w 635"/>
                  <a:gd name="T33" fmla="*/ 53 h 882"/>
                  <a:gd name="T34" fmla="*/ 22 w 635"/>
                  <a:gd name="T35" fmla="*/ 54 h 882"/>
                  <a:gd name="T36" fmla="*/ 18 w 635"/>
                  <a:gd name="T37" fmla="*/ 55 h 882"/>
                  <a:gd name="T38" fmla="*/ 14 w 635"/>
                  <a:gd name="T39" fmla="*/ 52 h 882"/>
                  <a:gd name="T40" fmla="*/ 10 w 635"/>
                  <a:gd name="T41" fmla="*/ 49 h 882"/>
                  <a:gd name="T42" fmla="*/ 6 w 635"/>
                  <a:gd name="T43" fmla="*/ 46 h 882"/>
                  <a:gd name="T44" fmla="*/ 2 w 635"/>
                  <a:gd name="T45" fmla="*/ 42 h 882"/>
                  <a:gd name="T46" fmla="*/ 1 w 635"/>
                  <a:gd name="T47" fmla="*/ 37 h 882"/>
                  <a:gd name="T48" fmla="*/ 1 w 635"/>
                  <a:gd name="T49" fmla="*/ 33 h 882"/>
                  <a:gd name="T50" fmla="*/ 0 w 635"/>
                  <a:gd name="T51" fmla="*/ 28 h 882"/>
                  <a:gd name="T52" fmla="*/ 0 w 635"/>
                  <a:gd name="T53" fmla="*/ 24 h 882"/>
                  <a:gd name="T54" fmla="*/ 1 w 635"/>
                  <a:gd name="T55" fmla="*/ 20 h 882"/>
                  <a:gd name="T56" fmla="*/ 2 w 635"/>
                  <a:gd name="T57" fmla="*/ 16 h 882"/>
                  <a:gd name="T58" fmla="*/ 3 w 635"/>
                  <a:gd name="T59" fmla="*/ 12 h 882"/>
                  <a:gd name="T60" fmla="*/ 4 w 635"/>
                  <a:gd name="T61" fmla="*/ 8 h 882"/>
                  <a:gd name="T62" fmla="*/ 6 w 635"/>
                  <a:gd name="T63" fmla="*/ 6 h 882"/>
                  <a:gd name="T64" fmla="*/ 8 w 635"/>
                  <a:gd name="T65" fmla="*/ 4 h 882"/>
                  <a:gd name="T66" fmla="*/ 9 w 635"/>
                  <a:gd name="T67" fmla="*/ 2 h 882"/>
                  <a:gd name="T68" fmla="*/ 11 w 635"/>
                  <a:gd name="T69" fmla="*/ 0 h 882"/>
                  <a:gd name="T70" fmla="*/ 14 w 635"/>
                  <a:gd name="T71" fmla="*/ 0 h 882"/>
                  <a:gd name="T72" fmla="*/ 16 w 635"/>
                  <a:gd name="T73" fmla="*/ 1 h 882"/>
                  <a:gd name="T74" fmla="*/ 19 w 635"/>
                  <a:gd name="T75" fmla="*/ 2 h 882"/>
                  <a:gd name="T76" fmla="*/ 21 w 635"/>
                  <a:gd name="T77" fmla="*/ 3 h 882"/>
                  <a:gd name="T78" fmla="*/ 23 w 635"/>
                  <a:gd name="T79" fmla="*/ 3 h 882"/>
                  <a:gd name="T80" fmla="*/ 26 w 635"/>
                  <a:gd name="T81" fmla="*/ 3 h 882"/>
                  <a:gd name="T82" fmla="*/ 28 w 635"/>
                  <a:gd name="T83" fmla="*/ 2 h 882"/>
                  <a:gd name="T84" fmla="*/ 31 w 635"/>
                  <a:gd name="T85" fmla="*/ 2 h 8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35" h="882">
                    <a:moveTo>
                      <a:pt x="494" y="37"/>
                    </a:moveTo>
                    <a:lnTo>
                      <a:pt x="504" y="37"/>
                    </a:lnTo>
                    <a:lnTo>
                      <a:pt x="512" y="37"/>
                    </a:lnTo>
                    <a:lnTo>
                      <a:pt x="523" y="37"/>
                    </a:lnTo>
                    <a:lnTo>
                      <a:pt x="530" y="26"/>
                    </a:lnTo>
                    <a:lnTo>
                      <a:pt x="541" y="26"/>
                    </a:lnTo>
                    <a:lnTo>
                      <a:pt x="549" y="63"/>
                    </a:lnTo>
                    <a:lnTo>
                      <a:pt x="559" y="99"/>
                    </a:lnTo>
                    <a:lnTo>
                      <a:pt x="574" y="131"/>
                    </a:lnTo>
                    <a:lnTo>
                      <a:pt x="585" y="167"/>
                    </a:lnTo>
                    <a:lnTo>
                      <a:pt x="592" y="203"/>
                    </a:lnTo>
                    <a:lnTo>
                      <a:pt x="603" y="240"/>
                    </a:lnTo>
                    <a:lnTo>
                      <a:pt x="610" y="273"/>
                    </a:lnTo>
                    <a:lnTo>
                      <a:pt x="628" y="302"/>
                    </a:lnTo>
                    <a:lnTo>
                      <a:pt x="628" y="345"/>
                    </a:lnTo>
                    <a:lnTo>
                      <a:pt x="628" y="381"/>
                    </a:lnTo>
                    <a:lnTo>
                      <a:pt x="628" y="426"/>
                    </a:lnTo>
                    <a:lnTo>
                      <a:pt x="628" y="457"/>
                    </a:lnTo>
                    <a:lnTo>
                      <a:pt x="628" y="494"/>
                    </a:lnTo>
                    <a:lnTo>
                      <a:pt x="635" y="538"/>
                    </a:lnTo>
                    <a:lnTo>
                      <a:pt x="635" y="574"/>
                    </a:lnTo>
                    <a:lnTo>
                      <a:pt x="635" y="610"/>
                    </a:lnTo>
                    <a:lnTo>
                      <a:pt x="628" y="635"/>
                    </a:lnTo>
                    <a:lnTo>
                      <a:pt x="610" y="661"/>
                    </a:lnTo>
                    <a:lnTo>
                      <a:pt x="603" y="680"/>
                    </a:lnTo>
                    <a:lnTo>
                      <a:pt x="592" y="708"/>
                    </a:lnTo>
                    <a:lnTo>
                      <a:pt x="585" y="734"/>
                    </a:lnTo>
                    <a:lnTo>
                      <a:pt x="567" y="759"/>
                    </a:lnTo>
                    <a:lnTo>
                      <a:pt x="559" y="777"/>
                    </a:lnTo>
                    <a:lnTo>
                      <a:pt x="549" y="802"/>
                    </a:lnTo>
                    <a:lnTo>
                      <a:pt x="512" y="813"/>
                    </a:lnTo>
                    <a:lnTo>
                      <a:pt x="486" y="820"/>
                    </a:lnTo>
                    <a:lnTo>
                      <a:pt x="450" y="838"/>
                    </a:lnTo>
                    <a:lnTo>
                      <a:pt x="425" y="846"/>
                    </a:lnTo>
                    <a:lnTo>
                      <a:pt x="389" y="856"/>
                    </a:lnTo>
                    <a:lnTo>
                      <a:pt x="356" y="864"/>
                    </a:lnTo>
                    <a:lnTo>
                      <a:pt x="326" y="875"/>
                    </a:lnTo>
                    <a:lnTo>
                      <a:pt x="295" y="882"/>
                    </a:lnTo>
                    <a:lnTo>
                      <a:pt x="265" y="856"/>
                    </a:lnTo>
                    <a:lnTo>
                      <a:pt x="232" y="831"/>
                    </a:lnTo>
                    <a:lnTo>
                      <a:pt x="196" y="802"/>
                    </a:lnTo>
                    <a:lnTo>
                      <a:pt x="160" y="784"/>
                    </a:lnTo>
                    <a:lnTo>
                      <a:pt x="123" y="759"/>
                    </a:lnTo>
                    <a:lnTo>
                      <a:pt x="91" y="734"/>
                    </a:lnTo>
                    <a:lnTo>
                      <a:pt x="54" y="708"/>
                    </a:lnTo>
                    <a:lnTo>
                      <a:pt x="29" y="680"/>
                    </a:lnTo>
                    <a:lnTo>
                      <a:pt x="18" y="643"/>
                    </a:lnTo>
                    <a:lnTo>
                      <a:pt x="18" y="599"/>
                    </a:lnTo>
                    <a:lnTo>
                      <a:pt x="11" y="566"/>
                    </a:lnTo>
                    <a:lnTo>
                      <a:pt x="11" y="530"/>
                    </a:lnTo>
                    <a:lnTo>
                      <a:pt x="11" y="494"/>
                    </a:lnTo>
                    <a:lnTo>
                      <a:pt x="0" y="451"/>
                    </a:lnTo>
                    <a:lnTo>
                      <a:pt x="0" y="414"/>
                    </a:lnTo>
                    <a:lnTo>
                      <a:pt x="0" y="381"/>
                    </a:lnTo>
                    <a:lnTo>
                      <a:pt x="0" y="345"/>
                    </a:lnTo>
                    <a:lnTo>
                      <a:pt x="11" y="320"/>
                    </a:lnTo>
                    <a:lnTo>
                      <a:pt x="18" y="284"/>
                    </a:lnTo>
                    <a:lnTo>
                      <a:pt x="29" y="254"/>
                    </a:lnTo>
                    <a:lnTo>
                      <a:pt x="36" y="222"/>
                    </a:lnTo>
                    <a:lnTo>
                      <a:pt x="44" y="193"/>
                    </a:lnTo>
                    <a:lnTo>
                      <a:pt x="54" y="160"/>
                    </a:lnTo>
                    <a:lnTo>
                      <a:pt x="62" y="131"/>
                    </a:lnTo>
                    <a:lnTo>
                      <a:pt x="80" y="117"/>
                    </a:lnTo>
                    <a:lnTo>
                      <a:pt x="91" y="99"/>
                    </a:lnTo>
                    <a:lnTo>
                      <a:pt x="105" y="81"/>
                    </a:lnTo>
                    <a:lnTo>
                      <a:pt x="123" y="63"/>
                    </a:lnTo>
                    <a:lnTo>
                      <a:pt x="135" y="45"/>
                    </a:lnTo>
                    <a:lnTo>
                      <a:pt x="153" y="37"/>
                    </a:lnTo>
                    <a:lnTo>
                      <a:pt x="171" y="19"/>
                    </a:lnTo>
                    <a:lnTo>
                      <a:pt x="178" y="0"/>
                    </a:lnTo>
                    <a:lnTo>
                      <a:pt x="196" y="8"/>
                    </a:lnTo>
                    <a:lnTo>
                      <a:pt x="222" y="8"/>
                    </a:lnTo>
                    <a:lnTo>
                      <a:pt x="240" y="19"/>
                    </a:lnTo>
                    <a:lnTo>
                      <a:pt x="258" y="26"/>
                    </a:lnTo>
                    <a:lnTo>
                      <a:pt x="277" y="26"/>
                    </a:lnTo>
                    <a:lnTo>
                      <a:pt x="301" y="37"/>
                    </a:lnTo>
                    <a:lnTo>
                      <a:pt x="320" y="45"/>
                    </a:lnTo>
                    <a:lnTo>
                      <a:pt x="338" y="45"/>
                    </a:lnTo>
                    <a:lnTo>
                      <a:pt x="356" y="45"/>
                    </a:lnTo>
                    <a:lnTo>
                      <a:pt x="371" y="45"/>
                    </a:lnTo>
                    <a:lnTo>
                      <a:pt x="399" y="45"/>
                    </a:lnTo>
                    <a:lnTo>
                      <a:pt x="417" y="45"/>
                    </a:lnTo>
                    <a:lnTo>
                      <a:pt x="432" y="37"/>
                    </a:lnTo>
                    <a:lnTo>
                      <a:pt x="450" y="37"/>
                    </a:lnTo>
                    <a:lnTo>
                      <a:pt x="468" y="37"/>
                    </a:lnTo>
                    <a:lnTo>
                      <a:pt x="494" y="37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2" name="Freeform 671"/>
              <p:cNvSpPr>
                <a:spLocks/>
              </p:cNvSpPr>
              <p:nvPr/>
            </p:nvSpPr>
            <p:spPr bwMode="auto">
              <a:xfrm>
                <a:off x="3609" y="1903"/>
                <a:ext cx="141" cy="194"/>
              </a:xfrm>
              <a:custGeom>
                <a:avLst/>
                <a:gdLst>
                  <a:gd name="T0" fmla="*/ 27 w 566"/>
                  <a:gd name="T1" fmla="*/ 2 h 777"/>
                  <a:gd name="T2" fmla="*/ 28 w 566"/>
                  <a:gd name="T3" fmla="*/ 1 h 777"/>
                  <a:gd name="T4" fmla="*/ 29 w 566"/>
                  <a:gd name="T5" fmla="*/ 1 h 777"/>
                  <a:gd name="T6" fmla="*/ 30 w 566"/>
                  <a:gd name="T7" fmla="*/ 3 h 777"/>
                  <a:gd name="T8" fmla="*/ 31 w 566"/>
                  <a:gd name="T9" fmla="*/ 7 h 777"/>
                  <a:gd name="T10" fmla="*/ 32 w 566"/>
                  <a:gd name="T11" fmla="*/ 11 h 777"/>
                  <a:gd name="T12" fmla="*/ 34 w 566"/>
                  <a:gd name="T13" fmla="*/ 15 h 777"/>
                  <a:gd name="T14" fmla="*/ 34 w 566"/>
                  <a:gd name="T15" fmla="*/ 19 h 777"/>
                  <a:gd name="T16" fmla="*/ 35 w 566"/>
                  <a:gd name="T17" fmla="*/ 23 h 777"/>
                  <a:gd name="T18" fmla="*/ 35 w 566"/>
                  <a:gd name="T19" fmla="*/ 27 h 777"/>
                  <a:gd name="T20" fmla="*/ 35 w 566"/>
                  <a:gd name="T21" fmla="*/ 31 h 777"/>
                  <a:gd name="T22" fmla="*/ 34 w 566"/>
                  <a:gd name="T23" fmla="*/ 35 h 777"/>
                  <a:gd name="T24" fmla="*/ 33 w 566"/>
                  <a:gd name="T25" fmla="*/ 37 h 777"/>
                  <a:gd name="T26" fmla="*/ 32 w 566"/>
                  <a:gd name="T27" fmla="*/ 40 h 777"/>
                  <a:gd name="T28" fmla="*/ 31 w 566"/>
                  <a:gd name="T29" fmla="*/ 43 h 777"/>
                  <a:gd name="T30" fmla="*/ 29 w 566"/>
                  <a:gd name="T31" fmla="*/ 45 h 777"/>
                  <a:gd name="T32" fmla="*/ 25 w 566"/>
                  <a:gd name="T33" fmla="*/ 46 h 777"/>
                  <a:gd name="T34" fmla="*/ 21 w 566"/>
                  <a:gd name="T35" fmla="*/ 47 h 777"/>
                  <a:gd name="T36" fmla="*/ 18 w 566"/>
                  <a:gd name="T37" fmla="*/ 48 h 777"/>
                  <a:gd name="T38" fmla="*/ 14 w 566"/>
                  <a:gd name="T39" fmla="*/ 47 h 777"/>
                  <a:gd name="T40" fmla="*/ 11 w 566"/>
                  <a:gd name="T41" fmla="*/ 44 h 777"/>
                  <a:gd name="T42" fmla="*/ 7 w 566"/>
                  <a:gd name="T43" fmla="*/ 41 h 777"/>
                  <a:gd name="T44" fmla="*/ 3 w 566"/>
                  <a:gd name="T45" fmla="*/ 38 h 777"/>
                  <a:gd name="T46" fmla="*/ 2 w 566"/>
                  <a:gd name="T47" fmla="*/ 35 h 777"/>
                  <a:gd name="T48" fmla="*/ 1 w 566"/>
                  <a:gd name="T49" fmla="*/ 31 h 777"/>
                  <a:gd name="T50" fmla="*/ 0 w 566"/>
                  <a:gd name="T51" fmla="*/ 27 h 777"/>
                  <a:gd name="T52" fmla="*/ 0 w 566"/>
                  <a:gd name="T53" fmla="*/ 23 h 777"/>
                  <a:gd name="T54" fmla="*/ 0 w 566"/>
                  <a:gd name="T55" fmla="*/ 19 h 777"/>
                  <a:gd name="T56" fmla="*/ 2 w 566"/>
                  <a:gd name="T57" fmla="*/ 15 h 777"/>
                  <a:gd name="T58" fmla="*/ 2 w 566"/>
                  <a:gd name="T59" fmla="*/ 12 h 777"/>
                  <a:gd name="T60" fmla="*/ 3 w 566"/>
                  <a:gd name="T61" fmla="*/ 9 h 777"/>
                  <a:gd name="T62" fmla="*/ 4 w 566"/>
                  <a:gd name="T63" fmla="*/ 6 h 777"/>
                  <a:gd name="T64" fmla="*/ 6 w 566"/>
                  <a:gd name="T65" fmla="*/ 4 h 777"/>
                  <a:gd name="T66" fmla="*/ 8 w 566"/>
                  <a:gd name="T67" fmla="*/ 3 h 777"/>
                  <a:gd name="T68" fmla="*/ 9 w 566"/>
                  <a:gd name="T69" fmla="*/ 1 h 777"/>
                  <a:gd name="T70" fmla="*/ 11 w 566"/>
                  <a:gd name="T71" fmla="*/ 0 h 777"/>
                  <a:gd name="T72" fmla="*/ 13 w 566"/>
                  <a:gd name="T73" fmla="*/ 1 h 777"/>
                  <a:gd name="T74" fmla="*/ 16 w 566"/>
                  <a:gd name="T75" fmla="*/ 1 h 777"/>
                  <a:gd name="T76" fmla="*/ 17 w 566"/>
                  <a:gd name="T77" fmla="*/ 2 h 777"/>
                  <a:gd name="T78" fmla="*/ 20 w 566"/>
                  <a:gd name="T79" fmla="*/ 3 h 777"/>
                  <a:gd name="T80" fmla="*/ 22 w 566"/>
                  <a:gd name="T81" fmla="*/ 2 h 777"/>
                  <a:gd name="T82" fmla="*/ 24 w 566"/>
                  <a:gd name="T83" fmla="*/ 2 h 777"/>
                  <a:gd name="T84" fmla="*/ 26 w 566"/>
                  <a:gd name="T85" fmla="*/ 2 h 7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6" h="777">
                    <a:moveTo>
                      <a:pt x="435" y="37"/>
                    </a:moveTo>
                    <a:lnTo>
                      <a:pt x="442" y="37"/>
                    </a:lnTo>
                    <a:lnTo>
                      <a:pt x="442" y="26"/>
                    </a:lnTo>
                    <a:lnTo>
                      <a:pt x="450" y="26"/>
                    </a:lnTo>
                    <a:lnTo>
                      <a:pt x="460" y="26"/>
                    </a:lnTo>
                    <a:lnTo>
                      <a:pt x="468" y="26"/>
                    </a:lnTo>
                    <a:lnTo>
                      <a:pt x="479" y="26"/>
                    </a:lnTo>
                    <a:lnTo>
                      <a:pt x="486" y="55"/>
                    </a:lnTo>
                    <a:lnTo>
                      <a:pt x="497" y="88"/>
                    </a:lnTo>
                    <a:lnTo>
                      <a:pt x="505" y="117"/>
                    </a:lnTo>
                    <a:lnTo>
                      <a:pt x="515" y="149"/>
                    </a:lnTo>
                    <a:lnTo>
                      <a:pt x="523" y="178"/>
                    </a:lnTo>
                    <a:lnTo>
                      <a:pt x="530" y="211"/>
                    </a:lnTo>
                    <a:lnTo>
                      <a:pt x="541" y="240"/>
                    </a:lnTo>
                    <a:lnTo>
                      <a:pt x="548" y="266"/>
                    </a:lnTo>
                    <a:lnTo>
                      <a:pt x="548" y="302"/>
                    </a:lnTo>
                    <a:lnTo>
                      <a:pt x="559" y="335"/>
                    </a:lnTo>
                    <a:lnTo>
                      <a:pt x="559" y="371"/>
                    </a:lnTo>
                    <a:lnTo>
                      <a:pt x="559" y="407"/>
                    </a:lnTo>
                    <a:lnTo>
                      <a:pt x="559" y="432"/>
                    </a:lnTo>
                    <a:lnTo>
                      <a:pt x="559" y="469"/>
                    </a:lnTo>
                    <a:lnTo>
                      <a:pt x="559" y="505"/>
                    </a:lnTo>
                    <a:lnTo>
                      <a:pt x="566" y="538"/>
                    </a:lnTo>
                    <a:lnTo>
                      <a:pt x="548" y="556"/>
                    </a:lnTo>
                    <a:lnTo>
                      <a:pt x="541" y="581"/>
                    </a:lnTo>
                    <a:lnTo>
                      <a:pt x="530" y="599"/>
                    </a:lnTo>
                    <a:lnTo>
                      <a:pt x="523" y="617"/>
                    </a:lnTo>
                    <a:lnTo>
                      <a:pt x="515" y="643"/>
                    </a:lnTo>
                    <a:lnTo>
                      <a:pt x="505" y="661"/>
                    </a:lnTo>
                    <a:lnTo>
                      <a:pt x="497" y="690"/>
                    </a:lnTo>
                    <a:lnTo>
                      <a:pt x="486" y="708"/>
                    </a:lnTo>
                    <a:lnTo>
                      <a:pt x="460" y="716"/>
                    </a:lnTo>
                    <a:lnTo>
                      <a:pt x="424" y="723"/>
                    </a:lnTo>
                    <a:lnTo>
                      <a:pt x="399" y="734"/>
                    </a:lnTo>
                    <a:lnTo>
                      <a:pt x="373" y="741"/>
                    </a:lnTo>
                    <a:lnTo>
                      <a:pt x="345" y="752"/>
                    </a:lnTo>
                    <a:lnTo>
                      <a:pt x="319" y="759"/>
                    </a:lnTo>
                    <a:lnTo>
                      <a:pt x="294" y="770"/>
                    </a:lnTo>
                    <a:lnTo>
                      <a:pt x="264" y="777"/>
                    </a:lnTo>
                    <a:lnTo>
                      <a:pt x="233" y="752"/>
                    </a:lnTo>
                    <a:lnTo>
                      <a:pt x="203" y="734"/>
                    </a:lnTo>
                    <a:lnTo>
                      <a:pt x="178" y="708"/>
                    </a:lnTo>
                    <a:lnTo>
                      <a:pt x="142" y="690"/>
                    </a:lnTo>
                    <a:lnTo>
                      <a:pt x="116" y="661"/>
                    </a:lnTo>
                    <a:lnTo>
                      <a:pt x="91" y="643"/>
                    </a:lnTo>
                    <a:lnTo>
                      <a:pt x="55" y="617"/>
                    </a:lnTo>
                    <a:lnTo>
                      <a:pt x="28" y="592"/>
                    </a:lnTo>
                    <a:lnTo>
                      <a:pt x="28" y="566"/>
                    </a:lnTo>
                    <a:lnTo>
                      <a:pt x="18" y="530"/>
                    </a:lnTo>
                    <a:lnTo>
                      <a:pt x="18" y="494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396"/>
                    </a:lnTo>
                    <a:lnTo>
                      <a:pt x="10" y="363"/>
                    </a:lnTo>
                    <a:lnTo>
                      <a:pt x="0" y="335"/>
                    </a:lnTo>
                    <a:lnTo>
                      <a:pt x="10" y="309"/>
                    </a:lnTo>
                    <a:lnTo>
                      <a:pt x="18" y="273"/>
                    </a:lnTo>
                    <a:lnTo>
                      <a:pt x="28" y="248"/>
                    </a:lnTo>
                    <a:lnTo>
                      <a:pt x="28" y="222"/>
                    </a:lnTo>
                    <a:lnTo>
                      <a:pt x="36" y="193"/>
                    </a:lnTo>
                    <a:lnTo>
                      <a:pt x="47" y="167"/>
                    </a:lnTo>
                    <a:lnTo>
                      <a:pt x="55" y="142"/>
                    </a:lnTo>
                    <a:lnTo>
                      <a:pt x="61" y="117"/>
                    </a:lnTo>
                    <a:lnTo>
                      <a:pt x="73" y="99"/>
                    </a:lnTo>
                    <a:lnTo>
                      <a:pt x="91" y="88"/>
                    </a:lnTo>
                    <a:lnTo>
                      <a:pt x="98" y="70"/>
                    </a:lnTo>
                    <a:lnTo>
                      <a:pt x="109" y="55"/>
                    </a:lnTo>
                    <a:lnTo>
                      <a:pt x="127" y="45"/>
                    </a:lnTo>
                    <a:lnTo>
                      <a:pt x="134" y="26"/>
                    </a:lnTo>
                    <a:lnTo>
                      <a:pt x="152" y="19"/>
                    </a:lnTo>
                    <a:lnTo>
                      <a:pt x="160" y="0"/>
                    </a:lnTo>
                    <a:lnTo>
                      <a:pt x="178" y="8"/>
                    </a:lnTo>
                    <a:lnTo>
                      <a:pt x="196" y="8"/>
                    </a:lnTo>
                    <a:lnTo>
                      <a:pt x="214" y="19"/>
                    </a:lnTo>
                    <a:lnTo>
                      <a:pt x="233" y="19"/>
                    </a:lnTo>
                    <a:lnTo>
                      <a:pt x="251" y="26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1" y="45"/>
                    </a:lnTo>
                    <a:lnTo>
                      <a:pt x="319" y="45"/>
                    </a:lnTo>
                    <a:lnTo>
                      <a:pt x="337" y="37"/>
                    </a:lnTo>
                    <a:lnTo>
                      <a:pt x="355" y="37"/>
                    </a:lnTo>
                    <a:lnTo>
                      <a:pt x="373" y="37"/>
                    </a:lnTo>
                    <a:lnTo>
                      <a:pt x="388" y="37"/>
                    </a:lnTo>
                    <a:lnTo>
                      <a:pt x="399" y="37"/>
                    </a:lnTo>
                    <a:lnTo>
                      <a:pt x="417" y="37"/>
                    </a:lnTo>
                    <a:lnTo>
                      <a:pt x="435" y="37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3" name="Freeform 672"/>
              <p:cNvSpPr>
                <a:spLocks/>
              </p:cNvSpPr>
              <p:nvPr/>
            </p:nvSpPr>
            <p:spPr bwMode="auto">
              <a:xfrm>
                <a:off x="3622" y="1903"/>
                <a:ext cx="119" cy="168"/>
              </a:xfrm>
              <a:custGeom>
                <a:avLst/>
                <a:gdLst>
                  <a:gd name="T0" fmla="*/ 24 w 475"/>
                  <a:gd name="T1" fmla="*/ 2 h 672"/>
                  <a:gd name="T2" fmla="*/ 25 w 475"/>
                  <a:gd name="T3" fmla="*/ 2 h 672"/>
                  <a:gd name="T4" fmla="*/ 26 w 475"/>
                  <a:gd name="T5" fmla="*/ 4 h 672"/>
                  <a:gd name="T6" fmla="*/ 27 w 475"/>
                  <a:gd name="T7" fmla="*/ 7 h 672"/>
                  <a:gd name="T8" fmla="*/ 28 w 475"/>
                  <a:gd name="T9" fmla="*/ 9 h 672"/>
                  <a:gd name="T10" fmla="*/ 29 w 475"/>
                  <a:gd name="T11" fmla="*/ 13 h 672"/>
                  <a:gd name="T12" fmla="*/ 29 w 475"/>
                  <a:gd name="T13" fmla="*/ 16 h 672"/>
                  <a:gd name="T14" fmla="*/ 30 w 475"/>
                  <a:gd name="T15" fmla="*/ 20 h 672"/>
                  <a:gd name="T16" fmla="*/ 30 w 475"/>
                  <a:gd name="T17" fmla="*/ 24 h 672"/>
                  <a:gd name="T18" fmla="*/ 30 w 475"/>
                  <a:gd name="T19" fmla="*/ 27 h 672"/>
                  <a:gd name="T20" fmla="*/ 29 w 475"/>
                  <a:gd name="T21" fmla="*/ 30 h 672"/>
                  <a:gd name="T22" fmla="*/ 28 w 475"/>
                  <a:gd name="T23" fmla="*/ 32 h 672"/>
                  <a:gd name="T24" fmla="*/ 27 w 475"/>
                  <a:gd name="T25" fmla="*/ 35 h 672"/>
                  <a:gd name="T26" fmla="*/ 27 w 475"/>
                  <a:gd name="T27" fmla="*/ 37 h 672"/>
                  <a:gd name="T28" fmla="*/ 24 w 475"/>
                  <a:gd name="T29" fmla="*/ 39 h 672"/>
                  <a:gd name="T30" fmla="*/ 22 w 475"/>
                  <a:gd name="T31" fmla="*/ 39 h 672"/>
                  <a:gd name="T32" fmla="*/ 18 w 475"/>
                  <a:gd name="T33" fmla="*/ 40 h 672"/>
                  <a:gd name="T34" fmla="*/ 16 w 475"/>
                  <a:gd name="T35" fmla="*/ 41 h 672"/>
                  <a:gd name="T36" fmla="*/ 12 w 475"/>
                  <a:gd name="T37" fmla="*/ 40 h 672"/>
                  <a:gd name="T38" fmla="*/ 9 w 475"/>
                  <a:gd name="T39" fmla="*/ 38 h 672"/>
                  <a:gd name="T40" fmla="*/ 6 w 475"/>
                  <a:gd name="T41" fmla="*/ 36 h 672"/>
                  <a:gd name="T42" fmla="*/ 3 w 475"/>
                  <a:gd name="T43" fmla="*/ 33 h 672"/>
                  <a:gd name="T44" fmla="*/ 1 w 475"/>
                  <a:gd name="T45" fmla="*/ 31 h 672"/>
                  <a:gd name="T46" fmla="*/ 1 w 475"/>
                  <a:gd name="T47" fmla="*/ 27 h 672"/>
                  <a:gd name="T48" fmla="*/ 1 w 475"/>
                  <a:gd name="T49" fmla="*/ 23 h 672"/>
                  <a:gd name="T50" fmla="*/ 0 w 475"/>
                  <a:gd name="T51" fmla="*/ 20 h 672"/>
                  <a:gd name="T52" fmla="*/ 1 w 475"/>
                  <a:gd name="T53" fmla="*/ 17 h 672"/>
                  <a:gd name="T54" fmla="*/ 1 w 475"/>
                  <a:gd name="T55" fmla="*/ 14 h 672"/>
                  <a:gd name="T56" fmla="*/ 2 w 475"/>
                  <a:gd name="T57" fmla="*/ 11 h 672"/>
                  <a:gd name="T58" fmla="*/ 3 w 475"/>
                  <a:gd name="T59" fmla="*/ 8 h 672"/>
                  <a:gd name="T60" fmla="*/ 4 w 475"/>
                  <a:gd name="T61" fmla="*/ 6 h 672"/>
                  <a:gd name="T62" fmla="*/ 5 w 475"/>
                  <a:gd name="T63" fmla="*/ 4 h 672"/>
                  <a:gd name="T64" fmla="*/ 7 w 475"/>
                  <a:gd name="T65" fmla="*/ 2 h 672"/>
                  <a:gd name="T66" fmla="*/ 8 w 475"/>
                  <a:gd name="T67" fmla="*/ 1 h 672"/>
                  <a:gd name="T68" fmla="*/ 9 w 475"/>
                  <a:gd name="T69" fmla="*/ 1 h 672"/>
                  <a:gd name="T70" fmla="*/ 11 w 475"/>
                  <a:gd name="T71" fmla="*/ 1 h 672"/>
                  <a:gd name="T72" fmla="*/ 13 w 475"/>
                  <a:gd name="T73" fmla="*/ 2 h 672"/>
                  <a:gd name="T74" fmla="*/ 15 w 475"/>
                  <a:gd name="T75" fmla="*/ 2 h 672"/>
                  <a:gd name="T76" fmla="*/ 17 w 475"/>
                  <a:gd name="T77" fmla="*/ 2 h 672"/>
                  <a:gd name="T78" fmla="*/ 19 w 475"/>
                  <a:gd name="T79" fmla="*/ 2 h 672"/>
                  <a:gd name="T80" fmla="*/ 21 w 475"/>
                  <a:gd name="T81" fmla="*/ 2 h 672"/>
                  <a:gd name="T82" fmla="*/ 22 w 475"/>
                  <a:gd name="T83" fmla="*/ 2 h 6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75" h="672">
                    <a:moveTo>
                      <a:pt x="369" y="26"/>
                    </a:moveTo>
                    <a:lnTo>
                      <a:pt x="380" y="26"/>
                    </a:lnTo>
                    <a:lnTo>
                      <a:pt x="387" y="26"/>
                    </a:lnTo>
                    <a:lnTo>
                      <a:pt x="395" y="26"/>
                    </a:lnTo>
                    <a:lnTo>
                      <a:pt x="405" y="26"/>
                    </a:lnTo>
                    <a:lnTo>
                      <a:pt x="413" y="55"/>
                    </a:lnTo>
                    <a:lnTo>
                      <a:pt x="424" y="81"/>
                    </a:lnTo>
                    <a:lnTo>
                      <a:pt x="431" y="106"/>
                    </a:lnTo>
                    <a:lnTo>
                      <a:pt x="442" y="131"/>
                    </a:lnTo>
                    <a:lnTo>
                      <a:pt x="442" y="149"/>
                    </a:lnTo>
                    <a:lnTo>
                      <a:pt x="450" y="178"/>
                    </a:lnTo>
                    <a:lnTo>
                      <a:pt x="460" y="203"/>
                    </a:lnTo>
                    <a:lnTo>
                      <a:pt x="468" y="229"/>
                    </a:lnTo>
                    <a:lnTo>
                      <a:pt x="468" y="254"/>
                    </a:lnTo>
                    <a:lnTo>
                      <a:pt x="468" y="291"/>
                    </a:lnTo>
                    <a:lnTo>
                      <a:pt x="475" y="320"/>
                    </a:lnTo>
                    <a:lnTo>
                      <a:pt x="475" y="345"/>
                    </a:lnTo>
                    <a:lnTo>
                      <a:pt x="475" y="381"/>
                    </a:lnTo>
                    <a:lnTo>
                      <a:pt x="475" y="407"/>
                    </a:lnTo>
                    <a:lnTo>
                      <a:pt x="475" y="432"/>
                    </a:lnTo>
                    <a:lnTo>
                      <a:pt x="475" y="457"/>
                    </a:lnTo>
                    <a:lnTo>
                      <a:pt x="468" y="475"/>
                    </a:lnTo>
                    <a:lnTo>
                      <a:pt x="460" y="494"/>
                    </a:lnTo>
                    <a:lnTo>
                      <a:pt x="450" y="512"/>
                    </a:lnTo>
                    <a:lnTo>
                      <a:pt x="442" y="538"/>
                    </a:lnTo>
                    <a:lnTo>
                      <a:pt x="431" y="556"/>
                    </a:lnTo>
                    <a:lnTo>
                      <a:pt x="424" y="574"/>
                    </a:lnTo>
                    <a:lnTo>
                      <a:pt x="424" y="592"/>
                    </a:lnTo>
                    <a:lnTo>
                      <a:pt x="413" y="610"/>
                    </a:lnTo>
                    <a:lnTo>
                      <a:pt x="387" y="617"/>
                    </a:lnTo>
                    <a:lnTo>
                      <a:pt x="362" y="617"/>
                    </a:lnTo>
                    <a:lnTo>
                      <a:pt x="344" y="629"/>
                    </a:lnTo>
                    <a:lnTo>
                      <a:pt x="318" y="635"/>
                    </a:lnTo>
                    <a:lnTo>
                      <a:pt x="290" y="643"/>
                    </a:lnTo>
                    <a:lnTo>
                      <a:pt x="272" y="653"/>
                    </a:lnTo>
                    <a:lnTo>
                      <a:pt x="246" y="661"/>
                    </a:lnTo>
                    <a:lnTo>
                      <a:pt x="221" y="672"/>
                    </a:lnTo>
                    <a:lnTo>
                      <a:pt x="196" y="643"/>
                    </a:lnTo>
                    <a:lnTo>
                      <a:pt x="166" y="629"/>
                    </a:lnTo>
                    <a:lnTo>
                      <a:pt x="148" y="610"/>
                    </a:lnTo>
                    <a:lnTo>
                      <a:pt x="123" y="592"/>
                    </a:lnTo>
                    <a:lnTo>
                      <a:pt x="97" y="574"/>
                    </a:lnTo>
                    <a:lnTo>
                      <a:pt x="72" y="548"/>
                    </a:lnTo>
                    <a:lnTo>
                      <a:pt x="43" y="530"/>
                    </a:lnTo>
                    <a:lnTo>
                      <a:pt x="18" y="512"/>
                    </a:lnTo>
                    <a:lnTo>
                      <a:pt x="18" y="487"/>
                    </a:lnTo>
                    <a:lnTo>
                      <a:pt x="18" y="457"/>
                    </a:lnTo>
                    <a:lnTo>
                      <a:pt x="6" y="426"/>
                    </a:lnTo>
                    <a:lnTo>
                      <a:pt x="6" y="396"/>
                    </a:lnTo>
                    <a:lnTo>
                      <a:pt x="6" y="371"/>
                    </a:lnTo>
                    <a:lnTo>
                      <a:pt x="0" y="345"/>
                    </a:lnTo>
                    <a:lnTo>
                      <a:pt x="0" y="320"/>
                    </a:lnTo>
                    <a:lnTo>
                      <a:pt x="0" y="284"/>
                    </a:lnTo>
                    <a:lnTo>
                      <a:pt x="6" y="266"/>
                    </a:lnTo>
                    <a:lnTo>
                      <a:pt x="6" y="240"/>
                    </a:lnTo>
                    <a:lnTo>
                      <a:pt x="18" y="222"/>
                    </a:lnTo>
                    <a:lnTo>
                      <a:pt x="24" y="193"/>
                    </a:lnTo>
                    <a:lnTo>
                      <a:pt x="24" y="167"/>
                    </a:lnTo>
                    <a:lnTo>
                      <a:pt x="36" y="149"/>
                    </a:lnTo>
                    <a:lnTo>
                      <a:pt x="43" y="124"/>
                    </a:lnTo>
                    <a:lnTo>
                      <a:pt x="43" y="99"/>
                    </a:lnTo>
                    <a:lnTo>
                      <a:pt x="61" y="88"/>
                    </a:lnTo>
                    <a:lnTo>
                      <a:pt x="72" y="81"/>
                    </a:lnTo>
                    <a:lnTo>
                      <a:pt x="79" y="63"/>
                    </a:lnTo>
                    <a:lnTo>
                      <a:pt x="87" y="55"/>
                    </a:lnTo>
                    <a:lnTo>
                      <a:pt x="105" y="37"/>
                    </a:lnTo>
                    <a:lnTo>
                      <a:pt x="115" y="26"/>
                    </a:lnTo>
                    <a:lnTo>
                      <a:pt x="123" y="19"/>
                    </a:lnTo>
                    <a:lnTo>
                      <a:pt x="133" y="0"/>
                    </a:lnTo>
                    <a:lnTo>
                      <a:pt x="148" y="8"/>
                    </a:lnTo>
                    <a:lnTo>
                      <a:pt x="166" y="8"/>
                    </a:lnTo>
                    <a:lnTo>
                      <a:pt x="178" y="19"/>
                    </a:lnTo>
                    <a:lnTo>
                      <a:pt x="196" y="19"/>
                    </a:lnTo>
                    <a:lnTo>
                      <a:pt x="209" y="26"/>
                    </a:lnTo>
                    <a:lnTo>
                      <a:pt x="221" y="26"/>
                    </a:lnTo>
                    <a:lnTo>
                      <a:pt x="239" y="37"/>
                    </a:lnTo>
                    <a:lnTo>
                      <a:pt x="257" y="37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0" y="37"/>
                    </a:lnTo>
                    <a:lnTo>
                      <a:pt x="308" y="37"/>
                    </a:lnTo>
                    <a:lnTo>
                      <a:pt x="326" y="37"/>
                    </a:lnTo>
                    <a:lnTo>
                      <a:pt x="344" y="37"/>
                    </a:lnTo>
                    <a:lnTo>
                      <a:pt x="351" y="26"/>
                    </a:lnTo>
                    <a:lnTo>
                      <a:pt x="369" y="2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4" name="Freeform 673"/>
              <p:cNvSpPr>
                <a:spLocks/>
              </p:cNvSpPr>
              <p:nvPr/>
            </p:nvSpPr>
            <p:spPr bwMode="auto">
              <a:xfrm>
                <a:off x="3636" y="1903"/>
                <a:ext cx="99" cy="139"/>
              </a:xfrm>
              <a:custGeom>
                <a:avLst/>
                <a:gdLst>
                  <a:gd name="T0" fmla="*/ 20 w 396"/>
                  <a:gd name="T1" fmla="*/ 2 h 556"/>
                  <a:gd name="T2" fmla="*/ 21 w 396"/>
                  <a:gd name="T3" fmla="*/ 2 h 556"/>
                  <a:gd name="T4" fmla="*/ 22 w 396"/>
                  <a:gd name="T5" fmla="*/ 4 h 556"/>
                  <a:gd name="T6" fmla="*/ 23 w 396"/>
                  <a:gd name="T7" fmla="*/ 7 h 556"/>
                  <a:gd name="T8" fmla="*/ 23 w 396"/>
                  <a:gd name="T9" fmla="*/ 9 h 556"/>
                  <a:gd name="T10" fmla="*/ 24 w 396"/>
                  <a:gd name="T11" fmla="*/ 12 h 556"/>
                  <a:gd name="T12" fmla="*/ 24 w 396"/>
                  <a:gd name="T13" fmla="*/ 16 h 556"/>
                  <a:gd name="T14" fmla="*/ 24 w 396"/>
                  <a:gd name="T15" fmla="*/ 18 h 556"/>
                  <a:gd name="T16" fmla="*/ 25 w 396"/>
                  <a:gd name="T17" fmla="*/ 21 h 556"/>
                  <a:gd name="T18" fmla="*/ 25 w 396"/>
                  <a:gd name="T19" fmla="*/ 24 h 556"/>
                  <a:gd name="T20" fmla="*/ 24 w 396"/>
                  <a:gd name="T21" fmla="*/ 26 h 556"/>
                  <a:gd name="T22" fmla="*/ 23 w 396"/>
                  <a:gd name="T23" fmla="*/ 28 h 556"/>
                  <a:gd name="T24" fmla="*/ 22 w 396"/>
                  <a:gd name="T25" fmla="*/ 30 h 556"/>
                  <a:gd name="T26" fmla="*/ 21 w 396"/>
                  <a:gd name="T27" fmla="*/ 32 h 556"/>
                  <a:gd name="T28" fmla="*/ 19 w 396"/>
                  <a:gd name="T29" fmla="*/ 33 h 556"/>
                  <a:gd name="T30" fmla="*/ 17 w 396"/>
                  <a:gd name="T31" fmla="*/ 33 h 556"/>
                  <a:gd name="T32" fmla="*/ 14 w 396"/>
                  <a:gd name="T33" fmla="*/ 34 h 556"/>
                  <a:gd name="T34" fmla="*/ 12 w 396"/>
                  <a:gd name="T35" fmla="*/ 35 h 556"/>
                  <a:gd name="T36" fmla="*/ 9 w 396"/>
                  <a:gd name="T37" fmla="*/ 33 h 556"/>
                  <a:gd name="T38" fmla="*/ 6 w 396"/>
                  <a:gd name="T39" fmla="*/ 31 h 556"/>
                  <a:gd name="T40" fmla="*/ 3 w 396"/>
                  <a:gd name="T41" fmla="*/ 29 h 556"/>
                  <a:gd name="T42" fmla="*/ 1 w 396"/>
                  <a:gd name="T43" fmla="*/ 27 h 556"/>
                  <a:gd name="T44" fmla="*/ 1 w 396"/>
                  <a:gd name="T45" fmla="*/ 24 h 556"/>
                  <a:gd name="T46" fmla="*/ 1 w 396"/>
                  <a:gd name="T47" fmla="*/ 21 h 556"/>
                  <a:gd name="T48" fmla="*/ 0 w 396"/>
                  <a:gd name="T49" fmla="*/ 18 h 556"/>
                  <a:gd name="T50" fmla="*/ 0 w 396"/>
                  <a:gd name="T51" fmla="*/ 15 h 556"/>
                  <a:gd name="T52" fmla="*/ 1 w 396"/>
                  <a:gd name="T53" fmla="*/ 13 h 556"/>
                  <a:gd name="T54" fmla="*/ 1 w 396"/>
                  <a:gd name="T55" fmla="*/ 10 h 556"/>
                  <a:gd name="T56" fmla="*/ 2 w 396"/>
                  <a:gd name="T57" fmla="*/ 8 h 556"/>
                  <a:gd name="T58" fmla="*/ 2 w 396"/>
                  <a:gd name="T59" fmla="*/ 6 h 556"/>
                  <a:gd name="T60" fmla="*/ 3 w 396"/>
                  <a:gd name="T61" fmla="*/ 4 h 556"/>
                  <a:gd name="T62" fmla="*/ 4 w 396"/>
                  <a:gd name="T63" fmla="*/ 3 h 556"/>
                  <a:gd name="T64" fmla="*/ 6 w 396"/>
                  <a:gd name="T65" fmla="*/ 2 h 556"/>
                  <a:gd name="T66" fmla="*/ 7 w 396"/>
                  <a:gd name="T67" fmla="*/ 0 h 556"/>
                  <a:gd name="T68" fmla="*/ 8 w 396"/>
                  <a:gd name="T69" fmla="*/ 1 h 556"/>
                  <a:gd name="T70" fmla="*/ 10 w 396"/>
                  <a:gd name="T71" fmla="*/ 1 h 556"/>
                  <a:gd name="T72" fmla="*/ 12 w 396"/>
                  <a:gd name="T73" fmla="*/ 2 h 556"/>
                  <a:gd name="T74" fmla="*/ 13 w 396"/>
                  <a:gd name="T75" fmla="*/ 2 h 556"/>
                  <a:gd name="T76" fmla="*/ 14 w 396"/>
                  <a:gd name="T77" fmla="*/ 2 h 556"/>
                  <a:gd name="T78" fmla="*/ 16 w 396"/>
                  <a:gd name="T79" fmla="*/ 2 h 556"/>
                  <a:gd name="T80" fmla="*/ 18 w 396"/>
                  <a:gd name="T81" fmla="*/ 2 h 556"/>
                  <a:gd name="T82" fmla="*/ 19 w 396"/>
                  <a:gd name="T83" fmla="*/ 2 h 5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6" h="556">
                    <a:moveTo>
                      <a:pt x="308" y="26"/>
                    </a:moveTo>
                    <a:lnTo>
                      <a:pt x="315" y="26"/>
                    </a:lnTo>
                    <a:lnTo>
                      <a:pt x="326" y="26"/>
                    </a:lnTo>
                    <a:lnTo>
                      <a:pt x="333" y="26"/>
                    </a:lnTo>
                    <a:lnTo>
                      <a:pt x="341" y="45"/>
                    </a:lnTo>
                    <a:lnTo>
                      <a:pt x="351" y="63"/>
                    </a:lnTo>
                    <a:lnTo>
                      <a:pt x="351" y="88"/>
                    </a:lnTo>
                    <a:lnTo>
                      <a:pt x="359" y="106"/>
                    </a:lnTo>
                    <a:lnTo>
                      <a:pt x="370" y="131"/>
                    </a:lnTo>
                    <a:lnTo>
                      <a:pt x="370" y="149"/>
                    </a:lnTo>
                    <a:lnTo>
                      <a:pt x="377" y="178"/>
                    </a:lnTo>
                    <a:lnTo>
                      <a:pt x="388" y="193"/>
                    </a:lnTo>
                    <a:lnTo>
                      <a:pt x="388" y="222"/>
                    </a:lnTo>
                    <a:lnTo>
                      <a:pt x="388" y="248"/>
                    </a:lnTo>
                    <a:lnTo>
                      <a:pt x="388" y="266"/>
                    </a:lnTo>
                    <a:lnTo>
                      <a:pt x="388" y="291"/>
                    </a:lnTo>
                    <a:lnTo>
                      <a:pt x="396" y="320"/>
                    </a:lnTo>
                    <a:lnTo>
                      <a:pt x="396" y="335"/>
                    </a:lnTo>
                    <a:lnTo>
                      <a:pt x="396" y="363"/>
                    </a:lnTo>
                    <a:lnTo>
                      <a:pt x="396" y="389"/>
                    </a:lnTo>
                    <a:lnTo>
                      <a:pt x="388" y="407"/>
                    </a:lnTo>
                    <a:lnTo>
                      <a:pt x="377" y="414"/>
                    </a:lnTo>
                    <a:lnTo>
                      <a:pt x="370" y="432"/>
                    </a:lnTo>
                    <a:lnTo>
                      <a:pt x="370" y="451"/>
                    </a:lnTo>
                    <a:lnTo>
                      <a:pt x="359" y="457"/>
                    </a:lnTo>
                    <a:lnTo>
                      <a:pt x="351" y="475"/>
                    </a:lnTo>
                    <a:lnTo>
                      <a:pt x="341" y="494"/>
                    </a:lnTo>
                    <a:lnTo>
                      <a:pt x="333" y="512"/>
                    </a:lnTo>
                    <a:lnTo>
                      <a:pt x="315" y="512"/>
                    </a:lnTo>
                    <a:lnTo>
                      <a:pt x="297" y="520"/>
                    </a:lnTo>
                    <a:lnTo>
                      <a:pt x="279" y="530"/>
                    </a:lnTo>
                    <a:lnTo>
                      <a:pt x="264" y="530"/>
                    </a:lnTo>
                    <a:lnTo>
                      <a:pt x="236" y="538"/>
                    </a:lnTo>
                    <a:lnTo>
                      <a:pt x="218" y="548"/>
                    </a:lnTo>
                    <a:lnTo>
                      <a:pt x="203" y="556"/>
                    </a:lnTo>
                    <a:lnTo>
                      <a:pt x="185" y="556"/>
                    </a:lnTo>
                    <a:lnTo>
                      <a:pt x="155" y="538"/>
                    </a:lnTo>
                    <a:lnTo>
                      <a:pt x="142" y="530"/>
                    </a:lnTo>
                    <a:lnTo>
                      <a:pt x="124" y="512"/>
                    </a:lnTo>
                    <a:lnTo>
                      <a:pt x="94" y="494"/>
                    </a:lnTo>
                    <a:lnTo>
                      <a:pt x="79" y="475"/>
                    </a:lnTo>
                    <a:lnTo>
                      <a:pt x="51" y="457"/>
                    </a:lnTo>
                    <a:lnTo>
                      <a:pt x="33" y="444"/>
                    </a:lnTo>
                    <a:lnTo>
                      <a:pt x="7" y="432"/>
                    </a:lnTo>
                    <a:lnTo>
                      <a:pt x="7" y="407"/>
                    </a:lnTo>
                    <a:lnTo>
                      <a:pt x="7" y="381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0" y="309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0"/>
                    </a:lnTo>
                    <a:lnTo>
                      <a:pt x="0" y="222"/>
                    </a:lnTo>
                    <a:lnTo>
                      <a:pt x="7" y="203"/>
                    </a:lnTo>
                    <a:lnTo>
                      <a:pt x="7" y="185"/>
                    </a:lnTo>
                    <a:lnTo>
                      <a:pt x="18" y="160"/>
                    </a:lnTo>
                    <a:lnTo>
                      <a:pt x="18" y="142"/>
                    </a:lnTo>
                    <a:lnTo>
                      <a:pt x="25" y="124"/>
                    </a:lnTo>
                    <a:lnTo>
                      <a:pt x="33" y="106"/>
                    </a:lnTo>
                    <a:lnTo>
                      <a:pt x="33" y="88"/>
                    </a:lnTo>
                    <a:lnTo>
                      <a:pt x="43" y="81"/>
                    </a:lnTo>
                    <a:lnTo>
                      <a:pt x="51" y="63"/>
                    </a:lnTo>
                    <a:lnTo>
                      <a:pt x="61" y="55"/>
                    </a:lnTo>
                    <a:lnTo>
                      <a:pt x="69" y="45"/>
                    </a:lnTo>
                    <a:lnTo>
                      <a:pt x="79" y="37"/>
                    </a:lnTo>
                    <a:lnTo>
                      <a:pt x="87" y="26"/>
                    </a:lnTo>
                    <a:lnTo>
                      <a:pt x="94" y="19"/>
                    </a:lnTo>
                    <a:lnTo>
                      <a:pt x="112" y="0"/>
                    </a:lnTo>
                    <a:lnTo>
                      <a:pt x="124" y="8"/>
                    </a:lnTo>
                    <a:lnTo>
                      <a:pt x="130" y="8"/>
                    </a:lnTo>
                    <a:lnTo>
                      <a:pt x="148" y="19"/>
                    </a:lnTo>
                    <a:lnTo>
                      <a:pt x="155" y="19"/>
                    </a:lnTo>
                    <a:lnTo>
                      <a:pt x="167" y="26"/>
                    </a:lnTo>
                    <a:lnTo>
                      <a:pt x="185" y="26"/>
                    </a:lnTo>
                    <a:lnTo>
                      <a:pt x="192" y="26"/>
                    </a:lnTo>
                    <a:lnTo>
                      <a:pt x="210" y="37"/>
                    </a:lnTo>
                    <a:lnTo>
                      <a:pt x="218" y="37"/>
                    </a:lnTo>
                    <a:lnTo>
                      <a:pt x="228" y="37"/>
                    </a:lnTo>
                    <a:lnTo>
                      <a:pt x="246" y="26"/>
                    </a:lnTo>
                    <a:lnTo>
                      <a:pt x="254" y="26"/>
                    </a:lnTo>
                    <a:lnTo>
                      <a:pt x="272" y="26"/>
                    </a:lnTo>
                    <a:lnTo>
                      <a:pt x="279" y="26"/>
                    </a:lnTo>
                    <a:lnTo>
                      <a:pt x="290" y="26"/>
                    </a:lnTo>
                    <a:lnTo>
                      <a:pt x="308" y="2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5" name="Freeform 674"/>
              <p:cNvSpPr>
                <a:spLocks/>
              </p:cNvSpPr>
              <p:nvPr/>
            </p:nvSpPr>
            <p:spPr bwMode="auto">
              <a:xfrm>
                <a:off x="3647" y="1905"/>
                <a:ext cx="79" cy="110"/>
              </a:xfrm>
              <a:custGeom>
                <a:avLst/>
                <a:gdLst>
                  <a:gd name="T0" fmla="*/ 16 w 316"/>
                  <a:gd name="T1" fmla="*/ 1 h 443"/>
                  <a:gd name="T2" fmla="*/ 17 w 316"/>
                  <a:gd name="T3" fmla="*/ 1 h 443"/>
                  <a:gd name="T4" fmla="*/ 18 w 316"/>
                  <a:gd name="T5" fmla="*/ 2 h 443"/>
                  <a:gd name="T6" fmla="*/ 18 w 316"/>
                  <a:gd name="T7" fmla="*/ 4 h 443"/>
                  <a:gd name="T8" fmla="*/ 19 w 316"/>
                  <a:gd name="T9" fmla="*/ 6 h 443"/>
                  <a:gd name="T10" fmla="*/ 19 w 316"/>
                  <a:gd name="T11" fmla="*/ 8 h 443"/>
                  <a:gd name="T12" fmla="*/ 20 w 316"/>
                  <a:gd name="T13" fmla="*/ 10 h 443"/>
                  <a:gd name="T14" fmla="*/ 20 w 316"/>
                  <a:gd name="T15" fmla="*/ 13 h 443"/>
                  <a:gd name="T16" fmla="*/ 20 w 316"/>
                  <a:gd name="T17" fmla="*/ 15 h 443"/>
                  <a:gd name="T18" fmla="*/ 20 w 316"/>
                  <a:gd name="T19" fmla="*/ 17 h 443"/>
                  <a:gd name="T20" fmla="*/ 20 w 316"/>
                  <a:gd name="T21" fmla="*/ 20 h 443"/>
                  <a:gd name="T22" fmla="*/ 19 w 316"/>
                  <a:gd name="T23" fmla="*/ 21 h 443"/>
                  <a:gd name="T24" fmla="*/ 18 w 316"/>
                  <a:gd name="T25" fmla="*/ 22 h 443"/>
                  <a:gd name="T26" fmla="*/ 18 w 316"/>
                  <a:gd name="T27" fmla="*/ 24 h 443"/>
                  <a:gd name="T28" fmla="*/ 17 w 316"/>
                  <a:gd name="T29" fmla="*/ 25 h 443"/>
                  <a:gd name="T30" fmla="*/ 14 w 316"/>
                  <a:gd name="T31" fmla="*/ 26 h 443"/>
                  <a:gd name="T32" fmla="*/ 13 w 316"/>
                  <a:gd name="T33" fmla="*/ 26 h 443"/>
                  <a:gd name="T34" fmla="*/ 11 w 316"/>
                  <a:gd name="T35" fmla="*/ 27 h 443"/>
                  <a:gd name="T36" fmla="*/ 8 w 316"/>
                  <a:gd name="T37" fmla="*/ 26 h 443"/>
                  <a:gd name="T38" fmla="*/ 6 w 316"/>
                  <a:gd name="T39" fmla="*/ 25 h 443"/>
                  <a:gd name="T40" fmla="*/ 4 w 316"/>
                  <a:gd name="T41" fmla="*/ 24 h 443"/>
                  <a:gd name="T42" fmla="*/ 2 w 316"/>
                  <a:gd name="T43" fmla="*/ 22 h 443"/>
                  <a:gd name="T44" fmla="*/ 1 w 316"/>
                  <a:gd name="T45" fmla="*/ 20 h 443"/>
                  <a:gd name="T46" fmla="*/ 1 w 316"/>
                  <a:gd name="T47" fmla="*/ 17 h 443"/>
                  <a:gd name="T48" fmla="*/ 1 w 316"/>
                  <a:gd name="T49" fmla="*/ 15 h 443"/>
                  <a:gd name="T50" fmla="*/ 0 w 316"/>
                  <a:gd name="T51" fmla="*/ 12 h 443"/>
                  <a:gd name="T52" fmla="*/ 1 w 316"/>
                  <a:gd name="T53" fmla="*/ 10 h 443"/>
                  <a:gd name="T54" fmla="*/ 1 w 316"/>
                  <a:gd name="T55" fmla="*/ 9 h 443"/>
                  <a:gd name="T56" fmla="*/ 2 w 316"/>
                  <a:gd name="T57" fmla="*/ 7 h 443"/>
                  <a:gd name="T58" fmla="*/ 2 w 316"/>
                  <a:gd name="T59" fmla="*/ 5 h 443"/>
                  <a:gd name="T60" fmla="*/ 3 w 316"/>
                  <a:gd name="T61" fmla="*/ 3 h 443"/>
                  <a:gd name="T62" fmla="*/ 3 w 316"/>
                  <a:gd name="T63" fmla="*/ 2 h 443"/>
                  <a:gd name="T64" fmla="*/ 4 w 316"/>
                  <a:gd name="T65" fmla="*/ 1 h 443"/>
                  <a:gd name="T66" fmla="*/ 6 w 316"/>
                  <a:gd name="T67" fmla="*/ 1 h 443"/>
                  <a:gd name="T68" fmla="*/ 7 w 316"/>
                  <a:gd name="T69" fmla="*/ 0 h 443"/>
                  <a:gd name="T70" fmla="*/ 8 w 316"/>
                  <a:gd name="T71" fmla="*/ 1 h 443"/>
                  <a:gd name="T72" fmla="*/ 9 w 316"/>
                  <a:gd name="T73" fmla="*/ 1 h 443"/>
                  <a:gd name="T74" fmla="*/ 10 w 316"/>
                  <a:gd name="T75" fmla="*/ 1 h 443"/>
                  <a:gd name="T76" fmla="*/ 12 w 316"/>
                  <a:gd name="T77" fmla="*/ 1 h 443"/>
                  <a:gd name="T78" fmla="*/ 13 w 316"/>
                  <a:gd name="T79" fmla="*/ 1 h 443"/>
                  <a:gd name="T80" fmla="*/ 14 w 316"/>
                  <a:gd name="T81" fmla="*/ 1 h 443"/>
                  <a:gd name="T82" fmla="*/ 15 w 316"/>
                  <a:gd name="T83" fmla="*/ 1 h 4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16" h="443">
                    <a:moveTo>
                      <a:pt x="247" y="18"/>
                    </a:moveTo>
                    <a:lnTo>
                      <a:pt x="254" y="18"/>
                    </a:lnTo>
                    <a:lnTo>
                      <a:pt x="265" y="18"/>
                    </a:lnTo>
                    <a:lnTo>
                      <a:pt x="265" y="11"/>
                    </a:lnTo>
                    <a:lnTo>
                      <a:pt x="272" y="11"/>
                    </a:lnTo>
                    <a:lnTo>
                      <a:pt x="283" y="29"/>
                    </a:lnTo>
                    <a:lnTo>
                      <a:pt x="283" y="47"/>
                    </a:lnTo>
                    <a:lnTo>
                      <a:pt x="290" y="62"/>
                    </a:lnTo>
                    <a:lnTo>
                      <a:pt x="290" y="80"/>
                    </a:lnTo>
                    <a:lnTo>
                      <a:pt x="298" y="98"/>
                    </a:lnTo>
                    <a:lnTo>
                      <a:pt x="308" y="116"/>
                    </a:lnTo>
                    <a:lnTo>
                      <a:pt x="308" y="134"/>
                    </a:lnTo>
                    <a:lnTo>
                      <a:pt x="316" y="152"/>
                    </a:lnTo>
                    <a:lnTo>
                      <a:pt x="316" y="170"/>
                    </a:lnTo>
                    <a:lnTo>
                      <a:pt x="316" y="185"/>
                    </a:lnTo>
                    <a:lnTo>
                      <a:pt x="316" y="214"/>
                    </a:lnTo>
                    <a:lnTo>
                      <a:pt x="316" y="232"/>
                    </a:lnTo>
                    <a:lnTo>
                      <a:pt x="316" y="246"/>
                    </a:lnTo>
                    <a:lnTo>
                      <a:pt x="316" y="265"/>
                    </a:lnTo>
                    <a:lnTo>
                      <a:pt x="316" y="283"/>
                    </a:lnTo>
                    <a:lnTo>
                      <a:pt x="316" y="301"/>
                    </a:lnTo>
                    <a:lnTo>
                      <a:pt x="316" y="319"/>
                    </a:lnTo>
                    <a:lnTo>
                      <a:pt x="308" y="327"/>
                    </a:lnTo>
                    <a:lnTo>
                      <a:pt x="308" y="337"/>
                    </a:lnTo>
                    <a:lnTo>
                      <a:pt x="298" y="355"/>
                    </a:lnTo>
                    <a:lnTo>
                      <a:pt x="290" y="363"/>
                    </a:lnTo>
                    <a:lnTo>
                      <a:pt x="290" y="381"/>
                    </a:lnTo>
                    <a:lnTo>
                      <a:pt x="283" y="388"/>
                    </a:lnTo>
                    <a:lnTo>
                      <a:pt x="272" y="399"/>
                    </a:lnTo>
                    <a:lnTo>
                      <a:pt x="265" y="406"/>
                    </a:lnTo>
                    <a:lnTo>
                      <a:pt x="247" y="406"/>
                    </a:lnTo>
                    <a:lnTo>
                      <a:pt x="229" y="418"/>
                    </a:lnTo>
                    <a:lnTo>
                      <a:pt x="211" y="424"/>
                    </a:lnTo>
                    <a:lnTo>
                      <a:pt x="203" y="424"/>
                    </a:lnTo>
                    <a:lnTo>
                      <a:pt x="185" y="436"/>
                    </a:lnTo>
                    <a:lnTo>
                      <a:pt x="167" y="436"/>
                    </a:lnTo>
                    <a:lnTo>
                      <a:pt x="149" y="443"/>
                    </a:lnTo>
                    <a:lnTo>
                      <a:pt x="130" y="424"/>
                    </a:lnTo>
                    <a:lnTo>
                      <a:pt x="112" y="418"/>
                    </a:lnTo>
                    <a:lnTo>
                      <a:pt x="99" y="399"/>
                    </a:lnTo>
                    <a:lnTo>
                      <a:pt x="81" y="388"/>
                    </a:lnTo>
                    <a:lnTo>
                      <a:pt x="69" y="381"/>
                    </a:lnTo>
                    <a:lnTo>
                      <a:pt x="51" y="363"/>
                    </a:lnTo>
                    <a:lnTo>
                      <a:pt x="36" y="355"/>
                    </a:lnTo>
                    <a:lnTo>
                      <a:pt x="18" y="337"/>
                    </a:lnTo>
                    <a:lnTo>
                      <a:pt x="18" y="319"/>
                    </a:lnTo>
                    <a:lnTo>
                      <a:pt x="8" y="301"/>
                    </a:lnTo>
                    <a:lnTo>
                      <a:pt x="8" y="283"/>
                    </a:lnTo>
                    <a:lnTo>
                      <a:pt x="8" y="265"/>
                    </a:lnTo>
                    <a:lnTo>
                      <a:pt x="8" y="246"/>
                    </a:lnTo>
                    <a:lnTo>
                      <a:pt x="8" y="221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8" y="170"/>
                    </a:lnTo>
                    <a:lnTo>
                      <a:pt x="8" y="159"/>
                    </a:lnTo>
                    <a:lnTo>
                      <a:pt x="18" y="141"/>
                    </a:lnTo>
                    <a:lnTo>
                      <a:pt x="18" y="123"/>
                    </a:lnTo>
                    <a:lnTo>
                      <a:pt x="26" y="109"/>
                    </a:lnTo>
                    <a:lnTo>
                      <a:pt x="26" y="98"/>
                    </a:lnTo>
                    <a:lnTo>
                      <a:pt x="26" y="80"/>
                    </a:lnTo>
                    <a:lnTo>
                      <a:pt x="36" y="62"/>
                    </a:lnTo>
                    <a:lnTo>
                      <a:pt x="44" y="55"/>
                    </a:lnTo>
                    <a:lnTo>
                      <a:pt x="51" y="47"/>
                    </a:lnTo>
                    <a:lnTo>
                      <a:pt x="51" y="37"/>
                    </a:lnTo>
                    <a:lnTo>
                      <a:pt x="62" y="29"/>
                    </a:lnTo>
                    <a:lnTo>
                      <a:pt x="69" y="18"/>
                    </a:lnTo>
                    <a:lnTo>
                      <a:pt x="81" y="18"/>
                    </a:lnTo>
                    <a:lnTo>
                      <a:pt x="87" y="11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24" y="11"/>
                    </a:lnTo>
                    <a:lnTo>
                      <a:pt x="130" y="11"/>
                    </a:lnTo>
                    <a:lnTo>
                      <a:pt x="142" y="11"/>
                    </a:lnTo>
                    <a:lnTo>
                      <a:pt x="149" y="18"/>
                    </a:lnTo>
                    <a:lnTo>
                      <a:pt x="160" y="18"/>
                    </a:lnTo>
                    <a:lnTo>
                      <a:pt x="167" y="18"/>
                    </a:lnTo>
                    <a:lnTo>
                      <a:pt x="185" y="18"/>
                    </a:lnTo>
                    <a:lnTo>
                      <a:pt x="193" y="18"/>
                    </a:lnTo>
                    <a:lnTo>
                      <a:pt x="203" y="18"/>
                    </a:lnTo>
                    <a:lnTo>
                      <a:pt x="211" y="18"/>
                    </a:lnTo>
                    <a:lnTo>
                      <a:pt x="221" y="18"/>
                    </a:lnTo>
                    <a:lnTo>
                      <a:pt x="229" y="18"/>
                    </a:lnTo>
                    <a:lnTo>
                      <a:pt x="236" y="18"/>
                    </a:lnTo>
                    <a:lnTo>
                      <a:pt x="247" y="1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6" name="Freeform 675"/>
              <p:cNvSpPr>
                <a:spLocks/>
              </p:cNvSpPr>
              <p:nvPr/>
            </p:nvSpPr>
            <p:spPr bwMode="auto">
              <a:xfrm>
                <a:off x="3660" y="1905"/>
                <a:ext cx="59" cy="84"/>
              </a:xfrm>
              <a:custGeom>
                <a:avLst/>
                <a:gdLst>
                  <a:gd name="T0" fmla="*/ 11 w 239"/>
                  <a:gd name="T1" fmla="*/ 1 h 337"/>
                  <a:gd name="T2" fmla="*/ 12 w 239"/>
                  <a:gd name="T3" fmla="*/ 1 h 337"/>
                  <a:gd name="T4" fmla="*/ 15 w 239"/>
                  <a:gd name="T5" fmla="*/ 7 h 337"/>
                  <a:gd name="T6" fmla="*/ 15 w 239"/>
                  <a:gd name="T7" fmla="*/ 14 h 337"/>
                  <a:gd name="T8" fmla="*/ 12 w 239"/>
                  <a:gd name="T9" fmla="*/ 19 h 337"/>
                  <a:gd name="T10" fmla="*/ 7 w 239"/>
                  <a:gd name="T11" fmla="*/ 21 h 337"/>
                  <a:gd name="T12" fmla="*/ 1 w 239"/>
                  <a:gd name="T13" fmla="*/ 16 h 337"/>
                  <a:gd name="T14" fmla="*/ 0 w 239"/>
                  <a:gd name="T15" fmla="*/ 9 h 337"/>
                  <a:gd name="T16" fmla="*/ 2 w 239"/>
                  <a:gd name="T17" fmla="*/ 3 h 337"/>
                  <a:gd name="T18" fmla="*/ 4 w 239"/>
                  <a:gd name="T19" fmla="*/ 0 h 337"/>
                  <a:gd name="T20" fmla="*/ 8 w 239"/>
                  <a:gd name="T21" fmla="*/ 1 h 337"/>
                  <a:gd name="T22" fmla="*/ 11 w 239"/>
                  <a:gd name="T23" fmla="*/ 1 h 3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9" h="337">
                    <a:moveTo>
                      <a:pt x="185" y="11"/>
                    </a:moveTo>
                    <a:lnTo>
                      <a:pt x="203" y="11"/>
                    </a:lnTo>
                    <a:lnTo>
                      <a:pt x="239" y="116"/>
                    </a:lnTo>
                    <a:lnTo>
                      <a:pt x="239" y="232"/>
                    </a:lnTo>
                    <a:lnTo>
                      <a:pt x="203" y="301"/>
                    </a:lnTo>
                    <a:lnTo>
                      <a:pt x="116" y="337"/>
                    </a:lnTo>
                    <a:lnTo>
                      <a:pt x="11" y="258"/>
                    </a:lnTo>
                    <a:lnTo>
                      <a:pt x="0" y="141"/>
                    </a:lnTo>
                    <a:lnTo>
                      <a:pt x="30" y="47"/>
                    </a:lnTo>
                    <a:lnTo>
                      <a:pt x="73" y="0"/>
                    </a:lnTo>
                    <a:lnTo>
                      <a:pt x="124" y="18"/>
                    </a:lnTo>
                    <a:lnTo>
                      <a:pt x="185" y="11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7" name="Freeform 676"/>
              <p:cNvSpPr>
                <a:spLocks/>
              </p:cNvSpPr>
              <p:nvPr/>
            </p:nvSpPr>
            <p:spPr bwMode="auto">
              <a:xfrm>
                <a:off x="3183" y="1751"/>
                <a:ext cx="312" cy="302"/>
              </a:xfrm>
              <a:custGeom>
                <a:avLst/>
                <a:gdLst>
                  <a:gd name="T0" fmla="*/ 75 w 1245"/>
                  <a:gd name="T1" fmla="*/ 25 h 1207"/>
                  <a:gd name="T2" fmla="*/ 78 w 1245"/>
                  <a:gd name="T3" fmla="*/ 28 h 1207"/>
                  <a:gd name="T4" fmla="*/ 63 w 1245"/>
                  <a:gd name="T5" fmla="*/ 51 h 1207"/>
                  <a:gd name="T6" fmla="*/ 41 w 1245"/>
                  <a:gd name="T7" fmla="*/ 70 h 1207"/>
                  <a:gd name="T8" fmla="*/ 22 w 1245"/>
                  <a:gd name="T9" fmla="*/ 76 h 1207"/>
                  <a:gd name="T10" fmla="*/ 2 w 1245"/>
                  <a:gd name="T11" fmla="*/ 62 h 1207"/>
                  <a:gd name="T12" fmla="*/ 0 w 1245"/>
                  <a:gd name="T13" fmla="*/ 30 h 1207"/>
                  <a:gd name="T14" fmla="*/ 20 w 1245"/>
                  <a:gd name="T15" fmla="*/ 10 h 1207"/>
                  <a:gd name="T16" fmla="*/ 41 w 1245"/>
                  <a:gd name="T17" fmla="*/ 0 h 1207"/>
                  <a:gd name="T18" fmla="*/ 58 w 1245"/>
                  <a:gd name="T19" fmla="*/ 1 h 1207"/>
                  <a:gd name="T20" fmla="*/ 64 w 1245"/>
                  <a:gd name="T21" fmla="*/ 14 h 1207"/>
                  <a:gd name="T22" fmla="*/ 75 w 1245"/>
                  <a:gd name="T23" fmla="*/ 25 h 1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5" h="1207">
                    <a:moveTo>
                      <a:pt x="1191" y="399"/>
                    </a:moveTo>
                    <a:lnTo>
                      <a:pt x="1245" y="449"/>
                    </a:lnTo>
                    <a:lnTo>
                      <a:pt x="1005" y="811"/>
                    </a:lnTo>
                    <a:lnTo>
                      <a:pt x="660" y="1120"/>
                    </a:lnTo>
                    <a:lnTo>
                      <a:pt x="352" y="1207"/>
                    </a:lnTo>
                    <a:lnTo>
                      <a:pt x="25" y="997"/>
                    </a:lnTo>
                    <a:lnTo>
                      <a:pt x="0" y="485"/>
                    </a:lnTo>
                    <a:lnTo>
                      <a:pt x="320" y="158"/>
                    </a:lnTo>
                    <a:lnTo>
                      <a:pt x="660" y="0"/>
                    </a:lnTo>
                    <a:lnTo>
                      <a:pt x="925" y="10"/>
                    </a:lnTo>
                    <a:lnTo>
                      <a:pt x="1023" y="227"/>
                    </a:lnTo>
                    <a:lnTo>
                      <a:pt x="1191" y="39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8" name="Freeform 677"/>
              <p:cNvSpPr>
                <a:spLocks/>
              </p:cNvSpPr>
              <p:nvPr/>
            </p:nvSpPr>
            <p:spPr bwMode="auto">
              <a:xfrm>
                <a:off x="3205" y="1755"/>
                <a:ext cx="288" cy="278"/>
              </a:xfrm>
              <a:custGeom>
                <a:avLst/>
                <a:gdLst>
                  <a:gd name="T0" fmla="*/ 69 w 1149"/>
                  <a:gd name="T1" fmla="*/ 24 h 1110"/>
                  <a:gd name="T2" fmla="*/ 70 w 1149"/>
                  <a:gd name="T3" fmla="*/ 25 h 1110"/>
                  <a:gd name="T4" fmla="*/ 71 w 1149"/>
                  <a:gd name="T5" fmla="*/ 26 h 1110"/>
                  <a:gd name="T6" fmla="*/ 70 w 1149"/>
                  <a:gd name="T7" fmla="*/ 29 h 1110"/>
                  <a:gd name="T8" fmla="*/ 66 w 1149"/>
                  <a:gd name="T9" fmla="*/ 34 h 1110"/>
                  <a:gd name="T10" fmla="*/ 63 w 1149"/>
                  <a:gd name="T11" fmla="*/ 39 h 1110"/>
                  <a:gd name="T12" fmla="*/ 60 w 1149"/>
                  <a:gd name="T13" fmla="*/ 44 h 1110"/>
                  <a:gd name="T14" fmla="*/ 56 w 1149"/>
                  <a:gd name="T15" fmla="*/ 49 h 1110"/>
                  <a:gd name="T16" fmla="*/ 51 w 1149"/>
                  <a:gd name="T17" fmla="*/ 54 h 1110"/>
                  <a:gd name="T18" fmla="*/ 46 w 1149"/>
                  <a:gd name="T19" fmla="*/ 58 h 1110"/>
                  <a:gd name="T20" fmla="*/ 41 w 1149"/>
                  <a:gd name="T21" fmla="*/ 63 h 1110"/>
                  <a:gd name="T22" fmla="*/ 37 w 1149"/>
                  <a:gd name="T23" fmla="*/ 65 h 1110"/>
                  <a:gd name="T24" fmla="*/ 32 w 1149"/>
                  <a:gd name="T25" fmla="*/ 66 h 1110"/>
                  <a:gd name="T26" fmla="*/ 28 w 1149"/>
                  <a:gd name="T27" fmla="*/ 68 h 1110"/>
                  <a:gd name="T28" fmla="*/ 23 w 1149"/>
                  <a:gd name="T29" fmla="*/ 69 h 1110"/>
                  <a:gd name="T30" fmla="*/ 18 w 1149"/>
                  <a:gd name="T31" fmla="*/ 68 h 1110"/>
                  <a:gd name="T32" fmla="*/ 14 w 1149"/>
                  <a:gd name="T33" fmla="*/ 65 h 1110"/>
                  <a:gd name="T34" fmla="*/ 9 w 1149"/>
                  <a:gd name="T35" fmla="*/ 62 h 1110"/>
                  <a:gd name="T36" fmla="*/ 4 w 1149"/>
                  <a:gd name="T37" fmla="*/ 59 h 1110"/>
                  <a:gd name="T38" fmla="*/ 2 w 1149"/>
                  <a:gd name="T39" fmla="*/ 54 h 1110"/>
                  <a:gd name="T40" fmla="*/ 1 w 1149"/>
                  <a:gd name="T41" fmla="*/ 46 h 1110"/>
                  <a:gd name="T42" fmla="*/ 1 w 1149"/>
                  <a:gd name="T43" fmla="*/ 39 h 1110"/>
                  <a:gd name="T44" fmla="*/ 1 w 1149"/>
                  <a:gd name="T45" fmla="*/ 32 h 1110"/>
                  <a:gd name="T46" fmla="*/ 2 w 1149"/>
                  <a:gd name="T47" fmla="*/ 26 h 1110"/>
                  <a:gd name="T48" fmla="*/ 7 w 1149"/>
                  <a:gd name="T49" fmla="*/ 21 h 1110"/>
                  <a:gd name="T50" fmla="*/ 12 w 1149"/>
                  <a:gd name="T51" fmla="*/ 17 h 1110"/>
                  <a:gd name="T52" fmla="*/ 16 w 1149"/>
                  <a:gd name="T53" fmla="*/ 12 h 1110"/>
                  <a:gd name="T54" fmla="*/ 21 w 1149"/>
                  <a:gd name="T55" fmla="*/ 9 h 1110"/>
                  <a:gd name="T56" fmla="*/ 26 w 1149"/>
                  <a:gd name="T57" fmla="*/ 6 h 1110"/>
                  <a:gd name="T58" fmla="*/ 31 w 1149"/>
                  <a:gd name="T59" fmla="*/ 4 h 1110"/>
                  <a:gd name="T60" fmla="*/ 36 w 1149"/>
                  <a:gd name="T61" fmla="*/ 1 h 1110"/>
                  <a:gd name="T62" fmla="*/ 41 w 1149"/>
                  <a:gd name="T63" fmla="*/ 0 h 1110"/>
                  <a:gd name="T64" fmla="*/ 44 w 1149"/>
                  <a:gd name="T65" fmla="*/ 1 h 1110"/>
                  <a:gd name="T66" fmla="*/ 48 w 1149"/>
                  <a:gd name="T67" fmla="*/ 1 h 1110"/>
                  <a:gd name="T68" fmla="*/ 52 w 1149"/>
                  <a:gd name="T69" fmla="*/ 1 h 1110"/>
                  <a:gd name="T70" fmla="*/ 54 w 1149"/>
                  <a:gd name="T71" fmla="*/ 2 h 1110"/>
                  <a:gd name="T72" fmla="*/ 56 w 1149"/>
                  <a:gd name="T73" fmla="*/ 6 h 1110"/>
                  <a:gd name="T74" fmla="*/ 57 w 1149"/>
                  <a:gd name="T75" fmla="*/ 9 h 1110"/>
                  <a:gd name="T76" fmla="*/ 59 w 1149"/>
                  <a:gd name="T77" fmla="*/ 12 h 1110"/>
                  <a:gd name="T78" fmla="*/ 61 w 1149"/>
                  <a:gd name="T79" fmla="*/ 15 h 1110"/>
                  <a:gd name="T80" fmla="*/ 63 w 1149"/>
                  <a:gd name="T81" fmla="*/ 17 h 1110"/>
                  <a:gd name="T82" fmla="*/ 65 w 1149"/>
                  <a:gd name="T83" fmla="*/ 20 h 1110"/>
                  <a:gd name="T84" fmla="*/ 68 w 1149"/>
                  <a:gd name="T85" fmla="*/ 22 h 11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49" h="1110">
                    <a:moveTo>
                      <a:pt x="1095" y="369"/>
                    </a:moveTo>
                    <a:lnTo>
                      <a:pt x="1103" y="381"/>
                    </a:lnTo>
                    <a:lnTo>
                      <a:pt x="1113" y="387"/>
                    </a:lnTo>
                    <a:lnTo>
                      <a:pt x="1121" y="394"/>
                    </a:lnTo>
                    <a:lnTo>
                      <a:pt x="1131" y="406"/>
                    </a:lnTo>
                    <a:lnTo>
                      <a:pt x="1139" y="412"/>
                    </a:lnTo>
                    <a:lnTo>
                      <a:pt x="1149" y="412"/>
                    </a:lnTo>
                    <a:lnTo>
                      <a:pt x="1113" y="457"/>
                    </a:lnTo>
                    <a:lnTo>
                      <a:pt x="1088" y="503"/>
                    </a:lnTo>
                    <a:lnTo>
                      <a:pt x="1059" y="536"/>
                    </a:lnTo>
                    <a:lnTo>
                      <a:pt x="1034" y="584"/>
                    </a:lnTo>
                    <a:lnTo>
                      <a:pt x="1008" y="627"/>
                    </a:lnTo>
                    <a:lnTo>
                      <a:pt x="979" y="660"/>
                    </a:lnTo>
                    <a:lnTo>
                      <a:pt x="953" y="707"/>
                    </a:lnTo>
                    <a:lnTo>
                      <a:pt x="928" y="750"/>
                    </a:lnTo>
                    <a:lnTo>
                      <a:pt x="892" y="783"/>
                    </a:lnTo>
                    <a:lnTo>
                      <a:pt x="849" y="819"/>
                    </a:lnTo>
                    <a:lnTo>
                      <a:pt x="813" y="856"/>
                    </a:lnTo>
                    <a:lnTo>
                      <a:pt x="768" y="892"/>
                    </a:lnTo>
                    <a:lnTo>
                      <a:pt x="732" y="925"/>
                    </a:lnTo>
                    <a:lnTo>
                      <a:pt x="699" y="961"/>
                    </a:lnTo>
                    <a:lnTo>
                      <a:pt x="653" y="997"/>
                    </a:lnTo>
                    <a:lnTo>
                      <a:pt x="620" y="1034"/>
                    </a:lnTo>
                    <a:lnTo>
                      <a:pt x="584" y="1041"/>
                    </a:lnTo>
                    <a:lnTo>
                      <a:pt x="547" y="1047"/>
                    </a:lnTo>
                    <a:lnTo>
                      <a:pt x="511" y="1059"/>
                    </a:lnTo>
                    <a:lnTo>
                      <a:pt x="478" y="1065"/>
                    </a:lnTo>
                    <a:lnTo>
                      <a:pt x="442" y="1077"/>
                    </a:lnTo>
                    <a:lnTo>
                      <a:pt x="406" y="1095"/>
                    </a:lnTo>
                    <a:lnTo>
                      <a:pt x="373" y="1102"/>
                    </a:lnTo>
                    <a:lnTo>
                      <a:pt x="336" y="1110"/>
                    </a:lnTo>
                    <a:lnTo>
                      <a:pt x="293" y="1084"/>
                    </a:lnTo>
                    <a:lnTo>
                      <a:pt x="257" y="1059"/>
                    </a:lnTo>
                    <a:lnTo>
                      <a:pt x="221" y="1041"/>
                    </a:lnTo>
                    <a:lnTo>
                      <a:pt x="178" y="1016"/>
                    </a:lnTo>
                    <a:lnTo>
                      <a:pt x="141" y="986"/>
                    </a:lnTo>
                    <a:lnTo>
                      <a:pt x="108" y="961"/>
                    </a:lnTo>
                    <a:lnTo>
                      <a:pt x="61" y="943"/>
                    </a:lnTo>
                    <a:lnTo>
                      <a:pt x="28" y="917"/>
                    </a:lnTo>
                    <a:lnTo>
                      <a:pt x="28" y="856"/>
                    </a:lnTo>
                    <a:lnTo>
                      <a:pt x="18" y="801"/>
                    </a:lnTo>
                    <a:lnTo>
                      <a:pt x="18" y="739"/>
                    </a:lnTo>
                    <a:lnTo>
                      <a:pt x="18" y="678"/>
                    </a:lnTo>
                    <a:lnTo>
                      <a:pt x="10" y="627"/>
                    </a:lnTo>
                    <a:lnTo>
                      <a:pt x="10" y="565"/>
                    </a:lnTo>
                    <a:lnTo>
                      <a:pt x="10" y="503"/>
                    </a:lnTo>
                    <a:lnTo>
                      <a:pt x="0" y="449"/>
                    </a:lnTo>
                    <a:lnTo>
                      <a:pt x="36" y="412"/>
                    </a:lnTo>
                    <a:lnTo>
                      <a:pt x="79" y="369"/>
                    </a:lnTo>
                    <a:lnTo>
                      <a:pt x="115" y="333"/>
                    </a:lnTo>
                    <a:lnTo>
                      <a:pt x="152" y="300"/>
                    </a:lnTo>
                    <a:lnTo>
                      <a:pt x="184" y="264"/>
                    </a:lnTo>
                    <a:lnTo>
                      <a:pt x="221" y="228"/>
                    </a:lnTo>
                    <a:lnTo>
                      <a:pt x="257" y="195"/>
                    </a:lnTo>
                    <a:lnTo>
                      <a:pt x="300" y="148"/>
                    </a:lnTo>
                    <a:lnTo>
                      <a:pt x="336" y="134"/>
                    </a:lnTo>
                    <a:lnTo>
                      <a:pt x="381" y="115"/>
                    </a:lnTo>
                    <a:lnTo>
                      <a:pt x="417" y="97"/>
                    </a:lnTo>
                    <a:lnTo>
                      <a:pt x="460" y="79"/>
                    </a:lnTo>
                    <a:lnTo>
                      <a:pt x="496" y="61"/>
                    </a:lnTo>
                    <a:lnTo>
                      <a:pt x="540" y="36"/>
                    </a:lnTo>
                    <a:lnTo>
                      <a:pt x="572" y="18"/>
                    </a:lnTo>
                    <a:lnTo>
                      <a:pt x="620" y="0"/>
                    </a:lnTo>
                    <a:lnTo>
                      <a:pt x="645" y="0"/>
                    </a:lnTo>
                    <a:lnTo>
                      <a:pt x="681" y="0"/>
                    </a:lnTo>
                    <a:lnTo>
                      <a:pt x="707" y="7"/>
                    </a:lnTo>
                    <a:lnTo>
                      <a:pt x="732" y="7"/>
                    </a:lnTo>
                    <a:lnTo>
                      <a:pt x="768" y="7"/>
                    </a:lnTo>
                    <a:lnTo>
                      <a:pt x="794" y="7"/>
                    </a:lnTo>
                    <a:lnTo>
                      <a:pt x="831" y="7"/>
                    </a:lnTo>
                    <a:lnTo>
                      <a:pt x="856" y="7"/>
                    </a:lnTo>
                    <a:lnTo>
                      <a:pt x="867" y="36"/>
                    </a:lnTo>
                    <a:lnTo>
                      <a:pt x="885" y="61"/>
                    </a:lnTo>
                    <a:lnTo>
                      <a:pt x="892" y="86"/>
                    </a:lnTo>
                    <a:lnTo>
                      <a:pt x="899" y="115"/>
                    </a:lnTo>
                    <a:lnTo>
                      <a:pt x="910" y="140"/>
                    </a:lnTo>
                    <a:lnTo>
                      <a:pt x="928" y="166"/>
                    </a:lnTo>
                    <a:lnTo>
                      <a:pt x="935" y="195"/>
                    </a:lnTo>
                    <a:lnTo>
                      <a:pt x="946" y="221"/>
                    </a:lnTo>
                    <a:lnTo>
                      <a:pt x="964" y="239"/>
                    </a:lnTo>
                    <a:lnTo>
                      <a:pt x="979" y="257"/>
                    </a:lnTo>
                    <a:lnTo>
                      <a:pt x="997" y="272"/>
                    </a:lnTo>
                    <a:lnTo>
                      <a:pt x="1026" y="290"/>
                    </a:lnTo>
                    <a:lnTo>
                      <a:pt x="1040" y="318"/>
                    </a:lnTo>
                    <a:lnTo>
                      <a:pt x="1059" y="333"/>
                    </a:lnTo>
                    <a:lnTo>
                      <a:pt x="1077" y="351"/>
                    </a:lnTo>
                    <a:lnTo>
                      <a:pt x="1095" y="369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9" name="Freeform 678"/>
              <p:cNvSpPr>
                <a:spLocks/>
              </p:cNvSpPr>
              <p:nvPr/>
            </p:nvSpPr>
            <p:spPr bwMode="auto">
              <a:xfrm>
                <a:off x="3230" y="1761"/>
                <a:ext cx="258" cy="253"/>
              </a:xfrm>
              <a:custGeom>
                <a:avLst/>
                <a:gdLst>
                  <a:gd name="T0" fmla="*/ 62 w 1034"/>
                  <a:gd name="T1" fmla="*/ 21 h 1009"/>
                  <a:gd name="T2" fmla="*/ 63 w 1034"/>
                  <a:gd name="T3" fmla="*/ 22 h 1009"/>
                  <a:gd name="T4" fmla="*/ 64 w 1034"/>
                  <a:gd name="T5" fmla="*/ 23 h 1009"/>
                  <a:gd name="T6" fmla="*/ 64 w 1034"/>
                  <a:gd name="T7" fmla="*/ 24 h 1009"/>
                  <a:gd name="T8" fmla="*/ 62 w 1034"/>
                  <a:gd name="T9" fmla="*/ 28 h 1009"/>
                  <a:gd name="T10" fmla="*/ 58 w 1034"/>
                  <a:gd name="T11" fmla="*/ 33 h 1009"/>
                  <a:gd name="T12" fmla="*/ 56 w 1034"/>
                  <a:gd name="T13" fmla="*/ 38 h 1009"/>
                  <a:gd name="T14" fmla="*/ 52 w 1034"/>
                  <a:gd name="T15" fmla="*/ 43 h 1009"/>
                  <a:gd name="T16" fmla="*/ 48 w 1034"/>
                  <a:gd name="T17" fmla="*/ 47 h 1009"/>
                  <a:gd name="T18" fmla="*/ 43 w 1034"/>
                  <a:gd name="T19" fmla="*/ 51 h 1009"/>
                  <a:gd name="T20" fmla="*/ 39 w 1034"/>
                  <a:gd name="T21" fmla="*/ 55 h 1009"/>
                  <a:gd name="T22" fmla="*/ 35 w 1034"/>
                  <a:gd name="T23" fmla="*/ 59 h 1009"/>
                  <a:gd name="T24" fmla="*/ 31 w 1034"/>
                  <a:gd name="T25" fmla="*/ 60 h 1009"/>
                  <a:gd name="T26" fmla="*/ 26 w 1034"/>
                  <a:gd name="T27" fmla="*/ 61 h 1009"/>
                  <a:gd name="T28" fmla="*/ 23 w 1034"/>
                  <a:gd name="T29" fmla="*/ 62 h 1009"/>
                  <a:gd name="T30" fmla="*/ 19 w 1034"/>
                  <a:gd name="T31" fmla="*/ 63 h 1009"/>
                  <a:gd name="T32" fmla="*/ 14 w 1034"/>
                  <a:gd name="T33" fmla="*/ 60 h 1009"/>
                  <a:gd name="T34" fmla="*/ 10 w 1034"/>
                  <a:gd name="T35" fmla="*/ 58 h 1009"/>
                  <a:gd name="T36" fmla="*/ 5 w 1034"/>
                  <a:gd name="T37" fmla="*/ 55 h 1009"/>
                  <a:gd name="T38" fmla="*/ 1 w 1034"/>
                  <a:gd name="T39" fmla="*/ 52 h 1009"/>
                  <a:gd name="T40" fmla="*/ 1 w 1034"/>
                  <a:gd name="T41" fmla="*/ 46 h 1009"/>
                  <a:gd name="T42" fmla="*/ 1 w 1034"/>
                  <a:gd name="T43" fmla="*/ 39 h 1009"/>
                  <a:gd name="T44" fmla="*/ 1 w 1034"/>
                  <a:gd name="T45" fmla="*/ 32 h 1009"/>
                  <a:gd name="T46" fmla="*/ 0 w 1034"/>
                  <a:gd name="T47" fmla="*/ 26 h 1009"/>
                  <a:gd name="T48" fmla="*/ 4 w 1034"/>
                  <a:gd name="T49" fmla="*/ 21 h 1009"/>
                  <a:gd name="T50" fmla="*/ 8 w 1034"/>
                  <a:gd name="T51" fmla="*/ 17 h 1009"/>
                  <a:gd name="T52" fmla="*/ 13 w 1034"/>
                  <a:gd name="T53" fmla="*/ 13 h 1009"/>
                  <a:gd name="T54" fmla="*/ 16 w 1034"/>
                  <a:gd name="T55" fmla="*/ 8 h 1009"/>
                  <a:gd name="T56" fmla="*/ 21 w 1034"/>
                  <a:gd name="T57" fmla="*/ 7 h 1009"/>
                  <a:gd name="T58" fmla="*/ 26 w 1034"/>
                  <a:gd name="T59" fmla="*/ 5 h 1009"/>
                  <a:gd name="T60" fmla="*/ 30 w 1034"/>
                  <a:gd name="T61" fmla="*/ 2 h 1009"/>
                  <a:gd name="T62" fmla="*/ 35 w 1034"/>
                  <a:gd name="T63" fmla="*/ 0 h 1009"/>
                  <a:gd name="T64" fmla="*/ 38 w 1034"/>
                  <a:gd name="T65" fmla="*/ 0 h 1009"/>
                  <a:gd name="T66" fmla="*/ 41 w 1034"/>
                  <a:gd name="T67" fmla="*/ 0 h 1009"/>
                  <a:gd name="T68" fmla="*/ 45 w 1034"/>
                  <a:gd name="T69" fmla="*/ 1 h 1009"/>
                  <a:gd name="T70" fmla="*/ 48 w 1034"/>
                  <a:gd name="T71" fmla="*/ 1 h 1009"/>
                  <a:gd name="T72" fmla="*/ 49 w 1034"/>
                  <a:gd name="T73" fmla="*/ 4 h 1009"/>
                  <a:gd name="T74" fmla="*/ 51 w 1034"/>
                  <a:gd name="T75" fmla="*/ 6 h 1009"/>
                  <a:gd name="T76" fmla="*/ 52 w 1034"/>
                  <a:gd name="T77" fmla="*/ 10 h 1009"/>
                  <a:gd name="T78" fmla="*/ 53 w 1034"/>
                  <a:gd name="T79" fmla="*/ 12 h 1009"/>
                  <a:gd name="T80" fmla="*/ 56 w 1034"/>
                  <a:gd name="T81" fmla="*/ 15 h 1009"/>
                  <a:gd name="T82" fmla="*/ 58 w 1034"/>
                  <a:gd name="T83" fmla="*/ 17 h 1009"/>
                  <a:gd name="T84" fmla="*/ 60 w 1034"/>
                  <a:gd name="T85" fmla="*/ 19 h 1009"/>
                  <a:gd name="T86" fmla="*/ 62 w 1034"/>
                  <a:gd name="T87" fmla="*/ 21 h 10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34" h="1009">
                    <a:moveTo>
                      <a:pt x="991" y="338"/>
                    </a:moveTo>
                    <a:lnTo>
                      <a:pt x="998" y="338"/>
                    </a:lnTo>
                    <a:lnTo>
                      <a:pt x="1006" y="344"/>
                    </a:lnTo>
                    <a:lnTo>
                      <a:pt x="1006" y="356"/>
                    </a:lnTo>
                    <a:lnTo>
                      <a:pt x="1016" y="356"/>
                    </a:lnTo>
                    <a:lnTo>
                      <a:pt x="1024" y="362"/>
                    </a:lnTo>
                    <a:lnTo>
                      <a:pt x="1034" y="369"/>
                    </a:lnTo>
                    <a:lnTo>
                      <a:pt x="1034" y="381"/>
                    </a:lnTo>
                    <a:lnTo>
                      <a:pt x="1016" y="417"/>
                    </a:lnTo>
                    <a:lnTo>
                      <a:pt x="991" y="450"/>
                    </a:lnTo>
                    <a:lnTo>
                      <a:pt x="962" y="486"/>
                    </a:lnTo>
                    <a:lnTo>
                      <a:pt x="937" y="529"/>
                    </a:lnTo>
                    <a:lnTo>
                      <a:pt x="911" y="565"/>
                    </a:lnTo>
                    <a:lnTo>
                      <a:pt x="892" y="602"/>
                    </a:lnTo>
                    <a:lnTo>
                      <a:pt x="867" y="635"/>
                    </a:lnTo>
                    <a:lnTo>
                      <a:pt x="838" y="682"/>
                    </a:lnTo>
                    <a:lnTo>
                      <a:pt x="802" y="707"/>
                    </a:lnTo>
                    <a:lnTo>
                      <a:pt x="770" y="743"/>
                    </a:lnTo>
                    <a:lnTo>
                      <a:pt x="734" y="776"/>
                    </a:lnTo>
                    <a:lnTo>
                      <a:pt x="697" y="805"/>
                    </a:lnTo>
                    <a:lnTo>
                      <a:pt x="665" y="838"/>
                    </a:lnTo>
                    <a:lnTo>
                      <a:pt x="628" y="874"/>
                    </a:lnTo>
                    <a:lnTo>
                      <a:pt x="592" y="900"/>
                    </a:lnTo>
                    <a:lnTo>
                      <a:pt x="556" y="936"/>
                    </a:lnTo>
                    <a:lnTo>
                      <a:pt x="523" y="946"/>
                    </a:lnTo>
                    <a:lnTo>
                      <a:pt x="493" y="954"/>
                    </a:lnTo>
                    <a:lnTo>
                      <a:pt x="462" y="961"/>
                    </a:lnTo>
                    <a:lnTo>
                      <a:pt x="425" y="972"/>
                    </a:lnTo>
                    <a:lnTo>
                      <a:pt x="399" y="979"/>
                    </a:lnTo>
                    <a:lnTo>
                      <a:pt x="363" y="991"/>
                    </a:lnTo>
                    <a:lnTo>
                      <a:pt x="338" y="997"/>
                    </a:lnTo>
                    <a:lnTo>
                      <a:pt x="302" y="1009"/>
                    </a:lnTo>
                    <a:lnTo>
                      <a:pt x="265" y="979"/>
                    </a:lnTo>
                    <a:lnTo>
                      <a:pt x="229" y="961"/>
                    </a:lnTo>
                    <a:lnTo>
                      <a:pt x="196" y="936"/>
                    </a:lnTo>
                    <a:lnTo>
                      <a:pt x="160" y="918"/>
                    </a:lnTo>
                    <a:lnTo>
                      <a:pt x="124" y="892"/>
                    </a:lnTo>
                    <a:lnTo>
                      <a:pt x="87" y="874"/>
                    </a:lnTo>
                    <a:lnTo>
                      <a:pt x="55" y="856"/>
                    </a:lnTo>
                    <a:lnTo>
                      <a:pt x="18" y="831"/>
                    </a:lnTo>
                    <a:lnTo>
                      <a:pt x="18" y="776"/>
                    </a:lnTo>
                    <a:lnTo>
                      <a:pt x="18" y="725"/>
                    </a:lnTo>
                    <a:lnTo>
                      <a:pt x="11" y="671"/>
                    </a:lnTo>
                    <a:lnTo>
                      <a:pt x="11" y="620"/>
                    </a:lnTo>
                    <a:lnTo>
                      <a:pt x="11" y="565"/>
                    </a:lnTo>
                    <a:lnTo>
                      <a:pt x="11" y="511"/>
                    </a:lnTo>
                    <a:lnTo>
                      <a:pt x="0" y="460"/>
                    </a:lnTo>
                    <a:lnTo>
                      <a:pt x="0" y="406"/>
                    </a:lnTo>
                    <a:lnTo>
                      <a:pt x="36" y="369"/>
                    </a:lnTo>
                    <a:lnTo>
                      <a:pt x="63" y="338"/>
                    </a:lnTo>
                    <a:lnTo>
                      <a:pt x="99" y="301"/>
                    </a:lnTo>
                    <a:lnTo>
                      <a:pt x="135" y="275"/>
                    </a:lnTo>
                    <a:lnTo>
                      <a:pt x="167" y="239"/>
                    </a:lnTo>
                    <a:lnTo>
                      <a:pt x="203" y="203"/>
                    </a:lnTo>
                    <a:lnTo>
                      <a:pt x="229" y="170"/>
                    </a:lnTo>
                    <a:lnTo>
                      <a:pt x="265" y="133"/>
                    </a:lnTo>
                    <a:lnTo>
                      <a:pt x="302" y="123"/>
                    </a:lnTo>
                    <a:lnTo>
                      <a:pt x="338" y="109"/>
                    </a:lnTo>
                    <a:lnTo>
                      <a:pt x="371" y="90"/>
                    </a:lnTo>
                    <a:lnTo>
                      <a:pt x="414" y="72"/>
                    </a:lnTo>
                    <a:lnTo>
                      <a:pt x="450" y="54"/>
                    </a:lnTo>
                    <a:lnTo>
                      <a:pt x="487" y="36"/>
                    </a:lnTo>
                    <a:lnTo>
                      <a:pt x="523" y="18"/>
                    </a:lnTo>
                    <a:lnTo>
                      <a:pt x="556" y="0"/>
                    </a:lnTo>
                    <a:lnTo>
                      <a:pt x="584" y="0"/>
                    </a:lnTo>
                    <a:lnTo>
                      <a:pt x="610" y="0"/>
                    </a:lnTo>
                    <a:lnTo>
                      <a:pt x="635" y="0"/>
                    </a:lnTo>
                    <a:lnTo>
                      <a:pt x="665" y="0"/>
                    </a:lnTo>
                    <a:lnTo>
                      <a:pt x="697" y="0"/>
                    </a:lnTo>
                    <a:lnTo>
                      <a:pt x="726" y="11"/>
                    </a:lnTo>
                    <a:lnTo>
                      <a:pt x="752" y="11"/>
                    </a:lnTo>
                    <a:lnTo>
                      <a:pt x="777" y="11"/>
                    </a:lnTo>
                    <a:lnTo>
                      <a:pt x="788" y="29"/>
                    </a:lnTo>
                    <a:lnTo>
                      <a:pt x="795" y="54"/>
                    </a:lnTo>
                    <a:lnTo>
                      <a:pt x="802" y="79"/>
                    </a:lnTo>
                    <a:lnTo>
                      <a:pt x="813" y="97"/>
                    </a:lnTo>
                    <a:lnTo>
                      <a:pt x="831" y="123"/>
                    </a:lnTo>
                    <a:lnTo>
                      <a:pt x="838" y="152"/>
                    </a:lnTo>
                    <a:lnTo>
                      <a:pt x="849" y="170"/>
                    </a:lnTo>
                    <a:lnTo>
                      <a:pt x="856" y="196"/>
                    </a:lnTo>
                    <a:lnTo>
                      <a:pt x="874" y="214"/>
                    </a:lnTo>
                    <a:lnTo>
                      <a:pt x="892" y="232"/>
                    </a:lnTo>
                    <a:lnTo>
                      <a:pt x="911" y="247"/>
                    </a:lnTo>
                    <a:lnTo>
                      <a:pt x="929" y="265"/>
                    </a:lnTo>
                    <a:lnTo>
                      <a:pt x="943" y="283"/>
                    </a:lnTo>
                    <a:lnTo>
                      <a:pt x="962" y="301"/>
                    </a:lnTo>
                    <a:lnTo>
                      <a:pt x="980" y="319"/>
                    </a:lnTo>
                    <a:lnTo>
                      <a:pt x="991" y="33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0" name="Freeform 679"/>
              <p:cNvSpPr>
                <a:spLocks/>
              </p:cNvSpPr>
              <p:nvPr/>
            </p:nvSpPr>
            <p:spPr bwMode="auto">
              <a:xfrm>
                <a:off x="3254" y="1766"/>
                <a:ext cx="231" cy="228"/>
              </a:xfrm>
              <a:custGeom>
                <a:avLst/>
                <a:gdLst>
                  <a:gd name="T0" fmla="*/ 56 w 925"/>
                  <a:gd name="T1" fmla="*/ 20 h 910"/>
                  <a:gd name="T2" fmla="*/ 57 w 925"/>
                  <a:gd name="T3" fmla="*/ 21 h 910"/>
                  <a:gd name="T4" fmla="*/ 58 w 925"/>
                  <a:gd name="T5" fmla="*/ 21 h 910"/>
                  <a:gd name="T6" fmla="*/ 57 w 925"/>
                  <a:gd name="T7" fmla="*/ 24 h 910"/>
                  <a:gd name="T8" fmla="*/ 54 w 925"/>
                  <a:gd name="T9" fmla="*/ 28 h 910"/>
                  <a:gd name="T10" fmla="*/ 51 w 925"/>
                  <a:gd name="T11" fmla="*/ 32 h 910"/>
                  <a:gd name="T12" fmla="*/ 48 w 925"/>
                  <a:gd name="T13" fmla="*/ 37 h 910"/>
                  <a:gd name="T14" fmla="*/ 45 w 925"/>
                  <a:gd name="T15" fmla="*/ 41 h 910"/>
                  <a:gd name="T16" fmla="*/ 41 w 925"/>
                  <a:gd name="T17" fmla="*/ 44 h 910"/>
                  <a:gd name="T18" fmla="*/ 37 w 925"/>
                  <a:gd name="T19" fmla="*/ 48 h 910"/>
                  <a:gd name="T20" fmla="*/ 33 w 925"/>
                  <a:gd name="T21" fmla="*/ 51 h 910"/>
                  <a:gd name="T22" fmla="*/ 29 w 925"/>
                  <a:gd name="T23" fmla="*/ 54 h 910"/>
                  <a:gd name="T24" fmla="*/ 25 w 925"/>
                  <a:gd name="T25" fmla="*/ 55 h 910"/>
                  <a:gd name="T26" fmla="*/ 22 w 925"/>
                  <a:gd name="T27" fmla="*/ 55 h 910"/>
                  <a:gd name="T28" fmla="*/ 18 w 925"/>
                  <a:gd name="T29" fmla="*/ 56 h 910"/>
                  <a:gd name="T30" fmla="*/ 15 w 925"/>
                  <a:gd name="T31" fmla="*/ 56 h 910"/>
                  <a:gd name="T32" fmla="*/ 10 w 925"/>
                  <a:gd name="T33" fmla="*/ 53 h 910"/>
                  <a:gd name="T34" fmla="*/ 6 w 925"/>
                  <a:gd name="T35" fmla="*/ 51 h 910"/>
                  <a:gd name="T36" fmla="*/ 3 w 925"/>
                  <a:gd name="T37" fmla="*/ 48 h 910"/>
                  <a:gd name="T38" fmla="*/ 0 w 925"/>
                  <a:gd name="T39" fmla="*/ 44 h 910"/>
                  <a:gd name="T40" fmla="*/ 0 w 925"/>
                  <a:gd name="T41" fmla="*/ 38 h 910"/>
                  <a:gd name="T42" fmla="*/ 0 w 925"/>
                  <a:gd name="T43" fmla="*/ 32 h 910"/>
                  <a:gd name="T44" fmla="*/ 0 w 925"/>
                  <a:gd name="T45" fmla="*/ 26 h 910"/>
                  <a:gd name="T46" fmla="*/ 1 w 925"/>
                  <a:gd name="T47" fmla="*/ 21 h 910"/>
                  <a:gd name="T48" fmla="*/ 5 w 925"/>
                  <a:gd name="T49" fmla="*/ 18 h 910"/>
                  <a:gd name="T50" fmla="*/ 9 w 925"/>
                  <a:gd name="T51" fmla="*/ 14 h 910"/>
                  <a:gd name="T52" fmla="*/ 13 w 925"/>
                  <a:gd name="T53" fmla="*/ 10 h 910"/>
                  <a:gd name="T54" fmla="*/ 16 w 925"/>
                  <a:gd name="T55" fmla="*/ 7 h 910"/>
                  <a:gd name="T56" fmla="*/ 21 w 925"/>
                  <a:gd name="T57" fmla="*/ 5 h 910"/>
                  <a:gd name="T58" fmla="*/ 24 w 925"/>
                  <a:gd name="T59" fmla="*/ 4 h 910"/>
                  <a:gd name="T60" fmla="*/ 29 w 925"/>
                  <a:gd name="T61" fmla="*/ 1 h 910"/>
                  <a:gd name="T62" fmla="*/ 32 w 925"/>
                  <a:gd name="T63" fmla="*/ 0 h 910"/>
                  <a:gd name="T64" fmla="*/ 36 w 925"/>
                  <a:gd name="T65" fmla="*/ 1 h 910"/>
                  <a:gd name="T66" fmla="*/ 38 w 925"/>
                  <a:gd name="T67" fmla="*/ 1 h 910"/>
                  <a:gd name="T68" fmla="*/ 42 w 925"/>
                  <a:gd name="T69" fmla="*/ 1 h 910"/>
                  <a:gd name="T70" fmla="*/ 44 w 925"/>
                  <a:gd name="T71" fmla="*/ 2 h 910"/>
                  <a:gd name="T72" fmla="*/ 45 w 925"/>
                  <a:gd name="T73" fmla="*/ 5 h 910"/>
                  <a:gd name="T74" fmla="*/ 46 w 925"/>
                  <a:gd name="T75" fmla="*/ 7 h 910"/>
                  <a:gd name="T76" fmla="*/ 47 w 925"/>
                  <a:gd name="T77" fmla="*/ 10 h 910"/>
                  <a:gd name="T78" fmla="*/ 49 w 925"/>
                  <a:gd name="T79" fmla="*/ 12 h 910"/>
                  <a:gd name="T80" fmla="*/ 51 w 925"/>
                  <a:gd name="T81" fmla="*/ 14 h 910"/>
                  <a:gd name="T82" fmla="*/ 53 w 925"/>
                  <a:gd name="T83" fmla="*/ 16 h 910"/>
                  <a:gd name="T84" fmla="*/ 54 w 925"/>
                  <a:gd name="T85" fmla="*/ 18 h 9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25" h="910">
                    <a:moveTo>
                      <a:pt x="892" y="308"/>
                    </a:moveTo>
                    <a:lnTo>
                      <a:pt x="899" y="320"/>
                    </a:lnTo>
                    <a:lnTo>
                      <a:pt x="907" y="326"/>
                    </a:lnTo>
                    <a:lnTo>
                      <a:pt x="917" y="326"/>
                    </a:lnTo>
                    <a:lnTo>
                      <a:pt x="917" y="338"/>
                    </a:lnTo>
                    <a:lnTo>
                      <a:pt x="925" y="338"/>
                    </a:lnTo>
                    <a:lnTo>
                      <a:pt x="925" y="344"/>
                    </a:lnTo>
                    <a:lnTo>
                      <a:pt x="907" y="381"/>
                    </a:lnTo>
                    <a:lnTo>
                      <a:pt x="881" y="414"/>
                    </a:lnTo>
                    <a:lnTo>
                      <a:pt x="863" y="442"/>
                    </a:lnTo>
                    <a:lnTo>
                      <a:pt x="838" y="478"/>
                    </a:lnTo>
                    <a:lnTo>
                      <a:pt x="819" y="511"/>
                    </a:lnTo>
                    <a:lnTo>
                      <a:pt x="793" y="547"/>
                    </a:lnTo>
                    <a:lnTo>
                      <a:pt x="775" y="584"/>
                    </a:lnTo>
                    <a:lnTo>
                      <a:pt x="750" y="617"/>
                    </a:lnTo>
                    <a:lnTo>
                      <a:pt x="721" y="646"/>
                    </a:lnTo>
                    <a:lnTo>
                      <a:pt x="689" y="671"/>
                    </a:lnTo>
                    <a:lnTo>
                      <a:pt x="653" y="707"/>
                    </a:lnTo>
                    <a:lnTo>
                      <a:pt x="627" y="732"/>
                    </a:lnTo>
                    <a:lnTo>
                      <a:pt x="590" y="758"/>
                    </a:lnTo>
                    <a:lnTo>
                      <a:pt x="566" y="787"/>
                    </a:lnTo>
                    <a:lnTo>
                      <a:pt x="529" y="820"/>
                    </a:lnTo>
                    <a:lnTo>
                      <a:pt x="493" y="849"/>
                    </a:lnTo>
                    <a:lnTo>
                      <a:pt x="467" y="856"/>
                    </a:lnTo>
                    <a:lnTo>
                      <a:pt x="442" y="867"/>
                    </a:lnTo>
                    <a:lnTo>
                      <a:pt x="406" y="874"/>
                    </a:lnTo>
                    <a:lnTo>
                      <a:pt x="376" y="882"/>
                    </a:lnTo>
                    <a:lnTo>
                      <a:pt x="351" y="882"/>
                    </a:lnTo>
                    <a:lnTo>
                      <a:pt x="326" y="892"/>
                    </a:lnTo>
                    <a:lnTo>
                      <a:pt x="290" y="900"/>
                    </a:lnTo>
                    <a:lnTo>
                      <a:pt x="264" y="910"/>
                    </a:lnTo>
                    <a:lnTo>
                      <a:pt x="239" y="892"/>
                    </a:lnTo>
                    <a:lnTo>
                      <a:pt x="203" y="874"/>
                    </a:lnTo>
                    <a:lnTo>
                      <a:pt x="166" y="849"/>
                    </a:lnTo>
                    <a:lnTo>
                      <a:pt x="140" y="831"/>
                    </a:lnTo>
                    <a:lnTo>
                      <a:pt x="104" y="813"/>
                    </a:lnTo>
                    <a:lnTo>
                      <a:pt x="79" y="795"/>
                    </a:lnTo>
                    <a:lnTo>
                      <a:pt x="43" y="769"/>
                    </a:lnTo>
                    <a:lnTo>
                      <a:pt x="18" y="750"/>
                    </a:lnTo>
                    <a:lnTo>
                      <a:pt x="7" y="707"/>
                    </a:lnTo>
                    <a:lnTo>
                      <a:pt x="7" y="653"/>
                    </a:lnTo>
                    <a:lnTo>
                      <a:pt x="7" y="610"/>
                    </a:lnTo>
                    <a:lnTo>
                      <a:pt x="7" y="555"/>
                    </a:lnTo>
                    <a:lnTo>
                      <a:pt x="0" y="511"/>
                    </a:lnTo>
                    <a:lnTo>
                      <a:pt x="0" y="468"/>
                    </a:lnTo>
                    <a:lnTo>
                      <a:pt x="0" y="414"/>
                    </a:lnTo>
                    <a:lnTo>
                      <a:pt x="0" y="369"/>
                    </a:lnTo>
                    <a:lnTo>
                      <a:pt x="25" y="338"/>
                    </a:lnTo>
                    <a:lnTo>
                      <a:pt x="54" y="308"/>
                    </a:lnTo>
                    <a:lnTo>
                      <a:pt x="86" y="283"/>
                    </a:lnTo>
                    <a:lnTo>
                      <a:pt x="115" y="247"/>
                    </a:lnTo>
                    <a:lnTo>
                      <a:pt x="148" y="221"/>
                    </a:lnTo>
                    <a:lnTo>
                      <a:pt x="177" y="185"/>
                    </a:lnTo>
                    <a:lnTo>
                      <a:pt x="203" y="160"/>
                    </a:lnTo>
                    <a:lnTo>
                      <a:pt x="239" y="134"/>
                    </a:lnTo>
                    <a:lnTo>
                      <a:pt x="264" y="115"/>
                    </a:lnTo>
                    <a:lnTo>
                      <a:pt x="300" y="97"/>
                    </a:lnTo>
                    <a:lnTo>
                      <a:pt x="333" y="79"/>
                    </a:lnTo>
                    <a:lnTo>
                      <a:pt x="369" y="61"/>
                    </a:lnTo>
                    <a:lnTo>
                      <a:pt x="394" y="54"/>
                    </a:lnTo>
                    <a:lnTo>
                      <a:pt x="431" y="36"/>
                    </a:lnTo>
                    <a:lnTo>
                      <a:pt x="467" y="18"/>
                    </a:lnTo>
                    <a:lnTo>
                      <a:pt x="493" y="0"/>
                    </a:lnTo>
                    <a:lnTo>
                      <a:pt x="518" y="0"/>
                    </a:lnTo>
                    <a:lnTo>
                      <a:pt x="547" y="11"/>
                    </a:lnTo>
                    <a:lnTo>
                      <a:pt x="572" y="11"/>
                    </a:lnTo>
                    <a:lnTo>
                      <a:pt x="598" y="11"/>
                    </a:lnTo>
                    <a:lnTo>
                      <a:pt x="617" y="11"/>
                    </a:lnTo>
                    <a:lnTo>
                      <a:pt x="641" y="11"/>
                    </a:lnTo>
                    <a:lnTo>
                      <a:pt x="671" y="11"/>
                    </a:lnTo>
                    <a:lnTo>
                      <a:pt x="696" y="11"/>
                    </a:lnTo>
                    <a:lnTo>
                      <a:pt x="703" y="36"/>
                    </a:lnTo>
                    <a:lnTo>
                      <a:pt x="714" y="54"/>
                    </a:lnTo>
                    <a:lnTo>
                      <a:pt x="721" y="72"/>
                    </a:lnTo>
                    <a:lnTo>
                      <a:pt x="732" y="97"/>
                    </a:lnTo>
                    <a:lnTo>
                      <a:pt x="739" y="115"/>
                    </a:lnTo>
                    <a:lnTo>
                      <a:pt x="750" y="142"/>
                    </a:lnTo>
                    <a:lnTo>
                      <a:pt x="757" y="160"/>
                    </a:lnTo>
                    <a:lnTo>
                      <a:pt x="768" y="178"/>
                    </a:lnTo>
                    <a:lnTo>
                      <a:pt x="783" y="196"/>
                    </a:lnTo>
                    <a:lnTo>
                      <a:pt x="793" y="214"/>
                    </a:lnTo>
                    <a:lnTo>
                      <a:pt x="812" y="229"/>
                    </a:lnTo>
                    <a:lnTo>
                      <a:pt x="830" y="247"/>
                    </a:lnTo>
                    <a:lnTo>
                      <a:pt x="844" y="257"/>
                    </a:lnTo>
                    <a:lnTo>
                      <a:pt x="856" y="275"/>
                    </a:lnTo>
                    <a:lnTo>
                      <a:pt x="874" y="290"/>
                    </a:lnTo>
                    <a:lnTo>
                      <a:pt x="892" y="308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1" name="Freeform 680"/>
              <p:cNvSpPr>
                <a:spLocks/>
              </p:cNvSpPr>
              <p:nvPr/>
            </p:nvSpPr>
            <p:spPr bwMode="auto">
              <a:xfrm>
                <a:off x="3276" y="1772"/>
                <a:ext cx="207" cy="202"/>
              </a:xfrm>
              <a:custGeom>
                <a:avLst/>
                <a:gdLst>
                  <a:gd name="T0" fmla="*/ 50 w 831"/>
                  <a:gd name="T1" fmla="*/ 17 h 806"/>
                  <a:gd name="T2" fmla="*/ 51 w 831"/>
                  <a:gd name="T3" fmla="*/ 19 h 806"/>
                  <a:gd name="T4" fmla="*/ 51 w 831"/>
                  <a:gd name="T5" fmla="*/ 21 h 806"/>
                  <a:gd name="T6" fmla="*/ 48 w 831"/>
                  <a:gd name="T7" fmla="*/ 24 h 806"/>
                  <a:gd name="T8" fmla="*/ 46 w 831"/>
                  <a:gd name="T9" fmla="*/ 29 h 806"/>
                  <a:gd name="T10" fmla="*/ 43 w 831"/>
                  <a:gd name="T11" fmla="*/ 32 h 806"/>
                  <a:gd name="T12" fmla="*/ 40 w 831"/>
                  <a:gd name="T13" fmla="*/ 36 h 806"/>
                  <a:gd name="T14" fmla="*/ 37 w 831"/>
                  <a:gd name="T15" fmla="*/ 39 h 806"/>
                  <a:gd name="T16" fmla="*/ 33 w 831"/>
                  <a:gd name="T17" fmla="*/ 42 h 806"/>
                  <a:gd name="T18" fmla="*/ 30 w 831"/>
                  <a:gd name="T19" fmla="*/ 46 h 806"/>
                  <a:gd name="T20" fmla="*/ 26 w 831"/>
                  <a:gd name="T21" fmla="*/ 48 h 806"/>
                  <a:gd name="T22" fmla="*/ 23 w 831"/>
                  <a:gd name="T23" fmla="*/ 48 h 806"/>
                  <a:gd name="T24" fmla="*/ 20 w 831"/>
                  <a:gd name="T25" fmla="*/ 49 h 806"/>
                  <a:gd name="T26" fmla="*/ 16 w 831"/>
                  <a:gd name="T27" fmla="*/ 51 h 806"/>
                  <a:gd name="T28" fmla="*/ 13 w 831"/>
                  <a:gd name="T29" fmla="*/ 49 h 806"/>
                  <a:gd name="T30" fmla="*/ 10 w 831"/>
                  <a:gd name="T31" fmla="*/ 47 h 806"/>
                  <a:gd name="T32" fmla="*/ 6 w 831"/>
                  <a:gd name="T33" fmla="*/ 45 h 806"/>
                  <a:gd name="T34" fmla="*/ 3 w 831"/>
                  <a:gd name="T35" fmla="*/ 43 h 806"/>
                  <a:gd name="T36" fmla="*/ 1 w 831"/>
                  <a:gd name="T37" fmla="*/ 39 h 806"/>
                  <a:gd name="T38" fmla="*/ 1 w 831"/>
                  <a:gd name="T39" fmla="*/ 34 h 806"/>
                  <a:gd name="T40" fmla="*/ 1 w 831"/>
                  <a:gd name="T41" fmla="*/ 29 h 806"/>
                  <a:gd name="T42" fmla="*/ 0 w 831"/>
                  <a:gd name="T43" fmla="*/ 24 h 806"/>
                  <a:gd name="T44" fmla="*/ 2 w 831"/>
                  <a:gd name="T45" fmla="*/ 19 h 806"/>
                  <a:gd name="T46" fmla="*/ 5 w 831"/>
                  <a:gd name="T47" fmla="*/ 16 h 806"/>
                  <a:gd name="T48" fmla="*/ 8 w 831"/>
                  <a:gd name="T49" fmla="*/ 12 h 806"/>
                  <a:gd name="T50" fmla="*/ 11 w 831"/>
                  <a:gd name="T51" fmla="*/ 9 h 806"/>
                  <a:gd name="T52" fmla="*/ 15 w 831"/>
                  <a:gd name="T53" fmla="*/ 6 h 806"/>
                  <a:gd name="T54" fmla="*/ 19 w 831"/>
                  <a:gd name="T55" fmla="*/ 5 h 806"/>
                  <a:gd name="T56" fmla="*/ 22 w 831"/>
                  <a:gd name="T57" fmla="*/ 3 h 806"/>
                  <a:gd name="T58" fmla="*/ 26 w 831"/>
                  <a:gd name="T59" fmla="*/ 1 h 806"/>
                  <a:gd name="T60" fmla="*/ 29 w 831"/>
                  <a:gd name="T61" fmla="*/ 0 h 806"/>
                  <a:gd name="T62" fmla="*/ 32 w 831"/>
                  <a:gd name="T63" fmla="*/ 0 h 806"/>
                  <a:gd name="T64" fmla="*/ 34 w 831"/>
                  <a:gd name="T65" fmla="*/ 0 h 806"/>
                  <a:gd name="T66" fmla="*/ 37 w 831"/>
                  <a:gd name="T67" fmla="*/ 1 h 806"/>
                  <a:gd name="T68" fmla="*/ 39 w 831"/>
                  <a:gd name="T69" fmla="*/ 2 h 806"/>
                  <a:gd name="T70" fmla="*/ 40 w 831"/>
                  <a:gd name="T71" fmla="*/ 4 h 806"/>
                  <a:gd name="T72" fmla="*/ 41 w 831"/>
                  <a:gd name="T73" fmla="*/ 6 h 806"/>
                  <a:gd name="T74" fmla="*/ 42 w 831"/>
                  <a:gd name="T75" fmla="*/ 9 h 806"/>
                  <a:gd name="T76" fmla="*/ 43 w 831"/>
                  <a:gd name="T77" fmla="*/ 11 h 806"/>
                  <a:gd name="T78" fmla="*/ 45 w 831"/>
                  <a:gd name="T79" fmla="*/ 13 h 806"/>
                  <a:gd name="T80" fmla="*/ 47 w 831"/>
                  <a:gd name="T81" fmla="*/ 15 h 806"/>
                  <a:gd name="T82" fmla="*/ 49 w 831"/>
                  <a:gd name="T83" fmla="*/ 16 h 8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31" h="806">
                    <a:moveTo>
                      <a:pt x="795" y="265"/>
                    </a:moveTo>
                    <a:lnTo>
                      <a:pt x="806" y="276"/>
                    </a:lnTo>
                    <a:lnTo>
                      <a:pt x="813" y="283"/>
                    </a:lnTo>
                    <a:lnTo>
                      <a:pt x="821" y="295"/>
                    </a:lnTo>
                    <a:lnTo>
                      <a:pt x="831" y="301"/>
                    </a:lnTo>
                    <a:lnTo>
                      <a:pt x="813" y="338"/>
                    </a:lnTo>
                    <a:lnTo>
                      <a:pt x="795" y="363"/>
                    </a:lnTo>
                    <a:lnTo>
                      <a:pt x="770" y="389"/>
                    </a:lnTo>
                    <a:lnTo>
                      <a:pt x="752" y="425"/>
                    </a:lnTo>
                    <a:lnTo>
                      <a:pt x="733" y="453"/>
                    </a:lnTo>
                    <a:lnTo>
                      <a:pt x="715" y="486"/>
                    </a:lnTo>
                    <a:lnTo>
                      <a:pt x="697" y="516"/>
                    </a:lnTo>
                    <a:lnTo>
                      <a:pt x="671" y="548"/>
                    </a:lnTo>
                    <a:lnTo>
                      <a:pt x="646" y="567"/>
                    </a:lnTo>
                    <a:lnTo>
                      <a:pt x="617" y="592"/>
                    </a:lnTo>
                    <a:lnTo>
                      <a:pt x="592" y="621"/>
                    </a:lnTo>
                    <a:lnTo>
                      <a:pt x="555" y="646"/>
                    </a:lnTo>
                    <a:lnTo>
                      <a:pt x="531" y="671"/>
                    </a:lnTo>
                    <a:lnTo>
                      <a:pt x="504" y="700"/>
                    </a:lnTo>
                    <a:lnTo>
                      <a:pt x="480" y="725"/>
                    </a:lnTo>
                    <a:lnTo>
                      <a:pt x="450" y="751"/>
                    </a:lnTo>
                    <a:lnTo>
                      <a:pt x="425" y="762"/>
                    </a:lnTo>
                    <a:lnTo>
                      <a:pt x="399" y="770"/>
                    </a:lnTo>
                    <a:lnTo>
                      <a:pt x="371" y="770"/>
                    </a:lnTo>
                    <a:lnTo>
                      <a:pt x="345" y="776"/>
                    </a:lnTo>
                    <a:lnTo>
                      <a:pt x="320" y="788"/>
                    </a:lnTo>
                    <a:lnTo>
                      <a:pt x="290" y="795"/>
                    </a:lnTo>
                    <a:lnTo>
                      <a:pt x="265" y="806"/>
                    </a:lnTo>
                    <a:lnTo>
                      <a:pt x="240" y="806"/>
                    </a:lnTo>
                    <a:lnTo>
                      <a:pt x="214" y="788"/>
                    </a:lnTo>
                    <a:lnTo>
                      <a:pt x="186" y="770"/>
                    </a:lnTo>
                    <a:lnTo>
                      <a:pt x="160" y="751"/>
                    </a:lnTo>
                    <a:lnTo>
                      <a:pt x="135" y="733"/>
                    </a:lnTo>
                    <a:lnTo>
                      <a:pt x="105" y="715"/>
                    </a:lnTo>
                    <a:lnTo>
                      <a:pt x="73" y="700"/>
                    </a:lnTo>
                    <a:lnTo>
                      <a:pt x="44" y="682"/>
                    </a:lnTo>
                    <a:lnTo>
                      <a:pt x="18" y="664"/>
                    </a:lnTo>
                    <a:lnTo>
                      <a:pt x="18" y="628"/>
                    </a:lnTo>
                    <a:lnTo>
                      <a:pt x="18" y="585"/>
                    </a:lnTo>
                    <a:lnTo>
                      <a:pt x="11" y="541"/>
                    </a:lnTo>
                    <a:lnTo>
                      <a:pt x="11" y="497"/>
                    </a:lnTo>
                    <a:lnTo>
                      <a:pt x="11" y="453"/>
                    </a:lnTo>
                    <a:lnTo>
                      <a:pt x="11" y="407"/>
                    </a:lnTo>
                    <a:lnTo>
                      <a:pt x="0" y="374"/>
                    </a:lnTo>
                    <a:lnTo>
                      <a:pt x="0" y="326"/>
                    </a:lnTo>
                    <a:lnTo>
                      <a:pt x="29" y="301"/>
                    </a:lnTo>
                    <a:lnTo>
                      <a:pt x="54" y="276"/>
                    </a:lnTo>
                    <a:lnTo>
                      <a:pt x="80" y="250"/>
                    </a:lnTo>
                    <a:lnTo>
                      <a:pt x="105" y="222"/>
                    </a:lnTo>
                    <a:lnTo>
                      <a:pt x="135" y="196"/>
                    </a:lnTo>
                    <a:lnTo>
                      <a:pt x="160" y="171"/>
                    </a:lnTo>
                    <a:lnTo>
                      <a:pt x="186" y="141"/>
                    </a:lnTo>
                    <a:lnTo>
                      <a:pt x="214" y="117"/>
                    </a:lnTo>
                    <a:lnTo>
                      <a:pt x="247" y="98"/>
                    </a:lnTo>
                    <a:lnTo>
                      <a:pt x="277" y="80"/>
                    </a:lnTo>
                    <a:lnTo>
                      <a:pt x="302" y="72"/>
                    </a:lnTo>
                    <a:lnTo>
                      <a:pt x="326" y="54"/>
                    </a:lnTo>
                    <a:lnTo>
                      <a:pt x="363" y="47"/>
                    </a:lnTo>
                    <a:lnTo>
                      <a:pt x="389" y="29"/>
                    </a:lnTo>
                    <a:lnTo>
                      <a:pt x="417" y="18"/>
                    </a:lnTo>
                    <a:lnTo>
                      <a:pt x="450" y="0"/>
                    </a:lnTo>
                    <a:lnTo>
                      <a:pt x="468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41" y="0"/>
                    </a:lnTo>
                    <a:lnTo>
                      <a:pt x="555" y="0"/>
                    </a:lnTo>
                    <a:lnTo>
                      <a:pt x="585" y="11"/>
                    </a:lnTo>
                    <a:lnTo>
                      <a:pt x="603" y="11"/>
                    </a:lnTo>
                    <a:lnTo>
                      <a:pt x="628" y="11"/>
                    </a:lnTo>
                    <a:lnTo>
                      <a:pt x="628" y="29"/>
                    </a:lnTo>
                    <a:lnTo>
                      <a:pt x="635" y="47"/>
                    </a:lnTo>
                    <a:lnTo>
                      <a:pt x="646" y="66"/>
                    </a:lnTo>
                    <a:lnTo>
                      <a:pt x="653" y="80"/>
                    </a:lnTo>
                    <a:lnTo>
                      <a:pt x="664" y="98"/>
                    </a:lnTo>
                    <a:lnTo>
                      <a:pt x="671" y="127"/>
                    </a:lnTo>
                    <a:lnTo>
                      <a:pt x="682" y="141"/>
                    </a:lnTo>
                    <a:lnTo>
                      <a:pt x="689" y="160"/>
                    </a:lnTo>
                    <a:lnTo>
                      <a:pt x="697" y="171"/>
                    </a:lnTo>
                    <a:lnTo>
                      <a:pt x="715" y="189"/>
                    </a:lnTo>
                    <a:lnTo>
                      <a:pt x="726" y="204"/>
                    </a:lnTo>
                    <a:lnTo>
                      <a:pt x="744" y="214"/>
                    </a:lnTo>
                    <a:lnTo>
                      <a:pt x="758" y="232"/>
                    </a:lnTo>
                    <a:lnTo>
                      <a:pt x="770" y="240"/>
                    </a:lnTo>
                    <a:lnTo>
                      <a:pt x="788" y="258"/>
                    </a:lnTo>
                    <a:lnTo>
                      <a:pt x="795" y="265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2" name="Freeform 681"/>
              <p:cNvSpPr>
                <a:spLocks/>
              </p:cNvSpPr>
              <p:nvPr/>
            </p:nvSpPr>
            <p:spPr bwMode="auto">
              <a:xfrm>
                <a:off x="3300" y="1780"/>
                <a:ext cx="181" cy="174"/>
              </a:xfrm>
              <a:custGeom>
                <a:avLst/>
                <a:gdLst>
                  <a:gd name="T0" fmla="*/ 44 w 722"/>
                  <a:gd name="T1" fmla="*/ 15 h 696"/>
                  <a:gd name="T2" fmla="*/ 44 w 722"/>
                  <a:gd name="T3" fmla="*/ 16 h 696"/>
                  <a:gd name="T4" fmla="*/ 45 w 722"/>
                  <a:gd name="T5" fmla="*/ 16 h 696"/>
                  <a:gd name="T6" fmla="*/ 45 w 722"/>
                  <a:gd name="T7" fmla="*/ 17 h 696"/>
                  <a:gd name="T8" fmla="*/ 43 w 722"/>
                  <a:gd name="T9" fmla="*/ 20 h 696"/>
                  <a:gd name="T10" fmla="*/ 41 w 722"/>
                  <a:gd name="T11" fmla="*/ 23 h 696"/>
                  <a:gd name="T12" fmla="*/ 39 w 722"/>
                  <a:gd name="T13" fmla="*/ 26 h 696"/>
                  <a:gd name="T14" fmla="*/ 37 w 722"/>
                  <a:gd name="T15" fmla="*/ 29 h 696"/>
                  <a:gd name="T16" fmla="*/ 34 w 722"/>
                  <a:gd name="T17" fmla="*/ 33 h 696"/>
                  <a:gd name="T18" fmla="*/ 31 w 722"/>
                  <a:gd name="T19" fmla="*/ 35 h 696"/>
                  <a:gd name="T20" fmla="*/ 28 w 722"/>
                  <a:gd name="T21" fmla="*/ 38 h 696"/>
                  <a:gd name="T22" fmla="*/ 24 w 722"/>
                  <a:gd name="T23" fmla="*/ 41 h 696"/>
                  <a:gd name="T24" fmla="*/ 22 w 722"/>
                  <a:gd name="T25" fmla="*/ 41 h 696"/>
                  <a:gd name="T26" fmla="*/ 19 w 722"/>
                  <a:gd name="T27" fmla="*/ 43 h 696"/>
                  <a:gd name="T28" fmla="*/ 16 w 722"/>
                  <a:gd name="T29" fmla="*/ 43 h 696"/>
                  <a:gd name="T30" fmla="*/ 13 w 722"/>
                  <a:gd name="T31" fmla="*/ 44 h 696"/>
                  <a:gd name="T32" fmla="*/ 10 w 722"/>
                  <a:gd name="T33" fmla="*/ 42 h 696"/>
                  <a:gd name="T34" fmla="*/ 7 w 722"/>
                  <a:gd name="T35" fmla="*/ 40 h 696"/>
                  <a:gd name="T36" fmla="*/ 4 w 722"/>
                  <a:gd name="T37" fmla="*/ 38 h 696"/>
                  <a:gd name="T38" fmla="*/ 1 w 722"/>
                  <a:gd name="T39" fmla="*/ 36 h 696"/>
                  <a:gd name="T40" fmla="*/ 1 w 722"/>
                  <a:gd name="T41" fmla="*/ 31 h 696"/>
                  <a:gd name="T42" fmla="*/ 1 w 722"/>
                  <a:gd name="T43" fmla="*/ 27 h 696"/>
                  <a:gd name="T44" fmla="*/ 0 w 722"/>
                  <a:gd name="T45" fmla="*/ 22 h 696"/>
                  <a:gd name="T46" fmla="*/ 0 w 722"/>
                  <a:gd name="T47" fmla="*/ 18 h 696"/>
                  <a:gd name="T48" fmla="*/ 3 w 722"/>
                  <a:gd name="T49" fmla="*/ 14 h 696"/>
                  <a:gd name="T50" fmla="*/ 6 w 722"/>
                  <a:gd name="T51" fmla="*/ 12 h 696"/>
                  <a:gd name="T52" fmla="*/ 9 w 722"/>
                  <a:gd name="T53" fmla="*/ 9 h 696"/>
                  <a:gd name="T54" fmla="*/ 12 w 722"/>
                  <a:gd name="T55" fmla="*/ 6 h 696"/>
                  <a:gd name="T56" fmla="*/ 15 w 722"/>
                  <a:gd name="T57" fmla="*/ 4 h 696"/>
                  <a:gd name="T58" fmla="*/ 18 w 722"/>
                  <a:gd name="T59" fmla="*/ 3 h 696"/>
                  <a:gd name="T60" fmla="*/ 21 w 722"/>
                  <a:gd name="T61" fmla="*/ 1 h 696"/>
                  <a:gd name="T62" fmla="*/ 24 w 722"/>
                  <a:gd name="T63" fmla="*/ 0 h 696"/>
                  <a:gd name="T64" fmla="*/ 27 w 722"/>
                  <a:gd name="T65" fmla="*/ 0 h 696"/>
                  <a:gd name="T66" fmla="*/ 29 w 722"/>
                  <a:gd name="T67" fmla="*/ 0 h 696"/>
                  <a:gd name="T68" fmla="*/ 32 w 722"/>
                  <a:gd name="T69" fmla="*/ 0 h 696"/>
                  <a:gd name="T70" fmla="*/ 34 w 722"/>
                  <a:gd name="T71" fmla="*/ 0 h 696"/>
                  <a:gd name="T72" fmla="*/ 35 w 722"/>
                  <a:gd name="T73" fmla="*/ 2 h 696"/>
                  <a:gd name="T74" fmla="*/ 36 w 722"/>
                  <a:gd name="T75" fmla="*/ 4 h 696"/>
                  <a:gd name="T76" fmla="*/ 37 w 722"/>
                  <a:gd name="T77" fmla="*/ 6 h 696"/>
                  <a:gd name="T78" fmla="*/ 38 w 722"/>
                  <a:gd name="T79" fmla="*/ 8 h 696"/>
                  <a:gd name="T80" fmla="*/ 39 w 722"/>
                  <a:gd name="T81" fmla="*/ 10 h 696"/>
                  <a:gd name="T82" fmla="*/ 41 w 722"/>
                  <a:gd name="T83" fmla="*/ 12 h 696"/>
                  <a:gd name="T84" fmla="*/ 42 w 722"/>
                  <a:gd name="T85" fmla="*/ 13 h 696"/>
                  <a:gd name="T86" fmla="*/ 44 w 722"/>
                  <a:gd name="T87" fmla="*/ 14 h 6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2" h="696">
                    <a:moveTo>
                      <a:pt x="696" y="229"/>
                    </a:moveTo>
                    <a:lnTo>
                      <a:pt x="696" y="236"/>
                    </a:lnTo>
                    <a:lnTo>
                      <a:pt x="707" y="236"/>
                    </a:lnTo>
                    <a:lnTo>
                      <a:pt x="707" y="247"/>
                    </a:lnTo>
                    <a:lnTo>
                      <a:pt x="714" y="247"/>
                    </a:lnTo>
                    <a:lnTo>
                      <a:pt x="714" y="254"/>
                    </a:lnTo>
                    <a:lnTo>
                      <a:pt x="722" y="254"/>
                    </a:lnTo>
                    <a:lnTo>
                      <a:pt x="722" y="266"/>
                    </a:lnTo>
                    <a:lnTo>
                      <a:pt x="707" y="290"/>
                    </a:lnTo>
                    <a:lnTo>
                      <a:pt x="689" y="315"/>
                    </a:lnTo>
                    <a:lnTo>
                      <a:pt x="671" y="345"/>
                    </a:lnTo>
                    <a:lnTo>
                      <a:pt x="653" y="370"/>
                    </a:lnTo>
                    <a:lnTo>
                      <a:pt x="634" y="388"/>
                    </a:lnTo>
                    <a:lnTo>
                      <a:pt x="616" y="414"/>
                    </a:lnTo>
                    <a:lnTo>
                      <a:pt x="598" y="439"/>
                    </a:lnTo>
                    <a:lnTo>
                      <a:pt x="583" y="468"/>
                    </a:lnTo>
                    <a:lnTo>
                      <a:pt x="565" y="493"/>
                    </a:lnTo>
                    <a:lnTo>
                      <a:pt x="536" y="519"/>
                    </a:lnTo>
                    <a:lnTo>
                      <a:pt x="511" y="538"/>
                    </a:lnTo>
                    <a:lnTo>
                      <a:pt x="486" y="563"/>
                    </a:lnTo>
                    <a:lnTo>
                      <a:pt x="456" y="581"/>
                    </a:lnTo>
                    <a:lnTo>
                      <a:pt x="442" y="610"/>
                    </a:lnTo>
                    <a:lnTo>
                      <a:pt x="413" y="624"/>
                    </a:lnTo>
                    <a:lnTo>
                      <a:pt x="387" y="653"/>
                    </a:lnTo>
                    <a:lnTo>
                      <a:pt x="362" y="660"/>
                    </a:lnTo>
                    <a:lnTo>
                      <a:pt x="344" y="660"/>
                    </a:lnTo>
                    <a:lnTo>
                      <a:pt x="318" y="671"/>
                    </a:lnTo>
                    <a:lnTo>
                      <a:pt x="300" y="678"/>
                    </a:lnTo>
                    <a:lnTo>
                      <a:pt x="272" y="678"/>
                    </a:lnTo>
                    <a:lnTo>
                      <a:pt x="257" y="686"/>
                    </a:lnTo>
                    <a:lnTo>
                      <a:pt x="227" y="696"/>
                    </a:lnTo>
                    <a:lnTo>
                      <a:pt x="209" y="696"/>
                    </a:lnTo>
                    <a:lnTo>
                      <a:pt x="184" y="686"/>
                    </a:lnTo>
                    <a:lnTo>
                      <a:pt x="159" y="671"/>
                    </a:lnTo>
                    <a:lnTo>
                      <a:pt x="130" y="653"/>
                    </a:lnTo>
                    <a:lnTo>
                      <a:pt x="115" y="642"/>
                    </a:lnTo>
                    <a:lnTo>
                      <a:pt x="87" y="624"/>
                    </a:lnTo>
                    <a:lnTo>
                      <a:pt x="61" y="610"/>
                    </a:lnTo>
                    <a:lnTo>
                      <a:pt x="36" y="592"/>
                    </a:lnTo>
                    <a:lnTo>
                      <a:pt x="6" y="581"/>
                    </a:lnTo>
                    <a:lnTo>
                      <a:pt x="6" y="538"/>
                    </a:lnTo>
                    <a:lnTo>
                      <a:pt x="6" y="501"/>
                    </a:lnTo>
                    <a:lnTo>
                      <a:pt x="6" y="468"/>
                    </a:lnTo>
                    <a:lnTo>
                      <a:pt x="6" y="432"/>
                    </a:lnTo>
                    <a:lnTo>
                      <a:pt x="0" y="388"/>
                    </a:lnTo>
                    <a:lnTo>
                      <a:pt x="0" y="352"/>
                    </a:lnTo>
                    <a:lnTo>
                      <a:pt x="0" y="315"/>
                    </a:lnTo>
                    <a:lnTo>
                      <a:pt x="0" y="284"/>
                    </a:lnTo>
                    <a:lnTo>
                      <a:pt x="18" y="254"/>
                    </a:lnTo>
                    <a:lnTo>
                      <a:pt x="43" y="229"/>
                    </a:lnTo>
                    <a:lnTo>
                      <a:pt x="69" y="211"/>
                    </a:lnTo>
                    <a:lnTo>
                      <a:pt x="87" y="185"/>
                    </a:lnTo>
                    <a:lnTo>
                      <a:pt x="115" y="167"/>
                    </a:lnTo>
                    <a:lnTo>
                      <a:pt x="141" y="142"/>
                    </a:lnTo>
                    <a:lnTo>
                      <a:pt x="159" y="112"/>
                    </a:lnTo>
                    <a:lnTo>
                      <a:pt x="184" y="98"/>
                    </a:lnTo>
                    <a:lnTo>
                      <a:pt x="209" y="80"/>
                    </a:lnTo>
                    <a:lnTo>
                      <a:pt x="239" y="69"/>
                    </a:lnTo>
                    <a:lnTo>
                      <a:pt x="264" y="51"/>
                    </a:lnTo>
                    <a:lnTo>
                      <a:pt x="282" y="43"/>
                    </a:lnTo>
                    <a:lnTo>
                      <a:pt x="308" y="37"/>
                    </a:lnTo>
                    <a:lnTo>
                      <a:pt x="333" y="18"/>
                    </a:lnTo>
                    <a:lnTo>
                      <a:pt x="362" y="7"/>
                    </a:lnTo>
                    <a:lnTo>
                      <a:pt x="387" y="0"/>
                    </a:lnTo>
                    <a:lnTo>
                      <a:pt x="405" y="0"/>
                    </a:lnTo>
                    <a:lnTo>
                      <a:pt x="424" y="0"/>
                    </a:lnTo>
                    <a:lnTo>
                      <a:pt x="442" y="0"/>
                    </a:lnTo>
                    <a:lnTo>
                      <a:pt x="468" y="0"/>
                    </a:lnTo>
                    <a:lnTo>
                      <a:pt x="486" y="0"/>
                    </a:lnTo>
                    <a:lnTo>
                      <a:pt x="504" y="0"/>
                    </a:lnTo>
                    <a:lnTo>
                      <a:pt x="518" y="0"/>
                    </a:lnTo>
                    <a:lnTo>
                      <a:pt x="536" y="0"/>
                    </a:lnTo>
                    <a:lnTo>
                      <a:pt x="547" y="18"/>
                    </a:lnTo>
                    <a:lnTo>
                      <a:pt x="554" y="37"/>
                    </a:lnTo>
                    <a:lnTo>
                      <a:pt x="565" y="51"/>
                    </a:lnTo>
                    <a:lnTo>
                      <a:pt x="572" y="69"/>
                    </a:lnTo>
                    <a:lnTo>
                      <a:pt x="572" y="88"/>
                    </a:lnTo>
                    <a:lnTo>
                      <a:pt x="583" y="98"/>
                    </a:lnTo>
                    <a:lnTo>
                      <a:pt x="590" y="112"/>
                    </a:lnTo>
                    <a:lnTo>
                      <a:pt x="598" y="131"/>
                    </a:lnTo>
                    <a:lnTo>
                      <a:pt x="608" y="149"/>
                    </a:lnTo>
                    <a:lnTo>
                      <a:pt x="616" y="160"/>
                    </a:lnTo>
                    <a:lnTo>
                      <a:pt x="634" y="167"/>
                    </a:lnTo>
                    <a:lnTo>
                      <a:pt x="645" y="185"/>
                    </a:lnTo>
                    <a:lnTo>
                      <a:pt x="659" y="193"/>
                    </a:lnTo>
                    <a:lnTo>
                      <a:pt x="671" y="203"/>
                    </a:lnTo>
                    <a:lnTo>
                      <a:pt x="678" y="221"/>
                    </a:lnTo>
                    <a:lnTo>
                      <a:pt x="696" y="229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3" name="Freeform 682"/>
              <p:cNvSpPr>
                <a:spLocks/>
              </p:cNvSpPr>
              <p:nvPr/>
            </p:nvSpPr>
            <p:spPr bwMode="auto">
              <a:xfrm>
                <a:off x="3322" y="1784"/>
                <a:ext cx="157" cy="151"/>
              </a:xfrm>
              <a:custGeom>
                <a:avLst/>
                <a:gdLst>
                  <a:gd name="T0" fmla="*/ 38 w 627"/>
                  <a:gd name="T1" fmla="*/ 13 h 606"/>
                  <a:gd name="T2" fmla="*/ 39 w 627"/>
                  <a:gd name="T3" fmla="*/ 14 h 606"/>
                  <a:gd name="T4" fmla="*/ 38 w 627"/>
                  <a:gd name="T5" fmla="*/ 17 h 606"/>
                  <a:gd name="T6" fmla="*/ 36 w 627"/>
                  <a:gd name="T7" fmla="*/ 20 h 606"/>
                  <a:gd name="T8" fmla="*/ 34 w 627"/>
                  <a:gd name="T9" fmla="*/ 22 h 606"/>
                  <a:gd name="T10" fmla="*/ 32 w 627"/>
                  <a:gd name="T11" fmla="*/ 25 h 606"/>
                  <a:gd name="T12" fmla="*/ 29 w 627"/>
                  <a:gd name="T13" fmla="*/ 28 h 606"/>
                  <a:gd name="T14" fmla="*/ 27 w 627"/>
                  <a:gd name="T15" fmla="*/ 30 h 606"/>
                  <a:gd name="T16" fmla="*/ 24 w 627"/>
                  <a:gd name="T17" fmla="*/ 33 h 606"/>
                  <a:gd name="T18" fmla="*/ 21 w 627"/>
                  <a:gd name="T19" fmla="*/ 35 h 606"/>
                  <a:gd name="T20" fmla="*/ 19 w 627"/>
                  <a:gd name="T21" fmla="*/ 36 h 606"/>
                  <a:gd name="T22" fmla="*/ 17 w 627"/>
                  <a:gd name="T23" fmla="*/ 36 h 606"/>
                  <a:gd name="T24" fmla="*/ 14 w 627"/>
                  <a:gd name="T25" fmla="*/ 37 h 606"/>
                  <a:gd name="T26" fmla="*/ 12 w 627"/>
                  <a:gd name="T27" fmla="*/ 38 h 606"/>
                  <a:gd name="T28" fmla="*/ 9 w 627"/>
                  <a:gd name="T29" fmla="*/ 36 h 606"/>
                  <a:gd name="T30" fmla="*/ 6 w 627"/>
                  <a:gd name="T31" fmla="*/ 35 h 606"/>
                  <a:gd name="T32" fmla="*/ 4 w 627"/>
                  <a:gd name="T33" fmla="*/ 33 h 606"/>
                  <a:gd name="T34" fmla="*/ 1 w 627"/>
                  <a:gd name="T35" fmla="*/ 31 h 606"/>
                  <a:gd name="T36" fmla="*/ 1 w 627"/>
                  <a:gd name="T37" fmla="*/ 27 h 606"/>
                  <a:gd name="T38" fmla="*/ 1 w 627"/>
                  <a:gd name="T39" fmla="*/ 23 h 606"/>
                  <a:gd name="T40" fmla="*/ 1 w 627"/>
                  <a:gd name="T41" fmla="*/ 19 h 606"/>
                  <a:gd name="T42" fmla="*/ 0 w 627"/>
                  <a:gd name="T43" fmla="*/ 15 h 606"/>
                  <a:gd name="T44" fmla="*/ 3 w 627"/>
                  <a:gd name="T45" fmla="*/ 13 h 606"/>
                  <a:gd name="T46" fmla="*/ 5 w 627"/>
                  <a:gd name="T47" fmla="*/ 10 h 606"/>
                  <a:gd name="T48" fmla="*/ 8 w 627"/>
                  <a:gd name="T49" fmla="*/ 8 h 606"/>
                  <a:gd name="T50" fmla="*/ 11 w 627"/>
                  <a:gd name="T51" fmla="*/ 5 h 606"/>
                  <a:gd name="T52" fmla="*/ 13 w 627"/>
                  <a:gd name="T53" fmla="*/ 4 h 606"/>
                  <a:gd name="T54" fmla="*/ 16 w 627"/>
                  <a:gd name="T55" fmla="*/ 3 h 606"/>
                  <a:gd name="T56" fmla="*/ 19 w 627"/>
                  <a:gd name="T57" fmla="*/ 1 h 606"/>
                  <a:gd name="T58" fmla="*/ 21 w 627"/>
                  <a:gd name="T59" fmla="*/ 0 h 606"/>
                  <a:gd name="T60" fmla="*/ 23 w 627"/>
                  <a:gd name="T61" fmla="*/ 0 h 606"/>
                  <a:gd name="T62" fmla="*/ 26 w 627"/>
                  <a:gd name="T63" fmla="*/ 0 h 606"/>
                  <a:gd name="T64" fmla="*/ 27 w 627"/>
                  <a:gd name="T65" fmla="*/ 0 h 606"/>
                  <a:gd name="T66" fmla="*/ 29 w 627"/>
                  <a:gd name="T67" fmla="*/ 0 h 606"/>
                  <a:gd name="T68" fmla="*/ 30 w 627"/>
                  <a:gd name="T69" fmla="*/ 2 h 606"/>
                  <a:gd name="T70" fmla="*/ 31 w 627"/>
                  <a:gd name="T71" fmla="*/ 4 h 606"/>
                  <a:gd name="T72" fmla="*/ 32 w 627"/>
                  <a:gd name="T73" fmla="*/ 5 h 606"/>
                  <a:gd name="T74" fmla="*/ 33 w 627"/>
                  <a:gd name="T75" fmla="*/ 8 h 606"/>
                  <a:gd name="T76" fmla="*/ 34 w 627"/>
                  <a:gd name="T77" fmla="*/ 9 h 606"/>
                  <a:gd name="T78" fmla="*/ 35 w 627"/>
                  <a:gd name="T79" fmla="*/ 10 h 606"/>
                  <a:gd name="T80" fmla="*/ 37 w 627"/>
                  <a:gd name="T81" fmla="*/ 11 h 606"/>
                  <a:gd name="T82" fmla="*/ 38 w 627"/>
                  <a:gd name="T83" fmla="*/ 13 h 6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27" h="606">
                    <a:moveTo>
                      <a:pt x="602" y="203"/>
                    </a:moveTo>
                    <a:lnTo>
                      <a:pt x="609" y="211"/>
                    </a:lnTo>
                    <a:lnTo>
                      <a:pt x="620" y="218"/>
                    </a:lnTo>
                    <a:lnTo>
                      <a:pt x="627" y="229"/>
                    </a:lnTo>
                    <a:lnTo>
                      <a:pt x="609" y="248"/>
                    </a:lnTo>
                    <a:lnTo>
                      <a:pt x="602" y="272"/>
                    </a:lnTo>
                    <a:lnTo>
                      <a:pt x="584" y="297"/>
                    </a:lnTo>
                    <a:lnTo>
                      <a:pt x="566" y="316"/>
                    </a:lnTo>
                    <a:lnTo>
                      <a:pt x="558" y="342"/>
                    </a:lnTo>
                    <a:lnTo>
                      <a:pt x="540" y="360"/>
                    </a:lnTo>
                    <a:lnTo>
                      <a:pt x="521" y="388"/>
                    </a:lnTo>
                    <a:lnTo>
                      <a:pt x="511" y="406"/>
                    </a:lnTo>
                    <a:lnTo>
                      <a:pt x="485" y="432"/>
                    </a:lnTo>
                    <a:lnTo>
                      <a:pt x="467" y="450"/>
                    </a:lnTo>
                    <a:lnTo>
                      <a:pt x="442" y="469"/>
                    </a:lnTo>
                    <a:lnTo>
                      <a:pt x="424" y="483"/>
                    </a:lnTo>
                    <a:lnTo>
                      <a:pt x="399" y="501"/>
                    </a:lnTo>
                    <a:lnTo>
                      <a:pt x="381" y="530"/>
                    </a:lnTo>
                    <a:lnTo>
                      <a:pt x="363" y="545"/>
                    </a:lnTo>
                    <a:lnTo>
                      <a:pt x="337" y="563"/>
                    </a:lnTo>
                    <a:lnTo>
                      <a:pt x="318" y="574"/>
                    </a:lnTo>
                    <a:lnTo>
                      <a:pt x="300" y="574"/>
                    </a:lnTo>
                    <a:lnTo>
                      <a:pt x="282" y="581"/>
                    </a:lnTo>
                    <a:lnTo>
                      <a:pt x="264" y="581"/>
                    </a:lnTo>
                    <a:lnTo>
                      <a:pt x="239" y="592"/>
                    </a:lnTo>
                    <a:lnTo>
                      <a:pt x="221" y="592"/>
                    </a:lnTo>
                    <a:lnTo>
                      <a:pt x="203" y="599"/>
                    </a:lnTo>
                    <a:lnTo>
                      <a:pt x="185" y="606"/>
                    </a:lnTo>
                    <a:lnTo>
                      <a:pt x="159" y="592"/>
                    </a:lnTo>
                    <a:lnTo>
                      <a:pt x="140" y="581"/>
                    </a:lnTo>
                    <a:lnTo>
                      <a:pt x="122" y="563"/>
                    </a:lnTo>
                    <a:lnTo>
                      <a:pt x="97" y="556"/>
                    </a:lnTo>
                    <a:lnTo>
                      <a:pt x="79" y="538"/>
                    </a:lnTo>
                    <a:lnTo>
                      <a:pt x="61" y="530"/>
                    </a:lnTo>
                    <a:lnTo>
                      <a:pt x="36" y="512"/>
                    </a:lnTo>
                    <a:lnTo>
                      <a:pt x="18" y="501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406"/>
                    </a:lnTo>
                    <a:lnTo>
                      <a:pt x="10" y="370"/>
                    </a:lnTo>
                    <a:lnTo>
                      <a:pt x="10" y="342"/>
                    </a:lnTo>
                    <a:lnTo>
                      <a:pt x="10" y="309"/>
                    </a:lnTo>
                    <a:lnTo>
                      <a:pt x="10" y="272"/>
                    </a:lnTo>
                    <a:lnTo>
                      <a:pt x="0" y="248"/>
                    </a:lnTo>
                    <a:lnTo>
                      <a:pt x="28" y="229"/>
                    </a:lnTo>
                    <a:lnTo>
                      <a:pt x="43" y="203"/>
                    </a:lnTo>
                    <a:lnTo>
                      <a:pt x="61" y="185"/>
                    </a:lnTo>
                    <a:lnTo>
                      <a:pt x="79" y="167"/>
                    </a:lnTo>
                    <a:lnTo>
                      <a:pt x="104" y="142"/>
                    </a:lnTo>
                    <a:lnTo>
                      <a:pt x="122" y="124"/>
                    </a:lnTo>
                    <a:lnTo>
                      <a:pt x="140" y="106"/>
                    </a:lnTo>
                    <a:lnTo>
                      <a:pt x="170" y="88"/>
                    </a:lnTo>
                    <a:lnTo>
                      <a:pt x="185" y="70"/>
                    </a:lnTo>
                    <a:lnTo>
                      <a:pt x="203" y="62"/>
                    </a:lnTo>
                    <a:lnTo>
                      <a:pt x="231" y="51"/>
                    </a:lnTo>
                    <a:lnTo>
                      <a:pt x="246" y="43"/>
                    </a:lnTo>
                    <a:lnTo>
                      <a:pt x="275" y="33"/>
                    </a:lnTo>
                    <a:lnTo>
                      <a:pt x="294" y="25"/>
                    </a:lnTo>
                    <a:lnTo>
                      <a:pt x="318" y="7"/>
                    </a:lnTo>
                    <a:lnTo>
                      <a:pt x="337" y="0"/>
                    </a:lnTo>
                    <a:lnTo>
                      <a:pt x="355" y="0"/>
                    </a:lnTo>
                    <a:lnTo>
                      <a:pt x="369" y="0"/>
                    </a:lnTo>
                    <a:lnTo>
                      <a:pt x="388" y="0"/>
                    </a:lnTo>
                    <a:lnTo>
                      <a:pt x="406" y="0"/>
                    </a:lnTo>
                    <a:lnTo>
                      <a:pt x="424" y="7"/>
                    </a:lnTo>
                    <a:lnTo>
                      <a:pt x="431" y="7"/>
                    </a:lnTo>
                    <a:lnTo>
                      <a:pt x="449" y="7"/>
                    </a:lnTo>
                    <a:lnTo>
                      <a:pt x="467" y="7"/>
                    </a:lnTo>
                    <a:lnTo>
                      <a:pt x="478" y="19"/>
                    </a:lnTo>
                    <a:lnTo>
                      <a:pt x="485" y="33"/>
                    </a:lnTo>
                    <a:lnTo>
                      <a:pt x="485" y="51"/>
                    </a:lnTo>
                    <a:lnTo>
                      <a:pt x="496" y="62"/>
                    </a:lnTo>
                    <a:lnTo>
                      <a:pt x="503" y="80"/>
                    </a:lnTo>
                    <a:lnTo>
                      <a:pt x="503" y="88"/>
                    </a:lnTo>
                    <a:lnTo>
                      <a:pt x="511" y="106"/>
                    </a:lnTo>
                    <a:lnTo>
                      <a:pt x="521" y="124"/>
                    </a:lnTo>
                    <a:lnTo>
                      <a:pt x="529" y="131"/>
                    </a:lnTo>
                    <a:lnTo>
                      <a:pt x="540" y="142"/>
                    </a:lnTo>
                    <a:lnTo>
                      <a:pt x="547" y="149"/>
                    </a:lnTo>
                    <a:lnTo>
                      <a:pt x="558" y="157"/>
                    </a:lnTo>
                    <a:lnTo>
                      <a:pt x="566" y="167"/>
                    </a:lnTo>
                    <a:lnTo>
                      <a:pt x="584" y="185"/>
                    </a:lnTo>
                    <a:lnTo>
                      <a:pt x="591" y="193"/>
                    </a:lnTo>
                    <a:lnTo>
                      <a:pt x="602" y="20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4" name="Freeform 683"/>
              <p:cNvSpPr>
                <a:spLocks/>
              </p:cNvSpPr>
              <p:nvPr/>
            </p:nvSpPr>
            <p:spPr bwMode="auto">
              <a:xfrm>
                <a:off x="3347" y="1790"/>
                <a:ext cx="130" cy="126"/>
              </a:xfrm>
              <a:custGeom>
                <a:avLst/>
                <a:gdLst>
                  <a:gd name="T0" fmla="*/ 31 w 523"/>
                  <a:gd name="T1" fmla="*/ 10 h 505"/>
                  <a:gd name="T2" fmla="*/ 32 w 523"/>
                  <a:gd name="T3" fmla="*/ 11 h 505"/>
                  <a:gd name="T4" fmla="*/ 32 w 523"/>
                  <a:gd name="T5" fmla="*/ 11 h 505"/>
                  <a:gd name="T6" fmla="*/ 31 w 523"/>
                  <a:gd name="T7" fmla="*/ 14 h 505"/>
                  <a:gd name="T8" fmla="*/ 29 w 523"/>
                  <a:gd name="T9" fmla="*/ 16 h 505"/>
                  <a:gd name="T10" fmla="*/ 27 w 523"/>
                  <a:gd name="T11" fmla="*/ 19 h 505"/>
                  <a:gd name="T12" fmla="*/ 26 w 523"/>
                  <a:gd name="T13" fmla="*/ 21 h 505"/>
                  <a:gd name="T14" fmla="*/ 24 w 523"/>
                  <a:gd name="T15" fmla="*/ 23 h 505"/>
                  <a:gd name="T16" fmla="*/ 22 w 523"/>
                  <a:gd name="T17" fmla="*/ 25 h 505"/>
                  <a:gd name="T18" fmla="*/ 20 w 523"/>
                  <a:gd name="T19" fmla="*/ 27 h 505"/>
                  <a:gd name="T20" fmla="*/ 18 w 523"/>
                  <a:gd name="T21" fmla="*/ 29 h 505"/>
                  <a:gd name="T22" fmla="*/ 15 w 523"/>
                  <a:gd name="T23" fmla="*/ 30 h 505"/>
                  <a:gd name="T24" fmla="*/ 13 w 523"/>
                  <a:gd name="T25" fmla="*/ 30 h 505"/>
                  <a:gd name="T26" fmla="*/ 11 w 523"/>
                  <a:gd name="T27" fmla="*/ 31 h 505"/>
                  <a:gd name="T28" fmla="*/ 9 w 523"/>
                  <a:gd name="T29" fmla="*/ 31 h 505"/>
                  <a:gd name="T30" fmla="*/ 7 w 523"/>
                  <a:gd name="T31" fmla="*/ 30 h 505"/>
                  <a:gd name="T32" fmla="*/ 5 w 523"/>
                  <a:gd name="T33" fmla="*/ 28 h 505"/>
                  <a:gd name="T34" fmla="*/ 3 w 523"/>
                  <a:gd name="T35" fmla="*/ 27 h 505"/>
                  <a:gd name="T36" fmla="*/ 0 w 523"/>
                  <a:gd name="T37" fmla="*/ 26 h 505"/>
                  <a:gd name="T38" fmla="*/ 0 w 523"/>
                  <a:gd name="T39" fmla="*/ 23 h 505"/>
                  <a:gd name="T40" fmla="*/ 0 w 523"/>
                  <a:gd name="T41" fmla="*/ 19 h 505"/>
                  <a:gd name="T42" fmla="*/ 0 w 523"/>
                  <a:gd name="T43" fmla="*/ 16 h 505"/>
                  <a:gd name="T44" fmla="*/ 0 w 523"/>
                  <a:gd name="T45" fmla="*/ 13 h 505"/>
                  <a:gd name="T46" fmla="*/ 2 w 523"/>
                  <a:gd name="T47" fmla="*/ 10 h 505"/>
                  <a:gd name="T48" fmla="*/ 4 w 523"/>
                  <a:gd name="T49" fmla="*/ 8 h 505"/>
                  <a:gd name="T50" fmla="*/ 6 w 523"/>
                  <a:gd name="T51" fmla="*/ 6 h 505"/>
                  <a:gd name="T52" fmla="*/ 8 w 523"/>
                  <a:gd name="T53" fmla="*/ 4 h 505"/>
                  <a:gd name="T54" fmla="*/ 10 w 523"/>
                  <a:gd name="T55" fmla="*/ 3 h 505"/>
                  <a:gd name="T56" fmla="*/ 12 w 523"/>
                  <a:gd name="T57" fmla="*/ 2 h 505"/>
                  <a:gd name="T58" fmla="*/ 15 w 523"/>
                  <a:gd name="T59" fmla="*/ 1 h 505"/>
                  <a:gd name="T60" fmla="*/ 18 w 523"/>
                  <a:gd name="T61" fmla="*/ 0 h 505"/>
                  <a:gd name="T62" fmla="*/ 19 w 523"/>
                  <a:gd name="T63" fmla="*/ 0 h 505"/>
                  <a:gd name="T64" fmla="*/ 21 w 523"/>
                  <a:gd name="T65" fmla="*/ 0 h 505"/>
                  <a:gd name="T66" fmla="*/ 22 w 523"/>
                  <a:gd name="T67" fmla="*/ 0 h 505"/>
                  <a:gd name="T68" fmla="*/ 24 w 523"/>
                  <a:gd name="T69" fmla="*/ 0 h 505"/>
                  <a:gd name="T70" fmla="*/ 25 w 523"/>
                  <a:gd name="T71" fmla="*/ 1 h 505"/>
                  <a:gd name="T72" fmla="*/ 25 w 523"/>
                  <a:gd name="T73" fmla="*/ 3 h 505"/>
                  <a:gd name="T74" fmla="*/ 26 w 523"/>
                  <a:gd name="T75" fmla="*/ 4 h 505"/>
                  <a:gd name="T76" fmla="*/ 27 w 523"/>
                  <a:gd name="T77" fmla="*/ 6 h 505"/>
                  <a:gd name="T78" fmla="*/ 28 w 523"/>
                  <a:gd name="T79" fmla="*/ 7 h 505"/>
                  <a:gd name="T80" fmla="*/ 29 w 523"/>
                  <a:gd name="T81" fmla="*/ 8 h 505"/>
                  <a:gd name="T82" fmla="*/ 29 w 523"/>
                  <a:gd name="T83" fmla="*/ 9 h 505"/>
                  <a:gd name="T84" fmla="*/ 31 w 523"/>
                  <a:gd name="T85" fmla="*/ 10 h 5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23" h="505">
                    <a:moveTo>
                      <a:pt x="494" y="168"/>
                    </a:moveTo>
                    <a:lnTo>
                      <a:pt x="505" y="168"/>
                    </a:lnTo>
                    <a:lnTo>
                      <a:pt x="505" y="178"/>
                    </a:lnTo>
                    <a:lnTo>
                      <a:pt x="512" y="178"/>
                    </a:lnTo>
                    <a:lnTo>
                      <a:pt x="512" y="186"/>
                    </a:lnTo>
                    <a:lnTo>
                      <a:pt x="523" y="186"/>
                    </a:lnTo>
                    <a:lnTo>
                      <a:pt x="505" y="204"/>
                    </a:lnTo>
                    <a:lnTo>
                      <a:pt x="494" y="223"/>
                    </a:lnTo>
                    <a:lnTo>
                      <a:pt x="487" y="247"/>
                    </a:lnTo>
                    <a:lnTo>
                      <a:pt x="469" y="266"/>
                    </a:lnTo>
                    <a:lnTo>
                      <a:pt x="461" y="284"/>
                    </a:lnTo>
                    <a:lnTo>
                      <a:pt x="443" y="302"/>
                    </a:lnTo>
                    <a:lnTo>
                      <a:pt x="432" y="317"/>
                    </a:lnTo>
                    <a:lnTo>
                      <a:pt x="424" y="335"/>
                    </a:lnTo>
                    <a:lnTo>
                      <a:pt x="406" y="353"/>
                    </a:lnTo>
                    <a:lnTo>
                      <a:pt x="388" y="371"/>
                    </a:lnTo>
                    <a:lnTo>
                      <a:pt x="370" y="389"/>
                    </a:lnTo>
                    <a:lnTo>
                      <a:pt x="352" y="407"/>
                    </a:lnTo>
                    <a:lnTo>
                      <a:pt x="334" y="414"/>
                    </a:lnTo>
                    <a:lnTo>
                      <a:pt x="320" y="432"/>
                    </a:lnTo>
                    <a:lnTo>
                      <a:pt x="302" y="450"/>
                    </a:lnTo>
                    <a:lnTo>
                      <a:pt x="284" y="469"/>
                    </a:lnTo>
                    <a:lnTo>
                      <a:pt x="266" y="469"/>
                    </a:lnTo>
                    <a:lnTo>
                      <a:pt x="248" y="476"/>
                    </a:lnTo>
                    <a:lnTo>
                      <a:pt x="229" y="476"/>
                    </a:lnTo>
                    <a:lnTo>
                      <a:pt x="211" y="487"/>
                    </a:lnTo>
                    <a:lnTo>
                      <a:pt x="197" y="487"/>
                    </a:lnTo>
                    <a:lnTo>
                      <a:pt x="185" y="495"/>
                    </a:lnTo>
                    <a:lnTo>
                      <a:pt x="167" y="495"/>
                    </a:lnTo>
                    <a:lnTo>
                      <a:pt x="149" y="505"/>
                    </a:lnTo>
                    <a:lnTo>
                      <a:pt x="134" y="495"/>
                    </a:lnTo>
                    <a:lnTo>
                      <a:pt x="116" y="476"/>
                    </a:lnTo>
                    <a:lnTo>
                      <a:pt x="98" y="469"/>
                    </a:lnTo>
                    <a:lnTo>
                      <a:pt x="80" y="458"/>
                    </a:lnTo>
                    <a:lnTo>
                      <a:pt x="62" y="450"/>
                    </a:lnTo>
                    <a:lnTo>
                      <a:pt x="43" y="432"/>
                    </a:lnTo>
                    <a:lnTo>
                      <a:pt x="25" y="425"/>
                    </a:lnTo>
                    <a:lnTo>
                      <a:pt x="7" y="414"/>
                    </a:lnTo>
                    <a:lnTo>
                      <a:pt x="7" y="389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7" y="309"/>
                    </a:lnTo>
                    <a:lnTo>
                      <a:pt x="0" y="284"/>
                    </a:lnTo>
                    <a:lnTo>
                      <a:pt x="0" y="254"/>
                    </a:lnTo>
                    <a:lnTo>
                      <a:pt x="0" y="229"/>
                    </a:lnTo>
                    <a:lnTo>
                      <a:pt x="0" y="204"/>
                    </a:lnTo>
                    <a:lnTo>
                      <a:pt x="19" y="186"/>
                    </a:lnTo>
                    <a:lnTo>
                      <a:pt x="37" y="168"/>
                    </a:lnTo>
                    <a:lnTo>
                      <a:pt x="55" y="150"/>
                    </a:lnTo>
                    <a:lnTo>
                      <a:pt x="73" y="132"/>
                    </a:lnTo>
                    <a:lnTo>
                      <a:pt x="80" y="117"/>
                    </a:lnTo>
                    <a:lnTo>
                      <a:pt x="98" y="99"/>
                    </a:lnTo>
                    <a:lnTo>
                      <a:pt x="116" y="88"/>
                    </a:lnTo>
                    <a:lnTo>
                      <a:pt x="134" y="69"/>
                    </a:lnTo>
                    <a:lnTo>
                      <a:pt x="149" y="63"/>
                    </a:lnTo>
                    <a:lnTo>
                      <a:pt x="167" y="55"/>
                    </a:lnTo>
                    <a:lnTo>
                      <a:pt x="185" y="45"/>
                    </a:lnTo>
                    <a:lnTo>
                      <a:pt x="203" y="37"/>
                    </a:lnTo>
                    <a:lnTo>
                      <a:pt x="221" y="26"/>
                    </a:lnTo>
                    <a:lnTo>
                      <a:pt x="240" y="18"/>
                    </a:lnTo>
                    <a:lnTo>
                      <a:pt x="266" y="8"/>
                    </a:lnTo>
                    <a:lnTo>
                      <a:pt x="284" y="0"/>
                    </a:lnTo>
                    <a:lnTo>
                      <a:pt x="291" y="0"/>
                    </a:lnTo>
                    <a:lnTo>
                      <a:pt x="309" y="0"/>
                    </a:lnTo>
                    <a:lnTo>
                      <a:pt x="320" y="0"/>
                    </a:lnTo>
                    <a:lnTo>
                      <a:pt x="334" y="0"/>
                    </a:lnTo>
                    <a:lnTo>
                      <a:pt x="345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88" y="0"/>
                    </a:lnTo>
                    <a:lnTo>
                      <a:pt x="399" y="18"/>
                    </a:lnTo>
                    <a:lnTo>
                      <a:pt x="399" y="26"/>
                    </a:lnTo>
                    <a:lnTo>
                      <a:pt x="406" y="37"/>
                    </a:lnTo>
                    <a:lnTo>
                      <a:pt x="406" y="55"/>
                    </a:lnTo>
                    <a:lnTo>
                      <a:pt x="414" y="63"/>
                    </a:lnTo>
                    <a:lnTo>
                      <a:pt x="414" y="69"/>
                    </a:lnTo>
                    <a:lnTo>
                      <a:pt x="424" y="88"/>
                    </a:lnTo>
                    <a:lnTo>
                      <a:pt x="432" y="99"/>
                    </a:lnTo>
                    <a:lnTo>
                      <a:pt x="443" y="106"/>
                    </a:lnTo>
                    <a:lnTo>
                      <a:pt x="450" y="117"/>
                    </a:lnTo>
                    <a:lnTo>
                      <a:pt x="450" y="124"/>
                    </a:lnTo>
                    <a:lnTo>
                      <a:pt x="461" y="132"/>
                    </a:lnTo>
                    <a:lnTo>
                      <a:pt x="469" y="142"/>
                    </a:lnTo>
                    <a:lnTo>
                      <a:pt x="475" y="150"/>
                    </a:lnTo>
                    <a:lnTo>
                      <a:pt x="487" y="160"/>
                    </a:lnTo>
                    <a:lnTo>
                      <a:pt x="494" y="168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5" name="Freeform 684"/>
              <p:cNvSpPr>
                <a:spLocks/>
              </p:cNvSpPr>
              <p:nvPr/>
            </p:nvSpPr>
            <p:spPr bwMode="auto">
              <a:xfrm>
                <a:off x="3371" y="1795"/>
                <a:ext cx="103" cy="102"/>
              </a:xfrm>
              <a:custGeom>
                <a:avLst/>
                <a:gdLst>
                  <a:gd name="T0" fmla="*/ 25 w 414"/>
                  <a:gd name="T1" fmla="*/ 10 h 407"/>
                  <a:gd name="T2" fmla="*/ 25 w 414"/>
                  <a:gd name="T3" fmla="*/ 11 h 407"/>
                  <a:gd name="T4" fmla="*/ 23 w 414"/>
                  <a:gd name="T5" fmla="*/ 13 h 407"/>
                  <a:gd name="T6" fmla="*/ 22 w 414"/>
                  <a:gd name="T7" fmla="*/ 14 h 407"/>
                  <a:gd name="T8" fmla="*/ 21 w 414"/>
                  <a:gd name="T9" fmla="*/ 16 h 407"/>
                  <a:gd name="T10" fmla="*/ 20 w 414"/>
                  <a:gd name="T11" fmla="*/ 18 h 407"/>
                  <a:gd name="T12" fmla="*/ 18 w 414"/>
                  <a:gd name="T13" fmla="*/ 20 h 407"/>
                  <a:gd name="T14" fmla="*/ 16 w 414"/>
                  <a:gd name="T15" fmla="*/ 21 h 407"/>
                  <a:gd name="T16" fmla="*/ 14 w 414"/>
                  <a:gd name="T17" fmla="*/ 23 h 407"/>
                  <a:gd name="T18" fmla="*/ 13 w 414"/>
                  <a:gd name="T19" fmla="*/ 24 h 407"/>
                  <a:gd name="T20" fmla="*/ 11 w 414"/>
                  <a:gd name="T21" fmla="*/ 24 h 407"/>
                  <a:gd name="T22" fmla="*/ 10 w 414"/>
                  <a:gd name="T23" fmla="*/ 25 h 407"/>
                  <a:gd name="T24" fmla="*/ 8 w 414"/>
                  <a:gd name="T25" fmla="*/ 26 h 407"/>
                  <a:gd name="T26" fmla="*/ 6 w 414"/>
                  <a:gd name="T27" fmla="*/ 25 h 407"/>
                  <a:gd name="T28" fmla="*/ 5 w 414"/>
                  <a:gd name="T29" fmla="*/ 24 h 407"/>
                  <a:gd name="T30" fmla="*/ 3 w 414"/>
                  <a:gd name="T31" fmla="*/ 23 h 407"/>
                  <a:gd name="T32" fmla="*/ 1 w 414"/>
                  <a:gd name="T33" fmla="*/ 22 h 407"/>
                  <a:gd name="T34" fmla="*/ 0 w 414"/>
                  <a:gd name="T35" fmla="*/ 20 h 407"/>
                  <a:gd name="T36" fmla="*/ 0 w 414"/>
                  <a:gd name="T37" fmla="*/ 17 h 407"/>
                  <a:gd name="T38" fmla="*/ 0 w 414"/>
                  <a:gd name="T39" fmla="*/ 14 h 407"/>
                  <a:gd name="T40" fmla="*/ 0 w 414"/>
                  <a:gd name="T41" fmla="*/ 12 h 407"/>
                  <a:gd name="T42" fmla="*/ 0 w 414"/>
                  <a:gd name="T43" fmla="*/ 10 h 407"/>
                  <a:gd name="T44" fmla="*/ 2 w 414"/>
                  <a:gd name="T45" fmla="*/ 8 h 407"/>
                  <a:gd name="T46" fmla="*/ 4 w 414"/>
                  <a:gd name="T47" fmla="*/ 6 h 407"/>
                  <a:gd name="T48" fmla="*/ 5 w 414"/>
                  <a:gd name="T49" fmla="*/ 5 h 407"/>
                  <a:gd name="T50" fmla="*/ 7 w 414"/>
                  <a:gd name="T51" fmla="*/ 3 h 407"/>
                  <a:gd name="T52" fmla="*/ 9 w 414"/>
                  <a:gd name="T53" fmla="*/ 2 h 407"/>
                  <a:gd name="T54" fmla="*/ 11 w 414"/>
                  <a:gd name="T55" fmla="*/ 2 h 407"/>
                  <a:gd name="T56" fmla="*/ 13 w 414"/>
                  <a:gd name="T57" fmla="*/ 1 h 407"/>
                  <a:gd name="T58" fmla="*/ 14 w 414"/>
                  <a:gd name="T59" fmla="*/ 0 h 407"/>
                  <a:gd name="T60" fmla="*/ 16 w 414"/>
                  <a:gd name="T61" fmla="*/ 1 h 407"/>
                  <a:gd name="T62" fmla="*/ 17 w 414"/>
                  <a:gd name="T63" fmla="*/ 1 h 407"/>
                  <a:gd name="T64" fmla="*/ 19 w 414"/>
                  <a:gd name="T65" fmla="*/ 1 h 407"/>
                  <a:gd name="T66" fmla="*/ 19 w 414"/>
                  <a:gd name="T67" fmla="*/ 1 h 407"/>
                  <a:gd name="T68" fmla="*/ 20 w 414"/>
                  <a:gd name="T69" fmla="*/ 2 h 407"/>
                  <a:gd name="T70" fmla="*/ 20 w 414"/>
                  <a:gd name="T71" fmla="*/ 3 h 407"/>
                  <a:gd name="T72" fmla="*/ 21 w 414"/>
                  <a:gd name="T73" fmla="*/ 5 h 407"/>
                  <a:gd name="T74" fmla="*/ 21 w 414"/>
                  <a:gd name="T75" fmla="*/ 6 h 407"/>
                  <a:gd name="T76" fmla="*/ 22 w 414"/>
                  <a:gd name="T77" fmla="*/ 7 h 407"/>
                  <a:gd name="T78" fmla="*/ 23 w 414"/>
                  <a:gd name="T79" fmla="*/ 7 h 407"/>
                  <a:gd name="T80" fmla="*/ 24 w 414"/>
                  <a:gd name="T81" fmla="*/ 8 h 4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14" h="407">
                    <a:moveTo>
                      <a:pt x="396" y="142"/>
                    </a:moveTo>
                    <a:lnTo>
                      <a:pt x="407" y="150"/>
                    </a:lnTo>
                    <a:lnTo>
                      <a:pt x="414" y="160"/>
                    </a:lnTo>
                    <a:lnTo>
                      <a:pt x="407" y="168"/>
                    </a:lnTo>
                    <a:lnTo>
                      <a:pt x="389" y="186"/>
                    </a:lnTo>
                    <a:lnTo>
                      <a:pt x="377" y="205"/>
                    </a:lnTo>
                    <a:lnTo>
                      <a:pt x="371" y="211"/>
                    </a:lnTo>
                    <a:lnTo>
                      <a:pt x="363" y="229"/>
                    </a:lnTo>
                    <a:lnTo>
                      <a:pt x="352" y="248"/>
                    </a:lnTo>
                    <a:lnTo>
                      <a:pt x="345" y="254"/>
                    </a:lnTo>
                    <a:lnTo>
                      <a:pt x="334" y="273"/>
                    </a:lnTo>
                    <a:lnTo>
                      <a:pt x="316" y="291"/>
                    </a:lnTo>
                    <a:lnTo>
                      <a:pt x="308" y="299"/>
                    </a:lnTo>
                    <a:lnTo>
                      <a:pt x="290" y="317"/>
                    </a:lnTo>
                    <a:lnTo>
                      <a:pt x="272" y="327"/>
                    </a:lnTo>
                    <a:lnTo>
                      <a:pt x="265" y="335"/>
                    </a:lnTo>
                    <a:lnTo>
                      <a:pt x="247" y="353"/>
                    </a:lnTo>
                    <a:lnTo>
                      <a:pt x="229" y="363"/>
                    </a:lnTo>
                    <a:lnTo>
                      <a:pt x="222" y="378"/>
                    </a:lnTo>
                    <a:lnTo>
                      <a:pt x="204" y="378"/>
                    </a:lnTo>
                    <a:lnTo>
                      <a:pt x="193" y="389"/>
                    </a:lnTo>
                    <a:lnTo>
                      <a:pt x="186" y="389"/>
                    </a:lnTo>
                    <a:lnTo>
                      <a:pt x="168" y="389"/>
                    </a:lnTo>
                    <a:lnTo>
                      <a:pt x="160" y="396"/>
                    </a:lnTo>
                    <a:lnTo>
                      <a:pt x="142" y="396"/>
                    </a:lnTo>
                    <a:lnTo>
                      <a:pt x="131" y="407"/>
                    </a:lnTo>
                    <a:lnTo>
                      <a:pt x="113" y="407"/>
                    </a:lnTo>
                    <a:lnTo>
                      <a:pt x="105" y="396"/>
                    </a:lnTo>
                    <a:lnTo>
                      <a:pt x="87" y="389"/>
                    </a:lnTo>
                    <a:lnTo>
                      <a:pt x="80" y="378"/>
                    </a:lnTo>
                    <a:lnTo>
                      <a:pt x="62" y="371"/>
                    </a:lnTo>
                    <a:lnTo>
                      <a:pt x="44" y="363"/>
                    </a:lnTo>
                    <a:lnTo>
                      <a:pt x="36" y="353"/>
                    </a:lnTo>
                    <a:lnTo>
                      <a:pt x="18" y="345"/>
                    </a:lnTo>
                    <a:lnTo>
                      <a:pt x="8" y="335"/>
                    </a:lnTo>
                    <a:lnTo>
                      <a:pt x="0" y="317"/>
                    </a:lnTo>
                    <a:lnTo>
                      <a:pt x="0" y="291"/>
                    </a:lnTo>
                    <a:lnTo>
                      <a:pt x="0" y="273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86"/>
                    </a:lnTo>
                    <a:lnTo>
                      <a:pt x="0" y="168"/>
                    </a:lnTo>
                    <a:lnTo>
                      <a:pt x="8" y="150"/>
                    </a:lnTo>
                    <a:lnTo>
                      <a:pt x="26" y="142"/>
                    </a:lnTo>
                    <a:lnTo>
                      <a:pt x="36" y="124"/>
                    </a:lnTo>
                    <a:lnTo>
                      <a:pt x="51" y="114"/>
                    </a:lnTo>
                    <a:lnTo>
                      <a:pt x="62" y="99"/>
                    </a:lnTo>
                    <a:lnTo>
                      <a:pt x="80" y="88"/>
                    </a:lnTo>
                    <a:lnTo>
                      <a:pt x="87" y="70"/>
                    </a:lnTo>
                    <a:lnTo>
                      <a:pt x="105" y="63"/>
                    </a:lnTo>
                    <a:lnTo>
                      <a:pt x="113" y="51"/>
                    </a:lnTo>
                    <a:lnTo>
                      <a:pt x="131" y="45"/>
                    </a:lnTo>
                    <a:lnTo>
                      <a:pt x="150" y="37"/>
                    </a:lnTo>
                    <a:lnTo>
                      <a:pt x="160" y="37"/>
                    </a:lnTo>
                    <a:lnTo>
                      <a:pt x="174" y="27"/>
                    </a:lnTo>
                    <a:lnTo>
                      <a:pt x="193" y="19"/>
                    </a:lnTo>
                    <a:lnTo>
                      <a:pt x="204" y="8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6" y="0"/>
                    </a:lnTo>
                    <a:lnTo>
                      <a:pt x="254" y="8"/>
                    </a:lnTo>
                    <a:lnTo>
                      <a:pt x="265" y="8"/>
                    </a:lnTo>
                    <a:lnTo>
                      <a:pt x="272" y="8"/>
                    </a:lnTo>
                    <a:lnTo>
                      <a:pt x="283" y="8"/>
                    </a:lnTo>
                    <a:lnTo>
                      <a:pt x="301" y="8"/>
                    </a:lnTo>
                    <a:lnTo>
                      <a:pt x="308" y="8"/>
                    </a:lnTo>
                    <a:lnTo>
                      <a:pt x="308" y="19"/>
                    </a:lnTo>
                    <a:lnTo>
                      <a:pt x="316" y="27"/>
                    </a:lnTo>
                    <a:lnTo>
                      <a:pt x="316" y="37"/>
                    </a:lnTo>
                    <a:lnTo>
                      <a:pt x="326" y="45"/>
                    </a:lnTo>
                    <a:lnTo>
                      <a:pt x="326" y="51"/>
                    </a:lnTo>
                    <a:lnTo>
                      <a:pt x="334" y="63"/>
                    </a:lnTo>
                    <a:lnTo>
                      <a:pt x="334" y="70"/>
                    </a:lnTo>
                    <a:lnTo>
                      <a:pt x="345" y="81"/>
                    </a:lnTo>
                    <a:lnTo>
                      <a:pt x="345" y="88"/>
                    </a:lnTo>
                    <a:lnTo>
                      <a:pt x="352" y="99"/>
                    </a:lnTo>
                    <a:lnTo>
                      <a:pt x="363" y="106"/>
                    </a:lnTo>
                    <a:lnTo>
                      <a:pt x="371" y="106"/>
                    </a:lnTo>
                    <a:lnTo>
                      <a:pt x="371" y="114"/>
                    </a:lnTo>
                    <a:lnTo>
                      <a:pt x="377" y="124"/>
                    </a:lnTo>
                    <a:lnTo>
                      <a:pt x="389" y="132"/>
                    </a:lnTo>
                    <a:lnTo>
                      <a:pt x="396" y="142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6" name="Freeform 685"/>
              <p:cNvSpPr>
                <a:spLocks/>
              </p:cNvSpPr>
              <p:nvPr/>
            </p:nvSpPr>
            <p:spPr bwMode="auto">
              <a:xfrm>
                <a:off x="3393" y="1801"/>
                <a:ext cx="80" cy="75"/>
              </a:xfrm>
              <a:custGeom>
                <a:avLst/>
                <a:gdLst>
                  <a:gd name="T0" fmla="*/ 19 w 320"/>
                  <a:gd name="T1" fmla="*/ 6 h 300"/>
                  <a:gd name="T2" fmla="*/ 20 w 320"/>
                  <a:gd name="T3" fmla="*/ 7 h 300"/>
                  <a:gd name="T4" fmla="*/ 16 w 320"/>
                  <a:gd name="T5" fmla="*/ 13 h 300"/>
                  <a:gd name="T6" fmla="*/ 11 w 320"/>
                  <a:gd name="T7" fmla="*/ 18 h 300"/>
                  <a:gd name="T8" fmla="*/ 6 w 320"/>
                  <a:gd name="T9" fmla="*/ 19 h 300"/>
                  <a:gd name="T10" fmla="*/ 1 w 320"/>
                  <a:gd name="T11" fmla="*/ 16 h 300"/>
                  <a:gd name="T12" fmla="*/ 0 w 320"/>
                  <a:gd name="T13" fmla="*/ 8 h 300"/>
                  <a:gd name="T14" fmla="*/ 5 w 320"/>
                  <a:gd name="T15" fmla="*/ 3 h 300"/>
                  <a:gd name="T16" fmla="*/ 11 w 320"/>
                  <a:gd name="T17" fmla="*/ 0 h 300"/>
                  <a:gd name="T18" fmla="*/ 15 w 320"/>
                  <a:gd name="T19" fmla="*/ 0 h 300"/>
                  <a:gd name="T20" fmla="*/ 16 w 320"/>
                  <a:gd name="T21" fmla="*/ 4 h 300"/>
                  <a:gd name="T22" fmla="*/ 19 w 320"/>
                  <a:gd name="T23" fmla="*/ 6 h 3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0" h="300">
                    <a:moveTo>
                      <a:pt x="302" y="97"/>
                    </a:moveTo>
                    <a:lnTo>
                      <a:pt x="320" y="115"/>
                    </a:lnTo>
                    <a:lnTo>
                      <a:pt x="258" y="202"/>
                    </a:lnTo>
                    <a:lnTo>
                      <a:pt x="167" y="282"/>
                    </a:lnTo>
                    <a:lnTo>
                      <a:pt x="87" y="300"/>
                    </a:lnTo>
                    <a:lnTo>
                      <a:pt x="12" y="246"/>
                    </a:lnTo>
                    <a:lnTo>
                      <a:pt x="0" y="123"/>
                    </a:lnTo>
                    <a:lnTo>
                      <a:pt x="81" y="43"/>
                    </a:lnTo>
                    <a:lnTo>
                      <a:pt x="167" y="0"/>
                    </a:lnTo>
                    <a:lnTo>
                      <a:pt x="239" y="0"/>
                    </a:lnTo>
                    <a:lnTo>
                      <a:pt x="258" y="61"/>
                    </a:lnTo>
                    <a:lnTo>
                      <a:pt x="302" y="9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7" name="Freeform 686"/>
              <p:cNvSpPr>
                <a:spLocks/>
              </p:cNvSpPr>
              <p:nvPr/>
            </p:nvSpPr>
            <p:spPr bwMode="auto">
              <a:xfrm>
                <a:off x="3128" y="1402"/>
                <a:ext cx="329" cy="261"/>
              </a:xfrm>
              <a:custGeom>
                <a:avLst/>
                <a:gdLst>
                  <a:gd name="T0" fmla="*/ 70 w 1317"/>
                  <a:gd name="T1" fmla="*/ 61 h 1041"/>
                  <a:gd name="T2" fmla="*/ 69 w 1317"/>
                  <a:gd name="T3" fmla="*/ 65 h 1041"/>
                  <a:gd name="T4" fmla="*/ 42 w 1317"/>
                  <a:gd name="T5" fmla="*/ 65 h 1041"/>
                  <a:gd name="T6" fmla="*/ 14 w 1317"/>
                  <a:gd name="T7" fmla="*/ 57 h 1041"/>
                  <a:gd name="T8" fmla="*/ 0 w 1317"/>
                  <a:gd name="T9" fmla="*/ 43 h 1041"/>
                  <a:gd name="T10" fmla="*/ 0 w 1317"/>
                  <a:gd name="T11" fmla="*/ 18 h 1041"/>
                  <a:gd name="T12" fmla="*/ 26 w 1317"/>
                  <a:gd name="T13" fmla="*/ 0 h 1041"/>
                  <a:gd name="T14" fmla="*/ 54 w 1317"/>
                  <a:gd name="T15" fmla="*/ 7 h 1041"/>
                  <a:gd name="T16" fmla="*/ 74 w 1317"/>
                  <a:gd name="T17" fmla="*/ 20 h 1041"/>
                  <a:gd name="T18" fmla="*/ 82 w 1317"/>
                  <a:gd name="T19" fmla="*/ 34 h 1041"/>
                  <a:gd name="T20" fmla="*/ 73 w 1317"/>
                  <a:gd name="T21" fmla="*/ 47 h 1041"/>
                  <a:gd name="T22" fmla="*/ 70 w 1317"/>
                  <a:gd name="T23" fmla="*/ 61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7" h="1041">
                    <a:moveTo>
                      <a:pt x="1122" y="968"/>
                    </a:moveTo>
                    <a:lnTo>
                      <a:pt x="1103" y="1041"/>
                    </a:lnTo>
                    <a:lnTo>
                      <a:pt x="671" y="1031"/>
                    </a:lnTo>
                    <a:lnTo>
                      <a:pt x="233" y="907"/>
                    </a:lnTo>
                    <a:lnTo>
                      <a:pt x="0" y="690"/>
                    </a:lnTo>
                    <a:lnTo>
                      <a:pt x="0" y="290"/>
                    </a:lnTo>
                    <a:lnTo>
                      <a:pt x="424" y="0"/>
                    </a:lnTo>
                    <a:lnTo>
                      <a:pt x="868" y="106"/>
                    </a:lnTo>
                    <a:lnTo>
                      <a:pt x="1183" y="315"/>
                    </a:lnTo>
                    <a:lnTo>
                      <a:pt x="1317" y="548"/>
                    </a:lnTo>
                    <a:lnTo>
                      <a:pt x="1176" y="741"/>
                    </a:lnTo>
                    <a:lnTo>
                      <a:pt x="1122" y="968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8" name="Freeform 687"/>
              <p:cNvSpPr>
                <a:spLocks/>
              </p:cNvSpPr>
              <p:nvPr/>
            </p:nvSpPr>
            <p:spPr bwMode="auto">
              <a:xfrm>
                <a:off x="3152" y="1420"/>
                <a:ext cx="303" cy="238"/>
              </a:xfrm>
              <a:custGeom>
                <a:avLst/>
                <a:gdLst>
                  <a:gd name="T0" fmla="*/ 64 w 1208"/>
                  <a:gd name="T1" fmla="*/ 56 h 954"/>
                  <a:gd name="T2" fmla="*/ 64 w 1208"/>
                  <a:gd name="T3" fmla="*/ 57 h 954"/>
                  <a:gd name="T4" fmla="*/ 64 w 1208"/>
                  <a:gd name="T5" fmla="*/ 58 h 954"/>
                  <a:gd name="T6" fmla="*/ 64 w 1208"/>
                  <a:gd name="T7" fmla="*/ 59 h 954"/>
                  <a:gd name="T8" fmla="*/ 58 w 1208"/>
                  <a:gd name="T9" fmla="*/ 59 h 954"/>
                  <a:gd name="T10" fmla="*/ 51 w 1208"/>
                  <a:gd name="T11" fmla="*/ 59 h 954"/>
                  <a:gd name="T12" fmla="*/ 45 w 1208"/>
                  <a:gd name="T13" fmla="*/ 59 h 954"/>
                  <a:gd name="T14" fmla="*/ 39 w 1208"/>
                  <a:gd name="T15" fmla="*/ 59 h 954"/>
                  <a:gd name="T16" fmla="*/ 33 w 1208"/>
                  <a:gd name="T17" fmla="*/ 57 h 954"/>
                  <a:gd name="T18" fmla="*/ 26 w 1208"/>
                  <a:gd name="T19" fmla="*/ 56 h 954"/>
                  <a:gd name="T20" fmla="*/ 20 w 1208"/>
                  <a:gd name="T21" fmla="*/ 53 h 954"/>
                  <a:gd name="T22" fmla="*/ 13 w 1208"/>
                  <a:gd name="T23" fmla="*/ 52 h 954"/>
                  <a:gd name="T24" fmla="*/ 10 w 1208"/>
                  <a:gd name="T25" fmla="*/ 49 h 954"/>
                  <a:gd name="T26" fmla="*/ 7 w 1208"/>
                  <a:gd name="T27" fmla="*/ 46 h 954"/>
                  <a:gd name="T28" fmla="*/ 4 w 1208"/>
                  <a:gd name="T29" fmla="*/ 42 h 954"/>
                  <a:gd name="T30" fmla="*/ 0 w 1208"/>
                  <a:gd name="T31" fmla="*/ 39 h 954"/>
                  <a:gd name="T32" fmla="*/ 0 w 1208"/>
                  <a:gd name="T33" fmla="*/ 34 h 954"/>
                  <a:gd name="T34" fmla="*/ 0 w 1208"/>
                  <a:gd name="T35" fmla="*/ 28 h 954"/>
                  <a:gd name="T36" fmla="*/ 0 w 1208"/>
                  <a:gd name="T37" fmla="*/ 23 h 954"/>
                  <a:gd name="T38" fmla="*/ 0 w 1208"/>
                  <a:gd name="T39" fmla="*/ 16 h 954"/>
                  <a:gd name="T40" fmla="*/ 6 w 1208"/>
                  <a:gd name="T41" fmla="*/ 13 h 954"/>
                  <a:gd name="T42" fmla="*/ 12 w 1208"/>
                  <a:gd name="T43" fmla="*/ 8 h 954"/>
                  <a:gd name="T44" fmla="*/ 18 w 1208"/>
                  <a:gd name="T45" fmla="*/ 4 h 954"/>
                  <a:gd name="T46" fmla="*/ 25 w 1208"/>
                  <a:gd name="T47" fmla="*/ 0 h 954"/>
                  <a:gd name="T48" fmla="*/ 31 w 1208"/>
                  <a:gd name="T49" fmla="*/ 2 h 954"/>
                  <a:gd name="T50" fmla="*/ 37 w 1208"/>
                  <a:gd name="T51" fmla="*/ 3 h 954"/>
                  <a:gd name="T52" fmla="*/ 43 w 1208"/>
                  <a:gd name="T53" fmla="*/ 4 h 954"/>
                  <a:gd name="T54" fmla="*/ 50 w 1208"/>
                  <a:gd name="T55" fmla="*/ 6 h 954"/>
                  <a:gd name="T56" fmla="*/ 54 w 1208"/>
                  <a:gd name="T57" fmla="*/ 9 h 954"/>
                  <a:gd name="T58" fmla="*/ 59 w 1208"/>
                  <a:gd name="T59" fmla="*/ 12 h 954"/>
                  <a:gd name="T60" fmla="*/ 64 w 1208"/>
                  <a:gd name="T61" fmla="*/ 15 h 954"/>
                  <a:gd name="T62" fmla="*/ 68 w 1208"/>
                  <a:gd name="T63" fmla="*/ 18 h 954"/>
                  <a:gd name="T64" fmla="*/ 70 w 1208"/>
                  <a:gd name="T65" fmla="*/ 21 h 954"/>
                  <a:gd name="T66" fmla="*/ 72 w 1208"/>
                  <a:gd name="T67" fmla="*/ 25 h 954"/>
                  <a:gd name="T68" fmla="*/ 74 w 1208"/>
                  <a:gd name="T69" fmla="*/ 28 h 954"/>
                  <a:gd name="T70" fmla="*/ 76 w 1208"/>
                  <a:gd name="T71" fmla="*/ 31 h 954"/>
                  <a:gd name="T72" fmla="*/ 74 w 1208"/>
                  <a:gd name="T73" fmla="*/ 34 h 954"/>
                  <a:gd name="T74" fmla="*/ 72 w 1208"/>
                  <a:gd name="T75" fmla="*/ 37 h 954"/>
                  <a:gd name="T76" fmla="*/ 70 w 1208"/>
                  <a:gd name="T77" fmla="*/ 39 h 954"/>
                  <a:gd name="T78" fmla="*/ 68 w 1208"/>
                  <a:gd name="T79" fmla="*/ 42 h 954"/>
                  <a:gd name="T80" fmla="*/ 67 w 1208"/>
                  <a:gd name="T81" fmla="*/ 46 h 954"/>
                  <a:gd name="T82" fmla="*/ 66 w 1208"/>
                  <a:gd name="T83" fmla="*/ 49 h 954"/>
                  <a:gd name="T84" fmla="*/ 65 w 1208"/>
                  <a:gd name="T85" fmla="*/ 52 h 954"/>
                  <a:gd name="T86" fmla="*/ 64 w 1208"/>
                  <a:gd name="T87" fmla="*/ 56 h 9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08" h="954">
                    <a:moveTo>
                      <a:pt x="1024" y="893"/>
                    </a:moveTo>
                    <a:lnTo>
                      <a:pt x="1024" y="899"/>
                    </a:lnTo>
                    <a:lnTo>
                      <a:pt x="1024" y="911"/>
                    </a:lnTo>
                    <a:lnTo>
                      <a:pt x="1024" y="918"/>
                    </a:lnTo>
                    <a:lnTo>
                      <a:pt x="1024" y="929"/>
                    </a:lnTo>
                    <a:lnTo>
                      <a:pt x="1016" y="936"/>
                    </a:lnTo>
                    <a:lnTo>
                      <a:pt x="1016" y="947"/>
                    </a:lnTo>
                    <a:lnTo>
                      <a:pt x="1016" y="954"/>
                    </a:lnTo>
                    <a:lnTo>
                      <a:pt x="961" y="954"/>
                    </a:lnTo>
                    <a:lnTo>
                      <a:pt x="918" y="954"/>
                    </a:lnTo>
                    <a:lnTo>
                      <a:pt x="864" y="954"/>
                    </a:lnTo>
                    <a:lnTo>
                      <a:pt x="813" y="954"/>
                    </a:lnTo>
                    <a:lnTo>
                      <a:pt x="770" y="954"/>
                    </a:lnTo>
                    <a:lnTo>
                      <a:pt x="715" y="954"/>
                    </a:lnTo>
                    <a:lnTo>
                      <a:pt x="671" y="947"/>
                    </a:lnTo>
                    <a:lnTo>
                      <a:pt x="617" y="947"/>
                    </a:lnTo>
                    <a:lnTo>
                      <a:pt x="566" y="936"/>
                    </a:lnTo>
                    <a:lnTo>
                      <a:pt x="522" y="918"/>
                    </a:lnTo>
                    <a:lnTo>
                      <a:pt x="468" y="899"/>
                    </a:lnTo>
                    <a:lnTo>
                      <a:pt x="414" y="893"/>
                    </a:lnTo>
                    <a:lnTo>
                      <a:pt x="363" y="874"/>
                    </a:lnTo>
                    <a:lnTo>
                      <a:pt x="319" y="856"/>
                    </a:lnTo>
                    <a:lnTo>
                      <a:pt x="265" y="848"/>
                    </a:lnTo>
                    <a:lnTo>
                      <a:pt x="211" y="830"/>
                    </a:lnTo>
                    <a:lnTo>
                      <a:pt x="185" y="805"/>
                    </a:lnTo>
                    <a:lnTo>
                      <a:pt x="160" y="787"/>
                    </a:lnTo>
                    <a:lnTo>
                      <a:pt x="135" y="762"/>
                    </a:lnTo>
                    <a:lnTo>
                      <a:pt x="105" y="733"/>
                    </a:lnTo>
                    <a:lnTo>
                      <a:pt x="80" y="708"/>
                    </a:lnTo>
                    <a:lnTo>
                      <a:pt x="54" y="682"/>
                    </a:lnTo>
                    <a:lnTo>
                      <a:pt x="26" y="653"/>
                    </a:lnTo>
                    <a:lnTo>
                      <a:pt x="0" y="635"/>
                    </a:lnTo>
                    <a:lnTo>
                      <a:pt x="0" y="584"/>
                    </a:lnTo>
                    <a:lnTo>
                      <a:pt x="0" y="540"/>
                    </a:lnTo>
                    <a:lnTo>
                      <a:pt x="0" y="497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63"/>
                    </a:lnTo>
                    <a:lnTo>
                      <a:pt x="0" y="319"/>
                    </a:lnTo>
                    <a:lnTo>
                      <a:pt x="0" y="265"/>
                    </a:lnTo>
                    <a:lnTo>
                      <a:pt x="54" y="240"/>
                    </a:lnTo>
                    <a:lnTo>
                      <a:pt x="98" y="203"/>
                    </a:lnTo>
                    <a:lnTo>
                      <a:pt x="148" y="170"/>
                    </a:lnTo>
                    <a:lnTo>
                      <a:pt x="196" y="134"/>
                    </a:lnTo>
                    <a:lnTo>
                      <a:pt x="239" y="109"/>
                    </a:lnTo>
                    <a:lnTo>
                      <a:pt x="290" y="73"/>
                    </a:lnTo>
                    <a:lnTo>
                      <a:pt x="334" y="37"/>
                    </a:lnTo>
                    <a:lnTo>
                      <a:pt x="389" y="0"/>
                    </a:lnTo>
                    <a:lnTo>
                      <a:pt x="443" y="19"/>
                    </a:lnTo>
                    <a:lnTo>
                      <a:pt x="486" y="29"/>
                    </a:lnTo>
                    <a:lnTo>
                      <a:pt x="537" y="37"/>
                    </a:lnTo>
                    <a:lnTo>
                      <a:pt x="592" y="55"/>
                    </a:lnTo>
                    <a:lnTo>
                      <a:pt x="646" y="62"/>
                    </a:lnTo>
                    <a:lnTo>
                      <a:pt x="689" y="73"/>
                    </a:lnTo>
                    <a:lnTo>
                      <a:pt x="740" y="91"/>
                    </a:lnTo>
                    <a:lnTo>
                      <a:pt x="795" y="98"/>
                    </a:lnTo>
                    <a:lnTo>
                      <a:pt x="831" y="123"/>
                    </a:lnTo>
                    <a:lnTo>
                      <a:pt x="864" y="141"/>
                    </a:lnTo>
                    <a:lnTo>
                      <a:pt x="900" y="170"/>
                    </a:lnTo>
                    <a:lnTo>
                      <a:pt x="943" y="195"/>
                    </a:lnTo>
                    <a:lnTo>
                      <a:pt x="979" y="221"/>
                    </a:lnTo>
                    <a:lnTo>
                      <a:pt x="1016" y="240"/>
                    </a:lnTo>
                    <a:lnTo>
                      <a:pt x="1048" y="265"/>
                    </a:lnTo>
                    <a:lnTo>
                      <a:pt x="1085" y="294"/>
                    </a:lnTo>
                    <a:lnTo>
                      <a:pt x="1103" y="319"/>
                    </a:lnTo>
                    <a:lnTo>
                      <a:pt x="1121" y="345"/>
                    </a:lnTo>
                    <a:lnTo>
                      <a:pt x="1128" y="373"/>
                    </a:lnTo>
                    <a:lnTo>
                      <a:pt x="1146" y="399"/>
                    </a:lnTo>
                    <a:lnTo>
                      <a:pt x="1164" y="424"/>
                    </a:lnTo>
                    <a:lnTo>
                      <a:pt x="1182" y="449"/>
                    </a:lnTo>
                    <a:lnTo>
                      <a:pt x="1190" y="479"/>
                    </a:lnTo>
                    <a:lnTo>
                      <a:pt x="1208" y="504"/>
                    </a:lnTo>
                    <a:lnTo>
                      <a:pt x="1190" y="522"/>
                    </a:lnTo>
                    <a:lnTo>
                      <a:pt x="1175" y="548"/>
                    </a:lnTo>
                    <a:lnTo>
                      <a:pt x="1157" y="566"/>
                    </a:lnTo>
                    <a:lnTo>
                      <a:pt x="1146" y="591"/>
                    </a:lnTo>
                    <a:lnTo>
                      <a:pt x="1128" y="621"/>
                    </a:lnTo>
                    <a:lnTo>
                      <a:pt x="1110" y="635"/>
                    </a:lnTo>
                    <a:lnTo>
                      <a:pt x="1096" y="664"/>
                    </a:lnTo>
                    <a:lnTo>
                      <a:pt x="1078" y="682"/>
                    </a:lnTo>
                    <a:lnTo>
                      <a:pt x="1078" y="708"/>
                    </a:lnTo>
                    <a:lnTo>
                      <a:pt x="1067" y="733"/>
                    </a:lnTo>
                    <a:lnTo>
                      <a:pt x="1060" y="762"/>
                    </a:lnTo>
                    <a:lnTo>
                      <a:pt x="1048" y="787"/>
                    </a:lnTo>
                    <a:lnTo>
                      <a:pt x="1048" y="812"/>
                    </a:lnTo>
                    <a:lnTo>
                      <a:pt x="1042" y="838"/>
                    </a:lnTo>
                    <a:lnTo>
                      <a:pt x="1034" y="867"/>
                    </a:lnTo>
                    <a:lnTo>
                      <a:pt x="1024" y="893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9" name="Freeform 688"/>
              <p:cNvSpPr>
                <a:spLocks/>
              </p:cNvSpPr>
              <p:nvPr/>
            </p:nvSpPr>
            <p:spPr bwMode="auto">
              <a:xfrm>
                <a:off x="3177" y="1438"/>
                <a:ext cx="276" cy="218"/>
              </a:xfrm>
              <a:custGeom>
                <a:avLst/>
                <a:gdLst>
                  <a:gd name="T0" fmla="*/ 59 w 1102"/>
                  <a:gd name="T1" fmla="*/ 51 h 874"/>
                  <a:gd name="T2" fmla="*/ 58 w 1102"/>
                  <a:gd name="T3" fmla="*/ 52 h 874"/>
                  <a:gd name="T4" fmla="*/ 58 w 1102"/>
                  <a:gd name="T5" fmla="*/ 53 h 874"/>
                  <a:gd name="T6" fmla="*/ 58 w 1102"/>
                  <a:gd name="T7" fmla="*/ 54 h 874"/>
                  <a:gd name="T8" fmla="*/ 53 w 1102"/>
                  <a:gd name="T9" fmla="*/ 54 h 874"/>
                  <a:gd name="T10" fmla="*/ 46 w 1102"/>
                  <a:gd name="T11" fmla="*/ 54 h 874"/>
                  <a:gd name="T12" fmla="*/ 41 w 1102"/>
                  <a:gd name="T13" fmla="*/ 54 h 874"/>
                  <a:gd name="T14" fmla="*/ 35 w 1102"/>
                  <a:gd name="T15" fmla="*/ 54 h 874"/>
                  <a:gd name="T16" fmla="*/ 30 w 1102"/>
                  <a:gd name="T17" fmla="*/ 52 h 874"/>
                  <a:gd name="T18" fmla="*/ 24 w 1102"/>
                  <a:gd name="T19" fmla="*/ 51 h 874"/>
                  <a:gd name="T20" fmla="*/ 18 w 1102"/>
                  <a:gd name="T21" fmla="*/ 49 h 874"/>
                  <a:gd name="T22" fmla="*/ 12 w 1102"/>
                  <a:gd name="T23" fmla="*/ 47 h 874"/>
                  <a:gd name="T24" fmla="*/ 9 w 1102"/>
                  <a:gd name="T25" fmla="*/ 44 h 874"/>
                  <a:gd name="T26" fmla="*/ 6 w 1102"/>
                  <a:gd name="T27" fmla="*/ 41 h 874"/>
                  <a:gd name="T28" fmla="*/ 3 w 1102"/>
                  <a:gd name="T29" fmla="*/ 38 h 874"/>
                  <a:gd name="T30" fmla="*/ 0 w 1102"/>
                  <a:gd name="T31" fmla="*/ 36 h 874"/>
                  <a:gd name="T32" fmla="*/ 0 w 1102"/>
                  <a:gd name="T33" fmla="*/ 31 h 874"/>
                  <a:gd name="T34" fmla="*/ 0 w 1102"/>
                  <a:gd name="T35" fmla="*/ 25 h 874"/>
                  <a:gd name="T36" fmla="*/ 0 w 1102"/>
                  <a:gd name="T37" fmla="*/ 20 h 874"/>
                  <a:gd name="T38" fmla="*/ 0 w 1102"/>
                  <a:gd name="T39" fmla="*/ 15 h 874"/>
                  <a:gd name="T40" fmla="*/ 6 w 1102"/>
                  <a:gd name="T41" fmla="*/ 11 h 874"/>
                  <a:gd name="T42" fmla="*/ 11 w 1102"/>
                  <a:gd name="T43" fmla="*/ 7 h 874"/>
                  <a:gd name="T44" fmla="*/ 17 w 1102"/>
                  <a:gd name="T45" fmla="*/ 4 h 874"/>
                  <a:gd name="T46" fmla="*/ 22 w 1102"/>
                  <a:gd name="T47" fmla="*/ 0 h 874"/>
                  <a:gd name="T48" fmla="*/ 28 w 1102"/>
                  <a:gd name="T49" fmla="*/ 1 h 874"/>
                  <a:gd name="T50" fmla="*/ 34 w 1102"/>
                  <a:gd name="T51" fmla="*/ 3 h 874"/>
                  <a:gd name="T52" fmla="*/ 39 w 1102"/>
                  <a:gd name="T53" fmla="*/ 4 h 874"/>
                  <a:gd name="T54" fmla="*/ 45 w 1102"/>
                  <a:gd name="T55" fmla="*/ 5 h 874"/>
                  <a:gd name="T56" fmla="*/ 50 w 1102"/>
                  <a:gd name="T57" fmla="*/ 8 h 874"/>
                  <a:gd name="T58" fmla="*/ 54 w 1102"/>
                  <a:gd name="T59" fmla="*/ 11 h 874"/>
                  <a:gd name="T60" fmla="*/ 58 w 1102"/>
                  <a:gd name="T61" fmla="*/ 14 h 874"/>
                  <a:gd name="T62" fmla="*/ 63 w 1102"/>
                  <a:gd name="T63" fmla="*/ 16 h 874"/>
                  <a:gd name="T64" fmla="*/ 64 w 1102"/>
                  <a:gd name="T65" fmla="*/ 19 h 874"/>
                  <a:gd name="T66" fmla="*/ 66 w 1102"/>
                  <a:gd name="T67" fmla="*/ 23 h 874"/>
                  <a:gd name="T68" fmla="*/ 68 w 1102"/>
                  <a:gd name="T69" fmla="*/ 25 h 874"/>
                  <a:gd name="T70" fmla="*/ 69 w 1102"/>
                  <a:gd name="T71" fmla="*/ 28 h 874"/>
                  <a:gd name="T72" fmla="*/ 67 w 1102"/>
                  <a:gd name="T73" fmla="*/ 31 h 874"/>
                  <a:gd name="T74" fmla="*/ 65 w 1102"/>
                  <a:gd name="T75" fmla="*/ 33 h 874"/>
                  <a:gd name="T76" fmla="*/ 63 w 1102"/>
                  <a:gd name="T77" fmla="*/ 36 h 874"/>
                  <a:gd name="T78" fmla="*/ 61 w 1102"/>
                  <a:gd name="T79" fmla="*/ 38 h 874"/>
                  <a:gd name="T80" fmla="*/ 61 w 1102"/>
                  <a:gd name="T81" fmla="*/ 42 h 874"/>
                  <a:gd name="T82" fmla="*/ 60 w 1102"/>
                  <a:gd name="T83" fmla="*/ 44 h 874"/>
                  <a:gd name="T84" fmla="*/ 59 w 1102"/>
                  <a:gd name="T85" fmla="*/ 47 h 874"/>
                  <a:gd name="T86" fmla="*/ 59 w 1102"/>
                  <a:gd name="T87" fmla="*/ 51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2" h="874">
                    <a:moveTo>
                      <a:pt x="936" y="812"/>
                    </a:moveTo>
                    <a:lnTo>
                      <a:pt x="936" y="820"/>
                    </a:lnTo>
                    <a:lnTo>
                      <a:pt x="936" y="826"/>
                    </a:lnTo>
                    <a:lnTo>
                      <a:pt x="926" y="838"/>
                    </a:lnTo>
                    <a:lnTo>
                      <a:pt x="926" y="845"/>
                    </a:lnTo>
                    <a:lnTo>
                      <a:pt x="926" y="856"/>
                    </a:lnTo>
                    <a:lnTo>
                      <a:pt x="926" y="863"/>
                    </a:lnTo>
                    <a:lnTo>
                      <a:pt x="926" y="874"/>
                    </a:lnTo>
                    <a:lnTo>
                      <a:pt x="881" y="863"/>
                    </a:lnTo>
                    <a:lnTo>
                      <a:pt x="838" y="863"/>
                    </a:lnTo>
                    <a:lnTo>
                      <a:pt x="784" y="863"/>
                    </a:lnTo>
                    <a:lnTo>
                      <a:pt x="740" y="863"/>
                    </a:lnTo>
                    <a:lnTo>
                      <a:pt x="697" y="863"/>
                    </a:lnTo>
                    <a:lnTo>
                      <a:pt x="653" y="863"/>
                    </a:lnTo>
                    <a:lnTo>
                      <a:pt x="609" y="863"/>
                    </a:lnTo>
                    <a:lnTo>
                      <a:pt x="563" y="863"/>
                    </a:lnTo>
                    <a:lnTo>
                      <a:pt x="519" y="845"/>
                    </a:lnTo>
                    <a:lnTo>
                      <a:pt x="475" y="838"/>
                    </a:lnTo>
                    <a:lnTo>
                      <a:pt x="424" y="820"/>
                    </a:lnTo>
                    <a:lnTo>
                      <a:pt x="377" y="812"/>
                    </a:lnTo>
                    <a:lnTo>
                      <a:pt x="334" y="794"/>
                    </a:lnTo>
                    <a:lnTo>
                      <a:pt x="291" y="783"/>
                    </a:lnTo>
                    <a:lnTo>
                      <a:pt x="236" y="765"/>
                    </a:lnTo>
                    <a:lnTo>
                      <a:pt x="192" y="757"/>
                    </a:lnTo>
                    <a:lnTo>
                      <a:pt x="167" y="732"/>
                    </a:lnTo>
                    <a:lnTo>
                      <a:pt x="149" y="714"/>
                    </a:lnTo>
                    <a:lnTo>
                      <a:pt x="123" y="689"/>
                    </a:lnTo>
                    <a:lnTo>
                      <a:pt x="98" y="660"/>
                    </a:lnTo>
                    <a:lnTo>
                      <a:pt x="68" y="642"/>
                    </a:lnTo>
                    <a:lnTo>
                      <a:pt x="50" y="617"/>
                    </a:lnTo>
                    <a:lnTo>
                      <a:pt x="25" y="599"/>
                    </a:lnTo>
                    <a:lnTo>
                      <a:pt x="0" y="572"/>
                    </a:lnTo>
                    <a:lnTo>
                      <a:pt x="0" y="529"/>
                    </a:lnTo>
                    <a:lnTo>
                      <a:pt x="0" y="493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70"/>
                    </a:lnTo>
                    <a:lnTo>
                      <a:pt x="0" y="326"/>
                    </a:lnTo>
                    <a:lnTo>
                      <a:pt x="0" y="282"/>
                    </a:lnTo>
                    <a:lnTo>
                      <a:pt x="0" y="246"/>
                    </a:lnTo>
                    <a:lnTo>
                      <a:pt x="44" y="210"/>
                    </a:lnTo>
                    <a:lnTo>
                      <a:pt x="87" y="185"/>
                    </a:lnTo>
                    <a:lnTo>
                      <a:pt x="131" y="148"/>
                    </a:lnTo>
                    <a:lnTo>
                      <a:pt x="174" y="122"/>
                    </a:lnTo>
                    <a:lnTo>
                      <a:pt x="221" y="97"/>
                    </a:lnTo>
                    <a:lnTo>
                      <a:pt x="265" y="61"/>
                    </a:lnTo>
                    <a:lnTo>
                      <a:pt x="309" y="36"/>
                    </a:lnTo>
                    <a:lnTo>
                      <a:pt x="352" y="0"/>
                    </a:lnTo>
                    <a:lnTo>
                      <a:pt x="395" y="18"/>
                    </a:lnTo>
                    <a:lnTo>
                      <a:pt x="449" y="25"/>
                    </a:lnTo>
                    <a:lnTo>
                      <a:pt x="494" y="36"/>
                    </a:lnTo>
                    <a:lnTo>
                      <a:pt x="537" y="43"/>
                    </a:lnTo>
                    <a:lnTo>
                      <a:pt x="581" y="50"/>
                    </a:lnTo>
                    <a:lnTo>
                      <a:pt x="624" y="68"/>
                    </a:lnTo>
                    <a:lnTo>
                      <a:pt x="678" y="79"/>
                    </a:lnTo>
                    <a:lnTo>
                      <a:pt x="721" y="86"/>
                    </a:lnTo>
                    <a:lnTo>
                      <a:pt x="758" y="104"/>
                    </a:lnTo>
                    <a:lnTo>
                      <a:pt x="794" y="130"/>
                    </a:lnTo>
                    <a:lnTo>
                      <a:pt x="820" y="148"/>
                    </a:lnTo>
                    <a:lnTo>
                      <a:pt x="856" y="173"/>
                    </a:lnTo>
                    <a:lnTo>
                      <a:pt x="889" y="192"/>
                    </a:lnTo>
                    <a:lnTo>
                      <a:pt x="926" y="221"/>
                    </a:lnTo>
                    <a:lnTo>
                      <a:pt x="962" y="236"/>
                    </a:lnTo>
                    <a:lnTo>
                      <a:pt x="998" y="264"/>
                    </a:lnTo>
                    <a:lnTo>
                      <a:pt x="1005" y="282"/>
                    </a:lnTo>
                    <a:lnTo>
                      <a:pt x="1023" y="308"/>
                    </a:lnTo>
                    <a:lnTo>
                      <a:pt x="1030" y="333"/>
                    </a:lnTo>
                    <a:lnTo>
                      <a:pt x="1048" y="363"/>
                    </a:lnTo>
                    <a:lnTo>
                      <a:pt x="1059" y="376"/>
                    </a:lnTo>
                    <a:lnTo>
                      <a:pt x="1077" y="406"/>
                    </a:lnTo>
                    <a:lnTo>
                      <a:pt x="1084" y="431"/>
                    </a:lnTo>
                    <a:lnTo>
                      <a:pt x="1102" y="449"/>
                    </a:lnTo>
                    <a:lnTo>
                      <a:pt x="1084" y="475"/>
                    </a:lnTo>
                    <a:lnTo>
                      <a:pt x="1066" y="493"/>
                    </a:lnTo>
                    <a:lnTo>
                      <a:pt x="1059" y="518"/>
                    </a:lnTo>
                    <a:lnTo>
                      <a:pt x="1041" y="536"/>
                    </a:lnTo>
                    <a:lnTo>
                      <a:pt x="1023" y="554"/>
                    </a:lnTo>
                    <a:lnTo>
                      <a:pt x="1012" y="580"/>
                    </a:lnTo>
                    <a:lnTo>
                      <a:pt x="998" y="599"/>
                    </a:lnTo>
                    <a:lnTo>
                      <a:pt x="980" y="617"/>
                    </a:lnTo>
                    <a:lnTo>
                      <a:pt x="980" y="642"/>
                    </a:lnTo>
                    <a:lnTo>
                      <a:pt x="969" y="671"/>
                    </a:lnTo>
                    <a:lnTo>
                      <a:pt x="962" y="689"/>
                    </a:lnTo>
                    <a:lnTo>
                      <a:pt x="962" y="714"/>
                    </a:lnTo>
                    <a:lnTo>
                      <a:pt x="950" y="739"/>
                    </a:lnTo>
                    <a:lnTo>
                      <a:pt x="944" y="757"/>
                    </a:lnTo>
                    <a:lnTo>
                      <a:pt x="944" y="783"/>
                    </a:lnTo>
                    <a:lnTo>
                      <a:pt x="936" y="812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0" name="Freeform 689"/>
              <p:cNvSpPr>
                <a:spLocks/>
              </p:cNvSpPr>
              <p:nvPr/>
            </p:nvSpPr>
            <p:spPr bwMode="auto">
              <a:xfrm>
                <a:off x="3201" y="1455"/>
                <a:ext cx="249" cy="197"/>
              </a:xfrm>
              <a:custGeom>
                <a:avLst/>
                <a:gdLst>
                  <a:gd name="T0" fmla="*/ 53 w 994"/>
                  <a:gd name="T1" fmla="*/ 47 h 788"/>
                  <a:gd name="T2" fmla="*/ 53 w 994"/>
                  <a:gd name="T3" fmla="*/ 48 h 788"/>
                  <a:gd name="T4" fmla="*/ 53 w 994"/>
                  <a:gd name="T5" fmla="*/ 49 h 788"/>
                  <a:gd name="T6" fmla="*/ 50 w 994"/>
                  <a:gd name="T7" fmla="*/ 49 h 788"/>
                  <a:gd name="T8" fmla="*/ 45 w 994"/>
                  <a:gd name="T9" fmla="*/ 49 h 788"/>
                  <a:gd name="T10" fmla="*/ 40 w 994"/>
                  <a:gd name="T11" fmla="*/ 49 h 788"/>
                  <a:gd name="T12" fmla="*/ 34 w 994"/>
                  <a:gd name="T13" fmla="*/ 49 h 788"/>
                  <a:gd name="T14" fmla="*/ 29 w 994"/>
                  <a:gd name="T15" fmla="*/ 48 h 788"/>
                  <a:gd name="T16" fmla="*/ 24 w 994"/>
                  <a:gd name="T17" fmla="*/ 47 h 788"/>
                  <a:gd name="T18" fmla="*/ 19 w 994"/>
                  <a:gd name="T19" fmla="*/ 45 h 788"/>
                  <a:gd name="T20" fmla="*/ 14 w 994"/>
                  <a:gd name="T21" fmla="*/ 43 h 788"/>
                  <a:gd name="T22" fmla="*/ 10 w 994"/>
                  <a:gd name="T23" fmla="*/ 42 h 788"/>
                  <a:gd name="T24" fmla="*/ 7 w 994"/>
                  <a:gd name="T25" fmla="*/ 39 h 788"/>
                  <a:gd name="T26" fmla="*/ 4 w 994"/>
                  <a:gd name="T27" fmla="*/ 37 h 788"/>
                  <a:gd name="T28" fmla="*/ 2 w 994"/>
                  <a:gd name="T29" fmla="*/ 34 h 788"/>
                  <a:gd name="T30" fmla="*/ 0 w 994"/>
                  <a:gd name="T31" fmla="*/ 30 h 788"/>
                  <a:gd name="T32" fmla="*/ 1 w 994"/>
                  <a:gd name="T33" fmla="*/ 26 h 788"/>
                  <a:gd name="T34" fmla="*/ 1 w 994"/>
                  <a:gd name="T35" fmla="*/ 21 h 788"/>
                  <a:gd name="T36" fmla="*/ 1 w 994"/>
                  <a:gd name="T37" fmla="*/ 16 h 788"/>
                  <a:gd name="T38" fmla="*/ 3 w 994"/>
                  <a:gd name="T39" fmla="*/ 12 h 788"/>
                  <a:gd name="T40" fmla="*/ 8 w 994"/>
                  <a:gd name="T41" fmla="*/ 9 h 788"/>
                  <a:gd name="T42" fmla="*/ 13 w 994"/>
                  <a:gd name="T43" fmla="*/ 6 h 788"/>
                  <a:gd name="T44" fmla="*/ 18 w 994"/>
                  <a:gd name="T45" fmla="*/ 2 h 788"/>
                  <a:gd name="T46" fmla="*/ 23 w 994"/>
                  <a:gd name="T47" fmla="*/ 1 h 788"/>
                  <a:gd name="T48" fmla="*/ 28 w 994"/>
                  <a:gd name="T49" fmla="*/ 2 h 788"/>
                  <a:gd name="T50" fmla="*/ 33 w 994"/>
                  <a:gd name="T51" fmla="*/ 4 h 788"/>
                  <a:gd name="T52" fmla="*/ 38 w 994"/>
                  <a:gd name="T53" fmla="*/ 5 h 788"/>
                  <a:gd name="T54" fmla="*/ 43 w 994"/>
                  <a:gd name="T55" fmla="*/ 6 h 788"/>
                  <a:gd name="T56" fmla="*/ 46 w 994"/>
                  <a:gd name="T57" fmla="*/ 9 h 788"/>
                  <a:gd name="T58" fmla="*/ 50 w 994"/>
                  <a:gd name="T59" fmla="*/ 11 h 788"/>
                  <a:gd name="T60" fmla="*/ 54 w 994"/>
                  <a:gd name="T61" fmla="*/ 14 h 788"/>
                  <a:gd name="T62" fmla="*/ 57 w 994"/>
                  <a:gd name="T63" fmla="*/ 16 h 788"/>
                  <a:gd name="T64" fmla="*/ 58 w 994"/>
                  <a:gd name="T65" fmla="*/ 19 h 788"/>
                  <a:gd name="T66" fmla="*/ 60 w 994"/>
                  <a:gd name="T67" fmla="*/ 22 h 788"/>
                  <a:gd name="T68" fmla="*/ 61 w 994"/>
                  <a:gd name="T69" fmla="*/ 24 h 788"/>
                  <a:gd name="T70" fmla="*/ 61 w 994"/>
                  <a:gd name="T71" fmla="*/ 27 h 788"/>
                  <a:gd name="T72" fmla="*/ 60 w 994"/>
                  <a:gd name="T73" fmla="*/ 29 h 788"/>
                  <a:gd name="T74" fmla="*/ 58 w 994"/>
                  <a:gd name="T75" fmla="*/ 32 h 788"/>
                  <a:gd name="T76" fmla="*/ 56 w 994"/>
                  <a:gd name="T77" fmla="*/ 34 h 788"/>
                  <a:gd name="T78" fmla="*/ 55 w 994"/>
                  <a:gd name="T79" fmla="*/ 37 h 788"/>
                  <a:gd name="T80" fmla="*/ 55 w 994"/>
                  <a:gd name="T81" fmla="*/ 39 h 788"/>
                  <a:gd name="T82" fmla="*/ 54 w 994"/>
                  <a:gd name="T83" fmla="*/ 42 h 788"/>
                  <a:gd name="T84" fmla="*/ 53 w 994"/>
                  <a:gd name="T85" fmla="*/ 44 h 7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94" h="788">
                    <a:moveTo>
                      <a:pt x="846" y="733"/>
                    </a:moveTo>
                    <a:lnTo>
                      <a:pt x="846" y="744"/>
                    </a:lnTo>
                    <a:lnTo>
                      <a:pt x="838" y="752"/>
                    </a:lnTo>
                    <a:lnTo>
                      <a:pt x="838" y="758"/>
                    </a:lnTo>
                    <a:lnTo>
                      <a:pt x="838" y="770"/>
                    </a:lnTo>
                    <a:lnTo>
                      <a:pt x="838" y="777"/>
                    </a:lnTo>
                    <a:lnTo>
                      <a:pt x="838" y="788"/>
                    </a:lnTo>
                    <a:lnTo>
                      <a:pt x="791" y="788"/>
                    </a:lnTo>
                    <a:lnTo>
                      <a:pt x="747" y="777"/>
                    </a:lnTo>
                    <a:lnTo>
                      <a:pt x="714" y="777"/>
                    </a:lnTo>
                    <a:lnTo>
                      <a:pt x="668" y="777"/>
                    </a:lnTo>
                    <a:lnTo>
                      <a:pt x="635" y="777"/>
                    </a:lnTo>
                    <a:lnTo>
                      <a:pt x="587" y="777"/>
                    </a:lnTo>
                    <a:lnTo>
                      <a:pt x="544" y="777"/>
                    </a:lnTo>
                    <a:lnTo>
                      <a:pt x="511" y="777"/>
                    </a:lnTo>
                    <a:lnTo>
                      <a:pt x="465" y="758"/>
                    </a:lnTo>
                    <a:lnTo>
                      <a:pt x="421" y="752"/>
                    </a:lnTo>
                    <a:lnTo>
                      <a:pt x="388" y="744"/>
                    </a:lnTo>
                    <a:lnTo>
                      <a:pt x="341" y="726"/>
                    </a:lnTo>
                    <a:lnTo>
                      <a:pt x="297" y="715"/>
                    </a:lnTo>
                    <a:lnTo>
                      <a:pt x="265" y="707"/>
                    </a:lnTo>
                    <a:lnTo>
                      <a:pt x="218" y="689"/>
                    </a:lnTo>
                    <a:lnTo>
                      <a:pt x="175" y="682"/>
                    </a:lnTo>
                    <a:lnTo>
                      <a:pt x="156" y="664"/>
                    </a:lnTo>
                    <a:lnTo>
                      <a:pt x="130" y="635"/>
                    </a:lnTo>
                    <a:lnTo>
                      <a:pt x="112" y="621"/>
                    </a:lnTo>
                    <a:lnTo>
                      <a:pt x="87" y="603"/>
                    </a:lnTo>
                    <a:lnTo>
                      <a:pt x="69" y="585"/>
                    </a:lnTo>
                    <a:lnTo>
                      <a:pt x="43" y="556"/>
                    </a:lnTo>
                    <a:lnTo>
                      <a:pt x="25" y="541"/>
                    </a:lnTo>
                    <a:lnTo>
                      <a:pt x="0" y="523"/>
                    </a:lnTo>
                    <a:lnTo>
                      <a:pt x="0" y="480"/>
                    </a:lnTo>
                    <a:lnTo>
                      <a:pt x="0" y="443"/>
                    </a:lnTo>
                    <a:lnTo>
                      <a:pt x="7" y="407"/>
                    </a:lnTo>
                    <a:lnTo>
                      <a:pt x="7" y="371"/>
                    </a:lnTo>
                    <a:lnTo>
                      <a:pt x="7" y="338"/>
                    </a:lnTo>
                    <a:lnTo>
                      <a:pt x="7" y="295"/>
                    </a:lnTo>
                    <a:lnTo>
                      <a:pt x="7" y="258"/>
                    </a:lnTo>
                    <a:lnTo>
                      <a:pt x="7" y="222"/>
                    </a:lnTo>
                    <a:lnTo>
                      <a:pt x="43" y="196"/>
                    </a:lnTo>
                    <a:lnTo>
                      <a:pt x="87" y="168"/>
                    </a:lnTo>
                    <a:lnTo>
                      <a:pt x="123" y="142"/>
                    </a:lnTo>
                    <a:lnTo>
                      <a:pt x="167" y="117"/>
                    </a:lnTo>
                    <a:lnTo>
                      <a:pt x="199" y="91"/>
                    </a:lnTo>
                    <a:lnTo>
                      <a:pt x="247" y="54"/>
                    </a:lnTo>
                    <a:lnTo>
                      <a:pt x="279" y="29"/>
                    </a:lnTo>
                    <a:lnTo>
                      <a:pt x="315" y="0"/>
                    </a:lnTo>
                    <a:lnTo>
                      <a:pt x="359" y="11"/>
                    </a:lnTo>
                    <a:lnTo>
                      <a:pt x="402" y="29"/>
                    </a:lnTo>
                    <a:lnTo>
                      <a:pt x="450" y="36"/>
                    </a:lnTo>
                    <a:lnTo>
                      <a:pt x="483" y="44"/>
                    </a:lnTo>
                    <a:lnTo>
                      <a:pt x="526" y="54"/>
                    </a:lnTo>
                    <a:lnTo>
                      <a:pt x="574" y="62"/>
                    </a:lnTo>
                    <a:lnTo>
                      <a:pt x="605" y="73"/>
                    </a:lnTo>
                    <a:lnTo>
                      <a:pt x="653" y="80"/>
                    </a:lnTo>
                    <a:lnTo>
                      <a:pt x="678" y="99"/>
                    </a:lnTo>
                    <a:lnTo>
                      <a:pt x="714" y="117"/>
                    </a:lnTo>
                    <a:lnTo>
                      <a:pt x="740" y="142"/>
                    </a:lnTo>
                    <a:lnTo>
                      <a:pt x="777" y="160"/>
                    </a:lnTo>
                    <a:lnTo>
                      <a:pt x="801" y="178"/>
                    </a:lnTo>
                    <a:lnTo>
                      <a:pt x="838" y="196"/>
                    </a:lnTo>
                    <a:lnTo>
                      <a:pt x="864" y="222"/>
                    </a:lnTo>
                    <a:lnTo>
                      <a:pt x="900" y="240"/>
                    </a:lnTo>
                    <a:lnTo>
                      <a:pt x="907" y="258"/>
                    </a:lnTo>
                    <a:lnTo>
                      <a:pt x="914" y="283"/>
                    </a:lnTo>
                    <a:lnTo>
                      <a:pt x="932" y="302"/>
                    </a:lnTo>
                    <a:lnTo>
                      <a:pt x="943" y="326"/>
                    </a:lnTo>
                    <a:lnTo>
                      <a:pt x="950" y="345"/>
                    </a:lnTo>
                    <a:lnTo>
                      <a:pt x="968" y="363"/>
                    </a:lnTo>
                    <a:lnTo>
                      <a:pt x="979" y="389"/>
                    </a:lnTo>
                    <a:lnTo>
                      <a:pt x="994" y="407"/>
                    </a:lnTo>
                    <a:lnTo>
                      <a:pt x="979" y="425"/>
                    </a:lnTo>
                    <a:lnTo>
                      <a:pt x="968" y="450"/>
                    </a:lnTo>
                    <a:lnTo>
                      <a:pt x="950" y="468"/>
                    </a:lnTo>
                    <a:lnTo>
                      <a:pt x="943" y="486"/>
                    </a:lnTo>
                    <a:lnTo>
                      <a:pt x="925" y="504"/>
                    </a:lnTo>
                    <a:lnTo>
                      <a:pt x="914" y="523"/>
                    </a:lnTo>
                    <a:lnTo>
                      <a:pt x="900" y="541"/>
                    </a:lnTo>
                    <a:lnTo>
                      <a:pt x="889" y="556"/>
                    </a:lnTo>
                    <a:lnTo>
                      <a:pt x="882" y="585"/>
                    </a:lnTo>
                    <a:lnTo>
                      <a:pt x="871" y="603"/>
                    </a:lnTo>
                    <a:lnTo>
                      <a:pt x="871" y="628"/>
                    </a:lnTo>
                    <a:lnTo>
                      <a:pt x="864" y="646"/>
                    </a:lnTo>
                    <a:lnTo>
                      <a:pt x="864" y="664"/>
                    </a:lnTo>
                    <a:lnTo>
                      <a:pt x="852" y="689"/>
                    </a:lnTo>
                    <a:lnTo>
                      <a:pt x="846" y="707"/>
                    </a:lnTo>
                    <a:lnTo>
                      <a:pt x="846" y="73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1" name="Freeform 690"/>
              <p:cNvSpPr>
                <a:spLocks/>
              </p:cNvSpPr>
              <p:nvPr/>
            </p:nvSpPr>
            <p:spPr bwMode="auto">
              <a:xfrm>
                <a:off x="3228" y="1473"/>
                <a:ext cx="218" cy="174"/>
              </a:xfrm>
              <a:custGeom>
                <a:avLst/>
                <a:gdLst>
                  <a:gd name="T0" fmla="*/ 46 w 874"/>
                  <a:gd name="T1" fmla="*/ 41 h 697"/>
                  <a:gd name="T2" fmla="*/ 46 w 874"/>
                  <a:gd name="T3" fmla="*/ 42 h 697"/>
                  <a:gd name="T4" fmla="*/ 46 w 874"/>
                  <a:gd name="T5" fmla="*/ 43 h 697"/>
                  <a:gd name="T6" fmla="*/ 43 w 874"/>
                  <a:gd name="T7" fmla="*/ 43 h 697"/>
                  <a:gd name="T8" fmla="*/ 39 w 874"/>
                  <a:gd name="T9" fmla="*/ 43 h 697"/>
                  <a:gd name="T10" fmla="*/ 34 w 874"/>
                  <a:gd name="T11" fmla="*/ 43 h 697"/>
                  <a:gd name="T12" fmla="*/ 30 w 874"/>
                  <a:gd name="T13" fmla="*/ 43 h 697"/>
                  <a:gd name="T14" fmla="*/ 26 w 874"/>
                  <a:gd name="T15" fmla="*/ 42 h 697"/>
                  <a:gd name="T16" fmla="*/ 21 w 874"/>
                  <a:gd name="T17" fmla="*/ 41 h 697"/>
                  <a:gd name="T18" fmla="*/ 16 w 874"/>
                  <a:gd name="T19" fmla="*/ 39 h 697"/>
                  <a:gd name="T20" fmla="*/ 12 w 874"/>
                  <a:gd name="T21" fmla="*/ 38 h 697"/>
                  <a:gd name="T22" fmla="*/ 8 w 874"/>
                  <a:gd name="T23" fmla="*/ 36 h 697"/>
                  <a:gd name="T24" fmla="*/ 6 w 874"/>
                  <a:gd name="T25" fmla="*/ 34 h 697"/>
                  <a:gd name="T26" fmla="*/ 3 w 874"/>
                  <a:gd name="T27" fmla="*/ 32 h 697"/>
                  <a:gd name="T28" fmla="*/ 1 w 874"/>
                  <a:gd name="T29" fmla="*/ 30 h 697"/>
                  <a:gd name="T30" fmla="*/ 0 w 874"/>
                  <a:gd name="T31" fmla="*/ 26 h 697"/>
                  <a:gd name="T32" fmla="*/ 0 w 874"/>
                  <a:gd name="T33" fmla="*/ 22 h 697"/>
                  <a:gd name="T34" fmla="*/ 0 w 874"/>
                  <a:gd name="T35" fmla="*/ 18 h 697"/>
                  <a:gd name="T36" fmla="*/ 0 w 874"/>
                  <a:gd name="T37" fmla="*/ 14 h 697"/>
                  <a:gd name="T38" fmla="*/ 2 w 874"/>
                  <a:gd name="T39" fmla="*/ 10 h 697"/>
                  <a:gd name="T40" fmla="*/ 6 w 874"/>
                  <a:gd name="T41" fmla="*/ 8 h 697"/>
                  <a:gd name="T42" fmla="*/ 11 w 874"/>
                  <a:gd name="T43" fmla="*/ 5 h 697"/>
                  <a:gd name="T44" fmla="*/ 15 w 874"/>
                  <a:gd name="T45" fmla="*/ 1 h 697"/>
                  <a:gd name="T46" fmla="*/ 20 w 874"/>
                  <a:gd name="T47" fmla="*/ 0 h 697"/>
                  <a:gd name="T48" fmla="*/ 24 w 874"/>
                  <a:gd name="T49" fmla="*/ 1 h 697"/>
                  <a:gd name="T50" fmla="*/ 29 w 874"/>
                  <a:gd name="T51" fmla="*/ 3 h 697"/>
                  <a:gd name="T52" fmla="*/ 33 w 874"/>
                  <a:gd name="T53" fmla="*/ 4 h 697"/>
                  <a:gd name="T54" fmla="*/ 37 w 874"/>
                  <a:gd name="T55" fmla="*/ 5 h 697"/>
                  <a:gd name="T56" fmla="*/ 41 w 874"/>
                  <a:gd name="T57" fmla="*/ 8 h 697"/>
                  <a:gd name="T58" fmla="*/ 44 w 874"/>
                  <a:gd name="T59" fmla="*/ 10 h 697"/>
                  <a:gd name="T60" fmla="*/ 48 w 874"/>
                  <a:gd name="T61" fmla="*/ 12 h 697"/>
                  <a:gd name="T62" fmla="*/ 50 w 874"/>
                  <a:gd name="T63" fmla="*/ 14 h 697"/>
                  <a:gd name="T64" fmla="*/ 51 w 874"/>
                  <a:gd name="T65" fmla="*/ 16 h 697"/>
                  <a:gd name="T66" fmla="*/ 53 w 874"/>
                  <a:gd name="T67" fmla="*/ 19 h 697"/>
                  <a:gd name="T68" fmla="*/ 54 w 874"/>
                  <a:gd name="T69" fmla="*/ 21 h 697"/>
                  <a:gd name="T70" fmla="*/ 54 w 874"/>
                  <a:gd name="T71" fmla="*/ 23 h 697"/>
                  <a:gd name="T72" fmla="*/ 52 w 874"/>
                  <a:gd name="T73" fmla="*/ 26 h 697"/>
                  <a:gd name="T74" fmla="*/ 51 w 874"/>
                  <a:gd name="T75" fmla="*/ 28 h 697"/>
                  <a:gd name="T76" fmla="*/ 49 w 874"/>
                  <a:gd name="T77" fmla="*/ 30 h 697"/>
                  <a:gd name="T78" fmla="*/ 48 w 874"/>
                  <a:gd name="T79" fmla="*/ 32 h 697"/>
                  <a:gd name="T80" fmla="*/ 48 w 874"/>
                  <a:gd name="T81" fmla="*/ 35 h 697"/>
                  <a:gd name="T82" fmla="*/ 47 w 874"/>
                  <a:gd name="T83" fmla="*/ 37 h 697"/>
                  <a:gd name="T84" fmla="*/ 46 w 874"/>
                  <a:gd name="T85" fmla="*/ 39 h 6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74" h="697">
                    <a:moveTo>
                      <a:pt x="747" y="642"/>
                    </a:moveTo>
                    <a:lnTo>
                      <a:pt x="741" y="653"/>
                    </a:lnTo>
                    <a:lnTo>
                      <a:pt x="741" y="660"/>
                    </a:lnTo>
                    <a:lnTo>
                      <a:pt x="741" y="671"/>
                    </a:lnTo>
                    <a:lnTo>
                      <a:pt x="741" y="679"/>
                    </a:lnTo>
                    <a:lnTo>
                      <a:pt x="741" y="685"/>
                    </a:lnTo>
                    <a:lnTo>
                      <a:pt x="733" y="697"/>
                    </a:lnTo>
                    <a:lnTo>
                      <a:pt x="696" y="697"/>
                    </a:lnTo>
                    <a:lnTo>
                      <a:pt x="660" y="697"/>
                    </a:lnTo>
                    <a:lnTo>
                      <a:pt x="624" y="697"/>
                    </a:lnTo>
                    <a:lnTo>
                      <a:pt x="591" y="685"/>
                    </a:lnTo>
                    <a:lnTo>
                      <a:pt x="555" y="685"/>
                    </a:lnTo>
                    <a:lnTo>
                      <a:pt x="518" y="685"/>
                    </a:lnTo>
                    <a:lnTo>
                      <a:pt x="482" y="685"/>
                    </a:lnTo>
                    <a:lnTo>
                      <a:pt x="450" y="685"/>
                    </a:lnTo>
                    <a:lnTo>
                      <a:pt x="414" y="679"/>
                    </a:lnTo>
                    <a:lnTo>
                      <a:pt x="370" y="671"/>
                    </a:lnTo>
                    <a:lnTo>
                      <a:pt x="334" y="653"/>
                    </a:lnTo>
                    <a:lnTo>
                      <a:pt x="297" y="642"/>
                    </a:lnTo>
                    <a:lnTo>
                      <a:pt x="265" y="634"/>
                    </a:lnTo>
                    <a:lnTo>
                      <a:pt x="228" y="624"/>
                    </a:lnTo>
                    <a:lnTo>
                      <a:pt x="192" y="616"/>
                    </a:lnTo>
                    <a:lnTo>
                      <a:pt x="149" y="609"/>
                    </a:lnTo>
                    <a:lnTo>
                      <a:pt x="131" y="580"/>
                    </a:lnTo>
                    <a:lnTo>
                      <a:pt x="113" y="562"/>
                    </a:lnTo>
                    <a:lnTo>
                      <a:pt x="94" y="548"/>
                    </a:lnTo>
                    <a:lnTo>
                      <a:pt x="80" y="530"/>
                    </a:lnTo>
                    <a:lnTo>
                      <a:pt x="51" y="512"/>
                    </a:lnTo>
                    <a:lnTo>
                      <a:pt x="33" y="494"/>
                    </a:lnTo>
                    <a:lnTo>
                      <a:pt x="18" y="476"/>
                    </a:lnTo>
                    <a:lnTo>
                      <a:pt x="0" y="458"/>
                    </a:lnTo>
                    <a:lnTo>
                      <a:pt x="0" y="421"/>
                    </a:lnTo>
                    <a:lnTo>
                      <a:pt x="0" y="395"/>
                    </a:lnTo>
                    <a:lnTo>
                      <a:pt x="0" y="359"/>
                    </a:lnTo>
                    <a:lnTo>
                      <a:pt x="0" y="326"/>
                    </a:lnTo>
                    <a:lnTo>
                      <a:pt x="0" y="290"/>
                    </a:lnTo>
                    <a:lnTo>
                      <a:pt x="0" y="265"/>
                    </a:lnTo>
                    <a:lnTo>
                      <a:pt x="0" y="229"/>
                    </a:lnTo>
                    <a:lnTo>
                      <a:pt x="0" y="192"/>
                    </a:lnTo>
                    <a:lnTo>
                      <a:pt x="33" y="167"/>
                    </a:lnTo>
                    <a:lnTo>
                      <a:pt x="70" y="149"/>
                    </a:lnTo>
                    <a:lnTo>
                      <a:pt x="106" y="123"/>
                    </a:lnTo>
                    <a:lnTo>
                      <a:pt x="142" y="95"/>
                    </a:lnTo>
                    <a:lnTo>
                      <a:pt x="174" y="80"/>
                    </a:lnTo>
                    <a:lnTo>
                      <a:pt x="210" y="51"/>
                    </a:lnTo>
                    <a:lnTo>
                      <a:pt x="246" y="26"/>
                    </a:lnTo>
                    <a:lnTo>
                      <a:pt x="283" y="0"/>
                    </a:lnTo>
                    <a:lnTo>
                      <a:pt x="316" y="7"/>
                    </a:lnTo>
                    <a:lnTo>
                      <a:pt x="352" y="18"/>
                    </a:lnTo>
                    <a:lnTo>
                      <a:pt x="388" y="26"/>
                    </a:lnTo>
                    <a:lnTo>
                      <a:pt x="421" y="32"/>
                    </a:lnTo>
                    <a:lnTo>
                      <a:pt x="469" y="44"/>
                    </a:lnTo>
                    <a:lnTo>
                      <a:pt x="500" y="51"/>
                    </a:lnTo>
                    <a:lnTo>
                      <a:pt x="537" y="62"/>
                    </a:lnTo>
                    <a:lnTo>
                      <a:pt x="573" y="69"/>
                    </a:lnTo>
                    <a:lnTo>
                      <a:pt x="599" y="87"/>
                    </a:lnTo>
                    <a:lnTo>
                      <a:pt x="624" y="105"/>
                    </a:lnTo>
                    <a:lnTo>
                      <a:pt x="653" y="123"/>
                    </a:lnTo>
                    <a:lnTo>
                      <a:pt x="678" y="141"/>
                    </a:lnTo>
                    <a:lnTo>
                      <a:pt x="704" y="159"/>
                    </a:lnTo>
                    <a:lnTo>
                      <a:pt x="733" y="174"/>
                    </a:lnTo>
                    <a:lnTo>
                      <a:pt x="766" y="192"/>
                    </a:lnTo>
                    <a:lnTo>
                      <a:pt x="795" y="210"/>
                    </a:lnTo>
                    <a:lnTo>
                      <a:pt x="802" y="229"/>
                    </a:lnTo>
                    <a:lnTo>
                      <a:pt x="809" y="247"/>
                    </a:lnTo>
                    <a:lnTo>
                      <a:pt x="820" y="265"/>
                    </a:lnTo>
                    <a:lnTo>
                      <a:pt x="838" y="283"/>
                    </a:lnTo>
                    <a:lnTo>
                      <a:pt x="845" y="308"/>
                    </a:lnTo>
                    <a:lnTo>
                      <a:pt x="856" y="326"/>
                    </a:lnTo>
                    <a:lnTo>
                      <a:pt x="863" y="344"/>
                    </a:lnTo>
                    <a:lnTo>
                      <a:pt x="874" y="359"/>
                    </a:lnTo>
                    <a:lnTo>
                      <a:pt x="863" y="377"/>
                    </a:lnTo>
                    <a:lnTo>
                      <a:pt x="856" y="395"/>
                    </a:lnTo>
                    <a:lnTo>
                      <a:pt x="838" y="413"/>
                    </a:lnTo>
                    <a:lnTo>
                      <a:pt x="827" y="431"/>
                    </a:lnTo>
                    <a:lnTo>
                      <a:pt x="820" y="450"/>
                    </a:lnTo>
                    <a:lnTo>
                      <a:pt x="802" y="468"/>
                    </a:lnTo>
                    <a:lnTo>
                      <a:pt x="795" y="476"/>
                    </a:lnTo>
                    <a:lnTo>
                      <a:pt x="784" y="494"/>
                    </a:lnTo>
                    <a:lnTo>
                      <a:pt x="777" y="512"/>
                    </a:lnTo>
                    <a:lnTo>
                      <a:pt x="777" y="537"/>
                    </a:lnTo>
                    <a:lnTo>
                      <a:pt x="766" y="555"/>
                    </a:lnTo>
                    <a:lnTo>
                      <a:pt x="766" y="573"/>
                    </a:lnTo>
                    <a:lnTo>
                      <a:pt x="759" y="591"/>
                    </a:lnTo>
                    <a:lnTo>
                      <a:pt x="759" y="609"/>
                    </a:lnTo>
                    <a:lnTo>
                      <a:pt x="747" y="624"/>
                    </a:lnTo>
                    <a:lnTo>
                      <a:pt x="747" y="64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2" name="Freeform 691"/>
              <p:cNvSpPr>
                <a:spLocks/>
              </p:cNvSpPr>
              <p:nvPr/>
            </p:nvSpPr>
            <p:spPr bwMode="auto">
              <a:xfrm>
                <a:off x="3251" y="1490"/>
                <a:ext cx="193" cy="153"/>
              </a:xfrm>
              <a:custGeom>
                <a:avLst/>
                <a:gdLst>
                  <a:gd name="T0" fmla="*/ 41 w 769"/>
                  <a:gd name="T1" fmla="*/ 36 h 610"/>
                  <a:gd name="T2" fmla="*/ 41 w 769"/>
                  <a:gd name="T3" fmla="*/ 37 h 610"/>
                  <a:gd name="T4" fmla="*/ 41 w 769"/>
                  <a:gd name="T5" fmla="*/ 38 h 610"/>
                  <a:gd name="T6" fmla="*/ 37 w 769"/>
                  <a:gd name="T7" fmla="*/ 38 h 610"/>
                  <a:gd name="T8" fmla="*/ 33 w 769"/>
                  <a:gd name="T9" fmla="*/ 38 h 610"/>
                  <a:gd name="T10" fmla="*/ 29 w 769"/>
                  <a:gd name="T11" fmla="*/ 38 h 610"/>
                  <a:gd name="T12" fmla="*/ 25 w 769"/>
                  <a:gd name="T13" fmla="*/ 38 h 610"/>
                  <a:gd name="T14" fmla="*/ 21 w 769"/>
                  <a:gd name="T15" fmla="*/ 37 h 610"/>
                  <a:gd name="T16" fmla="*/ 17 w 769"/>
                  <a:gd name="T17" fmla="*/ 36 h 610"/>
                  <a:gd name="T18" fmla="*/ 13 w 769"/>
                  <a:gd name="T19" fmla="*/ 34 h 610"/>
                  <a:gd name="T20" fmla="*/ 9 w 769"/>
                  <a:gd name="T21" fmla="*/ 33 h 610"/>
                  <a:gd name="T22" fmla="*/ 7 w 769"/>
                  <a:gd name="T23" fmla="*/ 31 h 610"/>
                  <a:gd name="T24" fmla="*/ 5 w 769"/>
                  <a:gd name="T25" fmla="*/ 29 h 610"/>
                  <a:gd name="T26" fmla="*/ 2 w 769"/>
                  <a:gd name="T27" fmla="*/ 27 h 610"/>
                  <a:gd name="T28" fmla="*/ 0 w 769"/>
                  <a:gd name="T29" fmla="*/ 26 h 610"/>
                  <a:gd name="T30" fmla="*/ 0 w 769"/>
                  <a:gd name="T31" fmla="*/ 22 h 610"/>
                  <a:gd name="T32" fmla="*/ 0 w 769"/>
                  <a:gd name="T33" fmla="*/ 18 h 610"/>
                  <a:gd name="T34" fmla="*/ 0 w 769"/>
                  <a:gd name="T35" fmla="*/ 14 h 610"/>
                  <a:gd name="T36" fmla="*/ 0 w 769"/>
                  <a:gd name="T37" fmla="*/ 11 h 610"/>
                  <a:gd name="T38" fmla="*/ 4 w 769"/>
                  <a:gd name="T39" fmla="*/ 9 h 610"/>
                  <a:gd name="T40" fmla="*/ 8 w 769"/>
                  <a:gd name="T41" fmla="*/ 6 h 610"/>
                  <a:gd name="T42" fmla="*/ 12 w 769"/>
                  <a:gd name="T43" fmla="*/ 3 h 610"/>
                  <a:gd name="T44" fmla="*/ 16 w 769"/>
                  <a:gd name="T45" fmla="*/ 0 h 610"/>
                  <a:gd name="T46" fmla="*/ 20 w 769"/>
                  <a:gd name="T47" fmla="*/ 1 h 610"/>
                  <a:gd name="T48" fmla="*/ 24 w 769"/>
                  <a:gd name="T49" fmla="*/ 2 h 610"/>
                  <a:gd name="T50" fmla="*/ 28 w 769"/>
                  <a:gd name="T51" fmla="*/ 3 h 610"/>
                  <a:gd name="T52" fmla="*/ 32 w 769"/>
                  <a:gd name="T53" fmla="*/ 4 h 610"/>
                  <a:gd name="T54" fmla="*/ 35 w 769"/>
                  <a:gd name="T55" fmla="*/ 6 h 610"/>
                  <a:gd name="T56" fmla="*/ 38 w 769"/>
                  <a:gd name="T57" fmla="*/ 8 h 610"/>
                  <a:gd name="T58" fmla="*/ 41 w 769"/>
                  <a:gd name="T59" fmla="*/ 10 h 610"/>
                  <a:gd name="T60" fmla="*/ 44 w 769"/>
                  <a:gd name="T61" fmla="*/ 12 h 610"/>
                  <a:gd name="T62" fmla="*/ 45 w 769"/>
                  <a:gd name="T63" fmla="*/ 14 h 610"/>
                  <a:gd name="T64" fmla="*/ 46 w 769"/>
                  <a:gd name="T65" fmla="*/ 16 h 610"/>
                  <a:gd name="T66" fmla="*/ 47 w 769"/>
                  <a:gd name="T67" fmla="*/ 18 h 610"/>
                  <a:gd name="T68" fmla="*/ 48 w 769"/>
                  <a:gd name="T69" fmla="*/ 20 h 610"/>
                  <a:gd name="T70" fmla="*/ 47 w 769"/>
                  <a:gd name="T71" fmla="*/ 22 h 610"/>
                  <a:gd name="T72" fmla="*/ 46 w 769"/>
                  <a:gd name="T73" fmla="*/ 24 h 610"/>
                  <a:gd name="T74" fmla="*/ 45 w 769"/>
                  <a:gd name="T75" fmla="*/ 26 h 610"/>
                  <a:gd name="T76" fmla="*/ 43 w 769"/>
                  <a:gd name="T77" fmla="*/ 27 h 610"/>
                  <a:gd name="T78" fmla="*/ 43 w 769"/>
                  <a:gd name="T79" fmla="*/ 29 h 610"/>
                  <a:gd name="T80" fmla="*/ 42 w 769"/>
                  <a:gd name="T81" fmla="*/ 32 h 610"/>
                  <a:gd name="T82" fmla="*/ 42 w 769"/>
                  <a:gd name="T83" fmla="*/ 34 h 610"/>
                  <a:gd name="T84" fmla="*/ 41 w 769"/>
                  <a:gd name="T85" fmla="*/ 36 h 6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69" h="610">
                    <a:moveTo>
                      <a:pt x="653" y="565"/>
                    </a:moveTo>
                    <a:lnTo>
                      <a:pt x="653" y="573"/>
                    </a:lnTo>
                    <a:lnTo>
                      <a:pt x="653" y="584"/>
                    </a:lnTo>
                    <a:lnTo>
                      <a:pt x="653" y="591"/>
                    </a:lnTo>
                    <a:lnTo>
                      <a:pt x="647" y="602"/>
                    </a:lnTo>
                    <a:lnTo>
                      <a:pt x="647" y="610"/>
                    </a:lnTo>
                    <a:lnTo>
                      <a:pt x="621" y="610"/>
                    </a:lnTo>
                    <a:lnTo>
                      <a:pt x="584" y="610"/>
                    </a:lnTo>
                    <a:lnTo>
                      <a:pt x="559" y="610"/>
                    </a:lnTo>
                    <a:lnTo>
                      <a:pt x="523" y="610"/>
                    </a:lnTo>
                    <a:lnTo>
                      <a:pt x="487" y="610"/>
                    </a:lnTo>
                    <a:lnTo>
                      <a:pt x="461" y="602"/>
                    </a:lnTo>
                    <a:lnTo>
                      <a:pt x="424" y="602"/>
                    </a:lnTo>
                    <a:lnTo>
                      <a:pt x="400" y="602"/>
                    </a:lnTo>
                    <a:lnTo>
                      <a:pt x="363" y="591"/>
                    </a:lnTo>
                    <a:lnTo>
                      <a:pt x="327" y="584"/>
                    </a:lnTo>
                    <a:lnTo>
                      <a:pt x="302" y="573"/>
                    </a:lnTo>
                    <a:lnTo>
                      <a:pt x="266" y="565"/>
                    </a:lnTo>
                    <a:lnTo>
                      <a:pt x="233" y="555"/>
                    </a:lnTo>
                    <a:lnTo>
                      <a:pt x="203" y="547"/>
                    </a:lnTo>
                    <a:lnTo>
                      <a:pt x="171" y="540"/>
                    </a:lnTo>
                    <a:lnTo>
                      <a:pt x="134" y="529"/>
                    </a:lnTo>
                    <a:lnTo>
                      <a:pt x="116" y="511"/>
                    </a:lnTo>
                    <a:lnTo>
                      <a:pt x="109" y="493"/>
                    </a:lnTo>
                    <a:lnTo>
                      <a:pt x="91" y="486"/>
                    </a:lnTo>
                    <a:lnTo>
                      <a:pt x="73" y="468"/>
                    </a:lnTo>
                    <a:lnTo>
                      <a:pt x="55" y="450"/>
                    </a:lnTo>
                    <a:lnTo>
                      <a:pt x="37" y="432"/>
                    </a:lnTo>
                    <a:lnTo>
                      <a:pt x="19" y="414"/>
                    </a:lnTo>
                    <a:lnTo>
                      <a:pt x="0" y="407"/>
                    </a:lnTo>
                    <a:lnTo>
                      <a:pt x="0" y="370"/>
                    </a:lnTo>
                    <a:lnTo>
                      <a:pt x="0" y="344"/>
                    </a:lnTo>
                    <a:lnTo>
                      <a:pt x="0" y="319"/>
                    </a:lnTo>
                    <a:lnTo>
                      <a:pt x="0" y="290"/>
                    </a:lnTo>
                    <a:lnTo>
                      <a:pt x="0" y="257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66"/>
                    </a:lnTo>
                    <a:lnTo>
                      <a:pt x="37" y="153"/>
                    </a:lnTo>
                    <a:lnTo>
                      <a:pt x="66" y="135"/>
                    </a:lnTo>
                    <a:lnTo>
                      <a:pt x="98" y="105"/>
                    </a:lnTo>
                    <a:lnTo>
                      <a:pt x="127" y="90"/>
                    </a:lnTo>
                    <a:lnTo>
                      <a:pt x="160" y="62"/>
                    </a:lnTo>
                    <a:lnTo>
                      <a:pt x="189" y="44"/>
                    </a:lnTo>
                    <a:lnTo>
                      <a:pt x="222" y="26"/>
                    </a:lnTo>
                    <a:lnTo>
                      <a:pt x="251" y="0"/>
                    </a:lnTo>
                    <a:lnTo>
                      <a:pt x="284" y="11"/>
                    </a:lnTo>
                    <a:lnTo>
                      <a:pt x="312" y="18"/>
                    </a:lnTo>
                    <a:lnTo>
                      <a:pt x="345" y="26"/>
                    </a:lnTo>
                    <a:lnTo>
                      <a:pt x="381" y="36"/>
                    </a:lnTo>
                    <a:lnTo>
                      <a:pt x="406" y="44"/>
                    </a:lnTo>
                    <a:lnTo>
                      <a:pt x="443" y="44"/>
                    </a:lnTo>
                    <a:lnTo>
                      <a:pt x="479" y="54"/>
                    </a:lnTo>
                    <a:lnTo>
                      <a:pt x="505" y="62"/>
                    </a:lnTo>
                    <a:lnTo>
                      <a:pt x="530" y="80"/>
                    </a:lnTo>
                    <a:lnTo>
                      <a:pt x="559" y="90"/>
                    </a:lnTo>
                    <a:lnTo>
                      <a:pt x="578" y="105"/>
                    </a:lnTo>
                    <a:lnTo>
                      <a:pt x="602" y="123"/>
                    </a:lnTo>
                    <a:lnTo>
                      <a:pt x="629" y="141"/>
                    </a:lnTo>
                    <a:lnTo>
                      <a:pt x="647" y="153"/>
                    </a:lnTo>
                    <a:lnTo>
                      <a:pt x="672" y="166"/>
                    </a:lnTo>
                    <a:lnTo>
                      <a:pt x="701" y="184"/>
                    </a:lnTo>
                    <a:lnTo>
                      <a:pt x="708" y="203"/>
                    </a:lnTo>
                    <a:lnTo>
                      <a:pt x="715" y="221"/>
                    </a:lnTo>
                    <a:lnTo>
                      <a:pt x="726" y="239"/>
                    </a:lnTo>
                    <a:lnTo>
                      <a:pt x="733" y="247"/>
                    </a:lnTo>
                    <a:lnTo>
                      <a:pt x="744" y="265"/>
                    </a:lnTo>
                    <a:lnTo>
                      <a:pt x="751" y="283"/>
                    </a:lnTo>
                    <a:lnTo>
                      <a:pt x="762" y="301"/>
                    </a:lnTo>
                    <a:lnTo>
                      <a:pt x="769" y="319"/>
                    </a:lnTo>
                    <a:lnTo>
                      <a:pt x="762" y="338"/>
                    </a:lnTo>
                    <a:lnTo>
                      <a:pt x="751" y="344"/>
                    </a:lnTo>
                    <a:lnTo>
                      <a:pt x="744" y="362"/>
                    </a:lnTo>
                    <a:lnTo>
                      <a:pt x="733" y="381"/>
                    </a:lnTo>
                    <a:lnTo>
                      <a:pt x="715" y="389"/>
                    </a:lnTo>
                    <a:lnTo>
                      <a:pt x="708" y="407"/>
                    </a:lnTo>
                    <a:lnTo>
                      <a:pt x="701" y="425"/>
                    </a:lnTo>
                    <a:lnTo>
                      <a:pt x="690" y="432"/>
                    </a:lnTo>
                    <a:lnTo>
                      <a:pt x="683" y="450"/>
                    </a:lnTo>
                    <a:lnTo>
                      <a:pt x="683" y="468"/>
                    </a:lnTo>
                    <a:lnTo>
                      <a:pt x="683" y="486"/>
                    </a:lnTo>
                    <a:lnTo>
                      <a:pt x="672" y="504"/>
                    </a:lnTo>
                    <a:lnTo>
                      <a:pt x="672" y="522"/>
                    </a:lnTo>
                    <a:lnTo>
                      <a:pt x="665" y="540"/>
                    </a:lnTo>
                    <a:lnTo>
                      <a:pt x="665" y="547"/>
                    </a:lnTo>
                    <a:lnTo>
                      <a:pt x="653" y="56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3" name="Freeform 692"/>
              <p:cNvSpPr>
                <a:spLocks/>
              </p:cNvSpPr>
              <p:nvPr/>
            </p:nvSpPr>
            <p:spPr bwMode="auto">
              <a:xfrm>
                <a:off x="3276" y="1508"/>
                <a:ext cx="166" cy="130"/>
              </a:xfrm>
              <a:custGeom>
                <a:avLst/>
                <a:gdLst>
                  <a:gd name="T0" fmla="*/ 36 w 664"/>
                  <a:gd name="T1" fmla="*/ 31 h 519"/>
                  <a:gd name="T2" fmla="*/ 35 w 664"/>
                  <a:gd name="T3" fmla="*/ 31 h 519"/>
                  <a:gd name="T4" fmla="*/ 35 w 664"/>
                  <a:gd name="T5" fmla="*/ 33 h 519"/>
                  <a:gd name="T6" fmla="*/ 32 w 664"/>
                  <a:gd name="T7" fmla="*/ 33 h 519"/>
                  <a:gd name="T8" fmla="*/ 28 w 664"/>
                  <a:gd name="T9" fmla="*/ 33 h 519"/>
                  <a:gd name="T10" fmla="*/ 25 w 664"/>
                  <a:gd name="T11" fmla="*/ 33 h 519"/>
                  <a:gd name="T12" fmla="*/ 22 w 664"/>
                  <a:gd name="T13" fmla="*/ 33 h 519"/>
                  <a:gd name="T14" fmla="*/ 18 w 664"/>
                  <a:gd name="T15" fmla="*/ 31 h 519"/>
                  <a:gd name="T16" fmla="*/ 14 w 664"/>
                  <a:gd name="T17" fmla="*/ 30 h 519"/>
                  <a:gd name="T18" fmla="*/ 11 w 664"/>
                  <a:gd name="T19" fmla="*/ 29 h 519"/>
                  <a:gd name="T20" fmla="*/ 8 w 664"/>
                  <a:gd name="T21" fmla="*/ 28 h 519"/>
                  <a:gd name="T22" fmla="*/ 6 w 664"/>
                  <a:gd name="T23" fmla="*/ 26 h 519"/>
                  <a:gd name="T24" fmla="*/ 4 w 664"/>
                  <a:gd name="T25" fmla="*/ 25 h 519"/>
                  <a:gd name="T26" fmla="*/ 2 w 664"/>
                  <a:gd name="T27" fmla="*/ 23 h 519"/>
                  <a:gd name="T28" fmla="*/ 0 w 664"/>
                  <a:gd name="T29" fmla="*/ 22 h 519"/>
                  <a:gd name="T30" fmla="*/ 0 w 664"/>
                  <a:gd name="T31" fmla="*/ 18 h 519"/>
                  <a:gd name="T32" fmla="*/ 0 w 664"/>
                  <a:gd name="T33" fmla="*/ 16 h 519"/>
                  <a:gd name="T34" fmla="*/ 0 w 664"/>
                  <a:gd name="T35" fmla="*/ 12 h 519"/>
                  <a:gd name="T36" fmla="*/ 0 w 664"/>
                  <a:gd name="T37" fmla="*/ 9 h 519"/>
                  <a:gd name="T38" fmla="*/ 4 w 664"/>
                  <a:gd name="T39" fmla="*/ 7 h 519"/>
                  <a:gd name="T40" fmla="*/ 7 w 664"/>
                  <a:gd name="T41" fmla="*/ 4 h 519"/>
                  <a:gd name="T42" fmla="*/ 10 w 664"/>
                  <a:gd name="T43" fmla="*/ 2 h 519"/>
                  <a:gd name="T44" fmla="*/ 14 w 664"/>
                  <a:gd name="T45" fmla="*/ 0 h 519"/>
                  <a:gd name="T46" fmla="*/ 17 w 664"/>
                  <a:gd name="T47" fmla="*/ 1 h 519"/>
                  <a:gd name="T48" fmla="*/ 21 w 664"/>
                  <a:gd name="T49" fmla="*/ 2 h 519"/>
                  <a:gd name="T50" fmla="*/ 24 w 664"/>
                  <a:gd name="T51" fmla="*/ 3 h 519"/>
                  <a:gd name="T52" fmla="*/ 27 w 664"/>
                  <a:gd name="T53" fmla="*/ 3 h 519"/>
                  <a:gd name="T54" fmla="*/ 30 w 664"/>
                  <a:gd name="T55" fmla="*/ 5 h 519"/>
                  <a:gd name="T56" fmla="*/ 33 w 664"/>
                  <a:gd name="T57" fmla="*/ 7 h 519"/>
                  <a:gd name="T58" fmla="*/ 35 w 664"/>
                  <a:gd name="T59" fmla="*/ 8 h 519"/>
                  <a:gd name="T60" fmla="*/ 38 w 664"/>
                  <a:gd name="T61" fmla="*/ 10 h 519"/>
                  <a:gd name="T62" fmla="*/ 39 w 664"/>
                  <a:gd name="T63" fmla="*/ 12 h 519"/>
                  <a:gd name="T64" fmla="*/ 39 w 664"/>
                  <a:gd name="T65" fmla="*/ 13 h 519"/>
                  <a:gd name="T66" fmla="*/ 41 w 664"/>
                  <a:gd name="T67" fmla="*/ 16 h 519"/>
                  <a:gd name="T68" fmla="*/ 42 w 664"/>
                  <a:gd name="T69" fmla="*/ 17 h 519"/>
                  <a:gd name="T70" fmla="*/ 41 w 664"/>
                  <a:gd name="T71" fmla="*/ 19 h 519"/>
                  <a:gd name="T72" fmla="*/ 39 w 664"/>
                  <a:gd name="T73" fmla="*/ 21 h 519"/>
                  <a:gd name="T74" fmla="*/ 38 w 664"/>
                  <a:gd name="T75" fmla="*/ 22 h 519"/>
                  <a:gd name="T76" fmla="*/ 37 w 664"/>
                  <a:gd name="T77" fmla="*/ 23 h 519"/>
                  <a:gd name="T78" fmla="*/ 37 w 664"/>
                  <a:gd name="T79" fmla="*/ 25 h 519"/>
                  <a:gd name="T80" fmla="*/ 37 w 664"/>
                  <a:gd name="T81" fmla="*/ 27 h 519"/>
                  <a:gd name="T82" fmla="*/ 36 w 664"/>
                  <a:gd name="T83" fmla="*/ 29 h 519"/>
                  <a:gd name="T84" fmla="*/ 36 w 664"/>
                  <a:gd name="T85" fmla="*/ 30 h 5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64" h="519">
                    <a:moveTo>
                      <a:pt x="567" y="483"/>
                    </a:moveTo>
                    <a:lnTo>
                      <a:pt x="567" y="493"/>
                    </a:lnTo>
                    <a:lnTo>
                      <a:pt x="567" y="501"/>
                    </a:lnTo>
                    <a:lnTo>
                      <a:pt x="555" y="501"/>
                    </a:lnTo>
                    <a:lnTo>
                      <a:pt x="555" y="512"/>
                    </a:lnTo>
                    <a:lnTo>
                      <a:pt x="555" y="519"/>
                    </a:lnTo>
                    <a:lnTo>
                      <a:pt x="531" y="519"/>
                    </a:lnTo>
                    <a:lnTo>
                      <a:pt x="504" y="519"/>
                    </a:lnTo>
                    <a:lnTo>
                      <a:pt x="480" y="519"/>
                    </a:lnTo>
                    <a:lnTo>
                      <a:pt x="450" y="519"/>
                    </a:lnTo>
                    <a:lnTo>
                      <a:pt x="425" y="519"/>
                    </a:lnTo>
                    <a:lnTo>
                      <a:pt x="399" y="519"/>
                    </a:lnTo>
                    <a:lnTo>
                      <a:pt x="371" y="519"/>
                    </a:lnTo>
                    <a:lnTo>
                      <a:pt x="345" y="519"/>
                    </a:lnTo>
                    <a:lnTo>
                      <a:pt x="308" y="512"/>
                    </a:lnTo>
                    <a:lnTo>
                      <a:pt x="283" y="501"/>
                    </a:lnTo>
                    <a:lnTo>
                      <a:pt x="258" y="493"/>
                    </a:lnTo>
                    <a:lnTo>
                      <a:pt x="229" y="483"/>
                    </a:lnTo>
                    <a:lnTo>
                      <a:pt x="204" y="475"/>
                    </a:lnTo>
                    <a:lnTo>
                      <a:pt x="178" y="468"/>
                    </a:lnTo>
                    <a:lnTo>
                      <a:pt x="153" y="457"/>
                    </a:lnTo>
                    <a:lnTo>
                      <a:pt x="124" y="450"/>
                    </a:lnTo>
                    <a:lnTo>
                      <a:pt x="105" y="439"/>
                    </a:lnTo>
                    <a:lnTo>
                      <a:pt x="91" y="421"/>
                    </a:lnTo>
                    <a:lnTo>
                      <a:pt x="80" y="414"/>
                    </a:lnTo>
                    <a:lnTo>
                      <a:pt x="62" y="396"/>
                    </a:lnTo>
                    <a:lnTo>
                      <a:pt x="44" y="389"/>
                    </a:lnTo>
                    <a:lnTo>
                      <a:pt x="36" y="371"/>
                    </a:lnTo>
                    <a:lnTo>
                      <a:pt x="18" y="360"/>
                    </a:lnTo>
                    <a:lnTo>
                      <a:pt x="0" y="342"/>
                    </a:lnTo>
                    <a:lnTo>
                      <a:pt x="0" y="317"/>
                    </a:lnTo>
                    <a:lnTo>
                      <a:pt x="0" y="290"/>
                    </a:lnTo>
                    <a:lnTo>
                      <a:pt x="0" y="272"/>
                    </a:lnTo>
                    <a:lnTo>
                      <a:pt x="0" y="247"/>
                    </a:lnTo>
                    <a:lnTo>
                      <a:pt x="0" y="218"/>
                    </a:lnTo>
                    <a:lnTo>
                      <a:pt x="0" y="193"/>
                    </a:lnTo>
                    <a:lnTo>
                      <a:pt x="0" y="167"/>
                    </a:lnTo>
                    <a:lnTo>
                      <a:pt x="0" y="149"/>
                    </a:lnTo>
                    <a:lnTo>
                      <a:pt x="29" y="131"/>
                    </a:lnTo>
                    <a:lnTo>
                      <a:pt x="54" y="112"/>
                    </a:lnTo>
                    <a:lnTo>
                      <a:pt x="80" y="94"/>
                    </a:lnTo>
                    <a:lnTo>
                      <a:pt x="105" y="69"/>
                    </a:lnTo>
                    <a:lnTo>
                      <a:pt x="135" y="51"/>
                    </a:lnTo>
                    <a:lnTo>
                      <a:pt x="160" y="33"/>
                    </a:lnTo>
                    <a:lnTo>
                      <a:pt x="186" y="18"/>
                    </a:lnTo>
                    <a:lnTo>
                      <a:pt x="214" y="0"/>
                    </a:lnTo>
                    <a:lnTo>
                      <a:pt x="240" y="8"/>
                    </a:lnTo>
                    <a:lnTo>
                      <a:pt x="277" y="18"/>
                    </a:lnTo>
                    <a:lnTo>
                      <a:pt x="302" y="18"/>
                    </a:lnTo>
                    <a:lnTo>
                      <a:pt x="326" y="26"/>
                    </a:lnTo>
                    <a:lnTo>
                      <a:pt x="356" y="33"/>
                    </a:lnTo>
                    <a:lnTo>
                      <a:pt x="381" y="44"/>
                    </a:lnTo>
                    <a:lnTo>
                      <a:pt x="407" y="44"/>
                    </a:lnTo>
                    <a:lnTo>
                      <a:pt x="432" y="51"/>
                    </a:lnTo>
                    <a:lnTo>
                      <a:pt x="461" y="69"/>
                    </a:lnTo>
                    <a:lnTo>
                      <a:pt x="480" y="81"/>
                    </a:lnTo>
                    <a:lnTo>
                      <a:pt x="494" y="88"/>
                    </a:lnTo>
                    <a:lnTo>
                      <a:pt x="523" y="106"/>
                    </a:lnTo>
                    <a:lnTo>
                      <a:pt x="541" y="112"/>
                    </a:lnTo>
                    <a:lnTo>
                      <a:pt x="555" y="131"/>
                    </a:lnTo>
                    <a:lnTo>
                      <a:pt x="574" y="142"/>
                    </a:lnTo>
                    <a:lnTo>
                      <a:pt x="603" y="157"/>
                    </a:lnTo>
                    <a:lnTo>
                      <a:pt x="610" y="167"/>
                    </a:lnTo>
                    <a:lnTo>
                      <a:pt x="617" y="185"/>
                    </a:lnTo>
                    <a:lnTo>
                      <a:pt x="617" y="203"/>
                    </a:lnTo>
                    <a:lnTo>
                      <a:pt x="628" y="211"/>
                    </a:lnTo>
                    <a:lnTo>
                      <a:pt x="635" y="229"/>
                    </a:lnTo>
                    <a:lnTo>
                      <a:pt x="646" y="247"/>
                    </a:lnTo>
                    <a:lnTo>
                      <a:pt x="653" y="254"/>
                    </a:lnTo>
                    <a:lnTo>
                      <a:pt x="664" y="272"/>
                    </a:lnTo>
                    <a:lnTo>
                      <a:pt x="653" y="280"/>
                    </a:lnTo>
                    <a:lnTo>
                      <a:pt x="646" y="298"/>
                    </a:lnTo>
                    <a:lnTo>
                      <a:pt x="635" y="309"/>
                    </a:lnTo>
                    <a:lnTo>
                      <a:pt x="628" y="327"/>
                    </a:lnTo>
                    <a:lnTo>
                      <a:pt x="617" y="335"/>
                    </a:lnTo>
                    <a:lnTo>
                      <a:pt x="610" y="342"/>
                    </a:lnTo>
                    <a:lnTo>
                      <a:pt x="603" y="360"/>
                    </a:lnTo>
                    <a:lnTo>
                      <a:pt x="592" y="371"/>
                    </a:lnTo>
                    <a:lnTo>
                      <a:pt x="592" y="389"/>
                    </a:lnTo>
                    <a:lnTo>
                      <a:pt x="585" y="396"/>
                    </a:lnTo>
                    <a:lnTo>
                      <a:pt x="585" y="414"/>
                    </a:lnTo>
                    <a:lnTo>
                      <a:pt x="585" y="432"/>
                    </a:lnTo>
                    <a:lnTo>
                      <a:pt x="574" y="439"/>
                    </a:lnTo>
                    <a:lnTo>
                      <a:pt x="574" y="457"/>
                    </a:lnTo>
                    <a:lnTo>
                      <a:pt x="567" y="475"/>
                    </a:lnTo>
                    <a:lnTo>
                      <a:pt x="567" y="48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4" name="Freeform 693"/>
              <p:cNvSpPr>
                <a:spLocks/>
              </p:cNvSpPr>
              <p:nvPr/>
            </p:nvSpPr>
            <p:spPr bwMode="auto">
              <a:xfrm>
                <a:off x="3302" y="1526"/>
                <a:ext cx="137" cy="108"/>
              </a:xfrm>
              <a:custGeom>
                <a:avLst/>
                <a:gdLst>
                  <a:gd name="T0" fmla="*/ 29 w 548"/>
                  <a:gd name="T1" fmla="*/ 26 h 432"/>
                  <a:gd name="T2" fmla="*/ 29 w 548"/>
                  <a:gd name="T3" fmla="*/ 27 h 432"/>
                  <a:gd name="T4" fmla="*/ 26 w 548"/>
                  <a:gd name="T5" fmla="*/ 27 h 432"/>
                  <a:gd name="T6" fmla="*/ 24 w 548"/>
                  <a:gd name="T7" fmla="*/ 27 h 432"/>
                  <a:gd name="T8" fmla="*/ 21 w 548"/>
                  <a:gd name="T9" fmla="*/ 27 h 432"/>
                  <a:gd name="T10" fmla="*/ 18 w 548"/>
                  <a:gd name="T11" fmla="*/ 27 h 432"/>
                  <a:gd name="T12" fmla="*/ 15 w 548"/>
                  <a:gd name="T13" fmla="*/ 26 h 432"/>
                  <a:gd name="T14" fmla="*/ 12 w 548"/>
                  <a:gd name="T15" fmla="*/ 26 h 432"/>
                  <a:gd name="T16" fmla="*/ 9 w 548"/>
                  <a:gd name="T17" fmla="*/ 24 h 432"/>
                  <a:gd name="T18" fmla="*/ 6 w 548"/>
                  <a:gd name="T19" fmla="*/ 24 h 432"/>
                  <a:gd name="T20" fmla="*/ 5 w 548"/>
                  <a:gd name="T21" fmla="*/ 22 h 432"/>
                  <a:gd name="T22" fmla="*/ 3 w 548"/>
                  <a:gd name="T23" fmla="*/ 21 h 432"/>
                  <a:gd name="T24" fmla="*/ 1 w 548"/>
                  <a:gd name="T25" fmla="*/ 19 h 432"/>
                  <a:gd name="T26" fmla="*/ 0 w 548"/>
                  <a:gd name="T27" fmla="*/ 18 h 432"/>
                  <a:gd name="T28" fmla="*/ 0 w 548"/>
                  <a:gd name="T29" fmla="*/ 16 h 432"/>
                  <a:gd name="T30" fmla="*/ 0 w 548"/>
                  <a:gd name="T31" fmla="*/ 13 h 432"/>
                  <a:gd name="T32" fmla="*/ 0 w 548"/>
                  <a:gd name="T33" fmla="*/ 11 h 432"/>
                  <a:gd name="T34" fmla="*/ 0 w 548"/>
                  <a:gd name="T35" fmla="*/ 8 h 432"/>
                  <a:gd name="T36" fmla="*/ 3 w 548"/>
                  <a:gd name="T37" fmla="*/ 6 h 432"/>
                  <a:gd name="T38" fmla="*/ 6 w 548"/>
                  <a:gd name="T39" fmla="*/ 4 h 432"/>
                  <a:gd name="T40" fmla="*/ 9 w 548"/>
                  <a:gd name="T41" fmla="*/ 2 h 432"/>
                  <a:gd name="T42" fmla="*/ 11 w 548"/>
                  <a:gd name="T43" fmla="*/ 0 h 432"/>
                  <a:gd name="T44" fmla="*/ 14 w 548"/>
                  <a:gd name="T45" fmla="*/ 1 h 432"/>
                  <a:gd name="T46" fmla="*/ 17 w 548"/>
                  <a:gd name="T47" fmla="*/ 2 h 432"/>
                  <a:gd name="T48" fmla="*/ 20 w 548"/>
                  <a:gd name="T49" fmla="*/ 2 h 432"/>
                  <a:gd name="T50" fmla="*/ 22 w 548"/>
                  <a:gd name="T51" fmla="*/ 3 h 432"/>
                  <a:gd name="T52" fmla="*/ 24 w 548"/>
                  <a:gd name="T53" fmla="*/ 5 h 432"/>
                  <a:gd name="T54" fmla="*/ 27 w 548"/>
                  <a:gd name="T55" fmla="*/ 6 h 432"/>
                  <a:gd name="T56" fmla="*/ 29 w 548"/>
                  <a:gd name="T57" fmla="*/ 7 h 432"/>
                  <a:gd name="T58" fmla="*/ 31 w 548"/>
                  <a:gd name="T59" fmla="*/ 9 h 432"/>
                  <a:gd name="T60" fmla="*/ 32 w 548"/>
                  <a:gd name="T61" fmla="*/ 10 h 432"/>
                  <a:gd name="T62" fmla="*/ 33 w 548"/>
                  <a:gd name="T63" fmla="*/ 11 h 432"/>
                  <a:gd name="T64" fmla="*/ 33 w 548"/>
                  <a:gd name="T65" fmla="*/ 13 h 432"/>
                  <a:gd name="T66" fmla="*/ 34 w 548"/>
                  <a:gd name="T67" fmla="*/ 14 h 432"/>
                  <a:gd name="T68" fmla="*/ 33 w 548"/>
                  <a:gd name="T69" fmla="*/ 16 h 432"/>
                  <a:gd name="T70" fmla="*/ 33 w 548"/>
                  <a:gd name="T71" fmla="*/ 17 h 432"/>
                  <a:gd name="T72" fmla="*/ 32 w 548"/>
                  <a:gd name="T73" fmla="*/ 18 h 432"/>
                  <a:gd name="T74" fmla="*/ 31 w 548"/>
                  <a:gd name="T75" fmla="*/ 19 h 432"/>
                  <a:gd name="T76" fmla="*/ 31 w 548"/>
                  <a:gd name="T77" fmla="*/ 21 h 432"/>
                  <a:gd name="T78" fmla="*/ 30 w 548"/>
                  <a:gd name="T79" fmla="*/ 23 h 432"/>
                  <a:gd name="T80" fmla="*/ 29 w 548"/>
                  <a:gd name="T81" fmla="*/ 24 h 432"/>
                  <a:gd name="T82" fmla="*/ 29 w 548"/>
                  <a:gd name="T83" fmla="*/ 26 h 4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48" h="432">
                    <a:moveTo>
                      <a:pt x="469" y="406"/>
                    </a:moveTo>
                    <a:lnTo>
                      <a:pt x="462" y="414"/>
                    </a:lnTo>
                    <a:lnTo>
                      <a:pt x="462" y="424"/>
                    </a:lnTo>
                    <a:lnTo>
                      <a:pt x="462" y="432"/>
                    </a:lnTo>
                    <a:lnTo>
                      <a:pt x="436" y="432"/>
                    </a:lnTo>
                    <a:lnTo>
                      <a:pt x="418" y="432"/>
                    </a:lnTo>
                    <a:lnTo>
                      <a:pt x="389" y="432"/>
                    </a:lnTo>
                    <a:lnTo>
                      <a:pt x="375" y="432"/>
                    </a:lnTo>
                    <a:lnTo>
                      <a:pt x="345" y="432"/>
                    </a:lnTo>
                    <a:lnTo>
                      <a:pt x="327" y="432"/>
                    </a:lnTo>
                    <a:lnTo>
                      <a:pt x="302" y="432"/>
                    </a:lnTo>
                    <a:lnTo>
                      <a:pt x="284" y="432"/>
                    </a:lnTo>
                    <a:lnTo>
                      <a:pt x="258" y="424"/>
                    </a:lnTo>
                    <a:lnTo>
                      <a:pt x="233" y="414"/>
                    </a:lnTo>
                    <a:lnTo>
                      <a:pt x="215" y="414"/>
                    </a:lnTo>
                    <a:lnTo>
                      <a:pt x="185" y="406"/>
                    </a:lnTo>
                    <a:lnTo>
                      <a:pt x="160" y="399"/>
                    </a:lnTo>
                    <a:lnTo>
                      <a:pt x="142" y="388"/>
                    </a:lnTo>
                    <a:lnTo>
                      <a:pt x="117" y="388"/>
                    </a:lnTo>
                    <a:lnTo>
                      <a:pt x="99" y="381"/>
                    </a:lnTo>
                    <a:lnTo>
                      <a:pt x="81" y="370"/>
                    </a:lnTo>
                    <a:lnTo>
                      <a:pt x="73" y="352"/>
                    </a:lnTo>
                    <a:lnTo>
                      <a:pt x="55" y="345"/>
                    </a:lnTo>
                    <a:lnTo>
                      <a:pt x="48" y="338"/>
                    </a:lnTo>
                    <a:lnTo>
                      <a:pt x="37" y="320"/>
                    </a:lnTo>
                    <a:lnTo>
                      <a:pt x="19" y="309"/>
                    </a:lnTo>
                    <a:lnTo>
                      <a:pt x="12" y="302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0" y="124"/>
                    </a:lnTo>
                    <a:lnTo>
                      <a:pt x="19" y="106"/>
                    </a:lnTo>
                    <a:lnTo>
                      <a:pt x="48" y="88"/>
                    </a:lnTo>
                    <a:lnTo>
                      <a:pt x="63" y="80"/>
                    </a:lnTo>
                    <a:lnTo>
                      <a:pt x="91" y="62"/>
                    </a:lnTo>
                    <a:lnTo>
                      <a:pt x="109" y="43"/>
                    </a:lnTo>
                    <a:lnTo>
                      <a:pt x="135" y="37"/>
                    </a:lnTo>
                    <a:lnTo>
                      <a:pt x="153" y="19"/>
                    </a:lnTo>
                    <a:lnTo>
                      <a:pt x="178" y="0"/>
                    </a:lnTo>
                    <a:lnTo>
                      <a:pt x="197" y="12"/>
                    </a:lnTo>
                    <a:lnTo>
                      <a:pt x="221" y="12"/>
                    </a:lnTo>
                    <a:lnTo>
                      <a:pt x="240" y="19"/>
                    </a:lnTo>
                    <a:lnTo>
                      <a:pt x="266" y="25"/>
                    </a:lnTo>
                    <a:lnTo>
                      <a:pt x="294" y="25"/>
                    </a:lnTo>
                    <a:lnTo>
                      <a:pt x="312" y="37"/>
                    </a:lnTo>
                    <a:lnTo>
                      <a:pt x="338" y="37"/>
                    </a:lnTo>
                    <a:lnTo>
                      <a:pt x="356" y="43"/>
                    </a:lnTo>
                    <a:lnTo>
                      <a:pt x="375" y="55"/>
                    </a:lnTo>
                    <a:lnTo>
                      <a:pt x="389" y="73"/>
                    </a:lnTo>
                    <a:lnTo>
                      <a:pt x="407" y="80"/>
                    </a:lnTo>
                    <a:lnTo>
                      <a:pt x="426" y="88"/>
                    </a:lnTo>
                    <a:lnTo>
                      <a:pt x="444" y="98"/>
                    </a:lnTo>
                    <a:lnTo>
                      <a:pt x="462" y="106"/>
                    </a:lnTo>
                    <a:lnTo>
                      <a:pt x="480" y="124"/>
                    </a:lnTo>
                    <a:lnTo>
                      <a:pt x="498" y="134"/>
                    </a:lnTo>
                    <a:lnTo>
                      <a:pt x="505" y="142"/>
                    </a:lnTo>
                    <a:lnTo>
                      <a:pt x="505" y="160"/>
                    </a:lnTo>
                    <a:lnTo>
                      <a:pt x="512" y="167"/>
                    </a:lnTo>
                    <a:lnTo>
                      <a:pt x="523" y="178"/>
                    </a:lnTo>
                    <a:lnTo>
                      <a:pt x="530" y="197"/>
                    </a:lnTo>
                    <a:lnTo>
                      <a:pt x="530" y="203"/>
                    </a:lnTo>
                    <a:lnTo>
                      <a:pt x="541" y="211"/>
                    </a:lnTo>
                    <a:lnTo>
                      <a:pt x="548" y="229"/>
                    </a:lnTo>
                    <a:lnTo>
                      <a:pt x="541" y="240"/>
                    </a:lnTo>
                    <a:lnTo>
                      <a:pt x="530" y="248"/>
                    </a:lnTo>
                    <a:lnTo>
                      <a:pt x="523" y="258"/>
                    </a:lnTo>
                    <a:lnTo>
                      <a:pt x="523" y="266"/>
                    </a:lnTo>
                    <a:lnTo>
                      <a:pt x="512" y="284"/>
                    </a:lnTo>
                    <a:lnTo>
                      <a:pt x="505" y="291"/>
                    </a:lnTo>
                    <a:lnTo>
                      <a:pt x="498" y="302"/>
                    </a:lnTo>
                    <a:lnTo>
                      <a:pt x="487" y="309"/>
                    </a:lnTo>
                    <a:lnTo>
                      <a:pt x="487" y="327"/>
                    </a:lnTo>
                    <a:lnTo>
                      <a:pt x="487" y="338"/>
                    </a:lnTo>
                    <a:lnTo>
                      <a:pt x="480" y="345"/>
                    </a:lnTo>
                    <a:lnTo>
                      <a:pt x="480" y="363"/>
                    </a:lnTo>
                    <a:lnTo>
                      <a:pt x="480" y="370"/>
                    </a:lnTo>
                    <a:lnTo>
                      <a:pt x="469" y="381"/>
                    </a:lnTo>
                    <a:lnTo>
                      <a:pt x="469" y="399"/>
                    </a:lnTo>
                    <a:lnTo>
                      <a:pt x="469" y="40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5" name="Freeform 694"/>
              <p:cNvSpPr>
                <a:spLocks/>
              </p:cNvSpPr>
              <p:nvPr/>
            </p:nvSpPr>
            <p:spPr bwMode="auto">
              <a:xfrm>
                <a:off x="3327" y="1544"/>
                <a:ext cx="110" cy="85"/>
              </a:xfrm>
              <a:custGeom>
                <a:avLst/>
                <a:gdLst>
                  <a:gd name="T0" fmla="*/ 23 w 442"/>
                  <a:gd name="T1" fmla="*/ 21 h 341"/>
                  <a:gd name="T2" fmla="*/ 22 w 442"/>
                  <a:gd name="T3" fmla="*/ 21 h 341"/>
                  <a:gd name="T4" fmla="*/ 20 w 442"/>
                  <a:gd name="T5" fmla="*/ 21 h 341"/>
                  <a:gd name="T6" fmla="*/ 17 w 442"/>
                  <a:gd name="T7" fmla="*/ 21 h 341"/>
                  <a:gd name="T8" fmla="*/ 15 w 442"/>
                  <a:gd name="T9" fmla="*/ 21 h 341"/>
                  <a:gd name="T10" fmla="*/ 13 w 442"/>
                  <a:gd name="T11" fmla="*/ 21 h 341"/>
                  <a:gd name="T12" fmla="*/ 10 w 442"/>
                  <a:gd name="T13" fmla="*/ 20 h 341"/>
                  <a:gd name="T14" fmla="*/ 8 w 442"/>
                  <a:gd name="T15" fmla="*/ 20 h 341"/>
                  <a:gd name="T16" fmla="*/ 6 w 442"/>
                  <a:gd name="T17" fmla="*/ 19 h 341"/>
                  <a:gd name="T18" fmla="*/ 4 w 442"/>
                  <a:gd name="T19" fmla="*/ 18 h 341"/>
                  <a:gd name="T20" fmla="*/ 3 w 442"/>
                  <a:gd name="T21" fmla="*/ 17 h 341"/>
                  <a:gd name="T22" fmla="*/ 1 w 442"/>
                  <a:gd name="T23" fmla="*/ 16 h 341"/>
                  <a:gd name="T24" fmla="*/ 0 w 442"/>
                  <a:gd name="T25" fmla="*/ 15 h 341"/>
                  <a:gd name="T26" fmla="*/ 0 w 442"/>
                  <a:gd name="T27" fmla="*/ 13 h 341"/>
                  <a:gd name="T28" fmla="*/ 0 w 442"/>
                  <a:gd name="T29" fmla="*/ 11 h 341"/>
                  <a:gd name="T30" fmla="*/ 0 w 442"/>
                  <a:gd name="T31" fmla="*/ 9 h 341"/>
                  <a:gd name="T32" fmla="*/ 0 w 442"/>
                  <a:gd name="T33" fmla="*/ 7 h 341"/>
                  <a:gd name="T34" fmla="*/ 1 w 442"/>
                  <a:gd name="T35" fmla="*/ 5 h 341"/>
                  <a:gd name="T36" fmla="*/ 3 w 442"/>
                  <a:gd name="T37" fmla="*/ 4 h 341"/>
                  <a:gd name="T38" fmla="*/ 5 w 442"/>
                  <a:gd name="T39" fmla="*/ 2 h 341"/>
                  <a:gd name="T40" fmla="*/ 7 w 442"/>
                  <a:gd name="T41" fmla="*/ 1 h 341"/>
                  <a:gd name="T42" fmla="*/ 10 w 442"/>
                  <a:gd name="T43" fmla="*/ 0 h 341"/>
                  <a:gd name="T44" fmla="*/ 12 w 442"/>
                  <a:gd name="T45" fmla="*/ 1 h 341"/>
                  <a:gd name="T46" fmla="*/ 14 w 442"/>
                  <a:gd name="T47" fmla="*/ 1 h 341"/>
                  <a:gd name="T48" fmla="*/ 17 w 442"/>
                  <a:gd name="T49" fmla="*/ 2 h 341"/>
                  <a:gd name="T50" fmla="*/ 19 w 442"/>
                  <a:gd name="T51" fmla="*/ 3 h 341"/>
                  <a:gd name="T52" fmla="*/ 20 w 442"/>
                  <a:gd name="T53" fmla="*/ 4 h 341"/>
                  <a:gd name="T54" fmla="*/ 22 w 442"/>
                  <a:gd name="T55" fmla="*/ 5 h 341"/>
                  <a:gd name="T56" fmla="*/ 24 w 442"/>
                  <a:gd name="T57" fmla="*/ 6 h 341"/>
                  <a:gd name="T58" fmla="*/ 25 w 442"/>
                  <a:gd name="T59" fmla="*/ 7 h 341"/>
                  <a:gd name="T60" fmla="*/ 26 w 442"/>
                  <a:gd name="T61" fmla="*/ 8 h 341"/>
                  <a:gd name="T62" fmla="*/ 26 w 442"/>
                  <a:gd name="T63" fmla="*/ 9 h 341"/>
                  <a:gd name="T64" fmla="*/ 27 w 442"/>
                  <a:gd name="T65" fmla="*/ 11 h 341"/>
                  <a:gd name="T66" fmla="*/ 27 w 442"/>
                  <a:gd name="T67" fmla="*/ 12 h 341"/>
                  <a:gd name="T68" fmla="*/ 26 w 442"/>
                  <a:gd name="T69" fmla="*/ 13 h 341"/>
                  <a:gd name="T70" fmla="*/ 25 w 442"/>
                  <a:gd name="T71" fmla="*/ 14 h 341"/>
                  <a:gd name="T72" fmla="*/ 24 w 442"/>
                  <a:gd name="T73" fmla="*/ 15 h 341"/>
                  <a:gd name="T74" fmla="*/ 24 w 442"/>
                  <a:gd name="T75" fmla="*/ 16 h 341"/>
                  <a:gd name="T76" fmla="*/ 24 w 442"/>
                  <a:gd name="T77" fmla="*/ 17 h 341"/>
                  <a:gd name="T78" fmla="*/ 24 w 442"/>
                  <a:gd name="T79" fmla="*/ 19 h 341"/>
                  <a:gd name="T80" fmla="*/ 23 w 442"/>
                  <a:gd name="T81" fmla="*/ 20 h 3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42" h="341">
                    <a:moveTo>
                      <a:pt x="370" y="326"/>
                    </a:moveTo>
                    <a:lnTo>
                      <a:pt x="370" y="333"/>
                    </a:lnTo>
                    <a:lnTo>
                      <a:pt x="370" y="341"/>
                    </a:lnTo>
                    <a:lnTo>
                      <a:pt x="351" y="341"/>
                    </a:lnTo>
                    <a:lnTo>
                      <a:pt x="337" y="341"/>
                    </a:lnTo>
                    <a:lnTo>
                      <a:pt x="319" y="341"/>
                    </a:lnTo>
                    <a:lnTo>
                      <a:pt x="300" y="341"/>
                    </a:lnTo>
                    <a:lnTo>
                      <a:pt x="282" y="341"/>
                    </a:lnTo>
                    <a:lnTo>
                      <a:pt x="264" y="341"/>
                    </a:lnTo>
                    <a:lnTo>
                      <a:pt x="239" y="341"/>
                    </a:lnTo>
                    <a:lnTo>
                      <a:pt x="221" y="341"/>
                    </a:lnTo>
                    <a:lnTo>
                      <a:pt x="203" y="333"/>
                    </a:lnTo>
                    <a:lnTo>
                      <a:pt x="185" y="333"/>
                    </a:lnTo>
                    <a:lnTo>
                      <a:pt x="167" y="326"/>
                    </a:lnTo>
                    <a:lnTo>
                      <a:pt x="152" y="326"/>
                    </a:lnTo>
                    <a:lnTo>
                      <a:pt x="134" y="315"/>
                    </a:lnTo>
                    <a:lnTo>
                      <a:pt x="116" y="315"/>
                    </a:lnTo>
                    <a:lnTo>
                      <a:pt x="98" y="308"/>
                    </a:lnTo>
                    <a:lnTo>
                      <a:pt x="79" y="297"/>
                    </a:lnTo>
                    <a:lnTo>
                      <a:pt x="73" y="290"/>
                    </a:lnTo>
                    <a:lnTo>
                      <a:pt x="61" y="279"/>
                    </a:lnTo>
                    <a:lnTo>
                      <a:pt x="43" y="272"/>
                    </a:lnTo>
                    <a:lnTo>
                      <a:pt x="36" y="265"/>
                    </a:lnTo>
                    <a:lnTo>
                      <a:pt x="25" y="254"/>
                    </a:lnTo>
                    <a:lnTo>
                      <a:pt x="18" y="247"/>
                    </a:lnTo>
                    <a:lnTo>
                      <a:pt x="10" y="236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93"/>
                    </a:lnTo>
                    <a:lnTo>
                      <a:pt x="0" y="175"/>
                    </a:lnTo>
                    <a:lnTo>
                      <a:pt x="0" y="167"/>
                    </a:lnTo>
                    <a:lnTo>
                      <a:pt x="0" y="148"/>
                    </a:lnTo>
                    <a:lnTo>
                      <a:pt x="0" y="130"/>
                    </a:lnTo>
                    <a:lnTo>
                      <a:pt x="0" y="112"/>
                    </a:lnTo>
                    <a:lnTo>
                      <a:pt x="0" y="94"/>
                    </a:lnTo>
                    <a:lnTo>
                      <a:pt x="18" y="87"/>
                    </a:lnTo>
                    <a:lnTo>
                      <a:pt x="36" y="69"/>
                    </a:lnTo>
                    <a:lnTo>
                      <a:pt x="54" y="61"/>
                    </a:lnTo>
                    <a:lnTo>
                      <a:pt x="73" y="51"/>
                    </a:lnTo>
                    <a:lnTo>
                      <a:pt x="86" y="33"/>
                    </a:lnTo>
                    <a:lnTo>
                      <a:pt x="104" y="25"/>
                    </a:lnTo>
                    <a:lnTo>
                      <a:pt x="122" y="15"/>
                    </a:lnTo>
                    <a:lnTo>
                      <a:pt x="141" y="0"/>
                    </a:lnTo>
                    <a:lnTo>
                      <a:pt x="159" y="7"/>
                    </a:lnTo>
                    <a:lnTo>
                      <a:pt x="177" y="7"/>
                    </a:lnTo>
                    <a:lnTo>
                      <a:pt x="195" y="15"/>
                    </a:lnTo>
                    <a:lnTo>
                      <a:pt x="213" y="15"/>
                    </a:lnTo>
                    <a:lnTo>
                      <a:pt x="228" y="25"/>
                    </a:lnTo>
                    <a:lnTo>
                      <a:pt x="246" y="25"/>
                    </a:lnTo>
                    <a:lnTo>
                      <a:pt x="276" y="33"/>
                    </a:lnTo>
                    <a:lnTo>
                      <a:pt x="290" y="33"/>
                    </a:lnTo>
                    <a:lnTo>
                      <a:pt x="300" y="43"/>
                    </a:lnTo>
                    <a:lnTo>
                      <a:pt x="319" y="51"/>
                    </a:lnTo>
                    <a:lnTo>
                      <a:pt x="327" y="61"/>
                    </a:lnTo>
                    <a:lnTo>
                      <a:pt x="345" y="69"/>
                    </a:lnTo>
                    <a:lnTo>
                      <a:pt x="351" y="76"/>
                    </a:lnTo>
                    <a:lnTo>
                      <a:pt x="370" y="87"/>
                    </a:lnTo>
                    <a:lnTo>
                      <a:pt x="381" y="94"/>
                    </a:lnTo>
                    <a:lnTo>
                      <a:pt x="399" y="105"/>
                    </a:lnTo>
                    <a:lnTo>
                      <a:pt x="399" y="112"/>
                    </a:lnTo>
                    <a:lnTo>
                      <a:pt x="406" y="124"/>
                    </a:lnTo>
                    <a:lnTo>
                      <a:pt x="413" y="130"/>
                    </a:lnTo>
                    <a:lnTo>
                      <a:pt x="413" y="138"/>
                    </a:lnTo>
                    <a:lnTo>
                      <a:pt x="424" y="148"/>
                    </a:lnTo>
                    <a:lnTo>
                      <a:pt x="431" y="156"/>
                    </a:lnTo>
                    <a:lnTo>
                      <a:pt x="431" y="175"/>
                    </a:lnTo>
                    <a:lnTo>
                      <a:pt x="442" y="185"/>
                    </a:lnTo>
                    <a:lnTo>
                      <a:pt x="431" y="193"/>
                    </a:lnTo>
                    <a:lnTo>
                      <a:pt x="424" y="200"/>
                    </a:lnTo>
                    <a:lnTo>
                      <a:pt x="413" y="211"/>
                    </a:lnTo>
                    <a:lnTo>
                      <a:pt x="406" y="218"/>
                    </a:lnTo>
                    <a:lnTo>
                      <a:pt x="406" y="229"/>
                    </a:lnTo>
                    <a:lnTo>
                      <a:pt x="399" y="236"/>
                    </a:lnTo>
                    <a:lnTo>
                      <a:pt x="388" y="247"/>
                    </a:lnTo>
                    <a:lnTo>
                      <a:pt x="388" y="254"/>
                    </a:lnTo>
                    <a:lnTo>
                      <a:pt x="388" y="265"/>
                    </a:lnTo>
                    <a:lnTo>
                      <a:pt x="388" y="272"/>
                    </a:lnTo>
                    <a:lnTo>
                      <a:pt x="381" y="279"/>
                    </a:lnTo>
                    <a:lnTo>
                      <a:pt x="381" y="297"/>
                    </a:lnTo>
                    <a:lnTo>
                      <a:pt x="381" y="308"/>
                    </a:lnTo>
                    <a:lnTo>
                      <a:pt x="381" y="315"/>
                    </a:lnTo>
                    <a:lnTo>
                      <a:pt x="370" y="326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6" name="Freeform 695"/>
              <p:cNvSpPr>
                <a:spLocks/>
              </p:cNvSpPr>
              <p:nvPr/>
            </p:nvSpPr>
            <p:spPr bwMode="auto">
              <a:xfrm>
                <a:off x="3351" y="1561"/>
                <a:ext cx="83" cy="66"/>
              </a:xfrm>
              <a:custGeom>
                <a:avLst/>
                <a:gdLst>
                  <a:gd name="T0" fmla="*/ 18 w 333"/>
                  <a:gd name="T1" fmla="*/ 16 h 264"/>
                  <a:gd name="T2" fmla="*/ 18 w 333"/>
                  <a:gd name="T3" fmla="*/ 17 h 264"/>
                  <a:gd name="T4" fmla="*/ 10 w 333"/>
                  <a:gd name="T5" fmla="*/ 16 h 264"/>
                  <a:gd name="T6" fmla="*/ 4 w 333"/>
                  <a:gd name="T7" fmla="*/ 14 h 264"/>
                  <a:gd name="T8" fmla="*/ 0 w 333"/>
                  <a:gd name="T9" fmla="*/ 11 h 264"/>
                  <a:gd name="T10" fmla="*/ 0 w 333"/>
                  <a:gd name="T11" fmla="*/ 4 h 264"/>
                  <a:gd name="T12" fmla="*/ 6 w 333"/>
                  <a:gd name="T13" fmla="*/ 0 h 264"/>
                  <a:gd name="T14" fmla="*/ 14 w 333"/>
                  <a:gd name="T15" fmla="*/ 2 h 264"/>
                  <a:gd name="T16" fmla="*/ 19 w 333"/>
                  <a:gd name="T17" fmla="*/ 5 h 264"/>
                  <a:gd name="T18" fmla="*/ 21 w 333"/>
                  <a:gd name="T19" fmla="*/ 8 h 264"/>
                  <a:gd name="T20" fmla="*/ 19 w 333"/>
                  <a:gd name="T21" fmla="*/ 12 h 264"/>
                  <a:gd name="T22" fmla="*/ 18 w 333"/>
                  <a:gd name="T23" fmla="*/ 16 h 2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3" h="264">
                    <a:moveTo>
                      <a:pt x="283" y="246"/>
                    </a:moveTo>
                    <a:lnTo>
                      <a:pt x="283" y="264"/>
                    </a:lnTo>
                    <a:lnTo>
                      <a:pt x="166" y="257"/>
                    </a:lnTo>
                    <a:lnTo>
                      <a:pt x="61" y="228"/>
                    </a:lnTo>
                    <a:lnTo>
                      <a:pt x="0" y="178"/>
                    </a:lnTo>
                    <a:lnTo>
                      <a:pt x="0" y="69"/>
                    </a:lnTo>
                    <a:lnTo>
                      <a:pt x="105" y="0"/>
                    </a:lnTo>
                    <a:lnTo>
                      <a:pt x="221" y="25"/>
                    </a:lnTo>
                    <a:lnTo>
                      <a:pt x="301" y="79"/>
                    </a:lnTo>
                    <a:lnTo>
                      <a:pt x="333" y="131"/>
                    </a:lnTo>
                    <a:lnTo>
                      <a:pt x="301" y="185"/>
                    </a:lnTo>
                    <a:lnTo>
                      <a:pt x="283" y="24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7" name="Freeform 696"/>
              <p:cNvSpPr>
                <a:spLocks/>
              </p:cNvSpPr>
              <p:nvPr/>
            </p:nvSpPr>
            <p:spPr bwMode="auto">
              <a:xfrm>
                <a:off x="3417" y="1105"/>
                <a:ext cx="252" cy="342"/>
              </a:xfrm>
              <a:custGeom>
                <a:avLst/>
                <a:gdLst>
                  <a:gd name="T0" fmla="*/ 59 w 1004"/>
                  <a:gd name="T1" fmla="*/ 76 h 1368"/>
                  <a:gd name="T2" fmla="*/ 63 w 1004"/>
                  <a:gd name="T3" fmla="*/ 76 h 1368"/>
                  <a:gd name="T4" fmla="*/ 62 w 1004"/>
                  <a:gd name="T5" fmla="*/ 48 h 1368"/>
                  <a:gd name="T6" fmla="*/ 54 w 1004"/>
                  <a:gd name="T7" fmla="*/ 19 h 1368"/>
                  <a:gd name="T8" fmla="*/ 40 w 1004"/>
                  <a:gd name="T9" fmla="*/ 3 h 1368"/>
                  <a:gd name="T10" fmla="*/ 17 w 1004"/>
                  <a:gd name="T11" fmla="*/ 0 h 1368"/>
                  <a:gd name="T12" fmla="*/ 0 w 1004"/>
                  <a:gd name="T13" fmla="*/ 25 h 1368"/>
                  <a:gd name="T14" fmla="*/ 7 w 1004"/>
                  <a:gd name="T15" fmla="*/ 54 h 1368"/>
                  <a:gd name="T16" fmla="*/ 20 w 1004"/>
                  <a:gd name="T17" fmla="*/ 76 h 1368"/>
                  <a:gd name="T18" fmla="*/ 34 w 1004"/>
                  <a:gd name="T19" fmla="*/ 86 h 1368"/>
                  <a:gd name="T20" fmla="*/ 45 w 1004"/>
                  <a:gd name="T21" fmla="*/ 78 h 1368"/>
                  <a:gd name="T22" fmla="*/ 59 w 1004"/>
                  <a:gd name="T23" fmla="*/ 76 h 13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4" h="1368">
                    <a:moveTo>
                      <a:pt x="943" y="1215"/>
                    </a:moveTo>
                    <a:lnTo>
                      <a:pt x="1004" y="1208"/>
                    </a:lnTo>
                    <a:lnTo>
                      <a:pt x="986" y="765"/>
                    </a:lnTo>
                    <a:lnTo>
                      <a:pt x="856" y="298"/>
                    </a:lnTo>
                    <a:lnTo>
                      <a:pt x="642" y="44"/>
                    </a:lnTo>
                    <a:lnTo>
                      <a:pt x="272" y="0"/>
                    </a:lnTo>
                    <a:lnTo>
                      <a:pt x="0" y="395"/>
                    </a:lnTo>
                    <a:lnTo>
                      <a:pt x="104" y="856"/>
                    </a:lnTo>
                    <a:lnTo>
                      <a:pt x="315" y="1208"/>
                    </a:lnTo>
                    <a:lnTo>
                      <a:pt x="536" y="1368"/>
                    </a:lnTo>
                    <a:lnTo>
                      <a:pt x="721" y="1245"/>
                    </a:lnTo>
                    <a:lnTo>
                      <a:pt x="943" y="121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8" name="Freeform 697"/>
              <p:cNvSpPr>
                <a:spLocks/>
              </p:cNvSpPr>
              <p:nvPr/>
            </p:nvSpPr>
            <p:spPr bwMode="auto">
              <a:xfrm>
                <a:off x="3434" y="1131"/>
                <a:ext cx="230" cy="313"/>
              </a:xfrm>
              <a:custGeom>
                <a:avLst/>
                <a:gdLst>
                  <a:gd name="T0" fmla="*/ 54 w 918"/>
                  <a:gd name="T1" fmla="*/ 70 h 1252"/>
                  <a:gd name="T2" fmla="*/ 56 w 918"/>
                  <a:gd name="T3" fmla="*/ 70 h 1252"/>
                  <a:gd name="T4" fmla="*/ 56 w 918"/>
                  <a:gd name="T5" fmla="*/ 70 h 1252"/>
                  <a:gd name="T6" fmla="*/ 58 w 918"/>
                  <a:gd name="T7" fmla="*/ 69 h 1252"/>
                  <a:gd name="T8" fmla="*/ 58 w 918"/>
                  <a:gd name="T9" fmla="*/ 63 h 1252"/>
                  <a:gd name="T10" fmla="*/ 57 w 918"/>
                  <a:gd name="T11" fmla="*/ 57 h 1252"/>
                  <a:gd name="T12" fmla="*/ 57 w 918"/>
                  <a:gd name="T13" fmla="*/ 50 h 1252"/>
                  <a:gd name="T14" fmla="*/ 56 w 918"/>
                  <a:gd name="T15" fmla="*/ 44 h 1252"/>
                  <a:gd name="T16" fmla="*/ 55 w 918"/>
                  <a:gd name="T17" fmla="*/ 38 h 1252"/>
                  <a:gd name="T18" fmla="*/ 53 w 918"/>
                  <a:gd name="T19" fmla="*/ 31 h 1252"/>
                  <a:gd name="T20" fmla="*/ 51 w 918"/>
                  <a:gd name="T21" fmla="*/ 24 h 1252"/>
                  <a:gd name="T22" fmla="*/ 49 w 918"/>
                  <a:gd name="T23" fmla="*/ 18 h 1252"/>
                  <a:gd name="T24" fmla="*/ 47 w 918"/>
                  <a:gd name="T25" fmla="*/ 14 h 1252"/>
                  <a:gd name="T26" fmla="*/ 43 w 918"/>
                  <a:gd name="T27" fmla="*/ 10 h 1252"/>
                  <a:gd name="T28" fmla="*/ 40 w 918"/>
                  <a:gd name="T29" fmla="*/ 6 h 1252"/>
                  <a:gd name="T30" fmla="*/ 37 w 918"/>
                  <a:gd name="T31" fmla="*/ 2 h 1252"/>
                  <a:gd name="T32" fmla="*/ 32 w 918"/>
                  <a:gd name="T33" fmla="*/ 2 h 1252"/>
                  <a:gd name="T34" fmla="*/ 26 w 918"/>
                  <a:gd name="T35" fmla="*/ 1 h 1252"/>
                  <a:gd name="T36" fmla="*/ 21 w 918"/>
                  <a:gd name="T37" fmla="*/ 1 h 1252"/>
                  <a:gd name="T38" fmla="*/ 16 w 918"/>
                  <a:gd name="T39" fmla="*/ 0 h 1252"/>
                  <a:gd name="T40" fmla="*/ 12 w 918"/>
                  <a:gd name="T41" fmla="*/ 6 h 1252"/>
                  <a:gd name="T42" fmla="*/ 8 w 918"/>
                  <a:gd name="T43" fmla="*/ 12 h 1252"/>
                  <a:gd name="T44" fmla="*/ 4 w 918"/>
                  <a:gd name="T45" fmla="*/ 17 h 1252"/>
                  <a:gd name="T46" fmla="*/ 0 w 918"/>
                  <a:gd name="T47" fmla="*/ 23 h 1252"/>
                  <a:gd name="T48" fmla="*/ 2 w 918"/>
                  <a:gd name="T49" fmla="*/ 29 h 1252"/>
                  <a:gd name="T50" fmla="*/ 4 w 918"/>
                  <a:gd name="T51" fmla="*/ 36 h 1252"/>
                  <a:gd name="T52" fmla="*/ 5 w 918"/>
                  <a:gd name="T53" fmla="*/ 43 h 1252"/>
                  <a:gd name="T54" fmla="*/ 6 w 918"/>
                  <a:gd name="T55" fmla="*/ 49 h 1252"/>
                  <a:gd name="T56" fmla="*/ 9 w 918"/>
                  <a:gd name="T57" fmla="*/ 54 h 1252"/>
                  <a:gd name="T58" fmla="*/ 12 w 918"/>
                  <a:gd name="T59" fmla="*/ 59 h 1252"/>
                  <a:gd name="T60" fmla="*/ 15 w 918"/>
                  <a:gd name="T61" fmla="*/ 64 h 1252"/>
                  <a:gd name="T62" fmla="*/ 18 w 918"/>
                  <a:gd name="T63" fmla="*/ 69 h 1252"/>
                  <a:gd name="T64" fmla="*/ 21 w 918"/>
                  <a:gd name="T65" fmla="*/ 72 h 1252"/>
                  <a:gd name="T66" fmla="*/ 24 w 918"/>
                  <a:gd name="T67" fmla="*/ 74 h 1252"/>
                  <a:gd name="T68" fmla="*/ 28 w 918"/>
                  <a:gd name="T69" fmla="*/ 76 h 1252"/>
                  <a:gd name="T70" fmla="*/ 31 w 918"/>
                  <a:gd name="T71" fmla="*/ 78 h 1252"/>
                  <a:gd name="T72" fmla="*/ 33 w 918"/>
                  <a:gd name="T73" fmla="*/ 77 h 1252"/>
                  <a:gd name="T74" fmla="*/ 36 w 918"/>
                  <a:gd name="T75" fmla="*/ 75 h 1252"/>
                  <a:gd name="T76" fmla="*/ 39 w 918"/>
                  <a:gd name="T77" fmla="*/ 73 h 1252"/>
                  <a:gd name="T78" fmla="*/ 42 w 918"/>
                  <a:gd name="T79" fmla="*/ 71 h 1252"/>
                  <a:gd name="T80" fmla="*/ 45 w 918"/>
                  <a:gd name="T81" fmla="*/ 71 h 1252"/>
                  <a:gd name="T82" fmla="*/ 48 w 918"/>
                  <a:gd name="T83" fmla="*/ 71 h 1252"/>
                  <a:gd name="T84" fmla="*/ 51 w 918"/>
                  <a:gd name="T85" fmla="*/ 70 h 1252"/>
                  <a:gd name="T86" fmla="*/ 54 w 918"/>
                  <a:gd name="T87" fmla="*/ 70 h 125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18" h="1252">
                    <a:moveTo>
                      <a:pt x="857" y="1110"/>
                    </a:moveTo>
                    <a:lnTo>
                      <a:pt x="867" y="1110"/>
                    </a:lnTo>
                    <a:lnTo>
                      <a:pt x="875" y="1110"/>
                    </a:lnTo>
                    <a:lnTo>
                      <a:pt x="885" y="1110"/>
                    </a:lnTo>
                    <a:lnTo>
                      <a:pt x="893" y="1110"/>
                    </a:lnTo>
                    <a:lnTo>
                      <a:pt x="900" y="1110"/>
                    </a:lnTo>
                    <a:lnTo>
                      <a:pt x="911" y="1103"/>
                    </a:lnTo>
                    <a:lnTo>
                      <a:pt x="918" y="1103"/>
                    </a:lnTo>
                    <a:lnTo>
                      <a:pt x="918" y="1059"/>
                    </a:lnTo>
                    <a:lnTo>
                      <a:pt x="918" y="1005"/>
                    </a:lnTo>
                    <a:lnTo>
                      <a:pt x="918" y="950"/>
                    </a:lnTo>
                    <a:lnTo>
                      <a:pt x="911" y="907"/>
                    </a:lnTo>
                    <a:lnTo>
                      <a:pt x="911" y="856"/>
                    </a:lnTo>
                    <a:lnTo>
                      <a:pt x="911" y="802"/>
                    </a:lnTo>
                    <a:lnTo>
                      <a:pt x="911" y="751"/>
                    </a:lnTo>
                    <a:lnTo>
                      <a:pt x="900" y="704"/>
                    </a:lnTo>
                    <a:lnTo>
                      <a:pt x="893" y="653"/>
                    </a:lnTo>
                    <a:lnTo>
                      <a:pt x="875" y="599"/>
                    </a:lnTo>
                    <a:lnTo>
                      <a:pt x="857" y="548"/>
                    </a:lnTo>
                    <a:lnTo>
                      <a:pt x="849" y="493"/>
                    </a:lnTo>
                    <a:lnTo>
                      <a:pt x="831" y="439"/>
                    </a:lnTo>
                    <a:lnTo>
                      <a:pt x="813" y="388"/>
                    </a:lnTo>
                    <a:lnTo>
                      <a:pt x="806" y="334"/>
                    </a:lnTo>
                    <a:lnTo>
                      <a:pt x="788" y="284"/>
                    </a:lnTo>
                    <a:lnTo>
                      <a:pt x="758" y="247"/>
                    </a:lnTo>
                    <a:lnTo>
                      <a:pt x="744" y="221"/>
                    </a:lnTo>
                    <a:lnTo>
                      <a:pt x="715" y="185"/>
                    </a:lnTo>
                    <a:lnTo>
                      <a:pt x="689" y="160"/>
                    </a:lnTo>
                    <a:lnTo>
                      <a:pt x="664" y="131"/>
                    </a:lnTo>
                    <a:lnTo>
                      <a:pt x="635" y="98"/>
                    </a:lnTo>
                    <a:lnTo>
                      <a:pt x="621" y="69"/>
                    </a:lnTo>
                    <a:lnTo>
                      <a:pt x="592" y="37"/>
                    </a:lnTo>
                    <a:lnTo>
                      <a:pt x="549" y="37"/>
                    </a:lnTo>
                    <a:lnTo>
                      <a:pt x="504" y="25"/>
                    </a:lnTo>
                    <a:lnTo>
                      <a:pt x="461" y="25"/>
                    </a:lnTo>
                    <a:lnTo>
                      <a:pt x="417" y="18"/>
                    </a:lnTo>
                    <a:lnTo>
                      <a:pt x="371" y="18"/>
                    </a:lnTo>
                    <a:lnTo>
                      <a:pt x="338" y="7"/>
                    </a:lnTo>
                    <a:lnTo>
                      <a:pt x="295" y="7"/>
                    </a:lnTo>
                    <a:lnTo>
                      <a:pt x="247" y="0"/>
                    </a:lnTo>
                    <a:lnTo>
                      <a:pt x="214" y="43"/>
                    </a:lnTo>
                    <a:lnTo>
                      <a:pt x="186" y="88"/>
                    </a:lnTo>
                    <a:lnTo>
                      <a:pt x="153" y="131"/>
                    </a:lnTo>
                    <a:lnTo>
                      <a:pt x="123" y="185"/>
                    </a:lnTo>
                    <a:lnTo>
                      <a:pt x="91" y="229"/>
                    </a:lnTo>
                    <a:lnTo>
                      <a:pt x="62" y="272"/>
                    </a:lnTo>
                    <a:lnTo>
                      <a:pt x="29" y="315"/>
                    </a:lnTo>
                    <a:lnTo>
                      <a:pt x="0" y="363"/>
                    </a:lnTo>
                    <a:lnTo>
                      <a:pt x="11" y="414"/>
                    </a:lnTo>
                    <a:lnTo>
                      <a:pt x="29" y="468"/>
                    </a:lnTo>
                    <a:lnTo>
                      <a:pt x="36" y="519"/>
                    </a:lnTo>
                    <a:lnTo>
                      <a:pt x="54" y="574"/>
                    </a:lnTo>
                    <a:lnTo>
                      <a:pt x="62" y="624"/>
                    </a:lnTo>
                    <a:lnTo>
                      <a:pt x="72" y="678"/>
                    </a:lnTo>
                    <a:lnTo>
                      <a:pt x="91" y="733"/>
                    </a:lnTo>
                    <a:lnTo>
                      <a:pt x="98" y="784"/>
                    </a:lnTo>
                    <a:lnTo>
                      <a:pt x="123" y="820"/>
                    </a:lnTo>
                    <a:lnTo>
                      <a:pt x="142" y="864"/>
                    </a:lnTo>
                    <a:lnTo>
                      <a:pt x="171" y="900"/>
                    </a:lnTo>
                    <a:lnTo>
                      <a:pt x="196" y="944"/>
                    </a:lnTo>
                    <a:lnTo>
                      <a:pt x="214" y="987"/>
                    </a:lnTo>
                    <a:lnTo>
                      <a:pt x="240" y="1023"/>
                    </a:lnTo>
                    <a:lnTo>
                      <a:pt x="265" y="1067"/>
                    </a:lnTo>
                    <a:lnTo>
                      <a:pt x="283" y="1103"/>
                    </a:lnTo>
                    <a:lnTo>
                      <a:pt x="308" y="1121"/>
                    </a:lnTo>
                    <a:lnTo>
                      <a:pt x="338" y="1146"/>
                    </a:lnTo>
                    <a:lnTo>
                      <a:pt x="363" y="1165"/>
                    </a:lnTo>
                    <a:lnTo>
                      <a:pt x="389" y="1183"/>
                    </a:lnTo>
                    <a:lnTo>
                      <a:pt x="417" y="1201"/>
                    </a:lnTo>
                    <a:lnTo>
                      <a:pt x="443" y="1216"/>
                    </a:lnTo>
                    <a:lnTo>
                      <a:pt x="468" y="1234"/>
                    </a:lnTo>
                    <a:lnTo>
                      <a:pt x="498" y="1252"/>
                    </a:lnTo>
                    <a:lnTo>
                      <a:pt x="512" y="1234"/>
                    </a:lnTo>
                    <a:lnTo>
                      <a:pt x="530" y="1227"/>
                    </a:lnTo>
                    <a:lnTo>
                      <a:pt x="559" y="1209"/>
                    </a:lnTo>
                    <a:lnTo>
                      <a:pt x="574" y="1201"/>
                    </a:lnTo>
                    <a:lnTo>
                      <a:pt x="603" y="1183"/>
                    </a:lnTo>
                    <a:lnTo>
                      <a:pt x="621" y="1165"/>
                    </a:lnTo>
                    <a:lnTo>
                      <a:pt x="646" y="1154"/>
                    </a:lnTo>
                    <a:lnTo>
                      <a:pt x="664" y="1140"/>
                    </a:lnTo>
                    <a:lnTo>
                      <a:pt x="689" y="1140"/>
                    </a:lnTo>
                    <a:lnTo>
                      <a:pt x="715" y="1140"/>
                    </a:lnTo>
                    <a:lnTo>
                      <a:pt x="733" y="1128"/>
                    </a:lnTo>
                    <a:lnTo>
                      <a:pt x="758" y="1128"/>
                    </a:lnTo>
                    <a:lnTo>
                      <a:pt x="788" y="1121"/>
                    </a:lnTo>
                    <a:lnTo>
                      <a:pt x="813" y="1121"/>
                    </a:lnTo>
                    <a:lnTo>
                      <a:pt x="839" y="1110"/>
                    </a:lnTo>
                    <a:lnTo>
                      <a:pt x="857" y="111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9" name="Freeform 698"/>
              <p:cNvSpPr>
                <a:spLocks/>
              </p:cNvSpPr>
              <p:nvPr/>
            </p:nvSpPr>
            <p:spPr bwMode="auto">
              <a:xfrm>
                <a:off x="3453" y="1157"/>
                <a:ext cx="209" cy="285"/>
              </a:xfrm>
              <a:custGeom>
                <a:avLst/>
                <a:gdLst>
                  <a:gd name="T0" fmla="*/ 49 w 839"/>
                  <a:gd name="T1" fmla="*/ 64 h 1139"/>
                  <a:gd name="T2" fmla="*/ 50 w 839"/>
                  <a:gd name="T3" fmla="*/ 63 h 1139"/>
                  <a:gd name="T4" fmla="*/ 51 w 839"/>
                  <a:gd name="T5" fmla="*/ 63 h 1139"/>
                  <a:gd name="T6" fmla="*/ 52 w 839"/>
                  <a:gd name="T7" fmla="*/ 63 h 1139"/>
                  <a:gd name="T8" fmla="*/ 51 w 839"/>
                  <a:gd name="T9" fmla="*/ 57 h 1139"/>
                  <a:gd name="T10" fmla="*/ 51 w 839"/>
                  <a:gd name="T11" fmla="*/ 51 h 1139"/>
                  <a:gd name="T12" fmla="*/ 51 w 839"/>
                  <a:gd name="T13" fmla="*/ 46 h 1139"/>
                  <a:gd name="T14" fmla="*/ 51 w 839"/>
                  <a:gd name="T15" fmla="*/ 40 h 1139"/>
                  <a:gd name="T16" fmla="*/ 49 w 839"/>
                  <a:gd name="T17" fmla="*/ 34 h 1139"/>
                  <a:gd name="T18" fmla="*/ 48 w 839"/>
                  <a:gd name="T19" fmla="*/ 28 h 1139"/>
                  <a:gd name="T20" fmla="*/ 46 w 839"/>
                  <a:gd name="T21" fmla="*/ 22 h 1139"/>
                  <a:gd name="T22" fmla="*/ 44 w 839"/>
                  <a:gd name="T23" fmla="*/ 16 h 1139"/>
                  <a:gd name="T24" fmla="*/ 42 w 839"/>
                  <a:gd name="T25" fmla="*/ 13 h 1139"/>
                  <a:gd name="T26" fmla="*/ 39 w 839"/>
                  <a:gd name="T27" fmla="*/ 9 h 1139"/>
                  <a:gd name="T28" fmla="*/ 36 w 839"/>
                  <a:gd name="T29" fmla="*/ 6 h 1139"/>
                  <a:gd name="T30" fmla="*/ 33 w 839"/>
                  <a:gd name="T31" fmla="*/ 2 h 1139"/>
                  <a:gd name="T32" fmla="*/ 28 w 839"/>
                  <a:gd name="T33" fmla="*/ 2 h 1139"/>
                  <a:gd name="T34" fmla="*/ 23 w 839"/>
                  <a:gd name="T35" fmla="*/ 1 h 1139"/>
                  <a:gd name="T36" fmla="*/ 18 w 839"/>
                  <a:gd name="T37" fmla="*/ 1 h 1139"/>
                  <a:gd name="T38" fmla="*/ 14 w 839"/>
                  <a:gd name="T39" fmla="*/ 0 h 1139"/>
                  <a:gd name="T40" fmla="*/ 10 w 839"/>
                  <a:gd name="T41" fmla="*/ 5 h 1139"/>
                  <a:gd name="T42" fmla="*/ 6 w 839"/>
                  <a:gd name="T43" fmla="*/ 11 h 1139"/>
                  <a:gd name="T44" fmla="*/ 3 w 839"/>
                  <a:gd name="T45" fmla="*/ 16 h 1139"/>
                  <a:gd name="T46" fmla="*/ 0 w 839"/>
                  <a:gd name="T47" fmla="*/ 21 h 1139"/>
                  <a:gd name="T48" fmla="*/ 1 w 839"/>
                  <a:gd name="T49" fmla="*/ 27 h 1139"/>
                  <a:gd name="T50" fmla="*/ 3 w 839"/>
                  <a:gd name="T51" fmla="*/ 33 h 1139"/>
                  <a:gd name="T52" fmla="*/ 4 w 839"/>
                  <a:gd name="T53" fmla="*/ 39 h 1139"/>
                  <a:gd name="T54" fmla="*/ 5 w 839"/>
                  <a:gd name="T55" fmla="*/ 45 h 1139"/>
                  <a:gd name="T56" fmla="*/ 8 w 839"/>
                  <a:gd name="T57" fmla="*/ 49 h 1139"/>
                  <a:gd name="T58" fmla="*/ 11 w 839"/>
                  <a:gd name="T59" fmla="*/ 54 h 1139"/>
                  <a:gd name="T60" fmla="*/ 13 w 839"/>
                  <a:gd name="T61" fmla="*/ 59 h 1139"/>
                  <a:gd name="T62" fmla="*/ 16 w 839"/>
                  <a:gd name="T63" fmla="*/ 63 h 1139"/>
                  <a:gd name="T64" fmla="*/ 19 w 839"/>
                  <a:gd name="T65" fmla="*/ 65 h 1139"/>
                  <a:gd name="T66" fmla="*/ 22 w 839"/>
                  <a:gd name="T67" fmla="*/ 67 h 1139"/>
                  <a:gd name="T68" fmla="*/ 25 w 839"/>
                  <a:gd name="T69" fmla="*/ 69 h 1139"/>
                  <a:gd name="T70" fmla="*/ 27 w 839"/>
                  <a:gd name="T71" fmla="*/ 71 h 1139"/>
                  <a:gd name="T72" fmla="*/ 30 w 839"/>
                  <a:gd name="T73" fmla="*/ 70 h 1139"/>
                  <a:gd name="T74" fmla="*/ 32 w 839"/>
                  <a:gd name="T75" fmla="*/ 68 h 1139"/>
                  <a:gd name="T76" fmla="*/ 35 w 839"/>
                  <a:gd name="T77" fmla="*/ 66 h 1139"/>
                  <a:gd name="T78" fmla="*/ 37 w 839"/>
                  <a:gd name="T79" fmla="*/ 65 h 1139"/>
                  <a:gd name="T80" fmla="*/ 40 w 839"/>
                  <a:gd name="T81" fmla="*/ 65 h 1139"/>
                  <a:gd name="T82" fmla="*/ 43 w 839"/>
                  <a:gd name="T83" fmla="*/ 64 h 1139"/>
                  <a:gd name="T84" fmla="*/ 46 w 839"/>
                  <a:gd name="T85" fmla="*/ 64 h 1139"/>
                  <a:gd name="T86" fmla="*/ 48 w 839"/>
                  <a:gd name="T87" fmla="*/ 64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39" h="1139">
                    <a:moveTo>
                      <a:pt x="777" y="1015"/>
                    </a:moveTo>
                    <a:lnTo>
                      <a:pt x="785" y="1015"/>
                    </a:lnTo>
                    <a:lnTo>
                      <a:pt x="795" y="1004"/>
                    </a:lnTo>
                    <a:lnTo>
                      <a:pt x="803" y="1004"/>
                    </a:lnTo>
                    <a:lnTo>
                      <a:pt x="813" y="1004"/>
                    </a:lnTo>
                    <a:lnTo>
                      <a:pt x="821" y="1004"/>
                    </a:lnTo>
                    <a:lnTo>
                      <a:pt x="828" y="1004"/>
                    </a:lnTo>
                    <a:lnTo>
                      <a:pt x="839" y="1004"/>
                    </a:lnTo>
                    <a:lnTo>
                      <a:pt x="839" y="961"/>
                    </a:lnTo>
                    <a:lnTo>
                      <a:pt x="828" y="917"/>
                    </a:lnTo>
                    <a:lnTo>
                      <a:pt x="828" y="862"/>
                    </a:lnTo>
                    <a:lnTo>
                      <a:pt x="828" y="819"/>
                    </a:lnTo>
                    <a:lnTo>
                      <a:pt x="828" y="776"/>
                    </a:lnTo>
                    <a:lnTo>
                      <a:pt x="821" y="732"/>
                    </a:lnTo>
                    <a:lnTo>
                      <a:pt x="821" y="689"/>
                    </a:lnTo>
                    <a:lnTo>
                      <a:pt x="821" y="645"/>
                    </a:lnTo>
                    <a:lnTo>
                      <a:pt x="803" y="590"/>
                    </a:lnTo>
                    <a:lnTo>
                      <a:pt x="795" y="547"/>
                    </a:lnTo>
                    <a:lnTo>
                      <a:pt x="777" y="493"/>
                    </a:lnTo>
                    <a:lnTo>
                      <a:pt x="767" y="450"/>
                    </a:lnTo>
                    <a:lnTo>
                      <a:pt x="752" y="395"/>
                    </a:lnTo>
                    <a:lnTo>
                      <a:pt x="741" y="351"/>
                    </a:lnTo>
                    <a:lnTo>
                      <a:pt x="723" y="300"/>
                    </a:lnTo>
                    <a:lnTo>
                      <a:pt x="716" y="257"/>
                    </a:lnTo>
                    <a:lnTo>
                      <a:pt x="686" y="228"/>
                    </a:lnTo>
                    <a:lnTo>
                      <a:pt x="672" y="203"/>
                    </a:lnTo>
                    <a:lnTo>
                      <a:pt x="643" y="166"/>
                    </a:lnTo>
                    <a:lnTo>
                      <a:pt x="625" y="141"/>
                    </a:lnTo>
                    <a:lnTo>
                      <a:pt x="599" y="115"/>
                    </a:lnTo>
                    <a:lnTo>
                      <a:pt x="581" y="87"/>
                    </a:lnTo>
                    <a:lnTo>
                      <a:pt x="556" y="61"/>
                    </a:lnTo>
                    <a:lnTo>
                      <a:pt x="538" y="36"/>
                    </a:lnTo>
                    <a:lnTo>
                      <a:pt x="495" y="36"/>
                    </a:lnTo>
                    <a:lnTo>
                      <a:pt x="458" y="25"/>
                    </a:lnTo>
                    <a:lnTo>
                      <a:pt x="414" y="25"/>
                    </a:lnTo>
                    <a:lnTo>
                      <a:pt x="378" y="18"/>
                    </a:lnTo>
                    <a:lnTo>
                      <a:pt x="335" y="18"/>
                    </a:lnTo>
                    <a:lnTo>
                      <a:pt x="299" y="6"/>
                    </a:lnTo>
                    <a:lnTo>
                      <a:pt x="254" y="6"/>
                    </a:lnTo>
                    <a:lnTo>
                      <a:pt x="223" y="0"/>
                    </a:lnTo>
                    <a:lnTo>
                      <a:pt x="193" y="43"/>
                    </a:lnTo>
                    <a:lnTo>
                      <a:pt x="168" y="79"/>
                    </a:lnTo>
                    <a:lnTo>
                      <a:pt x="142" y="123"/>
                    </a:lnTo>
                    <a:lnTo>
                      <a:pt x="106" y="166"/>
                    </a:lnTo>
                    <a:lnTo>
                      <a:pt x="81" y="203"/>
                    </a:lnTo>
                    <a:lnTo>
                      <a:pt x="51" y="246"/>
                    </a:lnTo>
                    <a:lnTo>
                      <a:pt x="26" y="290"/>
                    </a:lnTo>
                    <a:lnTo>
                      <a:pt x="0" y="326"/>
                    </a:lnTo>
                    <a:lnTo>
                      <a:pt x="8" y="381"/>
                    </a:lnTo>
                    <a:lnTo>
                      <a:pt x="19" y="424"/>
                    </a:lnTo>
                    <a:lnTo>
                      <a:pt x="37" y="475"/>
                    </a:lnTo>
                    <a:lnTo>
                      <a:pt x="45" y="518"/>
                    </a:lnTo>
                    <a:lnTo>
                      <a:pt x="51" y="565"/>
                    </a:lnTo>
                    <a:lnTo>
                      <a:pt x="63" y="616"/>
                    </a:lnTo>
                    <a:lnTo>
                      <a:pt x="81" y="660"/>
                    </a:lnTo>
                    <a:lnTo>
                      <a:pt x="88" y="714"/>
                    </a:lnTo>
                    <a:lnTo>
                      <a:pt x="106" y="750"/>
                    </a:lnTo>
                    <a:lnTo>
                      <a:pt x="132" y="783"/>
                    </a:lnTo>
                    <a:lnTo>
                      <a:pt x="150" y="819"/>
                    </a:lnTo>
                    <a:lnTo>
                      <a:pt x="175" y="856"/>
                    </a:lnTo>
                    <a:lnTo>
                      <a:pt x="193" y="899"/>
                    </a:lnTo>
                    <a:lnTo>
                      <a:pt x="211" y="935"/>
                    </a:lnTo>
                    <a:lnTo>
                      <a:pt x="236" y="968"/>
                    </a:lnTo>
                    <a:lnTo>
                      <a:pt x="254" y="1004"/>
                    </a:lnTo>
                    <a:lnTo>
                      <a:pt x="284" y="1022"/>
                    </a:lnTo>
                    <a:lnTo>
                      <a:pt x="309" y="1040"/>
                    </a:lnTo>
                    <a:lnTo>
                      <a:pt x="327" y="1059"/>
                    </a:lnTo>
                    <a:lnTo>
                      <a:pt x="353" y="1077"/>
                    </a:lnTo>
                    <a:lnTo>
                      <a:pt x="371" y="1085"/>
                    </a:lnTo>
                    <a:lnTo>
                      <a:pt x="396" y="1103"/>
                    </a:lnTo>
                    <a:lnTo>
                      <a:pt x="426" y="1121"/>
                    </a:lnTo>
                    <a:lnTo>
                      <a:pt x="440" y="1139"/>
                    </a:lnTo>
                    <a:lnTo>
                      <a:pt x="458" y="1128"/>
                    </a:lnTo>
                    <a:lnTo>
                      <a:pt x="487" y="1110"/>
                    </a:lnTo>
                    <a:lnTo>
                      <a:pt x="502" y="1103"/>
                    </a:lnTo>
                    <a:lnTo>
                      <a:pt x="520" y="1085"/>
                    </a:lnTo>
                    <a:lnTo>
                      <a:pt x="538" y="1077"/>
                    </a:lnTo>
                    <a:lnTo>
                      <a:pt x="563" y="1059"/>
                    </a:lnTo>
                    <a:lnTo>
                      <a:pt x="581" y="1048"/>
                    </a:lnTo>
                    <a:lnTo>
                      <a:pt x="599" y="1040"/>
                    </a:lnTo>
                    <a:lnTo>
                      <a:pt x="625" y="1034"/>
                    </a:lnTo>
                    <a:lnTo>
                      <a:pt x="643" y="1034"/>
                    </a:lnTo>
                    <a:lnTo>
                      <a:pt x="672" y="1034"/>
                    </a:lnTo>
                    <a:lnTo>
                      <a:pt x="686" y="1022"/>
                    </a:lnTo>
                    <a:lnTo>
                      <a:pt x="716" y="1022"/>
                    </a:lnTo>
                    <a:lnTo>
                      <a:pt x="734" y="1015"/>
                    </a:lnTo>
                    <a:lnTo>
                      <a:pt x="759" y="1015"/>
                    </a:lnTo>
                    <a:lnTo>
                      <a:pt x="777" y="1015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0" name="Freeform 699"/>
              <p:cNvSpPr>
                <a:spLocks/>
              </p:cNvSpPr>
              <p:nvPr/>
            </p:nvSpPr>
            <p:spPr bwMode="auto">
              <a:xfrm>
                <a:off x="3470" y="1184"/>
                <a:ext cx="188" cy="255"/>
              </a:xfrm>
              <a:custGeom>
                <a:avLst/>
                <a:gdLst>
                  <a:gd name="T0" fmla="*/ 44 w 751"/>
                  <a:gd name="T1" fmla="*/ 57 h 1023"/>
                  <a:gd name="T2" fmla="*/ 45 w 751"/>
                  <a:gd name="T3" fmla="*/ 57 h 1023"/>
                  <a:gd name="T4" fmla="*/ 47 w 751"/>
                  <a:gd name="T5" fmla="*/ 57 h 1023"/>
                  <a:gd name="T6" fmla="*/ 47 w 751"/>
                  <a:gd name="T7" fmla="*/ 54 h 1023"/>
                  <a:gd name="T8" fmla="*/ 47 w 751"/>
                  <a:gd name="T9" fmla="*/ 49 h 1023"/>
                  <a:gd name="T10" fmla="*/ 47 w 751"/>
                  <a:gd name="T11" fmla="*/ 43 h 1023"/>
                  <a:gd name="T12" fmla="*/ 47 w 751"/>
                  <a:gd name="T13" fmla="*/ 38 h 1023"/>
                  <a:gd name="T14" fmla="*/ 45 w 751"/>
                  <a:gd name="T15" fmla="*/ 33 h 1023"/>
                  <a:gd name="T16" fmla="*/ 44 w 751"/>
                  <a:gd name="T17" fmla="*/ 28 h 1023"/>
                  <a:gd name="T18" fmla="*/ 42 w 751"/>
                  <a:gd name="T19" fmla="*/ 22 h 1023"/>
                  <a:gd name="T20" fmla="*/ 41 w 751"/>
                  <a:gd name="T21" fmla="*/ 17 h 1023"/>
                  <a:gd name="T22" fmla="*/ 39 w 751"/>
                  <a:gd name="T23" fmla="*/ 13 h 1023"/>
                  <a:gd name="T24" fmla="*/ 37 w 751"/>
                  <a:gd name="T25" fmla="*/ 10 h 1023"/>
                  <a:gd name="T26" fmla="*/ 34 w 751"/>
                  <a:gd name="T27" fmla="*/ 6 h 1023"/>
                  <a:gd name="T28" fmla="*/ 32 w 751"/>
                  <a:gd name="T29" fmla="*/ 3 h 1023"/>
                  <a:gd name="T30" fmla="*/ 28 w 751"/>
                  <a:gd name="T31" fmla="*/ 1 h 1023"/>
                  <a:gd name="T32" fmla="*/ 23 w 751"/>
                  <a:gd name="T33" fmla="*/ 1 h 1023"/>
                  <a:gd name="T34" fmla="*/ 19 w 751"/>
                  <a:gd name="T35" fmla="*/ 0 h 1023"/>
                  <a:gd name="T36" fmla="*/ 14 w 751"/>
                  <a:gd name="T37" fmla="*/ 0 h 1023"/>
                  <a:gd name="T38" fmla="*/ 11 w 751"/>
                  <a:gd name="T39" fmla="*/ 2 h 1023"/>
                  <a:gd name="T40" fmla="*/ 8 w 751"/>
                  <a:gd name="T41" fmla="*/ 7 h 1023"/>
                  <a:gd name="T42" fmla="*/ 5 w 751"/>
                  <a:gd name="T43" fmla="*/ 11 h 1023"/>
                  <a:gd name="T44" fmla="*/ 1 w 751"/>
                  <a:gd name="T45" fmla="*/ 16 h 1023"/>
                  <a:gd name="T46" fmla="*/ 1 w 751"/>
                  <a:gd name="T47" fmla="*/ 21 h 1023"/>
                  <a:gd name="T48" fmla="*/ 2 w 751"/>
                  <a:gd name="T49" fmla="*/ 26 h 1023"/>
                  <a:gd name="T50" fmla="*/ 3 w 751"/>
                  <a:gd name="T51" fmla="*/ 32 h 1023"/>
                  <a:gd name="T52" fmla="*/ 4 w 751"/>
                  <a:gd name="T53" fmla="*/ 37 h 1023"/>
                  <a:gd name="T54" fmla="*/ 6 w 751"/>
                  <a:gd name="T55" fmla="*/ 42 h 1023"/>
                  <a:gd name="T56" fmla="*/ 9 w 751"/>
                  <a:gd name="T57" fmla="*/ 46 h 1023"/>
                  <a:gd name="T58" fmla="*/ 11 w 751"/>
                  <a:gd name="T59" fmla="*/ 50 h 1023"/>
                  <a:gd name="T60" fmla="*/ 14 w 751"/>
                  <a:gd name="T61" fmla="*/ 54 h 1023"/>
                  <a:gd name="T62" fmla="*/ 16 w 751"/>
                  <a:gd name="T63" fmla="*/ 57 h 1023"/>
                  <a:gd name="T64" fmla="*/ 18 w 751"/>
                  <a:gd name="T65" fmla="*/ 59 h 1023"/>
                  <a:gd name="T66" fmla="*/ 21 w 751"/>
                  <a:gd name="T67" fmla="*/ 61 h 1023"/>
                  <a:gd name="T68" fmla="*/ 24 w 751"/>
                  <a:gd name="T69" fmla="*/ 63 h 1023"/>
                  <a:gd name="T70" fmla="*/ 26 w 751"/>
                  <a:gd name="T71" fmla="*/ 63 h 1023"/>
                  <a:gd name="T72" fmla="*/ 28 w 751"/>
                  <a:gd name="T73" fmla="*/ 62 h 1023"/>
                  <a:gd name="T74" fmla="*/ 31 w 751"/>
                  <a:gd name="T75" fmla="*/ 60 h 1023"/>
                  <a:gd name="T76" fmla="*/ 33 w 751"/>
                  <a:gd name="T77" fmla="*/ 59 h 1023"/>
                  <a:gd name="T78" fmla="*/ 35 w 751"/>
                  <a:gd name="T79" fmla="*/ 58 h 1023"/>
                  <a:gd name="T80" fmla="*/ 38 w 751"/>
                  <a:gd name="T81" fmla="*/ 58 h 1023"/>
                  <a:gd name="T82" fmla="*/ 40 w 751"/>
                  <a:gd name="T83" fmla="*/ 57 h 1023"/>
                  <a:gd name="T84" fmla="*/ 43 w 751"/>
                  <a:gd name="T85" fmla="*/ 57 h 10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1" h="1023">
                    <a:moveTo>
                      <a:pt x="697" y="910"/>
                    </a:moveTo>
                    <a:lnTo>
                      <a:pt x="707" y="910"/>
                    </a:lnTo>
                    <a:lnTo>
                      <a:pt x="715" y="910"/>
                    </a:lnTo>
                    <a:lnTo>
                      <a:pt x="725" y="910"/>
                    </a:lnTo>
                    <a:lnTo>
                      <a:pt x="733" y="910"/>
                    </a:lnTo>
                    <a:lnTo>
                      <a:pt x="743" y="910"/>
                    </a:lnTo>
                    <a:lnTo>
                      <a:pt x="751" y="910"/>
                    </a:lnTo>
                    <a:lnTo>
                      <a:pt x="751" y="863"/>
                    </a:lnTo>
                    <a:lnTo>
                      <a:pt x="751" y="820"/>
                    </a:lnTo>
                    <a:lnTo>
                      <a:pt x="743" y="787"/>
                    </a:lnTo>
                    <a:lnTo>
                      <a:pt x="743" y="739"/>
                    </a:lnTo>
                    <a:lnTo>
                      <a:pt x="743" y="696"/>
                    </a:lnTo>
                    <a:lnTo>
                      <a:pt x="743" y="663"/>
                    </a:lnTo>
                    <a:lnTo>
                      <a:pt x="743" y="617"/>
                    </a:lnTo>
                    <a:lnTo>
                      <a:pt x="733" y="573"/>
                    </a:lnTo>
                    <a:lnTo>
                      <a:pt x="725" y="530"/>
                    </a:lnTo>
                    <a:lnTo>
                      <a:pt x="715" y="485"/>
                    </a:lnTo>
                    <a:lnTo>
                      <a:pt x="697" y="449"/>
                    </a:lnTo>
                    <a:lnTo>
                      <a:pt x="689" y="406"/>
                    </a:lnTo>
                    <a:lnTo>
                      <a:pt x="671" y="363"/>
                    </a:lnTo>
                    <a:lnTo>
                      <a:pt x="664" y="319"/>
                    </a:lnTo>
                    <a:lnTo>
                      <a:pt x="653" y="276"/>
                    </a:lnTo>
                    <a:lnTo>
                      <a:pt x="634" y="228"/>
                    </a:lnTo>
                    <a:lnTo>
                      <a:pt x="616" y="203"/>
                    </a:lnTo>
                    <a:lnTo>
                      <a:pt x="602" y="177"/>
                    </a:lnTo>
                    <a:lnTo>
                      <a:pt x="583" y="159"/>
                    </a:lnTo>
                    <a:lnTo>
                      <a:pt x="555" y="134"/>
                    </a:lnTo>
                    <a:lnTo>
                      <a:pt x="540" y="104"/>
                    </a:lnTo>
                    <a:lnTo>
                      <a:pt x="522" y="79"/>
                    </a:lnTo>
                    <a:lnTo>
                      <a:pt x="504" y="55"/>
                    </a:lnTo>
                    <a:lnTo>
                      <a:pt x="479" y="36"/>
                    </a:lnTo>
                    <a:lnTo>
                      <a:pt x="443" y="25"/>
                    </a:lnTo>
                    <a:lnTo>
                      <a:pt x="407" y="25"/>
                    </a:lnTo>
                    <a:lnTo>
                      <a:pt x="370" y="18"/>
                    </a:lnTo>
                    <a:lnTo>
                      <a:pt x="337" y="18"/>
                    </a:lnTo>
                    <a:lnTo>
                      <a:pt x="301" y="10"/>
                    </a:lnTo>
                    <a:lnTo>
                      <a:pt x="265" y="10"/>
                    </a:lnTo>
                    <a:lnTo>
                      <a:pt x="229" y="10"/>
                    </a:lnTo>
                    <a:lnTo>
                      <a:pt x="196" y="0"/>
                    </a:lnTo>
                    <a:lnTo>
                      <a:pt x="166" y="36"/>
                    </a:lnTo>
                    <a:lnTo>
                      <a:pt x="153" y="73"/>
                    </a:lnTo>
                    <a:lnTo>
                      <a:pt x="123" y="116"/>
                    </a:lnTo>
                    <a:lnTo>
                      <a:pt x="98" y="152"/>
                    </a:lnTo>
                    <a:lnTo>
                      <a:pt x="72" y="185"/>
                    </a:lnTo>
                    <a:lnTo>
                      <a:pt x="44" y="221"/>
                    </a:lnTo>
                    <a:lnTo>
                      <a:pt x="18" y="257"/>
                    </a:lnTo>
                    <a:lnTo>
                      <a:pt x="0" y="301"/>
                    </a:lnTo>
                    <a:lnTo>
                      <a:pt x="11" y="345"/>
                    </a:lnTo>
                    <a:lnTo>
                      <a:pt x="18" y="381"/>
                    </a:lnTo>
                    <a:lnTo>
                      <a:pt x="29" y="424"/>
                    </a:lnTo>
                    <a:lnTo>
                      <a:pt x="36" y="467"/>
                    </a:lnTo>
                    <a:lnTo>
                      <a:pt x="44" y="511"/>
                    </a:lnTo>
                    <a:lnTo>
                      <a:pt x="54" y="555"/>
                    </a:lnTo>
                    <a:lnTo>
                      <a:pt x="62" y="602"/>
                    </a:lnTo>
                    <a:lnTo>
                      <a:pt x="80" y="645"/>
                    </a:lnTo>
                    <a:lnTo>
                      <a:pt x="98" y="671"/>
                    </a:lnTo>
                    <a:lnTo>
                      <a:pt x="116" y="708"/>
                    </a:lnTo>
                    <a:lnTo>
                      <a:pt x="134" y="739"/>
                    </a:lnTo>
                    <a:lnTo>
                      <a:pt x="153" y="776"/>
                    </a:lnTo>
                    <a:lnTo>
                      <a:pt x="178" y="802"/>
                    </a:lnTo>
                    <a:lnTo>
                      <a:pt x="196" y="838"/>
                    </a:lnTo>
                    <a:lnTo>
                      <a:pt x="214" y="874"/>
                    </a:lnTo>
                    <a:lnTo>
                      <a:pt x="229" y="910"/>
                    </a:lnTo>
                    <a:lnTo>
                      <a:pt x="247" y="917"/>
                    </a:lnTo>
                    <a:lnTo>
                      <a:pt x="275" y="935"/>
                    </a:lnTo>
                    <a:lnTo>
                      <a:pt x="293" y="954"/>
                    </a:lnTo>
                    <a:lnTo>
                      <a:pt x="319" y="962"/>
                    </a:lnTo>
                    <a:lnTo>
                      <a:pt x="337" y="980"/>
                    </a:lnTo>
                    <a:lnTo>
                      <a:pt x="356" y="998"/>
                    </a:lnTo>
                    <a:lnTo>
                      <a:pt x="381" y="1005"/>
                    </a:lnTo>
                    <a:lnTo>
                      <a:pt x="399" y="1023"/>
                    </a:lnTo>
                    <a:lnTo>
                      <a:pt x="417" y="1016"/>
                    </a:lnTo>
                    <a:lnTo>
                      <a:pt x="432" y="1005"/>
                    </a:lnTo>
                    <a:lnTo>
                      <a:pt x="450" y="990"/>
                    </a:lnTo>
                    <a:lnTo>
                      <a:pt x="468" y="980"/>
                    </a:lnTo>
                    <a:lnTo>
                      <a:pt x="486" y="972"/>
                    </a:lnTo>
                    <a:lnTo>
                      <a:pt x="504" y="954"/>
                    </a:lnTo>
                    <a:lnTo>
                      <a:pt x="522" y="943"/>
                    </a:lnTo>
                    <a:lnTo>
                      <a:pt x="540" y="935"/>
                    </a:lnTo>
                    <a:lnTo>
                      <a:pt x="555" y="935"/>
                    </a:lnTo>
                    <a:lnTo>
                      <a:pt x="583" y="929"/>
                    </a:lnTo>
                    <a:lnTo>
                      <a:pt x="602" y="929"/>
                    </a:lnTo>
                    <a:lnTo>
                      <a:pt x="616" y="929"/>
                    </a:lnTo>
                    <a:lnTo>
                      <a:pt x="634" y="917"/>
                    </a:lnTo>
                    <a:lnTo>
                      <a:pt x="664" y="917"/>
                    </a:lnTo>
                    <a:lnTo>
                      <a:pt x="682" y="917"/>
                    </a:lnTo>
                    <a:lnTo>
                      <a:pt x="697" y="91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1" name="Freeform 700"/>
              <p:cNvSpPr>
                <a:spLocks/>
              </p:cNvSpPr>
              <p:nvPr/>
            </p:nvSpPr>
            <p:spPr bwMode="auto">
              <a:xfrm>
                <a:off x="3485" y="1210"/>
                <a:ext cx="168" cy="228"/>
              </a:xfrm>
              <a:custGeom>
                <a:avLst/>
                <a:gdLst>
                  <a:gd name="T0" fmla="*/ 40 w 671"/>
                  <a:gd name="T1" fmla="*/ 51 h 912"/>
                  <a:gd name="T2" fmla="*/ 41 w 671"/>
                  <a:gd name="T3" fmla="*/ 51 h 912"/>
                  <a:gd name="T4" fmla="*/ 42 w 671"/>
                  <a:gd name="T5" fmla="*/ 51 h 912"/>
                  <a:gd name="T6" fmla="*/ 42 w 671"/>
                  <a:gd name="T7" fmla="*/ 48 h 912"/>
                  <a:gd name="T8" fmla="*/ 42 w 671"/>
                  <a:gd name="T9" fmla="*/ 44 h 912"/>
                  <a:gd name="T10" fmla="*/ 42 w 671"/>
                  <a:gd name="T11" fmla="*/ 39 h 912"/>
                  <a:gd name="T12" fmla="*/ 42 w 671"/>
                  <a:gd name="T13" fmla="*/ 34 h 912"/>
                  <a:gd name="T14" fmla="*/ 41 w 671"/>
                  <a:gd name="T15" fmla="*/ 30 h 912"/>
                  <a:gd name="T16" fmla="*/ 39 w 671"/>
                  <a:gd name="T17" fmla="*/ 25 h 912"/>
                  <a:gd name="T18" fmla="*/ 38 w 671"/>
                  <a:gd name="T19" fmla="*/ 20 h 912"/>
                  <a:gd name="T20" fmla="*/ 37 w 671"/>
                  <a:gd name="T21" fmla="*/ 15 h 912"/>
                  <a:gd name="T22" fmla="*/ 35 w 671"/>
                  <a:gd name="T23" fmla="*/ 12 h 912"/>
                  <a:gd name="T24" fmla="*/ 33 w 671"/>
                  <a:gd name="T25" fmla="*/ 9 h 912"/>
                  <a:gd name="T26" fmla="*/ 30 w 671"/>
                  <a:gd name="T27" fmla="*/ 6 h 912"/>
                  <a:gd name="T28" fmla="*/ 28 w 671"/>
                  <a:gd name="T29" fmla="*/ 4 h 912"/>
                  <a:gd name="T30" fmla="*/ 25 w 671"/>
                  <a:gd name="T31" fmla="*/ 2 h 912"/>
                  <a:gd name="T32" fmla="*/ 21 w 671"/>
                  <a:gd name="T33" fmla="*/ 1 h 912"/>
                  <a:gd name="T34" fmla="*/ 17 w 671"/>
                  <a:gd name="T35" fmla="*/ 1 h 912"/>
                  <a:gd name="T36" fmla="*/ 13 w 671"/>
                  <a:gd name="T37" fmla="*/ 1 h 912"/>
                  <a:gd name="T38" fmla="*/ 10 w 671"/>
                  <a:gd name="T39" fmla="*/ 2 h 912"/>
                  <a:gd name="T40" fmla="*/ 7 w 671"/>
                  <a:gd name="T41" fmla="*/ 6 h 912"/>
                  <a:gd name="T42" fmla="*/ 5 w 671"/>
                  <a:gd name="T43" fmla="*/ 11 h 912"/>
                  <a:gd name="T44" fmla="*/ 2 w 671"/>
                  <a:gd name="T45" fmla="*/ 15 h 912"/>
                  <a:gd name="T46" fmla="*/ 1 w 671"/>
                  <a:gd name="T47" fmla="*/ 19 h 912"/>
                  <a:gd name="T48" fmla="*/ 2 w 671"/>
                  <a:gd name="T49" fmla="*/ 24 h 912"/>
                  <a:gd name="T50" fmla="*/ 3 w 671"/>
                  <a:gd name="T51" fmla="*/ 29 h 912"/>
                  <a:gd name="T52" fmla="*/ 4 w 671"/>
                  <a:gd name="T53" fmla="*/ 33 h 912"/>
                  <a:gd name="T54" fmla="*/ 6 w 671"/>
                  <a:gd name="T55" fmla="*/ 38 h 912"/>
                  <a:gd name="T56" fmla="*/ 8 w 671"/>
                  <a:gd name="T57" fmla="*/ 42 h 912"/>
                  <a:gd name="T58" fmla="*/ 10 w 671"/>
                  <a:gd name="T59" fmla="*/ 45 h 912"/>
                  <a:gd name="T60" fmla="*/ 12 w 671"/>
                  <a:gd name="T61" fmla="*/ 49 h 912"/>
                  <a:gd name="T62" fmla="*/ 15 w 671"/>
                  <a:gd name="T63" fmla="*/ 52 h 912"/>
                  <a:gd name="T64" fmla="*/ 17 w 671"/>
                  <a:gd name="T65" fmla="*/ 53 h 912"/>
                  <a:gd name="T66" fmla="*/ 19 w 671"/>
                  <a:gd name="T67" fmla="*/ 55 h 912"/>
                  <a:gd name="T68" fmla="*/ 22 w 671"/>
                  <a:gd name="T69" fmla="*/ 56 h 912"/>
                  <a:gd name="T70" fmla="*/ 23 w 671"/>
                  <a:gd name="T71" fmla="*/ 56 h 912"/>
                  <a:gd name="T72" fmla="*/ 26 w 671"/>
                  <a:gd name="T73" fmla="*/ 56 h 912"/>
                  <a:gd name="T74" fmla="*/ 28 w 671"/>
                  <a:gd name="T75" fmla="*/ 54 h 912"/>
                  <a:gd name="T76" fmla="*/ 29 w 671"/>
                  <a:gd name="T77" fmla="*/ 53 h 912"/>
                  <a:gd name="T78" fmla="*/ 32 w 671"/>
                  <a:gd name="T79" fmla="*/ 52 h 912"/>
                  <a:gd name="T80" fmla="*/ 34 w 671"/>
                  <a:gd name="T81" fmla="*/ 52 h 912"/>
                  <a:gd name="T82" fmla="*/ 36 w 671"/>
                  <a:gd name="T83" fmla="*/ 52 h 912"/>
                  <a:gd name="T84" fmla="*/ 38 w 671"/>
                  <a:gd name="T85" fmla="*/ 51 h 9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71" h="912">
                    <a:moveTo>
                      <a:pt x="627" y="813"/>
                    </a:moveTo>
                    <a:lnTo>
                      <a:pt x="635" y="813"/>
                    </a:lnTo>
                    <a:lnTo>
                      <a:pt x="645" y="813"/>
                    </a:lnTo>
                    <a:lnTo>
                      <a:pt x="653" y="813"/>
                    </a:lnTo>
                    <a:lnTo>
                      <a:pt x="653" y="806"/>
                    </a:lnTo>
                    <a:lnTo>
                      <a:pt x="663" y="806"/>
                    </a:lnTo>
                    <a:lnTo>
                      <a:pt x="671" y="806"/>
                    </a:lnTo>
                    <a:lnTo>
                      <a:pt x="671" y="770"/>
                    </a:lnTo>
                    <a:lnTo>
                      <a:pt x="671" y="734"/>
                    </a:lnTo>
                    <a:lnTo>
                      <a:pt x="671" y="698"/>
                    </a:lnTo>
                    <a:lnTo>
                      <a:pt x="671" y="665"/>
                    </a:lnTo>
                    <a:lnTo>
                      <a:pt x="663" y="629"/>
                    </a:lnTo>
                    <a:lnTo>
                      <a:pt x="663" y="585"/>
                    </a:lnTo>
                    <a:lnTo>
                      <a:pt x="663" y="549"/>
                    </a:lnTo>
                    <a:lnTo>
                      <a:pt x="663" y="513"/>
                    </a:lnTo>
                    <a:lnTo>
                      <a:pt x="653" y="480"/>
                    </a:lnTo>
                    <a:lnTo>
                      <a:pt x="635" y="436"/>
                    </a:lnTo>
                    <a:lnTo>
                      <a:pt x="627" y="399"/>
                    </a:lnTo>
                    <a:lnTo>
                      <a:pt x="620" y="363"/>
                    </a:lnTo>
                    <a:lnTo>
                      <a:pt x="609" y="320"/>
                    </a:lnTo>
                    <a:lnTo>
                      <a:pt x="591" y="284"/>
                    </a:lnTo>
                    <a:lnTo>
                      <a:pt x="584" y="241"/>
                    </a:lnTo>
                    <a:lnTo>
                      <a:pt x="572" y="204"/>
                    </a:lnTo>
                    <a:lnTo>
                      <a:pt x="554" y="186"/>
                    </a:lnTo>
                    <a:lnTo>
                      <a:pt x="540" y="160"/>
                    </a:lnTo>
                    <a:lnTo>
                      <a:pt x="521" y="142"/>
                    </a:lnTo>
                    <a:lnTo>
                      <a:pt x="503" y="117"/>
                    </a:lnTo>
                    <a:lnTo>
                      <a:pt x="485" y="99"/>
                    </a:lnTo>
                    <a:lnTo>
                      <a:pt x="467" y="73"/>
                    </a:lnTo>
                    <a:lnTo>
                      <a:pt x="449" y="55"/>
                    </a:lnTo>
                    <a:lnTo>
                      <a:pt x="431" y="30"/>
                    </a:lnTo>
                    <a:lnTo>
                      <a:pt x="399" y="30"/>
                    </a:lnTo>
                    <a:lnTo>
                      <a:pt x="370" y="30"/>
                    </a:lnTo>
                    <a:lnTo>
                      <a:pt x="337" y="19"/>
                    </a:lnTo>
                    <a:lnTo>
                      <a:pt x="308" y="19"/>
                    </a:lnTo>
                    <a:lnTo>
                      <a:pt x="275" y="12"/>
                    </a:lnTo>
                    <a:lnTo>
                      <a:pt x="246" y="12"/>
                    </a:lnTo>
                    <a:lnTo>
                      <a:pt x="213" y="12"/>
                    </a:lnTo>
                    <a:lnTo>
                      <a:pt x="177" y="0"/>
                    </a:lnTo>
                    <a:lnTo>
                      <a:pt x="159" y="37"/>
                    </a:lnTo>
                    <a:lnTo>
                      <a:pt x="134" y="73"/>
                    </a:lnTo>
                    <a:lnTo>
                      <a:pt x="116" y="99"/>
                    </a:lnTo>
                    <a:lnTo>
                      <a:pt x="91" y="135"/>
                    </a:lnTo>
                    <a:lnTo>
                      <a:pt x="72" y="172"/>
                    </a:lnTo>
                    <a:lnTo>
                      <a:pt x="43" y="197"/>
                    </a:lnTo>
                    <a:lnTo>
                      <a:pt x="28" y="233"/>
                    </a:lnTo>
                    <a:lnTo>
                      <a:pt x="0" y="266"/>
                    </a:lnTo>
                    <a:lnTo>
                      <a:pt x="10" y="302"/>
                    </a:lnTo>
                    <a:lnTo>
                      <a:pt x="18" y="345"/>
                    </a:lnTo>
                    <a:lnTo>
                      <a:pt x="28" y="381"/>
                    </a:lnTo>
                    <a:lnTo>
                      <a:pt x="36" y="418"/>
                    </a:lnTo>
                    <a:lnTo>
                      <a:pt x="43" y="462"/>
                    </a:lnTo>
                    <a:lnTo>
                      <a:pt x="54" y="498"/>
                    </a:lnTo>
                    <a:lnTo>
                      <a:pt x="61" y="531"/>
                    </a:lnTo>
                    <a:lnTo>
                      <a:pt x="72" y="574"/>
                    </a:lnTo>
                    <a:lnTo>
                      <a:pt x="91" y="604"/>
                    </a:lnTo>
                    <a:lnTo>
                      <a:pt x="104" y="629"/>
                    </a:lnTo>
                    <a:lnTo>
                      <a:pt x="122" y="665"/>
                    </a:lnTo>
                    <a:lnTo>
                      <a:pt x="141" y="690"/>
                    </a:lnTo>
                    <a:lnTo>
                      <a:pt x="159" y="716"/>
                    </a:lnTo>
                    <a:lnTo>
                      <a:pt x="177" y="752"/>
                    </a:lnTo>
                    <a:lnTo>
                      <a:pt x="195" y="777"/>
                    </a:lnTo>
                    <a:lnTo>
                      <a:pt x="213" y="806"/>
                    </a:lnTo>
                    <a:lnTo>
                      <a:pt x="231" y="825"/>
                    </a:lnTo>
                    <a:lnTo>
                      <a:pt x="246" y="831"/>
                    </a:lnTo>
                    <a:lnTo>
                      <a:pt x="264" y="850"/>
                    </a:lnTo>
                    <a:lnTo>
                      <a:pt x="282" y="858"/>
                    </a:lnTo>
                    <a:lnTo>
                      <a:pt x="300" y="876"/>
                    </a:lnTo>
                    <a:lnTo>
                      <a:pt x="319" y="886"/>
                    </a:lnTo>
                    <a:lnTo>
                      <a:pt x="345" y="901"/>
                    </a:lnTo>
                    <a:lnTo>
                      <a:pt x="363" y="912"/>
                    </a:lnTo>
                    <a:lnTo>
                      <a:pt x="370" y="901"/>
                    </a:lnTo>
                    <a:lnTo>
                      <a:pt x="388" y="894"/>
                    </a:lnTo>
                    <a:lnTo>
                      <a:pt x="406" y="886"/>
                    </a:lnTo>
                    <a:lnTo>
                      <a:pt x="424" y="876"/>
                    </a:lnTo>
                    <a:lnTo>
                      <a:pt x="442" y="868"/>
                    </a:lnTo>
                    <a:lnTo>
                      <a:pt x="449" y="850"/>
                    </a:lnTo>
                    <a:lnTo>
                      <a:pt x="467" y="839"/>
                    </a:lnTo>
                    <a:lnTo>
                      <a:pt x="485" y="831"/>
                    </a:lnTo>
                    <a:lnTo>
                      <a:pt x="503" y="831"/>
                    </a:lnTo>
                    <a:lnTo>
                      <a:pt x="521" y="831"/>
                    </a:lnTo>
                    <a:lnTo>
                      <a:pt x="540" y="825"/>
                    </a:lnTo>
                    <a:lnTo>
                      <a:pt x="554" y="825"/>
                    </a:lnTo>
                    <a:lnTo>
                      <a:pt x="572" y="825"/>
                    </a:lnTo>
                    <a:lnTo>
                      <a:pt x="591" y="813"/>
                    </a:lnTo>
                    <a:lnTo>
                      <a:pt x="609" y="813"/>
                    </a:lnTo>
                    <a:lnTo>
                      <a:pt x="627" y="81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2" name="Freeform 701"/>
              <p:cNvSpPr>
                <a:spLocks/>
              </p:cNvSpPr>
              <p:nvPr/>
            </p:nvSpPr>
            <p:spPr bwMode="auto">
              <a:xfrm>
                <a:off x="3504" y="1237"/>
                <a:ext cx="147" cy="198"/>
              </a:xfrm>
              <a:custGeom>
                <a:avLst/>
                <a:gdLst>
                  <a:gd name="T0" fmla="*/ 34 w 591"/>
                  <a:gd name="T1" fmla="*/ 44 h 792"/>
                  <a:gd name="T2" fmla="*/ 36 w 591"/>
                  <a:gd name="T3" fmla="*/ 44 h 792"/>
                  <a:gd name="T4" fmla="*/ 37 w 591"/>
                  <a:gd name="T5" fmla="*/ 44 h 792"/>
                  <a:gd name="T6" fmla="*/ 36 w 591"/>
                  <a:gd name="T7" fmla="*/ 40 h 792"/>
                  <a:gd name="T8" fmla="*/ 36 w 591"/>
                  <a:gd name="T9" fmla="*/ 36 h 792"/>
                  <a:gd name="T10" fmla="*/ 36 w 591"/>
                  <a:gd name="T11" fmla="*/ 32 h 792"/>
                  <a:gd name="T12" fmla="*/ 36 w 591"/>
                  <a:gd name="T13" fmla="*/ 28 h 792"/>
                  <a:gd name="T14" fmla="*/ 34 w 591"/>
                  <a:gd name="T15" fmla="*/ 24 h 792"/>
                  <a:gd name="T16" fmla="*/ 33 w 591"/>
                  <a:gd name="T17" fmla="*/ 20 h 792"/>
                  <a:gd name="T18" fmla="*/ 32 w 591"/>
                  <a:gd name="T19" fmla="*/ 16 h 792"/>
                  <a:gd name="T20" fmla="*/ 31 w 591"/>
                  <a:gd name="T21" fmla="*/ 11 h 792"/>
                  <a:gd name="T22" fmla="*/ 29 w 591"/>
                  <a:gd name="T23" fmla="*/ 9 h 792"/>
                  <a:gd name="T24" fmla="*/ 27 w 591"/>
                  <a:gd name="T25" fmla="*/ 7 h 792"/>
                  <a:gd name="T26" fmla="*/ 25 w 591"/>
                  <a:gd name="T27" fmla="*/ 4 h 792"/>
                  <a:gd name="T28" fmla="*/ 23 w 591"/>
                  <a:gd name="T29" fmla="*/ 2 h 792"/>
                  <a:gd name="T30" fmla="*/ 20 w 591"/>
                  <a:gd name="T31" fmla="*/ 1 h 792"/>
                  <a:gd name="T32" fmla="*/ 16 w 591"/>
                  <a:gd name="T33" fmla="*/ 1 h 792"/>
                  <a:gd name="T34" fmla="*/ 13 w 591"/>
                  <a:gd name="T35" fmla="*/ 1 h 792"/>
                  <a:gd name="T36" fmla="*/ 10 w 591"/>
                  <a:gd name="T37" fmla="*/ 0 h 792"/>
                  <a:gd name="T38" fmla="*/ 7 w 591"/>
                  <a:gd name="T39" fmla="*/ 4 h 792"/>
                  <a:gd name="T40" fmla="*/ 5 w 591"/>
                  <a:gd name="T41" fmla="*/ 7 h 792"/>
                  <a:gd name="T42" fmla="*/ 2 w 591"/>
                  <a:gd name="T43" fmla="*/ 11 h 792"/>
                  <a:gd name="T44" fmla="*/ 0 w 591"/>
                  <a:gd name="T45" fmla="*/ 14 h 792"/>
                  <a:gd name="T46" fmla="*/ 1 w 591"/>
                  <a:gd name="T47" fmla="*/ 19 h 792"/>
                  <a:gd name="T48" fmla="*/ 2 w 591"/>
                  <a:gd name="T49" fmla="*/ 23 h 792"/>
                  <a:gd name="T50" fmla="*/ 3 w 591"/>
                  <a:gd name="T51" fmla="*/ 27 h 792"/>
                  <a:gd name="T52" fmla="*/ 4 w 591"/>
                  <a:gd name="T53" fmla="*/ 31 h 792"/>
                  <a:gd name="T54" fmla="*/ 6 w 591"/>
                  <a:gd name="T55" fmla="*/ 34 h 792"/>
                  <a:gd name="T56" fmla="*/ 8 w 591"/>
                  <a:gd name="T57" fmla="*/ 38 h 792"/>
                  <a:gd name="T58" fmla="*/ 9 w 591"/>
                  <a:gd name="T59" fmla="*/ 41 h 792"/>
                  <a:gd name="T60" fmla="*/ 11 w 591"/>
                  <a:gd name="T61" fmla="*/ 44 h 792"/>
                  <a:gd name="T62" fmla="*/ 13 w 591"/>
                  <a:gd name="T63" fmla="*/ 46 h 792"/>
                  <a:gd name="T64" fmla="*/ 15 w 591"/>
                  <a:gd name="T65" fmla="*/ 47 h 792"/>
                  <a:gd name="T66" fmla="*/ 17 w 591"/>
                  <a:gd name="T67" fmla="*/ 49 h 792"/>
                  <a:gd name="T68" fmla="*/ 19 w 591"/>
                  <a:gd name="T69" fmla="*/ 50 h 792"/>
                  <a:gd name="T70" fmla="*/ 21 w 591"/>
                  <a:gd name="T71" fmla="*/ 49 h 792"/>
                  <a:gd name="T72" fmla="*/ 23 w 591"/>
                  <a:gd name="T73" fmla="*/ 48 h 792"/>
                  <a:gd name="T74" fmla="*/ 24 w 591"/>
                  <a:gd name="T75" fmla="*/ 46 h 792"/>
                  <a:gd name="T76" fmla="*/ 26 w 591"/>
                  <a:gd name="T77" fmla="*/ 45 h 792"/>
                  <a:gd name="T78" fmla="*/ 28 w 591"/>
                  <a:gd name="T79" fmla="*/ 45 h 792"/>
                  <a:gd name="T80" fmla="*/ 30 w 591"/>
                  <a:gd name="T81" fmla="*/ 45 h 792"/>
                  <a:gd name="T82" fmla="*/ 32 w 591"/>
                  <a:gd name="T83" fmla="*/ 45 h 792"/>
                  <a:gd name="T84" fmla="*/ 34 w 591"/>
                  <a:gd name="T85" fmla="*/ 44 h 7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91" h="792">
                    <a:moveTo>
                      <a:pt x="548" y="704"/>
                    </a:moveTo>
                    <a:lnTo>
                      <a:pt x="555" y="704"/>
                    </a:lnTo>
                    <a:lnTo>
                      <a:pt x="563" y="704"/>
                    </a:lnTo>
                    <a:lnTo>
                      <a:pt x="573" y="704"/>
                    </a:lnTo>
                    <a:lnTo>
                      <a:pt x="581" y="704"/>
                    </a:lnTo>
                    <a:lnTo>
                      <a:pt x="591" y="704"/>
                    </a:lnTo>
                    <a:lnTo>
                      <a:pt x="581" y="668"/>
                    </a:lnTo>
                    <a:lnTo>
                      <a:pt x="581" y="643"/>
                    </a:lnTo>
                    <a:lnTo>
                      <a:pt x="581" y="607"/>
                    </a:lnTo>
                    <a:lnTo>
                      <a:pt x="581" y="574"/>
                    </a:lnTo>
                    <a:lnTo>
                      <a:pt x="581" y="544"/>
                    </a:lnTo>
                    <a:lnTo>
                      <a:pt x="581" y="513"/>
                    </a:lnTo>
                    <a:lnTo>
                      <a:pt x="573" y="483"/>
                    </a:lnTo>
                    <a:lnTo>
                      <a:pt x="573" y="450"/>
                    </a:lnTo>
                    <a:lnTo>
                      <a:pt x="563" y="414"/>
                    </a:lnTo>
                    <a:lnTo>
                      <a:pt x="555" y="378"/>
                    </a:lnTo>
                    <a:lnTo>
                      <a:pt x="548" y="342"/>
                    </a:lnTo>
                    <a:lnTo>
                      <a:pt x="537" y="317"/>
                    </a:lnTo>
                    <a:lnTo>
                      <a:pt x="530" y="280"/>
                    </a:lnTo>
                    <a:lnTo>
                      <a:pt x="519" y="247"/>
                    </a:lnTo>
                    <a:lnTo>
                      <a:pt x="512" y="211"/>
                    </a:lnTo>
                    <a:lnTo>
                      <a:pt x="500" y="175"/>
                    </a:lnTo>
                    <a:lnTo>
                      <a:pt x="482" y="157"/>
                    </a:lnTo>
                    <a:lnTo>
                      <a:pt x="468" y="139"/>
                    </a:lnTo>
                    <a:lnTo>
                      <a:pt x="449" y="124"/>
                    </a:lnTo>
                    <a:lnTo>
                      <a:pt x="439" y="106"/>
                    </a:lnTo>
                    <a:lnTo>
                      <a:pt x="421" y="77"/>
                    </a:lnTo>
                    <a:lnTo>
                      <a:pt x="406" y="63"/>
                    </a:lnTo>
                    <a:lnTo>
                      <a:pt x="388" y="44"/>
                    </a:lnTo>
                    <a:lnTo>
                      <a:pt x="377" y="26"/>
                    </a:lnTo>
                    <a:lnTo>
                      <a:pt x="345" y="26"/>
                    </a:lnTo>
                    <a:lnTo>
                      <a:pt x="316" y="15"/>
                    </a:lnTo>
                    <a:lnTo>
                      <a:pt x="291" y="15"/>
                    </a:lnTo>
                    <a:lnTo>
                      <a:pt x="265" y="15"/>
                    </a:lnTo>
                    <a:lnTo>
                      <a:pt x="236" y="8"/>
                    </a:lnTo>
                    <a:lnTo>
                      <a:pt x="210" y="8"/>
                    </a:lnTo>
                    <a:lnTo>
                      <a:pt x="185" y="8"/>
                    </a:lnTo>
                    <a:lnTo>
                      <a:pt x="159" y="0"/>
                    </a:lnTo>
                    <a:lnTo>
                      <a:pt x="141" y="26"/>
                    </a:lnTo>
                    <a:lnTo>
                      <a:pt x="113" y="63"/>
                    </a:lnTo>
                    <a:lnTo>
                      <a:pt x="95" y="88"/>
                    </a:lnTo>
                    <a:lnTo>
                      <a:pt x="80" y="114"/>
                    </a:lnTo>
                    <a:lnTo>
                      <a:pt x="62" y="139"/>
                    </a:lnTo>
                    <a:lnTo>
                      <a:pt x="32" y="175"/>
                    </a:lnTo>
                    <a:lnTo>
                      <a:pt x="19" y="200"/>
                    </a:lnTo>
                    <a:lnTo>
                      <a:pt x="0" y="229"/>
                    </a:lnTo>
                    <a:lnTo>
                      <a:pt x="7" y="262"/>
                    </a:lnTo>
                    <a:lnTo>
                      <a:pt x="19" y="298"/>
                    </a:lnTo>
                    <a:lnTo>
                      <a:pt x="25" y="335"/>
                    </a:lnTo>
                    <a:lnTo>
                      <a:pt x="32" y="360"/>
                    </a:lnTo>
                    <a:lnTo>
                      <a:pt x="32" y="396"/>
                    </a:lnTo>
                    <a:lnTo>
                      <a:pt x="44" y="432"/>
                    </a:lnTo>
                    <a:lnTo>
                      <a:pt x="50" y="465"/>
                    </a:lnTo>
                    <a:lnTo>
                      <a:pt x="62" y="501"/>
                    </a:lnTo>
                    <a:lnTo>
                      <a:pt x="80" y="526"/>
                    </a:lnTo>
                    <a:lnTo>
                      <a:pt x="95" y="544"/>
                    </a:lnTo>
                    <a:lnTo>
                      <a:pt x="105" y="574"/>
                    </a:lnTo>
                    <a:lnTo>
                      <a:pt x="123" y="599"/>
                    </a:lnTo>
                    <a:lnTo>
                      <a:pt x="141" y="625"/>
                    </a:lnTo>
                    <a:lnTo>
                      <a:pt x="149" y="650"/>
                    </a:lnTo>
                    <a:lnTo>
                      <a:pt x="167" y="679"/>
                    </a:lnTo>
                    <a:lnTo>
                      <a:pt x="185" y="704"/>
                    </a:lnTo>
                    <a:lnTo>
                      <a:pt x="203" y="716"/>
                    </a:lnTo>
                    <a:lnTo>
                      <a:pt x="210" y="730"/>
                    </a:lnTo>
                    <a:lnTo>
                      <a:pt x="228" y="741"/>
                    </a:lnTo>
                    <a:lnTo>
                      <a:pt x="247" y="749"/>
                    </a:lnTo>
                    <a:lnTo>
                      <a:pt x="265" y="759"/>
                    </a:lnTo>
                    <a:lnTo>
                      <a:pt x="283" y="777"/>
                    </a:lnTo>
                    <a:lnTo>
                      <a:pt x="298" y="785"/>
                    </a:lnTo>
                    <a:lnTo>
                      <a:pt x="309" y="792"/>
                    </a:lnTo>
                    <a:lnTo>
                      <a:pt x="327" y="785"/>
                    </a:lnTo>
                    <a:lnTo>
                      <a:pt x="334" y="777"/>
                    </a:lnTo>
                    <a:lnTo>
                      <a:pt x="352" y="767"/>
                    </a:lnTo>
                    <a:lnTo>
                      <a:pt x="370" y="759"/>
                    </a:lnTo>
                    <a:lnTo>
                      <a:pt x="377" y="749"/>
                    </a:lnTo>
                    <a:lnTo>
                      <a:pt x="395" y="741"/>
                    </a:lnTo>
                    <a:lnTo>
                      <a:pt x="406" y="730"/>
                    </a:lnTo>
                    <a:lnTo>
                      <a:pt x="421" y="722"/>
                    </a:lnTo>
                    <a:lnTo>
                      <a:pt x="439" y="722"/>
                    </a:lnTo>
                    <a:lnTo>
                      <a:pt x="449" y="722"/>
                    </a:lnTo>
                    <a:lnTo>
                      <a:pt x="468" y="722"/>
                    </a:lnTo>
                    <a:lnTo>
                      <a:pt x="482" y="716"/>
                    </a:lnTo>
                    <a:lnTo>
                      <a:pt x="500" y="716"/>
                    </a:lnTo>
                    <a:lnTo>
                      <a:pt x="512" y="716"/>
                    </a:lnTo>
                    <a:lnTo>
                      <a:pt x="530" y="716"/>
                    </a:lnTo>
                    <a:lnTo>
                      <a:pt x="548" y="70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3" name="Freeform 702"/>
              <p:cNvSpPr>
                <a:spLocks/>
              </p:cNvSpPr>
              <p:nvPr/>
            </p:nvSpPr>
            <p:spPr bwMode="auto">
              <a:xfrm>
                <a:off x="3521" y="1263"/>
                <a:ext cx="126" cy="172"/>
              </a:xfrm>
              <a:custGeom>
                <a:avLst/>
                <a:gdLst>
                  <a:gd name="T0" fmla="*/ 30 w 504"/>
                  <a:gd name="T1" fmla="*/ 38 h 686"/>
                  <a:gd name="T2" fmla="*/ 31 w 504"/>
                  <a:gd name="T3" fmla="*/ 38 h 686"/>
                  <a:gd name="T4" fmla="*/ 32 w 504"/>
                  <a:gd name="T5" fmla="*/ 36 h 686"/>
                  <a:gd name="T6" fmla="*/ 31 w 504"/>
                  <a:gd name="T7" fmla="*/ 33 h 686"/>
                  <a:gd name="T8" fmla="*/ 31 w 504"/>
                  <a:gd name="T9" fmla="*/ 29 h 686"/>
                  <a:gd name="T10" fmla="*/ 31 w 504"/>
                  <a:gd name="T11" fmla="*/ 26 h 686"/>
                  <a:gd name="T12" fmla="*/ 31 w 504"/>
                  <a:gd name="T13" fmla="*/ 22 h 686"/>
                  <a:gd name="T14" fmla="*/ 29 w 504"/>
                  <a:gd name="T15" fmla="*/ 19 h 686"/>
                  <a:gd name="T16" fmla="*/ 28 w 504"/>
                  <a:gd name="T17" fmla="*/ 15 h 686"/>
                  <a:gd name="T18" fmla="*/ 27 w 504"/>
                  <a:gd name="T19" fmla="*/ 12 h 686"/>
                  <a:gd name="T20" fmla="*/ 26 w 504"/>
                  <a:gd name="T21" fmla="*/ 9 h 686"/>
                  <a:gd name="T22" fmla="*/ 24 w 504"/>
                  <a:gd name="T23" fmla="*/ 7 h 686"/>
                  <a:gd name="T24" fmla="*/ 23 w 504"/>
                  <a:gd name="T25" fmla="*/ 4 h 686"/>
                  <a:gd name="T26" fmla="*/ 21 w 504"/>
                  <a:gd name="T27" fmla="*/ 2 h 686"/>
                  <a:gd name="T28" fmla="*/ 19 w 504"/>
                  <a:gd name="T29" fmla="*/ 1 h 686"/>
                  <a:gd name="T30" fmla="*/ 16 w 504"/>
                  <a:gd name="T31" fmla="*/ 1 h 686"/>
                  <a:gd name="T32" fmla="*/ 13 w 504"/>
                  <a:gd name="T33" fmla="*/ 1 h 686"/>
                  <a:gd name="T34" fmla="*/ 10 w 504"/>
                  <a:gd name="T35" fmla="*/ 0 h 686"/>
                  <a:gd name="T36" fmla="*/ 7 w 504"/>
                  <a:gd name="T37" fmla="*/ 2 h 686"/>
                  <a:gd name="T38" fmla="*/ 5 w 504"/>
                  <a:gd name="T39" fmla="*/ 5 h 686"/>
                  <a:gd name="T40" fmla="*/ 3 w 504"/>
                  <a:gd name="T41" fmla="*/ 8 h 686"/>
                  <a:gd name="T42" fmla="*/ 1 w 504"/>
                  <a:gd name="T43" fmla="*/ 11 h 686"/>
                  <a:gd name="T44" fmla="*/ 1 w 504"/>
                  <a:gd name="T45" fmla="*/ 14 h 686"/>
                  <a:gd name="T46" fmla="*/ 1 w 504"/>
                  <a:gd name="T47" fmla="*/ 18 h 686"/>
                  <a:gd name="T48" fmla="*/ 2 w 504"/>
                  <a:gd name="T49" fmla="*/ 22 h 686"/>
                  <a:gd name="T50" fmla="*/ 3 w 504"/>
                  <a:gd name="T51" fmla="*/ 25 h 686"/>
                  <a:gd name="T52" fmla="*/ 4 w 504"/>
                  <a:gd name="T53" fmla="*/ 28 h 686"/>
                  <a:gd name="T54" fmla="*/ 6 w 504"/>
                  <a:gd name="T55" fmla="*/ 31 h 686"/>
                  <a:gd name="T56" fmla="*/ 7 w 504"/>
                  <a:gd name="T57" fmla="*/ 34 h 686"/>
                  <a:gd name="T58" fmla="*/ 9 w 504"/>
                  <a:gd name="T59" fmla="*/ 36 h 686"/>
                  <a:gd name="T60" fmla="*/ 11 w 504"/>
                  <a:gd name="T61" fmla="*/ 39 h 686"/>
                  <a:gd name="T62" fmla="*/ 12 w 504"/>
                  <a:gd name="T63" fmla="*/ 40 h 686"/>
                  <a:gd name="T64" fmla="*/ 14 w 504"/>
                  <a:gd name="T65" fmla="*/ 41 h 686"/>
                  <a:gd name="T66" fmla="*/ 16 w 504"/>
                  <a:gd name="T67" fmla="*/ 42 h 686"/>
                  <a:gd name="T68" fmla="*/ 17 w 504"/>
                  <a:gd name="T69" fmla="*/ 43 h 686"/>
                  <a:gd name="T70" fmla="*/ 19 w 504"/>
                  <a:gd name="T71" fmla="*/ 42 h 686"/>
                  <a:gd name="T72" fmla="*/ 21 w 504"/>
                  <a:gd name="T73" fmla="*/ 40 h 686"/>
                  <a:gd name="T74" fmla="*/ 22 w 504"/>
                  <a:gd name="T75" fmla="*/ 40 h 686"/>
                  <a:gd name="T76" fmla="*/ 23 w 504"/>
                  <a:gd name="T77" fmla="*/ 39 h 686"/>
                  <a:gd name="T78" fmla="*/ 25 w 504"/>
                  <a:gd name="T79" fmla="*/ 39 h 686"/>
                  <a:gd name="T80" fmla="*/ 27 w 504"/>
                  <a:gd name="T81" fmla="*/ 39 h 686"/>
                  <a:gd name="T82" fmla="*/ 28 w 504"/>
                  <a:gd name="T83" fmla="*/ 38 h 6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4" h="686">
                    <a:moveTo>
                      <a:pt x="468" y="610"/>
                    </a:moveTo>
                    <a:lnTo>
                      <a:pt x="479" y="610"/>
                    </a:lnTo>
                    <a:lnTo>
                      <a:pt x="486" y="610"/>
                    </a:lnTo>
                    <a:lnTo>
                      <a:pt x="494" y="610"/>
                    </a:lnTo>
                    <a:lnTo>
                      <a:pt x="504" y="610"/>
                    </a:lnTo>
                    <a:lnTo>
                      <a:pt x="504" y="573"/>
                    </a:lnTo>
                    <a:lnTo>
                      <a:pt x="494" y="544"/>
                    </a:lnTo>
                    <a:lnTo>
                      <a:pt x="494" y="519"/>
                    </a:lnTo>
                    <a:lnTo>
                      <a:pt x="494" y="493"/>
                    </a:lnTo>
                    <a:lnTo>
                      <a:pt x="494" y="468"/>
                    </a:lnTo>
                    <a:lnTo>
                      <a:pt x="494" y="438"/>
                    </a:lnTo>
                    <a:lnTo>
                      <a:pt x="494" y="414"/>
                    </a:lnTo>
                    <a:lnTo>
                      <a:pt x="494" y="389"/>
                    </a:lnTo>
                    <a:lnTo>
                      <a:pt x="486" y="352"/>
                    </a:lnTo>
                    <a:lnTo>
                      <a:pt x="479" y="326"/>
                    </a:lnTo>
                    <a:lnTo>
                      <a:pt x="468" y="298"/>
                    </a:lnTo>
                    <a:lnTo>
                      <a:pt x="461" y="272"/>
                    </a:lnTo>
                    <a:lnTo>
                      <a:pt x="450" y="236"/>
                    </a:lnTo>
                    <a:lnTo>
                      <a:pt x="443" y="211"/>
                    </a:lnTo>
                    <a:lnTo>
                      <a:pt x="431" y="184"/>
                    </a:lnTo>
                    <a:lnTo>
                      <a:pt x="425" y="148"/>
                    </a:lnTo>
                    <a:lnTo>
                      <a:pt x="413" y="141"/>
                    </a:lnTo>
                    <a:lnTo>
                      <a:pt x="399" y="123"/>
                    </a:lnTo>
                    <a:lnTo>
                      <a:pt x="388" y="105"/>
                    </a:lnTo>
                    <a:lnTo>
                      <a:pt x="370" y="87"/>
                    </a:lnTo>
                    <a:lnTo>
                      <a:pt x="362" y="69"/>
                    </a:lnTo>
                    <a:lnTo>
                      <a:pt x="344" y="51"/>
                    </a:lnTo>
                    <a:lnTo>
                      <a:pt x="337" y="33"/>
                    </a:lnTo>
                    <a:lnTo>
                      <a:pt x="319" y="26"/>
                    </a:lnTo>
                    <a:lnTo>
                      <a:pt x="301" y="18"/>
                    </a:lnTo>
                    <a:lnTo>
                      <a:pt x="276" y="18"/>
                    </a:lnTo>
                    <a:lnTo>
                      <a:pt x="247" y="18"/>
                    </a:lnTo>
                    <a:lnTo>
                      <a:pt x="229" y="8"/>
                    </a:lnTo>
                    <a:lnTo>
                      <a:pt x="204" y="8"/>
                    </a:lnTo>
                    <a:lnTo>
                      <a:pt x="178" y="8"/>
                    </a:lnTo>
                    <a:lnTo>
                      <a:pt x="159" y="0"/>
                    </a:lnTo>
                    <a:lnTo>
                      <a:pt x="134" y="0"/>
                    </a:lnTo>
                    <a:lnTo>
                      <a:pt x="116" y="26"/>
                    </a:lnTo>
                    <a:lnTo>
                      <a:pt x="98" y="51"/>
                    </a:lnTo>
                    <a:lnTo>
                      <a:pt x="80" y="80"/>
                    </a:lnTo>
                    <a:lnTo>
                      <a:pt x="62" y="94"/>
                    </a:lnTo>
                    <a:lnTo>
                      <a:pt x="44" y="123"/>
                    </a:lnTo>
                    <a:lnTo>
                      <a:pt x="36" y="148"/>
                    </a:lnTo>
                    <a:lnTo>
                      <a:pt x="18" y="174"/>
                    </a:lnTo>
                    <a:lnTo>
                      <a:pt x="0" y="203"/>
                    </a:lnTo>
                    <a:lnTo>
                      <a:pt x="11" y="229"/>
                    </a:lnTo>
                    <a:lnTo>
                      <a:pt x="11" y="254"/>
                    </a:lnTo>
                    <a:lnTo>
                      <a:pt x="18" y="283"/>
                    </a:lnTo>
                    <a:lnTo>
                      <a:pt x="26" y="316"/>
                    </a:lnTo>
                    <a:lnTo>
                      <a:pt x="36" y="344"/>
                    </a:lnTo>
                    <a:lnTo>
                      <a:pt x="36" y="370"/>
                    </a:lnTo>
                    <a:lnTo>
                      <a:pt x="44" y="395"/>
                    </a:lnTo>
                    <a:lnTo>
                      <a:pt x="54" y="432"/>
                    </a:lnTo>
                    <a:lnTo>
                      <a:pt x="62" y="450"/>
                    </a:lnTo>
                    <a:lnTo>
                      <a:pt x="80" y="475"/>
                    </a:lnTo>
                    <a:lnTo>
                      <a:pt x="90" y="493"/>
                    </a:lnTo>
                    <a:lnTo>
                      <a:pt x="105" y="519"/>
                    </a:lnTo>
                    <a:lnTo>
                      <a:pt x="116" y="537"/>
                    </a:lnTo>
                    <a:lnTo>
                      <a:pt x="134" y="562"/>
                    </a:lnTo>
                    <a:lnTo>
                      <a:pt x="141" y="580"/>
                    </a:lnTo>
                    <a:lnTo>
                      <a:pt x="153" y="610"/>
                    </a:lnTo>
                    <a:lnTo>
                      <a:pt x="167" y="616"/>
                    </a:lnTo>
                    <a:lnTo>
                      <a:pt x="185" y="624"/>
                    </a:lnTo>
                    <a:lnTo>
                      <a:pt x="196" y="635"/>
                    </a:lnTo>
                    <a:lnTo>
                      <a:pt x="214" y="643"/>
                    </a:lnTo>
                    <a:lnTo>
                      <a:pt x="222" y="653"/>
                    </a:lnTo>
                    <a:lnTo>
                      <a:pt x="240" y="661"/>
                    </a:lnTo>
                    <a:lnTo>
                      <a:pt x="247" y="671"/>
                    </a:lnTo>
                    <a:lnTo>
                      <a:pt x="265" y="686"/>
                    </a:lnTo>
                    <a:lnTo>
                      <a:pt x="276" y="679"/>
                    </a:lnTo>
                    <a:lnTo>
                      <a:pt x="290" y="671"/>
                    </a:lnTo>
                    <a:lnTo>
                      <a:pt x="301" y="661"/>
                    </a:lnTo>
                    <a:lnTo>
                      <a:pt x="308" y="653"/>
                    </a:lnTo>
                    <a:lnTo>
                      <a:pt x="326" y="643"/>
                    </a:lnTo>
                    <a:lnTo>
                      <a:pt x="337" y="635"/>
                    </a:lnTo>
                    <a:lnTo>
                      <a:pt x="344" y="635"/>
                    </a:lnTo>
                    <a:lnTo>
                      <a:pt x="362" y="624"/>
                    </a:lnTo>
                    <a:lnTo>
                      <a:pt x="370" y="624"/>
                    </a:lnTo>
                    <a:lnTo>
                      <a:pt x="388" y="616"/>
                    </a:lnTo>
                    <a:lnTo>
                      <a:pt x="399" y="616"/>
                    </a:lnTo>
                    <a:lnTo>
                      <a:pt x="413" y="616"/>
                    </a:lnTo>
                    <a:lnTo>
                      <a:pt x="425" y="616"/>
                    </a:lnTo>
                    <a:lnTo>
                      <a:pt x="443" y="610"/>
                    </a:lnTo>
                    <a:lnTo>
                      <a:pt x="450" y="610"/>
                    </a:lnTo>
                    <a:lnTo>
                      <a:pt x="468" y="610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4" name="Freeform 703"/>
              <p:cNvSpPr>
                <a:spLocks/>
              </p:cNvSpPr>
              <p:nvPr/>
            </p:nvSpPr>
            <p:spPr bwMode="auto">
              <a:xfrm>
                <a:off x="3539" y="1290"/>
                <a:ext cx="103" cy="143"/>
              </a:xfrm>
              <a:custGeom>
                <a:avLst/>
                <a:gdLst>
                  <a:gd name="T0" fmla="*/ 24 w 414"/>
                  <a:gd name="T1" fmla="*/ 31 h 574"/>
                  <a:gd name="T2" fmla="*/ 25 w 414"/>
                  <a:gd name="T3" fmla="*/ 31 h 574"/>
                  <a:gd name="T4" fmla="*/ 26 w 414"/>
                  <a:gd name="T5" fmla="*/ 30 h 574"/>
                  <a:gd name="T6" fmla="*/ 26 w 414"/>
                  <a:gd name="T7" fmla="*/ 27 h 574"/>
                  <a:gd name="T8" fmla="*/ 25 w 414"/>
                  <a:gd name="T9" fmla="*/ 24 h 574"/>
                  <a:gd name="T10" fmla="*/ 25 w 414"/>
                  <a:gd name="T11" fmla="*/ 21 h 574"/>
                  <a:gd name="T12" fmla="*/ 25 w 414"/>
                  <a:gd name="T13" fmla="*/ 19 h 574"/>
                  <a:gd name="T14" fmla="*/ 24 w 414"/>
                  <a:gd name="T15" fmla="*/ 15 h 574"/>
                  <a:gd name="T16" fmla="*/ 23 w 414"/>
                  <a:gd name="T17" fmla="*/ 13 h 574"/>
                  <a:gd name="T18" fmla="*/ 22 w 414"/>
                  <a:gd name="T19" fmla="*/ 9 h 574"/>
                  <a:gd name="T20" fmla="*/ 21 w 414"/>
                  <a:gd name="T21" fmla="*/ 7 h 574"/>
                  <a:gd name="T22" fmla="*/ 20 w 414"/>
                  <a:gd name="T23" fmla="*/ 5 h 574"/>
                  <a:gd name="T24" fmla="*/ 18 w 414"/>
                  <a:gd name="T25" fmla="*/ 4 h 574"/>
                  <a:gd name="T26" fmla="*/ 17 w 414"/>
                  <a:gd name="T27" fmla="*/ 2 h 574"/>
                  <a:gd name="T28" fmla="*/ 15 w 414"/>
                  <a:gd name="T29" fmla="*/ 1 h 574"/>
                  <a:gd name="T30" fmla="*/ 13 w 414"/>
                  <a:gd name="T31" fmla="*/ 0 h 574"/>
                  <a:gd name="T32" fmla="*/ 10 w 414"/>
                  <a:gd name="T33" fmla="*/ 0 h 574"/>
                  <a:gd name="T34" fmla="*/ 8 w 414"/>
                  <a:gd name="T35" fmla="*/ 0 h 574"/>
                  <a:gd name="T36" fmla="*/ 6 w 414"/>
                  <a:gd name="T37" fmla="*/ 1 h 574"/>
                  <a:gd name="T38" fmla="*/ 4 w 414"/>
                  <a:gd name="T39" fmla="*/ 4 h 574"/>
                  <a:gd name="T40" fmla="*/ 2 w 414"/>
                  <a:gd name="T41" fmla="*/ 6 h 574"/>
                  <a:gd name="T42" fmla="*/ 0 w 414"/>
                  <a:gd name="T43" fmla="*/ 9 h 574"/>
                  <a:gd name="T44" fmla="*/ 0 w 414"/>
                  <a:gd name="T45" fmla="*/ 12 h 574"/>
                  <a:gd name="T46" fmla="*/ 0 w 414"/>
                  <a:gd name="T47" fmla="*/ 15 h 574"/>
                  <a:gd name="T48" fmla="*/ 1 w 414"/>
                  <a:gd name="T49" fmla="*/ 18 h 574"/>
                  <a:gd name="T50" fmla="*/ 2 w 414"/>
                  <a:gd name="T51" fmla="*/ 21 h 574"/>
                  <a:gd name="T52" fmla="*/ 3 w 414"/>
                  <a:gd name="T53" fmla="*/ 23 h 574"/>
                  <a:gd name="T54" fmla="*/ 4 w 414"/>
                  <a:gd name="T55" fmla="*/ 26 h 574"/>
                  <a:gd name="T56" fmla="*/ 6 w 414"/>
                  <a:gd name="T57" fmla="*/ 28 h 574"/>
                  <a:gd name="T58" fmla="*/ 7 w 414"/>
                  <a:gd name="T59" fmla="*/ 30 h 574"/>
                  <a:gd name="T60" fmla="*/ 9 w 414"/>
                  <a:gd name="T61" fmla="*/ 32 h 574"/>
                  <a:gd name="T62" fmla="*/ 10 w 414"/>
                  <a:gd name="T63" fmla="*/ 33 h 574"/>
                  <a:gd name="T64" fmla="*/ 11 w 414"/>
                  <a:gd name="T65" fmla="*/ 34 h 574"/>
                  <a:gd name="T66" fmla="*/ 13 w 414"/>
                  <a:gd name="T67" fmla="*/ 35 h 574"/>
                  <a:gd name="T68" fmla="*/ 14 w 414"/>
                  <a:gd name="T69" fmla="*/ 35 h 574"/>
                  <a:gd name="T70" fmla="*/ 15 w 414"/>
                  <a:gd name="T71" fmla="*/ 35 h 574"/>
                  <a:gd name="T72" fmla="*/ 16 w 414"/>
                  <a:gd name="T73" fmla="*/ 33 h 574"/>
                  <a:gd name="T74" fmla="*/ 18 w 414"/>
                  <a:gd name="T75" fmla="*/ 33 h 574"/>
                  <a:gd name="T76" fmla="*/ 19 w 414"/>
                  <a:gd name="T77" fmla="*/ 32 h 574"/>
                  <a:gd name="T78" fmla="*/ 20 w 414"/>
                  <a:gd name="T79" fmla="*/ 32 h 574"/>
                  <a:gd name="T80" fmla="*/ 22 w 414"/>
                  <a:gd name="T81" fmla="*/ 32 h 574"/>
                  <a:gd name="T82" fmla="*/ 23 w 414"/>
                  <a:gd name="T83" fmla="*/ 32 h 5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14" h="574">
                    <a:moveTo>
                      <a:pt x="389" y="511"/>
                    </a:moveTo>
                    <a:lnTo>
                      <a:pt x="389" y="505"/>
                    </a:lnTo>
                    <a:lnTo>
                      <a:pt x="396" y="505"/>
                    </a:lnTo>
                    <a:lnTo>
                      <a:pt x="407" y="505"/>
                    </a:lnTo>
                    <a:lnTo>
                      <a:pt x="414" y="505"/>
                    </a:lnTo>
                    <a:lnTo>
                      <a:pt x="414" y="486"/>
                    </a:lnTo>
                    <a:lnTo>
                      <a:pt x="414" y="457"/>
                    </a:lnTo>
                    <a:lnTo>
                      <a:pt x="414" y="432"/>
                    </a:lnTo>
                    <a:lnTo>
                      <a:pt x="414" y="414"/>
                    </a:lnTo>
                    <a:lnTo>
                      <a:pt x="407" y="388"/>
                    </a:lnTo>
                    <a:lnTo>
                      <a:pt x="407" y="370"/>
                    </a:lnTo>
                    <a:lnTo>
                      <a:pt x="407" y="345"/>
                    </a:lnTo>
                    <a:lnTo>
                      <a:pt x="407" y="315"/>
                    </a:lnTo>
                    <a:lnTo>
                      <a:pt x="396" y="302"/>
                    </a:lnTo>
                    <a:lnTo>
                      <a:pt x="396" y="272"/>
                    </a:lnTo>
                    <a:lnTo>
                      <a:pt x="389" y="247"/>
                    </a:lnTo>
                    <a:lnTo>
                      <a:pt x="378" y="221"/>
                    </a:lnTo>
                    <a:lnTo>
                      <a:pt x="371" y="203"/>
                    </a:lnTo>
                    <a:lnTo>
                      <a:pt x="371" y="178"/>
                    </a:lnTo>
                    <a:lnTo>
                      <a:pt x="359" y="149"/>
                    </a:lnTo>
                    <a:lnTo>
                      <a:pt x="353" y="131"/>
                    </a:lnTo>
                    <a:lnTo>
                      <a:pt x="341" y="116"/>
                    </a:lnTo>
                    <a:lnTo>
                      <a:pt x="327" y="98"/>
                    </a:lnTo>
                    <a:lnTo>
                      <a:pt x="316" y="87"/>
                    </a:lnTo>
                    <a:lnTo>
                      <a:pt x="308" y="69"/>
                    </a:lnTo>
                    <a:lnTo>
                      <a:pt x="298" y="61"/>
                    </a:lnTo>
                    <a:lnTo>
                      <a:pt x="280" y="43"/>
                    </a:lnTo>
                    <a:lnTo>
                      <a:pt x="272" y="36"/>
                    </a:lnTo>
                    <a:lnTo>
                      <a:pt x="265" y="18"/>
                    </a:lnTo>
                    <a:lnTo>
                      <a:pt x="247" y="18"/>
                    </a:lnTo>
                    <a:lnTo>
                      <a:pt x="229" y="18"/>
                    </a:lnTo>
                    <a:lnTo>
                      <a:pt x="204" y="7"/>
                    </a:lnTo>
                    <a:lnTo>
                      <a:pt x="186" y="7"/>
                    </a:lnTo>
                    <a:lnTo>
                      <a:pt x="168" y="7"/>
                    </a:lnTo>
                    <a:lnTo>
                      <a:pt x="150" y="7"/>
                    </a:lnTo>
                    <a:lnTo>
                      <a:pt x="124" y="0"/>
                    </a:lnTo>
                    <a:lnTo>
                      <a:pt x="106" y="0"/>
                    </a:lnTo>
                    <a:lnTo>
                      <a:pt x="95" y="25"/>
                    </a:lnTo>
                    <a:lnTo>
                      <a:pt x="81" y="43"/>
                    </a:lnTo>
                    <a:lnTo>
                      <a:pt x="62" y="61"/>
                    </a:lnTo>
                    <a:lnTo>
                      <a:pt x="51" y="87"/>
                    </a:lnTo>
                    <a:lnTo>
                      <a:pt x="33" y="106"/>
                    </a:lnTo>
                    <a:lnTo>
                      <a:pt x="26" y="124"/>
                    </a:lnTo>
                    <a:lnTo>
                      <a:pt x="8" y="149"/>
                    </a:lnTo>
                    <a:lnTo>
                      <a:pt x="0" y="167"/>
                    </a:lnTo>
                    <a:lnTo>
                      <a:pt x="0" y="193"/>
                    </a:lnTo>
                    <a:lnTo>
                      <a:pt x="8" y="211"/>
                    </a:lnTo>
                    <a:lnTo>
                      <a:pt x="8" y="239"/>
                    </a:lnTo>
                    <a:lnTo>
                      <a:pt x="18" y="265"/>
                    </a:lnTo>
                    <a:lnTo>
                      <a:pt x="26" y="284"/>
                    </a:lnTo>
                    <a:lnTo>
                      <a:pt x="26" y="309"/>
                    </a:lnTo>
                    <a:lnTo>
                      <a:pt x="33" y="333"/>
                    </a:lnTo>
                    <a:lnTo>
                      <a:pt x="44" y="363"/>
                    </a:lnTo>
                    <a:lnTo>
                      <a:pt x="51" y="378"/>
                    </a:lnTo>
                    <a:lnTo>
                      <a:pt x="62" y="396"/>
                    </a:lnTo>
                    <a:lnTo>
                      <a:pt x="69" y="414"/>
                    </a:lnTo>
                    <a:lnTo>
                      <a:pt x="81" y="432"/>
                    </a:lnTo>
                    <a:lnTo>
                      <a:pt x="95" y="450"/>
                    </a:lnTo>
                    <a:lnTo>
                      <a:pt x="106" y="468"/>
                    </a:lnTo>
                    <a:lnTo>
                      <a:pt x="113" y="486"/>
                    </a:lnTo>
                    <a:lnTo>
                      <a:pt x="124" y="505"/>
                    </a:lnTo>
                    <a:lnTo>
                      <a:pt x="142" y="511"/>
                    </a:lnTo>
                    <a:lnTo>
                      <a:pt x="150" y="519"/>
                    </a:lnTo>
                    <a:lnTo>
                      <a:pt x="157" y="530"/>
                    </a:lnTo>
                    <a:lnTo>
                      <a:pt x="175" y="538"/>
                    </a:lnTo>
                    <a:lnTo>
                      <a:pt x="186" y="548"/>
                    </a:lnTo>
                    <a:lnTo>
                      <a:pt x="193" y="556"/>
                    </a:lnTo>
                    <a:lnTo>
                      <a:pt x="204" y="566"/>
                    </a:lnTo>
                    <a:lnTo>
                      <a:pt x="218" y="574"/>
                    </a:lnTo>
                    <a:lnTo>
                      <a:pt x="229" y="566"/>
                    </a:lnTo>
                    <a:lnTo>
                      <a:pt x="236" y="556"/>
                    </a:lnTo>
                    <a:lnTo>
                      <a:pt x="247" y="556"/>
                    </a:lnTo>
                    <a:lnTo>
                      <a:pt x="254" y="548"/>
                    </a:lnTo>
                    <a:lnTo>
                      <a:pt x="265" y="538"/>
                    </a:lnTo>
                    <a:lnTo>
                      <a:pt x="272" y="530"/>
                    </a:lnTo>
                    <a:lnTo>
                      <a:pt x="290" y="530"/>
                    </a:lnTo>
                    <a:lnTo>
                      <a:pt x="298" y="519"/>
                    </a:lnTo>
                    <a:lnTo>
                      <a:pt x="308" y="519"/>
                    </a:lnTo>
                    <a:lnTo>
                      <a:pt x="316" y="519"/>
                    </a:lnTo>
                    <a:lnTo>
                      <a:pt x="327" y="511"/>
                    </a:lnTo>
                    <a:lnTo>
                      <a:pt x="341" y="511"/>
                    </a:lnTo>
                    <a:lnTo>
                      <a:pt x="353" y="511"/>
                    </a:lnTo>
                    <a:lnTo>
                      <a:pt x="359" y="511"/>
                    </a:lnTo>
                    <a:lnTo>
                      <a:pt x="378" y="511"/>
                    </a:lnTo>
                    <a:lnTo>
                      <a:pt x="389" y="511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5" name="Freeform 704"/>
              <p:cNvSpPr>
                <a:spLocks/>
              </p:cNvSpPr>
              <p:nvPr/>
            </p:nvSpPr>
            <p:spPr bwMode="auto">
              <a:xfrm>
                <a:off x="3554" y="1316"/>
                <a:ext cx="84" cy="115"/>
              </a:xfrm>
              <a:custGeom>
                <a:avLst/>
                <a:gdLst>
                  <a:gd name="T0" fmla="*/ 21 w 334"/>
                  <a:gd name="T1" fmla="*/ 25 h 460"/>
                  <a:gd name="T2" fmla="*/ 21 w 334"/>
                  <a:gd name="T3" fmla="*/ 24 h 460"/>
                  <a:gd name="T4" fmla="*/ 21 w 334"/>
                  <a:gd name="T5" fmla="*/ 22 h 460"/>
                  <a:gd name="T6" fmla="*/ 21 w 334"/>
                  <a:gd name="T7" fmla="*/ 19 h 460"/>
                  <a:gd name="T8" fmla="*/ 21 w 334"/>
                  <a:gd name="T9" fmla="*/ 17 h 460"/>
                  <a:gd name="T10" fmla="*/ 21 w 334"/>
                  <a:gd name="T11" fmla="*/ 15 h 460"/>
                  <a:gd name="T12" fmla="*/ 20 w 334"/>
                  <a:gd name="T13" fmla="*/ 13 h 460"/>
                  <a:gd name="T14" fmla="*/ 20 w 334"/>
                  <a:gd name="T15" fmla="*/ 10 h 460"/>
                  <a:gd name="T16" fmla="*/ 18 w 334"/>
                  <a:gd name="T17" fmla="*/ 8 h 460"/>
                  <a:gd name="T18" fmla="*/ 18 w 334"/>
                  <a:gd name="T19" fmla="*/ 6 h 460"/>
                  <a:gd name="T20" fmla="*/ 17 w 334"/>
                  <a:gd name="T21" fmla="*/ 5 h 460"/>
                  <a:gd name="T22" fmla="*/ 16 w 334"/>
                  <a:gd name="T23" fmla="*/ 4 h 460"/>
                  <a:gd name="T24" fmla="*/ 14 w 334"/>
                  <a:gd name="T25" fmla="*/ 2 h 460"/>
                  <a:gd name="T26" fmla="*/ 13 w 334"/>
                  <a:gd name="T27" fmla="*/ 1 h 460"/>
                  <a:gd name="T28" fmla="*/ 11 w 334"/>
                  <a:gd name="T29" fmla="*/ 1 h 460"/>
                  <a:gd name="T30" fmla="*/ 9 w 334"/>
                  <a:gd name="T31" fmla="*/ 1 h 460"/>
                  <a:gd name="T32" fmla="*/ 7 w 334"/>
                  <a:gd name="T33" fmla="*/ 0 h 460"/>
                  <a:gd name="T34" fmla="*/ 5 w 334"/>
                  <a:gd name="T35" fmla="*/ 1 h 460"/>
                  <a:gd name="T36" fmla="*/ 4 w 334"/>
                  <a:gd name="T37" fmla="*/ 4 h 460"/>
                  <a:gd name="T38" fmla="*/ 2 w 334"/>
                  <a:gd name="T39" fmla="*/ 6 h 460"/>
                  <a:gd name="T40" fmla="*/ 1 w 334"/>
                  <a:gd name="T41" fmla="*/ 7 h 460"/>
                  <a:gd name="T42" fmla="*/ 1 w 334"/>
                  <a:gd name="T43" fmla="*/ 9 h 460"/>
                  <a:gd name="T44" fmla="*/ 1 w 334"/>
                  <a:gd name="T45" fmla="*/ 12 h 460"/>
                  <a:gd name="T46" fmla="*/ 2 w 334"/>
                  <a:gd name="T47" fmla="*/ 14 h 460"/>
                  <a:gd name="T48" fmla="*/ 2 w 334"/>
                  <a:gd name="T49" fmla="*/ 17 h 460"/>
                  <a:gd name="T50" fmla="*/ 3 w 334"/>
                  <a:gd name="T51" fmla="*/ 19 h 460"/>
                  <a:gd name="T52" fmla="*/ 4 w 334"/>
                  <a:gd name="T53" fmla="*/ 21 h 460"/>
                  <a:gd name="T54" fmla="*/ 5 w 334"/>
                  <a:gd name="T55" fmla="*/ 23 h 460"/>
                  <a:gd name="T56" fmla="*/ 6 w 334"/>
                  <a:gd name="T57" fmla="*/ 24 h 460"/>
                  <a:gd name="T58" fmla="*/ 7 w 334"/>
                  <a:gd name="T59" fmla="*/ 26 h 460"/>
                  <a:gd name="T60" fmla="*/ 8 w 334"/>
                  <a:gd name="T61" fmla="*/ 27 h 460"/>
                  <a:gd name="T62" fmla="*/ 9 w 334"/>
                  <a:gd name="T63" fmla="*/ 28 h 460"/>
                  <a:gd name="T64" fmla="*/ 11 w 334"/>
                  <a:gd name="T65" fmla="*/ 28 h 460"/>
                  <a:gd name="T66" fmla="*/ 12 w 334"/>
                  <a:gd name="T67" fmla="*/ 28 h 460"/>
                  <a:gd name="T68" fmla="*/ 13 w 334"/>
                  <a:gd name="T69" fmla="*/ 28 h 460"/>
                  <a:gd name="T70" fmla="*/ 14 w 334"/>
                  <a:gd name="T71" fmla="*/ 27 h 460"/>
                  <a:gd name="T72" fmla="*/ 15 w 334"/>
                  <a:gd name="T73" fmla="*/ 27 h 460"/>
                  <a:gd name="T74" fmla="*/ 16 w 334"/>
                  <a:gd name="T75" fmla="*/ 26 h 460"/>
                  <a:gd name="T76" fmla="*/ 17 w 334"/>
                  <a:gd name="T77" fmla="*/ 26 h 460"/>
                  <a:gd name="T78" fmla="*/ 18 w 334"/>
                  <a:gd name="T79" fmla="*/ 26 h 460"/>
                  <a:gd name="T80" fmla="*/ 20 w 334"/>
                  <a:gd name="T81" fmla="*/ 25 h 4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4" h="460">
                    <a:moveTo>
                      <a:pt x="316" y="405"/>
                    </a:moveTo>
                    <a:lnTo>
                      <a:pt x="327" y="405"/>
                    </a:lnTo>
                    <a:lnTo>
                      <a:pt x="334" y="405"/>
                    </a:lnTo>
                    <a:lnTo>
                      <a:pt x="334" y="387"/>
                    </a:lnTo>
                    <a:lnTo>
                      <a:pt x="334" y="369"/>
                    </a:lnTo>
                    <a:lnTo>
                      <a:pt x="334" y="351"/>
                    </a:lnTo>
                    <a:lnTo>
                      <a:pt x="334" y="333"/>
                    </a:lnTo>
                    <a:lnTo>
                      <a:pt x="334" y="308"/>
                    </a:lnTo>
                    <a:lnTo>
                      <a:pt x="334" y="290"/>
                    </a:lnTo>
                    <a:lnTo>
                      <a:pt x="334" y="272"/>
                    </a:lnTo>
                    <a:lnTo>
                      <a:pt x="334" y="257"/>
                    </a:lnTo>
                    <a:lnTo>
                      <a:pt x="327" y="239"/>
                    </a:lnTo>
                    <a:lnTo>
                      <a:pt x="316" y="221"/>
                    </a:lnTo>
                    <a:lnTo>
                      <a:pt x="316" y="203"/>
                    </a:lnTo>
                    <a:lnTo>
                      <a:pt x="309" y="178"/>
                    </a:lnTo>
                    <a:lnTo>
                      <a:pt x="309" y="159"/>
                    </a:lnTo>
                    <a:lnTo>
                      <a:pt x="297" y="141"/>
                    </a:lnTo>
                    <a:lnTo>
                      <a:pt x="291" y="123"/>
                    </a:lnTo>
                    <a:lnTo>
                      <a:pt x="291" y="105"/>
                    </a:lnTo>
                    <a:lnTo>
                      <a:pt x="279" y="87"/>
                    </a:lnTo>
                    <a:lnTo>
                      <a:pt x="273" y="79"/>
                    </a:lnTo>
                    <a:lnTo>
                      <a:pt x="265" y="72"/>
                    </a:lnTo>
                    <a:lnTo>
                      <a:pt x="254" y="61"/>
                    </a:lnTo>
                    <a:lnTo>
                      <a:pt x="246" y="54"/>
                    </a:lnTo>
                    <a:lnTo>
                      <a:pt x="236" y="36"/>
                    </a:lnTo>
                    <a:lnTo>
                      <a:pt x="228" y="25"/>
                    </a:lnTo>
                    <a:lnTo>
                      <a:pt x="218" y="18"/>
                    </a:lnTo>
                    <a:lnTo>
                      <a:pt x="203" y="18"/>
                    </a:lnTo>
                    <a:lnTo>
                      <a:pt x="185" y="10"/>
                    </a:lnTo>
                    <a:lnTo>
                      <a:pt x="167" y="10"/>
                    </a:lnTo>
                    <a:lnTo>
                      <a:pt x="156" y="10"/>
                    </a:lnTo>
                    <a:lnTo>
                      <a:pt x="142" y="10"/>
                    </a:lnTo>
                    <a:lnTo>
                      <a:pt x="124" y="10"/>
                    </a:lnTo>
                    <a:lnTo>
                      <a:pt x="106" y="0"/>
                    </a:lnTo>
                    <a:lnTo>
                      <a:pt x="88" y="0"/>
                    </a:lnTo>
                    <a:lnTo>
                      <a:pt x="80" y="18"/>
                    </a:lnTo>
                    <a:lnTo>
                      <a:pt x="70" y="36"/>
                    </a:lnTo>
                    <a:lnTo>
                      <a:pt x="62" y="54"/>
                    </a:lnTo>
                    <a:lnTo>
                      <a:pt x="44" y="72"/>
                    </a:lnTo>
                    <a:lnTo>
                      <a:pt x="33" y="87"/>
                    </a:lnTo>
                    <a:lnTo>
                      <a:pt x="25" y="97"/>
                    </a:lnTo>
                    <a:lnTo>
                      <a:pt x="19" y="115"/>
                    </a:lnTo>
                    <a:lnTo>
                      <a:pt x="0" y="133"/>
                    </a:lnTo>
                    <a:lnTo>
                      <a:pt x="7" y="148"/>
                    </a:lnTo>
                    <a:lnTo>
                      <a:pt x="7" y="166"/>
                    </a:lnTo>
                    <a:lnTo>
                      <a:pt x="19" y="196"/>
                    </a:lnTo>
                    <a:lnTo>
                      <a:pt x="19" y="209"/>
                    </a:lnTo>
                    <a:lnTo>
                      <a:pt x="25" y="227"/>
                    </a:lnTo>
                    <a:lnTo>
                      <a:pt x="25" y="246"/>
                    </a:lnTo>
                    <a:lnTo>
                      <a:pt x="33" y="264"/>
                    </a:lnTo>
                    <a:lnTo>
                      <a:pt x="33" y="290"/>
                    </a:lnTo>
                    <a:lnTo>
                      <a:pt x="44" y="300"/>
                    </a:lnTo>
                    <a:lnTo>
                      <a:pt x="51" y="318"/>
                    </a:lnTo>
                    <a:lnTo>
                      <a:pt x="62" y="333"/>
                    </a:lnTo>
                    <a:lnTo>
                      <a:pt x="70" y="344"/>
                    </a:lnTo>
                    <a:lnTo>
                      <a:pt x="80" y="362"/>
                    </a:lnTo>
                    <a:lnTo>
                      <a:pt x="88" y="380"/>
                    </a:lnTo>
                    <a:lnTo>
                      <a:pt x="95" y="387"/>
                    </a:lnTo>
                    <a:lnTo>
                      <a:pt x="106" y="405"/>
                    </a:lnTo>
                    <a:lnTo>
                      <a:pt x="113" y="413"/>
                    </a:lnTo>
                    <a:lnTo>
                      <a:pt x="124" y="413"/>
                    </a:lnTo>
                    <a:lnTo>
                      <a:pt x="131" y="424"/>
                    </a:lnTo>
                    <a:lnTo>
                      <a:pt x="142" y="432"/>
                    </a:lnTo>
                    <a:lnTo>
                      <a:pt x="149" y="442"/>
                    </a:lnTo>
                    <a:lnTo>
                      <a:pt x="156" y="442"/>
                    </a:lnTo>
                    <a:lnTo>
                      <a:pt x="167" y="450"/>
                    </a:lnTo>
                    <a:lnTo>
                      <a:pt x="174" y="460"/>
                    </a:lnTo>
                    <a:lnTo>
                      <a:pt x="185" y="450"/>
                    </a:lnTo>
                    <a:lnTo>
                      <a:pt x="192" y="450"/>
                    </a:lnTo>
                    <a:lnTo>
                      <a:pt x="203" y="442"/>
                    </a:lnTo>
                    <a:lnTo>
                      <a:pt x="210" y="442"/>
                    </a:lnTo>
                    <a:lnTo>
                      <a:pt x="218" y="432"/>
                    </a:lnTo>
                    <a:lnTo>
                      <a:pt x="228" y="424"/>
                    </a:lnTo>
                    <a:lnTo>
                      <a:pt x="236" y="424"/>
                    </a:lnTo>
                    <a:lnTo>
                      <a:pt x="246" y="413"/>
                    </a:lnTo>
                    <a:lnTo>
                      <a:pt x="254" y="413"/>
                    </a:lnTo>
                    <a:lnTo>
                      <a:pt x="265" y="413"/>
                    </a:lnTo>
                    <a:lnTo>
                      <a:pt x="273" y="413"/>
                    </a:lnTo>
                    <a:lnTo>
                      <a:pt x="279" y="413"/>
                    </a:lnTo>
                    <a:lnTo>
                      <a:pt x="291" y="413"/>
                    </a:lnTo>
                    <a:lnTo>
                      <a:pt x="297" y="405"/>
                    </a:lnTo>
                    <a:lnTo>
                      <a:pt x="309" y="405"/>
                    </a:lnTo>
                    <a:lnTo>
                      <a:pt x="316" y="405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6" name="Freeform 705"/>
              <p:cNvSpPr>
                <a:spLocks/>
              </p:cNvSpPr>
              <p:nvPr/>
            </p:nvSpPr>
            <p:spPr bwMode="auto">
              <a:xfrm>
                <a:off x="3572" y="1342"/>
                <a:ext cx="64" cy="87"/>
              </a:xfrm>
              <a:custGeom>
                <a:avLst/>
                <a:gdLst>
                  <a:gd name="T0" fmla="*/ 15 w 257"/>
                  <a:gd name="T1" fmla="*/ 20 h 345"/>
                  <a:gd name="T2" fmla="*/ 16 w 257"/>
                  <a:gd name="T3" fmla="*/ 19 h 345"/>
                  <a:gd name="T4" fmla="*/ 15 w 257"/>
                  <a:gd name="T5" fmla="*/ 12 h 345"/>
                  <a:gd name="T6" fmla="*/ 13 w 257"/>
                  <a:gd name="T7" fmla="*/ 5 h 345"/>
                  <a:gd name="T8" fmla="*/ 10 w 257"/>
                  <a:gd name="T9" fmla="*/ 1 h 345"/>
                  <a:gd name="T10" fmla="*/ 4 w 257"/>
                  <a:gd name="T11" fmla="*/ 0 h 345"/>
                  <a:gd name="T12" fmla="*/ 0 w 257"/>
                  <a:gd name="T13" fmla="*/ 6 h 345"/>
                  <a:gd name="T14" fmla="*/ 1 w 257"/>
                  <a:gd name="T15" fmla="*/ 14 h 345"/>
                  <a:gd name="T16" fmla="*/ 5 w 257"/>
                  <a:gd name="T17" fmla="*/ 19 h 345"/>
                  <a:gd name="T18" fmla="*/ 8 w 257"/>
                  <a:gd name="T19" fmla="*/ 22 h 345"/>
                  <a:gd name="T20" fmla="*/ 11 w 257"/>
                  <a:gd name="T21" fmla="*/ 20 h 345"/>
                  <a:gd name="T22" fmla="*/ 15 w 257"/>
                  <a:gd name="T23" fmla="*/ 20 h 3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7" h="345">
                    <a:moveTo>
                      <a:pt x="239" y="308"/>
                    </a:moveTo>
                    <a:lnTo>
                      <a:pt x="257" y="300"/>
                    </a:lnTo>
                    <a:lnTo>
                      <a:pt x="246" y="195"/>
                    </a:lnTo>
                    <a:lnTo>
                      <a:pt x="209" y="79"/>
                    </a:lnTo>
                    <a:lnTo>
                      <a:pt x="158" y="10"/>
                    </a:lnTo>
                    <a:lnTo>
                      <a:pt x="72" y="0"/>
                    </a:lnTo>
                    <a:lnTo>
                      <a:pt x="0" y="98"/>
                    </a:lnTo>
                    <a:lnTo>
                      <a:pt x="25" y="213"/>
                    </a:lnTo>
                    <a:lnTo>
                      <a:pt x="79" y="300"/>
                    </a:lnTo>
                    <a:lnTo>
                      <a:pt x="133" y="345"/>
                    </a:lnTo>
                    <a:lnTo>
                      <a:pt x="184" y="319"/>
                    </a:lnTo>
                    <a:lnTo>
                      <a:pt x="239" y="30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7" name="Freeform 706"/>
              <p:cNvSpPr>
                <a:spLocks/>
              </p:cNvSpPr>
              <p:nvPr/>
            </p:nvSpPr>
            <p:spPr bwMode="auto">
              <a:xfrm>
                <a:off x="3927" y="1442"/>
                <a:ext cx="338" cy="260"/>
              </a:xfrm>
              <a:custGeom>
                <a:avLst/>
                <a:gdLst>
                  <a:gd name="T0" fmla="*/ 2 w 1351"/>
                  <a:gd name="T1" fmla="*/ 29 h 1041"/>
                  <a:gd name="T2" fmla="*/ 0 w 1351"/>
                  <a:gd name="T3" fmla="*/ 25 h 1041"/>
                  <a:gd name="T4" fmla="*/ 23 w 1351"/>
                  <a:gd name="T5" fmla="*/ 9 h 1041"/>
                  <a:gd name="T6" fmla="*/ 50 w 1351"/>
                  <a:gd name="T7" fmla="*/ 0 h 1041"/>
                  <a:gd name="T8" fmla="*/ 70 w 1351"/>
                  <a:gd name="T9" fmla="*/ 3 h 1041"/>
                  <a:gd name="T10" fmla="*/ 85 w 1351"/>
                  <a:gd name="T11" fmla="*/ 23 h 1041"/>
                  <a:gd name="T12" fmla="*/ 73 w 1351"/>
                  <a:gd name="T13" fmla="*/ 53 h 1041"/>
                  <a:gd name="T14" fmla="*/ 48 w 1351"/>
                  <a:gd name="T15" fmla="*/ 64 h 1041"/>
                  <a:gd name="T16" fmla="*/ 23 w 1351"/>
                  <a:gd name="T17" fmla="*/ 65 h 1041"/>
                  <a:gd name="T18" fmla="*/ 8 w 1351"/>
                  <a:gd name="T19" fmla="*/ 58 h 1041"/>
                  <a:gd name="T20" fmla="*/ 8 w 1351"/>
                  <a:gd name="T21" fmla="*/ 42 h 1041"/>
                  <a:gd name="T22" fmla="*/ 2 w 1351"/>
                  <a:gd name="T23" fmla="*/ 29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51" h="1041">
                    <a:moveTo>
                      <a:pt x="33" y="467"/>
                    </a:moveTo>
                    <a:lnTo>
                      <a:pt x="0" y="395"/>
                    </a:lnTo>
                    <a:lnTo>
                      <a:pt x="360" y="149"/>
                    </a:lnTo>
                    <a:lnTo>
                      <a:pt x="795" y="0"/>
                    </a:lnTo>
                    <a:lnTo>
                      <a:pt x="1110" y="43"/>
                    </a:lnTo>
                    <a:lnTo>
                      <a:pt x="1351" y="370"/>
                    </a:lnTo>
                    <a:lnTo>
                      <a:pt x="1173" y="856"/>
                    </a:lnTo>
                    <a:lnTo>
                      <a:pt x="759" y="1023"/>
                    </a:lnTo>
                    <a:lnTo>
                      <a:pt x="371" y="1041"/>
                    </a:lnTo>
                    <a:lnTo>
                      <a:pt x="124" y="932"/>
                    </a:lnTo>
                    <a:lnTo>
                      <a:pt x="124" y="678"/>
                    </a:lnTo>
                    <a:lnTo>
                      <a:pt x="33" y="46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8" name="Freeform 707"/>
              <p:cNvSpPr>
                <a:spLocks/>
              </p:cNvSpPr>
              <p:nvPr/>
            </p:nvSpPr>
            <p:spPr bwMode="auto">
              <a:xfrm>
                <a:off x="3929" y="1455"/>
                <a:ext cx="306" cy="238"/>
              </a:xfrm>
              <a:custGeom>
                <a:avLst/>
                <a:gdLst>
                  <a:gd name="T0" fmla="*/ 1 w 1227"/>
                  <a:gd name="T1" fmla="*/ 26 h 955"/>
                  <a:gd name="T2" fmla="*/ 1 w 1227"/>
                  <a:gd name="T3" fmla="*/ 25 h 955"/>
                  <a:gd name="T4" fmla="*/ 1 w 1227"/>
                  <a:gd name="T5" fmla="*/ 24 h 955"/>
                  <a:gd name="T6" fmla="*/ 0 w 1227"/>
                  <a:gd name="T7" fmla="*/ 23 h 955"/>
                  <a:gd name="T8" fmla="*/ 2 w 1227"/>
                  <a:gd name="T9" fmla="*/ 21 h 955"/>
                  <a:gd name="T10" fmla="*/ 8 w 1227"/>
                  <a:gd name="T11" fmla="*/ 17 h 955"/>
                  <a:gd name="T12" fmla="*/ 13 w 1227"/>
                  <a:gd name="T13" fmla="*/ 14 h 955"/>
                  <a:gd name="T14" fmla="*/ 18 w 1227"/>
                  <a:gd name="T15" fmla="*/ 10 h 955"/>
                  <a:gd name="T16" fmla="*/ 23 w 1227"/>
                  <a:gd name="T17" fmla="*/ 8 h 955"/>
                  <a:gd name="T18" fmla="*/ 30 w 1227"/>
                  <a:gd name="T19" fmla="*/ 6 h 955"/>
                  <a:gd name="T20" fmla="*/ 36 w 1227"/>
                  <a:gd name="T21" fmla="*/ 3 h 955"/>
                  <a:gd name="T22" fmla="*/ 42 w 1227"/>
                  <a:gd name="T23" fmla="*/ 1 h 955"/>
                  <a:gd name="T24" fmla="*/ 47 w 1227"/>
                  <a:gd name="T25" fmla="*/ 0 h 955"/>
                  <a:gd name="T26" fmla="*/ 52 w 1227"/>
                  <a:gd name="T27" fmla="*/ 1 h 955"/>
                  <a:gd name="T28" fmla="*/ 57 w 1227"/>
                  <a:gd name="T29" fmla="*/ 2 h 955"/>
                  <a:gd name="T30" fmla="*/ 61 w 1227"/>
                  <a:gd name="T31" fmla="*/ 2 h 955"/>
                  <a:gd name="T32" fmla="*/ 65 w 1227"/>
                  <a:gd name="T33" fmla="*/ 4 h 955"/>
                  <a:gd name="T34" fmla="*/ 68 w 1227"/>
                  <a:gd name="T35" fmla="*/ 9 h 955"/>
                  <a:gd name="T36" fmla="*/ 71 w 1227"/>
                  <a:gd name="T37" fmla="*/ 14 h 955"/>
                  <a:gd name="T38" fmla="*/ 75 w 1227"/>
                  <a:gd name="T39" fmla="*/ 19 h 955"/>
                  <a:gd name="T40" fmla="*/ 75 w 1227"/>
                  <a:gd name="T41" fmla="*/ 25 h 955"/>
                  <a:gd name="T42" fmla="*/ 73 w 1227"/>
                  <a:gd name="T43" fmla="*/ 31 h 955"/>
                  <a:gd name="T44" fmla="*/ 70 w 1227"/>
                  <a:gd name="T45" fmla="*/ 39 h 955"/>
                  <a:gd name="T46" fmla="*/ 68 w 1227"/>
                  <a:gd name="T47" fmla="*/ 45 h 955"/>
                  <a:gd name="T48" fmla="*/ 64 w 1227"/>
                  <a:gd name="T49" fmla="*/ 50 h 955"/>
                  <a:gd name="T50" fmla="*/ 58 w 1227"/>
                  <a:gd name="T51" fmla="*/ 52 h 955"/>
                  <a:gd name="T52" fmla="*/ 52 w 1227"/>
                  <a:gd name="T53" fmla="*/ 55 h 955"/>
                  <a:gd name="T54" fmla="*/ 46 w 1227"/>
                  <a:gd name="T55" fmla="*/ 57 h 955"/>
                  <a:gd name="T56" fmla="*/ 40 w 1227"/>
                  <a:gd name="T57" fmla="*/ 59 h 955"/>
                  <a:gd name="T58" fmla="*/ 35 w 1227"/>
                  <a:gd name="T59" fmla="*/ 59 h 955"/>
                  <a:gd name="T60" fmla="*/ 29 w 1227"/>
                  <a:gd name="T61" fmla="*/ 59 h 955"/>
                  <a:gd name="T62" fmla="*/ 24 w 1227"/>
                  <a:gd name="T63" fmla="*/ 59 h 955"/>
                  <a:gd name="T64" fmla="*/ 19 w 1227"/>
                  <a:gd name="T65" fmla="*/ 59 h 955"/>
                  <a:gd name="T66" fmla="*/ 15 w 1227"/>
                  <a:gd name="T67" fmla="*/ 57 h 955"/>
                  <a:gd name="T68" fmla="*/ 12 w 1227"/>
                  <a:gd name="T69" fmla="*/ 56 h 955"/>
                  <a:gd name="T70" fmla="*/ 9 w 1227"/>
                  <a:gd name="T71" fmla="*/ 54 h 955"/>
                  <a:gd name="T72" fmla="*/ 6 w 1227"/>
                  <a:gd name="T73" fmla="*/ 51 h 955"/>
                  <a:gd name="T74" fmla="*/ 6 w 1227"/>
                  <a:gd name="T75" fmla="*/ 48 h 955"/>
                  <a:gd name="T76" fmla="*/ 6 w 1227"/>
                  <a:gd name="T77" fmla="*/ 44 h 955"/>
                  <a:gd name="T78" fmla="*/ 6 w 1227"/>
                  <a:gd name="T79" fmla="*/ 41 h 955"/>
                  <a:gd name="T80" fmla="*/ 6 w 1227"/>
                  <a:gd name="T81" fmla="*/ 37 h 955"/>
                  <a:gd name="T82" fmla="*/ 5 w 1227"/>
                  <a:gd name="T83" fmla="*/ 34 h 955"/>
                  <a:gd name="T84" fmla="*/ 3 w 1227"/>
                  <a:gd name="T85" fmla="*/ 31 h 955"/>
                  <a:gd name="T86" fmla="*/ 2 w 1227"/>
                  <a:gd name="T87" fmla="*/ 28 h 95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27" h="955">
                    <a:moveTo>
                      <a:pt x="26" y="425"/>
                    </a:moveTo>
                    <a:lnTo>
                      <a:pt x="18" y="417"/>
                    </a:lnTo>
                    <a:lnTo>
                      <a:pt x="18" y="407"/>
                    </a:lnTo>
                    <a:lnTo>
                      <a:pt x="18" y="399"/>
                    </a:lnTo>
                    <a:lnTo>
                      <a:pt x="11" y="389"/>
                    </a:lnTo>
                    <a:lnTo>
                      <a:pt x="11" y="381"/>
                    </a:lnTo>
                    <a:lnTo>
                      <a:pt x="0" y="381"/>
                    </a:lnTo>
                    <a:lnTo>
                      <a:pt x="0" y="371"/>
                    </a:lnTo>
                    <a:lnTo>
                      <a:pt x="0" y="363"/>
                    </a:lnTo>
                    <a:lnTo>
                      <a:pt x="36" y="338"/>
                    </a:lnTo>
                    <a:lnTo>
                      <a:pt x="81" y="308"/>
                    </a:lnTo>
                    <a:lnTo>
                      <a:pt x="124" y="277"/>
                    </a:lnTo>
                    <a:lnTo>
                      <a:pt x="160" y="247"/>
                    </a:lnTo>
                    <a:lnTo>
                      <a:pt x="204" y="222"/>
                    </a:lnTo>
                    <a:lnTo>
                      <a:pt x="240" y="196"/>
                    </a:lnTo>
                    <a:lnTo>
                      <a:pt x="284" y="168"/>
                    </a:lnTo>
                    <a:lnTo>
                      <a:pt x="328" y="142"/>
                    </a:lnTo>
                    <a:lnTo>
                      <a:pt x="371" y="124"/>
                    </a:lnTo>
                    <a:lnTo>
                      <a:pt x="425" y="105"/>
                    </a:lnTo>
                    <a:lnTo>
                      <a:pt x="476" y="91"/>
                    </a:lnTo>
                    <a:lnTo>
                      <a:pt x="523" y="73"/>
                    </a:lnTo>
                    <a:lnTo>
                      <a:pt x="574" y="54"/>
                    </a:lnTo>
                    <a:lnTo>
                      <a:pt x="628" y="36"/>
                    </a:lnTo>
                    <a:lnTo>
                      <a:pt x="672" y="18"/>
                    </a:lnTo>
                    <a:lnTo>
                      <a:pt x="727" y="0"/>
                    </a:lnTo>
                    <a:lnTo>
                      <a:pt x="759" y="0"/>
                    </a:lnTo>
                    <a:lnTo>
                      <a:pt x="795" y="11"/>
                    </a:lnTo>
                    <a:lnTo>
                      <a:pt x="831" y="11"/>
                    </a:lnTo>
                    <a:lnTo>
                      <a:pt x="864" y="18"/>
                    </a:lnTo>
                    <a:lnTo>
                      <a:pt x="912" y="29"/>
                    </a:lnTo>
                    <a:lnTo>
                      <a:pt x="944" y="29"/>
                    </a:lnTo>
                    <a:lnTo>
                      <a:pt x="981" y="36"/>
                    </a:lnTo>
                    <a:lnTo>
                      <a:pt x="1017" y="36"/>
                    </a:lnTo>
                    <a:lnTo>
                      <a:pt x="1042" y="73"/>
                    </a:lnTo>
                    <a:lnTo>
                      <a:pt x="1067" y="117"/>
                    </a:lnTo>
                    <a:lnTo>
                      <a:pt x="1096" y="153"/>
                    </a:lnTo>
                    <a:lnTo>
                      <a:pt x="1121" y="186"/>
                    </a:lnTo>
                    <a:lnTo>
                      <a:pt x="1147" y="232"/>
                    </a:lnTo>
                    <a:lnTo>
                      <a:pt x="1176" y="265"/>
                    </a:lnTo>
                    <a:lnTo>
                      <a:pt x="1202" y="302"/>
                    </a:lnTo>
                    <a:lnTo>
                      <a:pt x="1227" y="338"/>
                    </a:lnTo>
                    <a:lnTo>
                      <a:pt x="1209" y="399"/>
                    </a:lnTo>
                    <a:lnTo>
                      <a:pt x="1191" y="450"/>
                    </a:lnTo>
                    <a:lnTo>
                      <a:pt x="1176" y="504"/>
                    </a:lnTo>
                    <a:lnTo>
                      <a:pt x="1147" y="556"/>
                    </a:lnTo>
                    <a:lnTo>
                      <a:pt x="1129" y="621"/>
                    </a:lnTo>
                    <a:lnTo>
                      <a:pt x="1115" y="671"/>
                    </a:lnTo>
                    <a:lnTo>
                      <a:pt x="1096" y="726"/>
                    </a:lnTo>
                    <a:lnTo>
                      <a:pt x="1078" y="788"/>
                    </a:lnTo>
                    <a:lnTo>
                      <a:pt x="1024" y="806"/>
                    </a:lnTo>
                    <a:lnTo>
                      <a:pt x="981" y="821"/>
                    </a:lnTo>
                    <a:lnTo>
                      <a:pt x="926" y="839"/>
                    </a:lnTo>
                    <a:lnTo>
                      <a:pt x="882" y="867"/>
                    </a:lnTo>
                    <a:lnTo>
                      <a:pt x="831" y="882"/>
                    </a:lnTo>
                    <a:lnTo>
                      <a:pt x="788" y="900"/>
                    </a:lnTo>
                    <a:lnTo>
                      <a:pt x="734" y="918"/>
                    </a:lnTo>
                    <a:lnTo>
                      <a:pt x="691" y="936"/>
                    </a:lnTo>
                    <a:lnTo>
                      <a:pt x="646" y="948"/>
                    </a:lnTo>
                    <a:lnTo>
                      <a:pt x="600" y="948"/>
                    </a:lnTo>
                    <a:lnTo>
                      <a:pt x="556" y="948"/>
                    </a:lnTo>
                    <a:lnTo>
                      <a:pt x="513" y="948"/>
                    </a:lnTo>
                    <a:lnTo>
                      <a:pt x="468" y="955"/>
                    </a:lnTo>
                    <a:lnTo>
                      <a:pt x="425" y="955"/>
                    </a:lnTo>
                    <a:lnTo>
                      <a:pt x="382" y="955"/>
                    </a:lnTo>
                    <a:lnTo>
                      <a:pt x="338" y="955"/>
                    </a:lnTo>
                    <a:lnTo>
                      <a:pt x="310" y="948"/>
                    </a:lnTo>
                    <a:lnTo>
                      <a:pt x="273" y="930"/>
                    </a:lnTo>
                    <a:lnTo>
                      <a:pt x="247" y="918"/>
                    </a:lnTo>
                    <a:lnTo>
                      <a:pt x="222" y="900"/>
                    </a:lnTo>
                    <a:lnTo>
                      <a:pt x="196" y="893"/>
                    </a:lnTo>
                    <a:lnTo>
                      <a:pt x="168" y="875"/>
                    </a:lnTo>
                    <a:lnTo>
                      <a:pt x="142" y="867"/>
                    </a:lnTo>
                    <a:lnTo>
                      <a:pt x="117" y="849"/>
                    </a:lnTo>
                    <a:lnTo>
                      <a:pt x="106" y="821"/>
                    </a:lnTo>
                    <a:lnTo>
                      <a:pt x="106" y="795"/>
                    </a:lnTo>
                    <a:lnTo>
                      <a:pt x="106" y="770"/>
                    </a:lnTo>
                    <a:lnTo>
                      <a:pt x="106" y="744"/>
                    </a:lnTo>
                    <a:lnTo>
                      <a:pt x="106" y="707"/>
                    </a:lnTo>
                    <a:lnTo>
                      <a:pt x="106" y="682"/>
                    </a:lnTo>
                    <a:lnTo>
                      <a:pt x="106" y="653"/>
                    </a:lnTo>
                    <a:lnTo>
                      <a:pt x="106" y="628"/>
                    </a:lnTo>
                    <a:lnTo>
                      <a:pt x="99" y="603"/>
                    </a:lnTo>
                    <a:lnTo>
                      <a:pt x="87" y="574"/>
                    </a:lnTo>
                    <a:lnTo>
                      <a:pt x="81" y="549"/>
                    </a:lnTo>
                    <a:lnTo>
                      <a:pt x="62" y="523"/>
                    </a:lnTo>
                    <a:lnTo>
                      <a:pt x="56" y="494"/>
                    </a:lnTo>
                    <a:lnTo>
                      <a:pt x="44" y="480"/>
                    </a:lnTo>
                    <a:lnTo>
                      <a:pt x="36" y="450"/>
                    </a:lnTo>
                    <a:lnTo>
                      <a:pt x="26" y="425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9" name="Freeform 708"/>
              <p:cNvSpPr>
                <a:spLocks/>
              </p:cNvSpPr>
              <p:nvPr/>
            </p:nvSpPr>
            <p:spPr bwMode="auto">
              <a:xfrm>
                <a:off x="3929" y="1466"/>
                <a:ext cx="280" cy="218"/>
              </a:xfrm>
              <a:custGeom>
                <a:avLst/>
                <a:gdLst>
                  <a:gd name="T0" fmla="*/ 1 w 1121"/>
                  <a:gd name="T1" fmla="*/ 24 h 874"/>
                  <a:gd name="T2" fmla="*/ 1 w 1121"/>
                  <a:gd name="T3" fmla="*/ 23 h 874"/>
                  <a:gd name="T4" fmla="*/ 1 w 1121"/>
                  <a:gd name="T5" fmla="*/ 22 h 874"/>
                  <a:gd name="T6" fmla="*/ 0 w 1121"/>
                  <a:gd name="T7" fmla="*/ 21 h 874"/>
                  <a:gd name="T8" fmla="*/ 2 w 1121"/>
                  <a:gd name="T9" fmla="*/ 19 h 874"/>
                  <a:gd name="T10" fmla="*/ 7 w 1121"/>
                  <a:gd name="T11" fmla="*/ 16 h 874"/>
                  <a:gd name="T12" fmla="*/ 11 w 1121"/>
                  <a:gd name="T13" fmla="*/ 13 h 874"/>
                  <a:gd name="T14" fmla="*/ 16 w 1121"/>
                  <a:gd name="T15" fmla="*/ 10 h 874"/>
                  <a:gd name="T16" fmla="*/ 21 w 1121"/>
                  <a:gd name="T17" fmla="*/ 7 h 874"/>
                  <a:gd name="T18" fmla="*/ 27 w 1121"/>
                  <a:gd name="T19" fmla="*/ 6 h 874"/>
                  <a:gd name="T20" fmla="*/ 33 w 1121"/>
                  <a:gd name="T21" fmla="*/ 3 h 874"/>
                  <a:gd name="T22" fmla="*/ 38 w 1121"/>
                  <a:gd name="T23" fmla="*/ 1 h 874"/>
                  <a:gd name="T24" fmla="*/ 43 w 1121"/>
                  <a:gd name="T25" fmla="*/ 0 h 874"/>
                  <a:gd name="T26" fmla="*/ 47 w 1121"/>
                  <a:gd name="T27" fmla="*/ 1 h 874"/>
                  <a:gd name="T28" fmla="*/ 52 w 1121"/>
                  <a:gd name="T29" fmla="*/ 2 h 874"/>
                  <a:gd name="T30" fmla="*/ 56 w 1121"/>
                  <a:gd name="T31" fmla="*/ 2 h 874"/>
                  <a:gd name="T32" fmla="*/ 60 w 1121"/>
                  <a:gd name="T33" fmla="*/ 4 h 874"/>
                  <a:gd name="T34" fmla="*/ 62 w 1121"/>
                  <a:gd name="T35" fmla="*/ 9 h 874"/>
                  <a:gd name="T36" fmla="*/ 65 w 1121"/>
                  <a:gd name="T37" fmla="*/ 13 h 874"/>
                  <a:gd name="T38" fmla="*/ 68 w 1121"/>
                  <a:gd name="T39" fmla="*/ 17 h 874"/>
                  <a:gd name="T40" fmla="*/ 69 w 1121"/>
                  <a:gd name="T41" fmla="*/ 23 h 874"/>
                  <a:gd name="T42" fmla="*/ 67 w 1121"/>
                  <a:gd name="T43" fmla="*/ 29 h 874"/>
                  <a:gd name="T44" fmla="*/ 65 w 1121"/>
                  <a:gd name="T45" fmla="*/ 35 h 874"/>
                  <a:gd name="T46" fmla="*/ 62 w 1121"/>
                  <a:gd name="T47" fmla="*/ 42 h 874"/>
                  <a:gd name="T48" fmla="*/ 58 w 1121"/>
                  <a:gd name="T49" fmla="*/ 46 h 874"/>
                  <a:gd name="T50" fmla="*/ 53 w 1121"/>
                  <a:gd name="T51" fmla="*/ 48 h 874"/>
                  <a:gd name="T52" fmla="*/ 47 w 1121"/>
                  <a:gd name="T53" fmla="*/ 50 h 874"/>
                  <a:gd name="T54" fmla="*/ 42 w 1121"/>
                  <a:gd name="T55" fmla="*/ 52 h 874"/>
                  <a:gd name="T56" fmla="*/ 37 w 1121"/>
                  <a:gd name="T57" fmla="*/ 54 h 874"/>
                  <a:gd name="T58" fmla="*/ 32 w 1121"/>
                  <a:gd name="T59" fmla="*/ 54 h 874"/>
                  <a:gd name="T60" fmla="*/ 26 w 1121"/>
                  <a:gd name="T61" fmla="*/ 54 h 874"/>
                  <a:gd name="T62" fmla="*/ 21 w 1121"/>
                  <a:gd name="T63" fmla="*/ 54 h 874"/>
                  <a:gd name="T64" fmla="*/ 18 w 1121"/>
                  <a:gd name="T65" fmla="*/ 54 h 874"/>
                  <a:gd name="T66" fmla="*/ 14 w 1121"/>
                  <a:gd name="T67" fmla="*/ 52 h 874"/>
                  <a:gd name="T68" fmla="*/ 11 w 1121"/>
                  <a:gd name="T69" fmla="*/ 51 h 874"/>
                  <a:gd name="T70" fmla="*/ 8 w 1121"/>
                  <a:gd name="T71" fmla="*/ 49 h 874"/>
                  <a:gd name="T72" fmla="*/ 6 w 1121"/>
                  <a:gd name="T73" fmla="*/ 47 h 874"/>
                  <a:gd name="T74" fmla="*/ 6 w 1121"/>
                  <a:gd name="T75" fmla="*/ 44 h 874"/>
                  <a:gd name="T76" fmla="*/ 6 w 1121"/>
                  <a:gd name="T77" fmla="*/ 41 h 874"/>
                  <a:gd name="T78" fmla="*/ 6 w 1121"/>
                  <a:gd name="T79" fmla="*/ 37 h 874"/>
                  <a:gd name="T80" fmla="*/ 5 w 1121"/>
                  <a:gd name="T81" fmla="*/ 34 h 874"/>
                  <a:gd name="T82" fmla="*/ 4 w 1121"/>
                  <a:gd name="T83" fmla="*/ 31 h 874"/>
                  <a:gd name="T84" fmla="*/ 3 w 1121"/>
                  <a:gd name="T85" fmla="*/ 29 h 874"/>
                  <a:gd name="T86" fmla="*/ 2 w 1121"/>
                  <a:gd name="T87" fmla="*/ 26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21" h="874">
                    <a:moveTo>
                      <a:pt x="26" y="388"/>
                    </a:moveTo>
                    <a:lnTo>
                      <a:pt x="26" y="381"/>
                    </a:lnTo>
                    <a:lnTo>
                      <a:pt x="18" y="381"/>
                    </a:lnTo>
                    <a:lnTo>
                      <a:pt x="18" y="373"/>
                    </a:lnTo>
                    <a:lnTo>
                      <a:pt x="11" y="363"/>
                    </a:lnTo>
                    <a:lnTo>
                      <a:pt x="11" y="355"/>
                    </a:lnTo>
                    <a:lnTo>
                      <a:pt x="11" y="345"/>
                    </a:lnTo>
                    <a:lnTo>
                      <a:pt x="0" y="345"/>
                    </a:lnTo>
                    <a:lnTo>
                      <a:pt x="0" y="337"/>
                    </a:lnTo>
                    <a:lnTo>
                      <a:pt x="36" y="312"/>
                    </a:lnTo>
                    <a:lnTo>
                      <a:pt x="74" y="282"/>
                    </a:lnTo>
                    <a:lnTo>
                      <a:pt x="117" y="258"/>
                    </a:lnTo>
                    <a:lnTo>
                      <a:pt x="150" y="233"/>
                    </a:lnTo>
                    <a:lnTo>
                      <a:pt x="186" y="214"/>
                    </a:lnTo>
                    <a:lnTo>
                      <a:pt x="222" y="188"/>
                    </a:lnTo>
                    <a:lnTo>
                      <a:pt x="265" y="160"/>
                    </a:lnTo>
                    <a:lnTo>
                      <a:pt x="302" y="134"/>
                    </a:lnTo>
                    <a:lnTo>
                      <a:pt x="346" y="116"/>
                    </a:lnTo>
                    <a:lnTo>
                      <a:pt x="389" y="98"/>
                    </a:lnTo>
                    <a:lnTo>
                      <a:pt x="432" y="91"/>
                    </a:lnTo>
                    <a:lnTo>
                      <a:pt x="476" y="73"/>
                    </a:lnTo>
                    <a:lnTo>
                      <a:pt x="523" y="55"/>
                    </a:lnTo>
                    <a:lnTo>
                      <a:pt x="574" y="36"/>
                    </a:lnTo>
                    <a:lnTo>
                      <a:pt x="618" y="18"/>
                    </a:lnTo>
                    <a:lnTo>
                      <a:pt x="661" y="0"/>
                    </a:lnTo>
                    <a:lnTo>
                      <a:pt x="697" y="10"/>
                    </a:lnTo>
                    <a:lnTo>
                      <a:pt x="727" y="10"/>
                    </a:lnTo>
                    <a:lnTo>
                      <a:pt x="759" y="18"/>
                    </a:lnTo>
                    <a:lnTo>
                      <a:pt x="795" y="18"/>
                    </a:lnTo>
                    <a:lnTo>
                      <a:pt x="831" y="29"/>
                    </a:lnTo>
                    <a:lnTo>
                      <a:pt x="857" y="36"/>
                    </a:lnTo>
                    <a:lnTo>
                      <a:pt x="893" y="36"/>
                    </a:lnTo>
                    <a:lnTo>
                      <a:pt x="926" y="47"/>
                    </a:lnTo>
                    <a:lnTo>
                      <a:pt x="955" y="73"/>
                    </a:lnTo>
                    <a:lnTo>
                      <a:pt x="973" y="109"/>
                    </a:lnTo>
                    <a:lnTo>
                      <a:pt x="999" y="142"/>
                    </a:lnTo>
                    <a:lnTo>
                      <a:pt x="1024" y="178"/>
                    </a:lnTo>
                    <a:lnTo>
                      <a:pt x="1049" y="214"/>
                    </a:lnTo>
                    <a:lnTo>
                      <a:pt x="1067" y="251"/>
                    </a:lnTo>
                    <a:lnTo>
                      <a:pt x="1096" y="282"/>
                    </a:lnTo>
                    <a:lnTo>
                      <a:pt x="1121" y="319"/>
                    </a:lnTo>
                    <a:lnTo>
                      <a:pt x="1103" y="363"/>
                    </a:lnTo>
                    <a:lnTo>
                      <a:pt x="1085" y="417"/>
                    </a:lnTo>
                    <a:lnTo>
                      <a:pt x="1067" y="468"/>
                    </a:lnTo>
                    <a:lnTo>
                      <a:pt x="1049" y="512"/>
                    </a:lnTo>
                    <a:lnTo>
                      <a:pt x="1035" y="566"/>
                    </a:lnTo>
                    <a:lnTo>
                      <a:pt x="1017" y="620"/>
                    </a:lnTo>
                    <a:lnTo>
                      <a:pt x="999" y="671"/>
                    </a:lnTo>
                    <a:lnTo>
                      <a:pt x="981" y="714"/>
                    </a:lnTo>
                    <a:lnTo>
                      <a:pt x="937" y="733"/>
                    </a:lnTo>
                    <a:lnTo>
                      <a:pt x="893" y="751"/>
                    </a:lnTo>
                    <a:lnTo>
                      <a:pt x="849" y="769"/>
                    </a:lnTo>
                    <a:lnTo>
                      <a:pt x="803" y="787"/>
                    </a:lnTo>
                    <a:lnTo>
                      <a:pt x="759" y="805"/>
                    </a:lnTo>
                    <a:lnTo>
                      <a:pt x="715" y="823"/>
                    </a:lnTo>
                    <a:lnTo>
                      <a:pt x="672" y="838"/>
                    </a:lnTo>
                    <a:lnTo>
                      <a:pt x="628" y="867"/>
                    </a:lnTo>
                    <a:lnTo>
                      <a:pt x="592" y="867"/>
                    </a:lnTo>
                    <a:lnTo>
                      <a:pt x="549" y="867"/>
                    </a:lnTo>
                    <a:lnTo>
                      <a:pt x="513" y="867"/>
                    </a:lnTo>
                    <a:lnTo>
                      <a:pt x="468" y="867"/>
                    </a:lnTo>
                    <a:lnTo>
                      <a:pt x="425" y="874"/>
                    </a:lnTo>
                    <a:lnTo>
                      <a:pt x="389" y="874"/>
                    </a:lnTo>
                    <a:lnTo>
                      <a:pt x="346" y="874"/>
                    </a:lnTo>
                    <a:lnTo>
                      <a:pt x="310" y="874"/>
                    </a:lnTo>
                    <a:lnTo>
                      <a:pt x="284" y="867"/>
                    </a:lnTo>
                    <a:lnTo>
                      <a:pt x="259" y="849"/>
                    </a:lnTo>
                    <a:lnTo>
                      <a:pt x="229" y="838"/>
                    </a:lnTo>
                    <a:lnTo>
                      <a:pt x="204" y="831"/>
                    </a:lnTo>
                    <a:lnTo>
                      <a:pt x="178" y="813"/>
                    </a:lnTo>
                    <a:lnTo>
                      <a:pt x="160" y="805"/>
                    </a:lnTo>
                    <a:lnTo>
                      <a:pt x="135" y="795"/>
                    </a:lnTo>
                    <a:lnTo>
                      <a:pt x="106" y="777"/>
                    </a:lnTo>
                    <a:lnTo>
                      <a:pt x="106" y="762"/>
                    </a:lnTo>
                    <a:lnTo>
                      <a:pt x="106" y="733"/>
                    </a:lnTo>
                    <a:lnTo>
                      <a:pt x="106" y="708"/>
                    </a:lnTo>
                    <a:lnTo>
                      <a:pt x="106" y="682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2"/>
                    </a:lnTo>
                    <a:lnTo>
                      <a:pt x="99" y="577"/>
                    </a:lnTo>
                    <a:lnTo>
                      <a:pt x="87" y="548"/>
                    </a:lnTo>
                    <a:lnTo>
                      <a:pt x="81" y="530"/>
                    </a:lnTo>
                    <a:lnTo>
                      <a:pt x="74" y="505"/>
                    </a:lnTo>
                    <a:lnTo>
                      <a:pt x="62" y="487"/>
                    </a:lnTo>
                    <a:lnTo>
                      <a:pt x="56" y="460"/>
                    </a:lnTo>
                    <a:lnTo>
                      <a:pt x="44" y="436"/>
                    </a:lnTo>
                    <a:lnTo>
                      <a:pt x="36" y="417"/>
                    </a:lnTo>
                    <a:lnTo>
                      <a:pt x="26" y="38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0" name="Freeform 709"/>
              <p:cNvSpPr>
                <a:spLocks/>
              </p:cNvSpPr>
              <p:nvPr/>
            </p:nvSpPr>
            <p:spPr bwMode="auto">
              <a:xfrm>
                <a:off x="3929" y="1479"/>
                <a:ext cx="254" cy="196"/>
              </a:xfrm>
              <a:custGeom>
                <a:avLst/>
                <a:gdLst>
                  <a:gd name="T0" fmla="*/ 1 w 1017"/>
                  <a:gd name="T1" fmla="*/ 22 h 783"/>
                  <a:gd name="T2" fmla="*/ 1 w 1017"/>
                  <a:gd name="T3" fmla="*/ 21 h 783"/>
                  <a:gd name="T4" fmla="*/ 1 w 1017"/>
                  <a:gd name="T5" fmla="*/ 19 h 783"/>
                  <a:gd name="T6" fmla="*/ 2 w 1017"/>
                  <a:gd name="T7" fmla="*/ 17 h 783"/>
                  <a:gd name="T8" fmla="*/ 6 w 1017"/>
                  <a:gd name="T9" fmla="*/ 14 h 783"/>
                  <a:gd name="T10" fmla="*/ 10 w 1017"/>
                  <a:gd name="T11" fmla="*/ 12 h 783"/>
                  <a:gd name="T12" fmla="*/ 15 w 1017"/>
                  <a:gd name="T13" fmla="*/ 9 h 783"/>
                  <a:gd name="T14" fmla="*/ 19 w 1017"/>
                  <a:gd name="T15" fmla="*/ 7 h 783"/>
                  <a:gd name="T16" fmla="*/ 25 w 1017"/>
                  <a:gd name="T17" fmla="*/ 4 h 783"/>
                  <a:gd name="T18" fmla="*/ 30 w 1017"/>
                  <a:gd name="T19" fmla="*/ 3 h 783"/>
                  <a:gd name="T20" fmla="*/ 35 w 1017"/>
                  <a:gd name="T21" fmla="*/ 1 h 783"/>
                  <a:gd name="T22" fmla="*/ 39 w 1017"/>
                  <a:gd name="T23" fmla="*/ 1 h 783"/>
                  <a:gd name="T24" fmla="*/ 43 w 1017"/>
                  <a:gd name="T25" fmla="*/ 1 h 783"/>
                  <a:gd name="T26" fmla="*/ 47 w 1017"/>
                  <a:gd name="T27" fmla="*/ 2 h 783"/>
                  <a:gd name="T28" fmla="*/ 51 w 1017"/>
                  <a:gd name="T29" fmla="*/ 2 h 783"/>
                  <a:gd name="T30" fmla="*/ 53 w 1017"/>
                  <a:gd name="T31" fmla="*/ 4 h 783"/>
                  <a:gd name="T32" fmla="*/ 56 w 1017"/>
                  <a:gd name="T33" fmla="*/ 8 h 783"/>
                  <a:gd name="T34" fmla="*/ 59 w 1017"/>
                  <a:gd name="T35" fmla="*/ 12 h 783"/>
                  <a:gd name="T36" fmla="*/ 62 w 1017"/>
                  <a:gd name="T37" fmla="*/ 16 h 783"/>
                  <a:gd name="T38" fmla="*/ 62 w 1017"/>
                  <a:gd name="T39" fmla="*/ 21 h 783"/>
                  <a:gd name="T40" fmla="*/ 60 w 1017"/>
                  <a:gd name="T41" fmla="*/ 26 h 783"/>
                  <a:gd name="T42" fmla="*/ 58 w 1017"/>
                  <a:gd name="T43" fmla="*/ 32 h 783"/>
                  <a:gd name="T44" fmla="*/ 56 w 1017"/>
                  <a:gd name="T45" fmla="*/ 38 h 783"/>
                  <a:gd name="T46" fmla="*/ 53 w 1017"/>
                  <a:gd name="T47" fmla="*/ 41 h 783"/>
                  <a:gd name="T48" fmla="*/ 48 w 1017"/>
                  <a:gd name="T49" fmla="*/ 43 h 783"/>
                  <a:gd name="T50" fmla="*/ 43 w 1017"/>
                  <a:gd name="T51" fmla="*/ 45 h 783"/>
                  <a:gd name="T52" fmla="*/ 38 w 1017"/>
                  <a:gd name="T53" fmla="*/ 48 h 783"/>
                  <a:gd name="T54" fmla="*/ 33 w 1017"/>
                  <a:gd name="T55" fmla="*/ 49 h 783"/>
                  <a:gd name="T56" fmla="*/ 29 w 1017"/>
                  <a:gd name="T57" fmla="*/ 49 h 783"/>
                  <a:gd name="T58" fmla="*/ 24 w 1017"/>
                  <a:gd name="T59" fmla="*/ 49 h 783"/>
                  <a:gd name="T60" fmla="*/ 20 w 1017"/>
                  <a:gd name="T61" fmla="*/ 49 h 783"/>
                  <a:gd name="T62" fmla="*/ 16 w 1017"/>
                  <a:gd name="T63" fmla="*/ 49 h 783"/>
                  <a:gd name="T64" fmla="*/ 13 w 1017"/>
                  <a:gd name="T65" fmla="*/ 47 h 783"/>
                  <a:gd name="T66" fmla="*/ 10 w 1017"/>
                  <a:gd name="T67" fmla="*/ 46 h 783"/>
                  <a:gd name="T68" fmla="*/ 8 w 1017"/>
                  <a:gd name="T69" fmla="*/ 45 h 783"/>
                  <a:gd name="T70" fmla="*/ 6 w 1017"/>
                  <a:gd name="T71" fmla="*/ 43 h 783"/>
                  <a:gd name="T72" fmla="*/ 6 w 1017"/>
                  <a:gd name="T73" fmla="*/ 39 h 783"/>
                  <a:gd name="T74" fmla="*/ 6 w 1017"/>
                  <a:gd name="T75" fmla="*/ 37 h 783"/>
                  <a:gd name="T76" fmla="*/ 6 w 1017"/>
                  <a:gd name="T77" fmla="*/ 34 h 783"/>
                  <a:gd name="T78" fmla="*/ 5 w 1017"/>
                  <a:gd name="T79" fmla="*/ 31 h 783"/>
                  <a:gd name="T80" fmla="*/ 4 w 1017"/>
                  <a:gd name="T81" fmla="*/ 28 h 783"/>
                  <a:gd name="T82" fmla="*/ 3 w 1017"/>
                  <a:gd name="T83" fmla="*/ 26 h 783"/>
                  <a:gd name="T84" fmla="*/ 2 w 1017"/>
                  <a:gd name="T85" fmla="*/ 23 h 7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17" h="783">
                    <a:moveTo>
                      <a:pt x="26" y="351"/>
                    </a:moveTo>
                    <a:lnTo>
                      <a:pt x="26" y="344"/>
                    </a:lnTo>
                    <a:lnTo>
                      <a:pt x="18" y="333"/>
                    </a:lnTo>
                    <a:lnTo>
                      <a:pt x="18" y="326"/>
                    </a:lnTo>
                    <a:lnTo>
                      <a:pt x="11" y="318"/>
                    </a:lnTo>
                    <a:lnTo>
                      <a:pt x="11" y="308"/>
                    </a:lnTo>
                    <a:lnTo>
                      <a:pt x="0" y="300"/>
                    </a:lnTo>
                    <a:lnTo>
                      <a:pt x="36" y="272"/>
                    </a:lnTo>
                    <a:lnTo>
                      <a:pt x="74" y="257"/>
                    </a:lnTo>
                    <a:lnTo>
                      <a:pt x="106" y="227"/>
                    </a:lnTo>
                    <a:lnTo>
                      <a:pt x="142" y="209"/>
                    </a:lnTo>
                    <a:lnTo>
                      <a:pt x="168" y="184"/>
                    </a:lnTo>
                    <a:lnTo>
                      <a:pt x="204" y="159"/>
                    </a:lnTo>
                    <a:lnTo>
                      <a:pt x="240" y="141"/>
                    </a:lnTo>
                    <a:lnTo>
                      <a:pt x="273" y="115"/>
                    </a:lnTo>
                    <a:lnTo>
                      <a:pt x="310" y="105"/>
                    </a:lnTo>
                    <a:lnTo>
                      <a:pt x="353" y="87"/>
                    </a:lnTo>
                    <a:lnTo>
                      <a:pt x="400" y="69"/>
                    </a:lnTo>
                    <a:lnTo>
                      <a:pt x="432" y="61"/>
                    </a:lnTo>
                    <a:lnTo>
                      <a:pt x="476" y="43"/>
                    </a:lnTo>
                    <a:lnTo>
                      <a:pt x="523" y="25"/>
                    </a:lnTo>
                    <a:lnTo>
                      <a:pt x="556" y="18"/>
                    </a:lnTo>
                    <a:lnTo>
                      <a:pt x="600" y="0"/>
                    </a:lnTo>
                    <a:lnTo>
                      <a:pt x="628" y="6"/>
                    </a:lnTo>
                    <a:lnTo>
                      <a:pt x="661" y="6"/>
                    </a:lnTo>
                    <a:lnTo>
                      <a:pt x="691" y="18"/>
                    </a:lnTo>
                    <a:lnTo>
                      <a:pt x="715" y="18"/>
                    </a:lnTo>
                    <a:lnTo>
                      <a:pt x="752" y="25"/>
                    </a:lnTo>
                    <a:lnTo>
                      <a:pt x="777" y="25"/>
                    </a:lnTo>
                    <a:lnTo>
                      <a:pt x="813" y="25"/>
                    </a:lnTo>
                    <a:lnTo>
                      <a:pt x="839" y="36"/>
                    </a:lnTo>
                    <a:lnTo>
                      <a:pt x="857" y="61"/>
                    </a:lnTo>
                    <a:lnTo>
                      <a:pt x="882" y="97"/>
                    </a:lnTo>
                    <a:lnTo>
                      <a:pt x="900" y="123"/>
                    </a:lnTo>
                    <a:lnTo>
                      <a:pt x="926" y="159"/>
                    </a:lnTo>
                    <a:lnTo>
                      <a:pt x="944" y="184"/>
                    </a:lnTo>
                    <a:lnTo>
                      <a:pt x="973" y="221"/>
                    </a:lnTo>
                    <a:lnTo>
                      <a:pt x="988" y="246"/>
                    </a:lnTo>
                    <a:lnTo>
                      <a:pt x="1017" y="282"/>
                    </a:lnTo>
                    <a:lnTo>
                      <a:pt x="999" y="326"/>
                    </a:lnTo>
                    <a:lnTo>
                      <a:pt x="981" y="369"/>
                    </a:lnTo>
                    <a:lnTo>
                      <a:pt x="963" y="413"/>
                    </a:lnTo>
                    <a:lnTo>
                      <a:pt x="944" y="457"/>
                    </a:lnTo>
                    <a:lnTo>
                      <a:pt x="937" y="504"/>
                    </a:lnTo>
                    <a:lnTo>
                      <a:pt x="918" y="554"/>
                    </a:lnTo>
                    <a:lnTo>
                      <a:pt x="900" y="598"/>
                    </a:lnTo>
                    <a:lnTo>
                      <a:pt x="882" y="645"/>
                    </a:lnTo>
                    <a:lnTo>
                      <a:pt x="849" y="659"/>
                    </a:lnTo>
                    <a:lnTo>
                      <a:pt x="803" y="678"/>
                    </a:lnTo>
                    <a:lnTo>
                      <a:pt x="770" y="689"/>
                    </a:lnTo>
                    <a:lnTo>
                      <a:pt x="727" y="707"/>
                    </a:lnTo>
                    <a:lnTo>
                      <a:pt x="691" y="722"/>
                    </a:lnTo>
                    <a:lnTo>
                      <a:pt x="654" y="740"/>
                    </a:lnTo>
                    <a:lnTo>
                      <a:pt x="610" y="758"/>
                    </a:lnTo>
                    <a:lnTo>
                      <a:pt x="574" y="776"/>
                    </a:lnTo>
                    <a:lnTo>
                      <a:pt x="531" y="776"/>
                    </a:lnTo>
                    <a:lnTo>
                      <a:pt x="494" y="776"/>
                    </a:lnTo>
                    <a:lnTo>
                      <a:pt x="462" y="776"/>
                    </a:lnTo>
                    <a:lnTo>
                      <a:pt x="425" y="776"/>
                    </a:lnTo>
                    <a:lnTo>
                      <a:pt x="389" y="783"/>
                    </a:lnTo>
                    <a:lnTo>
                      <a:pt x="353" y="783"/>
                    </a:lnTo>
                    <a:lnTo>
                      <a:pt x="320" y="783"/>
                    </a:lnTo>
                    <a:lnTo>
                      <a:pt x="284" y="783"/>
                    </a:lnTo>
                    <a:lnTo>
                      <a:pt x="259" y="776"/>
                    </a:lnTo>
                    <a:lnTo>
                      <a:pt x="229" y="768"/>
                    </a:lnTo>
                    <a:lnTo>
                      <a:pt x="211" y="750"/>
                    </a:lnTo>
                    <a:lnTo>
                      <a:pt x="186" y="740"/>
                    </a:lnTo>
                    <a:lnTo>
                      <a:pt x="168" y="732"/>
                    </a:lnTo>
                    <a:lnTo>
                      <a:pt x="142" y="722"/>
                    </a:lnTo>
                    <a:lnTo>
                      <a:pt x="124" y="714"/>
                    </a:lnTo>
                    <a:lnTo>
                      <a:pt x="99" y="696"/>
                    </a:lnTo>
                    <a:lnTo>
                      <a:pt x="99" y="678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8"/>
                    </a:lnTo>
                    <a:lnTo>
                      <a:pt x="99" y="583"/>
                    </a:lnTo>
                    <a:lnTo>
                      <a:pt x="99" y="565"/>
                    </a:lnTo>
                    <a:lnTo>
                      <a:pt x="99" y="536"/>
                    </a:lnTo>
                    <a:lnTo>
                      <a:pt x="99" y="511"/>
                    </a:lnTo>
                    <a:lnTo>
                      <a:pt x="87" y="493"/>
                    </a:lnTo>
                    <a:lnTo>
                      <a:pt x="81" y="475"/>
                    </a:lnTo>
                    <a:lnTo>
                      <a:pt x="74" y="450"/>
                    </a:lnTo>
                    <a:lnTo>
                      <a:pt x="62" y="432"/>
                    </a:lnTo>
                    <a:lnTo>
                      <a:pt x="56" y="413"/>
                    </a:lnTo>
                    <a:lnTo>
                      <a:pt x="44" y="387"/>
                    </a:lnTo>
                    <a:lnTo>
                      <a:pt x="36" y="369"/>
                    </a:lnTo>
                    <a:lnTo>
                      <a:pt x="26" y="351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1" name="Freeform 710"/>
              <p:cNvSpPr>
                <a:spLocks/>
              </p:cNvSpPr>
              <p:nvPr/>
            </p:nvSpPr>
            <p:spPr bwMode="auto">
              <a:xfrm>
                <a:off x="3932" y="1493"/>
                <a:ext cx="222" cy="174"/>
              </a:xfrm>
              <a:custGeom>
                <a:avLst/>
                <a:gdLst>
                  <a:gd name="T0" fmla="*/ 1 w 889"/>
                  <a:gd name="T1" fmla="*/ 19 h 696"/>
                  <a:gd name="T2" fmla="*/ 0 w 889"/>
                  <a:gd name="T3" fmla="*/ 18 h 696"/>
                  <a:gd name="T4" fmla="*/ 0 w 889"/>
                  <a:gd name="T5" fmla="*/ 17 h 696"/>
                  <a:gd name="T6" fmla="*/ 4 w 889"/>
                  <a:gd name="T7" fmla="*/ 14 h 696"/>
                  <a:gd name="T8" fmla="*/ 7 w 889"/>
                  <a:gd name="T9" fmla="*/ 12 h 696"/>
                  <a:gd name="T10" fmla="*/ 11 w 889"/>
                  <a:gd name="T11" fmla="*/ 9 h 696"/>
                  <a:gd name="T12" fmla="*/ 15 w 889"/>
                  <a:gd name="T13" fmla="*/ 7 h 696"/>
                  <a:gd name="T14" fmla="*/ 19 w 889"/>
                  <a:gd name="T15" fmla="*/ 5 h 696"/>
                  <a:gd name="T16" fmla="*/ 23 w 889"/>
                  <a:gd name="T17" fmla="*/ 3 h 696"/>
                  <a:gd name="T18" fmla="*/ 28 w 889"/>
                  <a:gd name="T19" fmla="*/ 2 h 696"/>
                  <a:gd name="T20" fmla="*/ 33 w 889"/>
                  <a:gd name="T21" fmla="*/ 0 h 696"/>
                  <a:gd name="T22" fmla="*/ 36 w 889"/>
                  <a:gd name="T23" fmla="*/ 1 h 696"/>
                  <a:gd name="T24" fmla="*/ 40 w 889"/>
                  <a:gd name="T25" fmla="*/ 1 h 696"/>
                  <a:gd name="T26" fmla="*/ 43 w 889"/>
                  <a:gd name="T27" fmla="*/ 1 h 696"/>
                  <a:gd name="T28" fmla="*/ 46 w 889"/>
                  <a:gd name="T29" fmla="*/ 2 h 696"/>
                  <a:gd name="T30" fmla="*/ 48 w 889"/>
                  <a:gd name="T31" fmla="*/ 5 h 696"/>
                  <a:gd name="T32" fmla="*/ 51 w 889"/>
                  <a:gd name="T33" fmla="*/ 9 h 696"/>
                  <a:gd name="T34" fmla="*/ 53 w 889"/>
                  <a:gd name="T35" fmla="*/ 12 h 696"/>
                  <a:gd name="T36" fmla="*/ 55 w 889"/>
                  <a:gd name="T37" fmla="*/ 16 h 696"/>
                  <a:gd name="T38" fmla="*/ 54 w 889"/>
                  <a:gd name="T39" fmla="*/ 21 h 696"/>
                  <a:gd name="T40" fmla="*/ 52 w 889"/>
                  <a:gd name="T41" fmla="*/ 25 h 696"/>
                  <a:gd name="T42" fmla="*/ 50 w 889"/>
                  <a:gd name="T43" fmla="*/ 30 h 696"/>
                  <a:gd name="T44" fmla="*/ 49 w 889"/>
                  <a:gd name="T45" fmla="*/ 36 h 696"/>
                  <a:gd name="T46" fmla="*/ 45 w 889"/>
                  <a:gd name="T47" fmla="*/ 38 h 696"/>
                  <a:gd name="T48" fmla="*/ 40 w 889"/>
                  <a:gd name="T49" fmla="*/ 39 h 696"/>
                  <a:gd name="T50" fmla="*/ 36 w 889"/>
                  <a:gd name="T51" fmla="*/ 41 h 696"/>
                  <a:gd name="T52" fmla="*/ 31 w 889"/>
                  <a:gd name="T53" fmla="*/ 43 h 696"/>
                  <a:gd name="T54" fmla="*/ 27 w 889"/>
                  <a:gd name="T55" fmla="*/ 43 h 696"/>
                  <a:gd name="T56" fmla="*/ 23 w 889"/>
                  <a:gd name="T57" fmla="*/ 43 h 696"/>
                  <a:gd name="T58" fmla="*/ 19 w 889"/>
                  <a:gd name="T59" fmla="*/ 44 h 696"/>
                  <a:gd name="T60" fmla="*/ 15 w 889"/>
                  <a:gd name="T61" fmla="*/ 44 h 696"/>
                  <a:gd name="T62" fmla="*/ 12 w 889"/>
                  <a:gd name="T63" fmla="*/ 43 h 696"/>
                  <a:gd name="T64" fmla="*/ 10 w 889"/>
                  <a:gd name="T65" fmla="*/ 41 h 696"/>
                  <a:gd name="T66" fmla="*/ 8 w 889"/>
                  <a:gd name="T67" fmla="*/ 40 h 696"/>
                  <a:gd name="T68" fmla="*/ 5 w 889"/>
                  <a:gd name="T69" fmla="*/ 39 h 696"/>
                  <a:gd name="T70" fmla="*/ 5 w 889"/>
                  <a:gd name="T71" fmla="*/ 36 h 696"/>
                  <a:gd name="T72" fmla="*/ 5 w 889"/>
                  <a:gd name="T73" fmla="*/ 34 h 696"/>
                  <a:gd name="T74" fmla="*/ 5 w 889"/>
                  <a:gd name="T75" fmla="*/ 31 h 696"/>
                  <a:gd name="T76" fmla="*/ 5 w 889"/>
                  <a:gd name="T77" fmla="*/ 29 h 696"/>
                  <a:gd name="T78" fmla="*/ 4 w 889"/>
                  <a:gd name="T79" fmla="*/ 26 h 696"/>
                  <a:gd name="T80" fmla="*/ 3 w 889"/>
                  <a:gd name="T81" fmla="*/ 24 h 696"/>
                  <a:gd name="T82" fmla="*/ 2 w 889"/>
                  <a:gd name="T83" fmla="*/ 21 h 696"/>
                  <a:gd name="T84" fmla="*/ 1 w 889"/>
                  <a:gd name="T85" fmla="*/ 19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9" h="696">
                    <a:moveTo>
                      <a:pt x="15" y="308"/>
                    </a:moveTo>
                    <a:lnTo>
                      <a:pt x="15" y="297"/>
                    </a:lnTo>
                    <a:lnTo>
                      <a:pt x="7" y="290"/>
                    </a:lnTo>
                    <a:lnTo>
                      <a:pt x="7" y="279"/>
                    </a:lnTo>
                    <a:lnTo>
                      <a:pt x="0" y="272"/>
                    </a:lnTo>
                    <a:lnTo>
                      <a:pt x="0" y="264"/>
                    </a:lnTo>
                    <a:lnTo>
                      <a:pt x="25" y="246"/>
                    </a:lnTo>
                    <a:lnTo>
                      <a:pt x="63" y="218"/>
                    </a:lnTo>
                    <a:lnTo>
                      <a:pt x="88" y="203"/>
                    </a:lnTo>
                    <a:lnTo>
                      <a:pt x="113" y="185"/>
                    </a:lnTo>
                    <a:lnTo>
                      <a:pt x="149" y="155"/>
                    </a:lnTo>
                    <a:lnTo>
                      <a:pt x="175" y="142"/>
                    </a:lnTo>
                    <a:lnTo>
                      <a:pt x="200" y="124"/>
                    </a:lnTo>
                    <a:lnTo>
                      <a:pt x="236" y="105"/>
                    </a:lnTo>
                    <a:lnTo>
                      <a:pt x="273" y="87"/>
                    </a:lnTo>
                    <a:lnTo>
                      <a:pt x="309" y="79"/>
                    </a:lnTo>
                    <a:lnTo>
                      <a:pt x="342" y="61"/>
                    </a:lnTo>
                    <a:lnTo>
                      <a:pt x="378" y="51"/>
                    </a:lnTo>
                    <a:lnTo>
                      <a:pt x="414" y="33"/>
                    </a:lnTo>
                    <a:lnTo>
                      <a:pt x="451" y="25"/>
                    </a:lnTo>
                    <a:lnTo>
                      <a:pt x="494" y="7"/>
                    </a:lnTo>
                    <a:lnTo>
                      <a:pt x="526" y="0"/>
                    </a:lnTo>
                    <a:lnTo>
                      <a:pt x="556" y="0"/>
                    </a:lnTo>
                    <a:lnTo>
                      <a:pt x="581" y="7"/>
                    </a:lnTo>
                    <a:lnTo>
                      <a:pt x="607" y="7"/>
                    </a:lnTo>
                    <a:lnTo>
                      <a:pt x="635" y="15"/>
                    </a:lnTo>
                    <a:lnTo>
                      <a:pt x="661" y="15"/>
                    </a:lnTo>
                    <a:lnTo>
                      <a:pt x="686" y="15"/>
                    </a:lnTo>
                    <a:lnTo>
                      <a:pt x="716" y="25"/>
                    </a:lnTo>
                    <a:lnTo>
                      <a:pt x="741" y="25"/>
                    </a:lnTo>
                    <a:lnTo>
                      <a:pt x="759" y="51"/>
                    </a:lnTo>
                    <a:lnTo>
                      <a:pt x="777" y="79"/>
                    </a:lnTo>
                    <a:lnTo>
                      <a:pt x="792" y="112"/>
                    </a:lnTo>
                    <a:lnTo>
                      <a:pt x="820" y="142"/>
                    </a:lnTo>
                    <a:lnTo>
                      <a:pt x="838" y="167"/>
                    </a:lnTo>
                    <a:lnTo>
                      <a:pt x="853" y="192"/>
                    </a:lnTo>
                    <a:lnTo>
                      <a:pt x="871" y="218"/>
                    </a:lnTo>
                    <a:lnTo>
                      <a:pt x="889" y="246"/>
                    </a:lnTo>
                    <a:lnTo>
                      <a:pt x="882" y="290"/>
                    </a:lnTo>
                    <a:lnTo>
                      <a:pt x="864" y="327"/>
                    </a:lnTo>
                    <a:lnTo>
                      <a:pt x="853" y="370"/>
                    </a:lnTo>
                    <a:lnTo>
                      <a:pt x="838" y="403"/>
                    </a:lnTo>
                    <a:lnTo>
                      <a:pt x="820" y="450"/>
                    </a:lnTo>
                    <a:lnTo>
                      <a:pt x="810" y="482"/>
                    </a:lnTo>
                    <a:lnTo>
                      <a:pt x="792" y="529"/>
                    </a:lnTo>
                    <a:lnTo>
                      <a:pt x="784" y="573"/>
                    </a:lnTo>
                    <a:lnTo>
                      <a:pt x="748" y="580"/>
                    </a:lnTo>
                    <a:lnTo>
                      <a:pt x="716" y="599"/>
                    </a:lnTo>
                    <a:lnTo>
                      <a:pt x="680" y="605"/>
                    </a:lnTo>
                    <a:lnTo>
                      <a:pt x="643" y="624"/>
                    </a:lnTo>
                    <a:lnTo>
                      <a:pt x="607" y="642"/>
                    </a:lnTo>
                    <a:lnTo>
                      <a:pt x="574" y="653"/>
                    </a:lnTo>
                    <a:lnTo>
                      <a:pt x="538" y="668"/>
                    </a:lnTo>
                    <a:lnTo>
                      <a:pt x="502" y="686"/>
                    </a:lnTo>
                    <a:lnTo>
                      <a:pt x="465" y="686"/>
                    </a:lnTo>
                    <a:lnTo>
                      <a:pt x="439" y="686"/>
                    </a:lnTo>
                    <a:lnTo>
                      <a:pt x="403" y="686"/>
                    </a:lnTo>
                    <a:lnTo>
                      <a:pt x="371" y="686"/>
                    </a:lnTo>
                    <a:lnTo>
                      <a:pt x="342" y="686"/>
                    </a:lnTo>
                    <a:lnTo>
                      <a:pt x="309" y="696"/>
                    </a:lnTo>
                    <a:lnTo>
                      <a:pt x="273" y="696"/>
                    </a:lnTo>
                    <a:lnTo>
                      <a:pt x="248" y="696"/>
                    </a:lnTo>
                    <a:lnTo>
                      <a:pt x="218" y="686"/>
                    </a:lnTo>
                    <a:lnTo>
                      <a:pt x="200" y="678"/>
                    </a:lnTo>
                    <a:lnTo>
                      <a:pt x="185" y="668"/>
                    </a:lnTo>
                    <a:lnTo>
                      <a:pt x="157" y="660"/>
                    </a:lnTo>
                    <a:lnTo>
                      <a:pt x="139" y="653"/>
                    </a:lnTo>
                    <a:lnTo>
                      <a:pt x="124" y="635"/>
                    </a:lnTo>
                    <a:lnTo>
                      <a:pt x="106" y="624"/>
                    </a:lnTo>
                    <a:lnTo>
                      <a:pt x="76" y="617"/>
                    </a:lnTo>
                    <a:lnTo>
                      <a:pt x="76" y="599"/>
                    </a:lnTo>
                    <a:lnTo>
                      <a:pt x="76" y="580"/>
                    </a:lnTo>
                    <a:lnTo>
                      <a:pt x="76" y="554"/>
                    </a:lnTo>
                    <a:lnTo>
                      <a:pt x="76" y="536"/>
                    </a:lnTo>
                    <a:lnTo>
                      <a:pt x="76" y="518"/>
                    </a:lnTo>
                    <a:lnTo>
                      <a:pt x="76" y="493"/>
                    </a:lnTo>
                    <a:lnTo>
                      <a:pt x="76" y="475"/>
                    </a:lnTo>
                    <a:lnTo>
                      <a:pt x="76" y="457"/>
                    </a:lnTo>
                    <a:lnTo>
                      <a:pt x="70" y="439"/>
                    </a:lnTo>
                    <a:lnTo>
                      <a:pt x="63" y="414"/>
                    </a:lnTo>
                    <a:lnTo>
                      <a:pt x="51" y="396"/>
                    </a:lnTo>
                    <a:lnTo>
                      <a:pt x="51" y="378"/>
                    </a:lnTo>
                    <a:lnTo>
                      <a:pt x="45" y="359"/>
                    </a:lnTo>
                    <a:lnTo>
                      <a:pt x="33" y="341"/>
                    </a:lnTo>
                    <a:lnTo>
                      <a:pt x="25" y="327"/>
                    </a:lnTo>
                    <a:lnTo>
                      <a:pt x="15" y="308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2" name="Freeform 711"/>
              <p:cNvSpPr>
                <a:spLocks/>
              </p:cNvSpPr>
              <p:nvPr/>
            </p:nvSpPr>
            <p:spPr bwMode="auto">
              <a:xfrm>
                <a:off x="3932" y="1506"/>
                <a:ext cx="195" cy="152"/>
              </a:xfrm>
              <a:custGeom>
                <a:avLst/>
                <a:gdLst>
                  <a:gd name="T0" fmla="*/ 1 w 784"/>
                  <a:gd name="T1" fmla="*/ 16 h 609"/>
                  <a:gd name="T2" fmla="*/ 0 w 784"/>
                  <a:gd name="T3" fmla="*/ 15 h 609"/>
                  <a:gd name="T4" fmla="*/ 0 w 784"/>
                  <a:gd name="T5" fmla="*/ 14 h 609"/>
                  <a:gd name="T6" fmla="*/ 3 w 784"/>
                  <a:gd name="T7" fmla="*/ 12 h 609"/>
                  <a:gd name="T8" fmla="*/ 6 w 784"/>
                  <a:gd name="T9" fmla="*/ 10 h 609"/>
                  <a:gd name="T10" fmla="*/ 10 w 784"/>
                  <a:gd name="T11" fmla="*/ 7 h 609"/>
                  <a:gd name="T12" fmla="*/ 13 w 784"/>
                  <a:gd name="T13" fmla="*/ 6 h 609"/>
                  <a:gd name="T14" fmla="*/ 17 w 784"/>
                  <a:gd name="T15" fmla="*/ 4 h 609"/>
                  <a:gd name="T16" fmla="*/ 21 w 784"/>
                  <a:gd name="T17" fmla="*/ 3 h 609"/>
                  <a:gd name="T18" fmla="*/ 24 w 784"/>
                  <a:gd name="T19" fmla="*/ 1 h 609"/>
                  <a:gd name="T20" fmla="*/ 29 w 784"/>
                  <a:gd name="T21" fmla="*/ 0 h 609"/>
                  <a:gd name="T22" fmla="*/ 32 w 784"/>
                  <a:gd name="T23" fmla="*/ 0 h 609"/>
                  <a:gd name="T24" fmla="*/ 34 w 784"/>
                  <a:gd name="T25" fmla="*/ 0 h 609"/>
                  <a:gd name="T26" fmla="*/ 37 w 784"/>
                  <a:gd name="T27" fmla="*/ 1 h 609"/>
                  <a:gd name="T28" fmla="*/ 40 w 784"/>
                  <a:gd name="T29" fmla="*/ 2 h 609"/>
                  <a:gd name="T30" fmla="*/ 43 w 784"/>
                  <a:gd name="T31" fmla="*/ 4 h 609"/>
                  <a:gd name="T32" fmla="*/ 44 w 784"/>
                  <a:gd name="T33" fmla="*/ 7 h 609"/>
                  <a:gd name="T34" fmla="*/ 46 w 784"/>
                  <a:gd name="T35" fmla="*/ 10 h 609"/>
                  <a:gd name="T36" fmla="*/ 49 w 784"/>
                  <a:gd name="T37" fmla="*/ 13 h 609"/>
                  <a:gd name="T38" fmla="*/ 47 w 784"/>
                  <a:gd name="T39" fmla="*/ 17 h 609"/>
                  <a:gd name="T40" fmla="*/ 46 w 784"/>
                  <a:gd name="T41" fmla="*/ 22 h 609"/>
                  <a:gd name="T42" fmla="*/ 44 w 784"/>
                  <a:gd name="T43" fmla="*/ 26 h 609"/>
                  <a:gd name="T44" fmla="*/ 43 w 784"/>
                  <a:gd name="T45" fmla="*/ 31 h 609"/>
                  <a:gd name="T46" fmla="*/ 39 w 784"/>
                  <a:gd name="T47" fmla="*/ 32 h 609"/>
                  <a:gd name="T48" fmla="*/ 35 w 784"/>
                  <a:gd name="T49" fmla="*/ 34 h 609"/>
                  <a:gd name="T50" fmla="*/ 31 w 784"/>
                  <a:gd name="T51" fmla="*/ 36 h 609"/>
                  <a:gd name="T52" fmla="*/ 27 w 784"/>
                  <a:gd name="T53" fmla="*/ 37 h 609"/>
                  <a:gd name="T54" fmla="*/ 24 w 784"/>
                  <a:gd name="T55" fmla="*/ 37 h 609"/>
                  <a:gd name="T56" fmla="*/ 20 w 784"/>
                  <a:gd name="T57" fmla="*/ 37 h 609"/>
                  <a:gd name="T58" fmla="*/ 17 w 784"/>
                  <a:gd name="T59" fmla="*/ 38 h 609"/>
                  <a:gd name="T60" fmla="*/ 13 w 784"/>
                  <a:gd name="T61" fmla="*/ 38 h 609"/>
                  <a:gd name="T62" fmla="*/ 11 w 784"/>
                  <a:gd name="T63" fmla="*/ 37 h 609"/>
                  <a:gd name="T64" fmla="*/ 9 w 784"/>
                  <a:gd name="T65" fmla="*/ 36 h 609"/>
                  <a:gd name="T66" fmla="*/ 7 w 784"/>
                  <a:gd name="T67" fmla="*/ 34 h 609"/>
                  <a:gd name="T68" fmla="*/ 5 w 784"/>
                  <a:gd name="T69" fmla="*/ 34 h 609"/>
                  <a:gd name="T70" fmla="*/ 4 w 784"/>
                  <a:gd name="T71" fmla="*/ 31 h 609"/>
                  <a:gd name="T72" fmla="*/ 4 w 784"/>
                  <a:gd name="T73" fmla="*/ 29 h 609"/>
                  <a:gd name="T74" fmla="*/ 4 w 784"/>
                  <a:gd name="T75" fmla="*/ 27 h 609"/>
                  <a:gd name="T76" fmla="*/ 4 w 784"/>
                  <a:gd name="T77" fmla="*/ 25 h 609"/>
                  <a:gd name="T78" fmla="*/ 4 w 784"/>
                  <a:gd name="T79" fmla="*/ 23 h 609"/>
                  <a:gd name="T80" fmla="*/ 3 w 784"/>
                  <a:gd name="T81" fmla="*/ 21 h 609"/>
                  <a:gd name="T82" fmla="*/ 2 w 784"/>
                  <a:gd name="T83" fmla="*/ 19 h 609"/>
                  <a:gd name="T84" fmla="*/ 1 w 784"/>
                  <a:gd name="T85" fmla="*/ 16 h 6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84" h="609">
                    <a:moveTo>
                      <a:pt x="15" y="264"/>
                    </a:moveTo>
                    <a:lnTo>
                      <a:pt x="15" y="257"/>
                    </a:lnTo>
                    <a:lnTo>
                      <a:pt x="7" y="246"/>
                    </a:lnTo>
                    <a:lnTo>
                      <a:pt x="7" y="239"/>
                    </a:lnTo>
                    <a:lnTo>
                      <a:pt x="7" y="228"/>
                    </a:lnTo>
                    <a:lnTo>
                      <a:pt x="0" y="228"/>
                    </a:lnTo>
                    <a:lnTo>
                      <a:pt x="25" y="213"/>
                    </a:lnTo>
                    <a:lnTo>
                      <a:pt x="51" y="195"/>
                    </a:lnTo>
                    <a:lnTo>
                      <a:pt x="76" y="177"/>
                    </a:lnTo>
                    <a:lnTo>
                      <a:pt x="106" y="159"/>
                    </a:lnTo>
                    <a:lnTo>
                      <a:pt x="131" y="141"/>
                    </a:lnTo>
                    <a:lnTo>
                      <a:pt x="157" y="122"/>
                    </a:lnTo>
                    <a:lnTo>
                      <a:pt x="185" y="104"/>
                    </a:lnTo>
                    <a:lnTo>
                      <a:pt x="211" y="91"/>
                    </a:lnTo>
                    <a:lnTo>
                      <a:pt x="236" y="79"/>
                    </a:lnTo>
                    <a:lnTo>
                      <a:pt x="273" y="61"/>
                    </a:lnTo>
                    <a:lnTo>
                      <a:pt x="309" y="54"/>
                    </a:lnTo>
                    <a:lnTo>
                      <a:pt x="335" y="43"/>
                    </a:lnTo>
                    <a:lnTo>
                      <a:pt x="371" y="36"/>
                    </a:lnTo>
                    <a:lnTo>
                      <a:pt x="396" y="18"/>
                    </a:lnTo>
                    <a:lnTo>
                      <a:pt x="432" y="10"/>
                    </a:lnTo>
                    <a:lnTo>
                      <a:pt x="465" y="0"/>
                    </a:lnTo>
                    <a:lnTo>
                      <a:pt x="483" y="0"/>
                    </a:lnTo>
                    <a:lnTo>
                      <a:pt x="512" y="0"/>
                    </a:lnTo>
                    <a:lnTo>
                      <a:pt x="538" y="10"/>
                    </a:lnTo>
                    <a:lnTo>
                      <a:pt x="556" y="10"/>
                    </a:lnTo>
                    <a:lnTo>
                      <a:pt x="581" y="18"/>
                    </a:lnTo>
                    <a:lnTo>
                      <a:pt x="599" y="18"/>
                    </a:lnTo>
                    <a:lnTo>
                      <a:pt x="625" y="18"/>
                    </a:lnTo>
                    <a:lnTo>
                      <a:pt x="650" y="28"/>
                    </a:lnTo>
                    <a:lnTo>
                      <a:pt x="668" y="43"/>
                    </a:lnTo>
                    <a:lnTo>
                      <a:pt x="686" y="73"/>
                    </a:lnTo>
                    <a:lnTo>
                      <a:pt x="704" y="98"/>
                    </a:lnTo>
                    <a:lnTo>
                      <a:pt x="716" y="116"/>
                    </a:lnTo>
                    <a:lnTo>
                      <a:pt x="729" y="141"/>
                    </a:lnTo>
                    <a:lnTo>
                      <a:pt x="748" y="167"/>
                    </a:lnTo>
                    <a:lnTo>
                      <a:pt x="766" y="195"/>
                    </a:lnTo>
                    <a:lnTo>
                      <a:pt x="784" y="213"/>
                    </a:lnTo>
                    <a:lnTo>
                      <a:pt x="777" y="246"/>
                    </a:lnTo>
                    <a:lnTo>
                      <a:pt x="759" y="282"/>
                    </a:lnTo>
                    <a:lnTo>
                      <a:pt x="748" y="319"/>
                    </a:lnTo>
                    <a:lnTo>
                      <a:pt x="741" y="352"/>
                    </a:lnTo>
                    <a:lnTo>
                      <a:pt x="723" y="388"/>
                    </a:lnTo>
                    <a:lnTo>
                      <a:pt x="716" y="424"/>
                    </a:lnTo>
                    <a:lnTo>
                      <a:pt x="698" y="460"/>
                    </a:lnTo>
                    <a:lnTo>
                      <a:pt x="686" y="493"/>
                    </a:lnTo>
                    <a:lnTo>
                      <a:pt x="650" y="511"/>
                    </a:lnTo>
                    <a:lnTo>
                      <a:pt x="625" y="522"/>
                    </a:lnTo>
                    <a:lnTo>
                      <a:pt x="599" y="540"/>
                    </a:lnTo>
                    <a:lnTo>
                      <a:pt x="563" y="548"/>
                    </a:lnTo>
                    <a:lnTo>
                      <a:pt x="538" y="554"/>
                    </a:lnTo>
                    <a:lnTo>
                      <a:pt x="502" y="573"/>
                    </a:lnTo>
                    <a:lnTo>
                      <a:pt x="475" y="584"/>
                    </a:lnTo>
                    <a:lnTo>
                      <a:pt x="439" y="602"/>
                    </a:lnTo>
                    <a:lnTo>
                      <a:pt x="414" y="602"/>
                    </a:lnTo>
                    <a:lnTo>
                      <a:pt x="389" y="602"/>
                    </a:lnTo>
                    <a:lnTo>
                      <a:pt x="360" y="602"/>
                    </a:lnTo>
                    <a:lnTo>
                      <a:pt x="327" y="602"/>
                    </a:lnTo>
                    <a:lnTo>
                      <a:pt x="299" y="602"/>
                    </a:lnTo>
                    <a:lnTo>
                      <a:pt x="273" y="609"/>
                    </a:lnTo>
                    <a:lnTo>
                      <a:pt x="248" y="609"/>
                    </a:lnTo>
                    <a:lnTo>
                      <a:pt x="218" y="609"/>
                    </a:lnTo>
                    <a:lnTo>
                      <a:pt x="200" y="602"/>
                    </a:lnTo>
                    <a:lnTo>
                      <a:pt x="185" y="591"/>
                    </a:lnTo>
                    <a:lnTo>
                      <a:pt x="167" y="584"/>
                    </a:lnTo>
                    <a:lnTo>
                      <a:pt x="149" y="573"/>
                    </a:lnTo>
                    <a:lnTo>
                      <a:pt x="131" y="566"/>
                    </a:lnTo>
                    <a:lnTo>
                      <a:pt x="113" y="554"/>
                    </a:lnTo>
                    <a:lnTo>
                      <a:pt x="95" y="548"/>
                    </a:lnTo>
                    <a:lnTo>
                      <a:pt x="76" y="540"/>
                    </a:lnTo>
                    <a:lnTo>
                      <a:pt x="70" y="522"/>
                    </a:lnTo>
                    <a:lnTo>
                      <a:pt x="70" y="503"/>
                    </a:lnTo>
                    <a:lnTo>
                      <a:pt x="70" y="485"/>
                    </a:lnTo>
                    <a:lnTo>
                      <a:pt x="70" y="467"/>
                    </a:lnTo>
                    <a:lnTo>
                      <a:pt x="70" y="449"/>
                    </a:lnTo>
                    <a:lnTo>
                      <a:pt x="70" y="431"/>
                    </a:lnTo>
                    <a:lnTo>
                      <a:pt x="70" y="417"/>
                    </a:lnTo>
                    <a:lnTo>
                      <a:pt x="70" y="399"/>
                    </a:lnTo>
                    <a:lnTo>
                      <a:pt x="63" y="381"/>
                    </a:lnTo>
                    <a:lnTo>
                      <a:pt x="63" y="363"/>
                    </a:lnTo>
                    <a:lnTo>
                      <a:pt x="51" y="345"/>
                    </a:lnTo>
                    <a:lnTo>
                      <a:pt x="45" y="337"/>
                    </a:lnTo>
                    <a:lnTo>
                      <a:pt x="33" y="319"/>
                    </a:lnTo>
                    <a:lnTo>
                      <a:pt x="33" y="300"/>
                    </a:lnTo>
                    <a:lnTo>
                      <a:pt x="25" y="282"/>
                    </a:lnTo>
                    <a:lnTo>
                      <a:pt x="15" y="26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3" name="Freeform 712"/>
              <p:cNvSpPr>
                <a:spLocks/>
              </p:cNvSpPr>
              <p:nvPr/>
            </p:nvSpPr>
            <p:spPr bwMode="auto">
              <a:xfrm>
                <a:off x="3933" y="1517"/>
                <a:ext cx="168" cy="132"/>
              </a:xfrm>
              <a:custGeom>
                <a:avLst/>
                <a:gdLst>
                  <a:gd name="T0" fmla="*/ 0 w 673"/>
                  <a:gd name="T1" fmla="*/ 14 h 530"/>
                  <a:gd name="T2" fmla="*/ 0 w 673"/>
                  <a:gd name="T3" fmla="*/ 13 h 530"/>
                  <a:gd name="T4" fmla="*/ 1 w 673"/>
                  <a:gd name="T5" fmla="*/ 11 h 530"/>
                  <a:gd name="T6" fmla="*/ 4 w 673"/>
                  <a:gd name="T7" fmla="*/ 10 h 530"/>
                  <a:gd name="T8" fmla="*/ 6 w 673"/>
                  <a:gd name="T9" fmla="*/ 8 h 530"/>
                  <a:gd name="T10" fmla="*/ 9 w 673"/>
                  <a:gd name="T11" fmla="*/ 6 h 530"/>
                  <a:gd name="T12" fmla="*/ 13 w 673"/>
                  <a:gd name="T13" fmla="*/ 4 h 530"/>
                  <a:gd name="T14" fmla="*/ 16 w 673"/>
                  <a:gd name="T15" fmla="*/ 3 h 530"/>
                  <a:gd name="T16" fmla="*/ 19 w 673"/>
                  <a:gd name="T17" fmla="*/ 2 h 530"/>
                  <a:gd name="T18" fmla="*/ 23 w 673"/>
                  <a:gd name="T19" fmla="*/ 1 h 530"/>
                  <a:gd name="T20" fmla="*/ 26 w 673"/>
                  <a:gd name="T21" fmla="*/ 1 h 530"/>
                  <a:gd name="T22" fmla="*/ 28 w 673"/>
                  <a:gd name="T23" fmla="*/ 1 h 530"/>
                  <a:gd name="T24" fmla="*/ 31 w 673"/>
                  <a:gd name="T25" fmla="*/ 1 h 530"/>
                  <a:gd name="T26" fmla="*/ 33 w 673"/>
                  <a:gd name="T27" fmla="*/ 2 h 530"/>
                  <a:gd name="T28" fmla="*/ 35 w 673"/>
                  <a:gd name="T29" fmla="*/ 3 h 530"/>
                  <a:gd name="T30" fmla="*/ 37 w 673"/>
                  <a:gd name="T31" fmla="*/ 6 h 530"/>
                  <a:gd name="T32" fmla="*/ 39 w 673"/>
                  <a:gd name="T33" fmla="*/ 8 h 530"/>
                  <a:gd name="T34" fmla="*/ 41 w 673"/>
                  <a:gd name="T35" fmla="*/ 10 h 530"/>
                  <a:gd name="T36" fmla="*/ 41 w 673"/>
                  <a:gd name="T37" fmla="*/ 14 h 530"/>
                  <a:gd name="T38" fmla="*/ 40 w 673"/>
                  <a:gd name="T39" fmla="*/ 18 h 530"/>
                  <a:gd name="T40" fmla="*/ 38 w 673"/>
                  <a:gd name="T41" fmla="*/ 21 h 530"/>
                  <a:gd name="T42" fmla="*/ 37 w 673"/>
                  <a:gd name="T43" fmla="*/ 25 h 530"/>
                  <a:gd name="T44" fmla="*/ 35 w 673"/>
                  <a:gd name="T45" fmla="*/ 27 h 530"/>
                  <a:gd name="T46" fmla="*/ 31 w 673"/>
                  <a:gd name="T47" fmla="*/ 29 h 530"/>
                  <a:gd name="T48" fmla="*/ 28 w 673"/>
                  <a:gd name="T49" fmla="*/ 30 h 530"/>
                  <a:gd name="T50" fmla="*/ 25 w 673"/>
                  <a:gd name="T51" fmla="*/ 31 h 530"/>
                  <a:gd name="T52" fmla="*/ 22 w 673"/>
                  <a:gd name="T53" fmla="*/ 32 h 530"/>
                  <a:gd name="T54" fmla="*/ 19 w 673"/>
                  <a:gd name="T55" fmla="*/ 32 h 530"/>
                  <a:gd name="T56" fmla="*/ 16 w 673"/>
                  <a:gd name="T57" fmla="*/ 32 h 530"/>
                  <a:gd name="T58" fmla="*/ 13 w 673"/>
                  <a:gd name="T59" fmla="*/ 33 h 530"/>
                  <a:gd name="T60" fmla="*/ 10 w 673"/>
                  <a:gd name="T61" fmla="*/ 32 h 530"/>
                  <a:gd name="T62" fmla="*/ 8 w 673"/>
                  <a:gd name="T63" fmla="*/ 31 h 530"/>
                  <a:gd name="T64" fmla="*/ 6 w 673"/>
                  <a:gd name="T65" fmla="*/ 31 h 530"/>
                  <a:gd name="T66" fmla="*/ 4 w 673"/>
                  <a:gd name="T67" fmla="*/ 30 h 530"/>
                  <a:gd name="T68" fmla="*/ 4 w 673"/>
                  <a:gd name="T69" fmla="*/ 28 h 530"/>
                  <a:gd name="T70" fmla="*/ 4 w 673"/>
                  <a:gd name="T71" fmla="*/ 26 h 530"/>
                  <a:gd name="T72" fmla="*/ 4 w 673"/>
                  <a:gd name="T73" fmla="*/ 24 h 530"/>
                  <a:gd name="T74" fmla="*/ 3 w 673"/>
                  <a:gd name="T75" fmla="*/ 22 h 530"/>
                  <a:gd name="T76" fmla="*/ 3 w 673"/>
                  <a:gd name="T77" fmla="*/ 21 h 530"/>
                  <a:gd name="T78" fmla="*/ 3 w 673"/>
                  <a:gd name="T79" fmla="*/ 19 h 530"/>
                  <a:gd name="T80" fmla="*/ 1 w 673"/>
                  <a:gd name="T81" fmla="*/ 17 h 530"/>
                  <a:gd name="T82" fmla="*/ 1 w 673"/>
                  <a:gd name="T83" fmla="*/ 15 h 5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73" h="530">
                    <a:moveTo>
                      <a:pt x="8" y="239"/>
                    </a:moveTo>
                    <a:lnTo>
                      <a:pt x="8" y="233"/>
                    </a:lnTo>
                    <a:lnTo>
                      <a:pt x="8" y="221"/>
                    </a:lnTo>
                    <a:lnTo>
                      <a:pt x="0" y="214"/>
                    </a:lnTo>
                    <a:lnTo>
                      <a:pt x="0" y="203"/>
                    </a:lnTo>
                    <a:lnTo>
                      <a:pt x="18" y="185"/>
                    </a:lnTo>
                    <a:lnTo>
                      <a:pt x="44" y="170"/>
                    </a:lnTo>
                    <a:lnTo>
                      <a:pt x="63" y="160"/>
                    </a:lnTo>
                    <a:lnTo>
                      <a:pt x="88" y="142"/>
                    </a:lnTo>
                    <a:lnTo>
                      <a:pt x="106" y="124"/>
                    </a:lnTo>
                    <a:lnTo>
                      <a:pt x="132" y="116"/>
                    </a:lnTo>
                    <a:lnTo>
                      <a:pt x="150" y="98"/>
                    </a:lnTo>
                    <a:lnTo>
                      <a:pt x="178" y="79"/>
                    </a:lnTo>
                    <a:lnTo>
                      <a:pt x="204" y="73"/>
                    </a:lnTo>
                    <a:lnTo>
                      <a:pt x="229" y="61"/>
                    </a:lnTo>
                    <a:lnTo>
                      <a:pt x="255" y="55"/>
                    </a:lnTo>
                    <a:lnTo>
                      <a:pt x="284" y="48"/>
                    </a:lnTo>
                    <a:lnTo>
                      <a:pt x="310" y="36"/>
                    </a:lnTo>
                    <a:lnTo>
                      <a:pt x="335" y="30"/>
                    </a:lnTo>
                    <a:lnTo>
                      <a:pt x="371" y="18"/>
                    </a:lnTo>
                    <a:lnTo>
                      <a:pt x="396" y="0"/>
                    </a:lnTo>
                    <a:lnTo>
                      <a:pt x="414" y="11"/>
                    </a:lnTo>
                    <a:lnTo>
                      <a:pt x="432" y="11"/>
                    </a:lnTo>
                    <a:lnTo>
                      <a:pt x="450" y="11"/>
                    </a:lnTo>
                    <a:lnTo>
                      <a:pt x="476" y="18"/>
                    </a:lnTo>
                    <a:lnTo>
                      <a:pt x="495" y="18"/>
                    </a:lnTo>
                    <a:lnTo>
                      <a:pt x="513" y="18"/>
                    </a:lnTo>
                    <a:lnTo>
                      <a:pt x="531" y="30"/>
                    </a:lnTo>
                    <a:lnTo>
                      <a:pt x="556" y="30"/>
                    </a:lnTo>
                    <a:lnTo>
                      <a:pt x="567" y="48"/>
                    </a:lnTo>
                    <a:lnTo>
                      <a:pt x="582" y="73"/>
                    </a:lnTo>
                    <a:lnTo>
                      <a:pt x="600" y="91"/>
                    </a:lnTo>
                    <a:lnTo>
                      <a:pt x="610" y="109"/>
                    </a:lnTo>
                    <a:lnTo>
                      <a:pt x="628" y="134"/>
                    </a:lnTo>
                    <a:lnTo>
                      <a:pt x="643" y="152"/>
                    </a:lnTo>
                    <a:lnTo>
                      <a:pt x="654" y="170"/>
                    </a:lnTo>
                    <a:lnTo>
                      <a:pt x="673" y="185"/>
                    </a:lnTo>
                    <a:lnTo>
                      <a:pt x="661" y="221"/>
                    </a:lnTo>
                    <a:lnTo>
                      <a:pt x="643" y="247"/>
                    </a:lnTo>
                    <a:lnTo>
                      <a:pt x="636" y="284"/>
                    </a:lnTo>
                    <a:lnTo>
                      <a:pt x="628" y="309"/>
                    </a:lnTo>
                    <a:lnTo>
                      <a:pt x="618" y="345"/>
                    </a:lnTo>
                    <a:lnTo>
                      <a:pt x="610" y="374"/>
                    </a:lnTo>
                    <a:lnTo>
                      <a:pt x="592" y="406"/>
                    </a:lnTo>
                    <a:lnTo>
                      <a:pt x="582" y="435"/>
                    </a:lnTo>
                    <a:lnTo>
                      <a:pt x="556" y="442"/>
                    </a:lnTo>
                    <a:lnTo>
                      <a:pt x="531" y="450"/>
                    </a:lnTo>
                    <a:lnTo>
                      <a:pt x="505" y="468"/>
                    </a:lnTo>
                    <a:lnTo>
                      <a:pt x="476" y="479"/>
                    </a:lnTo>
                    <a:lnTo>
                      <a:pt x="450" y="486"/>
                    </a:lnTo>
                    <a:lnTo>
                      <a:pt x="425" y="497"/>
                    </a:lnTo>
                    <a:lnTo>
                      <a:pt x="396" y="505"/>
                    </a:lnTo>
                    <a:lnTo>
                      <a:pt x="371" y="523"/>
                    </a:lnTo>
                    <a:lnTo>
                      <a:pt x="353" y="523"/>
                    </a:lnTo>
                    <a:lnTo>
                      <a:pt x="328" y="523"/>
                    </a:lnTo>
                    <a:lnTo>
                      <a:pt x="302" y="523"/>
                    </a:lnTo>
                    <a:lnTo>
                      <a:pt x="273" y="523"/>
                    </a:lnTo>
                    <a:lnTo>
                      <a:pt x="255" y="523"/>
                    </a:lnTo>
                    <a:lnTo>
                      <a:pt x="229" y="523"/>
                    </a:lnTo>
                    <a:lnTo>
                      <a:pt x="204" y="530"/>
                    </a:lnTo>
                    <a:lnTo>
                      <a:pt x="178" y="530"/>
                    </a:lnTo>
                    <a:lnTo>
                      <a:pt x="168" y="523"/>
                    </a:lnTo>
                    <a:lnTo>
                      <a:pt x="150" y="511"/>
                    </a:lnTo>
                    <a:lnTo>
                      <a:pt x="132" y="505"/>
                    </a:lnTo>
                    <a:lnTo>
                      <a:pt x="124" y="497"/>
                    </a:lnTo>
                    <a:lnTo>
                      <a:pt x="106" y="497"/>
                    </a:lnTo>
                    <a:lnTo>
                      <a:pt x="88" y="486"/>
                    </a:lnTo>
                    <a:lnTo>
                      <a:pt x="69" y="479"/>
                    </a:lnTo>
                    <a:lnTo>
                      <a:pt x="63" y="468"/>
                    </a:lnTo>
                    <a:lnTo>
                      <a:pt x="63" y="450"/>
                    </a:lnTo>
                    <a:lnTo>
                      <a:pt x="63" y="442"/>
                    </a:lnTo>
                    <a:lnTo>
                      <a:pt x="63" y="424"/>
                    </a:lnTo>
                    <a:lnTo>
                      <a:pt x="63" y="406"/>
                    </a:lnTo>
                    <a:lnTo>
                      <a:pt x="63" y="388"/>
                    </a:lnTo>
                    <a:lnTo>
                      <a:pt x="63" y="381"/>
                    </a:lnTo>
                    <a:lnTo>
                      <a:pt x="56" y="363"/>
                    </a:lnTo>
                    <a:lnTo>
                      <a:pt x="56" y="345"/>
                    </a:lnTo>
                    <a:lnTo>
                      <a:pt x="56" y="338"/>
                    </a:lnTo>
                    <a:lnTo>
                      <a:pt x="44" y="320"/>
                    </a:lnTo>
                    <a:lnTo>
                      <a:pt x="44" y="309"/>
                    </a:lnTo>
                    <a:lnTo>
                      <a:pt x="38" y="294"/>
                    </a:lnTo>
                    <a:lnTo>
                      <a:pt x="26" y="276"/>
                    </a:lnTo>
                    <a:lnTo>
                      <a:pt x="26" y="265"/>
                    </a:lnTo>
                    <a:lnTo>
                      <a:pt x="18" y="247"/>
                    </a:lnTo>
                    <a:lnTo>
                      <a:pt x="8" y="23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4" name="Freeform 713"/>
              <p:cNvSpPr>
                <a:spLocks/>
              </p:cNvSpPr>
              <p:nvPr/>
            </p:nvSpPr>
            <p:spPr bwMode="auto">
              <a:xfrm>
                <a:off x="3933" y="1530"/>
                <a:ext cx="142" cy="111"/>
              </a:xfrm>
              <a:custGeom>
                <a:avLst/>
                <a:gdLst>
                  <a:gd name="T0" fmla="*/ 1 w 567"/>
                  <a:gd name="T1" fmla="*/ 12 h 442"/>
                  <a:gd name="T2" fmla="*/ 1 w 567"/>
                  <a:gd name="T3" fmla="*/ 11 h 442"/>
                  <a:gd name="T4" fmla="*/ 0 w 567"/>
                  <a:gd name="T5" fmla="*/ 11 h 442"/>
                  <a:gd name="T6" fmla="*/ 3 w 567"/>
                  <a:gd name="T7" fmla="*/ 9 h 442"/>
                  <a:gd name="T8" fmla="*/ 5 w 567"/>
                  <a:gd name="T9" fmla="*/ 7 h 442"/>
                  <a:gd name="T10" fmla="*/ 7 w 567"/>
                  <a:gd name="T11" fmla="*/ 6 h 442"/>
                  <a:gd name="T12" fmla="*/ 10 w 567"/>
                  <a:gd name="T13" fmla="*/ 4 h 442"/>
                  <a:gd name="T14" fmla="*/ 12 w 567"/>
                  <a:gd name="T15" fmla="*/ 4 h 442"/>
                  <a:gd name="T16" fmla="*/ 15 w 567"/>
                  <a:gd name="T17" fmla="*/ 2 h 442"/>
                  <a:gd name="T18" fmla="*/ 18 w 567"/>
                  <a:gd name="T19" fmla="*/ 1 h 442"/>
                  <a:gd name="T20" fmla="*/ 21 w 567"/>
                  <a:gd name="T21" fmla="*/ 0 h 442"/>
                  <a:gd name="T22" fmla="*/ 23 w 567"/>
                  <a:gd name="T23" fmla="*/ 1 h 442"/>
                  <a:gd name="T24" fmla="*/ 25 w 567"/>
                  <a:gd name="T25" fmla="*/ 1 h 442"/>
                  <a:gd name="T26" fmla="*/ 27 w 567"/>
                  <a:gd name="T27" fmla="*/ 1 h 442"/>
                  <a:gd name="T28" fmla="*/ 29 w 567"/>
                  <a:gd name="T29" fmla="*/ 1 h 442"/>
                  <a:gd name="T30" fmla="*/ 31 w 567"/>
                  <a:gd name="T31" fmla="*/ 4 h 442"/>
                  <a:gd name="T32" fmla="*/ 32 w 567"/>
                  <a:gd name="T33" fmla="*/ 6 h 442"/>
                  <a:gd name="T34" fmla="*/ 34 w 567"/>
                  <a:gd name="T35" fmla="*/ 8 h 442"/>
                  <a:gd name="T36" fmla="*/ 36 w 567"/>
                  <a:gd name="T37" fmla="*/ 10 h 442"/>
                  <a:gd name="T38" fmla="*/ 34 w 567"/>
                  <a:gd name="T39" fmla="*/ 13 h 442"/>
                  <a:gd name="T40" fmla="*/ 33 w 567"/>
                  <a:gd name="T41" fmla="*/ 16 h 442"/>
                  <a:gd name="T42" fmla="*/ 32 w 567"/>
                  <a:gd name="T43" fmla="*/ 19 h 442"/>
                  <a:gd name="T44" fmla="*/ 31 w 567"/>
                  <a:gd name="T45" fmla="*/ 23 h 442"/>
                  <a:gd name="T46" fmla="*/ 28 w 567"/>
                  <a:gd name="T47" fmla="*/ 24 h 442"/>
                  <a:gd name="T48" fmla="*/ 26 w 567"/>
                  <a:gd name="T49" fmla="*/ 25 h 442"/>
                  <a:gd name="T50" fmla="*/ 23 w 567"/>
                  <a:gd name="T51" fmla="*/ 26 h 442"/>
                  <a:gd name="T52" fmla="*/ 20 w 567"/>
                  <a:gd name="T53" fmla="*/ 27 h 442"/>
                  <a:gd name="T54" fmla="*/ 17 w 567"/>
                  <a:gd name="T55" fmla="*/ 27 h 442"/>
                  <a:gd name="T56" fmla="*/ 15 w 567"/>
                  <a:gd name="T57" fmla="*/ 27 h 442"/>
                  <a:gd name="T58" fmla="*/ 12 w 567"/>
                  <a:gd name="T59" fmla="*/ 27 h 442"/>
                  <a:gd name="T60" fmla="*/ 10 w 567"/>
                  <a:gd name="T61" fmla="*/ 28 h 442"/>
                  <a:gd name="T62" fmla="*/ 8 w 567"/>
                  <a:gd name="T63" fmla="*/ 27 h 442"/>
                  <a:gd name="T64" fmla="*/ 7 w 567"/>
                  <a:gd name="T65" fmla="*/ 26 h 442"/>
                  <a:gd name="T66" fmla="*/ 5 w 567"/>
                  <a:gd name="T67" fmla="*/ 26 h 442"/>
                  <a:gd name="T68" fmla="*/ 4 w 567"/>
                  <a:gd name="T69" fmla="*/ 24 h 442"/>
                  <a:gd name="T70" fmla="*/ 4 w 567"/>
                  <a:gd name="T71" fmla="*/ 23 h 442"/>
                  <a:gd name="T72" fmla="*/ 4 w 567"/>
                  <a:gd name="T73" fmla="*/ 21 h 442"/>
                  <a:gd name="T74" fmla="*/ 4 w 567"/>
                  <a:gd name="T75" fmla="*/ 19 h 442"/>
                  <a:gd name="T76" fmla="*/ 4 w 567"/>
                  <a:gd name="T77" fmla="*/ 18 h 442"/>
                  <a:gd name="T78" fmla="*/ 3 w 567"/>
                  <a:gd name="T79" fmla="*/ 17 h 442"/>
                  <a:gd name="T80" fmla="*/ 3 w 567"/>
                  <a:gd name="T81" fmla="*/ 15 h 442"/>
                  <a:gd name="T82" fmla="*/ 2 w 567"/>
                  <a:gd name="T83" fmla="*/ 14 h 442"/>
                  <a:gd name="T84" fmla="*/ 1 w 567"/>
                  <a:gd name="T85" fmla="*/ 12 h 4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7" h="442">
                    <a:moveTo>
                      <a:pt x="18" y="192"/>
                    </a:moveTo>
                    <a:lnTo>
                      <a:pt x="8" y="192"/>
                    </a:lnTo>
                    <a:lnTo>
                      <a:pt x="8" y="184"/>
                    </a:lnTo>
                    <a:lnTo>
                      <a:pt x="8" y="178"/>
                    </a:lnTo>
                    <a:lnTo>
                      <a:pt x="0" y="178"/>
                    </a:lnTo>
                    <a:lnTo>
                      <a:pt x="0" y="166"/>
                    </a:lnTo>
                    <a:lnTo>
                      <a:pt x="18" y="148"/>
                    </a:lnTo>
                    <a:lnTo>
                      <a:pt x="38" y="141"/>
                    </a:lnTo>
                    <a:lnTo>
                      <a:pt x="56" y="130"/>
                    </a:lnTo>
                    <a:lnTo>
                      <a:pt x="81" y="115"/>
                    </a:lnTo>
                    <a:lnTo>
                      <a:pt x="99" y="105"/>
                    </a:lnTo>
                    <a:lnTo>
                      <a:pt x="117" y="87"/>
                    </a:lnTo>
                    <a:lnTo>
                      <a:pt x="132" y="79"/>
                    </a:lnTo>
                    <a:lnTo>
                      <a:pt x="150" y="61"/>
                    </a:lnTo>
                    <a:lnTo>
                      <a:pt x="178" y="61"/>
                    </a:lnTo>
                    <a:lnTo>
                      <a:pt x="193" y="54"/>
                    </a:lnTo>
                    <a:lnTo>
                      <a:pt x="222" y="43"/>
                    </a:lnTo>
                    <a:lnTo>
                      <a:pt x="241" y="36"/>
                    </a:lnTo>
                    <a:lnTo>
                      <a:pt x="266" y="24"/>
                    </a:lnTo>
                    <a:lnTo>
                      <a:pt x="284" y="18"/>
                    </a:lnTo>
                    <a:lnTo>
                      <a:pt x="310" y="6"/>
                    </a:lnTo>
                    <a:lnTo>
                      <a:pt x="335" y="0"/>
                    </a:lnTo>
                    <a:lnTo>
                      <a:pt x="346" y="0"/>
                    </a:lnTo>
                    <a:lnTo>
                      <a:pt x="364" y="6"/>
                    </a:lnTo>
                    <a:lnTo>
                      <a:pt x="382" y="6"/>
                    </a:lnTo>
                    <a:lnTo>
                      <a:pt x="396" y="6"/>
                    </a:lnTo>
                    <a:lnTo>
                      <a:pt x="414" y="6"/>
                    </a:lnTo>
                    <a:lnTo>
                      <a:pt x="432" y="18"/>
                    </a:lnTo>
                    <a:lnTo>
                      <a:pt x="450" y="18"/>
                    </a:lnTo>
                    <a:lnTo>
                      <a:pt x="468" y="18"/>
                    </a:lnTo>
                    <a:lnTo>
                      <a:pt x="476" y="36"/>
                    </a:lnTo>
                    <a:lnTo>
                      <a:pt x="487" y="54"/>
                    </a:lnTo>
                    <a:lnTo>
                      <a:pt x="505" y="69"/>
                    </a:lnTo>
                    <a:lnTo>
                      <a:pt x="513" y="87"/>
                    </a:lnTo>
                    <a:lnTo>
                      <a:pt x="519" y="105"/>
                    </a:lnTo>
                    <a:lnTo>
                      <a:pt x="538" y="123"/>
                    </a:lnTo>
                    <a:lnTo>
                      <a:pt x="549" y="141"/>
                    </a:lnTo>
                    <a:lnTo>
                      <a:pt x="567" y="159"/>
                    </a:lnTo>
                    <a:lnTo>
                      <a:pt x="556" y="184"/>
                    </a:lnTo>
                    <a:lnTo>
                      <a:pt x="549" y="202"/>
                    </a:lnTo>
                    <a:lnTo>
                      <a:pt x="538" y="229"/>
                    </a:lnTo>
                    <a:lnTo>
                      <a:pt x="531" y="254"/>
                    </a:lnTo>
                    <a:lnTo>
                      <a:pt x="519" y="283"/>
                    </a:lnTo>
                    <a:lnTo>
                      <a:pt x="513" y="308"/>
                    </a:lnTo>
                    <a:lnTo>
                      <a:pt x="505" y="333"/>
                    </a:lnTo>
                    <a:lnTo>
                      <a:pt x="495" y="362"/>
                    </a:lnTo>
                    <a:lnTo>
                      <a:pt x="468" y="369"/>
                    </a:lnTo>
                    <a:lnTo>
                      <a:pt x="450" y="380"/>
                    </a:lnTo>
                    <a:lnTo>
                      <a:pt x="425" y="387"/>
                    </a:lnTo>
                    <a:lnTo>
                      <a:pt x="407" y="395"/>
                    </a:lnTo>
                    <a:lnTo>
                      <a:pt x="382" y="405"/>
                    </a:lnTo>
                    <a:lnTo>
                      <a:pt x="364" y="413"/>
                    </a:lnTo>
                    <a:lnTo>
                      <a:pt x="335" y="424"/>
                    </a:lnTo>
                    <a:lnTo>
                      <a:pt x="320" y="431"/>
                    </a:lnTo>
                    <a:lnTo>
                      <a:pt x="292" y="431"/>
                    </a:lnTo>
                    <a:lnTo>
                      <a:pt x="273" y="431"/>
                    </a:lnTo>
                    <a:lnTo>
                      <a:pt x="255" y="431"/>
                    </a:lnTo>
                    <a:lnTo>
                      <a:pt x="241" y="431"/>
                    </a:lnTo>
                    <a:lnTo>
                      <a:pt x="211" y="431"/>
                    </a:lnTo>
                    <a:lnTo>
                      <a:pt x="193" y="431"/>
                    </a:lnTo>
                    <a:lnTo>
                      <a:pt x="178" y="431"/>
                    </a:lnTo>
                    <a:lnTo>
                      <a:pt x="150" y="442"/>
                    </a:lnTo>
                    <a:lnTo>
                      <a:pt x="142" y="431"/>
                    </a:lnTo>
                    <a:lnTo>
                      <a:pt x="132" y="424"/>
                    </a:lnTo>
                    <a:lnTo>
                      <a:pt x="117" y="424"/>
                    </a:lnTo>
                    <a:lnTo>
                      <a:pt x="106" y="413"/>
                    </a:lnTo>
                    <a:lnTo>
                      <a:pt x="88" y="405"/>
                    </a:lnTo>
                    <a:lnTo>
                      <a:pt x="81" y="405"/>
                    </a:lnTo>
                    <a:lnTo>
                      <a:pt x="63" y="395"/>
                    </a:lnTo>
                    <a:lnTo>
                      <a:pt x="56" y="387"/>
                    </a:lnTo>
                    <a:lnTo>
                      <a:pt x="56" y="380"/>
                    </a:lnTo>
                    <a:lnTo>
                      <a:pt x="56" y="362"/>
                    </a:lnTo>
                    <a:lnTo>
                      <a:pt x="56" y="351"/>
                    </a:lnTo>
                    <a:lnTo>
                      <a:pt x="56" y="333"/>
                    </a:lnTo>
                    <a:lnTo>
                      <a:pt x="56" y="326"/>
                    </a:lnTo>
                    <a:lnTo>
                      <a:pt x="56" y="308"/>
                    </a:lnTo>
                    <a:lnTo>
                      <a:pt x="56" y="301"/>
                    </a:lnTo>
                    <a:lnTo>
                      <a:pt x="56" y="290"/>
                    </a:lnTo>
                    <a:lnTo>
                      <a:pt x="44" y="272"/>
                    </a:lnTo>
                    <a:lnTo>
                      <a:pt x="44" y="265"/>
                    </a:lnTo>
                    <a:lnTo>
                      <a:pt x="38" y="254"/>
                    </a:lnTo>
                    <a:lnTo>
                      <a:pt x="38" y="239"/>
                    </a:lnTo>
                    <a:lnTo>
                      <a:pt x="26" y="229"/>
                    </a:lnTo>
                    <a:lnTo>
                      <a:pt x="26" y="221"/>
                    </a:lnTo>
                    <a:lnTo>
                      <a:pt x="18" y="202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5" name="Freeform 714"/>
              <p:cNvSpPr>
                <a:spLocks/>
              </p:cNvSpPr>
              <p:nvPr/>
            </p:nvSpPr>
            <p:spPr bwMode="auto">
              <a:xfrm>
                <a:off x="3935" y="1544"/>
                <a:ext cx="111" cy="85"/>
              </a:xfrm>
              <a:custGeom>
                <a:avLst/>
                <a:gdLst>
                  <a:gd name="T0" fmla="*/ 0 w 442"/>
                  <a:gd name="T1" fmla="*/ 9 h 341"/>
                  <a:gd name="T2" fmla="*/ 0 w 442"/>
                  <a:gd name="T3" fmla="*/ 8 h 341"/>
                  <a:gd name="T4" fmla="*/ 2 w 442"/>
                  <a:gd name="T5" fmla="*/ 7 h 341"/>
                  <a:gd name="T6" fmla="*/ 4 w 442"/>
                  <a:gd name="T7" fmla="*/ 5 h 341"/>
                  <a:gd name="T8" fmla="*/ 6 w 442"/>
                  <a:gd name="T9" fmla="*/ 4 h 341"/>
                  <a:gd name="T10" fmla="*/ 7 w 442"/>
                  <a:gd name="T11" fmla="*/ 3 h 341"/>
                  <a:gd name="T12" fmla="*/ 10 w 442"/>
                  <a:gd name="T13" fmla="*/ 2 h 341"/>
                  <a:gd name="T14" fmla="*/ 12 w 442"/>
                  <a:gd name="T15" fmla="*/ 1 h 341"/>
                  <a:gd name="T16" fmla="*/ 14 w 442"/>
                  <a:gd name="T17" fmla="*/ 0 h 341"/>
                  <a:gd name="T18" fmla="*/ 16 w 442"/>
                  <a:gd name="T19" fmla="*/ 0 h 341"/>
                  <a:gd name="T20" fmla="*/ 18 w 442"/>
                  <a:gd name="T21" fmla="*/ 0 h 341"/>
                  <a:gd name="T22" fmla="*/ 20 w 442"/>
                  <a:gd name="T23" fmla="*/ 0 h 341"/>
                  <a:gd name="T24" fmla="*/ 22 w 442"/>
                  <a:gd name="T25" fmla="*/ 0 h 341"/>
                  <a:gd name="T26" fmla="*/ 24 w 442"/>
                  <a:gd name="T27" fmla="*/ 1 h 341"/>
                  <a:gd name="T28" fmla="*/ 24 w 442"/>
                  <a:gd name="T29" fmla="*/ 3 h 341"/>
                  <a:gd name="T30" fmla="*/ 26 w 442"/>
                  <a:gd name="T31" fmla="*/ 4 h 341"/>
                  <a:gd name="T32" fmla="*/ 27 w 442"/>
                  <a:gd name="T33" fmla="*/ 6 h 341"/>
                  <a:gd name="T34" fmla="*/ 28 w 442"/>
                  <a:gd name="T35" fmla="*/ 8 h 341"/>
                  <a:gd name="T36" fmla="*/ 27 w 442"/>
                  <a:gd name="T37" fmla="*/ 10 h 341"/>
                  <a:gd name="T38" fmla="*/ 26 w 442"/>
                  <a:gd name="T39" fmla="*/ 12 h 341"/>
                  <a:gd name="T40" fmla="*/ 26 w 442"/>
                  <a:gd name="T41" fmla="*/ 15 h 341"/>
                  <a:gd name="T42" fmla="*/ 24 w 442"/>
                  <a:gd name="T43" fmla="*/ 17 h 341"/>
                  <a:gd name="T44" fmla="*/ 22 w 442"/>
                  <a:gd name="T45" fmla="*/ 18 h 341"/>
                  <a:gd name="T46" fmla="*/ 20 w 442"/>
                  <a:gd name="T47" fmla="*/ 20 h 341"/>
                  <a:gd name="T48" fmla="*/ 18 w 442"/>
                  <a:gd name="T49" fmla="*/ 20 h 341"/>
                  <a:gd name="T50" fmla="*/ 16 w 442"/>
                  <a:gd name="T51" fmla="*/ 21 h 341"/>
                  <a:gd name="T52" fmla="*/ 14 w 442"/>
                  <a:gd name="T53" fmla="*/ 21 h 341"/>
                  <a:gd name="T54" fmla="*/ 12 w 442"/>
                  <a:gd name="T55" fmla="*/ 21 h 341"/>
                  <a:gd name="T56" fmla="*/ 10 w 442"/>
                  <a:gd name="T57" fmla="*/ 21 h 341"/>
                  <a:gd name="T58" fmla="*/ 7 w 442"/>
                  <a:gd name="T59" fmla="*/ 21 h 341"/>
                  <a:gd name="T60" fmla="*/ 6 w 442"/>
                  <a:gd name="T61" fmla="*/ 21 h 341"/>
                  <a:gd name="T62" fmla="*/ 5 w 442"/>
                  <a:gd name="T63" fmla="*/ 20 h 341"/>
                  <a:gd name="T64" fmla="*/ 4 w 442"/>
                  <a:gd name="T65" fmla="*/ 20 h 341"/>
                  <a:gd name="T66" fmla="*/ 2 w 442"/>
                  <a:gd name="T67" fmla="*/ 19 h 341"/>
                  <a:gd name="T68" fmla="*/ 2 w 442"/>
                  <a:gd name="T69" fmla="*/ 18 h 341"/>
                  <a:gd name="T70" fmla="*/ 2 w 442"/>
                  <a:gd name="T71" fmla="*/ 16 h 341"/>
                  <a:gd name="T72" fmla="*/ 2 w 442"/>
                  <a:gd name="T73" fmla="*/ 15 h 341"/>
                  <a:gd name="T74" fmla="*/ 2 w 442"/>
                  <a:gd name="T75" fmla="*/ 14 h 341"/>
                  <a:gd name="T76" fmla="*/ 2 w 442"/>
                  <a:gd name="T77" fmla="*/ 13 h 341"/>
                  <a:gd name="T78" fmla="*/ 1 w 442"/>
                  <a:gd name="T79" fmla="*/ 12 h 341"/>
                  <a:gd name="T80" fmla="*/ 1 w 442"/>
                  <a:gd name="T81" fmla="*/ 11 h 341"/>
                  <a:gd name="T82" fmla="*/ 1 w 442"/>
                  <a:gd name="T83" fmla="*/ 9 h 3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2" h="341">
                    <a:moveTo>
                      <a:pt x="10" y="148"/>
                    </a:moveTo>
                    <a:lnTo>
                      <a:pt x="0" y="148"/>
                    </a:lnTo>
                    <a:lnTo>
                      <a:pt x="0" y="138"/>
                    </a:lnTo>
                    <a:lnTo>
                      <a:pt x="0" y="130"/>
                    </a:lnTo>
                    <a:lnTo>
                      <a:pt x="10" y="124"/>
                    </a:lnTo>
                    <a:lnTo>
                      <a:pt x="30" y="112"/>
                    </a:lnTo>
                    <a:lnTo>
                      <a:pt x="48" y="105"/>
                    </a:lnTo>
                    <a:lnTo>
                      <a:pt x="55" y="87"/>
                    </a:lnTo>
                    <a:lnTo>
                      <a:pt x="73" y="76"/>
                    </a:lnTo>
                    <a:lnTo>
                      <a:pt x="91" y="69"/>
                    </a:lnTo>
                    <a:lnTo>
                      <a:pt x="98" y="61"/>
                    </a:lnTo>
                    <a:lnTo>
                      <a:pt x="116" y="51"/>
                    </a:lnTo>
                    <a:lnTo>
                      <a:pt x="134" y="43"/>
                    </a:lnTo>
                    <a:lnTo>
                      <a:pt x="152" y="33"/>
                    </a:lnTo>
                    <a:lnTo>
                      <a:pt x="170" y="33"/>
                    </a:lnTo>
                    <a:lnTo>
                      <a:pt x="185" y="25"/>
                    </a:lnTo>
                    <a:lnTo>
                      <a:pt x="203" y="15"/>
                    </a:lnTo>
                    <a:lnTo>
                      <a:pt x="221" y="7"/>
                    </a:lnTo>
                    <a:lnTo>
                      <a:pt x="239" y="7"/>
                    </a:lnTo>
                    <a:lnTo>
                      <a:pt x="258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302" y="7"/>
                    </a:lnTo>
                    <a:lnTo>
                      <a:pt x="312" y="7"/>
                    </a:lnTo>
                    <a:lnTo>
                      <a:pt x="327" y="7"/>
                    </a:lnTo>
                    <a:lnTo>
                      <a:pt x="345" y="7"/>
                    </a:lnTo>
                    <a:lnTo>
                      <a:pt x="356" y="7"/>
                    </a:lnTo>
                    <a:lnTo>
                      <a:pt x="374" y="15"/>
                    </a:lnTo>
                    <a:lnTo>
                      <a:pt x="381" y="25"/>
                    </a:lnTo>
                    <a:lnTo>
                      <a:pt x="388" y="43"/>
                    </a:lnTo>
                    <a:lnTo>
                      <a:pt x="399" y="51"/>
                    </a:lnTo>
                    <a:lnTo>
                      <a:pt x="406" y="69"/>
                    </a:lnTo>
                    <a:lnTo>
                      <a:pt x="417" y="76"/>
                    </a:lnTo>
                    <a:lnTo>
                      <a:pt x="424" y="94"/>
                    </a:lnTo>
                    <a:lnTo>
                      <a:pt x="436" y="105"/>
                    </a:lnTo>
                    <a:lnTo>
                      <a:pt x="442" y="124"/>
                    </a:lnTo>
                    <a:lnTo>
                      <a:pt x="442" y="138"/>
                    </a:lnTo>
                    <a:lnTo>
                      <a:pt x="436" y="167"/>
                    </a:lnTo>
                    <a:lnTo>
                      <a:pt x="424" y="185"/>
                    </a:lnTo>
                    <a:lnTo>
                      <a:pt x="417" y="200"/>
                    </a:lnTo>
                    <a:lnTo>
                      <a:pt x="406" y="218"/>
                    </a:lnTo>
                    <a:lnTo>
                      <a:pt x="406" y="247"/>
                    </a:lnTo>
                    <a:lnTo>
                      <a:pt x="399" y="265"/>
                    </a:lnTo>
                    <a:lnTo>
                      <a:pt x="388" y="279"/>
                    </a:lnTo>
                    <a:lnTo>
                      <a:pt x="374" y="290"/>
                    </a:lnTo>
                    <a:lnTo>
                      <a:pt x="356" y="297"/>
                    </a:lnTo>
                    <a:lnTo>
                      <a:pt x="338" y="308"/>
                    </a:lnTo>
                    <a:lnTo>
                      <a:pt x="320" y="315"/>
                    </a:lnTo>
                    <a:lnTo>
                      <a:pt x="302" y="315"/>
                    </a:lnTo>
                    <a:lnTo>
                      <a:pt x="284" y="326"/>
                    </a:lnTo>
                    <a:lnTo>
                      <a:pt x="265" y="333"/>
                    </a:lnTo>
                    <a:lnTo>
                      <a:pt x="247" y="341"/>
                    </a:lnTo>
                    <a:lnTo>
                      <a:pt x="233" y="341"/>
                    </a:lnTo>
                    <a:lnTo>
                      <a:pt x="214" y="341"/>
                    </a:lnTo>
                    <a:lnTo>
                      <a:pt x="203" y="341"/>
                    </a:lnTo>
                    <a:lnTo>
                      <a:pt x="185" y="341"/>
                    </a:lnTo>
                    <a:lnTo>
                      <a:pt x="170" y="341"/>
                    </a:lnTo>
                    <a:lnTo>
                      <a:pt x="152" y="341"/>
                    </a:lnTo>
                    <a:lnTo>
                      <a:pt x="134" y="341"/>
                    </a:lnTo>
                    <a:lnTo>
                      <a:pt x="116" y="341"/>
                    </a:lnTo>
                    <a:lnTo>
                      <a:pt x="109" y="341"/>
                    </a:lnTo>
                    <a:lnTo>
                      <a:pt x="98" y="333"/>
                    </a:lnTo>
                    <a:lnTo>
                      <a:pt x="91" y="333"/>
                    </a:lnTo>
                    <a:lnTo>
                      <a:pt x="80" y="326"/>
                    </a:lnTo>
                    <a:lnTo>
                      <a:pt x="73" y="326"/>
                    </a:lnTo>
                    <a:lnTo>
                      <a:pt x="61" y="315"/>
                    </a:lnTo>
                    <a:lnTo>
                      <a:pt x="48" y="315"/>
                    </a:lnTo>
                    <a:lnTo>
                      <a:pt x="36" y="308"/>
                    </a:lnTo>
                    <a:lnTo>
                      <a:pt x="36" y="297"/>
                    </a:lnTo>
                    <a:lnTo>
                      <a:pt x="36" y="290"/>
                    </a:lnTo>
                    <a:lnTo>
                      <a:pt x="36" y="279"/>
                    </a:lnTo>
                    <a:lnTo>
                      <a:pt x="36" y="265"/>
                    </a:lnTo>
                    <a:lnTo>
                      <a:pt x="36" y="254"/>
                    </a:lnTo>
                    <a:lnTo>
                      <a:pt x="36" y="247"/>
                    </a:lnTo>
                    <a:lnTo>
                      <a:pt x="36" y="236"/>
                    </a:lnTo>
                    <a:lnTo>
                      <a:pt x="36" y="229"/>
                    </a:lnTo>
                    <a:lnTo>
                      <a:pt x="36" y="218"/>
                    </a:lnTo>
                    <a:lnTo>
                      <a:pt x="30" y="211"/>
                    </a:lnTo>
                    <a:lnTo>
                      <a:pt x="30" y="200"/>
                    </a:lnTo>
                    <a:lnTo>
                      <a:pt x="18" y="193"/>
                    </a:lnTo>
                    <a:lnTo>
                      <a:pt x="18" y="185"/>
                    </a:lnTo>
                    <a:lnTo>
                      <a:pt x="18" y="175"/>
                    </a:lnTo>
                    <a:lnTo>
                      <a:pt x="10" y="167"/>
                    </a:lnTo>
                    <a:lnTo>
                      <a:pt x="10" y="14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6" name="Freeform 715"/>
              <p:cNvSpPr>
                <a:spLocks/>
              </p:cNvSpPr>
              <p:nvPr/>
            </p:nvSpPr>
            <p:spPr bwMode="auto">
              <a:xfrm>
                <a:off x="3935" y="1556"/>
                <a:ext cx="85" cy="65"/>
              </a:xfrm>
              <a:custGeom>
                <a:avLst/>
                <a:gdLst>
                  <a:gd name="T0" fmla="*/ 1 w 338"/>
                  <a:gd name="T1" fmla="*/ 7 h 257"/>
                  <a:gd name="T2" fmla="*/ 0 w 338"/>
                  <a:gd name="T3" fmla="*/ 6 h 257"/>
                  <a:gd name="T4" fmla="*/ 6 w 338"/>
                  <a:gd name="T5" fmla="*/ 2 h 257"/>
                  <a:gd name="T6" fmla="*/ 12 w 338"/>
                  <a:gd name="T7" fmla="*/ 0 h 257"/>
                  <a:gd name="T8" fmla="*/ 17 w 338"/>
                  <a:gd name="T9" fmla="*/ 1 h 257"/>
                  <a:gd name="T10" fmla="*/ 21 w 338"/>
                  <a:gd name="T11" fmla="*/ 6 h 257"/>
                  <a:gd name="T12" fmla="*/ 19 w 338"/>
                  <a:gd name="T13" fmla="*/ 14 h 257"/>
                  <a:gd name="T14" fmla="*/ 12 w 338"/>
                  <a:gd name="T15" fmla="*/ 16 h 257"/>
                  <a:gd name="T16" fmla="*/ 6 w 338"/>
                  <a:gd name="T17" fmla="*/ 16 h 257"/>
                  <a:gd name="T18" fmla="*/ 2 w 338"/>
                  <a:gd name="T19" fmla="*/ 15 h 257"/>
                  <a:gd name="T20" fmla="*/ 2 w 338"/>
                  <a:gd name="T21" fmla="*/ 11 h 257"/>
                  <a:gd name="T22" fmla="*/ 1 w 338"/>
                  <a:gd name="T23" fmla="*/ 7 h 2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8" h="257">
                    <a:moveTo>
                      <a:pt x="10" y="116"/>
                    </a:moveTo>
                    <a:lnTo>
                      <a:pt x="0" y="97"/>
                    </a:lnTo>
                    <a:lnTo>
                      <a:pt x="91" y="36"/>
                    </a:lnTo>
                    <a:lnTo>
                      <a:pt x="196" y="0"/>
                    </a:lnTo>
                    <a:lnTo>
                      <a:pt x="276" y="10"/>
                    </a:lnTo>
                    <a:lnTo>
                      <a:pt x="338" y="87"/>
                    </a:lnTo>
                    <a:lnTo>
                      <a:pt x="294" y="214"/>
                    </a:lnTo>
                    <a:lnTo>
                      <a:pt x="185" y="257"/>
                    </a:lnTo>
                    <a:lnTo>
                      <a:pt x="91" y="257"/>
                    </a:lnTo>
                    <a:lnTo>
                      <a:pt x="30" y="228"/>
                    </a:lnTo>
                    <a:lnTo>
                      <a:pt x="30" y="167"/>
                    </a:lnTo>
                    <a:lnTo>
                      <a:pt x="10" y="11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338" name="Group 716"/>
            <p:cNvGrpSpPr>
              <a:grpSpLocks/>
            </p:cNvGrpSpPr>
            <p:nvPr/>
          </p:nvGrpSpPr>
          <p:grpSpPr bwMode="auto">
            <a:xfrm>
              <a:off x="4422" y="436"/>
              <a:ext cx="499" cy="454"/>
              <a:chOff x="3084" y="1039"/>
              <a:chExt cx="1251" cy="1220"/>
            </a:xfrm>
          </p:grpSpPr>
          <p:sp>
            <p:nvSpPr>
              <p:cNvPr id="2339" name="Freeform 717"/>
              <p:cNvSpPr>
                <a:spLocks/>
              </p:cNvSpPr>
              <p:nvPr/>
            </p:nvSpPr>
            <p:spPr bwMode="auto">
              <a:xfrm>
                <a:off x="3365" y="1039"/>
                <a:ext cx="341" cy="414"/>
              </a:xfrm>
              <a:custGeom>
                <a:avLst/>
                <a:gdLst>
                  <a:gd name="T0" fmla="*/ 56 w 1364"/>
                  <a:gd name="T1" fmla="*/ 11 h 1657"/>
                  <a:gd name="T2" fmla="*/ 73 w 1364"/>
                  <a:gd name="T3" fmla="*/ 29 h 1657"/>
                  <a:gd name="T4" fmla="*/ 84 w 1364"/>
                  <a:gd name="T5" fmla="*/ 68 h 1657"/>
                  <a:gd name="T6" fmla="*/ 85 w 1364"/>
                  <a:gd name="T7" fmla="*/ 93 h 1657"/>
                  <a:gd name="T8" fmla="*/ 62 w 1364"/>
                  <a:gd name="T9" fmla="*/ 93 h 1657"/>
                  <a:gd name="T10" fmla="*/ 44 w 1364"/>
                  <a:gd name="T11" fmla="*/ 103 h 1657"/>
                  <a:gd name="T12" fmla="*/ 18 w 1364"/>
                  <a:gd name="T13" fmla="*/ 86 h 1657"/>
                  <a:gd name="T14" fmla="*/ 4 w 1364"/>
                  <a:gd name="T15" fmla="*/ 63 h 1657"/>
                  <a:gd name="T16" fmla="*/ 0 w 1364"/>
                  <a:gd name="T17" fmla="*/ 39 h 1657"/>
                  <a:gd name="T18" fmla="*/ 4 w 1364"/>
                  <a:gd name="T19" fmla="*/ 18 h 1657"/>
                  <a:gd name="T20" fmla="*/ 13 w 1364"/>
                  <a:gd name="T21" fmla="*/ 5 h 1657"/>
                  <a:gd name="T22" fmla="*/ 21 w 1364"/>
                  <a:gd name="T23" fmla="*/ 0 h 1657"/>
                  <a:gd name="T24" fmla="*/ 38 w 1364"/>
                  <a:gd name="T25" fmla="*/ 1 h 1657"/>
                  <a:gd name="T26" fmla="*/ 56 w 1364"/>
                  <a:gd name="T27" fmla="*/ 11 h 16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4" h="1657">
                    <a:moveTo>
                      <a:pt x="900" y="173"/>
                    </a:moveTo>
                    <a:lnTo>
                      <a:pt x="1164" y="467"/>
                    </a:lnTo>
                    <a:lnTo>
                      <a:pt x="1349" y="1091"/>
                    </a:lnTo>
                    <a:lnTo>
                      <a:pt x="1364" y="1497"/>
                    </a:lnTo>
                    <a:lnTo>
                      <a:pt x="986" y="1497"/>
                    </a:lnTo>
                    <a:lnTo>
                      <a:pt x="696" y="1657"/>
                    </a:lnTo>
                    <a:lnTo>
                      <a:pt x="290" y="1382"/>
                    </a:lnTo>
                    <a:lnTo>
                      <a:pt x="61" y="1004"/>
                    </a:lnTo>
                    <a:lnTo>
                      <a:pt x="0" y="623"/>
                    </a:lnTo>
                    <a:lnTo>
                      <a:pt x="61" y="290"/>
                    </a:lnTo>
                    <a:lnTo>
                      <a:pt x="199" y="86"/>
                    </a:lnTo>
                    <a:lnTo>
                      <a:pt x="333" y="0"/>
                    </a:lnTo>
                    <a:lnTo>
                      <a:pt x="605" y="18"/>
                    </a:lnTo>
                    <a:lnTo>
                      <a:pt x="900" y="17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0" name="Freeform 718"/>
              <p:cNvSpPr>
                <a:spLocks/>
              </p:cNvSpPr>
              <p:nvPr/>
            </p:nvSpPr>
            <p:spPr bwMode="auto">
              <a:xfrm>
                <a:off x="3739" y="1071"/>
                <a:ext cx="355" cy="422"/>
              </a:xfrm>
              <a:custGeom>
                <a:avLst/>
                <a:gdLst>
                  <a:gd name="T0" fmla="*/ 83 w 1418"/>
                  <a:gd name="T1" fmla="*/ 14 h 1687"/>
                  <a:gd name="T2" fmla="*/ 89 w 1418"/>
                  <a:gd name="T3" fmla="*/ 31 h 1687"/>
                  <a:gd name="T4" fmla="*/ 87 w 1418"/>
                  <a:gd name="T5" fmla="*/ 46 h 1687"/>
                  <a:gd name="T6" fmla="*/ 83 w 1418"/>
                  <a:gd name="T7" fmla="*/ 57 h 1687"/>
                  <a:gd name="T8" fmla="*/ 62 w 1418"/>
                  <a:gd name="T9" fmla="*/ 90 h 1687"/>
                  <a:gd name="T10" fmla="*/ 46 w 1418"/>
                  <a:gd name="T11" fmla="*/ 101 h 1687"/>
                  <a:gd name="T12" fmla="*/ 34 w 1418"/>
                  <a:gd name="T13" fmla="*/ 106 h 1687"/>
                  <a:gd name="T14" fmla="*/ 30 w 1418"/>
                  <a:gd name="T15" fmla="*/ 106 h 1687"/>
                  <a:gd name="T16" fmla="*/ 16 w 1418"/>
                  <a:gd name="T17" fmla="*/ 94 h 1687"/>
                  <a:gd name="T18" fmla="*/ 0 w 1418"/>
                  <a:gd name="T19" fmla="*/ 88 h 1687"/>
                  <a:gd name="T20" fmla="*/ 0 w 1418"/>
                  <a:gd name="T21" fmla="*/ 70 h 1687"/>
                  <a:gd name="T22" fmla="*/ 6 w 1418"/>
                  <a:gd name="T23" fmla="*/ 48 h 1687"/>
                  <a:gd name="T24" fmla="*/ 11 w 1418"/>
                  <a:gd name="T25" fmla="*/ 34 h 1687"/>
                  <a:gd name="T26" fmla="*/ 18 w 1418"/>
                  <a:gd name="T27" fmla="*/ 19 h 1687"/>
                  <a:gd name="T28" fmla="*/ 44 w 1418"/>
                  <a:gd name="T29" fmla="*/ 3 h 1687"/>
                  <a:gd name="T30" fmla="*/ 51 w 1418"/>
                  <a:gd name="T31" fmla="*/ 0 h 1687"/>
                  <a:gd name="T32" fmla="*/ 66 w 1418"/>
                  <a:gd name="T33" fmla="*/ 2 h 1687"/>
                  <a:gd name="T34" fmla="*/ 83 w 1418"/>
                  <a:gd name="T35" fmla="*/ 14 h 16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18" h="1687">
                    <a:moveTo>
                      <a:pt x="1324" y="221"/>
                    </a:moveTo>
                    <a:lnTo>
                      <a:pt x="1418" y="493"/>
                    </a:lnTo>
                    <a:lnTo>
                      <a:pt x="1393" y="740"/>
                    </a:lnTo>
                    <a:lnTo>
                      <a:pt x="1324" y="917"/>
                    </a:lnTo>
                    <a:lnTo>
                      <a:pt x="986" y="1440"/>
                    </a:lnTo>
                    <a:lnTo>
                      <a:pt x="739" y="1614"/>
                    </a:lnTo>
                    <a:lnTo>
                      <a:pt x="536" y="1687"/>
                    </a:lnTo>
                    <a:lnTo>
                      <a:pt x="475" y="1687"/>
                    </a:lnTo>
                    <a:lnTo>
                      <a:pt x="246" y="1502"/>
                    </a:lnTo>
                    <a:lnTo>
                      <a:pt x="0" y="1412"/>
                    </a:lnTo>
                    <a:lnTo>
                      <a:pt x="0" y="1121"/>
                    </a:lnTo>
                    <a:lnTo>
                      <a:pt x="86" y="758"/>
                    </a:lnTo>
                    <a:lnTo>
                      <a:pt x="177" y="536"/>
                    </a:lnTo>
                    <a:lnTo>
                      <a:pt x="290" y="308"/>
                    </a:lnTo>
                    <a:lnTo>
                      <a:pt x="696" y="43"/>
                    </a:lnTo>
                    <a:lnTo>
                      <a:pt x="813" y="0"/>
                    </a:lnTo>
                    <a:lnTo>
                      <a:pt x="1059" y="25"/>
                    </a:lnTo>
                    <a:lnTo>
                      <a:pt x="1324" y="22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1" name="Freeform 719"/>
              <p:cNvSpPr>
                <a:spLocks/>
              </p:cNvSpPr>
              <p:nvPr/>
            </p:nvSpPr>
            <p:spPr bwMode="auto">
              <a:xfrm>
                <a:off x="3084" y="1384"/>
                <a:ext cx="426" cy="314"/>
              </a:xfrm>
              <a:custGeom>
                <a:avLst/>
                <a:gdLst>
                  <a:gd name="T0" fmla="*/ 104 w 1701"/>
                  <a:gd name="T1" fmla="*/ 18 h 1255"/>
                  <a:gd name="T2" fmla="*/ 107 w 1701"/>
                  <a:gd name="T3" fmla="*/ 23 h 1255"/>
                  <a:gd name="T4" fmla="*/ 90 w 1701"/>
                  <a:gd name="T5" fmla="*/ 42 h 1255"/>
                  <a:gd name="T6" fmla="*/ 84 w 1701"/>
                  <a:gd name="T7" fmla="*/ 59 h 1255"/>
                  <a:gd name="T8" fmla="*/ 81 w 1701"/>
                  <a:gd name="T9" fmla="*/ 70 h 1255"/>
                  <a:gd name="T10" fmla="*/ 60 w 1701"/>
                  <a:gd name="T11" fmla="*/ 77 h 1255"/>
                  <a:gd name="T12" fmla="*/ 42 w 1701"/>
                  <a:gd name="T13" fmla="*/ 79 h 1255"/>
                  <a:gd name="T14" fmla="*/ 39 w 1701"/>
                  <a:gd name="T15" fmla="*/ 76 h 1255"/>
                  <a:gd name="T16" fmla="*/ 24 w 1701"/>
                  <a:gd name="T17" fmla="*/ 76 h 1255"/>
                  <a:gd name="T18" fmla="*/ 11 w 1701"/>
                  <a:gd name="T19" fmla="*/ 69 h 1255"/>
                  <a:gd name="T20" fmla="*/ 0 w 1701"/>
                  <a:gd name="T21" fmla="*/ 55 h 1255"/>
                  <a:gd name="T22" fmla="*/ 0 w 1701"/>
                  <a:gd name="T23" fmla="*/ 30 h 1255"/>
                  <a:gd name="T24" fmla="*/ 10 w 1701"/>
                  <a:gd name="T25" fmla="*/ 13 h 1255"/>
                  <a:gd name="T26" fmla="*/ 31 w 1701"/>
                  <a:gd name="T27" fmla="*/ 0 h 1255"/>
                  <a:gd name="T28" fmla="*/ 70 w 1701"/>
                  <a:gd name="T29" fmla="*/ 3 h 1255"/>
                  <a:gd name="T30" fmla="*/ 104 w 1701"/>
                  <a:gd name="T31" fmla="*/ 18 h 12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01" h="1255">
                    <a:moveTo>
                      <a:pt x="1658" y="293"/>
                    </a:moveTo>
                    <a:lnTo>
                      <a:pt x="1701" y="362"/>
                    </a:lnTo>
                    <a:lnTo>
                      <a:pt x="1429" y="671"/>
                    </a:lnTo>
                    <a:lnTo>
                      <a:pt x="1339" y="946"/>
                    </a:lnTo>
                    <a:lnTo>
                      <a:pt x="1296" y="1121"/>
                    </a:lnTo>
                    <a:lnTo>
                      <a:pt x="961" y="1237"/>
                    </a:lnTo>
                    <a:lnTo>
                      <a:pt x="667" y="1255"/>
                    </a:lnTo>
                    <a:lnTo>
                      <a:pt x="624" y="1212"/>
                    </a:lnTo>
                    <a:lnTo>
                      <a:pt x="377" y="1212"/>
                    </a:lnTo>
                    <a:lnTo>
                      <a:pt x="174" y="1103"/>
                    </a:lnTo>
                    <a:lnTo>
                      <a:pt x="0" y="874"/>
                    </a:lnTo>
                    <a:lnTo>
                      <a:pt x="0" y="478"/>
                    </a:lnTo>
                    <a:lnTo>
                      <a:pt x="156" y="203"/>
                    </a:lnTo>
                    <a:lnTo>
                      <a:pt x="493" y="0"/>
                    </a:lnTo>
                    <a:lnTo>
                      <a:pt x="1121" y="46"/>
                    </a:lnTo>
                    <a:lnTo>
                      <a:pt x="1658" y="29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2" name="Freeform 720"/>
              <p:cNvSpPr>
                <a:spLocks/>
              </p:cNvSpPr>
              <p:nvPr/>
            </p:nvSpPr>
            <p:spPr bwMode="auto">
              <a:xfrm>
                <a:off x="3896" y="1435"/>
                <a:ext cx="439" cy="291"/>
              </a:xfrm>
              <a:custGeom>
                <a:avLst/>
                <a:gdLst>
                  <a:gd name="T0" fmla="*/ 80 w 1756"/>
                  <a:gd name="T1" fmla="*/ 3 h 1164"/>
                  <a:gd name="T2" fmla="*/ 88 w 1756"/>
                  <a:gd name="T3" fmla="*/ 3 h 1164"/>
                  <a:gd name="T4" fmla="*/ 100 w 1756"/>
                  <a:gd name="T5" fmla="*/ 13 h 1164"/>
                  <a:gd name="T6" fmla="*/ 105 w 1756"/>
                  <a:gd name="T7" fmla="*/ 21 h 1164"/>
                  <a:gd name="T8" fmla="*/ 110 w 1756"/>
                  <a:gd name="T9" fmla="*/ 34 h 1164"/>
                  <a:gd name="T10" fmla="*/ 108 w 1756"/>
                  <a:gd name="T11" fmla="*/ 52 h 1164"/>
                  <a:gd name="T12" fmla="*/ 100 w 1756"/>
                  <a:gd name="T13" fmla="*/ 65 h 1164"/>
                  <a:gd name="T14" fmla="*/ 88 w 1756"/>
                  <a:gd name="T15" fmla="*/ 72 h 1164"/>
                  <a:gd name="T16" fmla="*/ 51 w 1756"/>
                  <a:gd name="T17" fmla="*/ 73 h 1164"/>
                  <a:gd name="T18" fmla="*/ 30 w 1756"/>
                  <a:gd name="T19" fmla="*/ 69 h 1164"/>
                  <a:gd name="T20" fmla="*/ 14 w 1756"/>
                  <a:gd name="T21" fmla="*/ 63 h 1164"/>
                  <a:gd name="T22" fmla="*/ 13 w 1756"/>
                  <a:gd name="T23" fmla="*/ 38 h 1164"/>
                  <a:gd name="T24" fmla="*/ 0 w 1756"/>
                  <a:gd name="T25" fmla="*/ 23 h 1164"/>
                  <a:gd name="T26" fmla="*/ 6 w 1756"/>
                  <a:gd name="T27" fmla="*/ 18 h 1164"/>
                  <a:gd name="T28" fmla="*/ 12 w 1756"/>
                  <a:gd name="T29" fmla="*/ 17 h 1164"/>
                  <a:gd name="T30" fmla="*/ 28 w 1756"/>
                  <a:gd name="T31" fmla="*/ 6 h 1164"/>
                  <a:gd name="T32" fmla="*/ 46 w 1756"/>
                  <a:gd name="T33" fmla="*/ 0 h 1164"/>
                  <a:gd name="T34" fmla="*/ 75 w 1756"/>
                  <a:gd name="T35" fmla="*/ 0 h 1164"/>
                  <a:gd name="T36" fmla="*/ 80 w 1756"/>
                  <a:gd name="T37" fmla="*/ 3 h 11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56" h="1164">
                    <a:moveTo>
                      <a:pt x="1277" y="47"/>
                    </a:moveTo>
                    <a:lnTo>
                      <a:pt x="1411" y="47"/>
                    </a:lnTo>
                    <a:lnTo>
                      <a:pt x="1596" y="203"/>
                    </a:lnTo>
                    <a:lnTo>
                      <a:pt x="1683" y="337"/>
                    </a:lnTo>
                    <a:lnTo>
                      <a:pt x="1756" y="540"/>
                    </a:lnTo>
                    <a:lnTo>
                      <a:pt x="1728" y="831"/>
                    </a:lnTo>
                    <a:lnTo>
                      <a:pt x="1596" y="1034"/>
                    </a:lnTo>
                    <a:lnTo>
                      <a:pt x="1411" y="1149"/>
                    </a:lnTo>
                    <a:lnTo>
                      <a:pt x="809" y="1164"/>
                    </a:lnTo>
                    <a:lnTo>
                      <a:pt x="476" y="1103"/>
                    </a:lnTo>
                    <a:lnTo>
                      <a:pt x="229" y="1009"/>
                    </a:lnTo>
                    <a:lnTo>
                      <a:pt x="204" y="602"/>
                    </a:lnTo>
                    <a:lnTo>
                      <a:pt x="0" y="362"/>
                    </a:lnTo>
                    <a:lnTo>
                      <a:pt x="94" y="293"/>
                    </a:lnTo>
                    <a:lnTo>
                      <a:pt x="186" y="275"/>
                    </a:lnTo>
                    <a:lnTo>
                      <a:pt x="450" y="90"/>
                    </a:lnTo>
                    <a:lnTo>
                      <a:pt x="740" y="0"/>
                    </a:lnTo>
                    <a:lnTo>
                      <a:pt x="1190" y="0"/>
                    </a:lnTo>
                    <a:lnTo>
                      <a:pt x="1277" y="4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3" name="Freeform 721"/>
              <p:cNvSpPr>
                <a:spLocks/>
              </p:cNvSpPr>
              <p:nvPr/>
            </p:nvSpPr>
            <p:spPr bwMode="auto">
              <a:xfrm>
                <a:off x="3450" y="1447"/>
                <a:ext cx="472" cy="441"/>
              </a:xfrm>
              <a:custGeom>
                <a:avLst/>
                <a:gdLst>
                  <a:gd name="T0" fmla="*/ 69 w 1887"/>
                  <a:gd name="T1" fmla="*/ 4 h 1763"/>
                  <a:gd name="T2" fmla="*/ 81 w 1887"/>
                  <a:gd name="T3" fmla="*/ 6 h 1763"/>
                  <a:gd name="T4" fmla="*/ 98 w 1887"/>
                  <a:gd name="T5" fmla="*/ 17 h 1763"/>
                  <a:gd name="T6" fmla="*/ 118 w 1887"/>
                  <a:gd name="T7" fmla="*/ 38 h 1763"/>
                  <a:gd name="T8" fmla="*/ 118 w 1887"/>
                  <a:gd name="T9" fmla="*/ 63 h 1763"/>
                  <a:gd name="T10" fmla="*/ 115 w 1887"/>
                  <a:gd name="T11" fmla="*/ 66 h 1763"/>
                  <a:gd name="T12" fmla="*/ 111 w 1887"/>
                  <a:gd name="T13" fmla="*/ 84 h 1763"/>
                  <a:gd name="T14" fmla="*/ 101 w 1887"/>
                  <a:gd name="T15" fmla="*/ 97 h 1763"/>
                  <a:gd name="T16" fmla="*/ 80 w 1887"/>
                  <a:gd name="T17" fmla="*/ 108 h 1763"/>
                  <a:gd name="T18" fmla="*/ 59 w 1887"/>
                  <a:gd name="T19" fmla="*/ 110 h 1763"/>
                  <a:gd name="T20" fmla="*/ 52 w 1887"/>
                  <a:gd name="T21" fmla="*/ 109 h 1763"/>
                  <a:gd name="T22" fmla="*/ 33 w 1887"/>
                  <a:gd name="T23" fmla="*/ 106 h 1763"/>
                  <a:gd name="T24" fmla="*/ 24 w 1887"/>
                  <a:gd name="T25" fmla="*/ 104 h 1763"/>
                  <a:gd name="T26" fmla="*/ 13 w 1887"/>
                  <a:gd name="T27" fmla="*/ 97 h 1763"/>
                  <a:gd name="T28" fmla="*/ 0 w 1887"/>
                  <a:gd name="T29" fmla="*/ 77 h 1763"/>
                  <a:gd name="T30" fmla="*/ 2 w 1887"/>
                  <a:gd name="T31" fmla="*/ 40 h 1763"/>
                  <a:gd name="T32" fmla="*/ 11 w 1887"/>
                  <a:gd name="T33" fmla="*/ 21 h 1763"/>
                  <a:gd name="T34" fmla="*/ 26 w 1887"/>
                  <a:gd name="T35" fmla="*/ 10 h 1763"/>
                  <a:gd name="T36" fmla="*/ 36 w 1887"/>
                  <a:gd name="T37" fmla="*/ 4 h 1763"/>
                  <a:gd name="T38" fmla="*/ 45 w 1887"/>
                  <a:gd name="T39" fmla="*/ 0 h 1763"/>
                  <a:gd name="T40" fmla="*/ 66 w 1887"/>
                  <a:gd name="T41" fmla="*/ 1 h 1763"/>
                  <a:gd name="T42" fmla="*/ 69 w 1887"/>
                  <a:gd name="T43" fmla="*/ 4 h 17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87" h="1763">
                    <a:moveTo>
                      <a:pt x="1103" y="61"/>
                    </a:moveTo>
                    <a:lnTo>
                      <a:pt x="1296" y="86"/>
                    </a:lnTo>
                    <a:lnTo>
                      <a:pt x="1572" y="264"/>
                    </a:lnTo>
                    <a:lnTo>
                      <a:pt x="1887" y="599"/>
                    </a:lnTo>
                    <a:lnTo>
                      <a:pt x="1887" y="1005"/>
                    </a:lnTo>
                    <a:lnTo>
                      <a:pt x="1837" y="1048"/>
                    </a:lnTo>
                    <a:lnTo>
                      <a:pt x="1775" y="1338"/>
                    </a:lnTo>
                    <a:lnTo>
                      <a:pt x="1615" y="1542"/>
                    </a:lnTo>
                    <a:lnTo>
                      <a:pt x="1281" y="1719"/>
                    </a:lnTo>
                    <a:lnTo>
                      <a:pt x="944" y="1763"/>
                    </a:lnTo>
                    <a:lnTo>
                      <a:pt x="831" y="1745"/>
                    </a:lnTo>
                    <a:lnTo>
                      <a:pt x="520" y="1701"/>
                    </a:lnTo>
                    <a:lnTo>
                      <a:pt x="381" y="1658"/>
                    </a:lnTo>
                    <a:lnTo>
                      <a:pt x="204" y="1542"/>
                    </a:lnTo>
                    <a:lnTo>
                      <a:pt x="0" y="1226"/>
                    </a:lnTo>
                    <a:lnTo>
                      <a:pt x="26" y="642"/>
                    </a:lnTo>
                    <a:lnTo>
                      <a:pt x="178" y="333"/>
                    </a:lnTo>
                    <a:lnTo>
                      <a:pt x="407" y="155"/>
                    </a:lnTo>
                    <a:lnTo>
                      <a:pt x="581" y="61"/>
                    </a:lnTo>
                    <a:lnTo>
                      <a:pt x="722" y="0"/>
                    </a:lnTo>
                    <a:lnTo>
                      <a:pt x="1060" y="18"/>
                    </a:lnTo>
                    <a:lnTo>
                      <a:pt x="1103" y="61"/>
                    </a:lnTo>
                    <a:close/>
                  </a:path>
                </a:pathLst>
              </a:custGeom>
              <a:solidFill>
                <a:srgbClr val="00CC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4" name="Freeform 722"/>
              <p:cNvSpPr>
                <a:spLocks/>
              </p:cNvSpPr>
              <p:nvPr/>
            </p:nvSpPr>
            <p:spPr bwMode="auto">
              <a:xfrm>
                <a:off x="3493" y="1632"/>
                <a:ext cx="11" cy="43"/>
              </a:xfrm>
              <a:custGeom>
                <a:avLst/>
                <a:gdLst>
                  <a:gd name="T0" fmla="*/ 3 w 44"/>
                  <a:gd name="T1" fmla="*/ 11 h 175"/>
                  <a:gd name="T2" fmla="*/ 0 w 44"/>
                  <a:gd name="T3" fmla="*/ 0 h 175"/>
                  <a:gd name="T4" fmla="*/ 3 w 44"/>
                  <a:gd name="T5" fmla="*/ 4 h 175"/>
                  <a:gd name="T6" fmla="*/ 3 w 44"/>
                  <a:gd name="T7" fmla="*/ 11 h 1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175">
                    <a:moveTo>
                      <a:pt x="44" y="175"/>
                    </a:moveTo>
                    <a:lnTo>
                      <a:pt x="0" y="0"/>
                    </a:lnTo>
                    <a:lnTo>
                      <a:pt x="44" y="63"/>
                    </a:lnTo>
                    <a:lnTo>
                      <a:pt x="44" y="175"/>
                    </a:lnTo>
                    <a:close/>
                  </a:path>
                </a:pathLst>
              </a:custGeom>
              <a:solidFill>
                <a:srgbClr val="6699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5" name="Freeform 723"/>
              <p:cNvSpPr>
                <a:spLocks/>
              </p:cNvSpPr>
              <p:nvPr/>
            </p:nvSpPr>
            <p:spPr bwMode="auto">
              <a:xfrm>
                <a:off x="3112" y="1704"/>
                <a:ext cx="420" cy="426"/>
              </a:xfrm>
              <a:custGeom>
                <a:avLst/>
                <a:gdLst>
                  <a:gd name="T0" fmla="*/ 80 w 1677"/>
                  <a:gd name="T1" fmla="*/ 20 h 1701"/>
                  <a:gd name="T2" fmla="*/ 91 w 1677"/>
                  <a:gd name="T3" fmla="*/ 36 h 1701"/>
                  <a:gd name="T4" fmla="*/ 105 w 1677"/>
                  <a:gd name="T5" fmla="*/ 45 h 1701"/>
                  <a:gd name="T6" fmla="*/ 97 w 1677"/>
                  <a:gd name="T7" fmla="*/ 65 h 1701"/>
                  <a:gd name="T8" fmla="*/ 73 w 1677"/>
                  <a:gd name="T9" fmla="*/ 96 h 1701"/>
                  <a:gd name="T10" fmla="*/ 61 w 1677"/>
                  <a:gd name="T11" fmla="*/ 101 h 1701"/>
                  <a:gd name="T12" fmla="*/ 58 w 1677"/>
                  <a:gd name="T13" fmla="*/ 101 h 1701"/>
                  <a:gd name="T14" fmla="*/ 56 w 1677"/>
                  <a:gd name="T15" fmla="*/ 102 h 1701"/>
                  <a:gd name="T16" fmla="*/ 41 w 1677"/>
                  <a:gd name="T17" fmla="*/ 107 h 1701"/>
                  <a:gd name="T18" fmla="*/ 29 w 1677"/>
                  <a:gd name="T19" fmla="*/ 102 h 1701"/>
                  <a:gd name="T20" fmla="*/ 19 w 1677"/>
                  <a:gd name="T21" fmla="*/ 96 h 1701"/>
                  <a:gd name="T22" fmla="*/ 4 w 1677"/>
                  <a:gd name="T23" fmla="*/ 76 h 1701"/>
                  <a:gd name="T24" fmla="*/ 4 w 1677"/>
                  <a:gd name="T25" fmla="*/ 71 h 1701"/>
                  <a:gd name="T26" fmla="*/ 3 w 1677"/>
                  <a:gd name="T27" fmla="*/ 70 h 1701"/>
                  <a:gd name="T28" fmla="*/ 0 w 1677"/>
                  <a:gd name="T29" fmla="*/ 63 h 1701"/>
                  <a:gd name="T30" fmla="*/ 1 w 1677"/>
                  <a:gd name="T31" fmla="*/ 54 h 1701"/>
                  <a:gd name="T32" fmla="*/ 1 w 1677"/>
                  <a:gd name="T33" fmla="*/ 49 h 1701"/>
                  <a:gd name="T34" fmla="*/ 14 w 1677"/>
                  <a:gd name="T35" fmla="*/ 33 h 1701"/>
                  <a:gd name="T36" fmla="*/ 38 w 1677"/>
                  <a:gd name="T37" fmla="*/ 14 h 1701"/>
                  <a:gd name="T38" fmla="*/ 60 w 1677"/>
                  <a:gd name="T39" fmla="*/ 3 h 1701"/>
                  <a:gd name="T40" fmla="*/ 71 w 1677"/>
                  <a:gd name="T41" fmla="*/ 0 h 1701"/>
                  <a:gd name="T42" fmla="*/ 76 w 1677"/>
                  <a:gd name="T43" fmla="*/ 2 h 1701"/>
                  <a:gd name="T44" fmla="*/ 80 w 1677"/>
                  <a:gd name="T45" fmla="*/ 20 h 170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77" h="1701">
                    <a:moveTo>
                      <a:pt x="1270" y="319"/>
                    </a:moveTo>
                    <a:lnTo>
                      <a:pt x="1459" y="567"/>
                    </a:lnTo>
                    <a:lnTo>
                      <a:pt x="1677" y="715"/>
                    </a:lnTo>
                    <a:lnTo>
                      <a:pt x="1546" y="1034"/>
                    </a:lnTo>
                    <a:lnTo>
                      <a:pt x="1165" y="1528"/>
                    </a:lnTo>
                    <a:lnTo>
                      <a:pt x="979" y="1614"/>
                    </a:lnTo>
                    <a:lnTo>
                      <a:pt x="918" y="1614"/>
                    </a:lnTo>
                    <a:lnTo>
                      <a:pt x="893" y="1632"/>
                    </a:lnTo>
                    <a:lnTo>
                      <a:pt x="646" y="1701"/>
                    </a:lnTo>
                    <a:lnTo>
                      <a:pt x="468" y="1632"/>
                    </a:lnTo>
                    <a:lnTo>
                      <a:pt x="295" y="1528"/>
                    </a:lnTo>
                    <a:lnTo>
                      <a:pt x="62" y="1208"/>
                    </a:lnTo>
                    <a:lnTo>
                      <a:pt x="62" y="1139"/>
                    </a:lnTo>
                    <a:lnTo>
                      <a:pt x="44" y="1121"/>
                    </a:lnTo>
                    <a:lnTo>
                      <a:pt x="0" y="1005"/>
                    </a:lnTo>
                    <a:lnTo>
                      <a:pt x="18" y="857"/>
                    </a:lnTo>
                    <a:lnTo>
                      <a:pt x="18" y="788"/>
                    </a:lnTo>
                    <a:lnTo>
                      <a:pt x="222" y="522"/>
                    </a:lnTo>
                    <a:lnTo>
                      <a:pt x="603" y="222"/>
                    </a:lnTo>
                    <a:lnTo>
                      <a:pt x="961" y="44"/>
                    </a:lnTo>
                    <a:lnTo>
                      <a:pt x="1139" y="0"/>
                    </a:lnTo>
                    <a:lnTo>
                      <a:pt x="1208" y="26"/>
                    </a:lnTo>
                    <a:lnTo>
                      <a:pt x="1270" y="31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6" name="Freeform 724"/>
              <p:cNvSpPr>
                <a:spLocks/>
              </p:cNvSpPr>
              <p:nvPr/>
            </p:nvSpPr>
            <p:spPr bwMode="auto">
              <a:xfrm>
                <a:off x="3823" y="1722"/>
                <a:ext cx="375" cy="386"/>
              </a:xfrm>
              <a:custGeom>
                <a:avLst/>
                <a:gdLst>
                  <a:gd name="T0" fmla="*/ 55 w 1502"/>
                  <a:gd name="T1" fmla="*/ 7 h 1542"/>
                  <a:gd name="T2" fmla="*/ 64 w 1502"/>
                  <a:gd name="T3" fmla="*/ 11 h 1542"/>
                  <a:gd name="T4" fmla="*/ 79 w 1502"/>
                  <a:gd name="T5" fmla="*/ 21 h 1542"/>
                  <a:gd name="T6" fmla="*/ 91 w 1502"/>
                  <a:gd name="T7" fmla="*/ 39 h 1542"/>
                  <a:gd name="T8" fmla="*/ 94 w 1502"/>
                  <a:gd name="T9" fmla="*/ 50 h 1542"/>
                  <a:gd name="T10" fmla="*/ 93 w 1502"/>
                  <a:gd name="T11" fmla="*/ 63 h 1542"/>
                  <a:gd name="T12" fmla="*/ 79 w 1502"/>
                  <a:gd name="T13" fmla="*/ 86 h 1542"/>
                  <a:gd name="T14" fmla="*/ 63 w 1502"/>
                  <a:gd name="T15" fmla="*/ 94 h 1542"/>
                  <a:gd name="T16" fmla="*/ 55 w 1502"/>
                  <a:gd name="T17" fmla="*/ 94 h 1542"/>
                  <a:gd name="T18" fmla="*/ 52 w 1502"/>
                  <a:gd name="T19" fmla="*/ 97 h 1542"/>
                  <a:gd name="T20" fmla="*/ 35 w 1502"/>
                  <a:gd name="T21" fmla="*/ 88 h 1542"/>
                  <a:gd name="T22" fmla="*/ 6 w 1502"/>
                  <a:gd name="T23" fmla="*/ 55 h 1542"/>
                  <a:gd name="T24" fmla="*/ 0 w 1502"/>
                  <a:gd name="T25" fmla="*/ 39 h 1542"/>
                  <a:gd name="T26" fmla="*/ 17 w 1502"/>
                  <a:gd name="T27" fmla="*/ 27 h 1542"/>
                  <a:gd name="T28" fmla="*/ 27 w 1502"/>
                  <a:gd name="T29" fmla="*/ 7 h 1542"/>
                  <a:gd name="T30" fmla="*/ 28 w 1502"/>
                  <a:gd name="T31" fmla="*/ 0 h 1542"/>
                  <a:gd name="T32" fmla="*/ 33 w 1502"/>
                  <a:gd name="T33" fmla="*/ 1 h 1542"/>
                  <a:gd name="T34" fmla="*/ 55 w 1502"/>
                  <a:gd name="T35" fmla="*/ 7 h 15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02" h="1542">
                    <a:moveTo>
                      <a:pt x="886" y="106"/>
                    </a:moveTo>
                    <a:lnTo>
                      <a:pt x="1034" y="175"/>
                    </a:lnTo>
                    <a:lnTo>
                      <a:pt x="1263" y="335"/>
                    </a:lnTo>
                    <a:lnTo>
                      <a:pt x="1459" y="625"/>
                    </a:lnTo>
                    <a:lnTo>
                      <a:pt x="1502" y="803"/>
                    </a:lnTo>
                    <a:lnTo>
                      <a:pt x="1484" y="1006"/>
                    </a:lnTo>
                    <a:lnTo>
                      <a:pt x="1263" y="1365"/>
                    </a:lnTo>
                    <a:lnTo>
                      <a:pt x="1016" y="1499"/>
                    </a:lnTo>
                    <a:lnTo>
                      <a:pt x="886" y="1499"/>
                    </a:lnTo>
                    <a:lnTo>
                      <a:pt x="838" y="1542"/>
                    </a:lnTo>
                    <a:lnTo>
                      <a:pt x="566" y="1412"/>
                    </a:lnTo>
                    <a:lnTo>
                      <a:pt x="91" y="871"/>
                    </a:lnTo>
                    <a:lnTo>
                      <a:pt x="0" y="625"/>
                    </a:lnTo>
                    <a:lnTo>
                      <a:pt x="276" y="422"/>
                    </a:lnTo>
                    <a:lnTo>
                      <a:pt x="435" y="106"/>
                    </a:lnTo>
                    <a:lnTo>
                      <a:pt x="450" y="0"/>
                    </a:lnTo>
                    <a:lnTo>
                      <a:pt x="523" y="15"/>
                    </a:lnTo>
                    <a:lnTo>
                      <a:pt x="886" y="106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7" name="Freeform 725"/>
              <p:cNvSpPr>
                <a:spLocks/>
              </p:cNvSpPr>
              <p:nvPr/>
            </p:nvSpPr>
            <p:spPr bwMode="auto">
              <a:xfrm>
                <a:off x="3504" y="1889"/>
                <a:ext cx="326" cy="370"/>
              </a:xfrm>
              <a:custGeom>
                <a:avLst/>
                <a:gdLst>
                  <a:gd name="T0" fmla="*/ 80 w 1307"/>
                  <a:gd name="T1" fmla="*/ 62 h 1481"/>
                  <a:gd name="T2" fmla="*/ 73 w 1307"/>
                  <a:gd name="T3" fmla="*/ 80 h 1481"/>
                  <a:gd name="T4" fmla="*/ 61 w 1307"/>
                  <a:gd name="T5" fmla="*/ 88 h 1481"/>
                  <a:gd name="T6" fmla="*/ 39 w 1307"/>
                  <a:gd name="T7" fmla="*/ 92 h 1481"/>
                  <a:gd name="T8" fmla="*/ 17 w 1307"/>
                  <a:gd name="T9" fmla="*/ 85 h 1481"/>
                  <a:gd name="T10" fmla="*/ 3 w 1307"/>
                  <a:gd name="T11" fmla="*/ 68 h 1481"/>
                  <a:gd name="T12" fmla="*/ 0 w 1307"/>
                  <a:gd name="T13" fmla="*/ 39 h 1481"/>
                  <a:gd name="T14" fmla="*/ 6 w 1307"/>
                  <a:gd name="T15" fmla="*/ 22 h 1481"/>
                  <a:gd name="T16" fmla="*/ 7 w 1307"/>
                  <a:gd name="T17" fmla="*/ 22 h 1481"/>
                  <a:gd name="T18" fmla="*/ 13 w 1307"/>
                  <a:gd name="T19" fmla="*/ 6 h 1481"/>
                  <a:gd name="T20" fmla="*/ 17 w 1307"/>
                  <a:gd name="T21" fmla="*/ 2 h 1481"/>
                  <a:gd name="T22" fmla="*/ 30 w 1307"/>
                  <a:gd name="T23" fmla="*/ 4 h 1481"/>
                  <a:gd name="T24" fmla="*/ 60 w 1307"/>
                  <a:gd name="T25" fmla="*/ 4 h 1481"/>
                  <a:gd name="T26" fmla="*/ 71 w 1307"/>
                  <a:gd name="T27" fmla="*/ 0 h 1481"/>
                  <a:gd name="T28" fmla="*/ 81 w 1307"/>
                  <a:gd name="T29" fmla="*/ 24 h 1481"/>
                  <a:gd name="T30" fmla="*/ 80 w 1307"/>
                  <a:gd name="T31" fmla="*/ 62 h 148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07" h="1481">
                    <a:moveTo>
                      <a:pt x="1277" y="991"/>
                    </a:moveTo>
                    <a:lnTo>
                      <a:pt x="1165" y="1278"/>
                    </a:lnTo>
                    <a:lnTo>
                      <a:pt x="987" y="1408"/>
                    </a:lnTo>
                    <a:lnTo>
                      <a:pt x="635" y="1481"/>
                    </a:lnTo>
                    <a:lnTo>
                      <a:pt x="273" y="1364"/>
                    </a:lnTo>
                    <a:lnTo>
                      <a:pt x="50" y="1092"/>
                    </a:lnTo>
                    <a:lnTo>
                      <a:pt x="0" y="628"/>
                    </a:lnTo>
                    <a:lnTo>
                      <a:pt x="95" y="356"/>
                    </a:lnTo>
                    <a:lnTo>
                      <a:pt x="113" y="356"/>
                    </a:lnTo>
                    <a:lnTo>
                      <a:pt x="203" y="91"/>
                    </a:lnTo>
                    <a:lnTo>
                      <a:pt x="273" y="29"/>
                    </a:lnTo>
                    <a:lnTo>
                      <a:pt x="476" y="73"/>
                    </a:lnTo>
                    <a:lnTo>
                      <a:pt x="969" y="73"/>
                    </a:lnTo>
                    <a:lnTo>
                      <a:pt x="1147" y="0"/>
                    </a:lnTo>
                    <a:lnTo>
                      <a:pt x="1307" y="381"/>
                    </a:lnTo>
                    <a:lnTo>
                      <a:pt x="1277" y="99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8" name="Freeform 726"/>
              <p:cNvSpPr>
                <a:spLocks/>
              </p:cNvSpPr>
              <p:nvPr/>
            </p:nvSpPr>
            <p:spPr bwMode="auto">
              <a:xfrm>
                <a:off x="3746" y="1155"/>
                <a:ext cx="278" cy="331"/>
              </a:xfrm>
              <a:custGeom>
                <a:avLst/>
                <a:gdLst>
                  <a:gd name="T0" fmla="*/ 4 w 1114"/>
                  <a:gd name="T1" fmla="*/ 68 h 1321"/>
                  <a:gd name="T2" fmla="*/ 0 w 1114"/>
                  <a:gd name="T3" fmla="*/ 66 h 1321"/>
                  <a:gd name="T4" fmla="*/ 3 w 1114"/>
                  <a:gd name="T5" fmla="*/ 40 h 1321"/>
                  <a:gd name="T6" fmla="*/ 14 w 1114"/>
                  <a:gd name="T7" fmla="*/ 13 h 1321"/>
                  <a:gd name="T8" fmla="*/ 30 w 1114"/>
                  <a:gd name="T9" fmla="*/ 0 h 1321"/>
                  <a:gd name="T10" fmla="*/ 54 w 1114"/>
                  <a:gd name="T11" fmla="*/ 3 h 1321"/>
                  <a:gd name="T12" fmla="*/ 69 w 1114"/>
                  <a:gd name="T13" fmla="*/ 31 h 1321"/>
                  <a:gd name="T14" fmla="*/ 60 w 1114"/>
                  <a:gd name="T15" fmla="*/ 57 h 1321"/>
                  <a:gd name="T16" fmla="*/ 44 w 1114"/>
                  <a:gd name="T17" fmla="*/ 76 h 1321"/>
                  <a:gd name="T18" fmla="*/ 30 w 1114"/>
                  <a:gd name="T19" fmla="*/ 83 h 1321"/>
                  <a:gd name="T20" fmla="*/ 18 w 1114"/>
                  <a:gd name="T21" fmla="*/ 73 h 1321"/>
                  <a:gd name="T22" fmla="*/ 4 w 1114"/>
                  <a:gd name="T23" fmla="*/ 68 h 13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4" h="1321">
                    <a:moveTo>
                      <a:pt x="72" y="1085"/>
                    </a:moveTo>
                    <a:lnTo>
                      <a:pt x="0" y="1056"/>
                    </a:lnTo>
                    <a:lnTo>
                      <a:pt x="54" y="635"/>
                    </a:lnTo>
                    <a:lnTo>
                      <a:pt x="229" y="199"/>
                    </a:lnTo>
                    <a:lnTo>
                      <a:pt x="478" y="0"/>
                    </a:lnTo>
                    <a:lnTo>
                      <a:pt x="867" y="44"/>
                    </a:lnTo>
                    <a:lnTo>
                      <a:pt x="1114" y="494"/>
                    </a:lnTo>
                    <a:lnTo>
                      <a:pt x="961" y="915"/>
                    </a:lnTo>
                    <a:lnTo>
                      <a:pt x="714" y="1215"/>
                    </a:lnTo>
                    <a:lnTo>
                      <a:pt x="478" y="1321"/>
                    </a:lnTo>
                    <a:lnTo>
                      <a:pt x="290" y="1165"/>
                    </a:lnTo>
                    <a:lnTo>
                      <a:pt x="72" y="108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9" name="Freeform 727"/>
              <p:cNvSpPr>
                <a:spLocks/>
              </p:cNvSpPr>
              <p:nvPr/>
            </p:nvSpPr>
            <p:spPr bwMode="auto">
              <a:xfrm>
                <a:off x="3750" y="1179"/>
                <a:ext cx="254" cy="305"/>
              </a:xfrm>
              <a:custGeom>
                <a:avLst/>
                <a:gdLst>
                  <a:gd name="T0" fmla="*/ 4 w 1016"/>
                  <a:gd name="T1" fmla="*/ 62 h 1219"/>
                  <a:gd name="T2" fmla="*/ 2 w 1016"/>
                  <a:gd name="T3" fmla="*/ 62 h 1219"/>
                  <a:gd name="T4" fmla="*/ 1 w 1016"/>
                  <a:gd name="T5" fmla="*/ 61 h 1219"/>
                  <a:gd name="T6" fmla="*/ 1 w 1016"/>
                  <a:gd name="T7" fmla="*/ 61 h 1219"/>
                  <a:gd name="T8" fmla="*/ 0 w 1016"/>
                  <a:gd name="T9" fmla="*/ 57 h 1219"/>
                  <a:gd name="T10" fmla="*/ 1 w 1016"/>
                  <a:gd name="T11" fmla="*/ 51 h 1219"/>
                  <a:gd name="T12" fmla="*/ 2 w 1016"/>
                  <a:gd name="T13" fmla="*/ 46 h 1219"/>
                  <a:gd name="T14" fmla="*/ 3 w 1016"/>
                  <a:gd name="T15" fmla="*/ 39 h 1219"/>
                  <a:gd name="T16" fmla="*/ 5 w 1016"/>
                  <a:gd name="T17" fmla="*/ 33 h 1219"/>
                  <a:gd name="T18" fmla="*/ 7 w 1016"/>
                  <a:gd name="T19" fmla="*/ 27 h 1219"/>
                  <a:gd name="T20" fmla="*/ 9 w 1016"/>
                  <a:gd name="T21" fmla="*/ 21 h 1219"/>
                  <a:gd name="T22" fmla="*/ 12 w 1016"/>
                  <a:gd name="T23" fmla="*/ 15 h 1219"/>
                  <a:gd name="T24" fmla="*/ 15 w 1016"/>
                  <a:gd name="T25" fmla="*/ 11 h 1219"/>
                  <a:gd name="T26" fmla="*/ 18 w 1016"/>
                  <a:gd name="T27" fmla="*/ 7 h 1219"/>
                  <a:gd name="T28" fmla="*/ 22 w 1016"/>
                  <a:gd name="T29" fmla="*/ 5 h 1219"/>
                  <a:gd name="T30" fmla="*/ 26 w 1016"/>
                  <a:gd name="T31" fmla="*/ 1 h 1219"/>
                  <a:gd name="T32" fmla="*/ 30 w 1016"/>
                  <a:gd name="T33" fmla="*/ 0 h 1219"/>
                  <a:gd name="T34" fmla="*/ 36 w 1016"/>
                  <a:gd name="T35" fmla="*/ 1 h 1219"/>
                  <a:gd name="T36" fmla="*/ 41 w 1016"/>
                  <a:gd name="T37" fmla="*/ 2 h 1219"/>
                  <a:gd name="T38" fmla="*/ 47 w 1016"/>
                  <a:gd name="T39" fmla="*/ 2 h 1219"/>
                  <a:gd name="T40" fmla="*/ 51 w 1016"/>
                  <a:gd name="T41" fmla="*/ 6 h 1219"/>
                  <a:gd name="T42" fmla="*/ 55 w 1016"/>
                  <a:gd name="T43" fmla="*/ 12 h 1219"/>
                  <a:gd name="T44" fmla="*/ 58 w 1016"/>
                  <a:gd name="T45" fmla="*/ 19 h 1219"/>
                  <a:gd name="T46" fmla="*/ 62 w 1016"/>
                  <a:gd name="T47" fmla="*/ 25 h 1219"/>
                  <a:gd name="T48" fmla="*/ 63 w 1016"/>
                  <a:gd name="T49" fmla="*/ 32 h 1219"/>
                  <a:gd name="T50" fmla="*/ 60 w 1016"/>
                  <a:gd name="T51" fmla="*/ 38 h 1219"/>
                  <a:gd name="T52" fmla="*/ 58 w 1016"/>
                  <a:gd name="T53" fmla="*/ 44 h 1219"/>
                  <a:gd name="T54" fmla="*/ 56 w 1016"/>
                  <a:gd name="T55" fmla="*/ 50 h 1219"/>
                  <a:gd name="T56" fmla="*/ 53 w 1016"/>
                  <a:gd name="T57" fmla="*/ 55 h 1219"/>
                  <a:gd name="T58" fmla="*/ 50 w 1016"/>
                  <a:gd name="T59" fmla="*/ 59 h 1219"/>
                  <a:gd name="T60" fmla="*/ 46 w 1016"/>
                  <a:gd name="T61" fmla="*/ 64 h 1219"/>
                  <a:gd name="T62" fmla="*/ 43 w 1016"/>
                  <a:gd name="T63" fmla="*/ 68 h 1219"/>
                  <a:gd name="T64" fmla="*/ 39 w 1016"/>
                  <a:gd name="T65" fmla="*/ 71 h 1219"/>
                  <a:gd name="T66" fmla="*/ 36 w 1016"/>
                  <a:gd name="T67" fmla="*/ 72 h 1219"/>
                  <a:gd name="T68" fmla="*/ 32 w 1016"/>
                  <a:gd name="T69" fmla="*/ 74 h 1219"/>
                  <a:gd name="T70" fmla="*/ 29 w 1016"/>
                  <a:gd name="T71" fmla="*/ 75 h 1219"/>
                  <a:gd name="T72" fmla="*/ 26 w 1016"/>
                  <a:gd name="T73" fmla="*/ 75 h 1219"/>
                  <a:gd name="T74" fmla="*/ 23 w 1016"/>
                  <a:gd name="T75" fmla="*/ 72 h 1219"/>
                  <a:gd name="T76" fmla="*/ 21 w 1016"/>
                  <a:gd name="T77" fmla="*/ 70 h 1219"/>
                  <a:gd name="T78" fmla="*/ 18 w 1016"/>
                  <a:gd name="T79" fmla="*/ 68 h 1219"/>
                  <a:gd name="T80" fmla="*/ 15 w 1016"/>
                  <a:gd name="T81" fmla="*/ 66 h 1219"/>
                  <a:gd name="T82" fmla="*/ 12 w 1016"/>
                  <a:gd name="T83" fmla="*/ 65 h 1219"/>
                  <a:gd name="T84" fmla="*/ 9 w 1016"/>
                  <a:gd name="T85" fmla="*/ 64 h 1219"/>
                  <a:gd name="T86" fmla="*/ 6 w 1016"/>
                  <a:gd name="T87" fmla="*/ 63 h 1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16" h="1219">
                    <a:moveTo>
                      <a:pt x="61" y="990"/>
                    </a:moveTo>
                    <a:lnTo>
                      <a:pt x="54" y="990"/>
                    </a:lnTo>
                    <a:lnTo>
                      <a:pt x="43" y="990"/>
                    </a:lnTo>
                    <a:lnTo>
                      <a:pt x="36" y="990"/>
                    </a:lnTo>
                    <a:lnTo>
                      <a:pt x="25" y="980"/>
                    </a:lnTo>
                    <a:lnTo>
                      <a:pt x="18" y="980"/>
                    </a:lnTo>
                    <a:lnTo>
                      <a:pt x="11" y="980"/>
                    </a:lnTo>
                    <a:lnTo>
                      <a:pt x="11" y="972"/>
                    </a:lnTo>
                    <a:lnTo>
                      <a:pt x="0" y="972"/>
                    </a:lnTo>
                    <a:lnTo>
                      <a:pt x="0" y="917"/>
                    </a:lnTo>
                    <a:lnTo>
                      <a:pt x="11" y="874"/>
                    </a:lnTo>
                    <a:lnTo>
                      <a:pt x="18" y="820"/>
                    </a:lnTo>
                    <a:lnTo>
                      <a:pt x="25" y="775"/>
                    </a:lnTo>
                    <a:lnTo>
                      <a:pt x="25" y="726"/>
                    </a:lnTo>
                    <a:lnTo>
                      <a:pt x="36" y="681"/>
                    </a:lnTo>
                    <a:lnTo>
                      <a:pt x="43" y="627"/>
                    </a:lnTo>
                    <a:lnTo>
                      <a:pt x="54" y="584"/>
                    </a:lnTo>
                    <a:lnTo>
                      <a:pt x="72" y="529"/>
                    </a:lnTo>
                    <a:lnTo>
                      <a:pt x="87" y="485"/>
                    </a:lnTo>
                    <a:lnTo>
                      <a:pt x="105" y="431"/>
                    </a:lnTo>
                    <a:lnTo>
                      <a:pt x="134" y="381"/>
                    </a:lnTo>
                    <a:lnTo>
                      <a:pt x="148" y="337"/>
                    </a:lnTo>
                    <a:lnTo>
                      <a:pt x="166" y="282"/>
                    </a:lnTo>
                    <a:lnTo>
                      <a:pt x="185" y="239"/>
                    </a:lnTo>
                    <a:lnTo>
                      <a:pt x="211" y="185"/>
                    </a:lnTo>
                    <a:lnTo>
                      <a:pt x="239" y="170"/>
                    </a:lnTo>
                    <a:lnTo>
                      <a:pt x="265" y="141"/>
                    </a:lnTo>
                    <a:lnTo>
                      <a:pt x="290" y="116"/>
                    </a:lnTo>
                    <a:lnTo>
                      <a:pt x="320" y="97"/>
                    </a:lnTo>
                    <a:lnTo>
                      <a:pt x="344" y="73"/>
                    </a:lnTo>
                    <a:lnTo>
                      <a:pt x="381" y="43"/>
                    </a:lnTo>
                    <a:lnTo>
                      <a:pt x="406" y="18"/>
                    </a:lnTo>
                    <a:lnTo>
                      <a:pt x="432" y="0"/>
                    </a:lnTo>
                    <a:lnTo>
                      <a:pt x="475" y="0"/>
                    </a:lnTo>
                    <a:lnTo>
                      <a:pt x="522" y="10"/>
                    </a:lnTo>
                    <a:lnTo>
                      <a:pt x="566" y="18"/>
                    </a:lnTo>
                    <a:lnTo>
                      <a:pt x="610" y="18"/>
                    </a:lnTo>
                    <a:lnTo>
                      <a:pt x="653" y="28"/>
                    </a:lnTo>
                    <a:lnTo>
                      <a:pt x="696" y="28"/>
                    </a:lnTo>
                    <a:lnTo>
                      <a:pt x="750" y="36"/>
                    </a:lnTo>
                    <a:lnTo>
                      <a:pt x="795" y="43"/>
                    </a:lnTo>
                    <a:lnTo>
                      <a:pt x="820" y="91"/>
                    </a:lnTo>
                    <a:lnTo>
                      <a:pt x="849" y="141"/>
                    </a:lnTo>
                    <a:lnTo>
                      <a:pt x="874" y="195"/>
                    </a:lnTo>
                    <a:lnTo>
                      <a:pt x="900" y="246"/>
                    </a:lnTo>
                    <a:lnTo>
                      <a:pt x="925" y="300"/>
                    </a:lnTo>
                    <a:lnTo>
                      <a:pt x="961" y="355"/>
                    </a:lnTo>
                    <a:lnTo>
                      <a:pt x="987" y="399"/>
                    </a:lnTo>
                    <a:lnTo>
                      <a:pt x="1016" y="449"/>
                    </a:lnTo>
                    <a:lnTo>
                      <a:pt x="998" y="503"/>
                    </a:lnTo>
                    <a:lnTo>
                      <a:pt x="979" y="548"/>
                    </a:lnTo>
                    <a:lnTo>
                      <a:pt x="961" y="602"/>
                    </a:lnTo>
                    <a:lnTo>
                      <a:pt x="943" y="645"/>
                    </a:lnTo>
                    <a:lnTo>
                      <a:pt x="925" y="696"/>
                    </a:lnTo>
                    <a:lnTo>
                      <a:pt x="910" y="751"/>
                    </a:lnTo>
                    <a:lnTo>
                      <a:pt x="892" y="794"/>
                    </a:lnTo>
                    <a:lnTo>
                      <a:pt x="874" y="848"/>
                    </a:lnTo>
                    <a:lnTo>
                      <a:pt x="849" y="881"/>
                    </a:lnTo>
                    <a:lnTo>
                      <a:pt x="820" y="910"/>
                    </a:lnTo>
                    <a:lnTo>
                      <a:pt x="795" y="947"/>
                    </a:lnTo>
                    <a:lnTo>
                      <a:pt x="770" y="980"/>
                    </a:lnTo>
                    <a:lnTo>
                      <a:pt x="732" y="1016"/>
                    </a:lnTo>
                    <a:lnTo>
                      <a:pt x="707" y="1052"/>
                    </a:lnTo>
                    <a:lnTo>
                      <a:pt x="678" y="1084"/>
                    </a:lnTo>
                    <a:lnTo>
                      <a:pt x="653" y="1120"/>
                    </a:lnTo>
                    <a:lnTo>
                      <a:pt x="628" y="1131"/>
                    </a:lnTo>
                    <a:lnTo>
                      <a:pt x="598" y="1146"/>
                    </a:lnTo>
                    <a:lnTo>
                      <a:pt x="574" y="1156"/>
                    </a:lnTo>
                    <a:lnTo>
                      <a:pt x="537" y="1164"/>
                    </a:lnTo>
                    <a:lnTo>
                      <a:pt x="511" y="1182"/>
                    </a:lnTo>
                    <a:lnTo>
                      <a:pt x="486" y="1193"/>
                    </a:lnTo>
                    <a:lnTo>
                      <a:pt x="460" y="1201"/>
                    </a:lnTo>
                    <a:lnTo>
                      <a:pt x="432" y="1219"/>
                    </a:lnTo>
                    <a:lnTo>
                      <a:pt x="406" y="1201"/>
                    </a:lnTo>
                    <a:lnTo>
                      <a:pt x="388" y="1175"/>
                    </a:lnTo>
                    <a:lnTo>
                      <a:pt x="369" y="1156"/>
                    </a:lnTo>
                    <a:lnTo>
                      <a:pt x="344" y="1138"/>
                    </a:lnTo>
                    <a:lnTo>
                      <a:pt x="326" y="1120"/>
                    </a:lnTo>
                    <a:lnTo>
                      <a:pt x="301" y="1102"/>
                    </a:lnTo>
                    <a:lnTo>
                      <a:pt x="283" y="1084"/>
                    </a:lnTo>
                    <a:lnTo>
                      <a:pt x="265" y="1070"/>
                    </a:lnTo>
                    <a:lnTo>
                      <a:pt x="239" y="1059"/>
                    </a:lnTo>
                    <a:lnTo>
                      <a:pt x="211" y="1052"/>
                    </a:lnTo>
                    <a:lnTo>
                      <a:pt x="185" y="1041"/>
                    </a:lnTo>
                    <a:lnTo>
                      <a:pt x="160" y="1034"/>
                    </a:lnTo>
                    <a:lnTo>
                      <a:pt x="134" y="1023"/>
                    </a:lnTo>
                    <a:lnTo>
                      <a:pt x="115" y="1016"/>
                    </a:lnTo>
                    <a:lnTo>
                      <a:pt x="87" y="998"/>
                    </a:lnTo>
                    <a:lnTo>
                      <a:pt x="61" y="99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0" name="Freeform 728"/>
              <p:cNvSpPr>
                <a:spLocks/>
              </p:cNvSpPr>
              <p:nvPr/>
            </p:nvSpPr>
            <p:spPr bwMode="auto">
              <a:xfrm>
                <a:off x="3753" y="1204"/>
                <a:ext cx="231" cy="275"/>
              </a:xfrm>
              <a:custGeom>
                <a:avLst/>
                <a:gdLst>
                  <a:gd name="T0" fmla="*/ 3 w 925"/>
                  <a:gd name="T1" fmla="*/ 56 h 1104"/>
                  <a:gd name="T2" fmla="*/ 3 w 925"/>
                  <a:gd name="T3" fmla="*/ 55 h 1104"/>
                  <a:gd name="T4" fmla="*/ 1 w 925"/>
                  <a:gd name="T5" fmla="*/ 55 h 1104"/>
                  <a:gd name="T6" fmla="*/ 0 w 925"/>
                  <a:gd name="T7" fmla="*/ 55 h 1104"/>
                  <a:gd name="T8" fmla="*/ 0 w 925"/>
                  <a:gd name="T9" fmla="*/ 52 h 1104"/>
                  <a:gd name="T10" fmla="*/ 1 w 925"/>
                  <a:gd name="T11" fmla="*/ 47 h 1104"/>
                  <a:gd name="T12" fmla="*/ 2 w 925"/>
                  <a:gd name="T13" fmla="*/ 41 h 1104"/>
                  <a:gd name="T14" fmla="*/ 3 w 925"/>
                  <a:gd name="T15" fmla="*/ 36 h 1104"/>
                  <a:gd name="T16" fmla="*/ 4 w 925"/>
                  <a:gd name="T17" fmla="*/ 30 h 1104"/>
                  <a:gd name="T18" fmla="*/ 6 w 925"/>
                  <a:gd name="T19" fmla="*/ 25 h 1104"/>
                  <a:gd name="T20" fmla="*/ 8 w 925"/>
                  <a:gd name="T21" fmla="*/ 19 h 1104"/>
                  <a:gd name="T22" fmla="*/ 11 w 925"/>
                  <a:gd name="T23" fmla="*/ 13 h 1104"/>
                  <a:gd name="T24" fmla="*/ 13 w 925"/>
                  <a:gd name="T25" fmla="*/ 9 h 1104"/>
                  <a:gd name="T26" fmla="*/ 17 w 925"/>
                  <a:gd name="T27" fmla="*/ 6 h 1104"/>
                  <a:gd name="T28" fmla="*/ 20 w 925"/>
                  <a:gd name="T29" fmla="*/ 4 h 1104"/>
                  <a:gd name="T30" fmla="*/ 23 w 925"/>
                  <a:gd name="T31" fmla="*/ 1 h 1104"/>
                  <a:gd name="T32" fmla="*/ 27 w 925"/>
                  <a:gd name="T33" fmla="*/ 0 h 1104"/>
                  <a:gd name="T34" fmla="*/ 32 w 925"/>
                  <a:gd name="T35" fmla="*/ 0 h 1104"/>
                  <a:gd name="T36" fmla="*/ 37 w 925"/>
                  <a:gd name="T37" fmla="*/ 1 h 1104"/>
                  <a:gd name="T38" fmla="*/ 43 w 925"/>
                  <a:gd name="T39" fmla="*/ 2 h 1104"/>
                  <a:gd name="T40" fmla="*/ 47 w 925"/>
                  <a:gd name="T41" fmla="*/ 5 h 1104"/>
                  <a:gd name="T42" fmla="*/ 50 w 925"/>
                  <a:gd name="T43" fmla="*/ 11 h 1104"/>
                  <a:gd name="T44" fmla="*/ 53 w 925"/>
                  <a:gd name="T45" fmla="*/ 17 h 1104"/>
                  <a:gd name="T46" fmla="*/ 56 w 925"/>
                  <a:gd name="T47" fmla="*/ 22 h 1104"/>
                  <a:gd name="T48" fmla="*/ 57 w 925"/>
                  <a:gd name="T49" fmla="*/ 29 h 1104"/>
                  <a:gd name="T50" fmla="*/ 55 w 925"/>
                  <a:gd name="T51" fmla="*/ 34 h 1104"/>
                  <a:gd name="T52" fmla="*/ 53 w 925"/>
                  <a:gd name="T53" fmla="*/ 39 h 1104"/>
                  <a:gd name="T54" fmla="*/ 51 w 925"/>
                  <a:gd name="T55" fmla="*/ 45 h 1104"/>
                  <a:gd name="T56" fmla="*/ 48 w 925"/>
                  <a:gd name="T57" fmla="*/ 50 h 1104"/>
                  <a:gd name="T58" fmla="*/ 45 w 925"/>
                  <a:gd name="T59" fmla="*/ 54 h 1104"/>
                  <a:gd name="T60" fmla="*/ 42 w 925"/>
                  <a:gd name="T61" fmla="*/ 58 h 1104"/>
                  <a:gd name="T62" fmla="*/ 39 w 925"/>
                  <a:gd name="T63" fmla="*/ 61 h 1104"/>
                  <a:gd name="T64" fmla="*/ 36 w 925"/>
                  <a:gd name="T65" fmla="*/ 64 h 1104"/>
                  <a:gd name="T66" fmla="*/ 32 w 925"/>
                  <a:gd name="T67" fmla="*/ 65 h 1104"/>
                  <a:gd name="T68" fmla="*/ 30 w 925"/>
                  <a:gd name="T69" fmla="*/ 66 h 1104"/>
                  <a:gd name="T70" fmla="*/ 26 w 925"/>
                  <a:gd name="T71" fmla="*/ 68 h 1104"/>
                  <a:gd name="T72" fmla="*/ 23 w 925"/>
                  <a:gd name="T73" fmla="*/ 67 h 1104"/>
                  <a:gd name="T74" fmla="*/ 21 w 925"/>
                  <a:gd name="T75" fmla="*/ 65 h 1104"/>
                  <a:gd name="T76" fmla="*/ 18 w 925"/>
                  <a:gd name="T77" fmla="*/ 64 h 1104"/>
                  <a:gd name="T78" fmla="*/ 16 w 925"/>
                  <a:gd name="T79" fmla="*/ 61 h 1104"/>
                  <a:gd name="T80" fmla="*/ 13 w 925"/>
                  <a:gd name="T81" fmla="*/ 60 h 1104"/>
                  <a:gd name="T82" fmla="*/ 11 w 925"/>
                  <a:gd name="T83" fmla="*/ 59 h 1104"/>
                  <a:gd name="T84" fmla="*/ 8 w 925"/>
                  <a:gd name="T85" fmla="*/ 58 h 1104"/>
                  <a:gd name="T86" fmla="*/ 5 w 925"/>
                  <a:gd name="T87" fmla="*/ 5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25" h="1104">
                    <a:moveTo>
                      <a:pt x="61" y="901"/>
                    </a:moveTo>
                    <a:lnTo>
                      <a:pt x="50" y="901"/>
                    </a:lnTo>
                    <a:lnTo>
                      <a:pt x="43" y="901"/>
                    </a:lnTo>
                    <a:lnTo>
                      <a:pt x="43" y="893"/>
                    </a:lnTo>
                    <a:lnTo>
                      <a:pt x="32" y="893"/>
                    </a:lnTo>
                    <a:lnTo>
                      <a:pt x="25" y="893"/>
                    </a:lnTo>
                    <a:lnTo>
                      <a:pt x="14" y="893"/>
                    </a:lnTo>
                    <a:lnTo>
                      <a:pt x="7" y="883"/>
                    </a:lnTo>
                    <a:lnTo>
                      <a:pt x="0" y="883"/>
                    </a:lnTo>
                    <a:lnTo>
                      <a:pt x="7" y="838"/>
                    </a:lnTo>
                    <a:lnTo>
                      <a:pt x="14" y="795"/>
                    </a:lnTo>
                    <a:lnTo>
                      <a:pt x="14" y="751"/>
                    </a:lnTo>
                    <a:lnTo>
                      <a:pt x="25" y="708"/>
                    </a:lnTo>
                    <a:lnTo>
                      <a:pt x="32" y="660"/>
                    </a:lnTo>
                    <a:lnTo>
                      <a:pt x="43" y="617"/>
                    </a:lnTo>
                    <a:lnTo>
                      <a:pt x="43" y="574"/>
                    </a:lnTo>
                    <a:lnTo>
                      <a:pt x="50" y="530"/>
                    </a:lnTo>
                    <a:lnTo>
                      <a:pt x="68" y="487"/>
                    </a:lnTo>
                    <a:lnTo>
                      <a:pt x="86" y="443"/>
                    </a:lnTo>
                    <a:lnTo>
                      <a:pt x="104" y="396"/>
                    </a:lnTo>
                    <a:lnTo>
                      <a:pt x="123" y="352"/>
                    </a:lnTo>
                    <a:lnTo>
                      <a:pt x="137" y="309"/>
                    </a:lnTo>
                    <a:lnTo>
                      <a:pt x="155" y="258"/>
                    </a:lnTo>
                    <a:lnTo>
                      <a:pt x="174" y="211"/>
                    </a:lnTo>
                    <a:lnTo>
                      <a:pt x="192" y="167"/>
                    </a:lnTo>
                    <a:lnTo>
                      <a:pt x="218" y="149"/>
                    </a:lnTo>
                    <a:lnTo>
                      <a:pt x="246" y="134"/>
                    </a:lnTo>
                    <a:lnTo>
                      <a:pt x="272" y="106"/>
                    </a:lnTo>
                    <a:lnTo>
                      <a:pt x="297" y="88"/>
                    </a:lnTo>
                    <a:lnTo>
                      <a:pt x="327" y="62"/>
                    </a:lnTo>
                    <a:lnTo>
                      <a:pt x="340" y="44"/>
                    </a:lnTo>
                    <a:lnTo>
                      <a:pt x="370" y="19"/>
                    </a:lnTo>
                    <a:lnTo>
                      <a:pt x="395" y="0"/>
                    </a:lnTo>
                    <a:lnTo>
                      <a:pt x="439" y="0"/>
                    </a:lnTo>
                    <a:lnTo>
                      <a:pt x="475" y="7"/>
                    </a:lnTo>
                    <a:lnTo>
                      <a:pt x="518" y="7"/>
                    </a:lnTo>
                    <a:lnTo>
                      <a:pt x="563" y="19"/>
                    </a:lnTo>
                    <a:lnTo>
                      <a:pt x="599" y="25"/>
                    </a:lnTo>
                    <a:lnTo>
                      <a:pt x="642" y="25"/>
                    </a:lnTo>
                    <a:lnTo>
                      <a:pt x="685" y="37"/>
                    </a:lnTo>
                    <a:lnTo>
                      <a:pt x="721" y="37"/>
                    </a:lnTo>
                    <a:lnTo>
                      <a:pt x="747" y="80"/>
                    </a:lnTo>
                    <a:lnTo>
                      <a:pt x="777" y="134"/>
                    </a:lnTo>
                    <a:lnTo>
                      <a:pt x="802" y="178"/>
                    </a:lnTo>
                    <a:lnTo>
                      <a:pt x="827" y="222"/>
                    </a:lnTo>
                    <a:lnTo>
                      <a:pt x="853" y="273"/>
                    </a:lnTo>
                    <a:lnTo>
                      <a:pt x="871" y="320"/>
                    </a:lnTo>
                    <a:lnTo>
                      <a:pt x="899" y="363"/>
                    </a:lnTo>
                    <a:lnTo>
                      <a:pt x="925" y="414"/>
                    </a:lnTo>
                    <a:lnTo>
                      <a:pt x="907" y="461"/>
                    </a:lnTo>
                    <a:lnTo>
                      <a:pt x="899" y="505"/>
                    </a:lnTo>
                    <a:lnTo>
                      <a:pt x="881" y="548"/>
                    </a:lnTo>
                    <a:lnTo>
                      <a:pt x="863" y="592"/>
                    </a:lnTo>
                    <a:lnTo>
                      <a:pt x="845" y="635"/>
                    </a:lnTo>
                    <a:lnTo>
                      <a:pt x="827" y="678"/>
                    </a:lnTo>
                    <a:lnTo>
                      <a:pt x="820" y="723"/>
                    </a:lnTo>
                    <a:lnTo>
                      <a:pt x="802" y="769"/>
                    </a:lnTo>
                    <a:lnTo>
                      <a:pt x="777" y="802"/>
                    </a:lnTo>
                    <a:lnTo>
                      <a:pt x="747" y="831"/>
                    </a:lnTo>
                    <a:lnTo>
                      <a:pt x="721" y="864"/>
                    </a:lnTo>
                    <a:lnTo>
                      <a:pt x="696" y="893"/>
                    </a:lnTo>
                    <a:lnTo>
                      <a:pt x="678" y="926"/>
                    </a:lnTo>
                    <a:lnTo>
                      <a:pt x="649" y="955"/>
                    </a:lnTo>
                    <a:lnTo>
                      <a:pt x="624" y="987"/>
                    </a:lnTo>
                    <a:lnTo>
                      <a:pt x="599" y="1016"/>
                    </a:lnTo>
                    <a:lnTo>
                      <a:pt x="573" y="1034"/>
                    </a:lnTo>
                    <a:lnTo>
                      <a:pt x="544" y="1041"/>
                    </a:lnTo>
                    <a:lnTo>
                      <a:pt x="518" y="1049"/>
                    </a:lnTo>
                    <a:lnTo>
                      <a:pt x="500" y="1059"/>
                    </a:lnTo>
                    <a:lnTo>
                      <a:pt x="475" y="1067"/>
                    </a:lnTo>
                    <a:lnTo>
                      <a:pt x="449" y="1085"/>
                    </a:lnTo>
                    <a:lnTo>
                      <a:pt x="421" y="1096"/>
                    </a:lnTo>
                    <a:lnTo>
                      <a:pt x="395" y="1104"/>
                    </a:lnTo>
                    <a:lnTo>
                      <a:pt x="377" y="1085"/>
                    </a:lnTo>
                    <a:lnTo>
                      <a:pt x="358" y="1067"/>
                    </a:lnTo>
                    <a:lnTo>
                      <a:pt x="340" y="1049"/>
                    </a:lnTo>
                    <a:lnTo>
                      <a:pt x="315" y="1041"/>
                    </a:lnTo>
                    <a:lnTo>
                      <a:pt x="297" y="1023"/>
                    </a:lnTo>
                    <a:lnTo>
                      <a:pt x="279" y="1005"/>
                    </a:lnTo>
                    <a:lnTo>
                      <a:pt x="261" y="987"/>
                    </a:lnTo>
                    <a:lnTo>
                      <a:pt x="246" y="973"/>
                    </a:lnTo>
                    <a:lnTo>
                      <a:pt x="218" y="962"/>
                    </a:lnTo>
                    <a:lnTo>
                      <a:pt x="200" y="955"/>
                    </a:lnTo>
                    <a:lnTo>
                      <a:pt x="174" y="944"/>
                    </a:lnTo>
                    <a:lnTo>
                      <a:pt x="149" y="937"/>
                    </a:lnTo>
                    <a:lnTo>
                      <a:pt x="131" y="926"/>
                    </a:lnTo>
                    <a:lnTo>
                      <a:pt x="104" y="919"/>
                    </a:lnTo>
                    <a:lnTo>
                      <a:pt x="86" y="911"/>
                    </a:lnTo>
                    <a:lnTo>
                      <a:pt x="61" y="901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1" name="Freeform 729"/>
              <p:cNvSpPr>
                <a:spLocks/>
              </p:cNvSpPr>
              <p:nvPr/>
            </p:nvSpPr>
            <p:spPr bwMode="auto">
              <a:xfrm>
                <a:off x="3756" y="1228"/>
                <a:ext cx="208" cy="249"/>
              </a:xfrm>
              <a:custGeom>
                <a:avLst/>
                <a:gdLst>
                  <a:gd name="T0" fmla="*/ 3 w 831"/>
                  <a:gd name="T1" fmla="*/ 51 h 998"/>
                  <a:gd name="T2" fmla="*/ 2 w 831"/>
                  <a:gd name="T3" fmla="*/ 50 h 998"/>
                  <a:gd name="T4" fmla="*/ 1 w 831"/>
                  <a:gd name="T5" fmla="*/ 49 h 998"/>
                  <a:gd name="T6" fmla="*/ 1 w 831"/>
                  <a:gd name="T7" fmla="*/ 47 h 998"/>
                  <a:gd name="T8" fmla="*/ 1 w 831"/>
                  <a:gd name="T9" fmla="*/ 42 h 998"/>
                  <a:gd name="T10" fmla="*/ 2 w 831"/>
                  <a:gd name="T11" fmla="*/ 37 h 998"/>
                  <a:gd name="T12" fmla="*/ 2 w 831"/>
                  <a:gd name="T13" fmla="*/ 32 h 998"/>
                  <a:gd name="T14" fmla="*/ 4 w 831"/>
                  <a:gd name="T15" fmla="*/ 27 h 998"/>
                  <a:gd name="T16" fmla="*/ 6 w 831"/>
                  <a:gd name="T17" fmla="*/ 22 h 998"/>
                  <a:gd name="T18" fmla="*/ 8 w 831"/>
                  <a:gd name="T19" fmla="*/ 17 h 998"/>
                  <a:gd name="T20" fmla="*/ 10 w 831"/>
                  <a:gd name="T21" fmla="*/ 12 h 998"/>
                  <a:gd name="T22" fmla="*/ 12 w 831"/>
                  <a:gd name="T23" fmla="*/ 8 h 998"/>
                  <a:gd name="T24" fmla="*/ 16 w 831"/>
                  <a:gd name="T25" fmla="*/ 6 h 998"/>
                  <a:gd name="T26" fmla="*/ 19 w 831"/>
                  <a:gd name="T27" fmla="*/ 3 h 998"/>
                  <a:gd name="T28" fmla="*/ 21 w 831"/>
                  <a:gd name="T29" fmla="*/ 1 h 998"/>
                  <a:gd name="T30" fmla="*/ 25 w 831"/>
                  <a:gd name="T31" fmla="*/ 0 h 998"/>
                  <a:gd name="T32" fmla="*/ 29 w 831"/>
                  <a:gd name="T33" fmla="*/ 0 h 998"/>
                  <a:gd name="T34" fmla="*/ 34 w 831"/>
                  <a:gd name="T35" fmla="*/ 1 h 998"/>
                  <a:gd name="T36" fmla="*/ 39 w 831"/>
                  <a:gd name="T37" fmla="*/ 1 h 998"/>
                  <a:gd name="T38" fmla="*/ 42 w 831"/>
                  <a:gd name="T39" fmla="*/ 5 h 998"/>
                  <a:gd name="T40" fmla="*/ 45 w 831"/>
                  <a:gd name="T41" fmla="*/ 10 h 998"/>
                  <a:gd name="T42" fmla="*/ 48 w 831"/>
                  <a:gd name="T43" fmla="*/ 15 h 998"/>
                  <a:gd name="T44" fmla="*/ 51 w 831"/>
                  <a:gd name="T45" fmla="*/ 20 h 998"/>
                  <a:gd name="T46" fmla="*/ 52 w 831"/>
                  <a:gd name="T47" fmla="*/ 26 h 998"/>
                  <a:gd name="T48" fmla="*/ 50 w 831"/>
                  <a:gd name="T49" fmla="*/ 31 h 998"/>
                  <a:gd name="T50" fmla="*/ 48 w 831"/>
                  <a:gd name="T51" fmla="*/ 36 h 998"/>
                  <a:gd name="T52" fmla="*/ 46 w 831"/>
                  <a:gd name="T53" fmla="*/ 41 h 998"/>
                  <a:gd name="T54" fmla="*/ 44 w 831"/>
                  <a:gd name="T55" fmla="*/ 45 h 998"/>
                  <a:gd name="T56" fmla="*/ 41 w 831"/>
                  <a:gd name="T57" fmla="*/ 48 h 998"/>
                  <a:gd name="T58" fmla="*/ 38 w 831"/>
                  <a:gd name="T59" fmla="*/ 52 h 998"/>
                  <a:gd name="T60" fmla="*/ 36 w 831"/>
                  <a:gd name="T61" fmla="*/ 55 h 998"/>
                  <a:gd name="T62" fmla="*/ 32 w 831"/>
                  <a:gd name="T63" fmla="*/ 58 h 998"/>
                  <a:gd name="T64" fmla="*/ 29 w 831"/>
                  <a:gd name="T65" fmla="*/ 59 h 998"/>
                  <a:gd name="T66" fmla="*/ 27 w 831"/>
                  <a:gd name="T67" fmla="*/ 60 h 998"/>
                  <a:gd name="T68" fmla="*/ 24 w 831"/>
                  <a:gd name="T69" fmla="*/ 61 h 998"/>
                  <a:gd name="T70" fmla="*/ 21 w 831"/>
                  <a:gd name="T71" fmla="*/ 61 h 998"/>
                  <a:gd name="T72" fmla="*/ 20 w 831"/>
                  <a:gd name="T73" fmla="*/ 59 h 998"/>
                  <a:gd name="T74" fmla="*/ 17 w 831"/>
                  <a:gd name="T75" fmla="*/ 57 h 998"/>
                  <a:gd name="T76" fmla="*/ 15 w 831"/>
                  <a:gd name="T77" fmla="*/ 55 h 998"/>
                  <a:gd name="T78" fmla="*/ 12 w 831"/>
                  <a:gd name="T79" fmla="*/ 54 h 998"/>
                  <a:gd name="T80" fmla="*/ 10 w 831"/>
                  <a:gd name="T81" fmla="*/ 53 h 998"/>
                  <a:gd name="T82" fmla="*/ 7 w 831"/>
                  <a:gd name="T83" fmla="*/ 52 h 998"/>
                  <a:gd name="T84" fmla="*/ 5 w 831"/>
                  <a:gd name="T85" fmla="*/ 51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31" h="998">
                    <a:moveTo>
                      <a:pt x="54" y="813"/>
                    </a:moveTo>
                    <a:lnTo>
                      <a:pt x="47" y="813"/>
                    </a:lnTo>
                    <a:lnTo>
                      <a:pt x="36" y="803"/>
                    </a:lnTo>
                    <a:lnTo>
                      <a:pt x="29" y="803"/>
                    </a:lnTo>
                    <a:lnTo>
                      <a:pt x="18" y="803"/>
                    </a:lnTo>
                    <a:lnTo>
                      <a:pt x="11" y="795"/>
                    </a:lnTo>
                    <a:lnTo>
                      <a:pt x="0" y="795"/>
                    </a:lnTo>
                    <a:lnTo>
                      <a:pt x="11" y="758"/>
                    </a:lnTo>
                    <a:lnTo>
                      <a:pt x="11" y="715"/>
                    </a:lnTo>
                    <a:lnTo>
                      <a:pt x="18" y="671"/>
                    </a:lnTo>
                    <a:lnTo>
                      <a:pt x="29" y="635"/>
                    </a:lnTo>
                    <a:lnTo>
                      <a:pt x="29" y="592"/>
                    </a:lnTo>
                    <a:lnTo>
                      <a:pt x="36" y="556"/>
                    </a:lnTo>
                    <a:lnTo>
                      <a:pt x="36" y="512"/>
                    </a:lnTo>
                    <a:lnTo>
                      <a:pt x="47" y="476"/>
                    </a:lnTo>
                    <a:lnTo>
                      <a:pt x="62" y="432"/>
                    </a:lnTo>
                    <a:lnTo>
                      <a:pt x="80" y="396"/>
                    </a:lnTo>
                    <a:lnTo>
                      <a:pt x="98" y="353"/>
                    </a:lnTo>
                    <a:lnTo>
                      <a:pt x="109" y="316"/>
                    </a:lnTo>
                    <a:lnTo>
                      <a:pt x="123" y="272"/>
                    </a:lnTo>
                    <a:lnTo>
                      <a:pt x="141" y="236"/>
                    </a:lnTo>
                    <a:lnTo>
                      <a:pt x="160" y="193"/>
                    </a:lnTo>
                    <a:lnTo>
                      <a:pt x="178" y="160"/>
                    </a:lnTo>
                    <a:lnTo>
                      <a:pt x="196" y="131"/>
                    </a:lnTo>
                    <a:lnTo>
                      <a:pt x="222" y="113"/>
                    </a:lnTo>
                    <a:lnTo>
                      <a:pt x="247" y="99"/>
                    </a:lnTo>
                    <a:lnTo>
                      <a:pt x="265" y="80"/>
                    </a:lnTo>
                    <a:lnTo>
                      <a:pt x="295" y="51"/>
                    </a:lnTo>
                    <a:lnTo>
                      <a:pt x="313" y="36"/>
                    </a:lnTo>
                    <a:lnTo>
                      <a:pt x="338" y="18"/>
                    </a:lnTo>
                    <a:lnTo>
                      <a:pt x="356" y="0"/>
                    </a:lnTo>
                    <a:lnTo>
                      <a:pt x="399" y="0"/>
                    </a:lnTo>
                    <a:lnTo>
                      <a:pt x="435" y="8"/>
                    </a:lnTo>
                    <a:lnTo>
                      <a:pt x="468" y="8"/>
                    </a:lnTo>
                    <a:lnTo>
                      <a:pt x="504" y="18"/>
                    </a:lnTo>
                    <a:lnTo>
                      <a:pt x="541" y="18"/>
                    </a:lnTo>
                    <a:lnTo>
                      <a:pt x="573" y="26"/>
                    </a:lnTo>
                    <a:lnTo>
                      <a:pt x="621" y="26"/>
                    </a:lnTo>
                    <a:lnTo>
                      <a:pt x="653" y="36"/>
                    </a:lnTo>
                    <a:lnTo>
                      <a:pt x="671" y="80"/>
                    </a:lnTo>
                    <a:lnTo>
                      <a:pt x="700" y="113"/>
                    </a:lnTo>
                    <a:lnTo>
                      <a:pt x="715" y="160"/>
                    </a:lnTo>
                    <a:lnTo>
                      <a:pt x="745" y="204"/>
                    </a:lnTo>
                    <a:lnTo>
                      <a:pt x="770" y="247"/>
                    </a:lnTo>
                    <a:lnTo>
                      <a:pt x="788" y="283"/>
                    </a:lnTo>
                    <a:lnTo>
                      <a:pt x="813" y="326"/>
                    </a:lnTo>
                    <a:lnTo>
                      <a:pt x="831" y="371"/>
                    </a:lnTo>
                    <a:lnTo>
                      <a:pt x="824" y="414"/>
                    </a:lnTo>
                    <a:lnTo>
                      <a:pt x="806" y="450"/>
                    </a:lnTo>
                    <a:lnTo>
                      <a:pt x="795" y="494"/>
                    </a:lnTo>
                    <a:lnTo>
                      <a:pt x="776" y="531"/>
                    </a:lnTo>
                    <a:lnTo>
                      <a:pt x="763" y="574"/>
                    </a:lnTo>
                    <a:lnTo>
                      <a:pt x="751" y="610"/>
                    </a:lnTo>
                    <a:lnTo>
                      <a:pt x="733" y="653"/>
                    </a:lnTo>
                    <a:lnTo>
                      <a:pt x="725" y="686"/>
                    </a:lnTo>
                    <a:lnTo>
                      <a:pt x="700" y="722"/>
                    </a:lnTo>
                    <a:lnTo>
                      <a:pt x="671" y="752"/>
                    </a:lnTo>
                    <a:lnTo>
                      <a:pt x="653" y="777"/>
                    </a:lnTo>
                    <a:lnTo>
                      <a:pt x="628" y="803"/>
                    </a:lnTo>
                    <a:lnTo>
                      <a:pt x="610" y="828"/>
                    </a:lnTo>
                    <a:lnTo>
                      <a:pt x="585" y="857"/>
                    </a:lnTo>
                    <a:lnTo>
                      <a:pt x="567" y="889"/>
                    </a:lnTo>
                    <a:lnTo>
                      <a:pt x="541" y="918"/>
                    </a:lnTo>
                    <a:lnTo>
                      <a:pt x="512" y="925"/>
                    </a:lnTo>
                    <a:lnTo>
                      <a:pt x="497" y="936"/>
                    </a:lnTo>
                    <a:lnTo>
                      <a:pt x="468" y="943"/>
                    </a:lnTo>
                    <a:lnTo>
                      <a:pt x="450" y="951"/>
                    </a:lnTo>
                    <a:lnTo>
                      <a:pt x="425" y="961"/>
                    </a:lnTo>
                    <a:lnTo>
                      <a:pt x="407" y="969"/>
                    </a:lnTo>
                    <a:lnTo>
                      <a:pt x="381" y="987"/>
                    </a:lnTo>
                    <a:lnTo>
                      <a:pt x="356" y="998"/>
                    </a:lnTo>
                    <a:lnTo>
                      <a:pt x="338" y="980"/>
                    </a:lnTo>
                    <a:lnTo>
                      <a:pt x="319" y="961"/>
                    </a:lnTo>
                    <a:lnTo>
                      <a:pt x="313" y="951"/>
                    </a:lnTo>
                    <a:lnTo>
                      <a:pt x="295" y="936"/>
                    </a:lnTo>
                    <a:lnTo>
                      <a:pt x="276" y="918"/>
                    </a:lnTo>
                    <a:lnTo>
                      <a:pt x="258" y="900"/>
                    </a:lnTo>
                    <a:lnTo>
                      <a:pt x="240" y="889"/>
                    </a:lnTo>
                    <a:lnTo>
                      <a:pt x="222" y="875"/>
                    </a:lnTo>
                    <a:lnTo>
                      <a:pt x="196" y="864"/>
                    </a:lnTo>
                    <a:lnTo>
                      <a:pt x="178" y="857"/>
                    </a:lnTo>
                    <a:lnTo>
                      <a:pt x="160" y="846"/>
                    </a:lnTo>
                    <a:lnTo>
                      <a:pt x="135" y="846"/>
                    </a:lnTo>
                    <a:lnTo>
                      <a:pt x="117" y="839"/>
                    </a:lnTo>
                    <a:lnTo>
                      <a:pt x="98" y="828"/>
                    </a:lnTo>
                    <a:lnTo>
                      <a:pt x="72" y="821"/>
                    </a:lnTo>
                    <a:lnTo>
                      <a:pt x="54" y="81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2" name="Freeform 730"/>
              <p:cNvSpPr>
                <a:spLocks/>
              </p:cNvSpPr>
              <p:nvPr/>
            </p:nvSpPr>
            <p:spPr bwMode="auto">
              <a:xfrm>
                <a:off x="3761" y="1253"/>
                <a:ext cx="186" cy="220"/>
              </a:xfrm>
              <a:custGeom>
                <a:avLst/>
                <a:gdLst>
                  <a:gd name="T0" fmla="*/ 2 w 745"/>
                  <a:gd name="T1" fmla="*/ 44 h 881"/>
                  <a:gd name="T2" fmla="*/ 1 w 745"/>
                  <a:gd name="T3" fmla="*/ 44 h 881"/>
                  <a:gd name="T4" fmla="*/ 1 w 745"/>
                  <a:gd name="T5" fmla="*/ 44 h 881"/>
                  <a:gd name="T6" fmla="*/ 0 w 745"/>
                  <a:gd name="T7" fmla="*/ 42 h 881"/>
                  <a:gd name="T8" fmla="*/ 1 w 745"/>
                  <a:gd name="T9" fmla="*/ 37 h 881"/>
                  <a:gd name="T10" fmla="*/ 2 w 745"/>
                  <a:gd name="T11" fmla="*/ 33 h 881"/>
                  <a:gd name="T12" fmla="*/ 2 w 745"/>
                  <a:gd name="T13" fmla="*/ 28 h 881"/>
                  <a:gd name="T14" fmla="*/ 3 w 745"/>
                  <a:gd name="T15" fmla="*/ 24 h 881"/>
                  <a:gd name="T16" fmla="*/ 5 w 745"/>
                  <a:gd name="T17" fmla="*/ 20 h 881"/>
                  <a:gd name="T18" fmla="*/ 6 w 745"/>
                  <a:gd name="T19" fmla="*/ 15 h 881"/>
                  <a:gd name="T20" fmla="*/ 9 w 745"/>
                  <a:gd name="T21" fmla="*/ 11 h 881"/>
                  <a:gd name="T22" fmla="*/ 11 w 745"/>
                  <a:gd name="T23" fmla="*/ 8 h 881"/>
                  <a:gd name="T24" fmla="*/ 13 w 745"/>
                  <a:gd name="T25" fmla="*/ 5 h 881"/>
                  <a:gd name="T26" fmla="*/ 16 w 745"/>
                  <a:gd name="T27" fmla="*/ 3 h 881"/>
                  <a:gd name="T28" fmla="*/ 18 w 745"/>
                  <a:gd name="T29" fmla="*/ 1 h 881"/>
                  <a:gd name="T30" fmla="*/ 21 w 745"/>
                  <a:gd name="T31" fmla="*/ 0 h 881"/>
                  <a:gd name="T32" fmla="*/ 26 w 745"/>
                  <a:gd name="T33" fmla="*/ 0 h 881"/>
                  <a:gd name="T34" fmla="*/ 30 w 745"/>
                  <a:gd name="T35" fmla="*/ 1 h 881"/>
                  <a:gd name="T36" fmla="*/ 34 w 745"/>
                  <a:gd name="T37" fmla="*/ 1 h 881"/>
                  <a:gd name="T38" fmla="*/ 38 w 745"/>
                  <a:gd name="T39" fmla="*/ 4 h 881"/>
                  <a:gd name="T40" fmla="*/ 40 w 745"/>
                  <a:gd name="T41" fmla="*/ 8 h 881"/>
                  <a:gd name="T42" fmla="*/ 42 w 745"/>
                  <a:gd name="T43" fmla="*/ 13 h 881"/>
                  <a:gd name="T44" fmla="*/ 45 w 745"/>
                  <a:gd name="T45" fmla="*/ 18 h 881"/>
                  <a:gd name="T46" fmla="*/ 45 w 745"/>
                  <a:gd name="T47" fmla="*/ 22 h 881"/>
                  <a:gd name="T48" fmla="*/ 43 w 745"/>
                  <a:gd name="T49" fmla="*/ 27 h 881"/>
                  <a:gd name="T50" fmla="*/ 42 w 745"/>
                  <a:gd name="T51" fmla="*/ 32 h 881"/>
                  <a:gd name="T52" fmla="*/ 41 w 745"/>
                  <a:gd name="T53" fmla="*/ 36 h 881"/>
                  <a:gd name="T54" fmla="*/ 38 w 745"/>
                  <a:gd name="T55" fmla="*/ 40 h 881"/>
                  <a:gd name="T56" fmla="*/ 36 w 745"/>
                  <a:gd name="T57" fmla="*/ 43 h 881"/>
                  <a:gd name="T58" fmla="*/ 34 w 745"/>
                  <a:gd name="T59" fmla="*/ 46 h 881"/>
                  <a:gd name="T60" fmla="*/ 31 w 745"/>
                  <a:gd name="T61" fmla="*/ 49 h 881"/>
                  <a:gd name="T62" fmla="*/ 29 w 745"/>
                  <a:gd name="T63" fmla="*/ 51 h 881"/>
                  <a:gd name="T64" fmla="*/ 26 w 745"/>
                  <a:gd name="T65" fmla="*/ 52 h 881"/>
                  <a:gd name="T66" fmla="*/ 24 w 745"/>
                  <a:gd name="T67" fmla="*/ 53 h 881"/>
                  <a:gd name="T68" fmla="*/ 21 w 745"/>
                  <a:gd name="T69" fmla="*/ 54 h 881"/>
                  <a:gd name="T70" fmla="*/ 19 w 745"/>
                  <a:gd name="T71" fmla="*/ 54 h 881"/>
                  <a:gd name="T72" fmla="*/ 16 w 745"/>
                  <a:gd name="T73" fmla="*/ 53 h 881"/>
                  <a:gd name="T74" fmla="*/ 15 w 745"/>
                  <a:gd name="T75" fmla="*/ 51 h 881"/>
                  <a:gd name="T76" fmla="*/ 13 w 745"/>
                  <a:gd name="T77" fmla="*/ 49 h 881"/>
                  <a:gd name="T78" fmla="*/ 11 w 745"/>
                  <a:gd name="T79" fmla="*/ 48 h 881"/>
                  <a:gd name="T80" fmla="*/ 9 w 745"/>
                  <a:gd name="T81" fmla="*/ 47 h 881"/>
                  <a:gd name="T82" fmla="*/ 6 w 745"/>
                  <a:gd name="T83" fmla="*/ 46 h 881"/>
                  <a:gd name="T84" fmla="*/ 4 w 745"/>
                  <a:gd name="T85" fmla="*/ 45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45" h="881">
                    <a:moveTo>
                      <a:pt x="44" y="722"/>
                    </a:moveTo>
                    <a:lnTo>
                      <a:pt x="36" y="714"/>
                    </a:lnTo>
                    <a:lnTo>
                      <a:pt x="29" y="714"/>
                    </a:lnTo>
                    <a:lnTo>
                      <a:pt x="18" y="714"/>
                    </a:lnTo>
                    <a:lnTo>
                      <a:pt x="11" y="714"/>
                    </a:lnTo>
                    <a:lnTo>
                      <a:pt x="11" y="704"/>
                    </a:lnTo>
                    <a:lnTo>
                      <a:pt x="0" y="704"/>
                    </a:lnTo>
                    <a:lnTo>
                      <a:pt x="0" y="667"/>
                    </a:lnTo>
                    <a:lnTo>
                      <a:pt x="11" y="634"/>
                    </a:lnTo>
                    <a:lnTo>
                      <a:pt x="18" y="598"/>
                    </a:lnTo>
                    <a:lnTo>
                      <a:pt x="18" y="562"/>
                    </a:lnTo>
                    <a:lnTo>
                      <a:pt x="29" y="526"/>
                    </a:lnTo>
                    <a:lnTo>
                      <a:pt x="29" y="493"/>
                    </a:lnTo>
                    <a:lnTo>
                      <a:pt x="36" y="457"/>
                    </a:lnTo>
                    <a:lnTo>
                      <a:pt x="36" y="420"/>
                    </a:lnTo>
                    <a:lnTo>
                      <a:pt x="54" y="387"/>
                    </a:lnTo>
                    <a:lnTo>
                      <a:pt x="72" y="351"/>
                    </a:lnTo>
                    <a:lnTo>
                      <a:pt x="80" y="315"/>
                    </a:lnTo>
                    <a:lnTo>
                      <a:pt x="99" y="279"/>
                    </a:lnTo>
                    <a:lnTo>
                      <a:pt x="105" y="246"/>
                    </a:lnTo>
                    <a:lnTo>
                      <a:pt x="123" y="209"/>
                    </a:lnTo>
                    <a:lnTo>
                      <a:pt x="142" y="173"/>
                    </a:lnTo>
                    <a:lnTo>
                      <a:pt x="153" y="137"/>
                    </a:lnTo>
                    <a:lnTo>
                      <a:pt x="178" y="123"/>
                    </a:lnTo>
                    <a:lnTo>
                      <a:pt x="196" y="105"/>
                    </a:lnTo>
                    <a:lnTo>
                      <a:pt x="214" y="87"/>
                    </a:lnTo>
                    <a:lnTo>
                      <a:pt x="240" y="69"/>
                    </a:lnTo>
                    <a:lnTo>
                      <a:pt x="258" y="51"/>
                    </a:lnTo>
                    <a:lnTo>
                      <a:pt x="277" y="32"/>
                    </a:lnTo>
                    <a:lnTo>
                      <a:pt x="295" y="14"/>
                    </a:lnTo>
                    <a:lnTo>
                      <a:pt x="320" y="0"/>
                    </a:lnTo>
                    <a:lnTo>
                      <a:pt x="345" y="0"/>
                    </a:lnTo>
                    <a:lnTo>
                      <a:pt x="381" y="6"/>
                    </a:lnTo>
                    <a:lnTo>
                      <a:pt x="417" y="6"/>
                    </a:lnTo>
                    <a:lnTo>
                      <a:pt x="450" y="14"/>
                    </a:lnTo>
                    <a:lnTo>
                      <a:pt x="479" y="14"/>
                    </a:lnTo>
                    <a:lnTo>
                      <a:pt x="512" y="25"/>
                    </a:lnTo>
                    <a:lnTo>
                      <a:pt x="549" y="25"/>
                    </a:lnTo>
                    <a:lnTo>
                      <a:pt x="574" y="25"/>
                    </a:lnTo>
                    <a:lnTo>
                      <a:pt x="603" y="69"/>
                    </a:lnTo>
                    <a:lnTo>
                      <a:pt x="617" y="105"/>
                    </a:lnTo>
                    <a:lnTo>
                      <a:pt x="635" y="137"/>
                    </a:lnTo>
                    <a:lnTo>
                      <a:pt x="653" y="173"/>
                    </a:lnTo>
                    <a:lnTo>
                      <a:pt x="682" y="217"/>
                    </a:lnTo>
                    <a:lnTo>
                      <a:pt x="697" y="254"/>
                    </a:lnTo>
                    <a:lnTo>
                      <a:pt x="715" y="290"/>
                    </a:lnTo>
                    <a:lnTo>
                      <a:pt x="745" y="326"/>
                    </a:lnTo>
                    <a:lnTo>
                      <a:pt x="727" y="359"/>
                    </a:lnTo>
                    <a:lnTo>
                      <a:pt x="715" y="395"/>
                    </a:lnTo>
                    <a:lnTo>
                      <a:pt x="697" y="438"/>
                    </a:lnTo>
                    <a:lnTo>
                      <a:pt x="689" y="475"/>
                    </a:lnTo>
                    <a:lnTo>
                      <a:pt x="682" y="511"/>
                    </a:lnTo>
                    <a:lnTo>
                      <a:pt x="664" y="544"/>
                    </a:lnTo>
                    <a:lnTo>
                      <a:pt x="653" y="580"/>
                    </a:lnTo>
                    <a:lnTo>
                      <a:pt x="635" y="616"/>
                    </a:lnTo>
                    <a:lnTo>
                      <a:pt x="617" y="641"/>
                    </a:lnTo>
                    <a:lnTo>
                      <a:pt x="603" y="659"/>
                    </a:lnTo>
                    <a:lnTo>
                      <a:pt x="574" y="686"/>
                    </a:lnTo>
                    <a:lnTo>
                      <a:pt x="555" y="714"/>
                    </a:lnTo>
                    <a:lnTo>
                      <a:pt x="541" y="740"/>
                    </a:lnTo>
                    <a:lnTo>
                      <a:pt x="523" y="765"/>
                    </a:lnTo>
                    <a:lnTo>
                      <a:pt x="494" y="790"/>
                    </a:lnTo>
                    <a:lnTo>
                      <a:pt x="479" y="808"/>
                    </a:lnTo>
                    <a:lnTo>
                      <a:pt x="461" y="819"/>
                    </a:lnTo>
                    <a:lnTo>
                      <a:pt x="432" y="826"/>
                    </a:lnTo>
                    <a:lnTo>
                      <a:pt x="417" y="837"/>
                    </a:lnTo>
                    <a:lnTo>
                      <a:pt x="399" y="844"/>
                    </a:lnTo>
                    <a:lnTo>
                      <a:pt x="381" y="852"/>
                    </a:lnTo>
                    <a:lnTo>
                      <a:pt x="356" y="862"/>
                    </a:lnTo>
                    <a:lnTo>
                      <a:pt x="338" y="870"/>
                    </a:lnTo>
                    <a:lnTo>
                      <a:pt x="320" y="881"/>
                    </a:lnTo>
                    <a:lnTo>
                      <a:pt x="301" y="870"/>
                    </a:lnTo>
                    <a:lnTo>
                      <a:pt x="283" y="852"/>
                    </a:lnTo>
                    <a:lnTo>
                      <a:pt x="265" y="844"/>
                    </a:lnTo>
                    <a:lnTo>
                      <a:pt x="258" y="826"/>
                    </a:lnTo>
                    <a:lnTo>
                      <a:pt x="240" y="819"/>
                    </a:lnTo>
                    <a:lnTo>
                      <a:pt x="222" y="801"/>
                    </a:lnTo>
                    <a:lnTo>
                      <a:pt x="204" y="790"/>
                    </a:lnTo>
                    <a:lnTo>
                      <a:pt x="196" y="776"/>
                    </a:lnTo>
                    <a:lnTo>
                      <a:pt x="178" y="765"/>
                    </a:lnTo>
                    <a:lnTo>
                      <a:pt x="160" y="758"/>
                    </a:lnTo>
                    <a:lnTo>
                      <a:pt x="142" y="758"/>
                    </a:lnTo>
                    <a:lnTo>
                      <a:pt x="117" y="747"/>
                    </a:lnTo>
                    <a:lnTo>
                      <a:pt x="99" y="740"/>
                    </a:lnTo>
                    <a:lnTo>
                      <a:pt x="80" y="729"/>
                    </a:lnTo>
                    <a:lnTo>
                      <a:pt x="62" y="729"/>
                    </a:lnTo>
                    <a:lnTo>
                      <a:pt x="44" y="72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3" name="Freeform 731"/>
              <p:cNvSpPr>
                <a:spLocks/>
              </p:cNvSpPr>
              <p:nvPr/>
            </p:nvSpPr>
            <p:spPr bwMode="auto">
              <a:xfrm>
                <a:off x="3766" y="1276"/>
                <a:ext cx="161" cy="194"/>
              </a:xfrm>
              <a:custGeom>
                <a:avLst/>
                <a:gdLst>
                  <a:gd name="T0" fmla="*/ 1 w 646"/>
                  <a:gd name="T1" fmla="*/ 39 h 776"/>
                  <a:gd name="T2" fmla="*/ 1 w 646"/>
                  <a:gd name="T3" fmla="*/ 39 h 776"/>
                  <a:gd name="T4" fmla="*/ 0 w 646"/>
                  <a:gd name="T5" fmla="*/ 37 h 776"/>
                  <a:gd name="T6" fmla="*/ 1 w 646"/>
                  <a:gd name="T7" fmla="*/ 33 h 776"/>
                  <a:gd name="T8" fmla="*/ 1 w 646"/>
                  <a:gd name="T9" fmla="*/ 29 h 776"/>
                  <a:gd name="T10" fmla="*/ 1 w 646"/>
                  <a:gd name="T11" fmla="*/ 25 h 776"/>
                  <a:gd name="T12" fmla="*/ 3 w 646"/>
                  <a:gd name="T13" fmla="*/ 21 h 776"/>
                  <a:gd name="T14" fmla="*/ 4 w 646"/>
                  <a:gd name="T15" fmla="*/ 17 h 776"/>
                  <a:gd name="T16" fmla="*/ 6 w 646"/>
                  <a:gd name="T17" fmla="*/ 14 h 776"/>
                  <a:gd name="T18" fmla="*/ 7 w 646"/>
                  <a:gd name="T19" fmla="*/ 10 h 776"/>
                  <a:gd name="T20" fmla="*/ 9 w 646"/>
                  <a:gd name="T21" fmla="*/ 7 h 776"/>
                  <a:gd name="T22" fmla="*/ 11 w 646"/>
                  <a:gd name="T23" fmla="*/ 5 h 776"/>
                  <a:gd name="T24" fmla="*/ 14 w 646"/>
                  <a:gd name="T25" fmla="*/ 3 h 776"/>
                  <a:gd name="T26" fmla="*/ 16 w 646"/>
                  <a:gd name="T27" fmla="*/ 1 h 776"/>
                  <a:gd name="T28" fmla="*/ 19 w 646"/>
                  <a:gd name="T29" fmla="*/ 0 h 776"/>
                  <a:gd name="T30" fmla="*/ 22 w 646"/>
                  <a:gd name="T31" fmla="*/ 1 h 776"/>
                  <a:gd name="T32" fmla="*/ 26 w 646"/>
                  <a:gd name="T33" fmla="*/ 1 h 776"/>
                  <a:gd name="T34" fmla="*/ 30 w 646"/>
                  <a:gd name="T35" fmla="*/ 2 h 776"/>
                  <a:gd name="T36" fmla="*/ 32 w 646"/>
                  <a:gd name="T37" fmla="*/ 4 h 776"/>
                  <a:gd name="T38" fmla="*/ 35 w 646"/>
                  <a:gd name="T39" fmla="*/ 8 h 776"/>
                  <a:gd name="T40" fmla="*/ 37 w 646"/>
                  <a:gd name="T41" fmla="*/ 12 h 776"/>
                  <a:gd name="T42" fmla="*/ 39 w 646"/>
                  <a:gd name="T43" fmla="*/ 16 h 776"/>
                  <a:gd name="T44" fmla="*/ 39 w 646"/>
                  <a:gd name="T45" fmla="*/ 20 h 776"/>
                  <a:gd name="T46" fmla="*/ 38 w 646"/>
                  <a:gd name="T47" fmla="*/ 24 h 776"/>
                  <a:gd name="T48" fmla="*/ 37 w 646"/>
                  <a:gd name="T49" fmla="*/ 28 h 776"/>
                  <a:gd name="T50" fmla="*/ 35 w 646"/>
                  <a:gd name="T51" fmla="*/ 32 h 776"/>
                  <a:gd name="T52" fmla="*/ 33 w 646"/>
                  <a:gd name="T53" fmla="*/ 35 h 776"/>
                  <a:gd name="T54" fmla="*/ 31 w 646"/>
                  <a:gd name="T55" fmla="*/ 38 h 776"/>
                  <a:gd name="T56" fmla="*/ 29 w 646"/>
                  <a:gd name="T57" fmla="*/ 41 h 776"/>
                  <a:gd name="T58" fmla="*/ 27 w 646"/>
                  <a:gd name="T59" fmla="*/ 43 h 776"/>
                  <a:gd name="T60" fmla="*/ 25 w 646"/>
                  <a:gd name="T61" fmla="*/ 45 h 776"/>
                  <a:gd name="T62" fmla="*/ 22 w 646"/>
                  <a:gd name="T63" fmla="*/ 46 h 776"/>
                  <a:gd name="T64" fmla="*/ 20 w 646"/>
                  <a:gd name="T65" fmla="*/ 47 h 776"/>
                  <a:gd name="T66" fmla="*/ 18 w 646"/>
                  <a:gd name="T67" fmla="*/ 48 h 776"/>
                  <a:gd name="T68" fmla="*/ 16 w 646"/>
                  <a:gd name="T69" fmla="*/ 48 h 776"/>
                  <a:gd name="T70" fmla="*/ 14 w 646"/>
                  <a:gd name="T71" fmla="*/ 47 h 776"/>
                  <a:gd name="T72" fmla="*/ 13 w 646"/>
                  <a:gd name="T73" fmla="*/ 45 h 776"/>
                  <a:gd name="T74" fmla="*/ 11 w 646"/>
                  <a:gd name="T75" fmla="*/ 43 h 776"/>
                  <a:gd name="T76" fmla="*/ 9 w 646"/>
                  <a:gd name="T77" fmla="*/ 42 h 776"/>
                  <a:gd name="T78" fmla="*/ 7 w 646"/>
                  <a:gd name="T79" fmla="*/ 42 h 776"/>
                  <a:gd name="T80" fmla="*/ 5 w 646"/>
                  <a:gd name="T81" fmla="*/ 41 h 776"/>
                  <a:gd name="T82" fmla="*/ 3 w 646"/>
                  <a:gd name="T83" fmla="*/ 40 h 7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46" h="776">
                    <a:moveTo>
                      <a:pt x="36" y="635"/>
                    </a:moveTo>
                    <a:lnTo>
                      <a:pt x="26" y="628"/>
                    </a:lnTo>
                    <a:lnTo>
                      <a:pt x="18" y="628"/>
                    </a:lnTo>
                    <a:lnTo>
                      <a:pt x="11" y="628"/>
                    </a:lnTo>
                    <a:lnTo>
                      <a:pt x="0" y="620"/>
                    </a:lnTo>
                    <a:lnTo>
                      <a:pt x="0" y="592"/>
                    </a:lnTo>
                    <a:lnTo>
                      <a:pt x="11" y="559"/>
                    </a:lnTo>
                    <a:lnTo>
                      <a:pt x="11" y="529"/>
                    </a:lnTo>
                    <a:lnTo>
                      <a:pt x="18" y="493"/>
                    </a:lnTo>
                    <a:lnTo>
                      <a:pt x="18" y="468"/>
                    </a:lnTo>
                    <a:lnTo>
                      <a:pt x="26" y="432"/>
                    </a:lnTo>
                    <a:lnTo>
                      <a:pt x="26" y="399"/>
                    </a:lnTo>
                    <a:lnTo>
                      <a:pt x="26" y="369"/>
                    </a:lnTo>
                    <a:lnTo>
                      <a:pt x="44" y="338"/>
                    </a:lnTo>
                    <a:lnTo>
                      <a:pt x="54" y="308"/>
                    </a:lnTo>
                    <a:lnTo>
                      <a:pt x="73" y="275"/>
                    </a:lnTo>
                    <a:lnTo>
                      <a:pt x="81" y="247"/>
                    </a:lnTo>
                    <a:lnTo>
                      <a:pt x="99" y="214"/>
                    </a:lnTo>
                    <a:lnTo>
                      <a:pt x="105" y="185"/>
                    </a:lnTo>
                    <a:lnTo>
                      <a:pt x="117" y="152"/>
                    </a:lnTo>
                    <a:lnTo>
                      <a:pt x="135" y="123"/>
                    </a:lnTo>
                    <a:lnTo>
                      <a:pt x="150" y="105"/>
                    </a:lnTo>
                    <a:lnTo>
                      <a:pt x="168" y="90"/>
                    </a:lnTo>
                    <a:lnTo>
                      <a:pt x="186" y="79"/>
                    </a:lnTo>
                    <a:lnTo>
                      <a:pt x="204" y="61"/>
                    </a:lnTo>
                    <a:lnTo>
                      <a:pt x="222" y="43"/>
                    </a:lnTo>
                    <a:lnTo>
                      <a:pt x="240" y="29"/>
                    </a:lnTo>
                    <a:lnTo>
                      <a:pt x="259" y="18"/>
                    </a:lnTo>
                    <a:lnTo>
                      <a:pt x="277" y="0"/>
                    </a:lnTo>
                    <a:lnTo>
                      <a:pt x="302" y="0"/>
                    </a:lnTo>
                    <a:lnTo>
                      <a:pt x="327" y="11"/>
                    </a:lnTo>
                    <a:lnTo>
                      <a:pt x="363" y="11"/>
                    </a:lnTo>
                    <a:lnTo>
                      <a:pt x="389" y="18"/>
                    </a:lnTo>
                    <a:lnTo>
                      <a:pt x="414" y="18"/>
                    </a:lnTo>
                    <a:lnTo>
                      <a:pt x="443" y="18"/>
                    </a:lnTo>
                    <a:lnTo>
                      <a:pt x="476" y="29"/>
                    </a:lnTo>
                    <a:lnTo>
                      <a:pt x="505" y="29"/>
                    </a:lnTo>
                    <a:lnTo>
                      <a:pt x="523" y="61"/>
                    </a:lnTo>
                    <a:lnTo>
                      <a:pt x="537" y="90"/>
                    </a:lnTo>
                    <a:lnTo>
                      <a:pt x="556" y="123"/>
                    </a:lnTo>
                    <a:lnTo>
                      <a:pt x="574" y="160"/>
                    </a:lnTo>
                    <a:lnTo>
                      <a:pt x="592" y="196"/>
                    </a:lnTo>
                    <a:lnTo>
                      <a:pt x="610" y="221"/>
                    </a:lnTo>
                    <a:lnTo>
                      <a:pt x="628" y="257"/>
                    </a:lnTo>
                    <a:lnTo>
                      <a:pt x="646" y="293"/>
                    </a:lnTo>
                    <a:lnTo>
                      <a:pt x="635" y="319"/>
                    </a:lnTo>
                    <a:lnTo>
                      <a:pt x="617" y="356"/>
                    </a:lnTo>
                    <a:lnTo>
                      <a:pt x="610" y="381"/>
                    </a:lnTo>
                    <a:lnTo>
                      <a:pt x="599" y="417"/>
                    </a:lnTo>
                    <a:lnTo>
                      <a:pt x="592" y="442"/>
                    </a:lnTo>
                    <a:lnTo>
                      <a:pt x="574" y="478"/>
                    </a:lnTo>
                    <a:lnTo>
                      <a:pt x="567" y="504"/>
                    </a:lnTo>
                    <a:lnTo>
                      <a:pt x="556" y="540"/>
                    </a:lnTo>
                    <a:lnTo>
                      <a:pt x="537" y="565"/>
                    </a:lnTo>
                    <a:lnTo>
                      <a:pt x="523" y="584"/>
                    </a:lnTo>
                    <a:lnTo>
                      <a:pt x="505" y="602"/>
                    </a:lnTo>
                    <a:lnTo>
                      <a:pt x="486" y="628"/>
                    </a:lnTo>
                    <a:lnTo>
                      <a:pt x="468" y="646"/>
                    </a:lnTo>
                    <a:lnTo>
                      <a:pt x="450" y="671"/>
                    </a:lnTo>
                    <a:lnTo>
                      <a:pt x="432" y="689"/>
                    </a:lnTo>
                    <a:lnTo>
                      <a:pt x="414" y="714"/>
                    </a:lnTo>
                    <a:lnTo>
                      <a:pt x="399" y="725"/>
                    </a:lnTo>
                    <a:lnTo>
                      <a:pt x="381" y="732"/>
                    </a:lnTo>
                    <a:lnTo>
                      <a:pt x="363" y="732"/>
                    </a:lnTo>
                    <a:lnTo>
                      <a:pt x="345" y="743"/>
                    </a:lnTo>
                    <a:lnTo>
                      <a:pt x="327" y="750"/>
                    </a:lnTo>
                    <a:lnTo>
                      <a:pt x="308" y="758"/>
                    </a:lnTo>
                    <a:lnTo>
                      <a:pt x="290" y="768"/>
                    </a:lnTo>
                    <a:lnTo>
                      <a:pt x="277" y="776"/>
                    </a:lnTo>
                    <a:lnTo>
                      <a:pt x="259" y="758"/>
                    </a:lnTo>
                    <a:lnTo>
                      <a:pt x="247" y="750"/>
                    </a:lnTo>
                    <a:lnTo>
                      <a:pt x="229" y="743"/>
                    </a:lnTo>
                    <a:lnTo>
                      <a:pt x="222" y="725"/>
                    </a:lnTo>
                    <a:lnTo>
                      <a:pt x="204" y="714"/>
                    </a:lnTo>
                    <a:lnTo>
                      <a:pt x="196" y="707"/>
                    </a:lnTo>
                    <a:lnTo>
                      <a:pt x="178" y="689"/>
                    </a:lnTo>
                    <a:lnTo>
                      <a:pt x="168" y="682"/>
                    </a:lnTo>
                    <a:lnTo>
                      <a:pt x="150" y="671"/>
                    </a:lnTo>
                    <a:lnTo>
                      <a:pt x="135" y="671"/>
                    </a:lnTo>
                    <a:lnTo>
                      <a:pt x="117" y="664"/>
                    </a:lnTo>
                    <a:lnTo>
                      <a:pt x="99" y="653"/>
                    </a:lnTo>
                    <a:lnTo>
                      <a:pt x="87" y="653"/>
                    </a:lnTo>
                    <a:lnTo>
                      <a:pt x="73" y="646"/>
                    </a:lnTo>
                    <a:lnTo>
                      <a:pt x="54" y="635"/>
                    </a:lnTo>
                    <a:lnTo>
                      <a:pt x="36" y="63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4" name="Freeform 732"/>
              <p:cNvSpPr>
                <a:spLocks/>
              </p:cNvSpPr>
              <p:nvPr/>
            </p:nvSpPr>
            <p:spPr bwMode="auto">
              <a:xfrm>
                <a:off x="3768" y="1301"/>
                <a:ext cx="139" cy="165"/>
              </a:xfrm>
              <a:custGeom>
                <a:avLst/>
                <a:gdLst>
                  <a:gd name="T0" fmla="*/ 2 w 556"/>
                  <a:gd name="T1" fmla="*/ 33 h 661"/>
                  <a:gd name="T2" fmla="*/ 1 w 556"/>
                  <a:gd name="T3" fmla="*/ 33 h 661"/>
                  <a:gd name="T4" fmla="*/ 1 w 556"/>
                  <a:gd name="T5" fmla="*/ 33 h 661"/>
                  <a:gd name="T6" fmla="*/ 1 w 556"/>
                  <a:gd name="T7" fmla="*/ 31 h 661"/>
                  <a:gd name="T8" fmla="*/ 1 w 556"/>
                  <a:gd name="T9" fmla="*/ 28 h 661"/>
                  <a:gd name="T10" fmla="*/ 1 w 556"/>
                  <a:gd name="T11" fmla="*/ 25 h 661"/>
                  <a:gd name="T12" fmla="*/ 2 w 556"/>
                  <a:gd name="T13" fmla="*/ 21 h 661"/>
                  <a:gd name="T14" fmla="*/ 3 w 556"/>
                  <a:gd name="T15" fmla="*/ 18 h 661"/>
                  <a:gd name="T16" fmla="*/ 4 w 556"/>
                  <a:gd name="T17" fmla="*/ 15 h 661"/>
                  <a:gd name="T18" fmla="*/ 6 w 556"/>
                  <a:gd name="T19" fmla="*/ 11 h 661"/>
                  <a:gd name="T20" fmla="*/ 7 w 556"/>
                  <a:gd name="T21" fmla="*/ 8 h 661"/>
                  <a:gd name="T22" fmla="*/ 8 w 556"/>
                  <a:gd name="T23" fmla="*/ 5 h 661"/>
                  <a:gd name="T24" fmla="*/ 11 w 556"/>
                  <a:gd name="T25" fmla="*/ 4 h 661"/>
                  <a:gd name="T26" fmla="*/ 12 w 556"/>
                  <a:gd name="T27" fmla="*/ 2 h 661"/>
                  <a:gd name="T28" fmla="*/ 14 w 556"/>
                  <a:gd name="T29" fmla="*/ 1 h 661"/>
                  <a:gd name="T30" fmla="*/ 17 w 556"/>
                  <a:gd name="T31" fmla="*/ 0 h 661"/>
                  <a:gd name="T32" fmla="*/ 20 w 556"/>
                  <a:gd name="T33" fmla="*/ 0 h 661"/>
                  <a:gd name="T34" fmla="*/ 23 w 556"/>
                  <a:gd name="T35" fmla="*/ 1 h 661"/>
                  <a:gd name="T36" fmla="*/ 26 w 556"/>
                  <a:gd name="T37" fmla="*/ 1 h 661"/>
                  <a:gd name="T38" fmla="*/ 28 w 556"/>
                  <a:gd name="T39" fmla="*/ 3 h 661"/>
                  <a:gd name="T40" fmla="*/ 30 w 556"/>
                  <a:gd name="T41" fmla="*/ 6 h 661"/>
                  <a:gd name="T42" fmla="*/ 32 w 556"/>
                  <a:gd name="T43" fmla="*/ 10 h 661"/>
                  <a:gd name="T44" fmla="*/ 34 w 556"/>
                  <a:gd name="T45" fmla="*/ 14 h 661"/>
                  <a:gd name="T46" fmla="*/ 34 w 556"/>
                  <a:gd name="T47" fmla="*/ 17 h 661"/>
                  <a:gd name="T48" fmla="*/ 33 w 556"/>
                  <a:gd name="T49" fmla="*/ 20 h 661"/>
                  <a:gd name="T50" fmla="*/ 32 w 556"/>
                  <a:gd name="T51" fmla="*/ 24 h 661"/>
                  <a:gd name="T52" fmla="*/ 31 w 556"/>
                  <a:gd name="T53" fmla="*/ 27 h 661"/>
                  <a:gd name="T54" fmla="*/ 29 w 556"/>
                  <a:gd name="T55" fmla="*/ 30 h 661"/>
                  <a:gd name="T56" fmla="*/ 28 w 556"/>
                  <a:gd name="T57" fmla="*/ 33 h 661"/>
                  <a:gd name="T58" fmla="*/ 25 w 556"/>
                  <a:gd name="T59" fmla="*/ 35 h 661"/>
                  <a:gd name="T60" fmla="*/ 24 w 556"/>
                  <a:gd name="T61" fmla="*/ 37 h 661"/>
                  <a:gd name="T62" fmla="*/ 22 w 556"/>
                  <a:gd name="T63" fmla="*/ 38 h 661"/>
                  <a:gd name="T64" fmla="*/ 20 w 556"/>
                  <a:gd name="T65" fmla="*/ 40 h 661"/>
                  <a:gd name="T66" fmla="*/ 18 w 556"/>
                  <a:gd name="T67" fmla="*/ 40 h 661"/>
                  <a:gd name="T68" fmla="*/ 16 w 556"/>
                  <a:gd name="T69" fmla="*/ 41 h 661"/>
                  <a:gd name="T70" fmla="*/ 14 w 556"/>
                  <a:gd name="T71" fmla="*/ 41 h 661"/>
                  <a:gd name="T72" fmla="*/ 13 w 556"/>
                  <a:gd name="T73" fmla="*/ 40 h 661"/>
                  <a:gd name="T74" fmla="*/ 12 w 556"/>
                  <a:gd name="T75" fmla="*/ 38 h 661"/>
                  <a:gd name="T76" fmla="*/ 10 w 556"/>
                  <a:gd name="T77" fmla="*/ 37 h 661"/>
                  <a:gd name="T78" fmla="*/ 8 w 556"/>
                  <a:gd name="T79" fmla="*/ 36 h 661"/>
                  <a:gd name="T80" fmla="*/ 7 w 556"/>
                  <a:gd name="T81" fmla="*/ 35 h 661"/>
                  <a:gd name="T82" fmla="*/ 5 w 556"/>
                  <a:gd name="T83" fmla="*/ 35 h 661"/>
                  <a:gd name="T84" fmla="*/ 3 w 556"/>
                  <a:gd name="T85" fmla="*/ 34 h 6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661">
                    <a:moveTo>
                      <a:pt x="33" y="549"/>
                    </a:moveTo>
                    <a:lnTo>
                      <a:pt x="33" y="538"/>
                    </a:lnTo>
                    <a:lnTo>
                      <a:pt x="25" y="538"/>
                    </a:lnTo>
                    <a:lnTo>
                      <a:pt x="15" y="538"/>
                    </a:lnTo>
                    <a:lnTo>
                      <a:pt x="7" y="538"/>
                    </a:lnTo>
                    <a:lnTo>
                      <a:pt x="7" y="531"/>
                    </a:lnTo>
                    <a:lnTo>
                      <a:pt x="0" y="531"/>
                    </a:lnTo>
                    <a:lnTo>
                      <a:pt x="7" y="505"/>
                    </a:lnTo>
                    <a:lnTo>
                      <a:pt x="7" y="476"/>
                    </a:lnTo>
                    <a:lnTo>
                      <a:pt x="15" y="450"/>
                    </a:lnTo>
                    <a:lnTo>
                      <a:pt x="15" y="425"/>
                    </a:lnTo>
                    <a:lnTo>
                      <a:pt x="15" y="396"/>
                    </a:lnTo>
                    <a:lnTo>
                      <a:pt x="25" y="371"/>
                    </a:lnTo>
                    <a:lnTo>
                      <a:pt x="25" y="345"/>
                    </a:lnTo>
                    <a:lnTo>
                      <a:pt x="33" y="320"/>
                    </a:lnTo>
                    <a:lnTo>
                      <a:pt x="43" y="290"/>
                    </a:lnTo>
                    <a:lnTo>
                      <a:pt x="51" y="266"/>
                    </a:lnTo>
                    <a:lnTo>
                      <a:pt x="62" y="241"/>
                    </a:lnTo>
                    <a:lnTo>
                      <a:pt x="76" y="211"/>
                    </a:lnTo>
                    <a:lnTo>
                      <a:pt x="88" y="186"/>
                    </a:lnTo>
                    <a:lnTo>
                      <a:pt x="94" y="160"/>
                    </a:lnTo>
                    <a:lnTo>
                      <a:pt x="106" y="135"/>
                    </a:lnTo>
                    <a:lnTo>
                      <a:pt x="113" y="106"/>
                    </a:lnTo>
                    <a:lnTo>
                      <a:pt x="131" y="88"/>
                    </a:lnTo>
                    <a:lnTo>
                      <a:pt x="149" y="81"/>
                    </a:lnTo>
                    <a:lnTo>
                      <a:pt x="167" y="63"/>
                    </a:lnTo>
                    <a:lnTo>
                      <a:pt x="175" y="55"/>
                    </a:lnTo>
                    <a:lnTo>
                      <a:pt x="193" y="36"/>
                    </a:lnTo>
                    <a:lnTo>
                      <a:pt x="211" y="26"/>
                    </a:lnTo>
                    <a:lnTo>
                      <a:pt x="229" y="18"/>
                    </a:lnTo>
                    <a:lnTo>
                      <a:pt x="236" y="0"/>
                    </a:lnTo>
                    <a:lnTo>
                      <a:pt x="266" y="0"/>
                    </a:lnTo>
                    <a:lnTo>
                      <a:pt x="291" y="8"/>
                    </a:lnTo>
                    <a:lnTo>
                      <a:pt x="316" y="8"/>
                    </a:lnTo>
                    <a:lnTo>
                      <a:pt x="334" y="8"/>
                    </a:lnTo>
                    <a:lnTo>
                      <a:pt x="360" y="18"/>
                    </a:lnTo>
                    <a:lnTo>
                      <a:pt x="388" y="18"/>
                    </a:lnTo>
                    <a:lnTo>
                      <a:pt x="414" y="18"/>
                    </a:lnTo>
                    <a:lnTo>
                      <a:pt x="432" y="26"/>
                    </a:lnTo>
                    <a:lnTo>
                      <a:pt x="450" y="55"/>
                    </a:lnTo>
                    <a:lnTo>
                      <a:pt x="465" y="81"/>
                    </a:lnTo>
                    <a:lnTo>
                      <a:pt x="483" y="106"/>
                    </a:lnTo>
                    <a:lnTo>
                      <a:pt x="494" y="135"/>
                    </a:lnTo>
                    <a:lnTo>
                      <a:pt x="512" y="168"/>
                    </a:lnTo>
                    <a:lnTo>
                      <a:pt x="526" y="196"/>
                    </a:lnTo>
                    <a:lnTo>
                      <a:pt x="538" y="222"/>
                    </a:lnTo>
                    <a:lnTo>
                      <a:pt x="556" y="247"/>
                    </a:lnTo>
                    <a:lnTo>
                      <a:pt x="545" y="272"/>
                    </a:lnTo>
                    <a:lnTo>
                      <a:pt x="538" y="302"/>
                    </a:lnTo>
                    <a:lnTo>
                      <a:pt x="526" y="327"/>
                    </a:lnTo>
                    <a:lnTo>
                      <a:pt x="520" y="353"/>
                    </a:lnTo>
                    <a:lnTo>
                      <a:pt x="512" y="381"/>
                    </a:lnTo>
                    <a:lnTo>
                      <a:pt x="502" y="407"/>
                    </a:lnTo>
                    <a:lnTo>
                      <a:pt x="494" y="432"/>
                    </a:lnTo>
                    <a:lnTo>
                      <a:pt x="483" y="462"/>
                    </a:lnTo>
                    <a:lnTo>
                      <a:pt x="465" y="476"/>
                    </a:lnTo>
                    <a:lnTo>
                      <a:pt x="450" y="505"/>
                    </a:lnTo>
                    <a:lnTo>
                      <a:pt x="439" y="523"/>
                    </a:lnTo>
                    <a:lnTo>
                      <a:pt x="421" y="538"/>
                    </a:lnTo>
                    <a:lnTo>
                      <a:pt x="403" y="556"/>
                    </a:lnTo>
                    <a:lnTo>
                      <a:pt x="388" y="574"/>
                    </a:lnTo>
                    <a:lnTo>
                      <a:pt x="378" y="592"/>
                    </a:lnTo>
                    <a:lnTo>
                      <a:pt x="360" y="610"/>
                    </a:lnTo>
                    <a:lnTo>
                      <a:pt x="342" y="617"/>
                    </a:lnTo>
                    <a:lnTo>
                      <a:pt x="334" y="628"/>
                    </a:lnTo>
                    <a:lnTo>
                      <a:pt x="316" y="635"/>
                    </a:lnTo>
                    <a:lnTo>
                      <a:pt x="297" y="635"/>
                    </a:lnTo>
                    <a:lnTo>
                      <a:pt x="279" y="646"/>
                    </a:lnTo>
                    <a:lnTo>
                      <a:pt x="272" y="653"/>
                    </a:lnTo>
                    <a:lnTo>
                      <a:pt x="254" y="661"/>
                    </a:lnTo>
                    <a:lnTo>
                      <a:pt x="236" y="661"/>
                    </a:lnTo>
                    <a:lnTo>
                      <a:pt x="229" y="653"/>
                    </a:lnTo>
                    <a:lnTo>
                      <a:pt x="218" y="646"/>
                    </a:lnTo>
                    <a:lnTo>
                      <a:pt x="200" y="635"/>
                    </a:lnTo>
                    <a:lnTo>
                      <a:pt x="193" y="628"/>
                    </a:lnTo>
                    <a:lnTo>
                      <a:pt x="185" y="617"/>
                    </a:lnTo>
                    <a:lnTo>
                      <a:pt x="167" y="599"/>
                    </a:lnTo>
                    <a:lnTo>
                      <a:pt x="157" y="592"/>
                    </a:lnTo>
                    <a:lnTo>
                      <a:pt x="149" y="585"/>
                    </a:lnTo>
                    <a:lnTo>
                      <a:pt x="131" y="585"/>
                    </a:lnTo>
                    <a:lnTo>
                      <a:pt x="124" y="574"/>
                    </a:lnTo>
                    <a:lnTo>
                      <a:pt x="106" y="567"/>
                    </a:lnTo>
                    <a:lnTo>
                      <a:pt x="94" y="567"/>
                    </a:lnTo>
                    <a:lnTo>
                      <a:pt x="76" y="556"/>
                    </a:lnTo>
                    <a:lnTo>
                      <a:pt x="62" y="556"/>
                    </a:lnTo>
                    <a:lnTo>
                      <a:pt x="51" y="549"/>
                    </a:lnTo>
                    <a:lnTo>
                      <a:pt x="33" y="54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5" name="Freeform 733"/>
              <p:cNvSpPr>
                <a:spLocks/>
              </p:cNvSpPr>
              <p:nvPr/>
            </p:nvSpPr>
            <p:spPr bwMode="auto">
              <a:xfrm>
                <a:off x="3772" y="1325"/>
                <a:ext cx="115" cy="139"/>
              </a:xfrm>
              <a:custGeom>
                <a:avLst/>
                <a:gdLst>
                  <a:gd name="T0" fmla="*/ 1 w 460"/>
                  <a:gd name="T1" fmla="*/ 28 h 554"/>
                  <a:gd name="T2" fmla="*/ 1 w 460"/>
                  <a:gd name="T3" fmla="*/ 28 h 554"/>
                  <a:gd name="T4" fmla="*/ 0 w 460"/>
                  <a:gd name="T5" fmla="*/ 27 h 554"/>
                  <a:gd name="T6" fmla="*/ 1 w 460"/>
                  <a:gd name="T7" fmla="*/ 24 h 554"/>
                  <a:gd name="T8" fmla="*/ 1 w 460"/>
                  <a:gd name="T9" fmla="*/ 21 h 554"/>
                  <a:gd name="T10" fmla="*/ 2 w 460"/>
                  <a:gd name="T11" fmla="*/ 18 h 554"/>
                  <a:gd name="T12" fmla="*/ 2 w 460"/>
                  <a:gd name="T13" fmla="*/ 16 h 554"/>
                  <a:gd name="T14" fmla="*/ 4 w 460"/>
                  <a:gd name="T15" fmla="*/ 13 h 554"/>
                  <a:gd name="T16" fmla="*/ 5 w 460"/>
                  <a:gd name="T17" fmla="*/ 9 h 554"/>
                  <a:gd name="T18" fmla="*/ 6 w 460"/>
                  <a:gd name="T19" fmla="*/ 7 h 554"/>
                  <a:gd name="T20" fmla="*/ 7 w 460"/>
                  <a:gd name="T21" fmla="*/ 5 h 554"/>
                  <a:gd name="T22" fmla="*/ 9 w 460"/>
                  <a:gd name="T23" fmla="*/ 3 h 554"/>
                  <a:gd name="T24" fmla="*/ 10 w 460"/>
                  <a:gd name="T25" fmla="*/ 2 h 554"/>
                  <a:gd name="T26" fmla="*/ 12 w 460"/>
                  <a:gd name="T27" fmla="*/ 1 h 554"/>
                  <a:gd name="T28" fmla="*/ 14 w 460"/>
                  <a:gd name="T29" fmla="*/ 0 h 554"/>
                  <a:gd name="T30" fmla="*/ 16 w 460"/>
                  <a:gd name="T31" fmla="*/ 1 h 554"/>
                  <a:gd name="T32" fmla="*/ 19 w 460"/>
                  <a:gd name="T33" fmla="*/ 1 h 554"/>
                  <a:gd name="T34" fmla="*/ 22 w 460"/>
                  <a:gd name="T35" fmla="*/ 1 h 554"/>
                  <a:gd name="T36" fmla="*/ 23 w 460"/>
                  <a:gd name="T37" fmla="*/ 3 h 554"/>
                  <a:gd name="T38" fmla="*/ 25 w 460"/>
                  <a:gd name="T39" fmla="*/ 6 h 554"/>
                  <a:gd name="T40" fmla="*/ 27 w 460"/>
                  <a:gd name="T41" fmla="*/ 9 h 554"/>
                  <a:gd name="T42" fmla="*/ 28 w 460"/>
                  <a:gd name="T43" fmla="*/ 12 h 554"/>
                  <a:gd name="T44" fmla="*/ 29 w 460"/>
                  <a:gd name="T45" fmla="*/ 14 h 554"/>
                  <a:gd name="T46" fmla="*/ 28 w 460"/>
                  <a:gd name="T47" fmla="*/ 17 h 554"/>
                  <a:gd name="T48" fmla="*/ 27 w 460"/>
                  <a:gd name="T49" fmla="*/ 20 h 554"/>
                  <a:gd name="T50" fmla="*/ 26 w 460"/>
                  <a:gd name="T51" fmla="*/ 23 h 554"/>
                  <a:gd name="T52" fmla="*/ 24 w 460"/>
                  <a:gd name="T53" fmla="*/ 25 h 554"/>
                  <a:gd name="T54" fmla="*/ 23 w 460"/>
                  <a:gd name="T55" fmla="*/ 27 h 554"/>
                  <a:gd name="T56" fmla="*/ 21 w 460"/>
                  <a:gd name="T57" fmla="*/ 29 h 554"/>
                  <a:gd name="T58" fmla="*/ 20 w 460"/>
                  <a:gd name="T59" fmla="*/ 31 h 554"/>
                  <a:gd name="T60" fmla="*/ 19 w 460"/>
                  <a:gd name="T61" fmla="*/ 32 h 554"/>
                  <a:gd name="T62" fmla="*/ 17 w 460"/>
                  <a:gd name="T63" fmla="*/ 33 h 554"/>
                  <a:gd name="T64" fmla="*/ 15 w 460"/>
                  <a:gd name="T65" fmla="*/ 34 h 554"/>
                  <a:gd name="T66" fmla="*/ 14 w 460"/>
                  <a:gd name="T67" fmla="*/ 34 h 554"/>
                  <a:gd name="T68" fmla="*/ 12 w 460"/>
                  <a:gd name="T69" fmla="*/ 34 h 554"/>
                  <a:gd name="T70" fmla="*/ 11 w 460"/>
                  <a:gd name="T71" fmla="*/ 33 h 554"/>
                  <a:gd name="T72" fmla="*/ 10 w 460"/>
                  <a:gd name="T73" fmla="*/ 32 h 554"/>
                  <a:gd name="T74" fmla="*/ 9 w 460"/>
                  <a:gd name="T75" fmla="*/ 31 h 554"/>
                  <a:gd name="T76" fmla="*/ 7 w 460"/>
                  <a:gd name="T77" fmla="*/ 31 h 554"/>
                  <a:gd name="T78" fmla="*/ 6 w 460"/>
                  <a:gd name="T79" fmla="*/ 30 h 554"/>
                  <a:gd name="T80" fmla="*/ 4 w 460"/>
                  <a:gd name="T81" fmla="*/ 29 h 554"/>
                  <a:gd name="T82" fmla="*/ 3 w 460"/>
                  <a:gd name="T83" fmla="*/ 29 h 5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0" h="554">
                    <a:moveTo>
                      <a:pt x="28" y="450"/>
                    </a:moveTo>
                    <a:lnTo>
                      <a:pt x="18" y="450"/>
                    </a:lnTo>
                    <a:lnTo>
                      <a:pt x="10" y="450"/>
                    </a:lnTo>
                    <a:lnTo>
                      <a:pt x="10" y="439"/>
                    </a:lnTo>
                    <a:lnTo>
                      <a:pt x="0" y="439"/>
                    </a:lnTo>
                    <a:lnTo>
                      <a:pt x="0" y="424"/>
                    </a:lnTo>
                    <a:lnTo>
                      <a:pt x="10" y="396"/>
                    </a:lnTo>
                    <a:lnTo>
                      <a:pt x="10" y="377"/>
                    </a:lnTo>
                    <a:lnTo>
                      <a:pt x="18" y="351"/>
                    </a:lnTo>
                    <a:lnTo>
                      <a:pt x="18" y="333"/>
                    </a:lnTo>
                    <a:lnTo>
                      <a:pt x="18" y="308"/>
                    </a:lnTo>
                    <a:lnTo>
                      <a:pt x="28" y="290"/>
                    </a:lnTo>
                    <a:lnTo>
                      <a:pt x="28" y="264"/>
                    </a:lnTo>
                    <a:lnTo>
                      <a:pt x="36" y="246"/>
                    </a:lnTo>
                    <a:lnTo>
                      <a:pt x="47" y="221"/>
                    </a:lnTo>
                    <a:lnTo>
                      <a:pt x="55" y="203"/>
                    </a:lnTo>
                    <a:lnTo>
                      <a:pt x="61" y="173"/>
                    </a:lnTo>
                    <a:lnTo>
                      <a:pt x="73" y="148"/>
                    </a:lnTo>
                    <a:lnTo>
                      <a:pt x="79" y="130"/>
                    </a:lnTo>
                    <a:lnTo>
                      <a:pt x="91" y="105"/>
                    </a:lnTo>
                    <a:lnTo>
                      <a:pt x="98" y="87"/>
                    </a:lnTo>
                    <a:lnTo>
                      <a:pt x="109" y="79"/>
                    </a:lnTo>
                    <a:lnTo>
                      <a:pt x="124" y="61"/>
                    </a:lnTo>
                    <a:lnTo>
                      <a:pt x="134" y="51"/>
                    </a:lnTo>
                    <a:lnTo>
                      <a:pt x="152" y="43"/>
                    </a:lnTo>
                    <a:lnTo>
                      <a:pt x="160" y="36"/>
                    </a:lnTo>
                    <a:lnTo>
                      <a:pt x="178" y="25"/>
                    </a:lnTo>
                    <a:lnTo>
                      <a:pt x="185" y="7"/>
                    </a:lnTo>
                    <a:lnTo>
                      <a:pt x="203" y="0"/>
                    </a:lnTo>
                    <a:lnTo>
                      <a:pt x="221" y="0"/>
                    </a:lnTo>
                    <a:lnTo>
                      <a:pt x="239" y="7"/>
                    </a:lnTo>
                    <a:lnTo>
                      <a:pt x="257" y="7"/>
                    </a:lnTo>
                    <a:lnTo>
                      <a:pt x="282" y="7"/>
                    </a:lnTo>
                    <a:lnTo>
                      <a:pt x="301" y="7"/>
                    </a:lnTo>
                    <a:lnTo>
                      <a:pt x="319" y="18"/>
                    </a:lnTo>
                    <a:lnTo>
                      <a:pt x="345" y="18"/>
                    </a:lnTo>
                    <a:lnTo>
                      <a:pt x="363" y="18"/>
                    </a:lnTo>
                    <a:lnTo>
                      <a:pt x="373" y="43"/>
                    </a:lnTo>
                    <a:lnTo>
                      <a:pt x="388" y="69"/>
                    </a:lnTo>
                    <a:lnTo>
                      <a:pt x="399" y="87"/>
                    </a:lnTo>
                    <a:lnTo>
                      <a:pt x="417" y="112"/>
                    </a:lnTo>
                    <a:lnTo>
                      <a:pt x="424" y="142"/>
                    </a:lnTo>
                    <a:lnTo>
                      <a:pt x="442" y="160"/>
                    </a:lnTo>
                    <a:lnTo>
                      <a:pt x="450" y="185"/>
                    </a:lnTo>
                    <a:lnTo>
                      <a:pt x="460" y="210"/>
                    </a:lnTo>
                    <a:lnTo>
                      <a:pt x="460" y="228"/>
                    </a:lnTo>
                    <a:lnTo>
                      <a:pt x="450" y="254"/>
                    </a:lnTo>
                    <a:lnTo>
                      <a:pt x="442" y="272"/>
                    </a:lnTo>
                    <a:lnTo>
                      <a:pt x="435" y="297"/>
                    </a:lnTo>
                    <a:lnTo>
                      <a:pt x="424" y="315"/>
                    </a:lnTo>
                    <a:lnTo>
                      <a:pt x="417" y="344"/>
                    </a:lnTo>
                    <a:lnTo>
                      <a:pt x="406" y="363"/>
                    </a:lnTo>
                    <a:lnTo>
                      <a:pt x="399" y="388"/>
                    </a:lnTo>
                    <a:lnTo>
                      <a:pt x="388" y="396"/>
                    </a:lnTo>
                    <a:lnTo>
                      <a:pt x="381" y="414"/>
                    </a:lnTo>
                    <a:lnTo>
                      <a:pt x="363" y="432"/>
                    </a:lnTo>
                    <a:lnTo>
                      <a:pt x="355" y="450"/>
                    </a:lnTo>
                    <a:lnTo>
                      <a:pt x="337" y="468"/>
                    </a:lnTo>
                    <a:lnTo>
                      <a:pt x="327" y="475"/>
                    </a:lnTo>
                    <a:lnTo>
                      <a:pt x="312" y="493"/>
                    </a:lnTo>
                    <a:lnTo>
                      <a:pt x="301" y="511"/>
                    </a:lnTo>
                    <a:lnTo>
                      <a:pt x="294" y="511"/>
                    </a:lnTo>
                    <a:lnTo>
                      <a:pt x="276" y="518"/>
                    </a:lnTo>
                    <a:lnTo>
                      <a:pt x="264" y="529"/>
                    </a:lnTo>
                    <a:lnTo>
                      <a:pt x="251" y="529"/>
                    </a:lnTo>
                    <a:lnTo>
                      <a:pt x="239" y="536"/>
                    </a:lnTo>
                    <a:lnTo>
                      <a:pt x="221" y="547"/>
                    </a:lnTo>
                    <a:lnTo>
                      <a:pt x="214" y="547"/>
                    </a:lnTo>
                    <a:lnTo>
                      <a:pt x="203" y="554"/>
                    </a:lnTo>
                    <a:lnTo>
                      <a:pt x="185" y="547"/>
                    </a:lnTo>
                    <a:lnTo>
                      <a:pt x="178" y="536"/>
                    </a:lnTo>
                    <a:lnTo>
                      <a:pt x="170" y="529"/>
                    </a:lnTo>
                    <a:lnTo>
                      <a:pt x="160" y="518"/>
                    </a:lnTo>
                    <a:lnTo>
                      <a:pt x="152" y="511"/>
                    </a:lnTo>
                    <a:lnTo>
                      <a:pt x="142" y="500"/>
                    </a:lnTo>
                    <a:lnTo>
                      <a:pt x="134" y="493"/>
                    </a:lnTo>
                    <a:lnTo>
                      <a:pt x="124" y="486"/>
                    </a:lnTo>
                    <a:lnTo>
                      <a:pt x="109" y="486"/>
                    </a:lnTo>
                    <a:lnTo>
                      <a:pt x="98" y="475"/>
                    </a:lnTo>
                    <a:lnTo>
                      <a:pt x="91" y="475"/>
                    </a:lnTo>
                    <a:lnTo>
                      <a:pt x="79" y="468"/>
                    </a:lnTo>
                    <a:lnTo>
                      <a:pt x="61" y="468"/>
                    </a:lnTo>
                    <a:lnTo>
                      <a:pt x="55" y="457"/>
                    </a:lnTo>
                    <a:lnTo>
                      <a:pt x="47" y="457"/>
                    </a:lnTo>
                    <a:lnTo>
                      <a:pt x="28" y="450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6" name="Freeform 734"/>
              <p:cNvSpPr>
                <a:spLocks/>
              </p:cNvSpPr>
              <p:nvPr/>
            </p:nvSpPr>
            <p:spPr bwMode="auto">
              <a:xfrm>
                <a:off x="3777" y="1350"/>
                <a:ext cx="92" cy="109"/>
              </a:xfrm>
              <a:custGeom>
                <a:avLst/>
                <a:gdLst>
                  <a:gd name="T0" fmla="*/ 1 w 370"/>
                  <a:gd name="T1" fmla="*/ 22 h 439"/>
                  <a:gd name="T2" fmla="*/ 0 w 370"/>
                  <a:gd name="T3" fmla="*/ 22 h 439"/>
                  <a:gd name="T4" fmla="*/ 0 w 370"/>
                  <a:gd name="T5" fmla="*/ 20 h 439"/>
                  <a:gd name="T6" fmla="*/ 0 w 370"/>
                  <a:gd name="T7" fmla="*/ 17 h 439"/>
                  <a:gd name="T8" fmla="*/ 1 w 370"/>
                  <a:gd name="T9" fmla="*/ 15 h 439"/>
                  <a:gd name="T10" fmla="*/ 1 w 370"/>
                  <a:gd name="T11" fmla="*/ 13 h 439"/>
                  <a:gd name="T12" fmla="*/ 2 w 370"/>
                  <a:gd name="T13" fmla="*/ 11 h 439"/>
                  <a:gd name="T14" fmla="*/ 3 w 370"/>
                  <a:gd name="T15" fmla="*/ 9 h 439"/>
                  <a:gd name="T16" fmla="*/ 4 w 370"/>
                  <a:gd name="T17" fmla="*/ 6 h 439"/>
                  <a:gd name="T18" fmla="*/ 5 w 370"/>
                  <a:gd name="T19" fmla="*/ 4 h 439"/>
                  <a:gd name="T20" fmla="*/ 6 w 370"/>
                  <a:gd name="T21" fmla="*/ 3 h 439"/>
                  <a:gd name="T22" fmla="*/ 7 w 370"/>
                  <a:gd name="T23" fmla="*/ 2 h 439"/>
                  <a:gd name="T24" fmla="*/ 8 w 370"/>
                  <a:gd name="T25" fmla="*/ 1 h 439"/>
                  <a:gd name="T26" fmla="*/ 10 w 370"/>
                  <a:gd name="T27" fmla="*/ 0 h 439"/>
                  <a:gd name="T28" fmla="*/ 11 w 370"/>
                  <a:gd name="T29" fmla="*/ 0 h 439"/>
                  <a:gd name="T30" fmla="*/ 14 w 370"/>
                  <a:gd name="T31" fmla="*/ 0 h 439"/>
                  <a:gd name="T32" fmla="*/ 16 w 370"/>
                  <a:gd name="T33" fmla="*/ 0 h 439"/>
                  <a:gd name="T34" fmla="*/ 18 w 370"/>
                  <a:gd name="T35" fmla="*/ 1 h 439"/>
                  <a:gd name="T36" fmla="*/ 19 w 370"/>
                  <a:gd name="T37" fmla="*/ 3 h 439"/>
                  <a:gd name="T38" fmla="*/ 20 w 370"/>
                  <a:gd name="T39" fmla="*/ 5 h 439"/>
                  <a:gd name="T40" fmla="*/ 21 w 370"/>
                  <a:gd name="T41" fmla="*/ 8 h 439"/>
                  <a:gd name="T42" fmla="*/ 23 w 370"/>
                  <a:gd name="T43" fmla="*/ 10 h 439"/>
                  <a:gd name="T44" fmla="*/ 22 w 370"/>
                  <a:gd name="T45" fmla="*/ 12 h 439"/>
                  <a:gd name="T46" fmla="*/ 21 w 370"/>
                  <a:gd name="T47" fmla="*/ 15 h 439"/>
                  <a:gd name="T48" fmla="*/ 21 w 370"/>
                  <a:gd name="T49" fmla="*/ 17 h 439"/>
                  <a:gd name="T50" fmla="*/ 20 w 370"/>
                  <a:gd name="T51" fmla="*/ 19 h 439"/>
                  <a:gd name="T52" fmla="*/ 19 w 370"/>
                  <a:gd name="T53" fmla="*/ 21 h 439"/>
                  <a:gd name="T54" fmla="*/ 17 w 370"/>
                  <a:gd name="T55" fmla="*/ 22 h 439"/>
                  <a:gd name="T56" fmla="*/ 16 w 370"/>
                  <a:gd name="T57" fmla="*/ 24 h 439"/>
                  <a:gd name="T58" fmla="*/ 15 w 370"/>
                  <a:gd name="T59" fmla="*/ 25 h 439"/>
                  <a:gd name="T60" fmla="*/ 14 w 370"/>
                  <a:gd name="T61" fmla="*/ 26 h 439"/>
                  <a:gd name="T62" fmla="*/ 12 w 370"/>
                  <a:gd name="T63" fmla="*/ 26 h 439"/>
                  <a:gd name="T64" fmla="*/ 11 w 370"/>
                  <a:gd name="T65" fmla="*/ 27 h 439"/>
                  <a:gd name="T66" fmla="*/ 10 w 370"/>
                  <a:gd name="T67" fmla="*/ 27 h 439"/>
                  <a:gd name="T68" fmla="*/ 9 w 370"/>
                  <a:gd name="T69" fmla="*/ 27 h 439"/>
                  <a:gd name="T70" fmla="*/ 8 w 370"/>
                  <a:gd name="T71" fmla="*/ 26 h 439"/>
                  <a:gd name="T72" fmla="*/ 7 w 370"/>
                  <a:gd name="T73" fmla="*/ 25 h 439"/>
                  <a:gd name="T74" fmla="*/ 6 w 370"/>
                  <a:gd name="T75" fmla="*/ 24 h 439"/>
                  <a:gd name="T76" fmla="*/ 5 w 370"/>
                  <a:gd name="T77" fmla="*/ 23 h 439"/>
                  <a:gd name="T78" fmla="*/ 4 w 370"/>
                  <a:gd name="T79" fmla="*/ 23 h 439"/>
                  <a:gd name="T80" fmla="*/ 3 w 370"/>
                  <a:gd name="T81" fmla="*/ 23 h 439"/>
                  <a:gd name="T82" fmla="*/ 2 w 370"/>
                  <a:gd name="T83" fmla="*/ 22 h 4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0" h="439">
                    <a:moveTo>
                      <a:pt x="29" y="360"/>
                    </a:moveTo>
                    <a:lnTo>
                      <a:pt x="18" y="360"/>
                    </a:lnTo>
                    <a:lnTo>
                      <a:pt x="10" y="360"/>
                    </a:lnTo>
                    <a:lnTo>
                      <a:pt x="0" y="353"/>
                    </a:lnTo>
                    <a:lnTo>
                      <a:pt x="0" y="335"/>
                    </a:lnTo>
                    <a:lnTo>
                      <a:pt x="0" y="317"/>
                    </a:lnTo>
                    <a:lnTo>
                      <a:pt x="10" y="299"/>
                    </a:lnTo>
                    <a:lnTo>
                      <a:pt x="10" y="280"/>
                    </a:lnTo>
                    <a:lnTo>
                      <a:pt x="10" y="266"/>
                    </a:lnTo>
                    <a:lnTo>
                      <a:pt x="18" y="247"/>
                    </a:lnTo>
                    <a:lnTo>
                      <a:pt x="18" y="229"/>
                    </a:lnTo>
                    <a:lnTo>
                      <a:pt x="18" y="211"/>
                    </a:lnTo>
                    <a:lnTo>
                      <a:pt x="29" y="193"/>
                    </a:lnTo>
                    <a:lnTo>
                      <a:pt x="37" y="175"/>
                    </a:lnTo>
                    <a:lnTo>
                      <a:pt x="43" y="157"/>
                    </a:lnTo>
                    <a:lnTo>
                      <a:pt x="43" y="139"/>
                    </a:lnTo>
                    <a:lnTo>
                      <a:pt x="55" y="124"/>
                    </a:lnTo>
                    <a:lnTo>
                      <a:pt x="61" y="106"/>
                    </a:lnTo>
                    <a:lnTo>
                      <a:pt x="73" y="88"/>
                    </a:lnTo>
                    <a:lnTo>
                      <a:pt x="80" y="70"/>
                    </a:lnTo>
                    <a:lnTo>
                      <a:pt x="91" y="63"/>
                    </a:lnTo>
                    <a:lnTo>
                      <a:pt x="98" y="51"/>
                    </a:lnTo>
                    <a:lnTo>
                      <a:pt x="106" y="45"/>
                    </a:lnTo>
                    <a:lnTo>
                      <a:pt x="116" y="33"/>
                    </a:lnTo>
                    <a:lnTo>
                      <a:pt x="124" y="26"/>
                    </a:lnTo>
                    <a:lnTo>
                      <a:pt x="134" y="15"/>
                    </a:lnTo>
                    <a:lnTo>
                      <a:pt x="152" y="8"/>
                    </a:lnTo>
                    <a:lnTo>
                      <a:pt x="160" y="0"/>
                    </a:lnTo>
                    <a:lnTo>
                      <a:pt x="178" y="0"/>
                    </a:lnTo>
                    <a:lnTo>
                      <a:pt x="185" y="8"/>
                    </a:lnTo>
                    <a:lnTo>
                      <a:pt x="203" y="8"/>
                    </a:lnTo>
                    <a:lnTo>
                      <a:pt x="221" y="8"/>
                    </a:lnTo>
                    <a:lnTo>
                      <a:pt x="239" y="8"/>
                    </a:lnTo>
                    <a:lnTo>
                      <a:pt x="258" y="8"/>
                    </a:lnTo>
                    <a:lnTo>
                      <a:pt x="276" y="15"/>
                    </a:lnTo>
                    <a:lnTo>
                      <a:pt x="294" y="15"/>
                    </a:lnTo>
                    <a:lnTo>
                      <a:pt x="301" y="33"/>
                    </a:lnTo>
                    <a:lnTo>
                      <a:pt x="309" y="51"/>
                    </a:lnTo>
                    <a:lnTo>
                      <a:pt x="319" y="70"/>
                    </a:lnTo>
                    <a:lnTo>
                      <a:pt x="327" y="88"/>
                    </a:lnTo>
                    <a:lnTo>
                      <a:pt x="337" y="113"/>
                    </a:lnTo>
                    <a:lnTo>
                      <a:pt x="345" y="131"/>
                    </a:lnTo>
                    <a:lnTo>
                      <a:pt x="363" y="149"/>
                    </a:lnTo>
                    <a:lnTo>
                      <a:pt x="370" y="167"/>
                    </a:lnTo>
                    <a:lnTo>
                      <a:pt x="363" y="185"/>
                    </a:lnTo>
                    <a:lnTo>
                      <a:pt x="355" y="200"/>
                    </a:lnTo>
                    <a:lnTo>
                      <a:pt x="355" y="218"/>
                    </a:lnTo>
                    <a:lnTo>
                      <a:pt x="345" y="236"/>
                    </a:lnTo>
                    <a:lnTo>
                      <a:pt x="337" y="254"/>
                    </a:lnTo>
                    <a:lnTo>
                      <a:pt x="337" y="272"/>
                    </a:lnTo>
                    <a:lnTo>
                      <a:pt x="327" y="291"/>
                    </a:lnTo>
                    <a:lnTo>
                      <a:pt x="319" y="309"/>
                    </a:lnTo>
                    <a:lnTo>
                      <a:pt x="309" y="317"/>
                    </a:lnTo>
                    <a:lnTo>
                      <a:pt x="301" y="335"/>
                    </a:lnTo>
                    <a:lnTo>
                      <a:pt x="294" y="342"/>
                    </a:lnTo>
                    <a:lnTo>
                      <a:pt x="283" y="360"/>
                    </a:lnTo>
                    <a:lnTo>
                      <a:pt x="264" y="371"/>
                    </a:lnTo>
                    <a:lnTo>
                      <a:pt x="258" y="389"/>
                    </a:lnTo>
                    <a:lnTo>
                      <a:pt x="246" y="396"/>
                    </a:lnTo>
                    <a:lnTo>
                      <a:pt x="239" y="403"/>
                    </a:lnTo>
                    <a:lnTo>
                      <a:pt x="233" y="414"/>
                    </a:lnTo>
                    <a:lnTo>
                      <a:pt x="221" y="414"/>
                    </a:lnTo>
                    <a:lnTo>
                      <a:pt x="215" y="421"/>
                    </a:lnTo>
                    <a:lnTo>
                      <a:pt x="196" y="421"/>
                    </a:lnTo>
                    <a:lnTo>
                      <a:pt x="185" y="432"/>
                    </a:lnTo>
                    <a:lnTo>
                      <a:pt x="178" y="432"/>
                    </a:lnTo>
                    <a:lnTo>
                      <a:pt x="167" y="439"/>
                    </a:lnTo>
                    <a:lnTo>
                      <a:pt x="160" y="439"/>
                    </a:lnTo>
                    <a:lnTo>
                      <a:pt x="152" y="439"/>
                    </a:lnTo>
                    <a:lnTo>
                      <a:pt x="142" y="432"/>
                    </a:lnTo>
                    <a:lnTo>
                      <a:pt x="134" y="421"/>
                    </a:lnTo>
                    <a:lnTo>
                      <a:pt x="124" y="414"/>
                    </a:lnTo>
                    <a:lnTo>
                      <a:pt x="116" y="414"/>
                    </a:lnTo>
                    <a:lnTo>
                      <a:pt x="116" y="403"/>
                    </a:lnTo>
                    <a:lnTo>
                      <a:pt x="106" y="396"/>
                    </a:lnTo>
                    <a:lnTo>
                      <a:pt x="98" y="389"/>
                    </a:lnTo>
                    <a:lnTo>
                      <a:pt x="91" y="389"/>
                    </a:lnTo>
                    <a:lnTo>
                      <a:pt x="80" y="378"/>
                    </a:lnTo>
                    <a:lnTo>
                      <a:pt x="73" y="378"/>
                    </a:lnTo>
                    <a:lnTo>
                      <a:pt x="61" y="378"/>
                    </a:lnTo>
                    <a:lnTo>
                      <a:pt x="55" y="371"/>
                    </a:lnTo>
                    <a:lnTo>
                      <a:pt x="43" y="371"/>
                    </a:lnTo>
                    <a:lnTo>
                      <a:pt x="37" y="371"/>
                    </a:lnTo>
                    <a:lnTo>
                      <a:pt x="29" y="360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7" name="Freeform 735"/>
              <p:cNvSpPr>
                <a:spLocks/>
              </p:cNvSpPr>
              <p:nvPr/>
            </p:nvSpPr>
            <p:spPr bwMode="auto">
              <a:xfrm>
                <a:off x="3781" y="1373"/>
                <a:ext cx="69" cy="85"/>
              </a:xfrm>
              <a:custGeom>
                <a:avLst/>
                <a:gdLst>
                  <a:gd name="T0" fmla="*/ 1 w 276"/>
                  <a:gd name="T1" fmla="*/ 18 h 338"/>
                  <a:gd name="T2" fmla="*/ 0 w 276"/>
                  <a:gd name="T3" fmla="*/ 17 h 338"/>
                  <a:gd name="T4" fmla="*/ 1 w 276"/>
                  <a:gd name="T5" fmla="*/ 10 h 338"/>
                  <a:gd name="T6" fmla="*/ 4 w 276"/>
                  <a:gd name="T7" fmla="*/ 4 h 338"/>
                  <a:gd name="T8" fmla="*/ 7 w 276"/>
                  <a:gd name="T9" fmla="*/ 0 h 338"/>
                  <a:gd name="T10" fmla="*/ 14 w 276"/>
                  <a:gd name="T11" fmla="*/ 1 h 338"/>
                  <a:gd name="T12" fmla="*/ 17 w 276"/>
                  <a:gd name="T13" fmla="*/ 8 h 338"/>
                  <a:gd name="T14" fmla="*/ 15 w 276"/>
                  <a:gd name="T15" fmla="*/ 15 h 338"/>
                  <a:gd name="T16" fmla="*/ 11 w 276"/>
                  <a:gd name="T17" fmla="*/ 20 h 338"/>
                  <a:gd name="T18" fmla="*/ 7 w 276"/>
                  <a:gd name="T19" fmla="*/ 21 h 338"/>
                  <a:gd name="T20" fmla="*/ 5 w 276"/>
                  <a:gd name="T21" fmla="*/ 19 h 338"/>
                  <a:gd name="T22" fmla="*/ 1 w 276"/>
                  <a:gd name="T23" fmla="*/ 18 h 3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6" h="338">
                    <a:moveTo>
                      <a:pt x="19" y="277"/>
                    </a:moveTo>
                    <a:lnTo>
                      <a:pt x="0" y="266"/>
                    </a:lnTo>
                    <a:lnTo>
                      <a:pt x="11" y="160"/>
                    </a:lnTo>
                    <a:lnTo>
                      <a:pt x="55" y="55"/>
                    </a:lnTo>
                    <a:lnTo>
                      <a:pt x="116" y="0"/>
                    </a:lnTo>
                    <a:lnTo>
                      <a:pt x="215" y="19"/>
                    </a:lnTo>
                    <a:lnTo>
                      <a:pt x="276" y="124"/>
                    </a:lnTo>
                    <a:lnTo>
                      <a:pt x="240" y="233"/>
                    </a:lnTo>
                    <a:lnTo>
                      <a:pt x="178" y="309"/>
                    </a:lnTo>
                    <a:lnTo>
                      <a:pt x="116" y="338"/>
                    </a:lnTo>
                    <a:lnTo>
                      <a:pt x="73" y="295"/>
                    </a:lnTo>
                    <a:lnTo>
                      <a:pt x="19" y="27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8" name="Freeform 736"/>
              <p:cNvSpPr>
                <a:spLocks/>
              </p:cNvSpPr>
              <p:nvPr/>
            </p:nvSpPr>
            <p:spPr bwMode="auto">
              <a:xfrm>
                <a:off x="3856" y="1749"/>
                <a:ext cx="329" cy="293"/>
              </a:xfrm>
              <a:custGeom>
                <a:avLst/>
                <a:gdLst>
                  <a:gd name="T0" fmla="*/ 18 w 1314"/>
                  <a:gd name="T1" fmla="*/ 4 h 1172"/>
                  <a:gd name="T2" fmla="*/ 20 w 1314"/>
                  <a:gd name="T3" fmla="*/ 0 h 1172"/>
                  <a:gd name="T4" fmla="*/ 46 w 1314"/>
                  <a:gd name="T5" fmla="*/ 7 h 1172"/>
                  <a:gd name="T6" fmla="*/ 71 w 1314"/>
                  <a:gd name="T7" fmla="*/ 21 h 1172"/>
                  <a:gd name="T8" fmla="*/ 82 w 1314"/>
                  <a:gd name="T9" fmla="*/ 38 h 1172"/>
                  <a:gd name="T10" fmla="*/ 76 w 1314"/>
                  <a:gd name="T11" fmla="*/ 62 h 1172"/>
                  <a:gd name="T12" fmla="*/ 46 w 1314"/>
                  <a:gd name="T13" fmla="*/ 73 h 1172"/>
                  <a:gd name="T14" fmla="*/ 21 w 1314"/>
                  <a:gd name="T15" fmla="*/ 61 h 1172"/>
                  <a:gd name="T16" fmla="*/ 4 w 1314"/>
                  <a:gd name="T17" fmla="*/ 44 h 1172"/>
                  <a:gd name="T18" fmla="*/ 0 w 1314"/>
                  <a:gd name="T19" fmla="*/ 28 h 1172"/>
                  <a:gd name="T20" fmla="*/ 12 w 1314"/>
                  <a:gd name="T21" fmla="*/ 17 h 1172"/>
                  <a:gd name="T22" fmla="*/ 18 w 1314"/>
                  <a:gd name="T23" fmla="*/ 4 h 11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4" h="1172">
                    <a:moveTo>
                      <a:pt x="290" y="69"/>
                    </a:moveTo>
                    <a:lnTo>
                      <a:pt x="316" y="0"/>
                    </a:lnTo>
                    <a:lnTo>
                      <a:pt x="740" y="112"/>
                    </a:lnTo>
                    <a:lnTo>
                      <a:pt x="1139" y="334"/>
                    </a:lnTo>
                    <a:lnTo>
                      <a:pt x="1314" y="610"/>
                    </a:lnTo>
                    <a:lnTo>
                      <a:pt x="1216" y="987"/>
                    </a:lnTo>
                    <a:lnTo>
                      <a:pt x="740" y="1172"/>
                    </a:lnTo>
                    <a:lnTo>
                      <a:pt x="334" y="969"/>
                    </a:lnTo>
                    <a:lnTo>
                      <a:pt x="69" y="697"/>
                    </a:lnTo>
                    <a:lnTo>
                      <a:pt x="0" y="438"/>
                    </a:lnTo>
                    <a:lnTo>
                      <a:pt x="186" y="272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9" name="Freeform 737"/>
              <p:cNvSpPr>
                <a:spLocks/>
              </p:cNvSpPr>
              <p:nvPr/>
            </p:nvSpPr>
            <p:spPr bwMode="auto">
              <a:xfrm>
                <a:off x="3861" y="1753"/>
                <a:ext cx="299" cy="269"/>
              </a:xfrm>
              <a:custGeom>
                <a:avLst/>
                <a:gdLst>
                  <a:gd name="T0" fmla="*/ 16 w 1198"/>
                  <a:gd name="T1" fmla="*/ 3 h 1073"/>
                  <a:gd name="T2" fmla="*/ 17 w 1198"/>
                  <a:gd name="T3" fmla="*/ 2 h 1073"/>
                  <a:gd name="T4" fmla="*/ 18 w 1198"/>
                  <a:gd name="T5" fmla="*/ 2 h 1073"/>
                  <a:gd name="T6" fmla="*/ 18 w 1198"/>
                  <a:gd name="T7" fmla="*/ 1 h 1073"/>
                  <a:gd name="T8" fmla="*/ 21 w 1198"/>
                  <a:gd name="T9" fmla="*/ 1 h 1073"/>
                  <a:gd name="T10" fmla="*/ 27 w 1198"/>
                  <a:gd name="T11" fmla="*/ 2 h 1073"/>
                  <a:gd name="T12" fmla="*/ 33 w 1198"/>
                  <a:gd name="T13" fmla="*/ 4 h 1073"/>
                  <a:gd name="T14" fmla="*/ 39 w 1198"/>
                  <a:gd name="T15" fmla="*/ 6 h 1073"/>
                  <a:gd name="T16" fmla="*/ 45 w 1198"/>
                  <a:gd name="T17" fmla="*/ 8 h 1073"/>
                  <a:gd name="T18" fmla="*/ 50 w 1198"/>
                  <a:gd name="T19" fmla="*/ 11 h 1073"/>
                  <a:gd name="T20" fmla="*/ 57 w 1198"/>
                  <a:gd name="T21" fmla="*/ 14 h 1073"/>
                  <a:gd name="T22" fmla="*/ 62 w 1198"/>
                  <a:gd name="T23" fmla="*/ 18 h 1073"/>
                  <a:gd name="T24" fmla="*/ 66 w 1198"/>
                  <a:gd name="T25" fmla="*/ 21 h 1073"/>
                  <a:gd name="T26" fmla="*/ 69 w 1198"/>
                  <a:gd name="T27" fmla="*/ 25 h 1073"/>
                  <a:gd name="T28" fmla="*/ 71 w 1198"/>
                  <a:gd name="T29" fmla="*/ 29 h 1073"/>
                  <a:gd name="T30" fmla="*/ 74 w 1198"/>
                  <a:gd name="T31" fmla="*/ 33 h 1073"/>
                  <a:gd name="T32" fmla="*/ 74 w 1198"/>
                  <a:gd name="T33" fmla="*/ 37 h 1073"/>
                  <a:gd name="T34" fmla="*/ 73 w 1198"/>
                  <a:gd name="T35" fmla="*/ 43 h 1073"/>
                  <a:gd name="T36" fmla="*/ 71 w 1198"/>
                  <a:gd name="T37" fmla="*/ 48 h 1073"/>
                  <a:gd name="T38" fmla="*/ 70 w 1198"/>
                  <a:gd name="T39" fmla="*/ 54 h 1073"/>
                  <a:gd name="T40" fmla="*/ 66 w 1198"/>
                  <a:gd name="T41" fmla="*/ 58 h 1073"/>
                  <a:gd name="T42" fmla="*/ 59 w 1198"/>
                  <a:gd name="T43" fmla="*/ 61 h 1073"/>
                  <a:gd name="T44" fmla="*/ 53 w 1198"/>
                  <a:gd name="T45" fmla="*/ 63 h 1073"/>
                  <a:gd name="T46" fmla="*/ 46 w 1198"/>
                  <a:gd name="T47" fmla="*/ 66 h 1073"/>
                  <a:gd name="T48" fmla="*/ 40 w 1198"/>
                  <a:gd name="T49" fmla="*/ 66 h 1073"/>
                  <a:gd name="T50" fmla="*/ 33 w 1198"/>
                  <a:gd name="T51" fmla="*/ 63 h 1073"/>
                  <a:gd name="T52" fmla="*/ 28 w 1198"/>
                  <a:gd name="T53" fmla="*/ 60 h 1073"/>
                  <a:gd name="T54" fmla="*/ 22 w 1198"/>
                  <a:gd name="T55" fmla="*/ 57 h 1073"/>
                  <a:gd name="T56" fmla="*/ 18 w 1198"/>
                  <a:gd name="T57" fmla="*/ 54 h 1073"/>
                  <a:gd name="T58" fmla="*/ 13 w 1198"/>
                  <a:gd name="T59" fmla="*/ 50 h 1073"/>
                  <a:gd name="T60" fmla="*/ 10 w 1198"/>
                  <a:gd name="T61" fmla="*/ 46 h 1073"/>
                  <a:gd name="T62" fmla="*/ 6 w 1198"/>
                  <a:gd name="T63" fmla="*/ 42 h 1073"/>
                  <a:gd name="T64" fmla="*/ 3 w 1198"/>
                  <a:gd name="T65" fmla="*/ 38 h 1073"/>
                  <a:gd name="T66" fmla="*/ 2 w 1198"/>
                  <a:gd name="T67" fmla="*/ 34 h 1073"/>
                  <a:gd name="T68" fmla="*/ 1 w 1198"/>
                  <a:gd name="T69" fmla="*/ 30 h 1073"/>
                  <a:gd name="T70" fmla="*/ 0 w 1198"/>
                  <a:gd name="T71" fmla="*/ 27 h 1073"/>
                  <a:gd name="T72" fmla="*/ 1 w 1198"/>
                  <a:gd name="T73" fmla="*/ 24 h 1073"/>
                  <a:gd name="T74" fmla="*/ 4 w 1198"/>
                  <a:gd name="T75" fmla="*/ 21 h 1073"/>
                  <a:gd name="T76" fmla="*/ 6 w 1198"/>
                  <a:gd name="T77" fmla="*/ 19 h 1073"/>
                  <a:gd name="T78" fmla="*/ 9 w 1198"/>
                  <a:gd name="T79" fmla="*/ 17 h 1073"/>
                  <a:gd name="T80" fmla="*/ 11 w 1198"/>
                  <a:gd name="T81" fmla="*/ 14 h 1073"/>
                  <a:gd name="T82" fmla="*/ 13 w 1198"/>
                  <a:gd name="T83" fmla="*/ 11 h 1073"/>
                  <a:gd name="T84" fmla="*/ 14 w 1198"/>
                  <a:gd name="T85" fmla="*/ 8 h 1073"/>
                  <a:gd name="T86" fmla="*/ 15 w 1198"/>
                  <a:gd name="T87" fmla="*/ 6 h 10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98" h="1073">
                    <a:moveTo>
                      <a:pt x="265" y="62"/>
                    </a:moveTo>
                    <a:lnTo>
                      <a:pt x="265" y="51"/>
                    </a:lnTo>
                    <a:lnTo>
                      <a:pt x="272" y="44"/>
                    </a:lnTo>
                    <a:lnTo>
                      <a:pt x="272" y="33"/>
                    </a:lnTo>
                    <a:lnTo>
                      <a:pt x="272" y="26"/>
                    </a:lnTo>
                    <a:lnTo>
                      <a:pt x="283" y="26"/>
                    </a:lnTo>
                    <a:lnTo>
                      <a:pt x="283" y="15"/>
                    </a:lnTo>
                    <a:lnTo>
                      <a:pt x="290" y="8"/>
                    </a:lnTo>
                    <a:lnTo>
                      <a:pt x="290" y="0"/>
                    </a:lnTo>
                    <a:lnTo>
                      <a:pt x="346" y="8"/>
                    </a:lnTo>
                    <a:lnTo>
                      <a:pt x="389" y="26"/>
                    </a:lnTo>
                    <a:lnTo>
                      <a:pt x="432" y="33"/>
                    </a:lnTo>
                    <a:lnTo>
                      <a:pt x="483" y="51"/>
                    </a:lnTo>
                    <a:lnTo>
                      <a:pt x="531" y="62"/>
                    </a:lnTo>
                    <a:lnTo>
                      <a:pt x="582" y="76"/>
                    </a:lnTo>
                    <a:lnTo>
                      <a:pt x="625" y="87"/>
                    </a:lnTo>
                    <a:lnTo>
                      <a:pt x="672" y="94"/>
                    </a:lnTo>
                    <a:lnTo>
                      <a:pt x="722" y="123"/>
                    </a:lnTo>
                    <a:lnTo>
                      <a:pt x="766" y="148"/>
                    </a:lnTo>
                    <a:lnTo>
                      <a:pt x="809" y="174"/>
                    </a:lnTo>
                    <a:lnTo>
                      <a:pt x="857" y="203"/>
                    </a:lnTo>
                    <a:lnTo>
                      <a:pt x="908" y="229"/>
                    </a:lnTo>
                    <a:lnTo>
                      <a:pt x="951" y="254"/>
                    </a:lnTo>
                    <a:lnTo>
                      <a:pt x="999" y="280"/>
                    </a:lnTo>
                    <a:lnTo>
                      <a:pt x="1042" y="308"/>
                    </a:lnTo>
                    <a:lnTo>
                      <a:pt x="1060" y="334"/>
                    </a:lnTo>
                    <a:lnTo>
                      <a:pt x="1085" y="371"/>
                    </a:lnTo>
                    <a:lnTo>
                      <a:pt x="1103" y="395"/>
                    </a:lnTo>
                    <a:lnTo>
                      <a:pt x="1121" y="432"/>
                    </a:lnTo>
                    <a:lnTo>
                      <a:pt x="1147" y="457"/>
                    </a:lnTo>
                    <a:lnTo>
                      <a:pt x="1165" y="493"/>
                    </a:lnTo>
                    <a:lnTo>
                      <a:pt x="1184" y="519"/>
                    </a:lnTo>
                    <a:lnTo>
                      <a:pt x="1198" y="544"/>
                    </a:lnTo>
                    <a:lnTo>
                      <a:pt x="1190" y="592"/>
                    </a:lnTo>
                    <a:lnTo>
                      <a:pt x="1184" y="635"/>
                    </a:lnTo>
                    <a:lnTo>
                      <a:pt x="1172" y="679"/>
                    </a:lnTo>
                    <a:lnTo>
                      <a:pt x="1165" y="722"/>
                    </a:lnTo>
                    <a:lnTo>
                      <a:pt x="1147" y="765"/>
                    </a:lnTo>
                    <a:lnTo>
                      <a:pt x="1136" y="809"/>
                    </a:lnTo>
                    <a:lnTo>
                      <a:pt x="1129" y="852"/>
                    </a:lnTo>
                    <a:lnTo>
                      <a:pt x="1121" y="900"/>
                    </a:lnTo>
                    <a:lnTo>
                      <a:pt x="1060" y="925"/>
                    </a:lnTo>
                    <a:lnTo>
                      <a:pt x="1006" y="943"/>
                    </a:lnTo>
                    <a:lnTo>
                      <a:pt x="951" y="969"/>
                    </a:lnTo>
                    <a:lnTo>
                      <a:pt x="900" y="987"/>
                    </a:lnTo>
                    <a:lnTo>
                      <a:pt x="846" y="1005"/>
                    </a:lnTo>
                    <a:lnTo>
                      <a:pt x="795" y="1030"/>
                    </a:lnTo>
                    <a:lnTo>
                      <a:pt x="734" y="1049"/>
                    </a:lnTo>
                    <a:lnTo>
                      <a:pt x="679" y="1073"/>
                    </a:lnTo>
                    <a:lnTo>
                      <a:pt x="636" y="1049"/>
                    </a:lnTo>
                    <a:lnTo>
                      <a:pt x="592" y="1024"/>
                    </a:lnTo>
                    <a:lnTo>
                      <a:pt x="537" y="1005"/>
                    </a:lnTo>
                    <a:lnTo>
                      <a:pt x="494" y="979"/>
                    </a:lnTo>
                    <a:lnTo>
                      <a:pt x="450" y="951"/>
                    </a:lnTo>
                    <a:lnTo>
                      <a:pt x="407" y="933"/>
                    </a:lnTo>
                    <a:lnTo>
                      <a:pt x="353" y="907"/>
                    </a:lnTo>
                    <a:lnTo>
                      <a:pt x="308" y="889"/>
                    </a:lnTo>
                    <a:lnTo>
                      <a:pt x="283" y="852"/>
                    </a:lnTo>
                    <a:lnTo>
                      <a:pt x="247" y="820"/>
                    </a:lnTo>
                    <a:lnTo>
                      <a:pt x="218" y="791"/>
                    </a:lnTo>
                    <a:lnTo>
                      <a:pt x="186" y="758"/>
                    </a:lnTo>
                    <a:lnTo>
                      <a:pt x="156" y="729"/>
                    </a:lnTo>
                    <a:lnTo>
                      <a:pt x="124" y="697"/>
                    </a:lnTo>
                    <a:lnTo>
                      <a:pt x="95" y="661"/>
                    </a:lnTo>
                    <a:lnTo>
                      <a:pt x="62" y="635"/>
                    </a:lnTo>
                    <a:lnTo>
                      <a:pt x="51" y="598"/>
                    </a:lnTo>
                    <a:lnTo>
                      <a:pt x="44" y="573"/>
                    </a:lnTo>
                    <a:lnTo>
                      <a:pt x="33" y="544"/>
                    </a:lnTo>
                    <a:lnTo>
                      <a:pt x="26" y="519"/>
                    </a:lnTo>
                    <a:lnTo>
                      <a:pt x="18" y="483"/>
                    </a:lnTo>
                    <a:lnTo>
                      <a:pt x="18" y="457"/>
                    </a:lnTo>
                    <a:lnTo>
                      <a:pt x="8" y="432"/>
                    </a:lnTo>
                    <a:lnTo>
                      <a:pt x="0" y="395"/>
                    </a:lnTo>
                    <a:lnTo>
                      <a:pt x="18" y="377"/>
                    </a:lnTo>
                    <a:lnTo>
                      <a:pt x="33" y="359"/>
                    </a:lnTo>
                    <a:lnTo>
                      <a:pt x="62" y="341"/>
                    </a:lnTo>
                    <a:lnTo>
                      <a:pt x="80" y="326"/>
                    </a:lnTo>
                    <a:lnTo>
                      <a:pt x="105" y="308"/>
                    </a:lnTo>
                    <a:lnTo>
                      <a:pt x="124" y="290"/>
                    </a:lnTo>
                    <a:lnTo>
                      <a:pt x="142" y="272"/>
                    </a:lnTo>
                    <a:lnTo>
                      <a:pt x="168" y="247"/>
                    </a:lnTo>
                    <a:lnTo>
                      <a:pt x="175" y="229"/>
                    </a:lnTo>
                    <a:lnTo>
                      <a:pt x="186" y="203"/>
                    </a:lnTo>
                    <a:lnTo>
                      <a:pt x="204" y="174"/>
                    </a:lnTo>
                    <a:lnTo>
                      <a:pt x="211" y="156"/>
                    </a:lnTo>
                    <a:lnTo>
                      <a:pt x="229" y="130"/>
                    </a:lnTo>
                    <a:lnTo>
                      <a:pt x="236" y="105"/>
                    </a:lnTo>
                    <a:lnTo>
                      <a:pt x="247" y="87"/>
                    </a:lnTo>
                    <a:lnTo>
                      <a:pt x="265" y="62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0" name="Freeform 738"/>
              <p:cNvSpPr>
                <a:spLocks/>
              </p:cNvSpPr>
              <p:nvPr/>
            </p:nvSpPr>
            <p:spPr bwMode="auto">
              <a:xfrm>
                <a:off x="3863" y="1757"/>
                <a:ext cx="276" cy="243"/>
              </a:xfrm>
              <a:custGeom>
                <a:avLst/>
                <a:gdLst>
                  <a:gd name="T0" fmla="*/ 16 w 1103"/>
                  <a:gd name="T1" fmla="*/ 3 h 972"/>
                  <a:gd name="T2" fmla="*/ 16 w 1103"/>
                  <a:gd name="T3" fmla="*/ 2 h 972"/>
                  <a:gd name="T4" fmla="*/ 17 w 1103"/>
                  <a:gd name="T5" fmla="*/ 1 h 972"/>
                  <a:gd name="T6" fmla="*/ 17 w 1103"/>
                  <a:gd name="T7" fmla="*/ 0 h 972"/>
                  <a:gd name="T8" fmla="*/ 23 w 1103"/>
                  <a:gd name="T9" fmla="*/ 1 h 972"/>
                  <a:gd name="T10" fmla="*/ 28 w 1103"/>
                  <a:gd name="T11" fmla="*/ 3 h 972"/>
                  <a:gd name="T12" fmla="*/ 33 w 1103"/>
                  <a:gd name="T13" fmla="*/ 4 h 972"/>
                  <a:gd name="T14" fmla="*/ 39 w 1103"/>
                  <a:gd name="T15" fmla="*/ 6 h 972"/>
                  <a:gd name="T16" fmla="*/ 44 w 1103"/>
                  <a:gd name="T17" fmla="*/ 8 h 972"/>
                  <a:gd name="T18" fmla="*/ 49 w 1103"/>
                  <a:gd name="T19" fmla="*/ 12 h 972"/>
                  <a:gd name="T20" fmla="*/ 55 w 1103"/>
                  <a:gd name="T21" fmla="*/ 15 h 972"/>
                  <a:gd name="T22" fmla="*/ 60 w 1103"/>
                  <a:gd name="T23" fmla="*/ 17 h 972"/>
                  <a:gd name="T24" fmla="*/ 62 w 1103"/>
                  <a:gd name="T25" fmla="*/ 21 h 972"/>
                  <a:gd name="T26" fmla="*/ 65 w 1103"/>
                  <a:gd name="T27" fmla="*/ 24 h 972"/>
                  <a:gd name="T28" fmla="*/ 67 w 1103"/>
                  <a:gd name="T29" fmla="*/ 28 h 972"/>
                  <a:gd name="T30" fmla="*/ 69 w 1103"/>
                  <a:gd name="T31" fmla="*/ 31 h 972"/>
                  <a:gd name="T32" fmla="*/ 68 w 1103"/>
                  <a:gd name="T33" fmla="*/ 36 h 972"/>
                  <a:gd name="T34" fmla="*/ 66 w 1103"/>
                  <a:gd name="T35" fmla="*/ 41 h 972"/>
                  <a:gd name="T36" fmla="*/ 65 w 1103"/>
                  <a:gd name="T37" fmla="*/ 47 h 972"/>
                  <a:gd name="T38" fmla="*/ 64 w 1103"/>
                  <a:gd name="T39" fmla="*/ 52 h 972"/>
                  <a:gd name="T40" fmla="*/ 58 w 1103"/>
                  <a:gd name="T41" fmla="*/ 54 h 972"/>
                  <a:gd name="T42" fmla="*/ 51 w 1103"/>
                  <a:gd name="T43" fmla="*/ 56 h 972"/>
                  <a:gd name="T44" fmla="*/ 46 w 1103"/>
                  <a:gd name="T45" fmla="*/ 59 h 972"/>
                  <a:gd name="T46" fmla="*/ 39 w 1103"/>
                  <a:gd name="T47" fmla="*/ 61 h 972"/>
                  <a:gd name="T48" fmla="*/ 34 w 1103"/>
                  <a:gd name="T49" fmla="*/ 58 h 972"/>
                  <a:gd name="T50" fmla="*/ 29 w 1103"/>
                  <a:gd name="T51" fmla="*/ 56 h 972"/>
                  <a:gd name="T52" fmla="*/ 23 w 1103"/>
                  <a:gd name="T53" fmla="*/ 53 h 972"/>
                  <a:gd name="T54" fmla="*/ 18 w 1103"/>
                  <a:gd name="T55" fmla="*/ 50 h 972"/>
                  <a:gd name="T56" fmla="*/ 14 w 1103"/>
                  <a:gd name="T57" fmla="*/ 47 h 972"/>
                  <a:gd name="T58" fmla="*/ 11 w 1103"/>
                  <a:gd name="T59" fmla="*/ 43 h 972"/>
                  <a:gd name="T60" fmla="*/ 8 w 1103"/>
                  <a:gd name="T61" fmla="*/ 39 h 972"/>
                  <a:gd name="T62" fmla="*/ 4 w 1103"/>
                  <a:gd name="T63" fmla="*/ 36 h 972"/>
                  <a:gd name="T64" fmla="*/ 4 w 1103"/>
                  <a:gd name="T65" fmla="*/ 33 h 972"/>
                  <a:gd name="T66" fmla="*/ 2 w 1103"/>
                  <a:gd name="T67" fmla="*/ 29 h 972"/>
                  <a:gd name="T68" fmla="*/ 1 w 1103"/>
                  <a:gd name="T69" fmla="*/ 26 h 972"/>
                  <a:gd name="T70" fmla="*/ 0 w 1103"/>
                  <a:gd name="T71" fmla="*/ 23 h 972"/>
                  <a:gd name="T72" fmla="*/ 3 w 1103"/>
                  <a:gd name="T73" fmla="*/ 21 h 972"/>
                  <a:gd name="T74" fmla="*/ 5 w 1103"/>
                  <a:gd name="T75" fmla="*/ 18 h 972"/>
                  <a:gd name="T76" fmla="*/ 7 w 1103"/>
                  <a:gd name="T77" fmla="*/ 16 h 972"/>
                  <a:gd name="T78" fmla="*/ 10 w 1103"/>
                  <a:gd name="T79" fmla="*/ 14 h 972"/>
                  <a:gd name="T80" fmla="*/ 11 w 1103"/>
                  <a:gd name="T81" fmla="*/ 12 h 972"/>
                  <a:gd name="T82" fmla="*/ 13 w 1103"/>
                  <a:gd name="T83" fmla="*/ 9 h 972"/>
                  <a:gd name="T84" fmla="*/ 14 w 1103"/>
                  <a:gd name="T85" fmla="*/ 6 h 972"/>
                  <a:gd name="T86" fmla="*/ 16 w 1103"/>
                  <a:gd name="T87" fmla="*/ 4 h 9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3" h="972">
                    <a:moveTo>
                      <a:pt x="246" y="54"/>
                    </a:moveTo>
                    <a:lnTo>
                      <a:pt x="246" y="47"/>
                    </a:lnTo>
                    <a:lnTo>
                      <a:pt x="257" y="36"/>
                    </a:lnTo>
                    <a:lnTo>
                      <a:pt x="257" y="29"/>
                    </a:lnTo>
                    <a:lnTo>
                      <a:pt x="264" y="18"/>
                    </a:lnTo>
                    <a:lnTo>
                      <a:pt x="264" y="11"/>
                    </a:lnTo>
                    <a:lnTo>
                      <a:pt x="264" y="0"/>
                    </a:lnTo>
                    <a:lnTo>
                      <a:pt x="275" y="0"/>
                    </a:lnTo>
                    <a:lnTo>
                      <a:pt x="320" y="11"/>
                    </a:lnTo>
                    <a:lnTo>
                      <a:pt x="363" y="18"/>
                    </a:lnTo>
                    <a:lnTo>
                      <a:pt x="406" y="36"/>
                    </a:lnTo>
                    <a:lnTo>
                      <a:pt x="450" y="47"/>
                    </a:lnTo>
                    <a:lnTo>
                      <a:pt x="486" y="54"/>
                    </a:lnTo>
                    <a:lnTo>
                      <a:pt x="529" y="61"/>
                    </a:lnTo>
                    <a:lnTo>
                      <a:pt x="574" y="79"/>
                    </a:lnTo>
                    <a:lnTo>
                      <a:pt x="617" y="90"/>
                    </a:lnTo>
                    <a:lnTo>
                      <a:pt x="664" y="115"/>
                    </a:lnTo>
                    <a:lnTo>
                      <a:pt x="707" y="133"/>
                    </a:lnTo>
                    <a:lnTo>
                      <a:pt x="740" y="159"/>
                    </a:lnTo>
                    <a:lnTo>
                      <a:pt x="787" y="188"/>
                    </a:lnTo>
                    <a:lnTo>
                      <a:pt x="831" y="202"/>
                    </a:lnTo>
                    <a:lnTo>
                      <a:pt x="874" y="232"/>
                    </a:lnTo>
                    <a:lnTo>
                      <a:pt x="910" y="257"/>
                    </a:lnTo>
                    <a:lnTo>
                      <a:pt x="955" y="275"/>
                    </a:lnTo>
                    <a:lnTo>
                      <a:pt x="973" y="301"/>
                    </a:lnTo>
                    <a:lnTo>
                      <a:pt x="991" y="337"/>
                    </a:lnTo>
                    <a:lnTo>
                      <a:pt x="1004" y="362"/>
                    </a:lnTo>
                    <a:lnTo>
                      <a:pt x="1034" y="387"/>
                    </a:lnTo>
                    <a:lnTo>
                      <a:pt x="1052" y="417"/>
                    </a:lnTo>
                    <a:lnTo>
                      <a:pt x="1067" y="442"/>
                    </a:lnTo>
                    <a:lnTo>
                      <a:pt x="1085" y="468"/>
                    </a:lnTo>
                    <a:lnTo>
                      <a:pt x="1103" y="496"/>
                    </a:lnTo>
                    <a:lnTo>
                      <a:pt x="1095" y="540"/>
                    </a:lnTo>
                    <a:lnTo>
                      <a:pt x="1085" y="577"/>
                    </a:lnTo>
                    <a:lnTo>
                      <a:pt x="1067" y="620"/>
                    </a:lnTo>
                    <a:lnTo>
                      <a:pt x="1059" y="653"/>
                    </a:lnTo>
                    <a:lnTo>
                      <a:pt x="1052" y="700"/>
                    </a:lnTo>
                    <a:lnTo>
                      <a:pt x="1041" y="743"/>
                    </a:lnTo>
                    <a:lnTo>
                      <a:pt x="1034" y="776"/>
                    </a:lnTo>
                    <a:lnTo>
                      <a:pt x="1023" y="823"/>
                    </a:lnTo>
                    <a:lnTo>
                      <a:pt x="973" y="837"/>
                    </a:lnTo>
                    <a:lnTo>
                      <a:pt x="925" y="856"/>
                    </a:lnTo>
                    <a:lnTo>
                      <a:pt x="874" y="874"/>
                    </a:lnTo>
                    <a:lnTo>
                      <a:pt x="820" y="892"/>
                    </a:lnTo>
                    <a:lnTo>
                      <a:pt x="777" y="918"/>
                    </a:lnTo>
                    <a:lnTo>
                      <a:pt x="726" y="936"/>
                    </a:lnTo>
                    <a:lnTo>
                      <a:pt x="678" y="954"/>
                    </a:lnTo>
                    <a:lnTo>
                      <a:pt x="628" y="972"/>
                    </a:lnTo>
                    <a:lnTo>
                      <a:pt x="584" y="954"/>
                    </a:lnTo>
                    <a:lnTo>
                      <a:pt x="537" y="928"/>
                    </a:lnTo>
                    <a:lnTo>
                      <a:pt x="504" y="910"/>
                    </a:lnTo>
                    <a:lnTo>
                      <a:pt x="460" y="892"/>
                    </a:lnTo>
                    <a:lnTo>
                      <a:pt x="414" y="867"/>
                    </a:lnTo>
                    <a:lnTo>
                      <a:pt x="370" y="849"/>
                    </a:lnTo>
                    <a:lnTo>
                      <a:pt x="326" y="823"/>
                    </a:lnTo>
                    <a:lnTo>
                      <a:pt x="290" y="805"/>
                    </a:lnTo>
                    <a:lnTo>
                      <a:pt x="257" y="776"/>
                    </a:lnTo>
                    <a:lnTo>
                      <a:pt x="228" y="743"/>
                    </a:lnTo>
                    <a:lnTo>
                      <a:pt x="203" y="714"/>
                    </a:lnTo>
                    <a:lnTo>
                      <a:pt x="178" y="689"/>
                    </a:lnTo>
                    <a:lnTo>
                      <a:pt x="148" y="664"/>
                    </a:lnTo>
                    <a:lnTo>
                      <a:pt x="124" y="628"/>
                    </a:lnTo>
                    <a:lnTo>
                      <a:pt x="87" y="602"/>
                    </a:lnTo>
                    <a:lnTo>
                      <a:pt x="61" y="577"/>
                    </a:lnTo>
                    <a:lnTo>
                      <a:pt x="54" y="547"/>
                    </a:lnTo>
                    <a:lnTo>
                      <a:pt x="54" y="522"/>
                    </a:lnTo>
                    <a:lnTo>
                      <a:pt x="43" y="496"/>
                    </a:lnTo>
                    <a:lnTo>
                      <a:pt x="36" y="468"/>
                    </a:lnTo>
                    <a:lnTo>
                      <a:pt x="25" y="442"/>
                    </a:lnTo>
                    <a:lnTo>
                      <a:pt x="18" y="417"/>
                    </a:lnTo>
                    <a:lnTo>
                      <a:pt x="10" y="387"/>
                    </a:lnTo>
                    <a:lnTo>
                      <a:pt x="0" y="362"/>
                    </a:lnTo>
                    <a:lnTo>
                      <a:pt x="25" y="344"/>
                    </a:lnTo>
                    <a:lnTo>
                      <a:pt x="43" y="326"/>
                    </a:lnTo>
                    <a:lnTo>
                      <a:pt x="61" y="311"/>
                    </a:lnTo>
                    <a:lnTo>
                      <a:pt x="79" y="293"/>
                    </a:lnTo>
                    <a:lnTo>
                      <a:pt x="97" y="275"/>
                    </a:lnTo>
                    <a:lnTo>
                      <a:pt x="116" y="257"/>
                    </a:lnTo>
                    <a:lnTo>
                      <a:pt x="142" y="239"/>
                    </a:lnTo>
                    <a:lnTo>
                      <a:pt x="160" y="221"/>
                    </a:lnTo>
                    <a:lnTo>
                      <a:pt x="167" y="202"/>
                    </a:lnTo>
                    <a:lnTo>
                      <a:pt x="178" y="188"/>
                    </a:lnTo>
                    <a:lnTo>
                      <a:pt x="196" y="159"/>
                    </a:lnTo>
                    <a:lnTo>
                      <a:pt x="203" y="141"/>
                    </a:lnTo>
                    <a:lnTo>
                      <a:pt x="210" y="115"/>
                    </a:lnTo>
                    <a:lnTo>
                      <a:pt x="221" y="97"/>
                    </a:lnTo>
                    <a:lnTo>
                      <a:pt x="239" y="72"/>
                    </a:lnTo>
                    <a:lnTo>
                      <a:pt x="246" y="54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1" name="Freeform 739"/>
              <p:cNvSpPr>
                <a:spLocks/>
              </p:cNvSpPr>
              <p:nvPr/>
            </p:nvSpPr>
            <p:spPr bwMode="auto">
              <a:xfrm>
                <a:off x="3867" y="1760"/>
                <a:ext cx="247" cy="220"/>
              </a:xfrm>
              <a:custGeom>
                <a:avLst/>
                <a:gdLst>
                  <a:gd name="T0" fmla="*/ 14 w 986"/>
                  <a:gd name="T1" fmla="*/ 3 h 881"/>
                  <a:gd name="T2" fmla="*/ 14 w 986"/>
                  <a:gd name="T3" fmla="*/ 1 h 881"/>
                  <a:gd name="T4" fmla="*/ 15 w 986"/>
                  <a:gd name="T5" fmla="*/ 0 h 881"/>
                  <a:gd name="T6" fmla="*/ 18 w 986"/>
                  <a:gd name="T7" fmla="*/ 0 h 881"/>
                  <a:gd name="T8" fmla="*/ 23 w 986"/>
                  <a:gd name="T9" fmla="*/ 2 h 881"/>
                  <a:gd name="T10" fmla="*/ 28 w 986"/>
                  <a:gd name="T11" fmla="*/ 3 h 881"/>
                  <a:gd name="T12" fmla="*/ 33 w 986"/>
                  <a:gd name="T13" fmla="*/ 4 h 881"/>
                  <a:gd name="T14" fmla="*/ 37 w 986"/>
                  <a:gd name="T15" fmla="*/ 6 h 881"/>
                  <a:gd name="T16" fmla="*/ 42 w 986"/>
                  <a:gd name="T17" fmla="*/ 9 h 881"/>
                  <a:gd name="T18" fmla="*/ 46 w 986"/>
                  <a:gd name="T19" fmla="*/ 12 h 881"/>
                  <a:gd name="T20" fmla="*/ 51 w 986"/>
                  <a:gd name="T21" fmla="*/ 14 h 881"/>
                  <a:gd name="T22" fmla="*/ 55 w 986"/>
                  <a:gd name="T23" fmla="*/ 17 h 881"/>
                  <a:gd name="T24" fmla="*/ 57 w 986"/>
                  <a:gd name="T25" fmla="*/ 20 h 881"/>
                  <a:gd name="T26" fmla="*/ 59 w 986"/>
                  <a:gd name="T27" fmla="*/ 23 h 881"/>
                  <a:gd name="T28" fmla="*/ 61 w 986"/>
                  <a:gd name="T29" fmla="*/ 26 h 881"/>
                  <a:gd name="T30" fmla="*/ 61 w 986"/>
                  <a:gd name="T31" fmla="*/ 30 h 881"/>
                  <a:gd name="T32" fmla="*/ 60 w 986"/>
                  <a:gd name="T33" fmla="*/ 35 h 881"/>
                  <a:gd name="T34" fmla="*/ 59 w 986"/>
                  <a:gd name="T35" fmla="*/ 40 h 881"/>
                  <a:gd name="T36" fmla="*/ 58 w 986"/>
                  <a:gd name="T37" fmla="*/ 44 h 881"/>
                  <a:gd name="T38" fmla="*/ 55 w 986"/>
                  <a:gd name="T39" fmla="*/ 47 h 881"/>
                  <a:gd name="T40" fmla="*/ 49 w 986"/>
                  <a:gd name="T41" fmla="*/ 49 h 881"/>
                  <a:gd name="T42" fmla="*/ 44 w 986"/>
                  <a:gd name="T43" fmla="*/ 51 h 881"/>
                  <a:gd name="T44" fmla="*/ 38 w 986"/>
                  <a:gd name="T45" fmla="*/ 54 h 881"/>
                  <a:gd name="T46" fmla="*/ 33 w 986"/>
                  <a:gd name="T47" fmla="*/ 53 h 881"/>
                  <a:gd name="T48" fmla="*/ 28 w 986"/>
                  <a:gd name="T49" fmla="*/ 51 h 881"/>
                  <a:gd name="T50" fmla="*/ 23 w 986"/>
                  <a:gd name="T51" fmla="*/ 49 h 881"/>
                  <a:gd name="T52" fmla="*/ 19 w 986"/>
                  <a:gd name="T53" fmla="*/ 47 h 881"/>
                  <a:gd name="T54" fmla="*/ 14 w 986"/>
                  <a:gd name="T55" fmla="*/ 44 h 881"/>
                  <a:gd name="T56" fmla="*/ 12 w 986"/>
                  <a:gd name="T57" fmla="*/ 41 h 881"/>
                  <a:gd name="T58" fmla="*/ 8 w 986"/>
                  <a:gd name="T59" fmla="*/ 37 h 881"/>
                  <a:gd name="T60" fmla="*/ 5 w 986"/>
                  <a:gd name="T61" fmla="*/ 34 h 881"/>
                  <a:gd name="T62" fmla="*/ 4 w 986"/>
                  <a:gd name="T63" fmla="*/ 31 h 881"/>
                  <a:gd name="T64" fmla="*/ 2 w 986"/>
                  <a:gd name="T65" fmla="*/ 28 h 881"/>
                  <a:gd name="T66" fmla="*/ 2 w 986"/>
                  <a:gd name="T67" fmla="*/ 24 h 881"/>
                  <a:gd name="T68" fmla="*/ 1 w 986"/>
                  <a:gd name="T69" fmla="*/ 22 h 881"/>
                  <a:gd name="T70" fmla="*/ 1 w 986"/>
                  <a:gd name="T71" fmla="*/ 20 h 881"/>
                  <a:gd name="T72" fmla="*/ 4 w 986"/>
                  <a:gd name="T73" fmla="*/ 17 h 881"/>
                  <a:gd name="T74" fmla="*/ 6 w 986"/>
                  <a:gd name="T75" fmla="*/ 16 h 881"/>
                  <a:gd name="T76" fmla="*/ 8 w 986"/>
                  <a:gd name="T77" fmla="*/ 14 h 881"/>
                  <a:gd name="T78" fmla="*/ 9 w 986"/>
                  <a:gd name="T79" fmla="*/ 11 h 881"/>
                  <a:gd name="T80" fmla="*/ 11 w 986"/>
                  <a:gd name="T81" fmla="*/ 9 h 881"/>
                  <a:gd name="T82" fmla="*/ 12 w 986"/>
                  <a:gd name="T83" fmla="*/ 6 h 881"/>
                  <a:gd name="T84" fmla="*/ 13 w 986"/>
                  <a:gd name="T85" fmla="*/ 4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6" h="881">
                    <a:moveTo>
                      <a:pt x="221" y="50"/>
                    </a:moveTo>
                    <a:lnTo>
                      <a:pt x="221" y="43"/>
                    </a:lnTo>
                    <a:lnTo>
                      <a:pt x="228" y="36"/>
                    </a:lnTo>
                    <a:lnTo>
                      <a:pt x="228" y="25"/>
                    </a:lnTo>
                    <a:lnTo>
                      <a:pt x="239" y="18"/>
                    </a:lnTo>
                    <a:lnTo>
                      <a:pt x="239" y="7"/>
                    </a:lnTo>
                    <a:lnTo>
                      <a:pt x="246" y="0"/>
                    </a:lnTo>
                    <a:lnTo>
                      <a:pt x="282" y="7"/>
                    </a:lnTo>
                    <a:lnTo>
                      <a:pt x="320" y="25"/>
                    </a:lnTo>
                    <a:lnTo>
                      <a:pt x="363" y="36"/>
                    </a:lnTo>
                    <a:lnTo>
                      <a:pt x="396" y="43"/>
                    </a:lnTo>
                    <a:lnTo>
                      <a:pt x="442" y="50"/>
                    </a:lnTo>
                    <a:lnTo>
                      <a:pt x="475" y="61"/>
                    </a:lnTo>
                    <a:lnTo>
                      <a:pt x="519" y="68"/>
                    </a:lnTo>
                    <a:lnTo>
                      <a:pt x="556" y="86"/>
                    </a:lnTo>
                    <a:lnTo>
                      <a:pt x="592" y="104"/>
                    </a:lnTo>
                    <a:lnTo>
                      <a:pt x="635" y="122"/>
                    </a:lnTo>
                    <a:lnTo>
                      <a:pt x="671" y="148"/>
                    </a:lnTo>
                    <a:lnTo>
                      <a:pt x="708" y="167"/>
                    </a:lnTo>
                    <a:lnTo>
                      <a:pt x="740" y="191"/>
                    </a:lnTo>
                    <a:lnTo>
                      <a:pt x="783" y="210"/>
                    </a:lnTo>
                    <a:lnTo>
                      <a:pt x="820" y="228"/>
                    </a:lnTo>
                    <a:lnTo>
                      <a:pt x="856" y="254"/>
                    </a:lnTo>
                    <a:lnTo>
                      <a:pt x="874" y="272"/>
                    </a:lnTo>
                    <a:lnTo>
                      <a:pt x="892" y="300"/>
                    </a:lnTo>
                    <a:lnTo>
                      <a:pt x="907" y="326"/>
                    </a:lnTo>
                    <a:lnTo>
                      <a:pt x="925" y="351"/>
                    </a:lnTo>
                    <a:lnTo>
                      <a:pt x="943" y="376"/>
                    </a:lnTo>
                    <a:lnTo>
                      <a:pt x="955" y="406"/>
                    </a:lnTo>
                    <a:lnTo>
                      <a:pt x="973" y="424"/>
                    </a:lnTo>
                    <a:lnTo>
                      <a:pt x="986" y="449"/>
                    </a:lnTo>
                    <a:lnTo>
                      <a:pt x="980" y="485"/>
                    </a:lnTo>
                    <a:lnTo>
                      <a:pt x="973" y="518"/>
                    </a:lnTo>
                    <a:lnTo>
                      <a:pt x="961" y="566"/>
                    </a:lnTo>
                    <a:lnTo>
                      <a:pt x="955" y="598"/>
                    </a:lnTo>
                    <a:lnTo>
                      <a:pt x="943" y="635"/>
                    </a:lnTo>
                    <a:lnTo>
                      <a:pt x="937" y="671"/>
                    </a:lnTo>
                    <a:lnTo>
                      <a:pt x="925" y="703"/>
                    </a:lnTo>
                    <a:lnTo>
                      <a:pt x="918" y="739"/>
                    </a:lnTo>
                    <a:lnTo>
                      <a:pt x="874" y="757"/>
                    </a:lnTo>
                    <a:lnTo>
                      <a:pt x="831" y="775"/>
                    </a:lnTo>
                    <a:lnTo>
                      <a:pt x="783" y="794"/>
                    </a:lnTo>
                    <a:lnTo>
                      <a:pt x="740" y="812"/>
                    </a:lnTo>
                    <a:lnTo>
                      <a:pt x="696" y="826"/>
                    </a:lnTo>
                    <a:lnTo>
                      <a:pt x="653" y="845"/>
                    </a:lnTo>
                    <a:lnTo>
                      <a:pt x="610" y="863"/>
                    </a:lnTo>
                    <a:lnTo>
                      <a:pt x="566" y="881"/>
                    </a:lnTo>
                    <a:lnTo>
                      <a:pt x="519" y="856"/>
                    </a:lnTo>
                    <a:lnTo>
                      <a:pt x="486" y="838"/>
                    </a:lnTo>
                    <a:lnTo>
                      <a:pt x="450" y="820"/>
                    </a:lnTo>
                    <a:lnTo>
                      <a:pt x="406" y="801"/>
                    </a:lnTo>
                    <a:lnTo>
                      <a:pt x="370" y="783"/>
                    </a:lnTo>
                    <a:lnTo>
                      <a:pt x="333" y="765"/>
                    </a:lnTo>
                    <a:lnTo>
                      <a:pt x="302" y="750"/>
                    </a:lnTo>
                    <a:lnTo>
                      <a:pt x="257" y="721"/>
                    </a:lnTo>
                    <a:lnTo>
                      <a:pt x="228" y="703"/>
                    </a:lnTo>
                    <a:lnTo>
                      <a:pt x="210" y="678"/>
                    </a:lnTo>
                    <a:lnTo>
                      <a:pt x="185" y="653"/>
                    </a:lnTo>
                    <a:lnTo>
                      <a:pt x="160" y="627"/>
                    </a:lnTo>
                    <a:lnTo>
                      <a:pt x="130" y="598"/>
                    </a:lnTo>
                    <a:lnTo>
                      <a:pt x="106" y="572"/>
                    </a:lnTo>
                    <a:lnTo>
                      <a:pt x="79" y="547"/>
                    </a:lnTo>
                    <a:lnTo>
                      <a:pt x="54" y="518"/>
                    </a:lnTo>
                    <a:lnTo>
                      <a:pt x="54" y="493"/>
                    </a:lnTo>
                    <a:lnTo>
                      <a:pt x="43" y="467"/>
                    </a:lnTo>
                    <a:lnTo>
                      <a:pt x="36" y="449"/>
                    </a:lnTo>
                    <a:lnTo>
                      <a:pt x="25" y="424"/>
                    </a:lnTo>
                    <a:lnTo>
                      <a:pt x="25" y="394"/>
                    </a:lnTo>
                    <a:lnTo>
                      <a:pt x="18" y="376"/>
                    </a:lnTo>
                    <a:lnTo>
                      <a:pt x="7" y="351"/>
                    </a:lnTo>
                    <a:lnTo>
                      <a:pt x="0" y="326"/>
                    </a:lnTo>
                    <a:lnTo>
                      <a:pt x="18" y="315"/>
                    </a:lnTo>
                    <a:lnTo>
                      <a:pt x="36" y="300"/>
                    </a:lnTo>
                    <a:lnTo>
                      <a:pt x="54" y="282"/>
                    </a:lnTo>
                    <a:lnTo>
                      <a:pt x="69" y="264"/>
                    </a:lnTo>
                    <a:lnTo>
                      <a:pt x="87" y="254"/>
                    </a:lnTo>
                    <a:lnTo>
                      <a:pt x="106" y="239"/>
                    </a:lnTo>
                    <a:lnTo>
                      <a:pt x="124" y="221"/>
                    </a:lnTo>
                    <a:lnTo>
                      <a:pt x="142" y="203"/>
                    </a:lnTo>
                    <a:lnTo>
                      <a:pt x="149" y="185"/>
                    </a:lnTo>
                    <a:lnTo>
                      <a:pt x="160" y="167"/>
                    </a:lnTo>
                    <a:lnTo>
                      <a:pt x="167" y="148"/>
                    </a:lnTo>
                    <a:lnTo>
                      <a:pt x="178" y="130"/>
                    </a:lnTo>
                    <a:lnTo>
                      <a:pt x="192" y="104"/>
                    </a:lnTo>
                    <a:lnTo>
                      <a:pt x="203" y="86"/>
                    </a:lnTo>
                    <a:lnTo>
                      <a:pt x="210" y="68"/>
                    </a:lnTo>
                    <a:lnTo>
                      <a:pt x="221" y="5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2" name="Freeform 740"/>
              <p:cNvSpPr>
                <a:spLocks/>
              </p:cNvSpPr>
              <p:nvPr/>
            </p:nvSpPr>
            <p:spPr bwMode="auto">
              <a:xfrm>
                <a:off x="3872" y="1764"/>
                <a:ext cx="220" cy="194"/>
              </a:xfrm>
              <a:custGeom>
                <a:avLst/>
                <a:gdLst>
                  <a:gd name="T0" fmla="*/ 12 w 882"/>
                  <a:gd name="T1" fmla="*/ 2 h 776"/>
                  <a:gd name="T2" fmla="*/ 13 w 882"/>
                  <a:gd name="T3" fmla="*/ 2 h 776"/>
                  <a:gd name="T4" fmla="*/ 13 w 882"/>
                  <a:gd name="T5" fmla="*/ 1 h 776"/>
                  <a:gd name="T6" fmla="*/ 15 w 882"/>
                  <a:gd name="T7" fmla="*/ 1 h 776"/>
                  <a:gd name="T8" fmla="*/ 20 w 882"/>
                  <a:gd name="T9" fmla="*/ 2 h 776"/>
                  <a:gd name="T10" fmla="*/ 24 w 882"/>
                  <a:gd name="T11" fmla="*/ 3 h 776"/>
                  <a:gd name="T12" fmla="*/ 28 w 882"/>
                  <a:gd name="T13" fmla="*/ 4 h 776"/>
                  <a:gd name="T14" fmla="*/ 33 w 882"/>
                  <a:gd name="T15" fmla="*/ 6 h 776"/>
                  <a:gd name="T16" fmla="*/ 37 w 882"/>
                  <a:gd name="T17" fmla="*/ 8 h 776"/>
                  <a:gd name="T18" fmla="*/ 41 w 882"/>
                  <a:gd name="T19" fmla="*/ 11 h 776"/>
                  <a:gd name="T20" fmla="*/ 45 w 882"/>
                  <a:gd name="T21" fmla="*/ 13 h 776"/>
                  <a:gd name="T22" fmla="*/ 48 w 882"/>
                  <a:gd name="T23" fmla="*/ 16 h 776"/>
                  <a:gd name="T24" fmla="*/ 50 w 882"/>
                  <a:gd name="T25" fmla="*/ 18 h 776"/>
                  <a:gd name="T26" fmla="*/ 52 w 882"/>
                  <a:gd name="T27" fmla="*/ 21 h 776"/>
                  <a:gd name="T28" fmla="*/ 54 w 882"/>
                  <a:gd name="T29" fmla="*/ 24 h 776"/>
                  <a:gd name="T30" fmla="*/ 54 w 882"/>
                  <a:gd name="T31" fmla="*/ 27 h 776"/>
                  <a:gd name="T32" fmla="*/ 53 w 882"/>
                  <a:gd name="T33" fmla="*/ 31 h 776"/>
                  <a:gd name="T34" fmla="*/ 52 w 882"/>
                  <a:gd name="T35" fmla="*/ 35 h 776"/>
                  <a:gd name="T36" fmla="*/ 51 w 882"/>
                  <a:gd name="T37" fmla="*/ 39 h 776"/>
                  <a:gd name="T38" fmla="*/ 48 w 882"/>
                  <a:gd name="T39" fmla="*/ 42 h 776"/>
                  <a:gd name="T40" fmla="*/ 43 w 882"/>
                  <a:gd name="T41" fmla="*/ 44 h 776"/>
                  <a:gd name="T42" fmla="*/ 38 w 882"/>
                  <a:gd name="T43" fmla="*/ 46 h 776"/>
                  <a:gd name="T44" fmla="*/ 33 w 882"/>
                  <a:gd name="T45" fmla="*/ 47 h 776"/>
                  <a:gd name="T46" fmla="*/ 29 w 882"/>
                  <a:gd name="T47" fmla="*/ 47 h 776"/>
                  <a:gd name="T48" fmla="*/ 25 w 882"/>
                  <a:gd name="T49" fmla="*/ 45 h 776"/>
                  <a:gd name="T50" fmla="*/ 20 w 882"/>
                  <a:gd name="T51" fmla="*/ 44 h 776"/>
                  <a:gd name="T52" fmla="*/ 16 w 882"/>
                  <a:gd name="T53" fmla="*/ 41 h 776"/>
                  <a:gd name="T54" fmla="*/ 13 w 882"/>
                  <a:gd name="T55" fmla="*/ 39 h 776"/>
                  <a:gd name="T56" fmla="*/ 10 w 882"/>
                  <a:gd name="T57" fmla="*/ 36 h 776"/>
                  <a:gd name="T58" fmla="*/ 7 w 882"/>
                  <a:gd name="T59" fmla="*/ 33 h 776"/>
                  <a:gd name="T60" fmla="*/ 4 w 882"/>
                  <a:gd name="T61" fmla="*/ 30 h 776"/>
                  <a:gd name="T62" fmla="*/ 3 w 882"/>
                  <a:gd name="T63" fmla="*/ 28 h 776"/>
                  <a:gd name="T64" fmla="*/ 1 w 882"/>
                  <a:gd name="T65" fmla="*/ 25 h 776"/>
                  <a:gd name="T66" fmla="*/ 1 w 882"/>
                  <a:gd name="T67" fmla="*/ 22 h 776"/>
                  <a:gd name="T68" fmla="*/ 0 w 882"/>
                  <a:gd name="T69" fmla="*/ 19 h 776"/>
                  <a:gd name="T70" fmla="*/ 1 w 882"/>
                  <a:gd name="T71" fmla="*/ 17 h 776"/>
                  <a:gd name="T72" fmla="*/ 3 w 882"/>
                  <a:gd name="T73" fmla="*/ 16 h 776"/>
                  <a:gd name="T74" fmla="*/ 5 w 882"/>
                  <a:gd name="T75" fmla="*/ 14 h 776"/>
                  <a:gd name="T76" fmla="*/ 6 w 882"/>
                  <a:gd name="T77" fmla="*/ 12 h 776"/>
                  <a:gd name="T78" fmla="*/ 8 w 882"/>
                  <a:gd name="T79" fmla="*/ 11 h 776"/>
                  <a:gd name="T80" fmla="*/ 9 w 882"/>
                  <a:gd name="T81" fmla="*/ 8 h 776"/>
                  <a:gd name="T82" fmla="*/ 10 w 882"/>
                  <a:gd name="T83" fmla="*/ 6 h 776"/>
                  <a:gd name="T84" fmla="*/ 11 w 882"/>
                  <a:gd name="T85" fmla="*/ 4 h 7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2" h="776">
                    <a:moveTo>
                      <a:pt x="192" y="43"/>
                    </a:moveTo>
                    <a:lnTo>
                      <a:pt x="192" y="32"/>
                    </a:lnTo>
                    <a:lnTo>
                      <a:pt x="203" y="32"/>
                    </a:lnTo>
                    <a:lnTo>
                      <a:pt x="203" y="25"/>
                    </a:lnTo>
                    <a:lnTo>
                      <a:pt x="203" y="18"/>
                    </a:lnTo>
                    <a:lnTo>
                      <a:pt x="210" y="7"/>
                    </a:lnTo>
                    <a:lnTo>
                      <a:pt x="210" y="0"/>
                    </a:lnTo>
                    <a:lnTo>
                      <a:pt x="246" y="7"/>
                    </a:lnTo>
                    <a:lnTo>
                      <a:pt x="284" y="18"/>
                    </a:lnTo>
                    <a:lnTo>
                      <a:pt x="315" y="25"/>
                    </a:lnTo>
                    <a:lnTo>
                      <a:pt x="352" y="32"/>
                    </a:lnTo>
                    <a:lnTo>
                      <a:pt x="388" y="43"/>
                    </a:lnTo>
                    <a:lnTo>
                      <a:pt x="424" y="50"/>
                    </a:lnTo>
                    <a:lnTo>
                      <a:pt x="457" y="61"/>
                    </a:lnTo>
                    <a:lnTo>
                      <a:pt x="493" y="68"/>
                    </a:lnTo>
                    <a:lnTo>
                      <a:pt x="530" y="86"/>
                    </a:lnTo>
                    <a:lnTo>
                      <a:pt x="556" y="104"/>
                    </a:lnTo>
                    <a:lnTo>
                      <a:pt x="592" y="130"/>
                    </a:lnTo>
                    <a:lnTo>
                      <a:pt x="628" y="149"/>
                    </a:lnTo>
                    <a:lnTo>
                      <a:pt x="660" y="167"/>
                    </a:lnTo>
                    <a:lnTo>
                      <a:pt x="696" y="185"/>
                    </a:lnTo>
                    <a:lnTo>
                      <a:pt x="722" y="203"/>
                    </a:lnTo>
                    <a:lnTo>
                      <a:pt x="759" y="221"/>
                    </a:lnTo>
                    <a:lnTo>
                      <a:pt x="777" y="246"/>
                    </a:lnTo>
                    <a:lnTo>
                      <a:pt x="795" y="264"/>
                    </a:lnTo>
                    <a:lnTo>
                      <a:pt x="802" y="290"/>
                    </a:lnTo>
                    <a:lnTo>
                      <a:pt x="820" y="308"/>
                    </a:lnTo>
                    <a:lnTo>
                      <a:pt x="838" y="333"/>
                    </a:lnTo>
                    <a:lnTo>
                      <a:pt x="846" y="351"/>
                    </a:lnTo>
                    <a:lnTo>
                      <a:pt x="864" y="376"/>
                    </a:lnTo>
                    <a:lnTo>
                      <a:pt x="882" y="395"/>
                    </a:lnTo>
                    <a:lnTo>
                      <a:pt x="874" y="431"/>
                    </a:lnTo>
                    <a:lnTo>
                      <a:pt x="864" y="457"/>
                    </a:lnTo>
                    <a:lnTo>
                      <a:pt x="856" y="493"/>
                    </a:lnTo>
                    <a:lnTo>
                      <a:pt x="846" y="529"/>
                    </a:lnTo>
                    <a:lnTo>
                      <a:pt x="838" y="554"/>
                    </a:lnTo>
                    <a:lnTo>
                      <a:pt x="828" y="591"/>
                    </a:lnTo>
                    <a:lnTo>
                      <a:pt x="820" y="624"/>
                    </a:lnTo>
                    <a:lnTo>
                      <a:pt x="813" y="653"/>
                    </a:lnTo>
                    <a:lnTo>
                      <a:pt x="777" y="671"/>
                    </a:lnTo>
                    <a:lnTo>
                      <a:pt x="733" y="685"/>
                    </a:lnTo>
                    <a:lnTo>
                      <a:pt x="696" y="696"/>
                    </a:lnTo>
                    <a:lnTo>
                      <a:pt x="653" y="714"/>
                    </a:lnTo>
                    <a:lnTo>
                      <a:pt x="617" y="732"/>
                    </a:lnTo>
                    <a:lnTo>
                      <a:pt x="574" y="747"/>
                    </a:lnTo>
                    <a:lnTo>
                      <a:pt x="538" y="757"/>
                    </a:lnTo>
                    <a:lnTo>
                      <a:pt x="493" y="776"/>
                    </a:lnTo>
                    <a:lnTo>
                      <a:pt x="468" y="757"/>
                    </a:lnTo>
                    <a:lnTo>
                      <a:pt x="432" y="739"/>
                    </a:lnTo>
                    <a:lnTo>
                      <a:pt x="396" y="721"/>
                    </a:lnTo>
                    <a:lnTo>
                      <a:pt x="363" y="714"/>
                    </a:lnTo>
                    <a:lnTo>
                      <a:pt x="327" y="696"/>
                    </a:lnTo>
                    <a:lnTo>
                      <a:pt x="290" y="678"/>
                    </a:lnTo>
                    <a:lnTo>
                      <a:pt x="264" y="660"/>
                    </a:lnTo>
                    <a:lnTo>
                      <a:pt x="228" y="642"/>
                    </a:lnTo>
                    <a:lnTo>
                      <a:pt x="203" y="617"/>
                    </a:lnTo>
                    <a:lnTo>
                      <a:pt x="185" y="599"/>
                    </a:lnTo>
                    <a:lnTo>
                      <a:pt x="160" y="573"/>
                    </a:lnTo>
                    <a:lnTo>
                      <a:pt x="142" y="548"/>
                    </a:lnTo>
                    <a:lnTo>
                      <a:pt x="112" y="529"/>
                    </a:lnTo>
                    <a:lnTo>
                      <a:pt x="98" y="500"/>
                    </a:lnTo>
                    <a:lnTo>
                      <a:pt x="69" y="485"/>
                    </a:lnTo>
                    <a:lnTo>
                      <a:pt x="51" y="457"/>
                    </a:lnTo>
                    <a:lnTo>
                      <a:pt x="43" y="439"/>
                    </a:lnTo>
                    <a:lnTo>
                      <a:pt x="36" y="413"/>
                    </a:lnTo>
                    <a:lnTo>
                      <a:pt x="25" y="395"/>
                    </a:lnTo>
                    <a:lnTo>
                      <a:pt x="25" y="370"/>
                    </a:lnTo>
                    <a:lnTo>
                      <a:pt x="18" y="351"/>
                    </a:lnTo>
                    <a:lnTo>
                      <a:pt x="7" y="333"/>
                    </a:lnTo>
                    <a:lnTo>
                      <a:pt x="7" y="308"/>
                    </a:lnTo>
                    <a:lnTo>
                      <a:pt x="0" y="290"/>
                    </a:lnTo>
                    <a:lnTo>
                      <a:pt x="18" y="272"/>
                    </a:lnTo>
                    <a:lnTo>
                      <a:pt x="25" y="264"/>
                    </a:lnTo>
                    <a:lnTo>
                      <a:pt x="43" y="246"/>
                    </a:lnTo>
                    <a:lnTo>
                      <a:pt x="61" y="236"/>
                    </a:lnTo>
                    <a:lnTo>
                      <a:pt x="80" y="221"/>
                    </a:lnTo>
                    <a:lnTo>
                      <a:pt x="88" y="210"/>
                    </a:lnTo>
                    <a:lnTo>
                      <a:pt x="106" y="192"/>
                    </a:lnTo>
                    <a:lnTo>
                      <a:pt x="124" y="173"/>
                    </a:lnTo>
                    <a:lnTo>
                      <a:pt x="131" y="167"/>
                    </a:lnTo>
                    <a:lnTo>
                      <a:pt x="142" y="149"/>
                    </a:lnTo>
                    <a:lnTo>
                      <a:pt x="149" y="130"/>
                    </a:lnTo>
                    <a:lnTo>
                      <a:pt x="160" y="112"/>
                    </a:lnTo>
                    <a:lnTo>
                      <a:pt x="167" y="98"/>
                    </a:lnTo>
                    <a:lnTo>
                      <a:pt x="174" y="79"/>
                    </a:lnTo>
                    <a:lnTo>
                      <a:pt x="185" y="61"/>
                    </a:lnTo>
                    <a:lnTo>
                      <a:pt x="192" y="4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3" name="Freeform 741"/>
              <p:cNvSpPr>
                <a:spLocks/>
              </p:cNvSpPr>
              <p:nvPr/>
            </p:nvSpPr>
            <p:spPr bwMode="auto">
              <a:xfrm>
                <a:off x="3876" y="1766"/>
                <a:ext cx="192" cy="172"/>
              </a:xfrm>
              <a:custGeom>
                <a:avLst/>
                <a:gdLst>
                  <a:gd name="T0" fmla="*/ 11 w 766"/>
                  <a:gd name="T1" fmla="*/ 2 h 689"/>
                  <a:gd name="T2" fmla="*/ 11 w 766"/>
                  <a:gd name="T3" fmla="*/ 1 h 689"/>
                  <a:gd name="T4" fmla="*/ 12 w 766"/>
                  <a:gd name="T5" fmla="*/ 1 h 689"/>
                  <a:gd name="T6" fmla="*/ 12 w 766"/>
                  <a:gd name="T7" fmla="*/ 0 h 689"/>
                  <a:gd name="T8" fmla="*/ 16 w 766"/>
                  <a:gd name="T9" fmla="*/ 1 h 689"/>
                  <a:gd name="T10" fmla="*/ 19 w 766"/>
                  <a:gd name="T11" fmla="*/ 2 h 689"/>
                  <a:gd name="T12" fmla="*/ 23 w 766"/>
                  <a:gd name="T13" fmla="*/ 3 h 689"/>
                  <a:gd name="T14" fmla="*/ 27 w 766"/>
                  <a:gd name="T15" fmla="*/ 4 h 689"/>
                  <a:gd name="T16" fmla="*/ 30 w 766"/>
                  <a:gd name="T17" fmla="*/ 6 h 689"/>
                  <a:gd name="T18" fmla="*/ 34 w 766"/>
                  <a:gd name="T19" fmla="*/ 8 h 689"/>
                  <a:gd name="T20" fmla="*/ 38 w 766"/>
                  <a:gd name="T21" fmla="*/ 10 h 689"/>
                  <a:gd name="T22" fmla="*/ 41 w 766"/>
                  <a:gd name="T23" fmla="*/ 13 h 689"/>
                  <a:gd name="T24" fmla="*/ 43 w 766"/>
                  <a:gd name="T25" fmla="*/ 15 h 689"/>
                  <a:gd name="T26" fmla="*/ 45 w 766"/>
                  <a:gd name="T27" fmla="*/ 17 h 689"/>
                  <a:gd name="T28" fmla="*/ 47 w 766"/>
                  <a:gd name="T29" fmla="*/ 20 h 689"/>
                  <a:gd name="T30" fmla="*/ 48 w 766"/>
                  <a:gd name="T31" fmla="*/ 22 h 689"/>
                  <a:gd name="T32" fmla="*/ 47 w 766"/>
                  <a:gd name="T33" fmla="*/ 25 h 689"/>
                  <a:gd name="T34" fmla="*/ 47 w 766"/>
                  <a:gd name="T35" fmla="*/ 29 h 689"/>
                  <a:gd name="T36" fmla="*/ 45 w 766"/>
                  <a:gd name="T37" fmla="*/ 32 h 689"/>
                  <a:gd name="T38" fmla="*/ 45 w 766"/>
                  <a:gd name="T39" fmla="*/ 36 h 689"/>
                  <a:gd name="T40" fmla="*/ 40 w 766"/>
                  <a:gd name="T41" fmla="*/ 38 h 689"/>
                  <a:gd name="T42" fmla="*/ 36 w 766"/>
                  <a:gd name="T43" fmla="*/ 40 h 689"/>
                  <a:gd name="T44" fmla="*/ 32 w 766"/>
                  <a:gd name="T45" fmla="*/ 41 h 689"/>
                  <a:gd name="T46" fmla="*/ 27 w 766"/>
                  <a:gd name="T47" fmla="*/ 43 h 689"/>
                  <a:gd name="T48" fmla="*/ 23 w 766"/>
                  <a:gd name="T49" fmla="*/ 41 h 689"/>
                  <a:gd name="T50" fmla="*/ 20 w 766"/>
                  <a:gd name="T51" fmla="*/ 39 h 689"/>
                  <a:gd name="T52" fmla="*/ 16 w 766"/>
                  <a:gd name="T53" fmla="*/ 37 h 689"/>
                  <a:gd name="T54" fmla="*/ 12 w 766"/>
                  <a:gd name="T55" fmla="*/ 35 h 689"/>
                  <a:gd name="T56" fmla="*/ 10 w 766"/>
                  <a:gd name="T57" fmla="*/ 33 h 689"/>
                  <a:gd name="T58" fmla="*/ 8 w 766"/>
                  <a:gd name="T59" fmla="*/ 30 h 689"/>
                  <a:gd name="T60" fmla="*/ 5 w 766"/>
                  <a:gd name="T61" fmla="*/ 28 h 689"/>
                  <a:gd name="T62" fmla="*/ 3 w 766"/>
                  <a:gd name="T63" fmla="*/ 25 h 689"/>
                  <a:gd name="T64" fmla="*/ 2 w 766"/>
                  <a:gd name="T65" fmla="*/ 23 h 689"/>
                  <a:gd name="T66" fmla="*/ 1 w 766"/>
                  <a:gd name="T67" fmla="*/ 21 h 689"/>
                  <a:gd name="T68" fmla="*/ 1 w 766"/>
                  <a:gd name="T69" fmla="*/ 18 h 689"/>
                  <a:gd name="T70" fmla="*/ 0 w 766"/>
                  <a:gd name="T71" fmla="*/ 16 h 689"/>
                  <a:gd name="T72" fmla="*/ 2 w 766"/>
                  <a:gd name="T73" fmla="*/ 15 h 689"/>
                  <a:gd name="T74" fmla="*/ 3 w 766"/>
                  <a:gd name="T75" fmla="*/ 13 h 689"/>
                  <a:gd name="T76" fmla="*/ 5 w 766"/>
                  <a:gd name="T77" fmla="*/ 11 h 689"/>
                  <a:gd name="T78" fmla="*/ 7 w 766"/>
                  <a:gd name="T79" fmla="*/ 10 h 689"/>
                  <a:gd name="T80" fmla="*/ 8 w 766"/>
                  <a:gd name="T81" fmla="*/ 8 h 689"/>
                  <a:gd name="T82" fmla="*/ 8 w 766"/>
                  <a:gd name="T83" fmla="*/ 6 h 689"/>
                  <a:gd name="T84" fmla="*/ 9 w 766"/>
                  <a:gd name="T85" fmla="*/ 4 h 689"/>
                  <a:gd name="T86" fmla="*/ 11 w 766"/>
                  <a:gd name="T87" fmla="*/ 3 h 68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66" h="689">
                    <a:moveTo>
                      <a:pt x="167" y="43"/>
                    </a:moveTo>
                    <a:lnTo>
                      <a:pt x="167" y="36"/>
                    </a:lnTo>
                    <a:lnTo>
                      <a:pt x="174" y="36"/>
                    </a:lnTo>
                    <a:lnTo>
                      <a:pt x="174" y="25"/>
                    </a:lnTo>
                    <a:lnTo>
                      <a:pt x="174" y="18"/>
                    </a:lnTo>
                    <a:lnTo>
                      <a:pt x="185" y="18"/>
                    </a:lnTo>
                    <a:lnTo>
                      <a:pt x="185" y="11"/>
                    </a:lnTo>
                    <a:lnTo>
                      <a:pt x="185" y="0"/>
                    </a:lnTo>
                    <a:lnTo>
                      <a:pt x="221" y="11"/>
                    </a:lnTo>
                    <a:lnTo>
                      <a:pt x="246" y="18"/>
                    </a:lnTo>
                    <a:lnTo>
                      <a:pt x="272" y="25"/>
                    </a:lnTo>
                    <a:lnTo>
                      <a:pt x="309" y="36"/>
                    </a:lnTo>
                    <a:lnTo>
                      <a:pt x="334" y="43"/>
                    </a:lnTo>
                    <a:lnTo>
                      <a:pt x="370" y="54"/>
                    </a:lnTo>
                    <a:lnTo>
                      <a:pt x="396" y="61"/>
                    </a:lnTo>
                    <a:lnTo>
                      <a:pt x="432" y="72"/>
                    </a:lnTo>
                    <a:lnTo>
                      <a:pt x="457" y="91"/>
                    </a:lnTo>
                    <a:lnTo>
                      <a:pt x="483" y="97"/>
                    </a:lnTo>
                    <a:lnTo>
                      <a:pt x="520" y="115"/>
                    </a:lnTo>
                    <a:lnTo>
                      <a:pt x="548" y="134"/>
                    </a:lnTo>
                    <a:lnTo>
                      <a:pt x="574" y="152"/>
                    </a:lnTo>
                    <a:lnTo>
                      <a:pt x="610" y="166"/>
                    </a:lnTo>
                    <a:lnTo>
                      <a:pt x="635" y="185"/>
                    </a:lnTo>
                    <a:lnTo>
                      <a:pt x="660" y="203"/>
                    </a:lnTo>
                    <a:lnTo>
                      <a:pt x="678" y="221"/>
                    </a:lnTo>
                    <a:lnTo>
                      <a:pt x="686" y="239"/>
                    </a:lnTo>
                    <a:lnTo>
                      <a:pt x="704" y="257"/>
                    </a:lnTo>
                    <a:lnTo>
                      <a:pt x="715" y="275"/>
                    </a:lnTo>
                    <a:lnTo>
                      <a:pt x="733" y="301"/>
                    </a:lnTo>
                    <a:lnTo>
                      <a:pt x="741" y="320"/>
                    </a:lnTo>
                    <a:lnTo>
                      <a:pt x="747" y="338"/>
                    </a:lnTo>
                    <a:lnTo>
                      <a:pt x="766" y="351"/>
                    </a:lnTo>
                    <a:lnTo>
                      <a:pt x="759" y="381"/>
                    </a:lnTo>
                    <a:lnTo>
                      <a:pt x="747" y="406"/>
                    </a:lnTo>
                    <a:lnTo>
                      <a:pt x="747" y="442"/>
                    </a:lnTo>
                    <a:lnTo>
                      <a:pt x="741" y="468"/>
                    </a:lnTo>
                    <a:lnTo>
                      <a:pt x="733" y="493"/>
                    </a:lnTo>
                    <a:lnTo>
                      <a:pt x="723" y="522"/>
                    </a:lnTo>
                    <a:lnTo>
                      <a:pt x="715" y="547"/>
                    </a:lnTo>
                    <a:lnTo>
                      <a:pt x="715" y="584"/>
                    </a:lnTo>
                    <a:lnTo>
                      <a:pt x="678" y="592"/>
                    </a:lnTo>
                    <a:lnTo>
                      <a:pt x="642" y="610"/>
                    </a:lnTo>
                    <a:lnTo>
                      <a:pt x="610" y="617"/>
                    </a:lnTo>
                    <a:lnTo>
                      <a:pt x="574" y="635"/>
                    </a:lnTo>
                    <a:lnTo>
                      <a:pt x="538" y="646"/>
                    </a:lnTo>
                    <a:lnTo>
                      <a:pt x="501" y="664"/>
                    </a:lnTo>
                    <a:lnTo>
                      <a:pt x="469" y="671"/>
                    </a:lnTo>
                    <a:lnTo>
                      <a:pt x="432" y="689"/>
                    </a:lnTo>
                    <a:lnTo>
                      <a:pt x="406" y="671"/>
                    </a:lnTo>
                    <a:lnTo>
                      <a:pt x="370" y="653"/>
                    </a:lnTo>
                    <a:lnTo>
                      <a:pt x="345" y="646"/>
                    </a:lnTo>
                    <a:lnTo>
                      <a:pt x="316" y="628"/>
                    </a:lnTo>
                    <a:lnTo>
                      <a:pt x="284" y="610"/>
                    </a:lnTo>
                    <a:lnTo>
                      <a:pt x="254" y="602"/>
                    </a:lnTo>
                    <a:lnTo>
                      <a:pt x="228" y="584"/>
                    </a:lnTo>
                    <a:lnTo>
                      <a:pt x="192" y="566"/>
                    </a:lnTo>
                    <a:lnTo>
                      <a:pt x="174" y="547"/>
                    </a:lnTo>
                    <a:lnTo>
                      <a:pt x="156" y="529"/>
                    </a:lnTo>
                    <a:lnTo>
                      <a:pt x="142" y="511"/>
                    </a:lnTo>
                    <a:lnTo>
                      <a:pt x="124" y="486"/>
                    </a:lnTo>
                    <a:lnTo>
                      <a:pt x="94" y="468"/>
                    </a:lnTo>
                    <a:lnTo>
                      <a:pt x="80" y="450"/>
                    </a:lnTo>
                    <a:lnTo>
                      <a:pt x="62" y="424"/>
                    </a:lnTo>
                    <a:lnTo>
                      <a:pt x="43" y="406"/>
                    </a:lnTo>
                    <a:lnTo>
                      <a:pt x="33" y="388"/>
                    </a:lnTo>
                    <a:lnTo>
                      <a:pt x="25" y="369"/>
                    </a:lnTo>
                    <a:lnTo>
                      <a:pt x="25" y="351"/>
                    </a:lnTo>
                    <a:lnTo>
                      <a:pt x="18" y="338"/>
                    </a:lnTo>
                    <a:lnTo>
                      <a:pt x="18" y="320"/>
                    </a:lnTo>
                    <a:lnTo>
                      <a:pt x="7" y="290"/>
                    </a:lnTo>
                    <a:lnTo>
                      <a:pt x="0" y="275"/>
                    </a:lnTo>
                    <a:lnTo>
                      <a:pt x="0" y="257"/>
                    </a:lnTo>
                    <a:lnTo>
                      <a:pt x="7" y="247"/>
                    </a:lnTo>
                    <a:lnTo>
                      <a:pt x="25" y="239"/>
                    </a:lnTo>
                    <a:lnTo>
                      <a:pt x="33" y="221"/>
                    </a:lnTo>
                    <a:lnTo>
                      <a:pt x="51" y="214"/>
                    </a:lnTo>
                    <a:lnTo>
                      <a:pt x="62" y="203"/>
                    </a:lnTo>
                    <a:lnTo>
                      <a:pt x="80" y="185"/>
                    </a:lnTo>
                    <a:lnTo>
                      <a:pt x="88" y="178"/>
                    </a:lnTo>
                    <a:lnTo>
                      <a:pt x="106" y="160"/>
                    </a:lnTo>
                    <a:lnTo>
                      <a:pt x="113" y="152"/>
                    </a:lnTo>
                    <a:lnTo>
                      <a:pt x="124" y="134"/>
                    </a:lnTo>
                    <a:lnTo>
                      <a:pt x="131" y="115"/>
                    </a:lnTo>
                    <a:lnTo>
                      <a:pt x="131" y="105"/>
                    </a:lnTo>
                    <a:lnTo>
                      <a:pt x="142" y="91"/>
                    </a:lnTo>
                    <a:lnTo>
                      <a:pt x="149" y="72"/>
                    </a:lnTo>
                    <a:lnTo>
                      <a:pt x="156" y="54"/>
                    </a:lnTo>
                    <a:lnTo>
                      <a:pt x="167" y="43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4" name="Freeform 742"/>
              <p:cNvSpPr>
                <a:spLocks/>
              </p:cNvSpPr>
              <p:nvPr/>
            </p:nvSpPr>
            <p:spPr bwMode="auto">
              <a:xfrm>
                <a:off x="3881" y="1770"/>
                <a:ext cx="163" cy="146"/>
              </a:xfrm>
              <a:custGeom>
                <a:avLst/>
                <a:gdLst>
                  <a:gd name="T0" fmla="*/ 8 w 654"/>
                  <a:gd name="T1" fmla="*/ 2 h 584"/>
                  <a:gd name="T2" fmla="*/ 9 w 654"/>
                  <a:gd name="T3" fmla="*/ 1 h 584"/>
                  <a:gd name="T4" fmla="*/ 10 w 654"/>
                  <a:gd name="T5" fmla="*/ 0 h 584"/>
                  <a:gd name="T6" fmla="*/ 13 w 654"/>
                  <a:gd name="T7" fmla="*/ 1 h 584"/>
                  <a:gd name="T8" fmla="*/ 16 w 654"/>
                  <a:gd name="T9" fmla="*/ 2 h 584"/>
                  <a:gd name="T10" fmla="*/ 20 w 654"/>
                  <a:gd name="T11" fmla="*/ 3 h 584"/>
                  <a:gd name="T12" fmla="*/ 22 w 654"/>
                  <a:gd name="T13" fmla="*/ 4 h 584"/>
                  <a:gd name="T14" fmla="*/ 26 w 654"/>
                  <a:gd name="T15" fmla="*/ 5 h 584"/>
                  <a:gd name="T16" fmla="*/ 29 w 654"/>
                  <a:gd name="T17" fmla="*/ 7 h 584"/>
                  <a:gd name="T18" fmla="*/ 32 w 654"/>
                  <a:gd name="T19" fmla="*/ 9 h 584"/>
                  <a:gd name="T20" fmla="*/ 35 w 654"/>
                  <a:gd name="T21" fmla="*/ 11 h 584"/>
                  <a:gd name="T22" fmla="*/ 37 w 654"/>
                  <a:gd name="T23" fmla="*/ 13 h 584"/>
                  <a:gd name="T24" fmla="*/ 38 w 654"/>
                  <a:gd name="T25" fmla="*/ 15 h 584"/>
                  <a:gd name="T26" fmla="*/ 39 w 654"/>
                  <a:gd name="T27" fmla="*/ 17 h 584"/>
                  <a:gd name="T28" fmla="*/ 41 w 654"/>
                  <a:gd name="T29" fmla="*/ 19 h 584"/>
                  <a:gd name="T30" fmla="*/ 40 w 654"/>
                  <a:gd name="T31" fmla="*/ 22 h 584"/>
                  <a:gd name="T32" fmla="*/ 39 w 654"/>
                  <a:gd name="T33" fmla="*/ 25 h 584"/>
                  <a:gd name="T34" fmla="*/ 38 w 654"/>
                  <a:gd name="T35" fmla="*/ 28 h 584"/>
                  <a:gd name="T36" fmla="*/ 38 w 654"/>
                  <a:gd name="T37" fmla="*/ 31 h 584"/>
                  <a:gd name="T38" fmla="*/ 34 w 654"/>
                  <a:gd name="T39" fmla="*/ 32 h 584"/>
                  <a:gd name="T40" fmla="*/ 30 w 654"/>
                  <a:gd name="T41" fmla="*/ 34 h 584"/>
                  <a:gd name="T42" fmla="*/ 27 w 654"/>
                  <a:gd name="T43" fmla="*/ 36 h 584"/>
                  <a:gd name="T44" fmla="*/ 23 w 654"/>
                  <a:gd name="T45" fmla="*/ 37 h 584"/>
                  <a:gd name="T46" fmla="*/ 20 w 654"/>
                  <a:gd name="T47" fmla="*/ 35 h 584"/>
                  <a:gd name="T48" fmla="*/ 16 w 654"/>
                  <a:gd name="T49" fmla="*/ 34 h 584"/>
                  <a:gd name="T50" fmla="*/ 13 w 654"/>
                  <a:gd name="T51" fmla="*/ 32 h 584"/>
                  <a:gd name="T52" fmla="*/ 10 w 654"/>
                  <a:gd name="T53" fmla="*/ 31 h 584"/>
                  <a:gd name="T54" fmla="*/ 8 w 654"/>
                  <a:gd name="T55" fmla="*/ 28 h 584"/>
                  <a:gd name="T56" fmla="*/ 6 w 654"/>
                  <a:gd name="T57" fmla="*/ 26 h 584"/>
                  <a:gd name="T58" fmla="*/ 4 w 654"/>
                  <a:gd name="T59" fmla="*/ 24 h 584"/>
                  <a:gd name="T60" fmla="*/ 2 w 654"/>
                  <a:gd name="T61" fmla="*/ 22 h 584"/>
                  <a:gd name="T62" fmla="*/ 1 w 654"/>
                  <a:gd name="T63" fmla="*/ 20 h 584"/>
                  <a:gd name="T64" fmla="*/ 1 w 654"/>
                  <a:gd name="T65" fmla="*/ 18 h 584"/>
                  <a:gd name="T66" fmla="*/ 0 w 654"/>
                  <a:gd name="T67" fmla="*/ 16 h 584"/>
                  <a:gd name="T68" fmla="*/ 0 w 654"/>
                  <a:gd name="T69" fmla="*/ 14 h 584"/>
                  <a:gd name="T70" fmla="*/ 1 w 654"/>
                  <a:gd name="T71" fmla="*/ 12 h 584"/>
                  <a:gd name="T72" fmla="*/ 3 w 654"/>
                  <a:gd name="T73" fmla="*/ 11 h 584"/>
                  <a:gd name="T74" fmla="*/ 4 w 654"/>
                  <a:gd name="T75" fmla="*/ 10 h 584"/>
                  <a:gd name="T76" fmla="*/ 5 w 654"/>
                  <a:gd name="T77" fmla="*/ 9 h 584"/>
                  <a:gd name="T78" fmla="*/ 6 w 654"/>
                  <a:gd name="T79" fmla="*/ 7 h 584"/>
                  <a:gd name="T80" fmla="*/ 7 w 654"/>
                  <a:gd name="T81" fmla="*/ 6 h 584"/>
                  <a:gd name="T82" fmla="*/ 8 w 654"/>
                  <a:gd name="T83" fmla="*/ 4 h 584"/>
                  <a:gd name="T84" fmla="*/ 8 w 654"/>
                  <a:gd name="T85" fmla="*/ 2 h 58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54" h="584">
                    <a:moveTo>
                      <a:pt x="138" y="36"/>
                    </a:moveTo>
                    <a:lnTo>
                      <a:pt x="138" y="25"/>
                    </a:lnTo>
                    <a:lnTo>
                      <a:pt x="149" y="25"/>
                    </a:lnTo>
                    <a:lnTo>
                      <a:pt x="149" y="18"/>
                    </a:lnTo>
                    <a:lnTo>
                      <a:pt x="149" y="7"/>
                    </a:lnTo>
                    <a:lnTo>
                      <a:pt x="156" y="0"/>
                    </a:lnTo>
                    <a:lnTo>
                      <a:pt x="185" y="7"/>
                    </a:lnTo>
                    <a:lnTo>
                      <a:pt x="210" y="18"/>
                    </a:lnTo>
                    <a:lnTo>
                      <a:pt x="236" y="18"/>
                    </a:lnTo>
                    <a:lnTo>
                      <a:pt x="266" y="25"/>
                    </a:lnTo>
                    <a:lnTo>
                      <a:pt x="291" y="36"/>
                    </a:lnTo>
                    <a:lnTo>
                      <a:pt x="316" y="43"/>
                    </a:lnTo>
                    <a:lnTo>
                      <a:pt x="342" y="43"/>
                    </a:lnTo>
                    <a:lnTo>
                      <a:pt x="360" y="54"/>
                    </a:lnTo>
                    <a:lnTo>
                      <a:pt x="388" y="73"/>
                    </a:lnTo>
                    <a:lnTo>
                      <a:pt x="414" y="79"/>
                    </a:lnTo>
                    <a:lnTo>
                      <a:pt x="439" y="97"/>
                    </a:lnTo>
                    <a:lnTo>
                      <a:pt x="465" y="116"/>
                    </a:lnTo>
                    <a:lnTo>
                      <a:pt x="494" y="124"/>
                    </a:lnTo>
                    <a:lnTo>
                      <a:pt x="520" y="142"/>
                    </a:lnTo>
                    <a:lnTo>
                      <a:pt x="538" y="148"/>
                    </a:lnTo>
                    <a:lnTo>
                      <a:pt x="563" y="167"/>
                    </a:lnTo>
                    <a:lnTo>
                      <a:pt x="581" y="185"/>
                    </a:lnTo>
                    <a:lnTo>
                      <a:pt x="592" y="203"/>
                    </a:lnTo>
                    <a:lnTo>
                      <a:pt x="599" y="221"/>
                    </a:lnTo>
                    <a:lnTo>
                      <a:pt x="606" y="239"/>
                    </a:lnTo>
                    <a:lnTo>
                      <a:pt x="624" y="247"/>
                    </a:lnTo>
                    <a:lnTo>
                      <a:pt x="635" y="265"/>
                    </a:lnTo>
                    <a:lnTo>
                      <a:pt x="642" y="283"/>
                    </a:lnTo>
                    <a:lnTo>
                      <a:pt x="654" y="302"/>
                    </a:lnTo>
                    <a:lnTo>
                      <a:pt x="654" y="326"/>
                    </a:lnTo>
                    <a:lnTo>
                      <a:pt x="642" y="351"/>
                    </a:lnTo>
                    <a:lnTo>
                      <a:pt x="635" y="370"/>
                    </a:lnTo>
                    <a:lnTo>
                      <a:pt x="635" y="396"/>
                    </a:lnTo>
                    <a:lnTo>
                      <a:pt x="624" y="424"/>
                    </a:lnTo>
                    <a:lnTo>
                      <a:pt x="617" y="442"/>
                    </a:lnTo>
                    <a:lnTo>
                      <a:pt x="617" y="468"/>
                    </a:lnTo>
                    <a:lnTo>
                      <a:pt x="606" y="493"/>
                    </a:lnTo>
                    <a:lnTo>
                      <a:pt x="581" y="504"/>
                    </a:lnTo>
                    <a:lnTo>
                      <a:pt x="545" y="511"/>
                    </a:lnTo>
                    <a:lnTo>
                      <a:pt x="520" y="529"/>
                    </a:lnTo>
                    <a:lnTo>
                      <a:pt x="483" y="537"/>
                    </a:lnTo>
                    <a:lnTo>
                      <a:pt x="457" y="548"/>
                    </a:lnTo>
                    <a:lnTo>
                      <a:pt x="432" y="566"/>
                    </a:lnTo>
                    <a:lnTo>
                      <a:pt x="396" y="574"/>
                    </a:lnTo>
                    <a:lnTo>
                      <a:pt x="370" y="584"/>
                    </a:lnTo>
                    <a:lnTo>
                      <a:pt x="342" y="574"/>
                    </a:lnTo>
                    <a:lnTo>
                      <a:pt x="316" y="555"/>
                    </a:lnTo>
                    <a:lnTo>
                      <a:pt x="291" y="548"/>
                    </a:lnTo>
                    <a:lnTo>
                      <a:pt x="266" y="537"/>
                    </a:lnTo>
                    <a:lnTo>
                      <a:pt x="248" y="523"/>
                    </a:lnTo>
                    <a:lnTo>
                      <a:pt x="218" y="511"/>
                    </a:lnTo>
                    <a:lnTo>
                      <a:pt x="192" y="493"/>
                    </a:lnTo>
                    <a:lnTo>
                      <a:pt x="167" y="486"/>
                    </a:lnTo>
                    <a:lnTo>
                      <a:pt x="149" y="468"/>
                    </a:lnTo>
                    <a:lnTo>
                      <a:pt x="131" y="450"/>
                    </a:lnTo>
                    <a:lnTo>
                      <a:pt x="113" y="432"/>
                    </a:lnTo>
                    <a:lnTo>
                      <a:pt x="95" y="414"/>
                    </a:lnTo>
                    <a:lnTo>
                      <a:pt x="76" y="396"/>
                    </a:lnTo>
                    <a:lnTo>
                      <a:pt x="70" y="381"/>
                    </a:lnTo>
                    <a:lnTo>
                      <a:pt x="52" y="363"/>
                    </a:lnTo>
                    <a:lnTo>
                      <a:pt x="33" y="345"/>
                    </a:lnTo>
                    <a:lnTo>
                      <a:pt x="25" y="326"/>
                    </a:lnTo>
                    <a:lnTo>
                      <a:pt x="25" y="320"/>
                    </a:lnTo>
                    <a:lnTo>
                      <a:pt x="15" y="302"/>
                    </a:lnTo>
                    <a:lnTo>
                      <a:pt x="15" y="283"/>
                    </a:lnTo>
                    <a:lnTo>
                      <a:pt x="7" y="265"/>
                    </a:lnTo>
                    <a:lnTo>
                      <a:pt x="7" y="247"/>
                    </a:lnTo>
                    <a:lnTo>
                      <a:pt x="0" y="239"/>
                    </a:lnTo>
                    <a:lnTo>
                      <a:pt x="0" y="221"/>
                    </a:lnTo>
                    <a:lnTo>
                      <a:pt x="7" y="211"/>
                    </a:lnTo>
                    <a:lnTo>
                      <a:pt x="15" y="196"/>
                    </a:lnTo>
                    <a:lnTo>
                      <a:pt x="33" y="185"/>
                    </a:lnTo>
                    <a:lnTo>
                      <a:pt x="44" y="178"/>
                    </a:lnTo>
                    <a:lnTo>
                      <a:pt x="52" y="167"/>
                    </a:lnTo>
                    <a:lnTo>
                      <a:pt x="62" y="160"/>
                    </a:lnTo>
                    <a:lnTo>
                      <a:pt x="76" y="148"/>
                    </a:lnTo>
                    <a:lnTo>
                      <a:pt x="88" y="142"/>
                    </a:lnTo>
                    <a:lnTo>
                      <a:pt x="95" y="124"/>
                    </a:lnTo>
                    <a:lnTo>
                      <a:pt x="106" y="116"/>
                    </a:lnTo>
                    <a:lnTo>
                      <a:pt x="106" y="97"/>
                    </a:lnTo>
                    <a:lnTo>
                      <a:pt x="113" y="87"/>
                    </a:lnTo>
                    <a:lnTo>
                      <a:pt x="124" y="73"/>
                    </a:lnTo>
                    <a:lnTo>
                      <a:pt x="131" y="61"/>
                    </a:lnTo>
                    <a:lnTo>
                      <a:pt x="131" y="43"/>
                    </a:lnTo>
                    <a:lnTo>
                      <a:pt x="138" y="3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5" name="Freeform 743"/>
              <p:cNvSpPr>
                <a:spLocks/>
              </p:cNvSpPr>
              <p:nvPr/>
            </p:nvSpPr>
            <p:spPr bwMode="auto">
              <a:xfrm>
                <a:off x="3883" y="1775"/>
                <a:ext cx="138" cy="122"/>
              </a:xfrm>
              <a:custGeom>
                <a:avLst/>
                <a:gdLst>
                  <a:gd name="T0" fmla="*/ 8 w 556"/>
                  <a:gd name="T1" fmla="*/ 1 h 486"/>
                  <a:gd name="T2" fmla="*/ 8 w 556"/>
                  <a:gd name="T3" fmla="*/ 1 h 486"/>
                  <a:gd name="T4" fmla="*/ 9 w 556"/>
                  <a:gd name="T5" fmla="*/ 0 h 486"/>
                  <a:gd name="T6" fmla="*/ 11 w 556"/>
                  <a:gd name="T7" fmla="*/ 1 h 486"/>
                  <a:gd name="T8" fmla="*/ 14 w 556"/>
                  <a:gd name="T9" fmla="*/ 1 h 486"/>
                  <a:gd name="T10" fmla="*/ 16 w 556"/>
                  <a:gd name="T11" fmla="*/ 2 h 486"/>
                  <a:gd name="T12" fmla="*/ 19 w 556"/>
                  <a:gd name="T13" fmla="*/ 3 h 486"/>
                  <a:gd name="T14" fmla="*/ 22 w 556"/>
                  <a:gd name="T15" fmla="*/ 4 h 486"/>
                  <a:gd name="T16" fmla="*/ 24 w 556"/>
                  <a:gd name="T17" fmla="*/ 6 h 486"/>
                  <a:gd name="T18" fmla="*/ 27 w 556"/>
                  <a:gd name="T19" fmla="*/ 7 h 486"/>
                  <a:gd name="T20" fmla="*/ 29 w 556"/>
                  <a:gd name="T21" fmla="*/ 8 h 486"/>
                  <a:gd name="T22" fmla="*/ 31 w 556"/>
                  <a:gd name="T23" fmla="*/ 11 h 486"/>
                  <a:gd name="T24" fmla="*/ 32 w 556"/>
                  <a:gd name="T25" fmla="*/ 12 h 486"/>
                  <a:gd name="T26" fmla="*/ 33 w 556"/>
                  <a:gd name="T27" fmla="*/ 14 h 486"/>
                  <a:gd name="T28" fmla="*/ 34 w 556"/>
                  <a:gd name="T29" fmla="*/ 16 h 486"/>
                  <a:gd name="T30" fmla="*/ 34 w 556"/>
                  <a:gd name="T31" fmla="*/ 18 h 486"/>
                  <a:gd name="T32" fmla="*/ 33 w 556"/>
                  <a:gd name="T33" fmla="*/ 21 h 486"/>
                  <a:gd name="T34" fmla="*/ 32 w 556"/>
                  <a:gd name="T35" fmla="*/ 23 h 486"/>
                  <a:gd name="T36" fmla="*/ 32 w 556"/>
                  <a:gd name="T37" fmla="*/ 26 h 486"/>
                  <a:gd name="T38" fmla="*/ 29 w 556"/>
                  <a:gd name="T39" fmla="*/ 27 h 486"/>
                  <a:gd name="T40" fmla="*/ 26 w 556"/>
                  <a:gd name="T41" fmla="*/ 28 h 486"/>
                  <a:gd name="T42" fmla="*/ 22 w 556"/>
                  <a:gd name="T43" fmla="*/ 29 h 486"/>
                  <a:gd name="T44" fmla="*/ 20 w 556"/>
                  <a:gd name="T45" fmla="*/ 31 h 486"/>
                  <a:gd name="T46" fmla="*/ 17 w 556"/>
                  <a:gd name="T47" fmla="*/ 29 h 486"/>
                  <a:gd name="T48" fmla="*/ 14 w 556"/>
                  <a:gd name="T49" fmla="*/ 28 h 486"/>
                  <a:gd name="T50" fmla="*/ 11 w 556"/>
                  <a:gd name="T51" fmla="*/ 27 h 486"/>
                  <a:gd name="T52" fmla="*/ 9 w 556"/>
                  <a:gd name="T53" fmla="*/ 25 h 486"/>
                  <a:gd name="T54" fmla="*/ 7 w 556"/>
                  <a:gd name="T55" fmla="*/ 23 h 486"/>
                  <a:gd name="T56" fmla="*/ 5 w 556"/>
                  <a:gd name="T57" fmla="*/ 22 h 486"/>
                  <a:gd name="T58" fmla="*/ 4 w 556"/>
                  <a:gd name="T59" fmla="*/ 19 h 486"/>
                  <a:gd name="T60" fmla="*/ 2 w 556"/>
                  <a:gd name="T61" fmla="*/ 18 h 486"/>
                  <a:gd name="T62" fmla="*/ 1 w 556"/>
                  <a:gd name="T63" fmla="*/ 16 h 486"/>
                  <a:gd name="T64" fmla="*/ 1 w 556"/>
                  <a:gd name="T65" fmla="*/ 14 h 486"/>
                  <a:gd name="T66" fmla="*/ 0 w 556"/>
                  <a:gd name="T67" fmla="*/ 13 h 486"/>
                  <a:gd name="T68" fmla="*/ 0 w 556"/>
                  <a:gd name="T69" fmla="*/ 11 h 486"/>
                  <a:gd name="T70" fmla="*/ 1 w 556"/>
                  <a:gd name="T71" fmla="*/ 10 h 486"/>
                  <a:gd name="T72" fmla="*/ 3 w 556"/>
                  <a:gd name="T73" fmla="*/ 9 h 486"/>
                  <a:gd name="T74" fmla="*/ 4 w 556"/>
                  <a:gd name="T75" fmla="*/ 8 h 486"/>
                  <a:gd name="T76" fmla="*/ 5 w 556"/>
                  <a:gd name="T77" fmla="*/ 7 h 486"/>
                  <a:gd name="T78" fmla="*/ 5 w 556"/>
                  <a:gd name="T79" fmla="*/ 6 h 486"/>
                  <a:gd name="T80" fmla="*/ 6 w 556"/>
                  <a:gd name="T81" fmla="*/ 4 h 486"/>
                  <a:gd name="T82" fmla="*/ 7 w 556"/>
                  <a:gd name="T83" fmla="*/ 3 h 486"/>
                  <a:gd name="T84" fmla="*/ 8 w 556"/>
                  <a:gd name="T85" fmla="*/ 2 h 4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486">
                    <a:moveTo>
                      <a:pt x="124" y="25"/>
                    </a:moveTo>
                    <a:lnTo>
                      <a:pt x="124" y="18"/>
                    </a:lnTo>
                    <a:lnTo>
                      <a:pt x="131" y="18"/>
                    </a:lnTo>
                    <a:lnTo>
                      <a:pt x="131" y="7"/>
                    </a:lnTo>
                    <a:lnTo>
                      <a:pt x="131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85" y="7"/>
                    </a:lnTo>
                    <a:lnTo>
                      <a:pt x="203" y="18"/>
                    </a:lnTo>
                    <a:lnTo>
                      <a:pt x="221" y="18"/>
                    </a:lnTo>
                    <a:lnTo>
                      <a:pt x="247" y="25"/>
                    </a:lnTo>
                    <a:lnTo>
                      <a:pt x="266" y="36"/>
                    </a:lnTo>
                    <a:lnTo>
                      <a:pt x="291" y="36"/>
                    </a:lnTo>
                    <a:lnTo>
                      <a:pt x="309" y="43"/>
                    </a:lnTo>
                    <a:lnTo>
                      <a:pt x="335" y="55"/>
                    </a:lnTo>
                    <a:lnTo>
                      <a:pt x="353" y="61"/>
                    </a:lnTo>
                    <a:lnTo>
                      <a:pt x="371" y="79"/>
                    </a:lnTo>
                    <a:lnTo>
                      <a:pt x="396" y="87"/>
                    </a:lnTo>
                    <a:lnTo>
                      <a:pt x="414" y="98"/>
                    </a:lnTo>
                    <a:lnTo>
                      <a:pt x="444" y="116"/>
                    </a:lnTo>
                    <a:lnTo>
                      <a:pt x="458" y="124"/>
                    </a:lnTo>
                    <a:lnTo>
                      <a:pt x="476" y="130"/>
                    </a:lnTo>
                    <a:lnTo>
                      <a:pt x="487" y="149"/>
                    </a:lnTo>
                    <a:lnTo>
                      <a:pt x="495" y="167"/>
                    </a:lnTo>
                    <a:lnTo>
                      <a:pt x="505" y="178"/>
                    </a:lnTo>
                    <a:lnTo>
                      <a:pt x="513" y="193"/>
                    </a:lnTo>
                    <a:lnTo>
                      <a:pt x="531" y="203"/>
                    </a:lnTo>
                    <a:lnTo>
                      <a:pt x="538" y="221"/>
                    </a:lnTo>
                    <a:lnTo>
                      <a:pt x="549" y="229"/>
                    </a:lnTo>
                    <a:lnTo>
                      <a:pt x="556" y="247"/>
                    </a:lnTo>
                    <a:lnTo>
                      <a:pt x="549" y="265"/>
                    </a:lnTo>
                    <a:lnTo>
                      <a:pt x="549" y="290"/>
                    </a:lnTo>
                    <a:lnTo>
                      <a:pt x="538" y="308"/>
                    </a:lnTo>
                    <a:lnTo>
                      <a:pt x="531" y="327"/>
                    </a:lnTo>
                    <a:lnTo>
                      <a:pt x="531" y="345"/>
                    </a:lnTo>
                    <a:lnTo>
                      <a:pt x="523" y="370"/>
                    </a:lnTo>
                    <a:lnTo>
                      <a:pt x="523" y="388"/>
                    </a:lnTo>
                    <a:lnTo>
                      <a:pt x="513" y="406"/>
                    </a:lnTo>
                    <a:lnTo>
                      <a:pt x="487" y="414"/>
                    </a:lnTo>
                    <a:lnTo>
                      <a:pt x="469" y="424"/>
                    </a:lnTo>
                    <a:lnTo>
                      <a:pt x="444" y="432"/>
                    </a:lnTo>
                    <a:lnTo>
                      <a:pt x="414" y="442"/>
                    </a:lnTo>
                    <a:lnTo>
                      <a:pt x="389" y="457"/>
                    </a:lnTo>
                    <a:lnTo>
                      <a:pt x="363" y="468"/>
                    </a:lnTo>
                    <a:lnTo>
                      <a:pt x="335" y="475"/>
                    </a:lnTo>
                    <a:lnTo>
                      <a:pt x="320" y="486"/>
                    </a:lnTo>
                    <a:lnTo>
                      <a:pt x="291" y="475"/>
                    </a:lnTo>
                    <a:lnTo>
                      <a:pt x="272" y="457"/>
                    </a:lnTo>
                    <a:lnTo>
                      <a:pt x="247" y="450"/>
                    </a:lnTo>
                    <a:lnTo>
                      <a:pt x="229" y="442"/>
                    </a:lnTo>
                    <a:lnTo>
                      <a:pt x="211" y="432"/>
                    </a:lnTo>
                    <a:lnTo>
                      <a:pt x="185" y="424"/>
                    </a:lnTo>
                    <a:lnTo>
                      <a:pt x="167" y="414"/>
                    </a:lnTo>
                    <a:lnTo>
                      <a:pt x="149" y="396"/>
                    </a:lnTo>
                    <a:lnTo>
                      <a:pt x="131" y="388"/>
                    </a:lnTo>
                    <a:lnTo>
                      <a:pt x="117" y="370"/>
                    </a:lnTo>
                    <a:lnTo>
                      <a:pt x="106" y="352"/>
                    </a:lnTo>
                    <a:lnTo>
                      <a:pt x="88" y="345"/>
                    </a:lnTo>
                    <a:lnTo>
                      <a:pt x="81" y="327"/>
                    </a:lnTo>
                    <a:lnTo>
                      <a:pt x="63" y="308"/>
                    </a:lnTo>
                    <a:lnTo>
                      <a:pt x="45" y="302"/>
                    </a:lnTo>
                    <a:lnTo>
                      <a:pt x="37" y="284"/>
                    </a:lnTo>
                    <a:lnTo>
                      <a:pt x="26" y="272"/>
                    </a:lnTo>
                    <a:lnTo>
                      <a:pt x="26" y="254"/>
                    </a:lnTo>
                    <a:lnTo>
                      <a:pt x="26" y="247"/>
                    </a:lnTo>
                    <a:lnTo>
                      <a:pt x="18" y="229"/>
                    </a:lnTo>
                    <a:lnTo>
                      <a:pt x="18" y="221"/>
                    </a:lnTo>
                    <a:lnTo>
                      <a:pt x="8" y="203"/>
                    </a:lnTo>
                    <a:lnTo>
                      <a:pt x="8" y="193"/>
                    </a:lnTo>
                    <a:lnTo>
                      <a:pt x="0" y="178"/>
                    </a:lnTo>
                    <a:lnTo>
                      <a:pt x="18" y="167"/>
                    </a:lnTo>
                    <a:lnTo>
                      <a:pt x="26" y="160"/>
                    </a:lnTo>
                    <a:lnTo>
                      <a:pt x="37" y="149"/>
                    </a:lnTo>
                    <a:lnTo>
                      <a:pt x="45" y="142"/>
                    </a:lnTo>
                    <a:lnTo>
                      <a:pt x="55" y="130"/>
                    </a:lnTo>
                    <a:lnTo>
                      <a:pt x="63" y="124"/>
                    </a:lnTo>
                    <a:lnTo>
                      <a:pt x="69" y="116"/>
                    </a:lnTo>
                    <a:lnTo>
                      <a:pt x="81" y="116"/>
                    </a:lnTo>
                    <a:lnTo>
                      <a:pt x="88" y="98"/>
                    </a:lnTo>
                    <a:lnTo>
                      <a:pt x="88" y="87"/>
                    </a:lnTo>
                    <a:lnTo>
                      <a:pt x="99" y="79"/>
                    </a:lnTo>
                    <a:lnTo>
                      <a:pt x="106" y="69"/>
                    </a:lnTo>
                    <a:lnTo>
                      <a:pt x="106" y="55"/>
                    </a:lnTo>
                    <a:lnTo>
                      <a:pt x="117" y="43"/>
                    </a:lnTo>
                    <a:lnTo>
                      <a:pt x="124" y="36"/>
                    </a:lnTo>
                    <a:lnTo>
                      <a:pt x="124" y="25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6" name="Freeform 744"/>
              <p:cNvSpPr>
                <a:spLocks/>
              </p:cNvSpPr>
              <p:nvPr/>
            </p:nvSpPr>
            <p:spPr bwMode="auto">
              <a:xfrm>
                <a:off x="3887" y="1777"/>
                <a:ext cx="110" cy="97"/>
              </a:xfrm>
              <a:custGeom>
                <a:avLst/>
                <a:gdLst>
                  <a:gd name="T0" fmla="*/ 6 w 440"/>
                  <a:gd name="T1" fmla="*/ 1 h 389"/>
                  <a:gd name="T2" fmla="*/ 7 w 440"/>
                  <a:gd name="T3" fmla="*/ 1 h 389"/>
                  <a:gd name="T4" fmla="*/ 8 w 440"/>
                  <a:gd name="T5" fmla="*/ 1 h 389"/>
                  <a:gd name="T6" fmla="*/ 10 w 440"/>
                  <a:gd name="T7" fmla="*/ 1 h 389"/>
                  <a:gd name="T8" fmla="*/ 12 w 440"/>
                  <a:gd name="T9" fmla="*/ 2 h 389"/>
                  <a:gd name="T10" fmla="*/ 14 w 440"/>
                  <a:gd name="T11" fmla="*/ 2 h 389"/>
                  <a:gd name="T12" fmla="*/ 17 w 440"/>
                  <a:gd name="T13" fmla="*/ 3 h 389"/>
                  <a:gd name="T14" fmla="*/ 19 w 440"/>
                  <a:gd name="T15" fmla="*/ 4 h 389"/>
                  <a:gd name="T16" fmla="*/ 21 w 440"/>
                  <a:gd name="T17" fmla="*/ 6 h 389"/>
                  <a:gd name="T18" fmla="*/ 23 w 440"/>
                  <a:gd name="T19" fmla="*/ 7 h 389"/>
                  <a:gd name="T20" fmla="*/ 24 w 440"/>
                  <a:gd name="T21" fmla="*/ 8 h 389"/>
                  <a:gd name="T22" fmla="*/ 26 w 440"/>
                  <a:gd name="T23" fmla="*/ 9 h 389"/>
                  <a:gd name="T24" fmla="*/ 26 w 440"/>
                  <a:gd name="T25" fmla="*/ 11 h 389"/>
                  <a:gd name="T26" fmla="*/ 27 w 440"/>
                  <a:gd name="T27" fmla="*/ 12 h 389"/>
                  <a:gd name="T28" fmla="*/ 28 w 440"/>
                  <a:gd name="T29" fmla="*/ 14 h 389"/>
                  <a:gd name="T30" fmla="*/ 27 w 440"/>
                  <a:gd name="T31" fmla="*/ 15 h 389"/>
                  <a:gd name="T32" fmla="*/ 27 w 440"/>
                  <a:gd name="T33" fmla="*/ 18 h 389"/>
                  <a:gd name="T34" fmla="*/ 26 w 440"/>
                  <a:gd name="T35" fmla="*/ 20 h 389"/>
                  <a:gd name="T36" fmla="*/ 24 w 440"/>
                  <a:gd name="T37" fmla="*/ 21 h 389"/>
                  <a:gd name="T38" fmla="*/ 22 w 440"/>
                  <a:gd name="T39" fmla="*/ 22 h 389"/>
                  <a:gd name="T40" fmla="*/ 19 w 440"/>
                  <a:gd name="T41" fmla="*/ 23 h 389"/>
                  <a:gd name="T42" fmla="*/ 17 w 440"/>
                  <a:gd name="T43" fmla="*/ 24 h 389"/>
                  <a:gd name="T44" fmla="*/ 14 w 440"/>
                  <a:gd name="T45" fmla="*/ 24 h 389"/>
                  <a:gd name="T46" fmla="*/ 13 w 440"/>
                  <a:gd name="T47" fmla="*/ 23 h 389"/>
                  <a:gd name="T48" fmla="*/ 11 w 440"/>
                  <a:gd name="T49" fmla="*/ 22 h 389"/>
                  <a:gd name="T50" fmla="*/ 8 w 440"/>
                  <a:gd name="T51" fmla="*/ 21 h 389"/>
                  <a:gd name="T52" fmla="*/ 7 w 440"/>
                  <a:gd name="T53" fmla="*/ 19 h 389"/>
                  <a:gd name="T54" fmla="*/ 5 w 440"/>
                  <a:gd name="T55" fmla="*/ 18 h 389"/>
                  <a:gd name="T56" fmla="*/ 4 w 440"/>
                  <a:gd name="T57" fmla="*/ 16 h 389"/>
                  <a:gd name="T58" fmla="*/ 2 w 440"/>
                  <a:gd name="T59" fmla="*/ 15 h 389"/>
                  <a:gd name="T60" fmla="*/ 2 w 440"/>
                  <a:gd name="T61" fmla="*/ 14 h 389"/>
                  <a:gd name="T62" fmla="*/ 1 w 440"/>
                  <a:gd name="T63" fmla="*/ 13 h 389"/>
                  <a:gd name="T64" fmla="*/ 1 w 440"/>
                  <a:gd name="T65" fmla="*/ 11 h 389"/>
                  <a:gd name="T66" fmla="*/ 1 w 440"/>
                  <a:gd name="T67" fmla="*/ 10 h 389"/>
                  <a:gd name="T68" fmla="*/ 1 w 440"/>
                  <a:gd name="T69" fmla="*/ 9 h 389"/>
                  <a:gd name="T70" fmla="*/ 2 w 440"/>
                  <a:gd name="T71" fmla="*/ 8 h 389"/>
                  <a:gd name="T72" fmla="*/ 3 w 440"/>
                  <a:gd name="T73" fmla="*/ 7 h 389"/>
                  <a:gd name="T74" fmla="*/ 3 w 440"/>
                  <a:gd name="T75" fmla="*/ 6 h 389"/>
                  <a:gd name="T76" fmla="*/ 5 w 440"/>
                  <a:gd name="T77" fmla="*/ 6 h 389"/>
                  <a:gd name="T78" fmla="*/ 5 w 440"/>
                  <a:gd name="T79" fmla="*/ 4 h 389"/>
                  <a:gd name="T80" fmla="*/ 6 w 440"/>
                  <a:gd name="T81" fmla="*/ 3 h 389"/>
                  <a:gd name="T82" fmla="*/ 6 w 440"/>
                  <a:gd name="T83" fmla="*/ 2 h 38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0" h="389">
                    <a:moveTo>
                      <a:pt x="99" y="29"/>
                    </a:moveTo>
                    <a:lnTo>
                      <a:pt x="99" y="18"/>
                    </a:lnTo>
                    <a:lnTo>
                      <a:pt x="106" y="18"/>
                    </a:lnTo>
                    <a:lnTo>
                      <a:pt x="106" y="11"/>
                    </a:lnTo>
                    <a:lnTo>
                      <a:pt x="106" y="0"/>
                    </a:lnTo>
                    <a:lnTo>
                      <a:pt x="124" y="11"/>
                    </a:lnTo>
                    <a:lnTo>
                      <a:pt x="142" y="11"/>
                    </a:lnTo>
                    <a:lnTo>
                      <a:pt x="160" y="18"/>
                    </a:lnTo>
                    <a:lnTo>
                      <a:pt x="178" y="18"/>
                    </a:lnTo>
                    <a:lnTo>
                      <a:pt x="193" y="29"/>
                    </a:lnTo>
                    <a:lnTo>
                      <a:pt x="211" y="29"/>
                    </a:lnTo>
                    <a:lnTo>
                      <a:pt x="229" y="36"/>
                    </a:lnTo>
                    <a:lnTo>
                      <a:pt x="248" y="36"/>
                    </a:lnTo>
                    <a:lnTo>
                      <a:pt x="266" y="48"/>
                    </a:lnTo>
                    <a:lnTo>
                      <a:pt x="284" y="62"/>
                    </a:lnTo>
                    <a:lnTo>
                      <a:pt x="302" y="72"/>
                    </a:lnTo>
                    <a:lnTo>
                      <a:pt x="317" y="80"/>
                    </a:lnTo>
                    <a:lnTo>
                      <a:pt x="335" y="91"/>
                    </a:lnTo>
                    <a:lnTo>
                      <a:pt x="353" y="99"/>
                    </a:lnTo>
                    <a:lnTo>
                      <a:pt x="363" y="109"/>
                    </a:lnTo>
                    <a:lnTo>
                      <a:pt x="378" y="117"/>
                    </a:lnTo>
                    <a:lnTo>
                      <a:pt x="389" y="123"/>
                    </a:lnTo>
                    <a:lnTo>
                      <a:pt x="396" y="135"/>
                    </a:lnTo>
                    <a:lnTo>
                      <a:pt x="407" y="153"/>
                    </a:lnTo>
                    <a:lnTo>
                      <a:pt x="414" y="160"/>
                    </a:lnTo>
                    <a:lnTo>
                      <a:pt x="414" y="171"/>
                    </a:lnTo>
                    <a:lnTo>
                      <a:pt x="426" y="178"/>
                    </a:lnTo>
                    <a:lnTo>
                      <a:pt x="432" y="196"/>
                    </a:lnTo>
                    <a:lnTo>
                      <a:pt x="440" y="204"/>
                    </a:lnTo>
                    <a:lnTo>
                      <a:pt x="440" y="222"/>
                    </a:lnTo>
                    <a:lnTo>
                      <a:pt x="432" y="240"/>
                    </a:lnTo>
                    <a:lnTo>
                      <a:pt x="432" y="247"/>
                    </a:lnTo>
                    <a:lnTo>
                      <a:pt x="426" y="265"/>
                    </a:lnTo>
                    <a:lnTo>
                      <a:pt x="426" y="283"/>
                    </a:lnTo>
                    <a:lnTo>
                      <a:pt x="414" y="301"/>
                    </a:lnTo>
                    <a:lnTo>
                      <a:pt x="414" y="320"/>
                    </a:lnTo>
                    <a:lnTo>
                      <a:pt x="407" y="326"/>
                    </a:lnTo>
                    <a:lnTo>
                      <a:pt x="389" y="338"/>
                    </a:lnTo>
                    <a:lnTo>
                      <a:pt x="371" y="345"/>
                    </a:lnTo>
                    <a:lnTo>
                      <a:pt x="353" y="356"/>
                    </a:lnTo>
                    <a:lnTo>
                      <a:pt x="327" y="363"/>
                    </a:lnTo>
                    <a:lnTo>
                      <a:pt x="309" y="371"/>
                    </a:lnTo>
                    <a:lnTo>
                      <a:pt x="291" y="381"/>
                    </a:lnTo>
                    <a:lnTo>
                      <a:pt x="273" y="389"/>
                    </a:lnTo>
                    <a:lnTo>
                      <a:pt x="248" y="389"/>
                    </a:lnTo>
                    <a:lnTo>
                      <a:pt x="229" y="381"/>
                    </a:lnTo>
                    <a:lnTo>
                      <a:pt x="223" y="381"/>
                    </a:lnTo>
                    <a:lnTo>
                      <a:pt x="203" y="371"/>
                    </a:lnTo>
                    <a:lnTo>
                      <a:pt x="185" y="363"/>
                    </a:lnTo>
                    <a:lnTo>
                      <a:pt x="167" y="356"/>
                    </a:lnTo>
                    <a:lnTo>
                      <a:pt x="149" y="345"/>
                    </a:lnTo>
                    <a:lnTo>
                      <a:pt x="131" y="338"/>
                    </a:lnTo>
                    <a:lnTo>
                      <a:pt x="113" y="326"/>
                    </a:lnTo>
                    <a:lnTo>
                      <a:pt x="106" y="308"/>
                    </a:lnTo>
                    <a:lnTo>
                      <a:pt x="99" y="301"/>
                    </a:lnTo>
                    <a:lnTo>
                      <a:pt x="81" y="295"/>
                    </a:lnTo>
                    <a:lnTo>
                      <a:pt x="70" y="283"/>
                    </a:lnTo>
                    <a:lnTo>
                      <a:pt x="63" y="265"/>
                    </a:lnTo>
                    <a:lnTo>
                      <a:pt x="51" y="258"/>
                    </a:lnTo>
                    <a:lnTo>
                      <a:pt x="37" y="247"/>
                    </a:lnTo>
                    <a:lnTo>
                      <a:pt x="27" y="232"/>
                    </a:lnTo>
                    <a:lnTo>
                      <a:pt x="27" y="222"/>
                    </a:lnTo>
                    <a:lnTo>
                      <a:pt x="19" y="214"/>
                    </a:lnTo>
                    <a:lnTo>
                      <a:pt x="19" y="204"/>
                    </a:lnTo>
                    <a:lnTo>
                      <a:pt x="19" y="196"/>
                    </a:lnTo>
                    <a:lnTo>
                      <a:pt x="8" y="178"/>
                    </a:lnTo>
                    <a:lnTo>
                      <a:pt x="8" y="171"/>
                    </a:lnTo>
                    <a:lnTo>
                      <a:pt x="8" y="160"/>
                    </a:lnTo>
                    <a:lnTo>
                      <a:pt x="0" y="153"/>
                    </a:lnTo>
                    <a:lnTo>
                      <a:pt x="8" y="142"/>
                    </a:lnTo>
                    <a:lnTo>
                      <a:pt x="19" y="135"/>
                    </a:lnTo>
                    <a:lnTo>
                      <a:pt x="27" y="123"/>
                    </a:lnTo>
                    <a:lnTo>
                      <a:pt x="37" y="123"/>
                    </a:lnTo>
                    <a:lnTo>
                      <a:pt x="45" y="117"/>
                    </a:lnTo>
                    <a:lnTo>
                      <a:pt x="45" y="109"/>
                    </a:lnTo>
                    <a:lnTo>
                      <a:pt x="51" y="99"/>
                    </a:lnTo>
                    <a:lnTo>
                      <a:pt x="63" y="99"/>
                    </a:lnTo>
                    <a:lnTo>
                      <a:pt x="70" y="91"/>
                    </a:lnTo>
                    <a:lnTo>
                      <a:pt x="70" y="80"/>
                    </a:lnTo>
                    <a:lnTo>
                      <a:pt x="81" y="72"/>
                    </a:lnTo>
                    <a:lnTo>
                      <a:pt x="81" y="62"/>
                    </a:lnTo>
                    <a:lnTo>
                      <a:pt x="88" y="54"/>
                    </a:lnTo>
                    <a:lnTo>
                      <a:pt x="88" y="48"/>
                    </a:lnTo>
                    <a:lnTo>
                      <a:pt x="99" y="36"/>
                    </a:lnTo>
                    <a:lnTo>
                      <a:pt x="99" y="29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7" name="Freeform 745"/>
              <p:cNvSpPr>
                <a:spLocks/>
              </p:cNvSpPr>
              <p:nvPr/>
            </p:nvSpPr>
            <p:spPr bwMode="auto">
              <a:xfrm>
                <a:off x="3892" y="1781"/>
                <a:ext cx="81" cy="73"/>
              </a:xfrm>
              <a:custGeom>
                <a:avLst/>
                <a:gdLst>
                  <a:gd name="T0" fmla="*/ 4 w 326"/>
                  <a:gd name="T1" fmla="*/ 1 h 290"/>
                  <a:gd name="T2" fmla="*/ 5 w 326"/>
                  <a:gd name="T3" fmla="*/ 0 h 290"/>
                  <a:gd name="T4" fmla="*/ 11 w 326"/>
                  <a:gd name="T5" fmla="*/ 2 h 290"/>
                  <a:gd name="T6" fmla="*/ 17 w 326"/>
                  <a:gd name="T7" fmla="*/ 5 h 290"/>
                  <a:gd name="T8" fmla="*/ 20 w 326"/>
                  <a:gd name="T9" fmla="*/ 10 h 290"/>
                  <a:gd name="T10" fmla="*/ 19 w 326"/>
                  <a:gd name="T11" fmla="*/ 16 h 290"/>
                  <a:gd name="T12" fmla="*/ 11 w 326"/>
                  <a:gd name="T13" fmla="*/ 18 h 290"/>
                  <a:gd name="T14" fmla="*/ 5 w 326"/>
                  <a:gd name="T15" fmla="*/ 15 h 290"/>
                  <a:gd name="T16" fmla="*/ 1 w 326"/>
                  <a:gd name="T17" fmla="*/ 11 h 290"/>
                  <a:gd name="T18" fmla="*/ 0 w 326"/>
                  <a:gd name="T19" fmla="*/ 7 h 290"/>
                  <a:gd name="T20" fmla="*/ 3 w 326"/>
                  <a:gd name="T21" fmla="*/ 5 h 290"/>
                  <a:gd name="T22" fmla="*/ 4 w 326"/>
                  <a:gd name="T23" fmla="*/ 1 h 2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6" h="290">
                    <a:moveTo>
                      <a:pt x="69" y="18"/>
                    </a:moveTo>
                    <a:lnTo>
                      <a:pt x="80" y="0"/>
                    </a:lnTo>
                    <a:lnTo>
                      <a:pt x="184" y="30"/>
                    </a:lnTo>
                    <a:lnTo>
                      <a:pt x="283" y="81"/>
                    </a:lnTo>
                    <a:lnTo>
                      <a:pt x="326" y="153"/>
                    </a:lnTo>
                    <a:lnTo>
                      <a:pt x="308" y="247"/>
                    </a:lnTo>
                    <a:lnTo>
                      <a:pt x="184" y="290"/>
                    </a:lnTo>
                    <a:lnTo>
                      <a:pt x="87" y="240"/>
                    </a:lnTo>
                    <a:lnTo>
                      <a:pt x="18" y="168"/>
                    </a:lnTo>
                    <a:lnTo>
                      <a:pt x="0" y="105"/>
                    </a:lnTo>
                    <a:lnTo>
                      <a:pt x="44" y="73"/>
                    </a:lnTo>
                    <a:lnTo>
                      <a:pt x="69" y="1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8" name="Freeform 746"/>
              <p:cNvSpPr>
                <a:spLocks/>
              </p:cNvSpPr>
              <p:nvPr/>
            </p:nvSpPr>
            <p:spPr bwMode="auto">
              <a:xfrm>
                <a:off x="3547" y="1901"/>
                <a:ext cx="239" cy="332"/>
              </a:xfrm>
              <a:custGeom>
                <a:avLst/>
                <a:gdLst>
                  <a:gd name="T0" fmla="*/ 47 w 955"/>
                  <a:gd name="T1" fmla="*/ 3 h 1327"/>
                  <a:gd name="T2" fmla="*/ 51 w 955"/>
                  <a:gd name="T3" fmla="*/ 3 h 1327"/>
                  <a:gd name="T4" fmla="*/ 59 w 955"/>
                  <a:gd name="T5" fmla="*/ 29 h 1327"/>
                  <a:gd name="T6" fmla="*/ 60 w 955"/>
                  <a:gd name="T7" fmla="*/ 57 h 1327"/>
                  <a:gd name="T8" fmla="*/ 52 w 955"/>
                  <a:gd name="T9" fmla="*/ 75 h 1327"/>
                  <a:gd name="T10" fmla="*/ 28 w 955"/>
                  <a:gd name="T11" fmla="*/ 83 h 1327"/>
                  <a:gd name="T12" fmla="*/ 2 w 955"/>
                  <a:gd name="T13" fmla="*/ 64 h 1327"/>
                  <a:gd name="T14" fmla="*/ 0 w 955"/>
                  <a:gd name="T15" fmla="*/ 35 h 1327"/>
                  <a:gd name="T16" fmla="*/ 6 w 955"/>
                  <a:gd name="T17" fmla="*/ 12 h 1327"/>
                  <a:gd name="T18" fmla="*/ 17 w 955"/>
                  <a:gd name="T19" fmla="*/ 0 h 1327"/>
                  <a:gd name="T20" fmla="*/ 32 w 955"/>
                  <a:gd name="T21" fmla="*/ 4 h 1327"/>
                  <a:gd name="T22" fmla="*/ 47 w 955"/>
                  <a:gd name="T23" fmla="*/ 3 h 13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55" h="1327">
                    <a:moveTo>
                      <a:pt x="744" y="51"/>
                    </a:moveTo>
                    <a:lnTo>
                      <a:pt x="813" y="43"/>
                    </a:lnTo>
                    <a:lnTo>
                      <a:pt x="936" y="457"/>
                    </a:lnTo>
                    <a:lnTo>
                      <a:pt x="955" y="913"/>
                    </a:lnTo>
                    <a:lnTo>
                      <a:pt x="824" y="1204"/>
                    </a:lnTo>
                    <a:lnTo>
                      <a:pt x="450" y="1327"/>
                    </a:lnTo>
                    <a:lnTo>
                      <a:pt x="36" y="1022"/>
                    </a:lnTo>
                    <a:lnTo>
                      <a:pt x="0" y="562"/>
                    </a:lnTo>
                    <a:lnTo>
                      <a:pt x="99" y="191"/>
                    </a:lnTo>
                    <a:lnTo>
                      <a:pt x="275" y="0"/>
                    </a:lnTo>
                    <a:lnTo>
                      <a:pt x="511" y="69"/>
                    </a:lnTo>
                    <a:lnTo>
                      <a:pt x="744" y="5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9" name="Freeform 747"/>
              <p:cNvSpPr>
                <a:spLocks/>
              </p:cNvSpPr>
              <p:nvPr/>
            </p:nvSpPr>
            <p:spPr bwMode="auto">
              <a:xfrm>
                <a:off x="3561" y="1901"/>
                <a:ext cx="218" cy="303"/>
              </a:xfrm>
              <a:custGeom>
                <a:avLst/>
                <a:gdLst>
                  <a:gd name="T0" fmla="*/ 43 w 874"/>
                  <a:gd name="T1" fmla="*/ 3 h 1212"/>
                  <a:gd name="T2" fmla="*/ 44 w 874"/>
                  <a:gd name="T3" fmla="*/ 3 h 1212"/>
                  <a:gd name="T4" fmla="*/ 45 w 874"/>
                  <a:gd name="T5" fmla="*/ 3 h 1212"/>
                  <a:gd name="T6" fmla="*/ 46 w 874"/>
                  <a:gd name="T7" fmla="*/ 3 h 1212"/>
                  <a:gd name="T8" fmla="*/ 48 w 874"/>
                  <a:gd name="T9" fmla="*/ 9 h 1212"/>
                  <a:gd name="T10" fmla="*/ 50 w 874"/>
                  <a:gd name="T11" fmla="*/ 14 h 1212"/>
                  <a:gd name="T12" fmla="*/ 52 w 874"/>
                  <a:gd name="T13" fmla="*/ 21 h 1212"/>
                  <a:gd name="T14" fmla="*/ 53 w 874"/>
                  <a:gd name="T15" fmla="*/ 26 h 1212"/>
                  <a:gd name="T16" fmla="*/ 54 w 874"/>
                  <a:gd name="T17" fmla="*/ 33 h 1212"/>
                  <a:gd name="T18" fmla="*/ 54 w 874"/>
                  <a:gd name="T19" fmla="*/ 40 h 1212"/>
                  <a:gd name="T20" fmla="*/ 54 w 874"/>
                  <a:gd name="T21" fmla="*/ 46 h 1212"/>
                  <a:gd name="T22" fmla="*/ 54 w 874"/>
                  <a:gd name="T23" fmla="*/ 53 h 1212"/>
                  <a:gd name="T24" fmla="*/ 53 w 874"/>
                  <a:gd name="T25" fmla="*/ 57 h 1212"/>
                  <a:gd name="T26" fmla="*/ 51 w 874"/>
                  <a:gd name="T27" fmla="*/ 61 h 1212"/>
                  <a:gd name="T28" fmla="*/ 49 w 874"/>
                  <a:gd name="T29" fmla="*/ 65 h 1212"/>
                  <a:gd name="T30" fmla="*/ 47 w 874"/>
                  <a:gd name="T31" fmla="*/ 69 h 1212"/>
                  <a:gd name="T32" fmla="*/ 41 w 874"/>
                  <a:gd name="T33" fmla="*/ 71 h 1212"/>
                  <a:gd name="T34" fmla="*/ 36 w 874"/>
                  <a:gd name="T35" fmla="*/ 73 h 1212"/>
                  <a:gd name="T36" fmla="*/ 31 w 874"/>
                  <a:gd name="T37" fmla="*/ 74 h 1212"/>
                  <a:gd name="T38" fmla="*/ 25 w 874"/>
                  <a:gd name="T39" fmla="*/ 76 h 1212"/>
                  <a:gd name="T40" fmla="*/ 19 w 874"/>
                  <a:gd name="T41" fmla="*/ 72 h 1212"/>
                  <a:gd name="T42" fmla="*/ 14 w 874"/>
                  <a:gd name="T43" fmla="*/ 67 h 1212"/>
                  <a:gd name="T44" fmla="*/ 8 w 874"/>
                  <a:gd name="T45" fmla="*/ 63 h 1212"/>
                  <a:gd name="T46" fmla="*/ 2 w 874"/>
                  <a:gd name="T47" fmla="*/ 58 h 1212"/>
                  <a:gd name="T48" fmla="*/ 1 w 874"/>
                  <a:gd name="T49" fmla="*/ 52 h 1212"/>
                  <a:gd name="T50" fmla="*/ 1 w 874"/>
                  <a:gd name="T51" fmla="*/ 46 h 1212"/>
                  <a:gd name="T52" fmla="*/ 0 w 874"/>
                  <a:gd name="T53" fmla="*/ 39 h 1212"/>
                  <a:gd name="T54" fmla="*/ 0 w 874"/>
                  <a:gd name="T55" fmla="*/ 33 h 1212"/>
                  <a:gd name="T56" fmla="*/ 1 w 874"/>
                  <a:gd name="T57" fmla="*/ 28 h 1212"/>
                  <a:gd name="T58" fmla="*/ 3 w 874"/>
                  <a:gd name="T59" fmla="*/ 22 h 1212"/>
                  <a:gd name="T60" fmla="*/ 4 w 874"/>
                  <a:gd name="T61" fmla="*/ 16 h 1212"/>
                  <a:gd name="T62" fmla="*/ 5 w 874"/>
                  <a:gd name="T63" fmla="*/ 11 h 1212"/>
                  <a:gd name="T64" fmla="*/ 8 w 874"/>
                  <a:gd name="T65" fmla="*/ 8 h 1212"/>
                  <a:gd name="T66" fmla="*/ 10 w 874"/>
                  <a:gd name="T67" fmla="*/ 6 h 1212"/>
                  <a:gd name="T68" fmla="*/ 13 w 874"/>
                  <a:gd name="T69" fmla="*/ 3 h 1212"/>
                  <a:gd name="T70" fmla="*/ 15 w 874"/>
                  <a:gd name="T71" fmla="*/ 0 h 1212"/>
                  <a:gd name="T72" fmla="*/ 19 w 874"/>
                  <a:gd name="T73" fmla="*/ 1 h 1212"/>
                  <a:gd name="T74" fmla="*/ 22 w 874"/>
                  <a:gd name="T75" fmla="*/ 2 h 1212"/>
                  <a:gd name="T76" fmla="*/ 25 w 874"/>
                  <a:gd name="T77" fmla="*/ 3 h 1212"/>
                  <a:gd name="T78" fmla="*/ 28 w 874"/>
                  <a:gd name="T79" fmla="*/ 4 h 1212"/>
                  <a:gd name="T80" fmla="*/ 32 w 874"/>
                  <a:gd name="T81" fmla="*/ 4 h 1212"/>
                  <a:gd name="T82" fmla="*/ 36 w 874"/>
                  <a:gd name="T83" fmla="*/ 4 h 1212"/>
                  <a:gd name="T84" fmla="*/ 39 w 874"/>
                  <a:gd name="T85" fmla="*/ 3 h 1212"/>
                  <a:gd name="T86" fmla="*/ 42 w 874"/>
                  <a:gd name="T87" fmla="*/ 3 h 12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74" h="1212">
                    <a:moveTo>
                      <a:pt x="679" y="51"/>
                    </a:moveTo>
                    <a:lnTo>
                      <a:pt x="690" y="51"/>
                    </a:lnTo>
                    <a:lnTo>
                      <a:pt x="698" y="43"/>
                    </a:lnTo>
                    <a:lnTo>
                      <a:pt x="708" y="43"/>
                    </a:lnTo>
                    <a:lnTo>
                      <a:pt x="716" y="43"/>
                    </a:lnTo>
                    <a:lnTo>
                      <a:pt x="723" y="43"/>
                    </a:lnTo>
                    <a:lnTo>
                      <a:pt x="734" y="43"/>
                    </a:lnTo>
                    <a:lnTo>
                      <a:pt x="741" y="43"/>
                    </a:lnTo>
                    <a:lnTo>
                      <a:pt x="759" y="87"/>
                    </a:lnTo>
                    <a:lnTo>
                      <a:pt x="770" y="137"/>
                    </a:lnTo>
                    <a:lnTo>
                      <a:pt x="784" y="184"/>
                    </a:lnTo>
                    <a:lnTo>
                      <a:pt x="802" y="228"/>
                    </a:lnTo>
                    <a:lnTo>
                      <a:pt x="813" y="279"/>
                    </a:lnTo>
                    <a:lnTo>
                      <a:pt x="831" y="326"/>
                    </a:lnTo>
                    <a:lnTo>
                      <a:pt x="838" y="369"/>
                    </a:lnTo>
                    <a:lnTo>
                      <a:pt x="856" y="420"/>
                    </a:lnTo>
                    <a:lnTo>
                      <a:pt x="856" y="475"/>
                    </a:lnTo>
                    <a:lnTo>
                      <a:pt x="864" y="526"/>
                    </a:lnTo>
                    <a:lnTo>
                      <a:pt x="864" y="580"/>
                    </a:lnTo>
                    <a:lnTo>
                      <a:pt x="864" y="635"/>
                    </a:lnTo>
                    <a:lnTo>
                      <a:pt x="864" y="686"/>
                    </a:lnTo>
                    <a:lnTo>
                      <a:pt x="874" y="740"/>
                    </a:lnTo>
                    <a:lnTo>
                      <a:pt x="874" y="790"/>
                    </a:lnTo>
                    <a:lnTo>
                      <a:pt x="874" y="844"/>
                    </a:lnTo>
                    <a:lnTo>
                      <a:pt x="856" y="870"/>
                    </a:lnTo>
                    <a:lnTo>
                      <a:pt x="846" y="907"/>
                    </a:lnTo>
                    <a:lnTo>
                      <a:pt x="831" y="943"/>
                    </a:lnTo>
                    <a:lnTo>
                      <a:pt x="813" y="976"/>
                    </a:lnTo>
                    <a:lnTo>
                      <a:pt x="795" y="1004"/>
                    </a:lnTo>
                    <a:lnTo>
                      <a:pt x="784" y="1037"/>
                    </a:lnTo>
                    <a:lnTo>
                      <a:pt x="770" y="1070"/>
                    </a:lnTo>
                    <a:lnTo>
                      <a:pt x="752" y="1106"/>
                    </a:lnTo>
                    <a:lnTo>
                      <a:pt x="708" y="1113"/>
                    </a:lnTo>
                    <a:lnTo>
                      <a:pt x="661" y="1131"/>
                    </a:lnTo>
                    <a:lnTo>
                      <a:pt x="617" y="1142"/>
                    </a:lnTo>
                    <a:lnTo>
                      <a:pt x="581" y="1161"/>
                    </a:lnTo>
                    <a:lnTo>
                      <a:pt x="538" y="1175"/>
                    </a:lnTo>
                    <a:lnTo>
                      <a:pt x="494" y="1186"/>
                    </a:lnTo>
                    <a:lnTo>
                      <a:pt x="450" y="1204"/>
                    </a:lnTo>
                    <a:lnTo>
                      <a:pt x="407" y="1212"/>
                    </a:lnTo>
                    <a:lnTo>
                      <a:pt x="363" y="1175"/>
                    </a:lnTo>
                    <a:lnTo>
                      <a:pt x="309" y="1142"/>
                    </a:lnTo>
                    <a:lnTo>
                      <a:pt x="266" y="1106"/>
                    </a:lnTo>
                    <a:lnTo>
                      <a:pt x="221" y="1070"/>
                    </a:lnTo>
                    <a:lnTo>
                      <a:pt x="178" y="1037"/>
                    </a:lnTo>
                    <a:lnTo>
                      <a:pt x="124" y="1004"/>
                    </a:lnTo>
                    <a:lnTo>
                      <a:pt x="81" y="968"/>
                    </a:lnTo>
                    <a:lnTo>
                      <a:pt x="37" y="932"/>
                    </a:lnTo>
                    <a:lnTo>
                      <a:pt x="26" y="881"/>
                    </a:lnTo>
                    <a:lnTo>
                      <a:pt x="26" y="826"/>
                    </a:lnTo>
                    <a:lnTo>
                      <a:pt x="19" y="783"/>
                    </a:lnTo>
                    <a:lnTo>
                      <a:pt x="19" y="729"/>
                    </a:lnTo>
                    <a:lnTo>
                      <a:pt x="8" y="678"/>
                    </a:lnTo>
                    <a:lnTo>
                      <a:pt x="8" y="623"/>
                    </a:lnTo>
                    <a:lnTo>
                      <a:pt x="0" y="572"/>
                    </a:lnTo>
                    <a:lnTo>
                      <a:pt x="0" y="518"/>
                    </a:lnTo>
                    <a:lnTo>
                      <a:pt x="8" y="475"/>
                    </a:lnTo>
                    <a:lnTo>
                      <a:pt x="19" y="438"/>
                    </a:lnTo>
                    <a:lnTo>
                      <a:pt x="26" y="395"/>
                    </a:lnTo>
                    <a:lnTo>
                      <a:pt x="45" y="351"/>
                    </a:lnTo>
                    <a:lnTo>
                      <a:pt x="55" y="308"/>
                    </a:lnTo>
                    <a:lnTo>
                      <a:pt x="63" y="260"/>
                    </a:lnTo>
                    <a:lnTo>
                      <a:pt x="70" y="217"/>
                    </a:lnTo>
                    <a:lnTo>
                      <a:pt x="88" y="173"/>
                    </a:lnTo>
                    <a:lnTo>
                      <a:pt x="106" y="155"/>
                    </a:lnTo>
                    <a:lnTo>
                      <a:pt x="124" y="130"/>
                    </a:lnTo>
                    <a:lnTo>
                      <a:pt x="142" y="112"/>
                    </a:lnTo>
                    <a:lnTo>
                      <a:pt x="167" y="87"/>
                    </a:lnTo>
                    <a:lnTo>
                      <a:pt x="185" y="69"/>
                    </a:lnTo>
                    <a:lnTo>
                      <a:pt x="203" y="43"/>
                    </a:lnTo>
                    <a:lnTo>
                      <a:pt x="229" y="25"/>
                    </a:lnTo>
                    <a:lnTo>
                      <a:pt x="248" y="0"/>
                    </a:lnTo>
                    <a:lnTo>
                      <a:pt x="272" y="6"/>
                    </a:lnTo>
                    <a:lnTo>
                      <a:pt x="302" y="14"/>
                    </a:lnTo>
                    <a:lnTo>
                      <a:pt x="327" y="25"/>
                    </a:lnTo>
                    <a:lnTo>
                      <a:pt x="353" y="32"/>
                    </a:lnTo>
                    <a:lnTo>
                      <a:pt x="381" y="43"/>
                    </a:lnTo>
                    <a:lnTo>
                      <a:pt x="407" y="51"/>
                    </a:lnTo>
                    <a:lnTo>
                      <a:pt x="432" y="61"/>
                    </a:lnTo>
                    <a:lnTo>
                      <a:pt x="457" y="69"/>
                    </a:lnTo>
                    <a:lnTo>
                      <a:pt x="487" y="61"/>
                    </a:lnTo>
                    <a:lnTo>
                      <a:pt x="512" y="61"/>
                    </a:lnTo>
                    <a:lnTo>
                      <a:pt x="538" y="61"/>
                    </a:lnTo>
                    <a:lnTo>
                      <a:pt x="574" y="61"/>
                    </a:lnTo>
                    <a:lnTo>
                      <a:pt x="599" y="51"/>
                    </a:lnTo>
                    <a:lnTo>
                      <a:pt x="628" y="51"/>
                    </a:lnTo>
                    <a:lnTo>
                      <a:pt x="653" y="51"/>
                    </a:lnTo>
                    <a:lnTo>
                      <a:pt x="679" y="51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0" name="Freeform 748"/>
              <p:cNvSpPr>
                <a:spLocks/>
              </p:cNvSpPr>
              <p:nvPr/>
            </p:nvSpPr>
            <p:spPr bwMode="auto">
              <a:xfrm>
                <a:off x="3572" y="1901"/>
                <a:ext cx="200" cy="277"/>
              </a:xfrm>
              <a:custGeom>
                <a:avLst/>
                <a:gdLst>
                  <a:gd name="T0" fmla="*/ 39 w 801"/>
                  <a:gd name="T1" fmla="*/ 3 h 1106"/>
                  <a:gd name="T2" fmla="*/ 40 w 801"/>
                  <a:gd name="T3" fmla="*/ 3 h 1106"/>
                  <a:gd name="T4" fmla="*/ 41 w 801"/>
                  <a:gd name="T5" fmla="*/ 3 h 1106"/>
                  <a:gd name="T6" fmla="*/ 42 w 801"/>
                  <a:gd name="T7" fmla="*/ 3 h 1106"/>
                  <a:gd name="T8" fmla="*/ 44 w 801"/>
                  <a:gd name="T9" fmla="*/ 8 h 1106"/>
                  <a:gd name="T10" fmla="*/ 46 w 801"/>
                  <a:gd name="T11" fmla="*/ 13 h 1106"/>
                  <a:gd name="T12" fmla="*/ 47 w 801"/>
                  <a:gd name="T13" fmla="*/ 19 h 1106"/>
                  <a:gd name="T14" fmla="*/ 49 w 801"/>
                  <a:gd name="T15" fmla="*/ 24 h 1106"/>
                  <a:gd name="T16" fmla="*/ 49 w 801"/>
                  <a:gd name="T17" fmla="*/ 30 h 1106"/>
                  <a:gd name="T18" fmla="*/ 49 w 801"/>
                  <a:gd name="T19" fmla="*/ 36 h 1106"/>
                  <a:gd name="T20" fmla="*/ 49 w 801"/>
                  <a:gd name="T21" fmla="*/ 42 h 1106"/>
                  <a:gd name="T22" fmla="*/ 50 w 801"/>
                  <a:gd name="T23" fmla="*/ 48 h 1106"/>
                  <a:gd name="T24" fmla="*/ 48 w 801"/>
                  <a:gd name="T25" fmla="*/ 52 h 1106"/>
                  <a:gd name="T26" fmla="*/ 46 w 801"/>
                  <a:gd name="T27" fmla="*/ 56 h 1106"/>
                  <a:gd name="T28" fmla="*/ 44 w 801"/>
                  <a:gd name="T29" fmla="*/ 60 h 1106"/>
                  <a:gd name="T30" fmla="*/ 43 w 801"/>
                  <a:gd name="T31" fmla="*/ 63 h 1106"/>
                  <a:gd name="T32" fmla="*/ 38 w 801"/>
                  <a:gd name="T33" fmla="*/ 65 h 1106"/>
                  <a:gd name="T34" fmla="*/ 33 w 801"/>
                  <a:gd name="T35" fmla="*/ 66 h 1106"/>
                  <a:gd name="T36" fmla="*/ 28 w 801"/>
                  <a:gd name="T37" fmla="*/ 68 h 1106"/>
                  <a:gd name="T38" fmla="*/ 23 w 801"/>
                  <a:gd name="T39" fmla="*/ 69 h 1106"/>
                  <a:gd name="T40" fmla="*/ 18 w 801"/>
                  <a:gd name="T41" fmla="*/ 65 h 1106"/>
                  <a:gd name="T42" fmla="*/ 13 w 801"/>
                  <a:gd name="T43" fmla="*/ 61 h 1106"/>
                  <a:gd name="T44" fmla="*/ 7 w 801"/>
                  <a:gd name="T45" fmla="*/ 57 h 1106"/>
                  <a:gd name="T46" fmla="*/ 2 w 801"/>
                  <a:gd name="T47" fmla="*/ 53 h 1106"/>
                  <a:gd name="T48" fmla="*/ 1 w 801"/>
                  <a:gd name="T49" fmla="*/ 48 h 1106"/>
                  <a:gd name="T50" fmla="*/ 1 w 801"/>
                  <a:gd name="T51" fmla="*/ 41 h 1106"/>
                  <a:gd name="T52" fmla="*/ 0 w 801"/>
                  <a:gd name="T53" fmla="*/ 36 h 1106"/>
                  <a:gd name="T54" fmla="*/ 0 w 801"/>
                  <a:gd name="T55" fmla="*/ 30 h 1106"/>
                  <a:gd name="T56" fmla="*/ 1 w 801"/>
                  <a:gd name="T57" fmla="*/ 25 h 1106"/>
                  <a:gd name="T58" fmla="*/ 3 w 801"/>
                  <a:gd name="T59" fmla="*/ 20 h 1106"/>
                  <a:gd name="T60" fmla="*/ 4 w 801"/>
                  <a:gd name="T61" fmla="*/ 16 h 1106"/>
                  <a:gd name="T62" fmla="*/ 5 w 801"/>
                  <a:gd name="T63" fmla="*/ 11 h 1106"/>
                  <a:gd name="T64" fmla="*/ 7 w 801"/>
                  <a:gd name="T65" fmla="*/ 8 h 1106"/>
                  <a:gd name="T66" fmla="*/ 10 w 801"/>
                  <a:gd name="T67" fmla="*/ 6 h 1106"/>
                  <a:gd name="T68" fmla="*/ 12 w 801"/>
                  <a:gd name="T69" fmla="*/ 3 h 1106"/>
                  <a:gd name="T70" fmla="*/ 14 w 801"/>
                  <a:gd name="T71" fmla="*/ 0 h 1106"/>
                  <a:gd name="T72" fmla="*/ 17 w 801"/>
                  <a:gd name="T73" fmla="*/ 1 h 1106"/>
                  <a:gd name="T74" fmla="*/ 20 w 801"/>
                  <a:gd name="T75" fmla="*/ 2 h 1106"/>
                  <a:gd name="T76" fmla="*/ 24 w 801"/>
                  <a:gd name="T77" fmla="*/ 3 h 1106"/>
                  <a:gd name="T78" fmla="*/ 26 w 801"/>
                  <a:gd name="T79" fmla="*/ 4 h 1106"/>
                  <a:gd name="T80" fmla="*/ 30 w 801"/>
                  <a:gd name="T81" fmla="*/ 4 h 1106"/>
                  <a:gd name="T82" fmla="*/ 32 w 801"/>
                  <a:gd name="T83" fmla="*/ 3 h 1106"/>
                  <a:gd name="T84" fmla="*/ 36 w 801"/>
                  <a:gd name="T85" fmla="*/ 3 h 1106"/>
                  <a:gd name="T86" fmla="*/ 38 w 801"/>
                  <a:gd name="T87" fmla="*/ 3 h 1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01" h="1106">
                    <a:moveTo>
                      <a:pt x="616" y="43"/>
                    </a:moveTo>
                    <a:lnTo>
                      <a:pt x="627" y="43"/>
                    </a:lnTo>
                    <a:lnTo>
                      <a:pt x="634" y="43"/>
                    </a:lnTo>
                    <a:lnTo>
                      <a:pt x="645" y="43"/>
                    </a:lnTo>
                    <a:lnTo>
                      <a:pt x="653" y="43"/>
                    </a:lnTo>
                    <a:lnTo>
                      <a:pt x="663" y="43"/>
                    </a:lnTo>
                    <a:lnTo>
                      <a:pt x="671" y="43"/>
                    </a:lnTo>
                    <a:lnTo>
                      <a:pt x="678" y="43"/>
                    </a:lnTo>
                    <a:lnTo>
                      <a:pt x="696" y="87"/>
                    </a:lnTo>
                    <a:lnTo>
                      <a:pt x="707" y="123"/>
                    </a:lnTo>
                    <a:lnTo>
                      <a:pt x="725" y="166"/>
                    </a:lnTo>
                    <a:lnTo>
                      <a:pt x="732" y="209"/>
                    </a:lnTo>
                    <a:lnTo>
                      <a:pt x="739" y="254"/>
                    </a:lnTo>
                    <a:lnTo>
                      <a:pt x="757" y="297"/>
                    </a:lnTo>
                    <a:lnTo>
                      <a:pt x="768" y="341"/>
                    </a:lnTo>
                    <a:lnTo>
                      <a:pt x="786" y="387"/>
                    </a:lnTo>
                    <a:lnTo>
                      <a:pt x="786" y="432"/>
                    </a:lnTo>
                    <a:lnTo>
                      <a:pt x="786" y="481"/>
                    </a:lnTo>
                    <a:lnTo>
                      <a:pt x="793" y="526"/>
                    </a:lnTo>
                    <a:lnTo>
                      <a:pt x="793" y="572"/>
                    </a:lnTo>
                    <a:lnTo>
                      <a:pt x="793" y="623"/>
                    </a:lnTo>
                    <a:lnTo>
                      <a:pt x="793" y="667"/>
                    </a:lnTo>
                    <a:lnTo>
                      <a:pt x="793" y="722"/>
                    </a:lnTo>
                    <a:lnTo>
                      <a:pt x="801" y="765"/>
                    </a:lnTo>
                    <a:lnTo>
                      <a:pt x="786" y="801"/>
                    </a:lnTo>
                    <a:lnTo>
                      <a:pt x="775" y="826"/>
                    </a:lnTo>
                    <a:lnTo>
                      <a:pt x="757" y="852"/>
                    </a:lnTo>
                    <a:lnTo>
                      <a:pt x="739" y="888"/>
                    </a:lnTo>
                    <a:lnTo>
                      <a:pt x="732" y="913"/>
                    </a:lnTo>
                    <a:lnTo>
                      <a:pt x="714" y="950"/>
                    </a:lnTo>
                    <a:lnTo>
                      <a:pt x="707" y="976"/>
                    </a:lnTo>
                    <a:lnTo>
                      <a:pt x="689" y="1012"/>
                    </a:lnTo>
                    <a:lnTo>
                      <a:pt x="653" y="1022"/>
                    </a:lnTo>
                    <a:lnTo>
                      <a:pt x="608" y="1030"/>
                    </a:lnTo>
                    <a:lnTo>
                      <a:pt x="572" y="1044"/>
                    </a:lnTo>
                    <a:lnTo>
                      <a:pt x="529" y="1052"/>
                    </a:lnTo>
                    <a:lnTo>
                      <a:pt x="493" y="1070"/>
                    </a:lnTo>
                    <a:lnTo>
                      <a:pt x="449" y="1080"/>
                    </a:lnTo>
                    <a:lnTo>
                      <a:pt x="412" y="1088"/>
                    </a:lnTo>
                    <a:lnTo>
                      <a:pt x="369" y="1106"/>
                    </a:lnTo>
                    <a:lnTo>
                      <a:pt x="336" y="1070"/>
                    </a:lnTo>
                    <a:lnTo>
                      <a:pt x="290" y="1044"/>
                    </a:lnTo>
                    <a:lnTo>
                      <a:pt x="246" y="1012"/>
                    </a:lnTo>
                    <a:lnTo>
                      <a:pt x="203" y="976"/>
                    </a:lnTo>
                    <a:lnTo>
                      <a:pt x="158" y="950"/>
                    </a:lnTo>
                    <a:lnTo>
                      <a:pt x="122" y="913"/>
                    </a:lnTo>
                    <a:lnTo>
                      <a:pt x="79" y="881"/>
                    </a:lnTo>
                    <a:lnTo>
                      <a:pt x="36" y="852"/>
                    </a:lnTo>
                    <a:lnTo>
                      <a:pt x="36" y="801"/>
                    </a:lnTo>
                    <a:lnTo>
                      <a:pt x="25" y="758"/>
                    </a:lnTo>
                    <a:lnTo>
                      <a:pt x="25" y="714"/>
                    </a:lnTo>
                    <a:lnTo>
                      <a:pt x="18" y="659"/>
                    </a:lnTo>
                    <a:lnTo>
                      <a:pt x="18" y="616"/>
                    </a:lnTo>
                    <a:lnTo>
                      <a:pt x="10" y="572"/>
                    </a:lnTo>
                    <a:lnTo>
                      <a:pt x="10" y="518"/>
                    </a:lnTo>
                    <a:lnTo>
                      <a:pt x="0" y="475"/>
                    </a:lnTo>
                    <a:lnTo>
                      <a:pt x="10" y="438"/>
                    </a:lnTo>
                    <a:lnTo>
                      <a:pt x="18" y="395"/>
                    </a:lnTo>
                    <a:lnTo>
                      <a:pt x="36" y="359"/>
                    </a:lnTo>
                    <a:lnTo>
                      <a:pt x="43" y="315"/>
                    </a:lnTo>
                    <a:lnTo>
                      <a:pt x="54" y="279"/>
                    </a:lnTo>
                    <a:lnTo>
                      <a:pt x="61" y="246"/>
                    </a:lnTo>
                    <a:lnTo>
                      <a:pt x="72" y="199"/>
                    </a:lnTo>
                    <a:lnTo>
                      <a:pt x="79" y="166"/>
                    </a:lnTo>
                    <a:lnTo>
                      <a:pt x="97" y="148"/>
                    </a:lnTo>
                    <a:lnTo>
                      <a:pt x="115" y="123"/>
                    </a:lnTo>
                    <a:lnTo>
                      <a:pt x="140" y="105"/>
                    </a:lnTo>
                    <a:lnTo>
                      <a:pt x="158" y="87"/>
                    </a:lnTo>
                    <a:lnTo>
                      <a:pt x="176" y="61"/>
                    </a:lnTo>
                    <a:lnTo>
                      <a:pt x="195" y="43"/>
                    </a:lnTo>
                    <a:lnTo>
                      <a:pt x="209" y="25"/>
                    </a:lnTo>
                    <a:lnTo>
                      <a:pt x="227" y="0"/>
                    </a:lnTo>
                    <a:lnTo>
                      <a:pt x="257" y="6"/>
                    </a:lnTo>
                    <a:lnTo>
                      <a:pt x="282" y="14"/>
                    </a:lnTo>
                    <a:lnTo>
                      <a:pt x="300" y="25"/>
                    </a:lnTo>
                    <a:lnTo>
                      <a:pt x="326" y="32"/>
                    </a:lnTo>
                    <a:lnTo>
                      <a:pt x="351" y="43"/>
                    </a:lnTo>
                    <a:lnTo>
                      <a:pt x="381" y="43"/>
                    </a:lnTo>
                    <a:lnTo>
                      <a:pt x="399" y="51"/>
                    </a:lnTo>
                    <a:lnTo>
                      <a:pt x="424" y="61"/>
                    </a:lnTo>
                    <a:lnTo>
                      <a:pt x="449" y="61"/>
                    </a:lnTo>
                    <a:lnTo>
                      <a:pt x="475" y="61"/>
                    </a:lnTo>
                    <a:lnTo>
                      <a:pt x="503" y="51"/>
                    </a:lnTo>
                    <a:lnTo>
                      <a:pt x="521" y="51"/>
                    </a:lnTo>
                    <a:lnTo>
                      <a:pt x="547" y="51"/>
                    </a:lnTo>
                    <a:lnTo>
                      <a:pt x="572" y="51"/>
                    </a:lnTo>
                    <a:lnTo>
                      <a:pt x="598" y="51"/>
                    </a:lnTo>
                    <a:lnTo>
                      <a:pt x="616" y="43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1" name="Freeform 749"/>
              <p:cNvSpPr>
                <a:spLocks/>
              </p:cNvSpPr>
              <p:nvPr/>
            </p:nvSpPr>
            <p:spPr bwMode="auto">
              <a:xfrm>
                <a:off x="3585" y="1903"/>
                <a:ext cx="179" cy="249"/>
              </a:xfrm>
              <a:custGeom>
                <a:avLst/>
                <a:gdLst>
                  <a:gd name="T0" fmla="*/ 35 w 714"/>
                  <a:gd name="T1" fmla="*/ 2 h 998"/>
                  <a:gd name="T2" fmla="*/ 36 w 714"/>
                  <a:gd name="T3" fmla="*/ 2 h 998"/>
                  <a:gd name="T4" fmla="*/ 38 w 714"/>
                  <a:gd name="T5" fmla="*/ 2 h 998"/>
                  <a:gd name="T6" fmla="*/ 39 w 714"/>
                  <a:gd name="T7" fmla="*/ 4 h 998"/>
                  <a:gd name="T8" fmla="*/ 40 w 714"/>
                  <a:gd name="T9" fmla="*/ 9 h 998"/>
                  <a:gd name="T10" fmla="*/ 42 w 714"/>
                  <a:gd name="T11" fmla="*/ 14 h 998"/>
                  <a:gd name="T12" fmla="*/ 43 w 714"/>
                  <a:gd name="T13" fmla="*/ 19 h 998"/>
                  <a:gd name="T14" fmla="*/ 44 w 714"/>
                  <a:gd name="T15" fmla="*/ 24 h 998"/>
                  <a:gd name="T16" fmla="*/ 44 w 714"/>
                  <a:gd name="T17" fmla="*/ 29 h 998"/>
                  <a:gd name="T18" fmla="*/ 45 w 714"/>
                  <a:gd name="T19" fmla="*/ 35 h 998"/>
                  <a:gd name="T20" fmla="*/ 45 w 714"/>
                  <a:gd name="T21" fmla="*/ 40 h 998"/>
                  <a:gd name="T22" fmla="*/ 44 w 714"/>
                  <a:gd name="T23" fmla="*/ 45 h 998"/>
                  <a:gd name="T24" fmla="*/ 43 w 714"/>
                  <a:gd name="T25" fmla="*/ 48 h 998"/>
                  <a:gd name="T26" fmla="*/ 41 w 714"/>
                  <a:gd name="T27" fmla="*/ 51 h 998"/>
                  <a:gd name="T28" fmla="*/ 39 w 714"/>
                  <a:gd name="T29" fmla="*/ 54 h 998"/>
                  <a:gd name="T30" fmla="*/ 36 w 714"/>
                  <a:gd name="T31" fmla="*/ 57 h 998"/>
                  <a:gd name="T32" fmla="*/ 32 w 714"/>
                  <a:gd name="T33" fmla="*/ 58 h 998"/>
                  <a:gd name="T34" fmla="*/ 28 w 714"/>
                  <a:gd name="T35" fmla="*/ 60 h 998"/>
                  <a:gd name="T36" fmla="*/ 23 w 714"/>
                  <a:gd name="T37" fmla="*/ 61 h 998"/>
                  <a:gd name="T38" fmla="*/ 19 w 714"/>
                  <a:gd name="T39" fmla="*/ 60 h 998"/>
                  <a:gd name="T40" fmla="*/ 14 w 714"/>
                  <a:gd name="T41" fmla="*/ 56 h 998"/>
                  <a:gd name="T42" fmla="*/ 9 w 714"/>
                  <a:gd name="T43" fmla="*/ 53 h 998"/>
                  <a:gd name="T44" fmla="*/ 4 w 714"/>
                  <a:gd name="T45" fmla="*/ 49 h 998"/>
                  <a:gd name="T46" fmla="*/ 2 w 714"/>
                  <a:gd name="T47" fmla="*/ 45 h 998"/>
                  <a:gd name="T48" fmla="*/ 1 w 714"/>
                  <a:gd name="T49" fmla="*/ 39 h 998"/>
                  <a:gd name="T50" fmla="*/ 1 w 714"/>
                  <a:gd name="T51" fmla="*/ 34 h 998"/>
                  <a:gd name="T52" fmla="*/ 0 w 714"/>
                  <a:gd name="T53" fmla="*/ 29 h 998"/>
                  <a:gd name="T54" fmla="*/ 1 w 714"/>
                  <a:gd name="T55" fmla="*/ 24 h 998"/>
                  <a:gd name="T56" fmla="*/ 2 w 714"/>
                  <a:gd name="T57" fmla="*/ 20 h 998"/>
                  <a:gd name="T58" fmla="*/ 3 w 714"/>
                  <a:gd name="T59" fmla="*/ 15 h 998"/>
                  <a:gd name="T60" fmla="*/ 4 w 714"/>
                  <a:gd name="T61" fmla="*/ 11 h 998"/>
                  <a:gd name="T62" fmla="*/ 6 w 714"/>
                  <a:gd name="T63" fmla="*/ 8 h 998"/>
                  <a:gd name="T64" fmla="*/ 8 w 714"/>
                  <a:gd name="T65" fmla="*/ 5 h 998"/>
                  <a:gd name="T66" fmla="*/ 10 w 714"/>
                  <a:gd name="T67" fmla="*/ 3 h 998"/>
                  <a:gd name="T68" fmla="*/ 12 w 714"/>
                  <a:gd name="T69" fmla="*/ 1 h 998"/>
                  <a:gd name="T70" fmla="*/ 14 w 714"/>
                  <a:gd name="T71" fmla="*/ 0 h 998"/>
                  <a:gd name="T72" fmla="*/ 17 w 714"/>
                  <a:gd name="T73" fmla="*/ 1 h 998"/>
                  <a:gd name="T74" fmla="*/ 20 w 714"/>
                  <a:gd name="T75" fmla="*/ 1 h 998"/>
                  <a:gd name="T76" fmla="*/ 23 w 714"/>
                  <a:gd name="T77" fmla="*/ 3 h 998"/>
                  <a:gd name="T78" fmla="*/ 26 w 714"/>
                  <a:gd name="T79" fmla="*/ 3 h 998"/>
                  <a:gd name="T80" fmla="*/ 28 w 714"/>
                  <a:gd name="T81" fmla="*/ 3 h 998"/>
                  <a:gd name="T82" fmla="*/ 31 w 714"/>
                  <a:gd name="T83" fmla="*/ 3 h 998"/>
                  <a:gd name="T84" fmla="*/ 33 w 714"/>
                  <a:gd name="T85" fmla="*/ 2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14" h="998">
                    <a:moveTo>
                      <a:pt x="554" y="37"/>
                    </a:moveTo>
                    <a:lnTo>
                      <a:pt x="562" y="37"/>
                    </a:lnTo>
                    <a:lnTo>
                      <a:pt x="573" y="37"/>
                    </a:lnTo>
                    <a:lnTo>
                      <a:pt x="580" y="37"/>
                    </a:lnTo>
                    <a:lnTo>
                      <a:pt x="591" y="37"/>
                    </a:lnTo>
                    <a:lnTo>
                      <a:pt x="599" y="37"/>
                    </a:lnTo>
                    <a:lnTo>
                      <a:pt x="609" y="37"/>
                    </a:lnTo>
                    <a:lnTo>
                      <a:pt x="617" y="70"/>
                    </a:lnTo>
                    <a:lnTo>
                      <a:pt x="635" y="106"/>
                    </a:lnTo>
                    <a:lnTo>
                      <a:pt x="642" y="149"/>
                    </a:lnTo>
                    <a:lnTo>
                      <a:pt x="653" y="185"/>
                    </a:lnTo>
                    <a:lnTo>
                      <a:pt x="671" y="222"/>
                    </a:lnTo>
                    <a:lnTo>
                      <a:pt x="678" y="266"/>
                    </a:lnTo>
                    <a:lnTo>
                      <a:pt x="685" y="302"/>
                    </a:lnTo>
                    <a:lnTo>
                      <a:pt x="703" y="345"/>
                    </a:lnTo>
                    <a:lnTo>
                      <a:pt x="703" y="381"/>
                    </a:lnTo>
                    <a:lnTo>
                      <a:pt x="703" y="426"/>
                    </a:lnTo>
                    <a:lnTo>
                      <a:pt x="703" y="469"/>
                    </a:lnTo>
                    <a:lnTo>
                      <a:pt x="714" y="512"/>
                    </a:lnTo>
                    <a:lnTo>
                      <a:pt x="714" y="556"/>
                    </a:lnTo>
                    <a:lnTo>
                      <a:pt x="714" y="599"/>
                    </a:lnTo>
                    <a:lnTo>
                      <a:pt x="714" y="643"/>
                    </a:lnTo>
                    <a:lnTo>
                      <a:pt x="714" y="690"/>
                    </a:lnTo>
                    <a:lnTo>
                      <a:pt x="703" y="716"/>
                    </a:lnTo>
                    <a:lnTo>
                      <a:pt x="685" y="741"/>
                    </a:lnTo>
                    <a:lnTo>
                      <a:pt x="678" y="770"/>
                    </a:lnTo>
                    <a:lnTo>
                      <a:pt x="671" y="795"/>
                    </a:lnTo>
                    <a:lnTo>
                      <a:pt x="653" y="820"/>
                    </a:lnTo>
                    <a:lnTo>
                      <a:pt x="642" y="846"/>
                    </a:lnTo>
                    <a:lnTo>
                      <a:pt x="624" y="875"/>
                    </a:lnTo>
                    <a:lnTo>
                      <a:pt x="617" y="901"/>
                    </a:lnTo>
                    <a:lnTo>
                      <a:pt x="580" y="919"/>
                    </a:lnTo>
                    <a:lnTo>
                      <a:pt x="544" y="926"/>
                    </a:lnTo>
                    <a:lnTo>
                      <a:pt x="511" y="937"/>
                    </a:lnTo>
                    <a:lnTo>
                      <a:pt x="475" y="944"/>
                    </a:lnTo>
                    <a:lnTo>
                      <a:pt x="439" y="962"/>
                    </a:lnTo>
                    <a:lnTo>
                      <a:pt x="406" y="970"/>
                    </a:lnTo>
                    <a:lnTo>
                      <a:pt x="370" y="980"/>
                    </a:lnTo>
                    <a:lnTo>
                      <a:pt x="333" y="998"/>
                    </a:lnTo>
                    <a:lnTo>
                      <a:pt x="297" y="962"/>
                    </a:lnTo>
                    <a:lnTo>
                      <a:pt x="254" y="937"/>
                    </a:lnTo>
                    <a:lnTo>
                      <a:pt x="221" y="907"/>
                    </a:lnTo>
                    <a:lnTo>
                      <a:pt x="185" y="875"/>
                    </a:lnTo>
                    <a:lnTo>
                      <a:pt x="141" y="846"/>
                    </a:lnTo>
                    <a:lnTo>
                      <a:pt x="104" y="820"/>
                    </a:lnTo>
                    <a:lnTo>
                      <a:pt x="68" y="795"/>
                    </a:lnTo>
                    <a:lnTo>
                      <a:pt x="25" y="759"/>
                    </a:lnTo>
                    <a:lnTo>
                      <a:pt x="25" y="716"/>
                    </a:lnTo>
                    <a:lnTo>
                      <a:pt x="18" y="680"/>
                    </a:lnTo>
                    <a:lnTo>
                      <a:pt x="18" y="635"/>
                    </a:lnTo>
                    <a:lnTo>
                      <a:pt x="18" y="592"/>
                    </a:lnTo>
                    <a:lnTo>
                      <a:pt x="7" y="548"/>
                    </a:lnTo>
                    <a:lnTo>
                      <a:pt x="7" y="512"/>
                    </a:lnTo>
                    <a:lnTo>
                      <a:pt x="0" y="469"/>
                    </a:lnTo>
                    <a:lnTo>
                      <a:pt x="0" y="426"/>
                    </a:lnTo>
                    <a:lnTo>
                      <a:pt x="7" y="389"/>
                    </a:lnTo>
                    <a:lnTo>
                      <a:pt x="18" y="353"/>
                    </a:lnTo>
                    <a:lnTo>
                      <a:pt x="25" y="320"/>
                    </a:lnTo>
                    <a:lnTo>
                      <a:pt x="32" y="284"/>
                    </a:lnTo>
                    <a:lnTo>
                      <a:pt x="43" y="248"/>
                    </a:lnTo>
                    <a:lnTo>
                      <a:pt x="50" y="211"/>
                    </a:lnTo>
                    <a:lnTo>
                      <a:pt x="61" y="178"/>
                    </a:lnTo>
                    <a:lnTo>
                      <a:pt x="68" y="142"/>
                    </a:lnTo>
                    <a:lnTo>
                      <a:pt x="86" y="124"/>
                    </a:lnTo>
                    <a:lnTo>
                      <a:pt x="104" y="106"/>
                    </a:lnTo>
                    <a:lnTo>
                      <a:pt x="122" y="88"/>
                    </a:lnTo>
                    <a:lnTo>
                      <a:pt x="141" y="70"/>
                    </a:lnTo>
                    <a:lnTo>
                      <a:pt x="155" y="55"/>
                    </a:lnTo>
                    <a:lnTo>
                      <a:pt x="167" y="37"/>
                    </a:lnTo>
                    <a:lnTo>
                      <a:pt x="185" y="19"/>
                    </a:lnTo>
                    <a:lnTo>
                      <a:pt x="203" y="0"/>
                    </a:lnTo>
                    <a:lnTo>
                      <a:pt x="228" y="0"/>
                    </a:lnTo>
                    <a:lnTo>
                      <a:pt x="246" y="8"/>
                    </a:lnTo>
                    <a:lnTo>
                      <a:pt x="272" y="19"/>
                    </a:lnTo>
                    <a:lnTo>
                      <a:pt x="290" y="26"/>
                    </a:lnTo>
                    <a:lnTo>
                      <a:pt x="315" y="26"/>
                    </a:lnTo>
                    <a:lnTo>
                      <a:pt x="333" y="37"/>
                    </a:lnTo>
                    <a:lnTo>
                      <a:pt x="358" y="45"/>
                    </a:lnTo>
                    <a:lnTo>
                      <a:pt x="376" y="55"/>
                    </a:lnTo>
                    <a:lnTo>
                      <a:pt x="406" y="45"/>
                    </a:lnTo>
                    <a:lnTo>
                      <a:pt x="421" y="45"/>
                    </a:lnTo>
                    <a:lnTo>
                      <a:pt x="449" y="45"/>
                    </a:lnTo>
                    <a:lnTo>
                      <a:pt x="467" y="45"/>
                    </a:lnTo>
                    <a:lnTo>
                      <a:pt x="493" y="45"/>
                    </a:lnTo>
                    <a:lnTo>
                      <a:pt x="511" y="45"/>
                    </a:lnTo>
                    <a:lnTo>
                      <a:pt x="529" y="37"/>
                    </a:lnTo>
                    <a:lnTo>
                      <a:pt x="554" y="37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2" name="Freeform 750"/>
              <p:cNvSpPr>
                <a:spLocks/>
              </p:cNvSpPr>
              <p:nvPr/>
            </p:nvSpPr>
            <p:spPr bwMode="auto">
              <a:xfrm>
                <a:off x="3598" y="1903"/>
                <a:ext cx="158" cy="220"/>
              </a:xfrm>
              <a:custGeom>
                <a:avLst/>
                <a:gdLst>
                  <a:gd name="T0" fmla="*/ 31 w 635"/>
                  <a:gd name="T1" fmla="*/ 2 h 882"/>
                  <a:gd name="T2" fmla="*/ 32 w 635"/>
                  <a:gd name="T3" fmla="*/ 2 h 882"/>
                  <a:gd name="T4" fmla="*/ 34 w 635"/>
                  <a:gd name="T5" fmla="*/ 1 h 882"/>
                  <a:gd name="T6" fmla="*/ 35 w 635"/>
                  <a:gd name="T7" fmla="*/ 6 h 882"/>
                  <a:gd name="T8" fmla="*/ 36 w 635"/>
                  <a:gd name="T9" fmla="*/ 10 h 882"/>
                  <a:gd name="T10" fmla="*/ 37 w 635"/>
                  <a:gd name="T11" fmla="*/ 15 h 882"/>
                  <a:gd name="T12" fmla="*/ 39 w 635"/>
                  <a:gd name="T13" fmla="*/ 19 h 882"/>
                  <a:gd name="T14" fmla="*/ 39 w 635"/>
                  <a:gd name="T15" fmla="*/ 24 h 882"/>
                  <a:gd name="T16" fmla="*/ 39 w 635"/>
                  <a:gd name="T17" fmla="*/ 28 h 882"/>
                  <a:gd name="T18" fmla="*/ 39 w 635"/>
                  <a:gd name="T19" fmla="*/ 33 h 882"/>
                  <a:gd name="T20" fmla="*/ 39 w 635"/>
                  <a:gd name="T21" fmla="*/ 38 h 882"/>
                  <a:gd name="T22" fmla="*/ 38 w 635"/>
                  <a:gd name="T23" fmla="*/ 41 h 882"/>
                  <a:gd name="T24" fmla="*/ 37 w 635"/>
                  <a:gd name="T25" fmla="*/ 44 h 882"/>
                  <a:gd name="T26" fmla="*/ 35 w 635"/>
                  <a:gd name="T27" fmla="*/ 47 h 882"/>
                  <a:gd name="T28" fmla="*/ 34 w 635"/>
                  <a:gd name="T29" fmla="*/ 50 h 882"/>
                  <a:gd name="T30" fmla="*/ 30 w 635"/>
                  <a:gd name="T31" fmla="*/ 51 h 882"/>
                  <a:gd name="T32" fmla="*/ 26 w 635"/>
                  <a:gd name="T33" fmla="*/ 53 h 882"/>
                  <a:gd name="T34" fmla="*/ 22 w 635"/>
                  <a:gd name="T35" fmla="*/ 54 h 882"/>
                  <a:gd name="T36" fmla="*/ 18 w 635"/>
                  <a:gd name="T37" fmla="*/ 55 h 882"/>
                  <a:gd name="T38" fmla="*/ 14 w 635"/>
                  <a:gd name="T39" fmla="*/ 52 h 882"/>
                  <a:gd name="T40" fmla="*/ 10 w 635"/>
                  <a:gd name="T41" fmla="*/ 49 h 882"/>
                  <a:gd name="T42" fmla="*/ 6 w 635"/>
                  <a:gd name="T43" fmla="*/ 46 h 882"/>
                  <a:gd name="T44" fmla="*/ 2 w 635"/>
                  <a:gd name="T45" fmla="*/ 42 h 882"/>
                  <a:gd name="T46" fmla="*/ 1 w 635"/>
                  <a:gd name="T47" fmla="*/ 37 h 882"/>
                  <a:gd name="T48" fmla="*/ 1 w 635"/>
                  <a:gd name="T49" fmla="*/ 33 h 882"/>
                  <a:gd name="T50" fmla="*/ 0 w 635"/>
                  <a:gd name="T51" fmla="*/ 28 h 882"/>
                  <a:gd name="T52" fmla="*/ 0 w 635"/>
                  <a:gd name="T53" fmla="*/ 24 h 882"/>
                  <a:gd name="T54" fmla="*/ 1 w 635"/>
                  <a:gd name="T55" fmla="*/ 20 h 882"/>
                  <a:gd name="T56" fmla="*/ 2 w 635"/>
                  <a:gd name="T57" fmla="*/ 16 h 882"/>
                  <a:gd name="T58" fmla="*/ 3 w 635"/>
                  <a:gd name="T59" fmla="*/ 12 h 882"/>
                  <a:gd name="T60" fmla="*/ 4 w 635"/>
                  <a:gd name="T61" fmla="*/ 8 h 882"/>
                  <a:gd name="T62" fmla="*/ 6 w 635"/>
                  <a:gd name="T63" fmla="*/ 6 h 882"/>
                  <a:gd name="T64" fmla="*/ 8 w 635"/>
                  <a:gd name="T65" fmla="*/ 4 h 882"/>
                  <a:gd name="T66" fmla="*/ 9 w 635"/>
                  <a:gd name="T67" fmla="*/ 2 h 882"/>
                  <a:gd name="T68" fmla="*/ 11 w 635"/>
                  <a:gd name="T69" fmla="*/ 0 h 882"/>
                  <a:gd name="T70" fmla="*/ 14 w 635"/>
                  <a:gd name="T71" fmla="*/ 0 h 882"/>
                  <a:gd name="T72" fmla="*/ 16 w 635"/>
                  <a:gd name="T73" fmla="*/ 1 h 882"/>
                  <a:gd name="T74" fmla="*/ 19 w 635"/>
                  <a:gd name="T75" fmla="*/ 2 h 882"/>
                  <a:gd name="T76" fmla="*/ 21 w 635"/>
                  <a:gd name="T77" fmla="*/ 3 h 882"/>
                  <a:gd name="T78" fmla="*/ 23 w 635"/>
                  <a:gd name="T79" fmla="*/ 3 h 882"/>
                  <a:gd name="T80" fmla="*/ 26 w 635"/>
                  <a:gd name="T81" fmla="*/ 3 h 882"/>
                  <a:gd name="T82" fmla="*/ 28 w 635"/>
                  <a:gd name="T83" fmla="*/ 2 h 882"/>
                  <a:gd name="T84" fmla="*/ 31 w 635"/>
                  <a:gd name="T85" fmla="*/ 2 h 8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35" h="882">
                    <a:moveTo>
                      <a:pt x="494" y="37"/>
                    </a:moveTo>
                    <a:lnTo>
                      <a:pt x="504" y="37"/>
                    </a:lnTo>
                    <a:lnTo>
                      <a:pt x="512" y="37"/>
                    </a:lnTo>
                    <a:lnTo>
                      <a:pt x="523" y="37"/>
                    </a:lnTo>
                    <a:lnTo>
                      <a:pt x="530" y="26"/>
                    </a:lnTo>
                    <a:lnTo>
                      <a:pt x="541" y="26"/>
                    </a:lnTo>
                    <a:lnTo>
                      <a:pt x="549" y="63"/>
                    </a:lnTo>
                    <a:lnTo>
                      <a:pt x="559" y="99"/>
                    </a:lnTo>
                    <a:lnTo>
                      <a:pt x="574" y="131"/>
                    </a:lnTo>
                    <a:lnTo>
                      <a:pt x="585" y="167"/>
                    </a:lnTo>
                    <a:lnTo>
                      <a:pt x="592" y="203"/>
                    </a:lnTo>
                    <a:lnTo>
                      <a:pt x="603" y="240"/>
                    </a:lnTo>
                    <a:lnTo>
                      <a:pt x="610" y="273"/>
                    </a:lnTo>
                    <a:lnTo>
                      <a:pt x="628" y="302"/>
                    </a:lnTo>
                    <a:lnTo>
                      <a:pt x="628" y="345"/>
                    </a:lnTo>
                    <a:lnTo>
                      <a:pt x="628" y="381"/>
                    </a:lnTo>
                    <a:lnTo>
                      <a:pt x="628" y="426"/>
                    </a:lnTo>
                    <a:lnTo>
                      <a:pt x="628" y="457"/>
                    </a:lnTo>
                    <a:lnTo>
                      <a:pt x="628" y="494"/>
                    </a:lnTo>
                    <a:lnTo>
                      <a:pt x="635" y="538"/>
                    </a:lnTo>
                    <a:lnTo>
                      <a:pt x="635" y="574"/>
                    </a:lnTo>
                    <a:lnTo>
                      <a:pt x="635" y="610"/>
                    </a:lnTo>
                    <a:lnTo>
                      <a:pt x="628" y="635"/>
                    </a:lnTo>
                    <a:lnTo>
                      <a:pt x="610" y="661"/>
                    </a:lnTo>
                    <a:lnTo>
                      <a:pt x="603" y="680"/>
                    </a:lnTo>
                    <a:lnTo>
                      <a:pt x="592" y="708"/>
                    </a:lnTo>
                    <a:lnTo>
                      <a:pt x="585" y="734"/>
                    </a:lnTo>
                    <a:lnTo>
                      <a:pt x="567" y="759"/>
                    </a:lnTo>
                    <a:lnTo>
                      <a:pt x="559" y="777"/>
                    </a:lnTo>
                    <a:lnTo>
                      <a:pt x="549" y="802"/>
                    </a:lnTo>
                    <a:lnTo>
                      <a:pt x="512" y="813"/>
                    </a:lnTo>
                    <a:lnTo>
                      <a:pt x="486" y="820"/>
                    </a:lnTo>
                    <a:lnTo>
                      <a:pt x="450" y="838"/>
                    </a:lnTo>
                    <a:lnTo>
                      <a:pt x="425" y="846"/>
                    </a:lnTo>
                    <a:lnTo>
                      <a:pt x="389" y="856"/>
                    </a:lnTo>
                    <a:lnTo>
                      <a:pt x="356" y="864"/>
                    </a:lnTo>
                    <a:lnTo>
                      <a:pt x="326" y="875"/>
                    </a:lnTo>
                    <a:lnTo>
                      <a:pt x="295" y="882"/>
                    </a:lnTo>
                    <a:lnTo>
                      <a:pt x="265" y="856"/>
                    </a:lnTo>
                    <a:lnTo>
                      <a:pt x="232" y="831"/>
                    </a:lnTo>
                    <a:lnTo>
                      <a:pt x="196" y="802"/>
                    </a:lnTo>
                    <a:lnTo>
                      <a:pt x="160" y="784"/>
                    </a:lnTo>
                    <a:lnTo>
                      <a:pt x="123" y="759"/>
                    </a:lnTo>
                    <a:lnTo>
                      <a:pt x="91" y="734"/>
                    </a:lnTo>
                    <a:lnTo>
                      <a:pt x="54" y="708"/>
                    </a:lnTo>
                    <a:lnTo>
                      <a:pt x="29" y="680"/>
                    </a:lnTo>
                    <a:lnTo>
                      <a:pt x="18" y="643"/>
                    </a:lnTo>
                    <a:lnTo>
                      <a:pt x="18" y="599"/>
                    </a:lnTo>
                    <a:lnTo>
                      <a:pt x="11" y="566"/>
                    </a:lnTo>
                    <a:lnTo>
                      <a:pt x="11" y="530"/>
                    </a:lnTo>
                    <a:lnTo>
                      <a:pt x="11" y="494"/>
                    </a:lnTo>
                    <a:lnTo>
                      <a:pt x="0" y="451"/>
                    </a:lnTo>
                    <a:lnTo>
                      <a:pt x="0" y="414"/>
                    </a:lnTo>
                    <a:lnTo>
                      <a:pt x="0" y="381"/>
                    </a:lnTo>
                    <a:lnTo>
                      <a:pt x="0" y="345"/>
                    </a:lnTo>
                    <a:lnTo>
                      <a:pt x="11" y="320"/>
                    </a:lnTo>
                    <a:lnTo>
                      <a:pt x="18" y="284"/>
                    </a:lnTo>
                    <a:lnTo>
                      <a:pt x="29" y="254"/>
                    </a:lnTo>
                    <a:lnTo>
                      <a:pt x="36" y="222"/>
                    </a:lnTo>
                    <a:lnTo>
                      <a:pt x="44" y="193"/>
                    </a:lnTo>
                    <a:lnTo>
                      <a:pt x="54" y="160"/>
                    </a:lnTo>
                    <a:lnTo>
                      <a:pt x="62" y="131"/>
                    </a:lnTo>
                    <a:lnTo>
                      <a:pt x="80" y="117"/>
                    </a:lnTo>
                    <a:lnTo>
                      <a:pt x="91" y="99"/>
                    </a:lnTo>
                    <a:lnTo>
                      <a:pt x="105" y="81"/>
                    </a:lnTo>
                    <a:lnTo>
                      <a:pt x="123" y="63"/>
                    </a:lnTo>
                    <a:lnTo>
                      <a:pt x="135" y="45"/>
                    </a:lnTo>
                    <a:lnTo>
                      <a:pt x="153" y="37"/>
                    </a:lnTo>
                    <a:lnTo>
                      <a:pt x="171" y="19"/>
                    </a:lnTo>
                    <a:lnTo>
                      <a:pt x="178" y="0"/>
                    </a:lnTo>
                    <a:lnTo>
                      <a:pt x="196" y="8"/>
                    </a:lnTo>
                    <a:lnTo>
                      <a:pt x="222" y="8"/>
                    </a:lnTo>
                    <a:lnTo>
                      <a:pt x="240" y="19"/>
                    </a:lnTo>
                    <a:lnTo>
                      <a:pt x="258" y="26"/>
                    </a:lnTo>
                    <a:lnTo>
                      <a:pt x="277" y="26"/>
                    </a:lnTo>
                    <a:lnTo>
                      <a:pt x="301" y="37"/>
                    </a:lnTo>
                    <a:lnTo>
                      <a:pt x="320" y="45"/>
                    </a:lnTo>
                    <a:lnTo>
                      <a:pt x="338" y="45"/>
                    </a:lnTo>
                    <a:lnTo>
                      <a:pt x="356" y="45"/>
                    </a:lnTo>
                    <a:lnTo>
                      <a:pt x="371" y="45"/>
                    </a:lnTo>
                    <a:lnTo>
                      <a:pt x="399" y="45"/>
                    </a:lnTo>
                    <a:lnTo>
                      <a:pt x="417" y="45"/>
                    </a:lnTo>
                    <a:lnTo>
                      <a:pt x="432" y="37"/>
                    </a:lnTo>
                    <a:lnTo>
                      <a:pt x="450" y="37"/>
                    </a:lnTo>
                    <a:lnTo>
                      <a:pt x="468" y="37"/>
                    </a:lnTo>
                    <a:lnTo>
                      <a:pt x="494" y="37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3" name="Freeform 751"/>
              <p:cNvSpPr>
                <a:spLocks/>
              </p:cNvSpPr>
              <p:nvPr/>
            </p:nvSpPr>
            <p:spPr bwMode="auto">
              <a:xfrm>
                <a:off x="3609" y="1903"/>
                <a:ext cx="141" cy="194"/>
              </a:xfrm>
              <a:custGeom>
                <a:avLst/>
                <a:gdLst>
                  <a:gd name="T0" fmla="*/ 27 w 566"/>
                  <a:gd name="T1" fmla="*/ 2 h 777"/>
                  <a:gd name="T2" fmla="*/ 28 w 566"/>
                  <a:gd name="T3" fmla="*/ 1 h 777"/>
                  <a:gd name="T4" fmla="*/ 29 w 566"/>
                  <a:gd name="T5" fmla="*/ 1 h 777"/>
                  <a:gd name="T6" fmla="*/ 30 w 566"/>
                  <a:gd name="T7" fmla="*/ 3 h 777"/>
                  <a:gd name="T8" fmla="*/ 31 w 566"/>
                  <a:gd name="T9" fmla="*/ 7 h 777"/>
                  <a:gd name="T10" fmla="*/ 32 w 566"/>
                  <a:gd name="T11" fmla="*/ 11 h 777"/>
                  <a:gd name="T12" fmla="*/ 34 w 566"/>
                  <a:gd name="T13" fmla="*/ 15 h 777"/>
                  <a:gd name="T14" fmla="*/ 34 w 566"/>
                  <a:gd name="T15" fmla="*/ 19 h 777"/>
                  <a:gd name="T16" fmla="*/ 35 w 566"/>
                  <a:gd name="T17" fmla="*/ 23 h 777"/>
                  <a:gd name="T18" fmla="*/ 35 w 566"/>
                  <a:gd name="T19" fmla="*/ 27 h 777"/>
                  <a:gd name="T20" fmla="*/ 35 w 566"/>
                  <a:gd name="T21" fmla="*/ 31 h 777"/>
                  <a:gd name="T22" fmla="*/ 34 w 566"/>
                  <a:gd name="T23" fmla="*/ 35 h 777"/>
                  <a:gd name="T24" fmla="*/ 33 w 566"/>
                  <a:gd name="T25" fmla="*/ 37 h 777"/>
                  <a:gd name="T26" fmla="*/ 32 w 566"/>
                  <a:gd name="T27" fmla="*/ 40 h 777"/>
                  <a:gd name="T28" fmla="*/ 31 w 566"/>
                  <a:gd name="T29" fmla="*/ 43 h 777"/>
                  <a:gd name="T30" fmla="*/ 29 w 566"/>
                  <a:gd name="T31" fmla="*/ 45 h 777"/>
                  <a:gd name="T32" fmla="*/ 25 w 566"/>
                  <a:gd name="T33" fmla="*/ 46 h 777"/>
                  <a:gd name="T34" fmla="*/ 21 w 566"/>
                  <a:gd name="T35" fmla="*/ 47 h 777"/>
                  <a:gd name="T36" fmla="*/ 18 w 566"/>
                  <a:gd name="T37" fmla="*/ 48 h 777"/>
                  <a:gd name="T38" fmla="*/ 14 w 566"/>
                  <a:gd name="T39" fmla="*/ 47 h 777"/>
                  <a:gd name="T40" fmla="*/ 11 w 566"/>
                  <a:gd name="T41" fmla="*/ 44 h 777"/>
                  <a:gd name="T42" fmla="*/ 7 w 566"/>
                  <a:gd name="T43" fmla="*/ 41 h 777"/>
                  <a:gd name="T44" fmla="*/ 3 w 566"/>
                  <a:gd name="T45" fmla="*/ 38 h 777"/>
                  <a:gd name="T46" fmla="*/ 2 w 566"/>
                  <a:gd name="T47" fmla="*/ 35 h 777"/>
                  <a:gd name="T48" fmla="*/ 1 w 566"/>
                  <a:gd name="T49" fmla="*/ 31 h 777"/>
                  <a:gd name="T50" fmla="*/ 0 w 566"/>
                  <a:gd name="T51" fmla="*/ 27 h 777"/>
                  <a:gd name="T52" fmla="*/ 0 w 566"/>
                  <a:gd name="T53" fmla="*/ 23 h 777"/>
                  <a:gd name="T54" fmla="*/ 0 w 566"/>
                  <a:gd name="T55" fmla="*/ 19 h 777"/>
                  <a:gd name="T56" fmla="*/ 2 w 566"/>
                  <a:gd name="T57" fmla="*/ 15 h 777"/>
                  <a:gd name="T58" fmla="*/ 2 w 566"/>
                  <a:gd name="T59" fmla="*/ 12 h 777"/>
                  <a:gd name="T60" fmla="*/ 3 w 566"/>
                  <a:gd name="T61" fmla="*/ 9 h 777"/>
                  <a:gd name="T62" fmla="*/ 4 w 566"/>
                  <a:gd name="T63" fmla="*/ 6 h 777"/>
                  <a:gd name="T64" fmla="*/ 6 w 566"/>
                  <a:gd name="T65" fmla="*/ 4 h 777"/>
                  <a:gd name="T66" fmla="*/ 8 w 566"/>
                  <a:gd name="T67" fmla="*/ 3 h 777"/>
                  <a:gd name="T68" fmla="*/ 9 w 566"/>
                  <a:gd name="T69" fmla="*/ 1 h 777"/>
                  <a:gd name="T70" fmla="*/ 11 w 566"/>
                  <a:gd name="T71" fmla="*/ 0 h 777"/>
                  <a:gd name="T72" fmla="*/ 13 w 566"/>
                  <a:gd name="T73" fmla="*/ 1 h 777"/>
                  <a:gd name="T74" fmla="*/ 16 w 566"/>
                  <a:gd name="T75" fmla="*/ 1 h 777"/>
                  <a:gd name="T76" fmla="*/ 17 w 566"/>
                  <a:gd name="T77" fmla="*/ 2 h 777"/>
                  <a:gd name="T78" fmla="*/ 20 w 566"/>
                  <a:gd name="T79" fmla="*/ 3 h 777"/>
                  <a:gd name="T80" fmla="*/ 22 w 566"/>
                  <a:gd name="T81" fmla="*/ 2 h 777"/>
                  <a:gd name="T82" fmla="*/ 24 w 566"/>
                  <a:gd name="T83" fmla="*/ 2 h 777"/>
                  <a:gd name="T84" fmla="*/ 26 w 566"/>
                  <a:gd name="T85" fmla="*/ 2 h 7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6" h="777">
                    <a:moveTo>
                      <a:pt x="435" y="37"/>
                    </a:moveTo>
                    <a:lnTo>
                      <a:pt x="442" y="37"/>
                    </a:lnTo>
                    <a:lnTo>
                      <a:pt x="442" y="26"/>
                    </a:lnTo>
                    <a:lnTo>
                      <a:pt x="450" y="26"/>
                    </a:lnTo>
                    <a:lnTo>
                      <a:pt x="460" y="26"/>
                    </a:lnTo>
                    <a:lnTo>
                      <a:pt x="468" y="26"/>
                    </a:lnTo>
                    <a:lnTo>
                      <a:pt x="479" y="26"/>
                    </a:lnTo>
                    <a:lnTo>
                      <a:pt x="486" y="55"/>
                    </a:lnTo>
                    <a:lnTo>
                      <a:pt x="497" y="88"/>
                    </a:lnTo>
                    <a:lnTo>
                      <a:pt x="505" y="117"/>
                    </a:lnTo>
                    <a:lnTo>
                      <a:pt x="515" y="149"/>
                    </a:lnTo>
                    <a:lnTo>
                      <a:pt x="523" y="178"/>
                    </a:lnTo>
                    <a:lnTo>
                      <a:pt x="530" y="211"/>
                    </a:lnTo>
                    <a:lnTo>
                      <a:pt x="541" y="240"/>
                    </a:lnTo>
                    <a:lnTo>
                      <a:pt x="548" y="266"/>
                    </a:lnTo>
                    <a:lnTo>
                      <a:pt x="548" y="302"/>
                    </a:lnTo>
                    <a:lnTo>
                      <a:pt x="559" y="335"/>
                    </a:lnTo>
                    <a:lnTo>
                      <a:pt x="559" y="371"/>
                    </a:lnTo>
                    <a:lnTo>
                      <a:pt x="559" y="407"/>
                    </a:lnTo>
                    <a:lnTo>
                      <a:pt x="559" y="432"/>
                    </a:lnTo>
                    <a:lnTo>
                      <a:pt x="559" y="469"/>
                    </a:lnTo>
                    <a:lnTo>
                      <a:pt x="559" y="505"/>
                    </a:lnTo>
                    <a:lnTo>
                      <a:pt x="566" y="538"/>
                    </a:lnTo>
                    <a:lnTo>
                      <a:pt x="548" y="556"/>
                    </a:lnTo>
                    <a:lnTo>
                      <a:pt x="541" y="581"/>
                    </a:lnTo>
                    <a:lnTo>
                      <a:pt x="530" y="599"/>
                    </a:lnTo>
                    <a:lnTo>
                      <a:pt x="523" y="617"/>
                    </a:lnTo>
                    <a:lnTo>
                      <a:pt x="515" y="643"/>
                    </a:lnTo>
                    <a:lnTo>
                      <a:pt x="505" y="661"/>
                    </a:lnTo>
                    <a:lnTo>
                      <a:pt x="497" y="690"/>
                    </a:lnTo>
                    <a:lnTo>
                      <a:pt x="486" y="708"/>
                    </a:lnTo>
                    <a:lnTo>
                      <a:pt x="460" y="716"/>
                    </a:lnTo>
                    <a:lnTo>
                      <a:pt x="424" y="723"/>
                    </a:lnTo>
                    <a:lnTo>
                      <a:pt x="399" y="734"/>
                    </a:lnTo>
                    <a:lnTo>
                      <a:pt x="373" y="741"/>
                    </a:lnTo>
                    <a:lnTo>
                      <a:pt x="345" y="752"/>
                    </a:lnTo>
                    <a:lnTo>
                      <a:pt x="319" y="759"/>
                    </a:lnTo>
                    <a:lnTo>
                      <a:pt x="294" y="770"/>
                    </a:lnTo>
                    <a:lnTo>
                      <a:pt x="264" y="777"/>
                    </a:lnTo>
                    <a:lnTo>
                      <a:pt x="233" y="752"/>
                    </a:lnTo>
                    <a:lnTo>
                      <a:pt x="203" y="734"/>
                    </a:lnTo>
                    <a:lnTo>
                      <a:pt x="178" y="708"/>
                    </a:lnTo>
                    <a:lnTo>
                      <a:pt x="142" y="690"/>
                    </a:lnTo>
                    <a:lnTo>
                      <a:pt x="116" y="661"/>
                    </a:lnTo>
                    <a:lnTo>
                      <a:pt x="91" y="643"/>
                    </a:lnTo>
                    <a:lnTo>
                      <a:pt x="55" y="617"/>
                    </a:lnTo>
                    <a:lnTo>
                      <a:pt x="28" y="592"/>
                    </a:lnTo>
                    <a:lnTo>
                      <a:pt x="28" y="566"/>
                    </a:lnTo>
                    <a:lnTo>
                      <a:pt x="18" y="530"/>
                    </a:lnTo>
                    <a:lnTo>
                      <a:pt x="18" y="494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396"/>
                    </a:lnTo>
                    <a:lnTo>
                      <a:pt x="10" y="363"/>
                    </a:lnTo>
                    <a:lnTo>
                      <a:pt x="0" y="335"/>
                    </a:lnTo>
                    <a:lnTo>
                      <a:pt x="10" y="309"/>
                    </a:lnTo>
                    <a:lnTo>
                      <a:pt x="18" y="273"/>
                    </a:lnTo>
                    <a:lnTo>
                      <a:pt x="28" y="248"/>
                    </a:lnTo>
                    <a:lnTo>
                      <a:pt x="28" y="222"/>
                    </a:lnTo>
                    <a:lnTo>
                      <a:pt x="36" y="193"/>
                    </a:lnTo>
                    <a:lnTo>
                      <a:pt x="47" y="167"/>
                    </a:lnTo>
                    <a:lnTo>
                      <a:pt x="55" y="142"/>
                    </a:lnTo>
                    <a:lnTo>
                      <a:pt x="61" y="117"/>
                    </a:lnTo>
                    <a:lnTo>
                      <a:pt x="73" y="99"/>
                    </a:lnTo>
                    <a:lnTo>
                      <a:pt x="91" y="88"/>
                    </a:lnTo>
                    <a:lnTo>
                      <a:pt x="98" y="70"/>
                    </a:lnTo>
                    <a:lnTo>
                      <a:pt x="109" y="55"/>
                    </a:lnTo>
                    <a:lnTo>
                      <a:pt x="127" y="45"/>
                    </a:lnTo>
                    <a:lnTo>
                      <a:pt x="134" y="26"/>
                    </a:lnTo>
                    <a:lnTo>
                      <a:pt x="152" y="19"/>
                    </a:lnTo>
                    <a:lnTo>
                      <a:pt x="160" y="0"/>
                    </a:lnTo>
                    <a:lnTo>
                      <a:pt x="178" y="8"/>
                    </a:lnTo>
                    <a:lnTo>
                      <a:pt x="196" y="8"/>
                    </a:lnTo>
                    <a:lnTo>
                      <a:pt x="214" y="19"/>
                    </a:lnTo>
                    <a:lnTo>
                      <a:pt x="233" y="19"/>
                    </a:lnTo>
                    <a:lnTo>
                      <a:pt x="251" y="26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1" y="45"/>
                    </a:lnTo>
                    <a:lnTo>
                      <a:pt x="319" y="45"/>
                    </a:lnTo>
                    <a:lnTo>
                      <a:pt x="337" y="37"/>
                    </a:lnTo>
                    <a:lnTo>
                      <a:pt x="355" y="37"/>
                    </a:lnTo>
                    <a:lnTo>
                      <a:pt x="373" y="37"/>
                    </a:lnTo>
                    <a:lnTo>
                      <a:pt x="388" y="37"/>
                    </a:lnTo>
                    <a:lnTo>
                      <a:pt x="399" y="37"/>
                    </a:lnTo>
                    <a:lnTo>
                      <a:pt x="417" y="37"/>
                    </a:lnTo>
                    <a:lnTo>
                      <a:pt x="435" y="37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4" name="Freeform 752"/>
              <p:cNvSpPr>
                <a:spLocks/>
              </p:cNvSpPr>
              <p:nvPr/>
            </p:nvSpPr>
            <p:spPr bwMode="auto">
              <a:xfrm>
                <a:off x="3622" y="1903"/>
                <a:ext cx="119" cy="168"/>
              </a:xfrm>
              <a:custGeom>
                <a:avLst/>
                <a:gdLst>
                  <a:gd name="T0" fmla="*/ 24 w 475"/>
                  <a:gd name="T1" fmla="*/ 2 h 672"/>
                  <a:gd name="T2" fmla="*/ 25 w 475"/>
                  <a:gd name="T3" fmla="*/ 2 h 672"/>
                  <a:gd name="T4" fmla="*/ 26 w 475"/>
                  <a:gd name="T5" fmla="*/ 4 h 672"/>
                  <a:gd name="T6" fmla="*/ 27 w 475"/>
                  <a:gd name="T7" fmla="*/ 7 h 672"/>
                  <a:gd name="T8" fmla="*/ 28 w 475"/>
                  <a:gd name="T9" fmla="*/ 9 h 672"/>
                  <a:gd name="T10" fmla="*/ 29 w 475"/>
                  <a:gd name="T11" fmla="*/ 13 h 672"/>
                  <a:gd name="T12" fmla="*/ 29 w 475"/>
                  <a:gd name="T13" fmla="*/ 16 h 672"/>
                  <a:gd name="T14" fmla="*/ 30 w 475"/>
                  <a:gd name="T15" fmla="*/ 20 h 672"/>
                  <a:gd name="T16" fmla="*/ 30 w 475"/>
                  <a:gd name="T17" fmla="*/ 24 h 672"/>
                  <a:gd name="T18" fmla="*/ 30 w 475"/>
                  <a:gd name="T19" fmla="*/ 27 h 672"/>
                  <a:gd name="T20" fmla="*/ 29 w 475"/>
                  <a:gd name="T21" fmla="*/ 30 h 672"/>
                  <a:gd name="T22" fmla="*/ 28 w 475"/>
                  <a:gd name="T23" fmla="*/ 32 h 672"/>
                  <a:gd name="T24" fmla="*/ 27 w 475"/>
                  <a:gd name="T25" fmla="*/ 35 h 672"/>
                  <a:gd name="T26" fmla="*/ 27 w 475"/>
                  <a:gd name="T27" fmla="*/ 37 h 672"/>
                  <a:gd name="T28" fmla="*/ 24 w 475"/>
                  <a:gd name="T29" fmla="*/ 39 h 672"/>
                  <a:gd name="T30" fmla="*/ 22 w 475"/>
                  <a:gd name="T31" fmla="*/ 39 h 672"/>
                  <a:gd name="T32" fmla="*/ 18 w 475"/>
                  <a:gd name="T33" fmla="*/ 40 h 672"/>
                  <a:gd name="T34" fmla="*/ 16 w 475"/>
                  <a:gd name="T35" fmla="*/ 41 h 672"/>
                  <a:gd name="T36" fmla="*/ 12 w 475"/>
                  <a:gd name="T37" fmla="*/ 40 h 672"/>
                  <a:gd name="T38" fmla="*/ 9 w 475"/>
                  <a:gd name="T39" fmla="*/ 38 h 672"/>
                  <a:gd name="T40" fmla="*/ 6 w 475"/>
                  <a:gd name="T41" fmla="*/ 36 h 672"/>
                  <a:gd name="T42" fmla="*/ 3 w 475"/>
                  <a:gd name="T43" fmla="*/ 33 h 672"/>
                  <a:gd name="T44" fmla="*/ 1 w 475"/>
                  <a:gd name="T45" fmla="*/ 31 h 672"/>
                  <a:gd name="T46" fmla="*/ 1 w 475"/>
                  <a:gd name="T47" fmla="*/ 27 h 672"/>
                  <a:gd name="T48" fmla="*/ 1 w 475"/>
                  <a:gd name="T49" fmla="*/ 23 h 672"/>
                  <a:gd name="T50" fmla="*/ 0 w 475"/>
                  <a:gd name="T51" fmla="*/ 20 h 672"/>
                  <a:gd name="T52" fmla="*/ 1 w 475"/>
                  <a:gd name="T53" fmla="*/ 17 h 672"/>
                  <a:gd name="T54" fmla="*/ 1 w 475"/>
                  <a:gd name="T55" fmla="*/ 14 h 672"/>
                  <a:gd name="T56" fmla="*/ 2 w 475"/>
                  <a:gd name="T57" fmla="*/ 11 h 672"/>
                  <a:gd name="T58" fmla="*/ 3 w 475"/>
                  <a:gd name="T59" fmla="*/ 8 h 672"/>
                  <a:gd name="T60" fmla="*/ 4 w 475"/>
                  <a:gd name="T61" fmla="*/ 6 h 672"/>
                  <a:gd name="T62" fmla="*/ 5 w 475"/>
                  <a:gd name="T63" fmla="*/ 4 h 672"/>
                  <a:gd name="T64" fmla="*/ 7 w 475"/>
                  <a:gd name="T65" fmla="*/ 2 h 672"/>
                  <a:gd name="T66" fmla="*/ 8 w 475"/>
                  <a:gd name="T67" fmla="*/ 1 h 672"/>
                  <a:gd name="T68" fmla="*/ 9 w 475"/>
                  <a:gd name="T69" fmla="*/ 1 h 672"/>
                  <a:gd name="T70" fmla="*/ 11 w 475"/>
                  <a:gd name="T71" fmla="*/ 1 h 672"/>
                  <a:gd name="T72" fmla="*/ 13 w 475"/>
                  <a:gd name="T73" fmla="*/ 2 h 672"/>
                  <a:gd name="T74" fmla="*/ 15 w 475"/>
                  <a:gd name="T75" fmla="*/ 2 h 672"/>
                  <a:gd name="T76" fmla="*/ 17 w 475"/>
                  <a:gd name="T77" fmla="*/ 2 h 672"/>
                  <a:gd name="T78" fmla="*/ 19 w 475"/>
                  <a:gd name="T79" fmla="*/ 2 h 672"/>
                  <a:gd name="T80" fmla="*/ 21 w 475"/>
                  <a:gd name="T81" fmla="*/ 2 h 672"/>
                  <a:gd name="T82" fmla="*/ 22 w 475"/>
                  <a:gd name="T83" fmla="*/ 2 h 6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75" h="672">
                    <a:moveTo>
                      <a:pt x="369" y="26"/>
                    </a:moveTo>
                    <a:lnTo>
                      <a:pt x="380" y="26"/>
                    </a:lnTo>
                    <a:lnTo>
                      <a:pt x="387" y="26"/>
                    </a:lnTo>
                    <a:lnTo>
                      <a:pt x="395" y="26"/>
                    </a:lnTo>
                    <a:lnTo>
                      <a:pt x="405" y="26"/>
                    </a:lnTo>
                    <a:lnTo>
                      <a:pt x="413" y="55"/>
                    </a:lnTo>
                    <a:lnTo>
                      <a:pt x="424" y="81"/>
                    </a:lnTo>
                    <a:lnTo>
                      <a:pt x="431" y="106"/>
                    </a:lnTo>
                    <a:lnTo>
                      <a:pt x="442" y="131"/>
                    </a:lnTo>
                    <a:lnTo>
                      <a:pt x="442" y="149"/>
                    </a:lnTo>
                    <a:lnTo>
                      <a:pt x="450" y="178"/>
                    </a:lnTo>
                    <a:lnTo>
                      <a:pt x="460" y="203"/>
                    </a:lnTo>
                    <a:lnTo>
                      <a:pt x="468" y="229"/>
                    </a:lnTo>
                    <a:lnTo>
                      <a:pt x="468" y="254"/>
                    </a:lnTo>
                    <a:lnTo>
                      <a:pt x="468" y="291"/>
                    </a:lnTo>
                    <a:lnTo>
                      <a:pt x="475" y="320"/>
                    </a:lnTo>
                    <a:lnTo>
                      <a:pt x="475" y="345"/>
                    </a:lnTo>
                    <a:lnTo>
                      <a:pt x="475" y="381"/>
                    </a:lnTo>
                    <a:lnTo>
                      <a:pt x="475" y="407"/>
                    </a:lnTo>
                    <a:lnTo>
                      <a:pt x="475" y="432"/>
                    </a:lnTo>
                    <a:lnTo>
                      <a:pt x="475" y="457"/>
                    </a:lnTo>
                    <a:lnTo>
                      <a:pt x="468" y="475"/>
                    </a:lnTo>
                    <a:lnTo>
                      <a:pt x="460" y="494"/>
                    </a:lnTo>
                    <a:lnTo>
                      <a:pt x="450" y="512"/>
                    </a:lnTo>
                    <a:lnTo>
                      <a:pt x="442" y="538"/>
                    </a:lnTo>
                    <a:lnTo>
                      <a:pt x="431" y="556"/>
                    </a:lnTo>
                    <a:lnTo>
                      <a:pt x="424" y="574"/>
                    </a:lnTo>
                    <a:lnTo>
                      <a:pt x="424" y="592"/>
                    </a:lnTo>
                    <a:lnTo>
                      <a:pt x="413" y="610"/>
                    </a:lnTo>
                    <a:lnTo>
                      <a:pt x="387" y="617"/>
                    </a:lnTo>
                    <a:lnTo>
                      <a:pt x="362" y="617"/>
                    </a:lnTo>
                    <a:lnTo>
                      <a:pt x="344" y="629"/>
                    </a:lnTo>
                    <a:lnTo>
                      <a:pt x="318" y="635"/>
                    </a:lnTo>
                    <a:lnTo>
                      <a:pt x="290" y="643"/>
                    </a:lnTo>
                    <a:lnTo>
                      <a:pt x="272" y="653"/>
                    </a:lnTo>
                    <a:lnTo>
                      <a:pt x="246" y="661"/>
                    </a:lnTo>
                    <a:lnTo>
                      <a:pt x="221" y="672"/>
                    </a:lnTo>
                    <a:lnTo>
                      <a:pt x="196" y="643"/>
                    </a:lnTo>
                    <a:lnTo>
                      <a:pt x="166" y="629"/>
                    </a:lnTo>
                    <a:lnTo>
                      <a:pt x="148" y="610"/>
                    </a:lnTo>
                    <a:lnTo>
                      <a:pt x="123" y="592"/>
                    </a:lnTo>
                    <a:lnTo>
                      <a:pt x="97" y="574"/>
                    </a:lnTo>
                    <a:lnTo>
                      <a:pt x="72" y="548"/>
                    </a:lnTo>
                    <a:lnTo>
                      <a:pt x="43" y="530"/>
                    </a:lnTo>
                    <a:lnTo>
                      <a:pt x="18" y="512"/>
                    </a:lnTo>
                    <a:lnTo>
                      <a:pt x="18" y="487"/>
                    </a:lnTo>
                    <a:lnTo>
                      <a:pt x="18" y="457"/>
                    </a:lnTo>
                    <a:lnTo>
                      <a:pt x="6" y="426"/>
                    </a:lnTo>
                    <a:lnTo>
                      <a:pt x="6" y="396"/>
                    </a:lnTo>
                    <a:lnTo>
                      <a:pt x="6" y="371"/>
                    </a:lnTo>
                    <a:lnTo>
                      <a:pt x="0" y="345"/>
                    </a:lnTo>
                    <a:lnTo>
                      <a:pt x="0" y="320"/>
                    </a:lnTo>
                    <a:lnTo>
                      <a:pt x="0" y="284"/>
                    </a:lnTo>
                    <a:lnTo>
                      <a:pt x="6" y="266"/>
                    </a:lnTo>
                    <a:lnTo>
                      <a:pt x="6" y="240"/>
                    </a:lnTo>
                    <a:lnTo>
                      <a:pt x="18" y="222"/>
                    </a:lnTo>
                    <a:lnTo>
                      <a:pt x="24" y="193"/>
                    </a:lnTo>
                    <a:lnTo>
                      <a:pt x="24" y="167"/>
                    </a:lnTo>
                    <a:lnTo>
                      <a:pt x="36" y="149"/>
                    </a:lnTo>
                    <a:lnTo>
                      <a:pt x="43" y="124"/>
                    </a:lnTo>
                    <a:lnTo>
                      <a:pt x="43" y="99"/>
                    </a:lnTo>
                    <a:lnTo>
                      <a:pt x="61" y="88"/>
                    </a:lnTo>
                    <a:lnTo>
                      <a:pt x="72" y="81"/>
                    </a:lnTo>
                    <a:lnTo>
                      <a:pt x="79" y="63"/>
                    </a:lnTo>
                    <a:lnTo>
                      <a:pt x="87" y="55"/>
                    </a:lnTo>
                    <a:lnTo>
                      <a:pt x="105" y="37"/>
                    </a:lnTo>
                    <a:lnTo>
                      <a:pt x="115" y="26"/>
                    </a:lnTo>
                    <a:lnTo>
                      <a:pt x="123" y="19"/>
                    </a:lnTo>
                    <a:lnTo>
                      <a:pt x="133" y="0"/>
                    </a:lnTo>
                    <a:lnTo>
                      <a:pt x="148" y="8"/>
                    </a:lnTo>
                    <a:lnTo>
                      <a:pt x="166" y="8"/>
                    </a:lnTo>
                    <a:lnTo>
                      <a:pt x="178" y="19"/>
                    </a:lnTo>
                    <a:lnTo>
                      <a:pt x="196" y="19"/>
                    </a:lnTo>
                    <a:lnTo>
                      <a:pt x="209" y="26"/>
                    </a:lnTo>
                    <a:lnTo>
                      <a:pt x="221" y="26"/>
                    </a:lnTo>
                    <a:lnTo>
                      <a:pt x="239" y="37"/>
                    </a:lnTo>
                    <a:lnTo>
                      <a:pt x="257" y="37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0" y="37"/>
                    </a:lnTo>
                    <a:lnTo>
                      <a:pt x="308" y="37"/>
                    </a:lnTo>
                    <a:lnTo>
                      <a:pt x="326" y="37"/>
                    </a:lnTo>
                    <a:lnTo>
                      <a:pt x="344" y="37"/>
                    </a:lnTo>
                    <a:lnTo>
                      <a:pt x="351" y="26"/>
                    </a:lnTo>
                    <a:lnTo>
                      <a:pt x="369" y="2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5" name="Freeform 753"/>
              <p:cNvSpPr>
                <a:spLocks/>
              </p:cNvSpPr>
              <p:nvPr/>
            </p:nvSpPr>
            <p:spPr bwMode="auto">
              <a:xfrm>
                <a:off x="3636" y="1903"/>
                <a:ext cx="99" cy="139"/>
              </a:xfrm>
              <a:custGeom>
                <a:avLst/>
                <a:gdLst>
                  <a:gd name="T0" fmla="*/ 20 w 396"/>
                  <a:gd name="T1" fmla="*/ 2 h 556"/>
                  <a:gd name="T2" fmla="*/ 21 w 396"/>
                  <a:gd name="T3" fmla="*/ 2 h 556"/>
                  <a:gd name="T4" fmla="*/ 22 w 396"/>
                  <a:gd name="T5" fmla="*/ 4 h 556"/>
                  <a:gd name="T6" fmla="*/ 23 w 396"/>
                  <a:gd name="T7" fmla="*/ 7 h 556"/>
                  <a:gd name="T8" fmla="*/ 23 w 396"/>
                  <a:gd name="T9" fmla="*/ 9 h 556"/>
                  <a:gd name="T10" fmla="*/ 24 w 396"/>
                  <a:gd name="T11" fmla="*/ 12 h 556"/>
                  <a:gd name="T12" fmla="*/ 24 w 396"/>
                  <a:gd name="T13" fmla="*/ 16 h 556"/>
                  <a:gd name="T14" fmla="*/ 24 w 396"/>
                  <a:gd name="T15" fmla="*/ 18 h 556"/>
                  <a:gd name="T16" fmla="*/ 25 w 396"/>
                  <a:gd name="T17" fmla="*/ 21 h 556"/>
                  <a:gd name="T18" fmla="*/ 25 w 396"/>
                  <a:gd name="T19" fmla="*/ 24 h 556"/>
                  <a:gd name="T20" fmla="*/ 24 w 396"/>
                  <a:gd name="T21" fmla="*/ 26 h 556"/>
                  <a:gd name="T22" fmla="*/ 23 w 396"/>
                  <a:gd name="T23" fmla="*/ 28 h 556"/>
                  <a:gd name="T24" fmla="*/ 22 w 396"/>
                  <a:gd name="T25" fmla="*/ 30 h 556"/>
                  <a:gd name="T26" fmla="*/ 21 w 396"/>
                  <a:gd name="T27" fmla="*/ 32 h 556"/>
                  <a:gd name="T28" fmla="*/ 19 w 396"/>
                  <a:gd name="T29" fmla="*/ 33 h 556"/>
                  <a:gd name="T30" fmla="*/ 17 w 396"/>
                  <a:gd name="T31" fmla="*/ 33 h 556"/>
                  <a:gd name="T32" fmla="*/ 14 w 396"/>
                  <a:gd name="T33" fmla="*/ 34 h 556"/>
                  <a:gd name="T34" fmla="*/ 12 w 396"/>
                  <a:gd name="T35" fmla="*/ 35 h 556"/>
                  <a:gd name="T36" fmla="*/ 9 w 396"/>
                  <a:gd name="T37" fmla="*/ 33 h 556"/>
                  <a:gd name="T38" fmla="*/ 6 w 396"/>
                  <a:gd name="T39" fmla="*/ 31 h 556"/>
                  <a:gd name="T40" fmla="*/ 3 w 396"/>
                  <a:gd name="T41" fmla="*/ 29 h 556"/>
                  <a:gd name="T42" fmla="*/ 1 w 396"/>
                  <a:gd name="T43" fmla="*/ 27 h 556"/>
                  <a:gd name="T44" fmla="*/ 1 w 396"/>
                  <a:gd name="T45" fmla="*/ 24 h 556"/>
                  <a:gd name="T46" fmla="*/ 1 w 396"/>
                  <a:gd name="T47" fmla="*/ 21 h 556"/>
                  <a:gd name="T48" fmla="*/ 0 w 396"/>
                  <a:gd name="T49" fmla="*/ 18 h 556"/>
                  <a:gd name="T50" fmla="*/ 0 w 396"/>
                  <a:gd name="T51" fmla="*/ 15 h 556"/>
                  <a:gd name="T52" fmla="*/ 1 w 396"/>
                  <a:gd name="T53" fmla="*/ 13 h 556"/>
                  <a:gd name="T54" fmla="*/ 1 w 396"/>
                  <a:gd name="T55" fmla="*/ 10 h 556"/>
                  <a:gd name="T56" fmla="*/ 2 w 396"/>
                  <a:gd name="T57" fmla="*/ 8 h 556"/>
                  <a:gd name="T58" fmla="*/ 2 w 396"/>
                  <a:gd name="T59" fmla="*/ 6 h 556"/>
                  <a:gd name="T60" fmla="*/ 3 w 396"/>
                  <a:gd name="T61" fmla="*/ 4 h 556"/>
                  <a:gd name="T62" fmla="*/ 4 w 396"/>
                  <a:gd name="T63" fmla="*/ 3 h 556"/>
                  <a:gd name="T64" fmla="*/ 6 w 396"/>
                  <a:gd name="T65" fmla="*/ 2 h 556"/>
                  <a:gd name="T66" fmla="*/ 7 w 396"/>
                  <a:gd name="T67" fmla="*/ 0 h 556"/>
                  <a:gd name="T68" fmla="*/ 8 w 396"/>
                  <a:gd name="T69" fmla="*/ 1 h 556"/>
                  <a:gd name="T70" fmla="*/ 10 w 396"/>
                  <a:gd name="T71" fmla="*/ 1 h 556"/>
                  <a:gd name="T72" fmla="*/ 12 w 396"/>
                  <a:gd name="T73" fmla="*/ 2 h 556"/>
                  <a:gd name="T74" fmla="*/ 13 w 396"/>
                  <a:gd name="T75" fmla="*/ 2 h 556"/>
                  <a:gd name="T76" fmla="*/ 14 w 396"/>
                  <a:gd name="T77" fmla="*/ 2 h 556"/>
                  <a:gd name="T78" fmla="*/ 16 w 396"/>
                  <a:gd name="T79" fmla="*/ 2 h 556"/>
                  <a:gd name="T80" fmla="*/ 18 w 396"/>
                  <a:gd name="T81" fmla="*/ 2 h 556"/>
                  <a:gd name="T82" fmla="*/ 19 w 396"/>
                  <a:gd name="T83" fmla="*/ 2 h 5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6" h="556">
                    <a:moveTo>
                      <a:pt x="308" y="26"/>
                    </a:moveTo>
                    <a:lnTo>
                      <a:pt x="315" y="26"/>
                    </a:lnTo>
                    <a:lnTo>
                      <a:pt x="326" y="26"/>
                    </a:lnTo>
                    <a:lnTo>
                      <a:pt x="333" y="26"/>
                    </a:lnTo>
                    <a:lnTo>
                      <a:pt x="341" y="45"/>
                    </a:lnTo>
                    <a:lnTo>
                      <a:pt x="351" y="63"/>
                    </a:lnTo>
                    <a:lnTo>
                      <a:pt x="351" y="88"/>
                    </a:lnTo>
                    <a:lnTo>
                      <a:pt x="359" y="106"/>
                    </a:lnTo>
                    <a:lnTo>
                      <a:pt x="370" y="131"/>
                    </a:lnTo>
                    <a:lnTo>
                      <a:pt x="370" y="149"/>
                    </a:lnTo>
                    <a:lnTo>
                      <a:pt x="377" y="178"/>
                    </a:lnTo>
                    <a:lnTo>
                      <a:pt x="388" y="193"/>
                    </a:lnTo>
                    <a:lnTo>
                      <a:pt x="388" y="222"/>
                    </a:lnTo>
                    <a:lnTo>
                      <a:pt x="388" y="248"/>
                    </a:lnTo>
                    <a:lnTo>
                      <a:pt x="388" y="266"/>
                    </a:lnTo>
                    <a:lnTo>
                      <a:pt x="388" y="291"/>
                    </a:lnTo>
                    <a:lnTo>
                      <a:pt x="396" y="320"/>
                    </a:lnTo>
                    <a:lnTo>
                      <a:pt x="396" y="335"/>
                    </a:lnTo>
                    <a:lnTo>
                      <a:pt x="396" y="363"/>
                    </a:lnTo>
                    <a:lnTo>
                      <a:pt x="396" y="389"/>
                    </a:lnTo>
                    <a:lnTo>
                      <a:pt x="388" y="407"/>
                    </a:lnTo>
                    <a:lnTo>
                      <a:pt x="377" y="414"/>
                    </a:lnTo>
                    <a:lnTo>
                      <a:pt x="370" y="432"/>
                    </a:lnTo>
                    <a:lnTo>
                      <a:pt x="370" y="451"/>
                    </a:lnTo>
                    <a:lnTo>
                      <a:pt x="359" y="457"/>
                    </a:lnTo>
                    <a:lnTo>
                      <a:pt x="351" y="475"/>
                    </a:lnTo>
                    <a:lnTo>
                      <a:pt x="341" y="494"/>
                    </a:lnTo>
                    <a:lnTo>
                      <a:pt x="333" y="512"/>
                    </a:lnTo>
                    <a:lnTo>
                      <a:pt x="315" y="512"/>
                    </a:lnTo>
                    <a:lnTo>
                      <a:pt x="297" y="520"/>
                    </a:lnTo>
                    <a:lnTo>
                      <a:pt x="279" y="530"/>
                    </a:lnTo>
                    <a:lnTo>
                      <a:pt x="264" y="530"/>
                    </a:lnTo>
                    <a:lnTo>
                      <a:pt x="236" y="538"/>
                    </a:lnTo>
                    <a:lnTo>
                      <a:pt x="218" y="548"/>
                    </a:lnTo>
                    <a:lnTo>
                      <a:pt x="203" y="556"/>
                    </a:lnTo>
                    <a:lnTo>
                      <a:pt x="185" y="556"/>
                    </a:lnTo>
                    <a:lnTo>
                      <a:pt x="155" y="538"/>
                    </a:lnTo>
                    <a:lnTo>
                      <a:pt x="142" y="530"/>
                    </a:lnTo>
                    <a:lnTo>
                      <a:pt x="124" y="512"/>
                    </a:lnTo>
                    <a:lnTo>
                      <a:pt x="94" y="494"/>
                    </a:lnTo>
                    <a:lnTo>
                      <a:pt x="79" y="475"/>
                    </a:lnTo>
                    <a:lnTo>
                      <a:pt x="51" y="457"/>
                    </a:lnTo>
                    <a:lnTo>
                      <a:pt x="33" y="444"/>
                    </a:lnTo>
                    <a:lnTo>
                      <a:pt x="7" y="432"/>
                    </a:lnTo>
                    <a:lnTo>
                      <a:pt x="7" y="407"/>
                    </a:lnTo>
                    <a:lnTo>
                      <a:pt x="7" y="381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0" y="309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0"/>
                    </a:lnTo>
                    <a:lnTo>
                      <a:pt x="0" y="222"/>
                    </a:lnTo>
                    <a:lnTo>
                      <a:pt x="7" y="203"/>
                    </a:lnTo>
                    <a:lnTo>
                      <a:pt x="7" y="185"/>
                    </a:lnTo>
                    <a:lnTo>
                      <a:pt x="18" y="160"/>
                    </a:lnTo>
                    <a:lnTo>
                      <a:pt x="18" y="142"/>
                    </a:lnTo>
                    <a:lnTo>
                      <a:pt x="25" y="124"/>
                    </a:lnTo>
                    <a:lnTo>
                      <a:pt x="33" y="106"/>
                    </a:lnTo>
                    <a:lnTo>
                      <a:pt x="33" y="88"/>
                    </a:lnTo>
                    <a:lnTo>
                      <a:pt x="43" y="81"/>
                    </a:lnTo>
                    <a:lnTo>
                      <a:pt x="51" y="63"/>
                    </a:lnTo>
                    <a:lnTo>
                      <a:pt x="61" y="55"/>
                    </a:lnTo>
                    <a:lnTo>
                      <a:pt x="69" y="45"/>
                    </a:lnTo>
                    <a:lnTo>
                      <a:pt x="79" y="37"/>
                    </a:lnTo>
                    <a:lnTo>
                      <a:pt x="87" y="26"/>
                    </a:lnTo>
                    <a:lnTo>
                      <a:pt x="94" y="19"/>
                    </a:lnTo>
                    <a:lnTo>
                      <a:pt x="112" y="0"/>
                    </a:lnTo>
                    <a:lnTo>
                      <a:pt x="124" y="8"/>
                    </a:lnTo>
                    <a:lnTo>
                      <a:pt x="130" y="8"/>
                    </a:lnTo>
                    <a:lnTo>
                      <a:pt x="148" y="19"/>
                    </a:lnTo>
                    <a:lnTo>
                      <a:pt x="155" y="19"/>
                    </a:lnTo>
                    <a:lnTo>
                      <a:pt x="167" y="26"/>
                    </a:lnTo>
                    <a:lnTo>
                      <a:pt x="185" y="26"/>
                    </a:lnTo>
                    <a:lnTo>
                      <a:pt x="192" y="26"/>
                    </a:lnTo>
                    <a:lnTo>
                      <a:pt x="210" y="37"/>
                    </a:lnTo>
                    <a:lnTo>
                      <a:pt x="218" y="37"/>
                    </a:lnTo>
                    <a:lnTo>
                      <a:pt x="228" y="37"/>
                    </a:lnTo>
                    <a:lnTo>
                      <a:pt x="246" y="26"/>
                    </a:lnTo>
                    <a:lnTo>
                      <a:pt x="254" y="26"/>
                    </a:lnTo>
                    <a:lnTo>
                      <a:pt x="272" y="26"/>
                    </a:lnTo>
                    <a:lnTo>
                      <a:pt x="279" y="26"/>
                    </a:lnTo>
                    <a:lnTo>
                      <a:pt x="290" y="26"/>
                    </a:lnTo>
                    <a:lnTo>
                      <a:pt x="308" y="2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6" name="Freeform 754"/>
              <p:cNvSpPr>
                <a:spLocks/>
              </p:cNvSpPr>
              <p:nvPr/>
            </p:nvSpPr>
            <p:spPr bwMode="auto">
              <a:xfrm>
                <a:off x="3647" y="1905"/>
                <a:ext cx="79" cy="110"/>
              </a:xfrm>
              <a:custGeom>
                <a:avLst/>
                <a:gdLst>
                  <a:gd name="T0" fmla="*/ 16 w 316"/>
                  <a:gd name="T1" fmla="*/ 1 h 443"/>
                  <a:gd name="T2" fmla="*/ 17 w 316"/>
                  <a:gd name="T3" fmla="*/ 1 h 443"/>
                  <a:gd name="T4" fmla="*/ 18 w 316"/>
                  <a:gd name="T5" fmla="*/ 2 h 443"/>
                  <a:gd name="T6" fmla="*/ 18 w 316"/>
                  <a:gd name="T7" fmla="*/ 4 h 443"/>
                  <a:gd name="T8" fmla="*/ 19 w 316"/>
                  <a:gd name="T9" fmla="*/ 6 h 443"/>
                  <a:gd name="T10" fmla="*/ 19 w 316"/>
                  <a:gd name="T11" fmla="*/ 8 h 443"/>
                  <a:gd name="T12" fmla="*/ 20 w 316"/>
                  <a:gd name="T13" fmla="*/ 10 h 443"/>
                  <a:gd name="T14" fmla="*/ 20 w 316"/>
                  <a:gd name="T15" fmla="*/ 13 h 443"/>
                  <a:gd name="T16" fmla="*/ 20 w 316"/>
                  <a:gd name="T17" fmla="*/ 15 h 443"/>
                  <a:gd name="T18" fmla="*/ 20 w 316"/>
                  <a:gd name="T19" fmla="*/ 17 h 443"/>
                  <a:gd name="T20" fmla="*/ 20 w 316"/>
                  <a:gd name="T21" fmla="*/ 20 h 443"/>
                  <a:gd name="T22" fmla="*/ 19 w 316"/>
                  <a:gd name="T23" fmla="*/ 21 h 443"/>
                  <a:gd name="T24" fmla="*/ 18 w 316"/>
                  <a:gd name="T25" fmla="*/ 22 h 443"/>
                  <a:gd name="T26" fmla="*/ 18 w 316"/>
                  <a:gd name="T27" fmla="*/ 24 h 443"/>
                  <a:gd name="T28" fmla="*/ 17 w 316"/>
                  <a:gd name="T29" fmla="*/ 25 h 443"/>
                  <a:gd name="T30" fmla="*/ 14 w 316"/>
                  <a:gd name="T31" fmla="*/ 26 h 443"/>
                  <a:gd name="T32" fmla="*/ 13 w 316"/>
                  <a:gd name="T33" fmla="*/ 26 h 443"/>
                  <a:gd name="T34" fmla="*/ 11 w 316"/>
                  <a:gd name="T35" fmla="*/ 27 h 443"/>
                  <a:gd name="T36" fmla="*/ 8 w 316"/>
                  <a:gd name="T37" fmla="*/ 26 h 443"/>
                  <a:gd name="T38" fmla="*/ 6 w 316"/>
                  <a:gd name="T39" fmla="*/ 25 h 443"/>
                  <a:gd name="T40" fmla="*/ 4 w 316"/>
                  <a:gd name="T41" fmla="*/ 24 h 443"/>
                  <a:gd name="T42" fmla="*/ 2 w 316"/>
                  <a:gd name="T43" fmla="*/ 22 h 443"/>
                  <a:gd name="T44" fmla="*/ 1 w 316"/>
                  <a:gd name="T45" fmla="*/ 20 h 443"/>
                  <a:gd name="T46" fmla="*/ 1 w 316"/>
                  <a:gd name="T47" fmla="*/ 17 h 443"/>
                  <a:gd name="T48" fmla="*/ 1 w 316"/>
                  <a:gd name="T49" fmla="*/ 15 h 443"/>
                  <a:gd name="T50" fmla="*/ 0 w 316"/>
                  <a:gd name="T51" fmla="*/ 12 h 443"/>
                  <a:gd name="T52" fmla="*/ 1 w 316"/>
                  <a:gd name="T53" fmla="*/ 10 h 443"/>
                  <a:gd name="T54" fmla="*/ 1 w 316"/>
                  <a:gd name="T55" fmla="*/ 9 h 443"/>
                  <a:gd name="T56" fmla="*/ 2 w 316"/>
                  <a:gd name="T57" fmla="*/ 7 h 443"/>
                  <a:gd name="T58" fmla="*/ 2 w 316"/>
                  <a:gd name="T59" fmla="*/ 5 h 443"/>
                  <a:gd name="T60" fmla="*/ 3 w 316"/>
                  <a:gd name="T61" fmla="*/ 3 h 443"/>
                  <a:gd name="T62" fmla="*/ 3 w 316"/>
                  <a:gd name="T63" fmla="*/ 2 h 443"/>
                  <a:gd name="T64" fmla="*/ 4 w 316"/>
                  <a:gd name="T65" fmla="*/ 1 h 443"/>
                  <a:gd name="T66" fmla="*/ 6 w 316"/>
                  <a:gd name="T67" fmla="*/ 1 h 443"/>
                  <a:gd name="T68" fmla="*/ 7 w 316"/>
                  <a:gd name="T69" fmla="*/ 0 h 443"/>
                  <a:gd name="T70" fmla="*/ 8 w 316"/>
                  <a:gd name="T71" fmla="*/ 1 h 443"/>
                  <a:gd name="T72" fmla="*/ 9 w 316"/>
                  <a:gd name="T73" fmla="*/ 1 h 443"/>
                  <a:gd name="T74" fmla="*/ 10 w 316"/>
                  <a:gd name="T75" fmla="*/ 1 h 443"/>
                  <a:gd name="T76" fmla="*/ 12 w 316"/>
                  <a:gd name="T77" fmla="*/ 1 h 443"/>
                  <a:gd name="T78" fmla="*/ 13 w 316"/>
                  <a:gd name="T79" fmla="*/ 1 h 443"/>
                  <a:gd name="T80" fmla="*/ 14 w 316"/>
                  <a:gd name="T81" fmla="*/ 1 h 443"/>
                  <a:gd name="T82" fmla="*/ 15 w 316"/>
                  <a:gd name="T83" fmla="*/ 1 h 4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16" h="443">
                    <a:moveTo>
                      <a:pt x="247" y="18"/>
                    </a:moveTo>
                    <a:lnTo>
                      <a:pt x="254" y="18"/>
                    </a:lnTo>
                    <a:lnTo>
                      <a:pt x="265" y="18"/>
                    </a:lnTo>
                    <a:lnTo>
                      <a:pt x="265" y="11"/>
                    </a:lnTo>
                    <a:lnTo>
                      <a:pt x="272" y="11"/>
                    </a:lnTo>
                    <a:lnTo>
                      <a:pt x="283" y="29"/>
                    </a:lnTo>
                    <a:lnTo>
                      <a:pt x="283" y="47"/>
                    </a:lnTo>
                    <a:lnTo>
                      <a:pt x="290" y="62"/>
                    </a:lnTo>
                    <a:lnTo>
                      <a:pt x="290" y="80"/>
                    </a:lnTo>
                    <a:lnTo>
                      <a:pt x="298" y="98"/>
                    </a:lnTo>
                    <a:lnTo>
                      <a:pt x="308" y="116"/>
                    </a:lnTo>
                    <a:lnTo>
                      <a:pt x="308" y="134"/>
                    </a:lnTo>
                    <a:lnTo>
                      <a:pt x="316" y="152"/>
                    </a:lnTo>
                    <a:lnTo>
                      <a:pt x="316" y="170"/>
                    </a:lnTo>
                    <a:lnTo>
                      <a:pt x="316" y="185"/>
                    </a:lnTo>
                    <a:lnTo>
                      <a:pt x="316" y="214"/>
                    </a:lnTo>
                    <a:lnTo>
                      <a:pt x="316" y="232"/>
                    </a:lnTo>
                    <a:lnTo>
                      <a:pt x="316" y="246"/>
                    </a:lnTo>
                    <a:lnTo>
                      <a:pt x="316" y="265"/>
                    </a:lnTo>
                    <a:lnTo>
                      <a:pt x="316" y="283"/>
                    </a:lnTo>
                    <a:lnTo>
                      <a:pt x="316" y="301"/>
                    </a:lnTo>
                    <a:lnTo>
                      <a:pt x="316" y="319"/>
                    </a:lnTo>
                    <a:lnTo>
                      <a:pt x="308" y="327"/>
                    </a:lnTo>
                    <a:lnTo>
                      <a:pt x="308" y="337"/>
                    </a:lnTo>
                    <a:lnTo>
                      <a:pt x="298" y="355"/>
                    </a:lnTo>
                    <a:lnTo>
                      <a:pt x="290" y="363"/>
                    </a:lnTo>
                    <a:lnTo>
                      <a:pt x="290" y="381"/>
                    </a:lnTo>
                    <a:lnTo>
                      <a:pt x="283" y="388"/>
                    </a:lnTo>
                    <a:lnTo>
                      <a:pt x="272" y="399"/>
                    </a:lnTo>
                    <a:lnTo>
                      <a:pt x="265" y="406"/>
                    </a:lnTo>
                    <a:lnTo>
                      <a:pt x="247" y="406"/>
                    </a:lnTo>
                    <a:lnTo>
                      <a:pt x="229" y="418"/>
                    </a:lnTo>
                    <a:lnTo>
                      <a:pt x="211" y="424"/>
                    </a:lnTo>
                    <a:lnTo>
                      <a:pt x="203" y="424"/>
                    </a:lnTo>
                    <a:lnTo>
                      <a:pt x="185" y="436"/>
                    </a:lnTo>
                    <a:lnTo>
                      <a:pt x="167" y="436"/>
                    </a:lnTo>
                    <a:lnTo>
                      <a:pt x="149" y="443"/>
                    </a:lnTo>
                    <a:lnTo>
                      <a:pt x="130" y="424"/>
                    </a:lnTo>
                    <a:lnTo>
                      <a:pt x="112" y="418"/>
                    </a:lnTo>
                    <a:lnTo>
                      <a:pt x="99" y="399"/>
                    </a:lnTo>
                    <a:lnTo>
                      <a:pt x="81" y="388"/>
                    </a:lnTo>
                    <a:lnTo>
                      <a:pt x="69" y="381"/>
                    </a:lnTo>
                    <a:lnTo>
                      <a:pt x="51" y="363"/>
                    </a:lnTo>
                    <a:lnTo>
                      <a:pt x="36" y="355"/>
                    </a:lnTo>
                    <a:lnTo>
                      <a:pt x="18" y="337"/>
                    </a:lnTo>
                    <a:lnTo>
                      <a:pt x="18" y="319"/>
                    </a:lnTo>
                    <a:lnTo>
                      <a:pt x="8" y="301"/>
                    </a:lnTo>
                    <a:lnTo>
                      <a:pt x="8" y="283"/>
                    </a:lnTo>
                    <a:lnTo>
                      <a:pt x="8" y="265"/>
                    </a:lnTo>
                    <a:lnTo>
                      <a:pt x="8" y="246"/>
                    </a:lnTo>
                    <a:lnTo>
                      <a:pt x="8" y="221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8" y="170"/>
                    </a:lnTo>
                    <a:lnTo>
                      <a:pt x="8" y="159"/>
                    </a:lnTo>
                    <a:lnTo>
                      <a:pt x="18" y="141"/>
                    </a:lnTo>
                    <a:lnTo>
                      <a:pt x="18" y="123"/>
                    </a:lnTo>
                    <a:lnTo>
                      <a:pt x="26" y="109"/>
                    </a:lnTo>
                    <a:lnTo>
                      <a:pt x="26" y="98"/>
                    </a:lnTo>
                    <a:lnTo>
                      <a:pt x="26" y="80"/>
                    </a:lnTo>
                    <a:lnTo>
                      <a:pt x="36" y="62"/>
                    </a:lnTo>
                    <a:lnTo>
                      <a:pt x="44" y="55"/>
                    </a:lnTo>
                    <a:lnTo>
                      <a:pt x="51" y="47"/>
                    </a:lnTo>
                    <a:lnTo>
                      <a:pt x="51" y="37"/>
                    </a:lnTo>
                    <a:lnTo>
                      <a:pt x="62" y="29"/>
                    </a:lnTo>
                    <a:lnTo>
                      <a:pt x="69" y="18"/>
                    </a:lnTo>
                    <a:lnTo>
                      <a:pt x="81" y="18"/>
                    </a:lnTo>
                    <a:lnTo>
                      <a:pt x="87" y="11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24" y="11"/>
                    </a:lnTo>
                    <a:lnTo>
                      <a:pt x="130" y="11"/>
                    </a:lnTo>
                    <a:lnTo>
                      <a:pt x="142" y="11"/>
                    </a:lnTo>
                    <a:lnTo>
                      <a:pt x="149" y="18"/>
                    </a:lnTo>
                    <a:lnTo>
                      <a:pt x="160" y="18"/>
                    </a:lnTo>
                    <a:lnTo>
                      <a:pt x="167" y="18"/>
                    </a:lnTo>
                    <a:lnTo>
                      <a:pt x="185" y="18"/>
                    </a:lnTo>
                    <a:lnTo>
                      <a:pt x="193" y="18"/>
                    </a:lnTo>
                    <a:lnTo>
                      <a:pt x="203" y="18"/>
                    </a:lnTo>
                    <a:lnTo>
                      <a:pt x="211" y="18"/>
                    </a:lnTo>
                    <a:lnTo>
                      <a:pt x="221" y="18"/>
                    </a:lnTo>
                    <a:lnTo>
                      <a:pt x="229" y="18"/>
                    </a:lnTo>
                    <a:lnTo>
                      <a:pt x="236" y="18"/>
                    </a:lnTo>
                    <a:lnTo>
                      <a:pt x="247" y="1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7" name="Freeform 755"/>
              <p:cNvSpPr>
                <a:spLocks/>
              </p:cNvSpPr>
              <p:nvPr/>
            </p:nvSpPr>
            <p:spPr bwMode="auto">
              <a:xfrm>
                <a:off x="3660" y="1905"/>
                <a:ext cx="59" cy="84"/>
              </a:xfrm>
              <a:custGeom>
                <a:avLst/>
                <a:gdLst>
                  <a:gd name="T0" fmla="*/ 11 w 239"/>
                  <a:gd name="T1" fmla="*/ 1 h 337"/>
                  <a:gd name="T2" fmla="*/ 12 w 239"/>
                  <a:gd name="T3" fmla="*/ 1 h 337"/>
                  <a:gd name="T4" fmla="*/ 15 w 239"/>
                  <a:gd name="T5" fmla="*/ 7 h 337"/>
                  <a:gd name="T6" fmla="*/ 15 w 239"/>
                  <a:gd name="T7" fmla="*/ 14 h 337"/>
                  <a:gd name="T8" fmla="*/ 12 w 239"/>
                  <a:gd name="T9" fmla="*/ 19 h 337"/>
                  <a:gd name="T10" fmla="*/ 7 w 239"/>
                  <a:gd name="T11" fmla="*/ 21 h 337"/>
                  <a:gd name="T12" fmla="*/ 1 w 239"/>
                  <a:gd name="T13" fmla="*/ 16 h 337"/>
                  <a:gd name="T14" fmla="*/ 0 w 239"/>
                  <a:gd name="T15" fmla="*/ 9 h 337"/>
                  <a:gd name="T16" fmla="*/ 2 w 239"/>
                  <a:gd name="T17" fmla="*/ 3 h 337"/>
                  <a:gd name="T18" fmla="*/ 4 w 239"/>
                  <a:gd name="T19" fmla="*/ 0 h 337"/>
                  <a:gd name="T20" fmla="*/ 8 w 239"/>
                  <a:gd name="T21" fmla="*/ 1 h 337"/>
                  <a:gd name="T22" fmla="*/ 11 w 239"/>
                  <a:gd name="T23" fmla="*/ 1 h 3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9" h="337">
                    <a:moveTo>
                      <a:pt x="185" y="11"/>
                    </a:moveTo>
                    <a:lnTo>
                      <a:pt x="203" y="11"/>
                    </a:lnTo>
                    <a:lnTo>
                      <a:pt x="239" y="116"/>
                    </a:lnTo>
                    <a:lnTo>
                      <a:pt x="239" y="232"/>
                    </a:lnTo>
                    <a:lnTo>
                      <a:pt x="203" y="301"/>
                    </a:lnTo>
                    <a:lnTo>
                      <a:pt x="116" y="337"/>
                    </a:lnTo>
                    <a:lnTo>
                      <a:pt x="11" y="258"/>
                    </a:lnTo>
                    <a:lnTo>
                      <a:pt x="0" y="141"/>
                    </a:lnTo>
                    <a:lnTo>
                      <a:pt x="30" y="47"/>
                    </a:lnTo>
                    <a:lnTo>
                      <a:pt x="73" y="0"/>
                    </a:lnTo>
                    <a:lnTo>
                      <a:pt x="124" y="18"/>
                    </a:lnTo>
                    <a:lnTo>
                      <a:pt x="185" y="11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8" name="Freeform 756"/>
              <p:cNvSpPr>
                <a:spLocks/>
              </p:cNvSpPr>
              <p:nvPr/>
            </p:nvSpPr>
            <p:spPr bwMode="auto">
              <a:xfrm>
                <a:off x="3183" y="1751"/>
                <a:ext cx="312" cy="302"/>
              </a:xfrm>
              <a:custGeom>
                <a:avLst/>
                <a:gdLst>
                  <a:gd name="T0" fmla="*/ 75 w 1245"/>
                  <a:gd name="T1" fmla="*/ 25 h 1207"/>
                  <a:gd name="T2" fmla="*/ 78 w 1245"/>
                  <a:gd name="T3" fmla="*/ 28 h 1207"/>
                  <a:gd name="T4" fmla="*/ 63 w 1245"/>
                  <a:gd name="T5" fmla="*/ 51 h 1207"/>
                  <a:gd name="T6" fmla="*/ 41 w 1245"/>
                  <a:gd name="T7" fmla="*/ 70 h 1207"/>
                  <a:gd name="T8" fmla="*/ 22 w 1245"/>
                  <a:gd name="T9" fmla="*/ 76 h 1207"/>
                  <a:gd name="T10" fmla="*/ 2 w 1245"/>
                  <a:gd name="T11" fmla="*/ 62 h 1207"/>
                  <a:gd name="T12" fmla="*/ 0 w 1245"/>
                  <a:gd name="T13" fmla="*/ 30 h 1207"/>
                  <a:gd name="T14" fmla="*/ 20 w 1245"/>
                  <a:gd name="T15" fmla="*/ 10 h 1207"/>
                  <a:gd name="T16" fmla="*/ 41 w 1245"/>
                  <a:gd name="T17" fmla="*/ 0 h 1207"/>
                  <a:gd name="T18" fmla="*/ 58 w 1245"/>
                  <a:gd name="T19" fmla="*/ 1 h 1207"/>
                  <a:gd name="T20" fmla="*/ 64 w 1245"/>
                  <a:gd name="T21" fmla="*/ 14 h 1207"/>
                  <a:gd name="T22" fmla="*/ 75 w 1245"/>
                  <a:gd name="T23" fmla="*/ 25 h 1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5" h="1207">
                    <a:moveTo>
                      <a:pt x="1191" y="399"/>
                    </a:moveTo>
                    <a:lnTo>
                      <a:pt x="1245" y="449"/>
                    </a:lnTo>
                    <a:lnTo>
                      <a:pt x="1005" y="811"/>
                    </a:lnTo>
                    <a:lnTo>
                      <a:pt x="660" y="1120"/>
                    </a:lnTo>
                    <a:lnTo>
                      <a:pt x="352" y="1207"/>
                    </a:lnTo>
                    <a:lnTo>
                      <a:pt x="25" y="997"/>
                    </a:lnTo>
                    <a:lnTo>
                      <a:pt x="0" y="485"/>
                    </a:lnTo>
                    <a:lnTo>
                      <a:pt x="320" y="158"/>
                    </a:lnTo>
                    <a:lnTo>
                      <a:pt x="660" y="0"/>
                    </a:lnTo>
                    <a:lnTo>
                      <a:pt x="925" y="10"/>
                    </a:lnTo>
                    <a:lnTo>
                      <a:pt x="1023" y="227"/>
                    </a:lnTo>
                    <a:lnTo>
                      <a:pt x="1191" y="39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9" name="Freeform 757"/>
              <p:cNvSpPr>
                <a:spLocks/>
              </p:cNvSpPr>
              <p:nvPr/>
            </p:nvSpPr>
            <p:spPr bwMode="auto">
              <a:xfrm>
                <a:off x="3205" y="1755"/>
                <a:ext cx="288" cy="278"/>
              </a:xfrm>
              <a:custGeom>
                <a:avLst/>
                <a:gdLst>
                  <a:gd name="T0" fmla="*/ 69 w 1149"/>
                  <a:gd name="T1" fmla="*/ 24 h 1110"/>
                  <a:gd name="T2" fmla="*/ 70 w 1149"/>
                  <a:gd name="T3" fmla="*/ 25 h 1110"/>
                  <a:gd name="T4" fmla="*/ 71 w 1149"/>
                  <a:gd name="T5" fmla="*/ 26 h 1110"/>
                  <a:gd name="T6" fmla="*/ 70 w 1149"/>
                  <a:gd name="T7" fmla="*/ 29 h 1110"/>
                  <a:gd name="T8" fmla="*/ 66 w 1149"/>
                  <a:gd name="T9" fmla="*/ 34 h 1110"/>
                  <a:gd name="T10" fmla="*/ 63 w 1149"/>
                  <a:gd name="T11" fmla="*/ 39 h 1110"/>
                  <a:gd name="T12" fmla="*/ 60 w 1149"/>
                  <a:gd name="T13" fmla="*/ 44 h 1110"/>
                  <a:gd name="T14" fmla="*/ 56 w 1149"/>
                  <a:gd name="T15" fmla="*/ 49 h 1110"/>
                  <a:gd name="T16" fmla="*/ 51 w 1149"/>
                  <a:gd name="T17" fmla="*/ 54 h 1110"/>
                  <a:gd name="T18" fmla="*/ 46 w 1149"/>
                  <a:gd name="T19" fmla="*/ 58 h 1110"/>
                  <a:gd name="T20" fmla="*/ 41 w 1149"/>
                  <a:gd name="T21" fmla="*/ 63 h 1110"/>
                  <a:gd name="T22" fmla="*/ 37 w 1149"/>
                  <a:gd name="T23" fmla="*/ 65 h 1110"/>
                  <a:gd name="T24" fmla="*/ 32 w 1149"/>
                  <a:gd name="T25" fmla="*/ 66 h 1110"/>
                  <a:gd name="T26" fmla="*/ 28 w 1149"/>
                  <a:gd name="T27" fmla="*/ 68 h 1110"/>
                  <a:gd name="T28" fmla="*/ 23 w 1149"/>
                  <a:gd name="T29" fmla="*/ 69 h 1110"/>
                  <a:gd name="T30" fmla="*/ 18 w 1149"/>
                  <a:gd name="T31" fmla="*/ 68 h 1110"/>
                  <a:gd name="T32" fmla="*/ 14 w 1149"/>
                  <a:gd name="T33" fmla="*/ 65 h 1110"/>
                  <a:gd name="T34" fmla="*/ 9 w 1149"/>
                  <a:gd name="T35" fmla="*/ 62 h 1110"/>
                  <a:gd name="T36" fmla="*/ 4 w 1149"/>
                  <a:gd name="T37" fmla="*/ 59 h 1110"/>
                  <a:gd name="T38" fmla="*/ 2 w 1149"/>
                  <a:gd name="T39" fmla="*/ 54 h 1110"/>
                  <a:gd name="T40" fmla="*/ 1 w 1149"/>
                  <a:gd name="T41" fmla="*/ 46 h 1110"/>
                  <a:gd name="T42" fmla="*/ 1 w 1149"/>
                  <a:gd name="T43" fmla="*/ 39 h 1110"/>
                  <a:gd name="T44" fmla="*/ 1 w 1149"/>
                  <a:gd name="T45" fmla="*/ 32 h 1110"/>
                  <a:gd name="T46" fmla="*/ 2 w 1149"/>
                  <a:gd name="T47" fmla="*/ 26 h 1110"/>
                  <a:gd name="T48" fmla="*/ 7 w 1149"/>
                  <a:gd name="T49" fmla="*/ 21 h 1110"/>
                  <a:gd name="T50" fmla="*/ 12 w 1149"/>
                  <a:gd name="T51" fmla="*/ 17 h 1110"/>
                  <a:gd name="T52" fmla="*/ 16 w 1149"/>
                  <a:gd name="T53" fmla="*/ 12 h 1110"/>
                  <a:gd name="T54" fmla="*/ 21 w 1149"/>
                  <a:gd name="T55" fmla="*/ 9 h 1110"/>
                  <a:gd name="T56" fmla="*/ 26 w 1149"/>
                  <a:gd name="T57" fmla="*/ 6 h 1110"/>
                  <a:gd name="T58" fmla="*/ 31 w 1149"/>
                  <a:gd name="T59" fmla="*/ 4 h 1110"/>
                  <a:gd name="T60" fmla="*/ 36 w 1149"/>
                  <a:gd name="T61" fmla="*/ 1 h 1110"/>
                  <a:gd name="T62" fmla="*/ 41 w 1149"/>
                  <a:gd name="T63" fmla="*/ 0 h 1110"/>
                  <a:gd name="T64" fmla="*/ 44 w 1149"/>
                  <a:gd name="T65" fmla="*/ 1 h 1110"/>
                  <a:gd name="T66" fmla="*/ 48 w 1149"/>
                  <a:gd name="T67" fmla="*/ 1 h 1110"/>
                  <a:gd name="T68" fmla="*/ 52 w 1149"/>
                  <a:gd name="T69" fmla="*/ 1 h 1110"/>
                  <a:gd name="T70" fmla="*/ 54 w 1149"/>
                  <a:gd name="T71" fmla="*/ 2 h 1110"/>
                  <a:gd name="T72" fmla="*/ 56 w 1149"/>
                  <a:gd name="T73" fmla="*/ 6 h 1110"/>
                  <a:gd name="T74" fmla="*/ 57 w 1149"/>
                  <a:gd name="T75" fmla="*/ 9 h 1110"/>
                  <a:gd name="T76" fmla="*/ 59 w 1149"/>
                  <a:gd name="T77" fmla="*/ 12 h 1110"/>
                  <a:gd name="T78" fmla="*/ 61 w 1149"/>
                  <a:gd name="T79" fmla="*/ 15 h 1110"/>
                  <a:gd name="T80" fmla="*/ 63 w 1149"/>
                  <a:gd name="T81" fmla="*/ 17 h 1110"/>
                  <a:gd name="T82" fmla="*/ 65 w 1149"/>
                  <a:gd name="T83" fmla="*/ 20 h 1110"/>
                  <a:gd name="T84" fmla="*/ 68 w 1149"/>
                  <a:gd name="T85" fmla="*/ 22 h 11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49" h="1110">
                    <a:moveTo>
                      <a:pt x="1095" y="369"/>
                    </a:moveTo>
                    <a:lnTo>
                      <a:pt x="1103" y="381"/>
                    </a:lnTo>
                    <a:lnTo>
                      <a:pt x="1113" y="387"/>
                    </a:lnTo>
                    <a:lnTo>
                      <a:pt x="1121" y="394"/>
                    </a:lnTo>
                    <a:lnTo>
                      <a:pt x="1131" y="406"/>
                    </a:lnTo>
                    <a:lnTo>
                      <a:pt x="1139" y="412"/>
                    </a:lnTo>
                    <a:lnTo>
                      <a:pt x="1149" y="412"/>
                    </a:lnTo>
                    <a:lnTo>
                      <a:pt x="1113" y="457"/>
                    </a:lnTo>
                    <a:lnTo>
                      <a:pt x="1088" y="503"/>
                    </a:lnTo>
                    <a:lnTo>
                      <a:pt x="1059" y="536"/>
                    </a:lnTo>
                    <a:lnTo>
                      <a:pt x="1034" y="584"/>
                    </a:lnTo>
                    <a:lnTo>
                      <a:pt x="1008" y="627"/>
                    </a:lnTo>
                    <a:lnTo>
                      <a:pt x="979" y="660"/>
                    </a:lnTo>
                    <a:lnTo>
                      <a:pt x="953" y="707"/>
                    </a:lnTo>
                    <a:lnTo>
                      <a:pt x="928" y="750"/>
                    </a:lnTo>
                    <a:lnTo>
                      <a:pt x="892" y="783"/>
                    </a:lnTo>
                    <a:lnTo>
                      <a:pt x="849" y="819"/>
                    </a:lnTo>
                    <a:lnTo>
                      <a:pt x="813" y="856"/>
                    </a:lnTo>
                    <a:lnTo>
                      <a:pt x="768" y="892"/>
                    </a:lnTo>
                    <a:lnTo>
                      <a:pt x="732" y="925"/>
                    </a:lnTo>
                    <a:lnTo>
                      <a:pt x="699" y="961"/>
                    </a:lnTo>
                    <a:lnTo>
                      <a:pt x="653" y="997"/>
                    </a:lnTo>
                    <a:lnTo>
                      <a:pt x="620" y="1034"/>
                    </a:lnTo>
                    <a:lnTo>
                      <a:pt x="584" y="1041"/>
                    </a:lnTo>
                    <a:lnTo>
                      <a:pt x="547" y="1047"/>
                    </a:lnTo>
                    <a:lnTo>
                      <a:pt x="511" y="1059"/>
                    </a:lnTo>
                    <a:lnTo>
                      <a:pt x="478" y="1065"/>
                    </a:lnTo>
                    <a:lnTo>
                      <a:pt x="442" y="1077"/>
                    </a:lnTo>
                    <a:lnTo>
                      <a:pt x="406" y="1095"/>
                    </a:lnTo>
                    <a:lnTo>
                      <a:pt x="373" y="1102"/>
                    </a:lnTo>
                    <a:lnTo>
                      <a:pt x="336" y="1110"/>
                    </a:lnTo>
                    <a:lnTo>
                      <a:pt x="293" y="1084"/>
                    </a:lnTo>
                    <a:lnTo>
                      <a:pt x="257" y="1059"/>
                    </a:lnTo>
                    <a:lnTo>
                      <a:pt x="221" y="1041"/>
                    </a:lnTo>
                    <a:lnTo>
                      <a:pt x="178" y="1016"/>
                    </a:lnTo>
                    <a:lnTo>
                      <a:pt x="141" y="986"/>
                    </a:lnTo>
                    <a:lnTo>
                      <a:pt x="108" y="961"/>
                    </a:lnTo>
                    <a:lnTo>
                      <a:pt x="61" y="943"/>
                    </a:lnTo>
                    <a:lnTo>
                      <a:pt x="28" y="917"/>
                    </a:lnTo>
                    <a:lnTo>
                      <a:pt x="28" y="856"/>
                    </a:lnTo>
                    <a:lnTo>
                      <a:pt x="18" y="801"/>
                    </a:lnTo>
                    <a:lnTo>
                      <a:pt x="18" y="739"/>
                    </a:lnTo>
                    <a:lnTo>
                      <a:pt x="18" y="678"/>
                    </a:lnTo>
                    <a:lnTo>
                      <a:pt x="10" y="627"/>
                    </a:lnTo>
                    <a:lnTo>
                      <a:pt x="10" y="565"/>
                    </a:lnTo>
                    <a:lnTo>
                      <a:pt x="10" y="503"/>
                    </a:lnTo>
                    <a:lnTo>
                      <a:pt x="0" y="449"/>
                    </a:lnTo>
                    <a:lnTo>
                      <a:pt x="36" y="412"/>
                    </a:lnTo>
                    <a:lnTo>
                      <a:pt x="79" y="369"/>
                    </a:lnTo>
                    <a:lnTo>
                      <a:pt x="115" y="333"/>
                    </a:lnTo>
                    <a:lnTo>
                      <a:pt x="152" y="300"/>
                    </a:lnTo>
                    <a:lnTo>
                      <a:pt x="184" y="264"/>
                    </a:lnTo>
                    <a:lnTo>
                      <a:pt x="221" y="228"/>
                    </a:lnTo>
                    <a:lnTo>
                      <a:pt x="257" y="195"/>
                    </a:lnTo>
                    <a:lnTo>
                      <a:pt x="300" y="148"/>
                    </a:lnTo>
                    <a:lnTo>
                      <a:pt x="336" y="134"/>
                    </a:lnTo>
                    <a:lnTo>
                      <a:pt x="381" y="115"/>
                    </a:lnTo>
                    <a:lnTo>
                      <a:pt x="417" y="97"/>
                    </a:lnTo>
                    <a:lnTo>
                      <a:pt x="460" y="79"/>
                    </a:lnTo>
                    <a:lnTo>
                      <a:pt x="496" y="61"/>
                    </a:lnTo>
                    <a:lnTo>
                      <a:pt x="540" y="36"/>
                    </a:lnTo>
                    <a:lnTo>
                      <a:pt x="572" y="18"/>
                    </a:lnTo>
                    <a:lnTo>
                      <a:pt x="620" y="0"/>
                    </a:lnTo>
                    <a:lnTo>
                      <a:pt x="645" y="0"/>
                    </a:lnTo>
                    <a:lnTo>
                      <a:pt x="681" y="0"/>
                    </a:lnTo>
                    <a:lnTo>
                      <a:pt x="707" y="7"/>
                    </a:lnTo>
                    <a:lnTo>
                      <a:pt x="732" y="7"/>
                    </a:lnTo>
                    <a:lnTo>
                      <a:pt x="768" y="7"/>
                    </a:lnTo>
                    <a:lnTo>
                      <a:pt x="794" y="7"/>
                    </a:lnTo>
                    <a:lnTo>
                      <a:pt x="831" y="7"/>
                    </a:lnTo>
                    <a:lnTo>
                      <a:pt x="856" y="7"/>
                    </a:lnTo>
                    <a:lnTo>
                      <a:pt x="867" y="36"/>
                    </a:lnTo>
                    <a:lnTo>
                      <a:pt x="885" y="61"/>
                    </a:lnTo>
                    <a:lnTo>
                      <a:pt x="892" y="86"/>
                    </a:lnTo>
                    <a:lnTo>
                      <a:pt x="899" y="115"/>
                    </a:lnTo>
                    <a:lnTo>
                      <a:pt x="910" y="140"/>
                    </a:lnTo>
                    <a:lnTo>
                      <a:pt x="928" y="166"/>
                    </a:lnTo>
                    <a:lnTo>
                      <a:pt x="935" y="195"/>
                    </a:lnTo>
                    <a:lnTo>
                      <a:pt x="946" y="221"/>
                    </a:lnTo>
                    <a:lnTo>
                      <a:pt x="964" y="239"/>
                    </a:lnTo>
                    <a:lnTo>
                      <a:pt x="979" y="257"/>
                    </a:lnTo>
                    <a:lnTo>
                      <a:pt x="997" y="272"/>
                    </a:lnTo>
                    <a:lnTo>
                      <a:pt x="1026" y="290"/>
                    </a:lnTo>
                    <a:lnTo>
                      <a:pt x="1040" y="318"/>
                    </a:lnTo>
                    <a:lnTo>
                      <a:pt x="1059" y="333"/>
                    </a:lnTo>
                    <a:lnTo>
                      <a:pt x="1077" y="351"/>
                    </a:lnTo>
                    <a:lnTo>
                      <a:pt x="1095" y="369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0" name="Freeform 758"/>
              <p:cNvSpPr>
                <a:spLocks/>
              </p:cNvSpPr>
              <p:nvPr/>
            </p:nvSpPr>
            <p:spPr bwMode="auto">
              <a:xfrm>
                <a:off x="3230" y="1761"/>
                <a:ext cx="258" cy="253"/>
              </a:xfrm>
              <a:custGeom>
                <a:avLst/>
                <a:gdLst>
                  <a:gd name="T0" fmla="*/ 62 w 1034"/>
                  <a:gd name="T1" fmla="*/ 21 h 1009"/>
                  <a:gd name="T2" fmla="*/ 63 w 1034"/>
                  <a:gd name="T3" fmla="*/ 22 h 1009"/>
                  <a:gd name="T4" fmla="*/ 64 w 1034"/>
                  <a:gd name="T5" fmla="*/ 23 h 1009"/>
                  <a:gd name="T6" fmla="*/ 64 w 1034"/>
                  <a:gd name="T7" fmla="*/ 24 h 1009"/>
                  <a:gd name="T8" fmla="*/ 62 w 1034"/>
                  <a:gd name="T9" fmla="*/ 28 h 1009"/>
                  <a:gd name="T10" fmla="*/ 58 w 1034"/>
                  <a:gd name="T11" fmla="*/ 33 h 1009"/>
                  <a:gd name="T12" fmla="*/ 56 w 1034"/>
                  <a:gd name="T13" fmla="*/ 38 h 1009"/>
                  <a:gd name="T14" fmla="*/ 52 w 1034"/>
                  <a:gd name="T15" fmla="*/ 43 h 1009"/>
                  <a:gd name="T16" fmla="*/ 48 w 1034"/>
                  <a:gd name="T17" fmla="*/ 47 h 1009"/>
                  <a:gd name="T18" fmla="*/ 43 w 1034"/>
                  <a:gd name="T19" fmla="*/ 51 h 1009"/>
                  <a:gd name="T20" fmla="*/ 39 w 1034"/>
                  <a:gd name="T21" fmla="*/ 55 h 1009"/>
                  <a:gd name="T22" fmla="*/ 35 w 1034"/>
                  <a:gd name="T23" fmla="*/ 59 h 1009"/>
                  <a:gd name="T24" fmla="*/ 31 w 1034"/>
                  <a:gd name="T25" fmla="*/ 60 h 1009"/>
                  <a:gd name="T26" fmla="*/ 26 w 1034"/>
                  <a:gd name="T27" fmla="*/ 61 h 1009"/>
                  <a:gd name="T28" fmla="*/ 23 w 1034"/>
                  <a:gd name="T29" fmla="*/ 62 h 1009"/>
                  <a:gd name="T30" fmla="*/ 19 w 1034"/>
                  <a:gd name="T31" fmla="*/ 63 h 1009"/>
                  <a:gd name="T32" fmla="*/ 14 w 1034"/>
                  <a:gd name="T33" fmla="*/ 60 h 1009"/>
                  <a:gd name="T34" fmla="*/ 10 w 1034"/>
                  <a:gd name="T35" fmla="*/ 58 h 1009"/>
                  <a:gd name="T36" fmla="*/ 5 w 1034"/>
                  <a:gd name="T37" fmla="*/ 55 h 1009"/>
                  <a:gd name="T38" fmla="*/ 1 w 1034"/>
                  <a:gd name="T39" fmla="*/ 52 h 1009"/>
                  <a:gd name="T40" fmla="*/ 1 w 1034"/>
                  <a:gd name="T41" fmla="*/ 46 h 1009"/>
                  <a:gd name="T42" fmla="*/ 1 w 1034"/>
                  <a:gd name="T43" fmla="*/ 39 h 1009"/>
                  <a:gd name="T44" fmla="*/ 1 w 1034"/>
                  <a:gd name="T45" fmla="*/ 32 h 1009"/>
                  <a:gd name="T46" fmla="*/ 0 w 1034"/>
                  <a:gd name="T47" fmla="*/ 26 h 1009"/>
                  <a:gd name="T48" fmla="*/ 4 w 1034"/>
                  <a:gd name="T49" fmla="*/ 21 h 1009"/>
                  <a:gd name="T50" fmla="*/ 8 w 1034"/>
                  <a:gd name="T51" fmla="*/ 17 h 1009"/>
                  <a:gd name="T52" fmla="*/ 13 w 1034"/>
                  <a:gd name="T53" fmla="*/ 13 h 1009"/>
                  <a:gd name="T54" fmla="*/ 16 w 1034"/>
                  <a:gd name="T55" fmla="*/ 8 h 1009"/>
                  <a:gd name="T56" fmla="*/ 21 w 1034"/>
                  <a:gd name="T57" fmla="*/ 7 h 1009"/>
                  <a:gd name="T58" fmla="*/ 26 w 1034"/>
                  <a:gd name="T59" fmla="*/ 5 h 1009"/>
                  <a:gd name="T60" fmla="*/ 30 w 1034"/>
                  <a:gd name="T61" fmla="*/ 2 h 1009"/>
                  <a:gd name="T62" fmla="*/ 35 w 1034"/>
                  <a:gd name="T63" fmla="*/ 0 h 1009"/>
                  <a:gd name="T64" fmla="*/ 38 w 1034"/>
                  <a:gd name="T65" fmla="*/ 0 h 1009"/>
                  <a:gd name="T66" fmla="*/ 41 w 1034"/>
                  <a:gd name="T67" fmla="*/ 0 h 1009"/>
                  <a:gd name="T68" fmla="*/ 45 w 1034"/>
                  <a:gd name="T69" fmla="*/ 1 h 1009"/>
                  <a:gd name="T70" fmla="*/ 48 w 1034"/>
                  <a:gd name="T71" fmla="*/ 1 h 1009"/>
                  <a:gd name="T72" fmla="*/ 49 w 1034"/>
                  <a:gd name="T73" fmla="*/ 4 h 1009"/>
                  <a:gd name="T74" fmla="*/ 51 w 1034"/>
                  <a:gd name="T75" fmla="*/ 6 h 1009"/>
                  <a:gd name="T76" fmla="*/ 52 w 1034"/>
                  <a:gd name="T77" fmla="*/ 10 h 1009"/>
                  <a:gd name="T78" fmla="*/ 53 w 1034"/>
                  <a:gd name="T79" fmla="*/ 12 h 1009"/>
                  <a:gd name="T80" fmla="*/ 56 w 1034"/>
                  <a:gd name="T81" fmla="*/ 15 h 1009"/>
                  <a:gd name="T82" fmla="*/ 58 w 1034"/>
                  <a:gd name="T83" fmla="*/ 17 h 1009"/>
                  <a:gd name="T84" fmla="*/ 60 w 1034"/>
                  <a:gd name="T85" fmla="*/ 19 h 1009"/>
                  <a:gd name="T86" fmla="*/ 62 w 1034"/>
                  <a:gd name="T87" fmla="*/ 21 h 10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34" h="1009">
                    <a:moveTo>
                      <a:pt x="991" y="338"/>
                    </a:moveTo>
                    <a:lnTo>
                      <a:pt x="998" y="338"/>
                    </a:lnTo>
                    <a:lnTo>
                      <a:pt x="1006" y="344"/>
                    </a:lnTo>
                    <a:lnTo>
                      <a:pt x="1006" y="356"/>
                    </a:lnTo>
                    <a:lnTo>
                      <a:pt x="1016" y="356"/>
                    </a:lnTo>
                    <a:lnTo>
                      <a:pt x="1024" y="362"/>
                    </a:lnTo>
                    <a:lnTo>
                      <a:pt x="1034" y="369"/>
                    </a:lnTo>
                    <a:lnTo>
                      <a:pt x="1034" y="381"/>
                    </a:lnTo>
                    <a:lnTo>
                      <a:pt x="1016" y="417"/>
                    </a:lnTo>
                    <a:lnTo>
                      <a:pt x="991" y="450"/>
                    </a:lnTo>
                    <a:lnTo>
                      <a:pt x="962" y="486"/>
                    </a:lnTo>
                    <a:lnTo>
                      <a:pt x="937" y="529"/>
                    </a:lnTo>
                    <a:lnTo>
                      <a:pt x="911" y="565"/>
                    </a:lnTo>
                    <a:lnTo>
                      <a:pt x="892" y="602"/>
                    </a:lnTo>
                    <a:lnTo>
                      <a:pt x="867" y="635"/>
                    </a:lnTo>
                    <a:lnTo>
                      <a:pt x="838" y="682"/>
                    </a:lnTo>
                    <a:lnTo>
                      <a:pt x="802" y="707"/>
                    </a:lnTo>
                    <a:lnTo>
                      <a:pt x="770" y="743"/>
                    </a:lnTo>
                    <a:lnTo>
                      <a:pt x="734" y="776"/>
                    </a:lnTo>
                    <a:lnTo>
                      <a:pt x="697" y="805"/>
                    </a:lnTo>
                    <a:lnTo>
                      <a:pt x="665" y="838"/>
                    </a:lnTo>
                    <a:lnTo>
                      <a:pt x="628" y="874"/>
                    </a:lnTo>
                    <a:lnTo>
                      <a:pt x="592" y="900"/>
                    </a:lnTo>
                    <a:lnTo>
                      <a:pt x="556" y="936"/>
                    </a:lnTo>
                    <a:lnTo>
                      <a:pt x="523" y="946"/>
                    </a:lnTo>
                    <a:lnTo>
                      <a:pt x="493" y="954"/>
                    </a:lnTo>
                    <a:lnTo>
                      <a:pt x="462" y="961"/>
                    </a:lnTo>
                    <a:lnTo>
                      <a:pt x="425" y="972"/>
                    </a:lnTo>
                    <a:lnTo>
                      <a:pt x="399" y="979"/>
                    </a:lnTo>
                    <a:lnTo>
                      <a:pt x="363" y="991"/>
                    </a:lnTo>
                    <a:lnTo>
                      <a:pt x="338" y="997"/>
                    </a:lnTo>
                    <a:lnTo>
                      <a:pt x="302" y="1009"/>
                    </a:lnTo>
                    <a:lnTo>
                      <a:pt x="265" y="979"/>
                    </a:lnTo>
                    <a:lnTo>
                      <a:pt x="229" y="961"/>
                    </a:lnTo>
                    <a:lnTo>
                      <a:pt x="196" y="936"/>
                    </a:lnTo>
                    <a:lnTo>
                      <a:pt x="160" y="918"/>
                    </a:lnTo>
                    <a:lnTo>
                      <a:pt x="124" y="892"/>
                    </a:lnTo>
                    <a:lnTo>
                      <a:pt x="87" y="874"/>
                    </a:lnTo>
                    <a:lnTo>
                      <a:pt x="55" y="856"/>
                    </a:lnTo>
                    <a:lnTo>
                      <a:pt x="18" y="831"/>
                    </a:lnTo>
                    <a:lnTo>
                      <a:pt x="18" y="776"/>
                    </a:lnTo>
                    <a:lnTo>
                      <a:pt x="18" y="725"/>
                    </a:lnTo>
                    <a:lnTo>
                      <a:pt x="11" y="671"/>
                    </a:lnTo>
                    <a:lnTo>
                      <a:pt x="11" y="620"/>
                    </a:lnTo>
                    <a:lnTo>
                      <a:pt x="11" y="565"/>
                    </a:lnTo>
                    <a:lnTo>
                      <a:pt x="11" y="511"/>
                    </a:lnTo>
                    <a:lnTo>
                      <a:pt x="0" y="460"/>
                    </a:lnTo>
                    <a:lnTo>
                      <a:pt x="0" y="406"/>
                    </a:lnTo>
                    <a:lnTo>
                      <a:pt x="36" y="369"/>
                    </a:lnTo>
                    <a:lnTo>
                      <a:pt x="63" y="338"/>
                    </a:lnTo>
                    <a:lnTo>
                      <a:pt x="99" y="301"/>
                    </a:lnTo>
                    <a:lnTo>
                      <a:pt x="135" y="275"/>
                    </a:lnTo>
                    <a:lnTo>
                      <a:pt x="167" y="239"/>
                    </a:lnTo>
                    <a:lnTo>
                      <a:pt x="203" y="203"/>
                    </a:lnTo>
                    <a:lnTo>
                      <a:pt x="229" y="170"/>
                    </a:lnTo>
                    <a:lnTo>
                      <a:pt x="265" y="133"/>
                    </a:lnTo>
                    <a:lnTo>
                      <a:pt x="302" y="123"/>
                    </a:lnTo>
                    <a:lnTo>
                      <a:pt x="338" y="109"/>
                    </a:lnTo>
                    <a:lnTo>
                      <a:pt x="371" y="90"/>
                    </a:lnTo>
                    <a:lnTo>
                      <a:pt x="414" y="72"/>
                    </a:lnTo>
                    <a:lnTo>
                      <a:pt x="450" y="54"/>
                    </a:lnTo>
                    <a:lnTo>
                      <a:pt x="487" y="36"/>
                    </a:lnTo>
                    <a:lnTo>
                      <a:pt x="523" y="18"/>
                    </a:lnTo>
                    <a:lnTo>
                      <a:pt x="556" y="0"/>
                    </a:lnTo>
                    <a:lnTo>
                      <a:pt x="584" y="0"/>
                    </a:lnTo>
                    <a:lnTo>
                      <a:pt x="610" y="0"/>
                    </a:lnTo>
                    <a:lnTo>
                      <a:pt x="635" y="0"/>
                    </a:lnTo>
                    <a:lnTo>
                      <a:pt x="665" y="0"/>
                    </a:lnTo>
                    <a:lnTo>
                      <a:pt x="697" y="0"/>
                    </a:lnTo>
                    <a:lnTo>
                      <a:pt x="726" y="11"/>
                    </a:lnTo>
                    <a:lnTo>
                      <a:pt x="752" y="11"/>
                    </a:lnTo>
                    <a:lnTo>
                      <a:pt x="777" y="11"/>
                    </a:lnTo>
                    <a:lnTo>
                      <a:pt x="788" y="29"/>
                    </a:lnTo>
                    <a:lnTo>
                      <a:pt x="795" y="54"/>
                    </a:lnTo>
                    <a:lnTo>
                      <a:pt x="802" y="79"/>
                    </a:lnTo>
                    <a:lnTo>
                      <a:pt x="813" y="97"/>
                    </a:lnTo>
                    <a:lnTo>
                      <a:pt x="831" y="123"/>
                    </a:lnTo>
                    <a:lnTo>
                      <a:pt x="838" y="152"/>
                    </a:lnTo>
                    <a:lnTo>
                      <a:pt x="849" y="170"/>
                    </a:lnTo>
                    <a:lnTo>
                      <a:pt x="856" y="196"/>
                    </a:lnTo>
                    <a:lnTo>
                      <a:pt x="874" y="214"/>
                    </a:lnTo>
                    <a:lnTo>
                      <a:pt x="892" y="232"/>
                    </a:lnTo>
                    <a:lnTo>
                      <a:pt x="911" y="247"/>
                    </a:lnTo>
                    <a:lnTo>
                      <a:pt x="929" y="265"/>
                    </a:lnTo>
                    <a:lnTo>
                      <a:pt x="943" y="283"/>
                    </a:lnTo>
                    <a:lnTo>
                      <a:pt x="962" y="301"/>
                    </a:lnTo>
                    <a:lnTo>
                      <a:pt x="980" y="319"/>
                    </a:lnTo>
                    <a:lnTo>
                      <a:pt x="991" y="33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1" name="Freeform 759"/>
              <p:cNvSpPr>
                <a:spLocks/>
              </p:cNvSpPr>
              <p:nvPr/>
            </p:nvSpPr>
            <p:spPr bwMode="auto">
              <a:xfrm>
                <a:off x="3254" y="1766"/>
                <a:ext cx="231" cy="228"/>
              </a:xfrm>
              <a:custGeom>
                <a:avLst/>
                <a:gdLst>
                  <a:gd name="T0" fmla="*/ 56 w 925"/>
                  <a:gd name="T1" fmla="*/ 20 h 910"/>
                  <a:gd name="T2" fmla="*/ 57 w 925"/>
                  <a:gd name="T3" fmla="*/ 21 h 910"/>
                  <a:gd name="T4" fmla="*/ 58 w 925"/>
                  <a:gd name="T5" fmla="*/ 21 h 910"/>
                  <a:gd name="T6" fmla="*/ 57 w 925"/>
                  <a:gd name="T7" fmla="*/ 24 h 910"/>
                  <a:gd name="T8" fmla="*/ 54 w 925"/>
                  <a:gd name="T9" fmla="*/ 28 h 910"/>
                  <a:gd name="T10" fmla="*/ 51 w 925"/>
                  <a:gd name="T11" fmla="*/ 32 h 910"/>
                  <a:gd name="T12" fmla="*/ 48 w 925"/>
                  <a:gd name="T13" fmla="*/ 37 h 910"/>
                  <a:gd name="T14" fmla="*/ 45 w 925"/>
                  <a:gd name="T15" fmla="*/ 41 h 910"/>
                  <a:gd name="T16" fmla="*/ 41 w 925"/>
                  <a:gd name="T17" fmla="*/ 44 h 910"/>
                  <a:gd name="T18" fmla="*/ 37 w 925"/>
                  <a:gd name="T19" fmla="*/ 48 h 910"/>
                  <a:gd name="T20" fmla="*/ 33 w 925"/>
                  <a:gd name="T21" fmla="*/ 51 h 910"/>
                  <a:gd name="T22" fmla="*/ 29 w 925"/>
                  <a:gd name="T23" fmla="*/ 54 h 910"/>
                  <a:gd name="T24" fmla="*/ 25 w 925"/>
                  <a:gd name="T25" fmla="*/ 55 h 910"/>
                  <a:gd name="T26" fmla="*/ 22 w 925"/>
                  <a:gd name="T27" fmla="*/ 55 h 910"/>
                  <a:gd name="T28" fmla="*/ 18 w 925"/>
                  <a:gd name="T29" fmla="*/ 56 h 910"/>
                  <a:gd name="T30" fmla="*/ 15 w 925"/>
                  <a:gd name="T31" fmla="*/ 56 h 910"/>
                  <a:gd name="T32" fmla="*/ 10 w 925"/>
                  <a:gd name="T33" fmla="*/ 53 h 910"/>
                  <a:gd name="T34" fmla="*/ 6 w 925"/>
                  <a:gd name="T35" fmla="*/ 51 h 910"/>
                  <a:gd name="T36" fmla="*/ 3 w 925"/>
                  <a:gd name="T37" fmla="*/ 48 h 910"/>
                  <a:gd name="T38" fmla="*/ 0 w 925"/>
                  <a:gd name="T39" fmla="*/ 44 h 910"/>
                  <a:gd name="T40" fmla="*/ 0 w 925"/>
                  <a:gd name="T41" fmla="*/ 38 h 910"/>
                  <a:gd name="T42" fmla="*/ 0 w 925"/>
                  <a:gd name="T43" fmla="*/ 32 h 910"/>
                  <a:gd name="T44" fmla="*/ 0 w 925"/>
                  <a:gd name="T45" fmla="*/ 26 h 910"/>
                  <a:gd name="T46" fmla="*/ 1 w 925"/>
                  <a:gd name="T47" fmla="*/ 21 h 910"/>
                  <a:gd name="T48" fmla="*/ 5 w 925"/>
                  <a:gd name="T49" fmla="*/ 18 h 910"/>
                  <a:gd name="T50" fmla="*/ 9 w 925"/>
                  <a:gd name="T51" fmla="*/ 14 h 910"/>
                  <a:gd name="T52" fmla="*/ 13 w 925"/>
                  <a:gd name="T53" fmla="*/ 10 h 910"/>
                  <a:gd name="T54" fmla="*/ 16 w 925"/>
                  <a:gd name="T55" fmla="*/ 7 h 910"/>
                  <a:gd name="T56" fmla="*/ 21 w 925"/>
                  <a:gd name="T57" fmla="*/ 5 h 910"/>
                  <a:gd name="T58" fmla="*/ 24 w 925"/>
                  <a:gd name="T59" fmla="*/ 4 h 910"/>
                  <a:gd name="T60" fmla="*/ 29 w 925"/>
                  <a:gd name="T61" fmla="*/ 1 h 910"/>
                  <a:gd name="T62" fmla="*/ 32 w 925"/>
                  <a:gd name="T63" fmla="*/ 0 h 910"/>
                  <a:gd name="T64" fmla="*/ 36 w 925"/>
                  <a:gd name="T65" fmla="*/ 1 h 910"/>
                  <a:gd name="T66" fmla="*/ 38 w 925"/>
                  <a:gd name="T67" fmla="*/ 1 h 910"/>
                  <a:gd name="T68" fmla="*/ 42 w 925"/>
                  <a:gd name="T69" fmla="*/ 1 h 910"/>
                  <a:gd name="T70" fmla="*/ 44 w 925"/>
                  <a:gd name="T71" fmla="*/ 2 h 910"/>
                  <a:gd name="T72" fmla="*/ 45 w 925"/>
                  <a:gd name="T73" fmla="*/ 5 h 910"/>
                  <a:gd name="T74" fmla="*/ 46 w 925"/>
                  <a:gd name="T75" fmla="*/ 7 h 910"/>
                  <a:gd name="T76" fmla="*/ 47 w 925"/>
                  <a:gd name="T77" fmla="*/ 10 h 910"/>
                  <a:gd name="T78" fmla="*/ 49 w 925"/>
                  <a:gd name="T79" fmla="*/ 12 h 910"/>
                  <a:gd name="T80" fmla="*/ 51 w 925"/>
                  <a:gd name="T81" fmla="*/ 14 h 910"/>
                  <a:gd name="T82" fmla="*/ 53 w 925"/>
                  <a:gd name="T83" fmla="*/ 16 h 910"/>
                  <a:gd name="T84" fmla="*/ 54 w 925"/>
                  <a:gd name="T85" fmla="*/ 18 h 9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25" h="910">
                    <a:moveTo>
                      <a:pt x="892" y="308"/>
                    </a:moveTo>
                    <a:lnTo>
                      <a:pt x="899" y="320"/>
                    </a:lnTo>
                    <a:lnTo>
                      <a:pt x="907" y="326"/>
                    </a:lnTo>
                    <a:lnTo>
                      <a:pt x="917" y="326"/>
                    </a:lnTo>
                    <a:lnTo>
                      <a:pt x="917" y="338"/>
                    </a:lnTo>
                    <a:lnTo>
                      <a:pt x="925" y="338"/>
                    </a:lnTo>
                    <a:lnTo>
                      <a:pt x="925" y="344"/>
                    </a:lnTo>
                    <a:lnTo>
                      <a:pt x="907" y="381"/>
                    </a:lnTo>
                    <a:lnTo>
                      <a:pt x="881" y="414"/>
                    </a:lnTo>
                    <a:lnTo>
                      <a:pt x="863" y="442"/>
                    </a:lnTo>
                    <a:lnTo>
                      <a:pt x="838" y="478"/>
                    </a:lnTo>
                    <a:lnTo>
                      <a:pt x="819" y="511"/>
                    </a:lnTo>
                    <a:lnTo>
                      <a:pt x="793" y="547"/>
                    </a:lnTo>
                    <a:lnTo>
                      <a:pt x="775" y="584"/>
                    </a:lnTo>
                    <a:lnTo>
                      <a:pt x="750" y="617"/>
                    </a:lnTo>
                    <a:lnTo>
                      <a:pt x="721" y="646"/>
                    </a:lnTo>
                    <a:lnTo>
                      <a:pt x="689" y="671"/>
                    </a:lnTo>
                    <a:lnTo>
                      <a:pt x="653" y="707"/>
                    </a:lnTo>
                    <a:lnTo>
                      <a:pt x="627" y="732"/>
                    </a:lnTo>
                    <a:lnTo>
                      <a:pt x="590" y="758"/>
                    </a:lnTo>
                    <a:lnTo>
                      <a:pt x="566" y="787"/>
                    </a:lnTo>
                    <a:lnTo>
                      <a:pt x="529" y="820"/>
                    </a:lnTo>
                    <a:lnTo>
                      <a:pt x="493" y="849"/>
                    </a:lnTo>
                    <a:lnTo>
                      <a:pt x="467" y="856"/>
                    </a:lnTo>
                    <a:lnTo>
                      <a:pt x="442" y="867"/>
                    </a:lnTo>
                    <a:lnTo>
                      <a:pt x="406" y="874"/>
                    </a:lnTo>
                    <a:lnTo>
                      <a:pt x="376" y="882"/>
                    </a:lnTo>
                    <a:lnTo>
                      <a:pt x="351" y="882"/>
                    </a:lnTo>
                    <a:lnTo>
                      <a:pt x="326" y="892"/>
                    </a:lnTo>
                    <a:lnTo>
                      <a:pt x="290" y="900"/>
                    </a:lnTo>
                    <a:lnTo>
                      <a:pt x="264" y="910"/>
                    </a:lnTo>
                    <a:lnTo>
                      <a:pt x="239" y="892"/>
                    </a:lnTo>
                    <a:lnTo>
                      <a:pt x="203" y="874"/>
                    </a:lnTo>
                    <a:lnTo>
                      <a:pt x="166" y="849"/>
                    </a:lnTo>
                    <a:lnTo>
                      <a:pt x="140" y="831"/>
                    </a:lnTo>
                    <a:lnTo>
                      <a:pt x="104" y="813"/>
                    </a:lnTo>
                    <a:lnTo>
                      <a:pt x="79" y="795"/>
                    </a:lnTo>
                    <a:lnTo>
                      <a:pt x="43" y="769"/>
                    </a:lnTo>
                    <a:lnTo>
                      <a:pt x="18" y="750"/>
                    </a:lnTo>
                    <a:lnTo>
                      <a:pt x="7" y="707"/>
                    </a:lnTo>
                    <a:lnTo>
                      <a:pt x="7" y="653"/>
                    </a:lnTo>
                    <a:lnTo>
                      <a:pt x="7" y="610"/>
                    </a:lnTo>
                    <a:lnTo>
                      <a:pt x="7" y="555"/>
                    </a:lnTo>
                    <a:lnTo>
                      <a:pt x="0" y="511"/>
                    </a:lnTo>
                    <a:lnTo>
                      <a:pt x="0" y="468"/>
                    </a:lnTo>
                    <a:lnTo>
                      <a:pt x="0" y="414"/>
                    </a:lnTo>
                    <a:lnTo>
                      <a:pt x="0" y="369"/>
                    </a:lnTo>
                    <a:lnTo>
                      <a:pt x="25" y="338"/>
                    </a:lnTo>
                    <a:lnTo>
                      <a:pt x="54" y="308"/>
                    </a:lnTo>
                    <a:lnTo>
                      <a:pt x="86" y="283"/>
                    </a:lnTo>
                    <a:lnTo>
                      <a:pt x="115" y="247"/>
                    </a:lnTo>
                    <a:lnTo>
                      <a:pt x="148" y="221"/>
                    </a:lnTo>
                    <a:lnTo>
                      <a:pt x="177" y="185"/>
                    </a:lnTo>
                    <a:lnTo>
                      <a:pt x="203" y="160"/>
                    </a:lnTo>
                    <a:lnTo>
                      <a:pt x="239" y="134"/>
                    </a:lnTo>
                    <a:lnTo>
                      <a:pt x="264" y="115"/>
                    </a:lnTo>
                    <a:lnTo>
                      <a:pt x="300" y="97"/>
                    </a:lnTo>
                    <a:lnTo>
                      <a:pt x="333" y="79"/>
                    </a:lnTo>
                    <a:lnTo>
                      <a:pt x="369" y="61"/>
                    </a:lnTo>
                    <a:lnTo>
                      <a:pt x="394" y="54"/>
                    </a:lnTo>
                    <a:lnTo>
                      <a:pt x="431" y="36"/>
                    </a:lnTo>
                    <a:lnTo>
                      <a:pt x="467" y="18"/>
                    </a:lnTo>
                    <a:lnTo>
                      <a:pt x="493" y="0"/>
                    </a:lnTo>
                    <a:lnTo>
                      <a:pt x="518" y="0"/>
                    </a:lnTo>
                    <a:lnTo>
                      <a:pt x="547" y="11"/>
                    </a:lnTo>
                    <a:lnTo>
                      <a:pt x="572" y="11"/>
                    </a:lnTo>
                    <a:lnTo>
                      <a:pt x="598" y="11"/>
                    </a:lnTo>
                    <a:lnTo>
                      <a:pt x="617" y="11"/>
                    </a:lnTo>
                    <a:lnTo>
                      <a:pt x="641" y="11"/>
                    </a:lnTo>
                    <a:lnTo>
                      <a:pt x="671" y="11"/>
                    </a:lnTo>
                    <a:lnTo>
                      <a:pt x="696" y="11"/>
                    </a:lnTo>
                    <a:lnTo>
                      <a:pt x="703" y="36"/>
                    </a:lnTo>
                    <a:lnTo>
                      <a:pt x="714" y="54"/>
                    </a:lnTo>
                    <a:lnTo>
                      <a:pt x="721" y="72"/>
                    </a:lnTo>
                    <a:lnTo>
                      <a:pt x="732" y="97"/>
                    </a:lnTo>
                    <a:lnTo>
                      <a:pt x="739" y="115"/>
                    </a:lnTo>
                    <a:lnTo>
                      <a:pt x="750" y="142"/>
                    </a:lnTo>
                    <a:lnTo>
                      <a:pt x="757" y="160"/>
                    </a:lnTo>
                    <a:lnTo>
                      <a:pt x="768" y="178"/>
                    </a:lnTo>
                    <a:lnTo>
                      <a:pt x="783" y="196"/>
                    </a:lnTo>
                    <a:lnTo>
                      <a:pt x="793" y="214"/>
                    </a:lnTo>
                    <a:lnTo>
                      <a:pt x="812" y="229"/>
                    </a:lnTo>
                    <a:lnTo>
                      <a:pt x="830" y="247"/>
                    </a:lnTo>
                    <a:lnTo>
                      <a:pt x="844" y="257"/>
                    </a:lnTo>
                    <a:lnTo>
                      <a:pt x="856" y="275"/>
                    </a:lnTo>
                    <a:lnTo>
                      <a:pt x="874" y="290"/>
                    </a:lnTo>
                    <a:lnTo>
                      <a:pt x="892" y="308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2" name="Freeform 760"/>
              <p:cNvSpPr>
                <a:spLocks/>
              </p:cNvSpPr>
              <p:nvPr/>
            </p:nvSpPr>
            <p:spPr bwMode="auto">
              <a:xfrm>
                <a:off x="3276" y="1772"/>
                <a:ext cx="207" cy="202"/>
              </a:xfrm>
              <a:custGeom>
                <a:avLst/>
                <a:gdLst>
                  <a:gd name="T0" fmla="*/ 50 w 831"/>
                  <a:gd name="T1" fmla="*/ 17 h 806"/>
                  <a:gd name="T2" fmla="*/ 51 w 831"/>
                  <a:gd name="T3" fmla="*/ 19 h 806"/>
                  <a:gd name="T4" fmla="*/ 51 w 831"/>
                  <a:gd name="T5" fmla="*/ 21 h 806"/>
                  <a:gd name="T6" fmla="*/ 48 w 831"/>
                  <a:gd name="T7" fmla="*/ 24 h 806"/>
                  <a:gd name="T8" fmla="*/ 46 w 831"/>
                  <a:gd name="T9" fmla="*/ 29 h 806"/>
                  <a:gd name="T10" fmla="*/ 43 w 831"/>
                  <a:gd name="T11" fmla="*/ 32 h 806"/>
                  <a:gd name="T12" fmla="*/ 40 w 831"/>
                  <a:gd name="T13" fmla="*/ 36 h 806"/>
                  <a:gd name="T14" fmla="*/ 37 w 831"/>
                  <a:gd name="T15" fmla="*/ 39 h 806"/>
                  <a:gd name="T16" fmla="*/ 33 w 831"/>
                  <a:gd name="T17" fmla="*/ 42 h 806"/>
                  <a:gd name="T18" fmla="*/ 30 w 831"/>
                  <a:gd name="T19" fmla="*/ 46 h 806"/>
                  <a:gd name="T20" fmla="*/ 26 w 831"/>
                  <a:gd name="T21" fmla="*/ 48 h 806"/>
                  <a:gd name="T22" fmla="*/ 23 w 831"/>
                  <a:gd name="T23" fmla="*/ 48 h 806"/>
                  <a:gd name="T24" fmla="*/ 20 w 831"/>
                  <a:gd name="T25" fmla="*/ 49 h 806"/>
                  <a:gd name="T26" fmla="*/ 16 w 831"/>
                  <a:gd name="T27" fmla="*/ 51 h 806"/>
                  <a:gd name="T28" fmla="*/ 13 w 831"/>
                  <a:gd name="T29" fmla="*/ 49 h 806"/>
                  <a:gd name="T30" fmla="*/ 10 w 831"/>
                  <a:gd name="T31" fmla="*/ 47 h 806"/>
                  <a:gd name="T32" fmla="*/ 6 w 831"/>
                  <a:gd name="T33" fmla="*/ 45 h 806"/>
                  <a:gd name="T34" fmla="*/ 3 w 831"/>
                  <a:gd name="T35" fmla="*/ 43 h 806"/>
                  <a:gd name="T36" fmla="*/ 1 w 831"/>
                  <a:gd name="T37" fmla="*/ 39 h 806"/>
                  <a:gd name="T38" fmla="*/ 1 w 831"/>
                  <a:gd name="T39" fmla="*/ 34 h 806"/>
                  <a:gd name="T40" fmla="*/ 1 w 831"/>
                  <a:gd name="T41" fmla="*/ 29 h 806"/>
                  <a:gd name="T42" fmla="*/ 0 w 831"/>
                  <a:gd name="T43" fmla="*/ 24 h 806"/>
                  <a:gd name="T44" fmla="*/ 2 w 831"/>
                  <a:gd name="T45" fmla="*/ 19 h 806"/>
                  <a:gd name="T46" fmla="*/ 5 w 831"/>
                  <a:gd name="T47" fmla="*/ 16 h 806"/>
                  <a:gd name="T48" fmla="*/ 8 w 831"/>
                  <a:gd name="T49" fmla="*/ 12 h 806"/>
                  <a:gd name="T50" fmla="*/ 11 w 831"/>
                  <a:gd name="T51" fmla="*/ 9 h 806"/>
                  <a:gd name="T52" fmla="*/ 15 w 831"/>
                  <a:gd name="T53" fmla="*/ 6 h 806"/>
                  <a:gd name="T54" fmla="*/ 19 w 831"/>
                  <a:gd name="T55" fmla="*/ 5 h 806"/>
                  <a:gd name="T56" fmla="*/ 22 w 831"/>
                  <a:gd name="T57" fmla="*/ 3 h 806"/>
                  <a:gd name="T58" fmla="*/ 26 w 831"/>
                  <a:gd name="T59" fmla="*/ 1 h 806"/>
                  <a:gd name="T60" fmla="*/ 29 w 831"/>
                  <a:gd name="T61" fmla="*/ 0 h 806"/>
                  <a:gd name="T62" fmla="*/ 32 w 831"/>
                  <a:gd name="T63" fmla="*/ 0 h 806"/>
                  <a:gd name="T64" fmla="*/ 34 w 831"/>
                  <a:gd name="T65" fmla="*/ 0 h 806"/>
                  <a:gd name="T66" fmla="*/ 37 w 831"/>
                  <a:gd name="T67" fmla="*/ 1 h 806"/>
                  <a:gd name="T68" fmla="*/ 39 w 831"/>
                  <a:gd name="T69" fmla="*/ 2 h 806"/>
                  <a:gd name="T70" fmla="*/ 40 w 831"/>
                  <a:gd name="T71" fmla="*/ 4 h 806"/>
                  <a:gd name="T72" fmla="*/ 41 w 831"/>
                  <a:gd name="T73" fmla="*/ 6 h 806"/>
                  <a:gd name="T74" fmla="*/ 42 w 831"/>
                  <a:gd name="T75" fmla="*/ 9 h 806"/>
                  <a:gd name="T76" fmla="*/ 43 w 831"/>
                  <a:gd name="T77" fmla="*/ 11 h 806"/>
                  <a:gd name="T78" fmla="*/ 45 w 831"/>
                  <a:gd name="T79" fmla="*/ 13 h 806"/>
                  <a:gd name="T80" fmla="*/ 47 w 831"/>
                  <a:gd name="T81" fmla="*/ 15 h 806"/>
                  <a:gd name="T82" fmla="*/ 49 w 831"/>
                  <a:gd name="T83" fmla="*/ 16 h 8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31" h="806">
                    <a:moveTo>
                      <a:pt x="795" y="265"/>
                    </a:moveTo>
                    <a:lnTo>
                      <a:pt x="806" y="276"/>
                    </a:lnTo>
                    <a:lnTo>
                      <a:pt x="813" y="283"/>
                    </a:lnTo>
                    <a:lnTo>
                      <a:pt x="821" y="295"/>
                    </a:lnTo>
                    <a:lnTo>
                      <a:pt x="831" y="301"/>
                    </a:lnTo>
                    <a:lnTo>
                      <a:pt x="813" y="338"/>
                    </a:lnTo>
                    <a:lnTo>
                      <a:pt x="795" y="363"/>
                    </a:lnTo>
                    <a:lnTo>
                      <a:pt x="770" y="389"/>
                    </a:lnTo>
                    <a:lnTo>
                      <a:pt x="752" y="425"/>
                    </a:lnTo>
                    <a:lnTo>
                      <a:pt x="733" y="453"/>
                    </a:lnTo>
                    <a:lnTo>
                      <a:pt x="715" y="486"/>
                    </a:lnTo>
                    <a:lnTo>
                      <a:pt x="697" y="516"/>
                    </a:lnTo>
                    <a:lnTo>
                      <a:pt x="671" y="548"/>
                    </a:lnTo>
                    <a:lnTo>
                      <a:pt x="646" y="567"/>
                    </a:lnTo>
                    <a:lnTo>
                      <a:pt x="617" y="592"/>
                    </a:lnTo>
                    <a:lnTo>
                      <a:pt x="592" y="621"/>
                    </a:lnTo>
                    <a:lnTo>
                      <a:pt x="555" y="646"/>
                    </a:lnTo>
                    <a:lnTo>
                      <a:pt x="531" y="671"/>
                    </a:lnTo>
                    <a:lnTo>
                      <a:pt x="504" y="700"/>
                    </a:lnTo>
                    <a:lnTo>
                      <a:pt x="480" y="725"/>
                    </a:lnTo>
                    <a:lnTo>
                      <a:pt x="450" y="751"/>
                    </a:lnTo>
                    <a:lnTo>
                      <a:pt x="425" y="762"/>
                    </a:lnTo>
                    <a:lnTo>
                      <a:pt x="399" y="770"/>
                    </a:lnTo>
                    <a:lnTo>
                      <a:pt x="371" y="770"/>
                    </a:lnTo>
                    <a:lnTo>
                      <a:pt x="345" y="776"/>
                    </a:lnTo>
                    <a:lnTo>
                      <a:pt x="320" y="788"/>
                    </a:lnTo>
                    <a:lnTo>
                      <a:pt x="290" y="795"/>
                    </a:lnTo>
                    <a:lnTo>
                      <a:pt x="265" y="806"/>
                    </a:lnTo>
                    <a:lnTo>
                      <a:pt x="240" y="806"/>
                    </a:lnTo>
                    <a:lnTo>
                      <a:pt x="214" y="788"/>
                    </a:lnTo>
                    <a:lnTo>
                      <a:pt x="186" y="770"/>
                    </a:lnTo>
                    <a:lnTo>
                      <a:pt x="160" y="751"/>
                    </a:lnTo>
                    <a:lnTo>
                      <a:pt x="135" y="733"/>
                    </a:lnTo>
                    <a:lnTo>
                      <a:pt x="105" y="715"/>
                    </a:lnTo>
                    <a:lnTo>
                      <a:pt x="73" y="700"/>
                    </a:lnTo>
                    <a:lnTo>
                      <a:pt x="44" y="682"/>
                    </a:lnTo>
                    <a:lnTo>
                      <a:pt x="18" y="664"/>
                    </a:lnTo>
                    <a:lnTo>
                      <a:pt x="18" y="628"/>
                    </a:lnTo>
                    <a:lnTo>
                      <a:pt x="18" y="585"/>
                    </a:lnTo>
                    <a:lnTo>
                      <a:pt x="11" y="541"/>
                    </a:lnTo>
                    <a:lnTo>
                      <a:pt x="11" y="497"/>
                    </a:lnTo>
                    <a:lnTo>
                      <a:pt x="11" y="453"/>
                    </a:lnTo>
                    <a:lnTo>
                      <a:pt x="11" y="407"/>
                    </a:lnTo>
                    <a:lnTo>
                      <a:pt x="0" y="374"/>
                    </a:lnTo>
                    <a:lnTo>
                      <a:pt x="0" y="326"/>
                    </a:lnTo>
                    <a:lnTo>
                      <a:pt x="29" y="301"/>
                    </a:lnTo>
                    <a:lnTo>
                      <a:pt x="54" y="276"/>
                    </a:lnTo>
                    <a:lnTo>
                      <a:pt x="80" y="250"/>
                    </a:lnTo>
                    <a:lnTo>
                      <a:pt x="105" y="222"/>
                    </a:lnTo>
                    <a:lnTo>
                      <a:pt x="135" y="196"/>
                    </a:lnTo>
                    <a:lnTo>
                      <a:pt x="160" y="171"/>
                    </a:lnTo>
                    <a:lnTo>
                      <a:pt x="186" y="141"/>
                    </a:lnTo>
                    <a:lnTo>
                      <a:pt x="214" y="117"/>
                    </a:lnTo>
                    <a:lnTo>
                      <a:pt x="247" y="98"/>
                    </a:lnTo>
                    <a:lnTo>
                      <a:pt x="277" y="80"/>
                    </a:lnTo>
                    <a:lnTo>
                      <a:pt x="302" y="72"/>
                    </a:lnTo>
                    <a:lnTo>
                      <a:pt x="326" y="54"/>
                    </a:lnTo>
                    <a:lnTo>
                      <a:pt x="363" y="47"/>
                    </a:lnTo>
                    <a:lnTo>
                      <a:pt x="389" y="29"/>
                    </a:lnTo>
                    <a:lnTo>
                      <a:pt x="417" y="18"/>
                    </a:lnTo>
                    <a:lnTo>
                      <a:pt x="450" y="0"/>
                    </a:lnTo>
                    <a:lnTo>
                      <a:pt x="468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41" y="0"/>
                    </a:lnTo>
                    <a:lnTo>
                      <a:pt x="555" y="0"/>
                    </a:lnTo>
                    <a:lnTo>
                      <a:pt x="585" y="11"/>
                    </a:lnTo>
                    <a:lnTo>
                      <a:pt x="603" y="11"/>
                    </a:lnTo>
                    <a:lnTo>
                      <a:pt x="628" y="11"/>
                    </a:lnTo>
                    <a:lnTo>
                      <a:pt x="628" y="29"/>
                    </a:lnTo>
                    <a:lnTo>
                      <a:pt x="635" y="47"/>
                    </a:lnTo>
                    <a:lnTo>
                      <a:pt x="646" y="66"/>
                    </a:lnTo>
                    <a:lnTo>
                      <a:pt x="653" y="80"/>
                    </a:lnTo>
                    <a:lnTo>
                      <a:pt x="664" y="98"/>
                    </a:lnTo>
                    <a:lnTo>
                      <a:pt x="671" y="127"/>
                    </a:lnTo>
                    <a:lnTo>
                      <a:pt x="682" y="141"/>
                    </a:lnTo>
                    <a:lnTo>
                      <a:pt x="689" y="160"/>
                    </a:lnTo>
                    <a:lnTo>
                      <a:pt x="697" y="171"/>
                    </a:lnTo>
                    <a:lnTo>
                      <a:pt x="715" y="189"/>
                    </a:lnTo>
                    <a:lnTo>
                      <a:pt x="726" y="204"/>
                    </a:lnTo>
                    <a:lnTo>
                      <a:pt x="744" y="214"/>
                    </a:lnTo>
                    <a:lnTo>
                      <a:pt x="758" y="232"/>
                    </a:lnTo>
                    <a:lnTo>
                      <a:pt x="770" y="240"/>
                    </a:lnTo>
                    <a:lnTo>
                      <a:pt x="788" y="258"/>
                    </a:lnTo>
                    <a:lnTo>
                      <a:pt x="795" y="265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3" name="Freeform 761"/>
              <p:cNvSpPr>
                <a:spLocks/>
              </p:cNvSpPr>
              <p:nvPr/>
            </p:nvSpPr>
            <p:spPr bwMode="auto">
              <a:xfrm>
                <a:off x="3300" y="1780"/>
                <a:ext cx="181" cy="174"/>
              </a:xfrm>
              <a:custGeom>
                <a:avLst/>
                <a:gdLst>
                  <a:gd name="T0" fmla="*/ 44 w 722"/>
                  <a:gd name="T1" fmla="*/ 15 h 696"/>
                  <a:gd name="T2" fmla="*/ 44 w 722"/>
                  <a:gd name="T3" fmla="*/ 16 h 696"/>
                  <a:gd name="T4" fmla="*/ 45 w 722"/>
                  <a:gd name="T5" fmla="*/ 16 h 696"/>
                  <a:gd name="T6" fmla="*/ 45 w 722"/>
                  <a:gd name="T7" fmla="*/ 17 h 696"/>
                  <a:gd name="T8" fmla="*/ 43 w 722"/>
                  <a:gd name="T9" fmla="*/ 20 h 696"/>
                  <a:gd name="T10" fmla="*/ 41 w 722"/>
                  <a:gd name="T11" fmla="*/ 23 h 696"/>
                  <a:gd name="T12" fmla="*/ 39 w 722"/>
                  <a:gd name="T13" fmla="*/ 26 h 696"/>
                  <a:gd name="T14" fmla="*/ 37 w 722"/>
                  <a:gd name="T15" fmla="*/ 29 h 696"/>
                  <a:gd name="T16" fmla="*/ 34 w 722"/>
                  <a:gd name="T17" fmla="*/ 33 h 696"/>
                  <a:gd name="T18" fmla="*/ 31 w 722"/>
                  <a:gd name="T19" fmla="*/ 35 h 696"/>
                  <a:gd name="T20" fmla="*/ 28 w 722"/>
                  <a:gd name="T21" fmla="*/ 38 h 696"/>
                  <a:gd name="T22" fmla="*/ 24 w 722"/>
                  <a:gd name="T23" fmla="*/ 41 h 696"/>
                  <a:gd name="T24" fmla="*/ 22 w 722"/>
                  <a:gd name="T25" fmla="*/ 41 h 696"/>
                  <a:gd name="T26" fmla="*/ 19 w 722"/>
                  <a:gd name="T27" fmla="*/ 43 h 696"/>
                  <a:gd name="T28" fmla="*/ 16 w 722"/>
                  <a:gd name="T29" fmla="*/ 43 h 696"/>
                  <a:gd name="T30" fmla="*/ 13 w 722"/>
                  <a:gd name="T31" fmla="*/ 44 h 696"/>
                  <a:gd name="T32" fmla="*/ 10 w 722"/>
                  <a:gd name="T33" fmla="*/ 42 h 696"/>
                  <a:gd name="T34" fmla="*/ 7 w 722"/>
                  <a:gd name="T35" fmla="*/ 40 h 696"/>
                  <a:gd name="T36" fmla="*/ 4 w 722"/>
                  <a:gd name="T37" fmla="*/ 38 h 696"/>
                  <a:gd name="T38" fmla="*/ 1 w 722"/>
                  <a:gd name="T39" fmla="*/ 36 h 696"/>
                  <a:gd name="T40" fmla="*/ 1 w 722"/>
                  <a:gd name="T41" fmla="*/ 31 h 696"/>
                  <a:gd name="T42" fmla="*/ 1 w 722"/>
                  <a:gd name="T43" fmla="*/ 27 h 696"/>
                  <a:gd name="T44" fmla="*/ 0 w 722"/>
                  <a:gd name="T45" fmla="*/ 22 h 696"/>
                  <a:gd name="T46" fmla="*/ 0 w 722"/>
                  <a:gd name="T47" fmla="*/ 18 h 696"/>
                  <a:gd name="T48" fmla="*/ 3 w 722"/>
                  <a:gd name="T49" fmla="*/ 14 h 696"/>
                  <a:gd name="T50" fmla="*/ 6 w 722"/>
                  <a:gd name="T51" fmla="*/ 12 h 696"/>
                  <a:gd name="T52" fmla="*/ 9 w 722"/>
                  <a:gd name="T53" fmla="*/ 9 h 696"/>
                  <a:gd name="T54" fmla="*/ 12 w 722"/>
                  <a:gd name="T55" fmla="*/ 6 h 696"/>
                  <a:gd name="T56" fmla="*/ 15 w 722"/>
                  <a:gd name="T57" fmla="*/ 4 h 696"/>
                  <a:gd name="T58" fmla="*/ 18 w 722"/>
                  <a:gd name="T59" fmla="*/ 3 h 696"/>
                  <a:gd name="T60" fmla="*/ 21 w 722"/>
                  <a:gd name="T61" fmla="*/ 1 h 696"/>
                  <a:gd name="T62" fmla="*/ 24 w 722"/>
                  <a:gd name="T63" fmla="*/ 0 h 696"/>
                  <a:gd name="T64" fmla="*/ 27 w 722"/>
                  <a:gd name="T65" fmla="*/ 0 h 696"/>
                  <a:gd name="T66" fmla="*/ 29 w 722"/>
                  <a:gd name="T67" fmla="*/ 0 h 696"/>
                  <a:gd name="T68" fmla="*/ 32 w 722"/>
                  <a:gd name="T69" fmla="*/ 0 h 696"/>
                  <a:gd name="T70" fmla="*/ 34 w 722"/>
                  <a:gd name="T71" fmla="*/ 0 h 696"/>
                  <a:gd name="T72" fmla="*/ 35 w 722"/>
                  <a:gd name="T73" fmla="*/ 2 h 696"/>
                  <a:gd name="T74" fmla="*/ 36 w 722"/>
                  <a:gd name="T75" fmla="*/ 4 h 696"/>
                  <a:gd name="T76" fmla="*/ 37 w 722"/>
                  <a:gd name="T77" fmla="*/ 6 h 696"/>
                  <a:gd name="T78" fmla="*/ 38 w 722"/>
                  <a:gd name="T79" fmla="*/ 8 h 696"/>
                  <a:gd name="T80" fmla="*/ 39 w 722"/>
                  <a:gd name="T81" fmla="*/ 10 h 696"/>
                  <a:gd name="T82" fmla="*/ 41 w 722"/>
                  <a:gd name="T83" fmla="*/ 12 h 696"/>
                  <a:gd name="T84" fmla="*/ 42 w 722"/>
                  <a:gd name="T85" fmla="*/ 13 h 696"/>
                  <a:gd name="T86" fmla="*/ 44 w 722"/>
                  <a:gd name="T87" fmla="*/ 14 h 6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2" h="696">
                    <a:moveTo>
                      <a:pt x="696" y="229"/>
                    </a:moveTo>
                    <a:lnTo>
                      <a:pt x="696" y="236"/>
                    </a:lnTo>
                    <a:lnTo>
                      <a:pt x="707" y="236"/>
                    </a:lnTo>
                    <a:lnTo>
                      <a:pt x="707" y="247"/>
                    </a:lnTo>
                    <a:lnTo>
                      <a:pt x="714" y="247"/>
                    </a:lnTo>
                    <a:lnTo>
                      <a:pt x="714" y="254"/>
                    </a:lnTo>
                    <a:lnTo>
                      <a:pt x="722" y="254"/>
                    </a:lnTo>
                    <a:lnTo>
                      <a:pt x="722" y="266"/>
                    </a:lnTo>
                    <a:lnTo>
                      <a:pt x="707" y="290"/>
                    </a:lnTo>
                    <a:lnTo>
                      <a:pt x="689" y="315"/>
                    </a:lnTo>
                    <a:lnTo>
                      <a:pt x="671" y="345"/>
                    </a:lnTo>
                    <a:lnTo>
                      <a:pt x="653" y="370"/>
                    </a:lnTo>
                    <a:lnTo>
                      <a:pt x="634" y="388"/>
                    </a:lnTo>
                    <a:lnTo>
                      <a:pt x="616" y="414"/>
                    </a:lnTo>
                    <a:lnTo>
                      <a:pt x="598" y="439"/>
                    </a:lnTo>
                    <a:lnTo>
                      <a:pt x="583" y="468"/>
                    </a:lnTo>
                    <a:lnTo>
                      <a:pt x="565" y="493"/>
                    </a:lnTo>
                    <a:lnTo>
                      <a:pt x="536" y="519"/>
                    </a:lnTo>
                    <a:lnTo>
                      <a:pt x="511" y="538"/>
                    </a:lnTo>
                    <a:lnTo>
                      <a:pt x="486" y="563"/>
                    </a:lnTo>
                    <a:lnTo>
                      <a:pt x="456" y="581"/>
                    </a:lnTo>
                    <a:lnTo>
                      <a:pt x="442" y="610"/>
                    </a:lnTo>
                    <a:lnTo>
                      <a:pt x="413" y="624"/>
                    </a:lnTo>
                    <a:lnTo>
                      <a:pt x="387" y="653"/>
                    </a:lnTo>
                    <a:lnTo>
                      <a:pt x="362" y="660"/>
                    </a:lnTo>
                    <a:lnTo>
                      <a:pt x="344" y="660"/>
                    </a:lnTo>
                    <a:lnTo>
                      <a:pt x="318" y="671"/>
                    </a:lnTo>
                    <a:lnTo>
                      <a:pt x="300" y="678"/>
                    </a:lnTo>
                    <a:lnTo>
                      <a:pt x="272" y="678"/>
                    </a:lnTo>
                    <a:lnTo>
                      <a:pt x="257" y="686"/>
                    </a:lnTo>
                    <a:lnTo>
                      <a:pt x="227" y="696"/>
                    </a:lnTo>
                    <a:lnTo>
                      <a:pt x="209" y="696"/>
                    </a:lnTo>
                    <a:lnTo>
                      <a:pt x="184" y="686"/>
                    </a:lnTo>
                    <a:lnTo>
                      <a:pt x="159" y="671"/>
                    </a:lnTo>
                    <a:lnTo>
                      <a:pt x="130" y="653"/>
                    </a:lnTo>
                    <a:lnTo>
                      <a:pt x="115" y="642"/>
                    </a:lnTo>
                    <a:lnTo>
                      <a:pt x="87" y="624"/>
                    </a:lnTo>
                    <a:lnTo>
                      <a:pt x="61" y="610"/>
                    </a:lnTo>
                    <a:lnTo>
                      <a:pt x="36" y="592"/>
                    </a:lnTo>
                    <a:lnTo>
                      <a:pt x="6" y="581"/>
                    </a:lnTo>
                    <a:lnTo>
                      <a:pt x="6" y="538"/>
                    </a:lnTo>
                    <a:lnTo>
                      <a:pt x="6" y="501"/>
                    </a:lnTo>
                    <a:lnTo>
                      <a:pt x="6" y="468"/>
                    </a:lnTo>
                    <a:lnTo>
                      <a:pt x="6" y="432"/>
                    </a:lnTo>
                    <a:lnTo>
                      <a:pt x="0" y="388"/>
                    </a:lnTo>
                    <a:lnTo>
                      <a:pt x="0" y="352"/>
                    </a:lnTo>
                    <a:lnTo>
                      <a:pt x="0" y="315"/>
                    </a:lnTo>
                    <a:lnTo>
                      <a:pt x="0" y="284"/>
                    </a:lnTo>
                    <a:lnTo>
                      <a:pt x="18" y="254"/>
                    </a:lnTo>
                    <a:lnTo>
                      <a:pt x="43" y="229"/>
                    </a:lnTo>
                    <a:lnTo>
                      <a:pt x="69" y="211"/>
                    </a:lnTo>
                    <a:lnTo>
                      <a:pt x="87" y="185"/>
                    </a:lnTo>
                    <a:lnTo>
                      <a:pt x="115" y="167"/>
                    </a:lnTo>
                    <a:lnTo>
                      <a:pt x="141" y="142"/>
                    </a:lnTo>
                    <a:lnTo>
                      <a:pt x="159" y="112"/>
                    </a:lnTo>
                    <a:lnTo>
                      <a:pt x="184" y="98"/>
                    </a:lnTo>
                    <a:lnTo>
                      <a:pt x="209" y="80"/>
                    </a:lnTo>
                    <a:lnTo>
                      <a:pt x="239" y="69"/>
                    </a:lnTo>
                    <a:lnTo>
                      <a:pt x="264" y="51"/>
                    </a:lnTo>
                    <a:lnTo>
                      <a:pt x="282" y="43"/>
                    </a:lnTo>
                    <a:lnTo>
                      <a:pt x="308" y="37"/>
                    </a:lnTo>
                    <a:lnTo>
                      <a:pt x="333" y="18"/>
                    </a:lnTo>
                    <a:lnTo>
                      <a:pt x="362" y="7"/>
                    </a:lnTo>
                    <a:lnTo>
                      <a:pt x="387" y="0"/>
                    </a:lnTo>
                    <a:lnTo>
                      <a:pt x="405" y="0"/>
                    </a:lnTo>
                    <a:lnTo>
                      <a:pt x="424" y="0"/>
                    </a:lnTo>
                    <a:lnTo>
                      <a:pt x="442" y="0"/>
                    </a:lnTo>
                    <a:lnTo>
                      <a:pt x="468" y="0"/>
                    </a:lnTo>
                    <a:lnTo>
                      <a:pt x="486" y="0"/>
                    </a:lnTo>
                    <a:lnTo>
                      <a:pt x="504" y="0"/>
                    </a:lnTo>
                    <a:lnTo>
                      <a:pt x="518" y="0"/>
                    </a:lnTo>
                    <a:lnTo>
                      <a:pt x="536" y="0"/>
                    </a:lnTo>
                    <a:lnTo>
                      <a:pt x="547" y="18"/>
                    </a:lnTo>
                    <a:lnTo>
                      <a:pt x="554" y="37"/>
                    </a:lnTo>
                    <a:lnTo>
                      <a:pt x="565" y="51"/>
                    </a:lnTo>
                    <a:lnTo>
                      <a:pt x="572" y="69"/>
                    </a:lnTo>
                    <a:lnTo>
                      <a:pt x="572" y="88"/>
                    </a:lnTo>
                    <a:lnTo>
                      <a:pt x="583" y="98"/>
                    </a:lnTo>
                    <a:lnTo>
                      <a:pt x="590" y="112"/>
                    </a:lnTo>
                    <a:lnTo>
                      <a:pt x="598" y="131"/>
                    </a:lnTo>
                    <a:lnTo>
                      <a:pt x="608" y="149"/>
                    </a:lnTo>
                    <a:lnTo>
                      <a:pt x="616" y="160"/>
                    </a:lnTo>
                    <a:lnTo>
                      <a:pt x="634" y="167"/>
                    </a:lnTo>
                    <a:lnTo>
                      <a:pt x="645" y="185"/>
                    </a:lnTo>
                    <a:lnTo>
                      <a:pt x="659" y="193"/>
                    </a:lnTo>
                    <a:lnTo>
                      <a:pt x="671" y="203"/>
                    </a:lnTo>
                    <a:lnTo>
                      <a:pt x="678" y="221"/>
                    </a:lnTo>
                    <a:lnTo>
                      <a:pt x="696" y="229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4" name="Freeform 762"/>
              <p:cNvSpPr>
                <a:spLocks/>
              </p:cNvSpPr>
              <p:nvPr/>
            </p:nvSpPr>
            <p:spPr bwMode="auto">
              <a:xfrm>
                <a:off x="3322" y="1784"/>
                <a:ext cx="157" cy="151"/>
              </a:xfrm>
              <a:custGeom>
                <a:avLst/>
                <a:gdLst>
                  <a:gd name="T0" fmla="*/ 38 w 627"/>
                  <a:gd name="T1" fmla="*/ 13 h 606"/>
                  <a:gd name="T2" fmla="*/ 39 w 627"/>
                  <a:gd name="T3" fmla="*/ 14 h 606"/>
                  <a:gd name="T4" fmla="*/ 38 w 627"/>
                  <a:gd name="T5" fmla="*/ 17 h 606"/>
                  <a:gd name="T6" fmla="*/ 36 w 627"/>
                  <a:gd name="T7" fmla="*/ 20 h 606"/>
                  <a:gd name="T8" fmla="*/ 34 w 627"/>
                  <a:gd name="T9" fmla="*/ 22 h 606"/>
                  <a:gd name="T10" fmla="*/ 32 w 627"/>
                  <a:gd name="T11" fmla="*/ 25 h 606"/>
                  <a:gd name="T12" fmla="*/ 29 w 627"/>
                  <a:gd name="T13" fmla="*/ 28 h 606"/>
                  <a:gd name="T14" fmla="*/ 27 w 627"/>
                  <a:gd name="T15" fmla="*/ 30 h 606"/>
                  <a:gd name="T16" fmla="*/ 24 w 627"/>
                  <a:gd name="T17" fmla="*/ 33 h 606"/>
                  <a:gd name="T18" fmla="*/ 21 w 627"/>
                  <a:gd name="T19" fmla="*/ 35 h 606"/>
                  <a:gd name="T20" fmla="*/ 19 w 627"/>
                  <a:gd name="T21" fmla="*/ 36 h 606"/>
                  <a:gd name="T22" fmla="*/ 17 w 627"/>
                  <a:gd name="T23" fmla="*/ 36 h 606"/>
                  <a:gd name="T24" fmla="*/ 14 w 627"/>
                  <a:gd name="T25" fmla="*/ 37 h 606"/>
                  <a:gd name="T26" fmla="*/ 12 w 627"/>
                  <a:gd name="T27" fmla="*/ 38 h 606"/>
                  <a:gd name="T28" fmla="*/ 9 w 627"/>
                  <a:gd name="T29" fmla="*/ 36 h 606"/>
                  <a:gd name="T30" fmla="*/ 6 w 627"/>
                  <a:gd name="T31" fmla="*/ 35 h 606"/>
                  <a:gd name="T32" fmla="*/ 4 w 627"/>
                  <a:gd name="T33" fmla="*/ 33 h 606"/>
                  <a:gd name="T34" fmla="*/ 1 w 627"/>
                  <a:gd name="T35" fmla="*/ 31 h 606"/>
                  <a:gd name="T36" fmla="*/ 1 w 627"/>
                  <a:gd name="T37" fmla="*/ 27 h 606"/>
                  <a:gd name="T38" fmla="*/ 1 w 627"/>
                  <a:gd name="T39" fmla="*/ 23 h 606"/>
                  <a:gd name="T40" fmla="*/ 1 w 627"/>
                  <a:gd name="T41" fmla="*/ 19 h 606"/>
                  <a:gd name="T42" fmla="*/ 0 w 627"/>
                  <a:gd name="T43" fmla="*/ 15 h 606"/>
                  <a:gd name="T44" fmla="*/ 3 w 627"/>
                  <a:gd name="T45" fmla="*/ 13 h 606"/>
                  <a:gd name="T46" fmla="*/ 5 w 627"/>
                  <a:gd name="T47" fmla="*/ 10 h 606"/>
                  <a:gd name="T48" fmla="*/ 8 w 627"/>
                  <a:gd name="T49" fmla="*/ 8 h 606"/>
                  <a:gd name="T50" fmla="*/ 11 w 627"/>
                  <a:gd name="T51" fmla="*/ 5 h 606"/>
                  <a:gd name="T52" fmla="*/ 13 w 627"/>
                  <a:gd name="T53" fmla="*/ 4 h 606"/>
                  <a:gd name="T54" fmla="*/ 16 w 627"/>
                  <a:gd name="T55" fmla="*/ 3 h 606"/>
                  <a:gd name="T56" fmla="*/ 19 w 627"/>
                  <a:gd name="T57" fmla="*/ 1 h 606"/>
                  <a:gd name="T58" fmla="*/ 21 w 627"/>
                  <a:gd name="T59" fmla="*/ 0 h 606"/>
                  <a:gd name="T60" fmla="*/ 23 w 627"/>
                  <a:gd name="T61" fmla="*/ 0 h 606"/>
                  <a:gd name="T62" fmla="*/ 26 w 627"/>
                  <a:gd name="T63" fmla="*/ 0 h 606"/>
                  <a:gd name="T64" fmla="*/ 27 w 627"/>
                  <a:gd name="T65" fmla="*/ 0 h 606"/>
                  <a:gd name="T66" fmla="*/ 29 w 627"/>
                  <a:gd name="T67" fmla="*/ 0 h 606"/>
                  <a:gd name="T68" fmla="*/ 30 w 627"/>
                  <a:gd name="T69" fmla="*/ 2 h 606"/>
                  <a:gd name="T70" fmla="*/ 31 w 627"/>
                  <a:gd name="T71" fmla="*/ 4 h 606"/>
                  <a:gd name="T72" fmla="*/ 32 w 627"/>
                  <a:gd name="T73" fmla="*/ 5 h 606"/>
                  <a:gd name="T74" fmla="*/ 33 w 627"/>
                  <a:gd name="T75" fmla="*/ 8 h 606"/>
                  <a:gd name="T76" fmla="*/ 34 w 627"/>
                  <a:gd name="T77" fmla="*/ 9 h 606"/>
                  <a:gd name="T78" fmla="*/ 35 w 627"/>
                  <a:gd name="T79" fmla="*/ 10 h 606"/>
                  <a:gd name="T80" fmla="*/ 37 w 627"/>
                  <a:gd name="T81" fmla="*/ 11 h 606"/>
                  <a:gd name="T82" fmla="*/ 38 w 627"/>
                  <a:gd name="T83" fmla="*/ 13 h 6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27" h="606">
                    <a:moveTo>
                      <a:pt x="602" y="203"/>
                    </a:moveTo>
                    <a:lnTo>
                      <a:pt x="609" y="211"/>
                    </a:lnTo>
                    <a:lnTo>
                      <a:pt x="620" y="218"/>
                    </a:lnTo>
                    <a:lnTo>
                      <a:pt x="627" y="229"/>
                    </a:lnTo>
                    <a:lnTo>
                      <a:pt x="609" y="248"/>
                    </a:lnTo>
                    <a:lnTo>
                      <a:pt x="602" y="272"/>
                    </a:lnTo>
                    <a:lnTo>
                      <a:pt x="584" y="297"/>
                    </a:lnTo>
                    <a:lnTo>
                      <a:pt x="566" y="316"/>
                    </a:lnTo>
                    <a:lnTo>
                      <a:pt x="558" y="342"/>
                    </a:lnTo>
                    <a:lnTo>
                      <a:pt x="540" y="360"/>
                    </a:lnTo>
                    <a:lnTo>
                      <a:pt x="521" y="388"/>
                    </a:lnTo>
                    <a:lnTo>
                      <a:pt x="511" y="406"/>
                    </a:lnTo>
                    <a:lnTo>
                      <a:pt x="485" y="432"/>
                    </a:lnTo>
                    <a:lnTo>
                      <a:pt x="467" y="450"/>
                    </a:lnTo>
                    <a:lnTo>
                      <a:pt x="442" y="469"/>
                    </a:lnTo>
                    <a:lnTo>
                      <a:pt x="424" y="483"/>
                    </a:lnTo>
                    <a:lnTo>
                      <a:pt x="399" y="501"/>
                    </a:lnTo>
                    <a:lnTo>
                      <a:pt x="381" y="530"/>
                    </a:lnTo>
                    <a:lnTo>
                      <a:pt x="363" y="545"/>
                    </a:lnTo>
                    <a:lnTo>
                      <a:pt x="337" y="563"/>
                    </a:lnTo>
                    <a:lnTo>
                      <a:pt x="318" y="574"/>
                    </a:lnTo>
                    <a:lnTo>
                      <a:pt x="300" y="574"/>
                    </a:lnTo>
                    <a:lnTo>
                      <a:pt x="282" y="581"/>
                    </a:lnTo>
                    <a:lnTo>
                      <a:pt x="264" y="581"/>
                    </a:lnTo>
                    <a:lnTo>
                      <a:pt x="239" y="592"/>
                    </a:lnTo>
                    <a:lnTo>
                      <a:pt x="221" y="592"/>
                    </a:lnTo>
                    <a:lnTo>
                      <a:pt x="203" y="599"/>
                    </a:lnTo>
                    <a:lnTo>
                      <a:pt x="185" y="606"/>
                    </a:lnTo>
                    <a:lnTo>
                      <a:pt x="159" y="592"/>
                    </a:lnTo>
                    <a:lnTo>
                      <a:pt x="140" y="581"/>
                    </a:lnTo>
                    <a:lnTo>
                      <a:pt x="122" y="563"/>
                    </a:lnTo>
                    <a:lnTo>
                      <a:pt x="97" y="556"/>
                    </a:lnTo>
                    <a:lnTo>
                      <a:pt x="79" y="538"/>
                    </a:lnTo>
                    <a:lnTo>
                      <a:pt x="61" y="530"/>
                    </a:lnTo>
                    <a:lnTo>
                      <a:pt x="36" y="512"/>
                    </a:lnTo>
                    <a:lnTo>
                      <a:pt x="18" y="501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406"/>
                    </a:lnTo>
                    <a:lnTo>
                      <a:pt x="10" y="370"/>
                    </a:lnTo>
                    <a:lnTo>
                      <a:pt x="10" y="342"/>
                    </a:lnTo>
                    <a:lnTo>
                      <a:pt x="10" y="309"/>
                    </a:lnTo>
                    <a:lnTo>
                      <a:pt x="10" y="272"/>
                    </a:lnTo>
                    <a:lnTo>
                      <a:pt x="0" y="248"/>
                    </a:lnTo>
                    <a:lnTo>
                      <a:pt x="28" y="229"/>
                    </a:lnTo>
                    <a:lnTo>
                      <a:pt x="43" y="203"/>
                    </a:lnTo>
                    <a:lnTo>
                      <a:pt x="61" y="185"/>
                    </a:lnTo>
                    <a:lnTo>
                      <a:pt x="79" y="167"/>
                    </a:lnTo>
                    <a:lnTo>
                      <a:pt x="104" y="142"/>
                    </a:lnTo>
                    <a:lnTo>
                      <a:pt x="122" y="124"/>
                    </a:lnTo>
                    <a:lnTo>
                      <a:pt x="140" y="106"/>
                    </a:lnTo>
                    <a:lnTo>
                      <a:pt x="170" y="88"/>
                    </a:lnTo>
                    <a:lnTo>
                      <a:pt x="185" y="70"/>
                    </a:lnTo>
                    <a:lnTo>
                      <a:pt x="203" y="62"/>
                    </a:lnTo>
                    <a:lnTo>
                      <a:pt x="231" y="51"/>
                    </a:lnTo>
                    <a:lnTo>
                      <a:pt x="246" y="43"/>
                    </a:lnTo>
                    <a:lnTo>
                      <a:pt x="275" y="33"/>
                    </a:lnTo>
                    <a:lnTo>
                      <a:pt x="294" y="25"/>
                    </a:lnTo>
                    <a:lnTo>
                      <a:pt x="318" y="7"/>
                    </a:lnTo>
                    <a:lnTo>
                      <a:pt x="337" y="0"/>
                    </a:lnTo>
                    <a:lnTo>
                      <a:pt x="355" y="0"/>
                    </a:lnTo>
                    <a:lnTo>
                      <a:pt x="369" y="0"/>
                    </a:lnTo>
                    <a:lnTo>
                      <a:pt x="388" y="0"/>
                    </a:lnTo>
                    <a:lnTo>
                      <a:pt x="406" y="0"/>
                    </a:lnTo>
                    <a:lnTo>
                      <a:pt x="424" y="7"/>
                    </a:lnTo>
                    <a:lnTo>
                      <a:pt x="431" y="7"/>
                    </a:lnTo>
                    <a:lnTo>
                      <a:pt x="449" y="7"/>
                    </a:lnTo>
                    <a:lnTo>
                      <a:pt x="467" y="7"/>
                    </a:lnTo>
                    <a:lnTo>
                      <a:pt x="478" y="19"/>
                    </a:lnTo>
                    <a:lnTo>
                      <a:pt x="485" y="33"/>
                    </a:lnTo>
                    <a:lnTo>
                      <a:pt x="485" y="51"/>
                    </a:lnTo>
                    <a:lnTo>
                      <a:pt x="496" y="62"/>
                    </a:lnTo>
                    <a:lnTo>
                      <a:pt x="503" y="80"/>
                    </a:lnTo>
                    <a:lnTo>
                      <a:pt x="503" y="88"/>
                    </a:lnTo>
                    <a:lnTo>
                      <a:pt x="511" y="106"/>
                    </a:lnTo>
                    <a:lnTo>
                      <a:pt x="521" y="124"/>
                    </a:lnTo>
                    <a:lnTo>
                      <a:pt x="529" y="131"/>
                    </a:lnTo>
                    <a:lnTo>
                      <a:pt x="540" y="142"/>
                    </a:lnTo>
                    <a:lnTo>
                      <a:pt x="547" y="149"/>
                    </a:lnTo>
                    <a:lnTo>
                      <a:pt x="558" y="157"/>
                    </a:lnTo>
                    <a:lnTo>
                      <a:pt x="566" y="167"/>
                    </a:lnTo>
                    <a:lnTo>
                      <a:pt x="584" y="185"/>
                    </a:lnTo>
                    <a:lnTo>
                      <a:pt x="591" y="193"/>
                    </a:lnTo>
                    <a:lnTo>
                      <a:pt x="602" y="20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5" name="Freeform 763"/>
              <p:cNvSpPr>
                <a:spLocks/>
              </p:cNvSpPr>
              <p:nvPr/>
            </p:nvSpPr>
            <p:spPr bwMode="auto">
              <a:xfrm>
                <a:off x="3347" y="1790"/>
                <a:ext cx="130" cy="126"/>
              </a:xfrm>
              <a:custGeom>
                <a:avLst/>
                <a:gdLst>
                  <a:gd name="T0" fmla="*/ 31 w 523"/>
                  <a:gd name="T1" fmla="*/ 10 h 505"/>
                  <a:gd name="T2" fmla="*/ 32 w 523"/>
                  <a:gd name="T3" fmla="*/ 11 h 505"/>
                  <a:gd name="T4" fmla="*/ 32 w 523"/>
                  <a:gd name="T5" fmla="*/ 11 h 505"/>
                  <a:gd name="T6" fmla="*/ 31 w 523"/>
                  <a:gd name="T7" fmla="*/ 14 h 505"/>
                  <a:gd name="T8" fmla="*/ 29 w 523"/>
                  <a:gd name="T9" fmla="*/ 16 h 505"/>
                  <a:gd name="T10" fmla="*/ 27 w 523"/>
                  <a:gd name="T11" fmla="*/ 19 h 505"/>
                  <a:gd name="T12" fmla="*/ 26 w 523"/>
                  <a:gd name="T13" fmla="*/ 21 h 505"/>
                  <a:gd name="T14" fmla="*/ 24 w 523"/>
                  <a:gd name="T15" fmla="*/ 23 h 505"/>
                  <a:gd name="T16" fmla="*/ 22 w 523"/>
                  <a:gd name="T17" fmla="*/ 25 h 505"/>
                  <a:gd name="T18" fmla="*/ 20 w 523"/>
                  <a:gd name="T19" fmla="*/ 27 h 505"/>
                  <a:gd name="T20" fmla="*/ 18 w 523"/>
                  <a:gd name="T21" fmla="*/ 29 h 505"/>
                  <a:gd name="T22" fmla="*/ 15 w 523"/>
                  <a:gd name="T23" fmla="*/ 30 h 505"/>
                  <a:gd name="T24" fmla="*/ 13 w 523"/>
                  <a:gd name="T25" fmla="*/ 30 h 505"/>
                  <a:gd name="T26" fmla="*/ 11 w 523"/>
                  <a:gd name="T27" fmla="*/ 31 h 505"/>
                  <a:gd name="T28" fmla="*/ 9 w 523"/>
                  <a:gd name="T29" fmla="*/ 31 h 505"/>
                  <a:gd name="T30" fmla="*/ 7 w 523"/>
                  <a:gd name="T31" fmla="*/ 30 h 505"/>
                  <a:gd name="T32" fmla="*/ 5 w 523"/>
                  <a:gd name="T33" fmla="*/ 28 h 505"/>
                  <a:gd name="T34" fmla="*/ 3 w 523"/>
                  <a:gd name="T35" fmla="*/ 27 h 505"/>
                  <a:gd name="T36" fmla="*/ 0 w 523"/>
                  <a:gd name="T37" fmla="*/ 26 h 505"/>
                  <a:gd name="T38" fmla="*/ 0 w 523"/>
                  <a:gd name="T39" fmla="*/ 23 h 505"/>
                  <a:gd name="T40" fmla="*/ 0 w 523"/>
                  <a:gd name="T41" fmla="*/ 19 h 505"/>
                  <a:gd name="T42" fmla="*/ 0 w 523"/>
                  <a:gd name="T43" fmla="*/ 16 h 505"/>
                  <a:gd name="T44" fmla="*/ 0 w 523"/>
                  <a:gd name="T45" fmla="*/ 13 h 505"/>
                  <a:gd name="T46" fmla="*/ 2 w 523"/>
                  <a:gd name="T47" fmla="*/ 10 h 505"/>
                  <a:gd name="T48" fmla="*/ 4 w 523"/>
                  <a:gd name="T49" fmla="*/ 8 h 505"/>
                  <a:gd name="T50" fmla="*/ 6 w 523"/>
                  <a:gd name="T51" fmla="*/ 6 h 505"/>
                  <a:gd name="T52" fmla="*/ 8 w 523"/>
                  <a:gd name="T53" fmla="*/ 4 h 505"/>
                  <a:gd name="T54" fmla="*/ 10 w 523"/>
                  <a:gd name="T55" fmla="*/ 3 h 505"/>
                  <a:gd name="T56" fmla="*/ 12 w 523"/>
                  <a:gd name="T57" fmla="*/ 2 h 505"/>
                  <a:gd name="T58" fmla="*/ 15 w 523"/>
                  <a:gd name="T59" fmla="*/ 1 h 505"/>
                  <a:gd name="T60" fmla="*/ 18 w 523"/>
                  <a:gd name="T61" fmla="*/ 0 h 505"/>
                  <a:gd name="T62" fmla="*/ 19 w 523"/>
                  <a:gd name="T63" fmla="*/ 0 h 505"/>
                  <a:gd name="T64" fmla="*/ 21 w 523"/>
                  <a:gd name="T65" fmla="*/ 0 h 505"/>
                  <a:gd name="T66" fmla="*/ 22 w 523"/>
                  <a:gd name="T67" fmla="*/ 0 h 505"/>
                  <a:gd name="T68" fmla="*/ 24 w 523"/>
                  <a:gd name="T69" fmla="*/ 0 h 505"/>
                  <a:gd name="T70" fmla="*/ 25 w 523"/>
                  <a:gd name="T71" fmla="*/ 1 h 505"/>
                  <a:gd name="T72" fmla="*/ 25 w 523"/>
                  <a:gd name="T73" fmla="*/ 3 h 505"/>
                  <a:gd name="T74" fmla="*/ 26 w 523"/>
                  <a:gd name="T75" fmla="*/ 4 h 505"/>
                  <a:gd name="T76" fmla="*/ 27 w 523"/>
                  <a:gd name="T77" fmla="*/ 6 h 505"/>
                  <a:gd name="T78" fmla="*/ 28 w 523"/>
                  <a:gd name="T79" fmla="*/ 7 h 505"/>
                  <a:gd name="T80" fmla="*/ 29 w 523"/>
                  <a:gd name="T81" fmla="*/ 8 h 505"/>
                  <a:gd name="T82" fmla="*/ 29 w 523"/>
                  <a:gd name="T83" fmla="*/ 9 h 505"/>
                  <a:gd name="T84" fmla="*/ 31 w 523"/>
                  <a:gd name="T85" fmla="*/ 10 h 5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23" h="505">
                    <a:moveTo>
                      <a:pt x="494" y="168"/>
                    </a:moveTo>
                    <a:lnTo>
                      <a:pt x="505" y="168"/>
                    </a:lnTo>
                    <a:lnTo>
                      <a:pt x="505" y="178"/>
                    </a:lnTo>
                    <a:lnTo>
                      <a:pt x="512" y="178"/>
                    </a:lnTo>
                    <a:lnTo>
                      <a:pt x="512" y="186"/>
                    </a:lnTo>
                    <a:lnTo>
                      <a:pt x="523" y="186"/>
                    </a:lnTo>
                    <a:lnTo>
                      <a:pt x="505" y="204"/>
                    </a:lnTo>
                    <a:lnTo>
                      <a:pt x="494" y="223"/>
                    </a:lnTo>
                    <a:lnTo>
                      <a:pt x="487" y="247"/>
                    </a:lnTo>
                    <a:lnTo>
                      <a:pt x="469" y="266"/>
                    </a:lnTo>
                    <a:lnTo>
                      <a:pt x="461" y="284"/>
                    </a:lnTo>
                    <a:lnTo>
                      <a:pt x="443" y="302"/>
                    </a:lnTo>
                    <a:lnTo>
                      <a:pt x="432" y="317"/>
                    </a:lnTo>
                    <a:lnTo>
                      <a:pt x="424" y="335"/>
                    </a:lnTo>
                    <a:lnTo>
                      <a:pt x="406" y="353"/>
                    </a:lnTo>
                    <a:lnTo>
                      <a:pt x="388" y="371"/>
                    </a:lnTo>
                    <a:lnTo>
                      <a:pt x="370" y="389"/>
                    </a:lnTo>
                    <a:lnTo>
                      <a:pt x="352" y="407"/>
                    </a:lnTo>
                    <a:lnTo>
                      <a:pt x="334" y="414"/>
                    </a:lnTo>
                    <a:lnTo>
                      <a:pt x="320" y="432"/>
                    </a:lnTo>
                    <a:lnTo>
                      <a:pt x="302" y="450"/>
                    </a:lnTo>
                    <a:lnTo>
                      <a:pt x="284" y="469"/>
                    </a:lnTo>
                    <a:lnTo>
                      <a:pt x="266" y="469"/>
                    </a:lnTo>
                    <a:lnTo>
                      <a:pt x="248" y="476"/>
                    </a:lnTo>
                    <a:lnTo>
                      <a:pt x="229" y="476"/>
                    </a:lnTo>
                    <a:lnTo>
                      <a:pt x="211" y="487"/>
                    </a:lnTo>
                    <a:lnTo>
                      <a:pt x="197" y="487"/>
                    </a:lnTo>
                    <a:lnTo>
                      <a:pt x="185" y="495"/>
                    </a:lnTo>
                    <a:lnTo>
                      <a:pt x="167" y="495"/>
                    </a:lnTo>
                    <a:lnTo>
                      <a:pt x="149" y="505"/>
                    </a:lnTo>
                    <a:lnTo>
                      <a:pt x="134" y="495"/>
                    </a:lnTo>
                    <a:lnTo>
                      <a:pt x="116" y="476"/>
                    </a:lnTo>
                    <a:lnTo>
                      <a:pt x="98" y="469"/>
                    </a:lnTo>
                    <a:lnTo>
                      <a:pt x="80" y="458"/>
                    </a:lnTo>
                    <a:lnTo>
                      <a:pt x="62" y="450"/>
                    </a:lnTo>
                    <a:lnTo>
                      <a:pt x="43" y="432"/>
                    </a:lnTo>
                    <a:lnTo>
                      <a:pt x="25" y="425"/>
                    </a:lnTo>
                    <a:lnTo>
                      <a:pt x="7" y="414"/>
                    </a:lnTo>
                    <a:lnTo>
                      <a:pt x="7" y="389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7" y="309"/>
                    </a:lnTo>
                    <a:lnTo>
                      <a:pt x="0" y="284"/>
                    </a:lnTo>
                    <a:lnTo>
                      <a:pt x="0" y="254"/>
                    </a:lnTo>
                    <a:lnTo>
                      <a:pt x="0" y="229"/>
                    </a:lnTo>
                    <a:lnTo>
                      <a:pt x="0" y="204"/>
                    </a:lnTo>
                    <a:lnTo>
                      <a:pt x="19" y="186"/>
                    </a:lnTo>
                    <a:lnTo>
                      <a:pt x="37" y="168"/>
                    </a:lnTo>
                    <a:lnTo>
                      <a:pt x="55" y="150"/>
                    </a:lnTo>
                    <a:lnTo>
                      <a:pt x="73" y="132"/>
                    </a:lnTo>
                    <a:lnTo>
                      <a:pt x="80" y="117"/>
                    </a:lnTo>
                    <a:lnTo>
                      <a:pt x="98" y="99"/>
                    </a:lnTo>
                    <a:lnTo>
                      <a:pt x="116" y="88"/>
                    </a:lnTo>
                    <a:lnTo>
                      <a:pt x="134" y="69"/>
                    </a:lnTo>
                    <a:lnTo>
                      <a:pt x="149" y="63"/>
                    </a:lnTo>
                    <a:lnTo>
                      <a:pt x="167" y="55"/>
                    </a:lnTo>
                    <a:lnTo>
                      <a:pt x="185" y="45"/>
                    </a:lnTo>
                    <a:lnTo>
                      <a:pt x="203" y="37"/>
                    </a:lnTo>
                    <a:lnTo>
                      <a:pt x="221" y="26"/>
                    </a:lnTo>
                    <a:lnTo>
                      <a:pt x="240" y="18"/>
                    </a:lnTo>
                    <a:lnTo>
                      <a:pt x="266" y="8"/>
                    </a:lnTo>
                    <a:lnTo>
                      <a:pt x="284" y="0"/>
                    </a:lnTo>
                    <a:lnTo>
                      <a:pt x="291" y="0"/>
                    </a:lnTo>
                    <a:lnTo>
                      <a:pt x="309" y="0"/>
                    </a:lnTo>
                    <a:lnTo>
                      <a:pt x="320" y="0"/>
                    </a:lnTo>
                    <a:lnTo>
                      <a:pt x="334" y="0"/>
                    </a:lnTo>
                    <a:lnTo>
                      <a:pt x="345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88" y="0"/>
                    </a:lnTo>
                    <a:lnTo>
                      <a:pt x="399" y="18"/>
                    </a:lnTo>
                    <a:lnTo>
                      <a:pt x="399" y="26"/>
                    </a:lnTo>
                    <a:lnTo>
                      <a:pt x="406" y="37"/>
                    </a:lnTo>
                    <a:lnTo>
                      <a:pt x="406" y="55"/>
                    </a:lnTo>
                    <a:lnTo>
                      <a:pt x="414" y="63"/>
                    </a:lnTo>
                    <a:lnTo>
                      <a:pt x="414" y="69"/>
                    </a:lnTo>
                    <a:lnTo>
                      <a:pt x="424" y="88"/>
                    </a:lnTo>
                    <a:lnTo>
                      <a:pt x="432" y="99"/>
                    </a:lnTo>
                    <a:lnTo>
                      <a:pt x="443" y="106"/>
                    </a:lnTo>
                    <a:lnTo>
                      <a:pt x="450" y="117"/>
                    </a:lnTo>
                    <a:lnTo>
                      <a:pt x="450" y="124"/>
                    </a:lnTo>
                    <a:lnTo>
                      <a:pt x="461" y="132"/>
                    </a:lnTo>
                    <a:lnTo>
                      <a:pt x="469" y="142"/>
                    </a:lnTo>
                    <a:lnTo>
                      <a:pt x="475" y="150"/>
                    </a:lnTo>
                    <a:lnTo>
                      <a:pt x="487" y="160"/>
                    </a:lnTo>
                    <a:lnTo>
                      <a:pt x="494" y="168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6" name="Freeform 764"/>
              <p:cNvSpPr>
                <a:spLocks/>
              </p:cNvSpPr>
              <p:nvPr/>
            </p:nvSpPr>
            <p:spPr bwMode="auto">
              <a:xfrm>
                <a:off x="3371" y="1795"/>
                <a:ext cx="103" cy="102"/>
              </a:xfrm>
              <a:custGeom>
                <a:avLst/>
                <a:gdLst>
                  <a:gd name="T0" fmla="*/ 25 w 414"/>
                  <a:gd name="T1" fmla="*/ 10 h 407"/>
                  <a:gd name="T2" fmla="*/ 25 w 414"/>
                  <a:gd name="T3" fmla="*/ 11 h 407"/>
                  <a:gd name="T4" fmla="*/ 23 w 414"/>
                  <a:gd name="T5" fmla="*/ 13 h 407"/>
                  <a:gd name="T6" fmla="*/ 22 w 414"/>
                  <a:gd name="T7" fmla="*/ 14 h 407"/>
                  <a:gd name="T8" fmla="*/ 21 w 414"/>
                  <a:gd name="T9" fmla="*/ 16 h 407"/>
                  <a:gd name="T10" fmla="*/ 20 w 414"/>
                  <a:gd name="T11" fmla="*/ 18 h 407"/>
                  <a:gd name="T12" fmla="*/ 18 w 414"/>
                  <a:gd name="T13" fmla="*/ 20 h 407"/>
                  <a:gd name="T14" fmla="*/ 16 w 414"/>
                  <a:gd name="T15" fmla="*/ 21 h 407"/>
                  <a:gd name="T16" fmla="*/ 14 w 414"/>
                  <a:gd name="T17" fmla="*/ 23 h 407"/>
                  <a:gd name="T18" fmla="*/ 13 w 414"/>
                  <a:gd name="T19" fmla="*/ 24 h 407"/>
                  <a:gd name="T20" fmla="*/ 11 w 414"/>
                  <a:gd name="T21" fmla="*/ 24 h 407"/>
                  <a:gd name="T22" fmla="*/ 10 w 414"/>
                  <a:gd name="T23" fmla="*/ 25 h 407"/>
                  <a:gd name="T24" fmla="*/ 8 w 414"/>
                  <a:gd name="T25" fmla="*/ 26 h 407"/>
                  <a:gd name="T26" fmla="*/ 6 w 414"/>
                  <a:gd name="T27" fmla="*/ 25 h 407"/>
                  <a:gd name="T28" fmla="*/ 5 w 414"/>
                  <a:gd name="T29" fmla="*/ 24 h 407"/>
                  <a:gd name="T30" fmla="*/ 3 w 414"/>
                  <a:gd name="T31" fmla="*/ 23 h 407"/>
                  <a:gd name="T32" fmla="*/ 1 w 414"/>
                  <a:gd name="T33" fmla="*/ 22 h 407"/>
                  <a:gd name="T34" fmla="*/ 0 w 414"/>
                  <a:gd name="T35" fmla="*/ 20 h 407"/>
                  <a:gd name="T36" fmla="*/ 0 w 414"/>
                  <a:gd name="T37" fmla="*/ 17 h 407"/>
                  <a:gd name="T38" fmla="*/ 0 w 414"/>
                  <a:gd name="T39" fmla="*/ 14 h 407"/>
                  <a:gd name="T40" fmla="*/ 0 w 414"/>
                  <a:gd name="T41" fmla="*/ 12 h 407"/>
                  <a:gd name="T42" fmla="*/ 0 w 414"/>
                  <a:gd name="T43" fmla="*/ 10 h 407"/>
                  <a:gd name="T44" fmla="*/ 2 w 414"/>
                  <a:gd name="T45" fmla="*/ 8 h 407"/>
                  <a:gd name="T46" fmla="*/ 4 w 414"/>
                  <a:gd name="T47" fmla="*/ 6 h 407"/>
                  <a:gd name="T48" fmla="*/ 5 w 414"/>
                  <a:gd name="T49" fmla="*/ 5 h 407"/>
                  <a:gd name="T50" fmla="*/ 7 w 414"/>
                  <a:gd name="T51" fmla="*/ 3 h 407"/>
                  <a:gd name="T52" fmla="*/ 9 w 414"/>
                  <a:gd name="T53" fmla="*/ 2 h 407"/>
                  <a:gd name="T54" fmla="*/ 11 w 414"/>
                  <a:gd name="T55" fmla="*/ 2 h 407"/>
                  <a:gd name="T56" fmla="*/ 13 w 414"/>
                  <a:gd name="T57" fmla="*/ 1 h 407"/>
                  <a:gd name="T58" fmla="*/ 14 w 414"/>
                  <a:gd name="T59" fmla="*/ 0 h 407"/>
                  <a:gd name="T60" fmla="*/ 16 w 414"/>
                  <a:gd name="T61" fmla="*/ 1 h 407"/>
                  <a:gd name="T62" fmla="*/ 17 w 414"/>
                  <a:gd name="T63" fmla="*/ 1 h 407"/>
                  <a:gd name="T64" fmla="*/ 19 w 414"/>
                  <a:gd name="T65" fmla="*/ 1 h 407"/>
                  <a:gd name="T66" fmla="*/ 19 w 414"/>
                  <a:gd name="T67" fmla="*/ 1 h 407"/>
                  <a:gd name="T68" fmla="*/ 20 w 414"/>
                  <a:gd name="T69" fmla="*/ 2 h 407"/>
                  <a:gd name="T70" fmla="*/ 20 w 414"/>
                  <a:gd name="T71" fmla="*/ 3 h 407"/>
                  <a:gd name="T72" fmla="*/ 21 w 414"/>
                  <a:gd name="T73" fmla="*/ 5 h 407"/>
                  <a:gd name="T74" fmla="*/ 21 w 414"/>
                  <a:gd name="T75" fmla="*/ 6 h 407"/>
                  <a:gd name="T76" fmla="*/ 22 w 414"/>
                  <a:gd name="T77" fmla="*/ 7 h 407"/>
                  <a:gd name="T78" fmla="*/ 23 w 414"/>
                  <a:gd name="T79" fmla="*/ 7 h 407"/>
                  <a:gd name="T80" fmla="*/ 24 w 414"/>
                  <a:gd name="T81" fmla="*/ 8 h 4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14" h="407">
                    <a:moveTo>
                      <a:pt x="396" y="142"/>
                    </a:moveTo>
                    <a:lnTo>
                      <a:pt x="407" y="150"/>
                    </a:lnTo>
                    <a:lnTo>
                      <a:pt x="414" y="160"/>
                    </a:lnTo>
                    <a:lnTo>
                      <a:pt x="407" y="168"/>
                    </a:lnTo>
                    <a:lnTo>
                      <a:pt x="389" y="186"/>
                    </a:lnTo>
                    <a:lnTo>
                      <a:pt x="377" y="205"/>
                    </a:lnTo>
                    <a:lnTo>
                      <a:pt x="371" y="211"/>
                    </a:lnTo>
                    <a:lnTo>
                      <a:pt x="363" y="229"/>
                    </a:lnTo>
                    <a:lnTo>
                      <a:pt x="352" y="248"/>
                    </a:lnTo>
                    <a:lnTo>
                      <a:pt x="345" y="254"/>
                    </a:lnTo>
                    <a:lnTo>
                      <a:pt x="334" y="273"/>
                    </a:lnTo>
                    <a:lnTo>
                      <a:pt x="316" y="291"/>
                    </a:lnTo>
                    <a:lnTo>
                      <a:pt x="308" y="299"/>
                    </a:lnTo>
                    <a:lnTo>
                      <a:pt x="290" y="317"/>
                    </a:lnTo>
                    <a:lnTo>
                      <a:pt x="272" y="327"/>
                    </a:lnTo>
                    <a:lnTo>
                      <a:pt x="265" y="335"/>
                    </a:lnTo>
                    <a:lnTo>
                      <a:pt x="247" y="353"/>
                    </a:lnTo>
                    <a:lnTo>
                      <a:pt x="229" y="363"/>
                    </a:lnTo>
                    <a:lnTo>
                      <a:pt x="222" y="378"/>
                    </a:lnTo>
                    <a:lnTo>
                      <a:pt x="204" y="378"/>
                    </a:lnTo>
                    <a:lnTo>
                      <a:pt x="193" y="389"/>
                    </a:lnTo>
                    <a:lnTo>
                      <a:pt x="186" y="389"/>
                    </a:lnTo>
                    <a:lnTo>
                      <a:pt x="168" y="389"/>
                    </a:lnTo>
                    <a:lnTo>
                      <a:pt x="160" y="396"/>
                    </a:lnTo>
                    <a:lnTo>
                      <a:pt x="142" y="396"/>
                    </a:lnTo>
                    <a:lnTo>
                      <a:pt x="131" y="407"/>
                    </a:lnTo>
                    <a:lnTo>
                      <a:pt x="113" y="407"/>
                    </a:lnTo>
                    <a:lnTo>
                      <a:pt x="105" y="396"/>
                    </a:lnTo>
                    <a:lnTo>
                      <a:pt x="87" y="389"/>
                    </a:lnTo>
                    <a:lnTo>
                      <a:pt x="80" y="378"/>
                    </a:lnTo>
                    <a:lnTo>
                      <a:pt x="62" y="371"/>
                    </a:lnTo>
                    <a:lnTo>
                      <a:pt x="44" y="363"/>
                    </a:lnTo>
                    <a:lnTo>
                      <a:pt x="36" y="353"/>
                    </a:lnTo>
                    <a:lnTo>
                      <a:pt x="18" y="345"/>
                    </a:lnTo>
                    <a:lnTo>
                      <a:pt x="8" y="335"/>
                    </a:lnTo>
                    <a:lnTo>
                      <a:pt x="0" y="317"/>
                    </a:lnTo>
                    <a:lnTo>
                      <a:pt x="0" y="291"/>
                    </a:lnTo>
                    <a:lnTo>
                      <a:pt x="0" y="273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86"/>
                    </a:lnTo>
                    <a:lnTo>
                      <a:pt x="0" y="168"/>
                    </a:lnTo>
                    <a:lnTo>
                      <a:pt x="8" y="150"/>
                    </a:lnTo>
                    <a:lnTo>
                      <a:pt x="26" y="142"/>
                    </a:lnTo>
                    <a:lnTo>
                      <a:pt x="36" y="124"/>
                    </a:lnTo>
                    <a:lnTo>
                      <a:pt x="51" y="114"/>
                    </a:lnTo>
                    <a:lnTo>
                      <a:pt x="62" y="99"/>
                    </a:lnTo>
                    <a:lnTo>
                      <a:pt x="80" y="88"/>
                    </a:lnTo>
                    <a:lnTo>
                      <a:pt x="87" y="70"/>
                    </a:lnTo>
                    <a:lnTo>
                      <a:pt x="105" y="63"/>
                    </a:lnTo>
                    <a:lnTo>
                      <a:pt x="113" y="51"/>
                    </a:lnTo>
                    <a:lnTo>
                      <a:pt x="131" y="45"/>
                    </a:lnTo>
                    <a:lnTo>
                      <a:pt x="150" y="37"/>
                    </a:lnTo>
                    <a:lnTo>
                      <a:pt x="160" y="37"/>
                    </a:lnTo>
                    <a:lnTo>
                      <a:pt x="174" y="27"/>
                    </a:lnTo>
                    <a:lnTo>
                      <a:pt x="193" y="19"/>
                    </a:lnTo>
                    <a:lnTo>
                      <a:pt x="204" y="8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6" y="0"/>
                    </a:lnTo>
                    <a:lnTo>
                      <a:pt x="254" y="8"/>
                    </a:lnTo>
                    <a:lnTo>
                      <a:pt x="265" y="8"/>
                    </a:lnTo>
                    <a:lnTo>
                      <a:pt x="272" y="8"/>
                    </a:lnTo>
                    <a:lnTo>
                      <a:pt x="283" y="8"/>
                    </a:lnTo>
                    <a:lnTo>
                      <a:pt x="301" y="8"/>
                    </a:lnTo>
                    <a:lnTo>
                      <a:pt x="308" y="8"/>
                    </a:lnTo>
                    <a:lnTo>
                      <a:pt x="308" y="19"/>
                    </a:lnTo>
                    <a:lnTo>
                      <a:pt x="316" y="27"/>
                    </a:lnTo>
                    <a:lnTo>
                      <a:pt x="316" y="37"/>
                    </a:lnTo>
                    <a:lnTo>
                      <a:pt x="326" y="45"/>
                    </a:lnTo>
                    <a:lnTo>
                      <a:pt x="326" y="51"/>
                    </a:lnTo>
                    <a:lnTo>
                      <a:pt x="334" y="63"/>
                    </a:lnTo>
                    <a:lnTo>
                      <a:pt x="334" y="70"/>
                    </a:lnTo>
                    <a:lnTo>
                      <a:pt x="345" y="81"/>
                    </a:lnTo>
                    <a:lnTo>
                      <a:pt x="345" y="88"/>
                    </a:lnTo>
                    <a:lnTo>
                      <a:pt x="352" y="99"/>
                    </a:lnTo>
                    <a:lnTo>
                      <a:pt x="363" y="106"/>
                    </a:lnTo>
                    <a:lnTo>
                      <a:pt x="371" y="106"/>
                    </a:lnTo>
                    <a:lnTo>
                      <a:pt x="371" y="114"/>
                    </a:lnTo>
                    <a:lnTo>
                      <a:pt x="377" y="124"/>
                    </a:lnTo>
                    <a:lnTo>
                      <a:pt x="389" y="132"/>
                    </a:lnTo>
                    <a:lnTo>
                      <a:pt x="396" y="142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7" name="Freeform 765"/>
              <p:cNvSpPr>
                <a:spLocks/>
              </p:cNvSpPr>
              <p:nvPr/>
            </p:nvSpPr>
            <p:spPr bwMode="auto">
              <a:xfrm>
                <a:off x="3393" y="1801"/>
                <a:ext cx="80" cy="75"/>
              </a:xfrm>
              <a:custGeom>
                <a:avLst/>
                <a:gdLst>
                  <a:gd name="T0" fmla="*/ 19 w 320"/>
                  <a:gd name="T1" fmla="*/ 6 h 300"/>
                  <a:gd name="T2" fmla="*/ 20 w 320"/>
                  <a:gd name="T3" fmla="*/ 7 h 300"/>
                  <a:gd name="T4" fmla="*/ 16 w 320"/>
                  <a:gd name="T5" fmla="*/ 13 h 300"/>
                  <a:gd name="T6" fmla="*/ 11 w 320"/>
                  <a:gd name="T7" fmla="*/ 18 h 300"/>
                  <a:gd name="T8" fmla="*/ 6 w 320"/>
                  <a:gd name="T9" fmla="*/ 19 h 300"/>
                  <a:gd name="T10" fmla="*/ 1 w 320"/>
                  <a:gd name="T11" fmla="*/ 16 h 300"/>
                  <a:gd name="T12" fmla="*/ 0 w 320"/>
                  <a:gd name="T13" fmla="*/ 8 h 300"/>
                  <a:gd name="T14" fmla="*/ 5 w 320"/>
                  <a:gd name="T15" fmla="*/ 3 h 300"/>
                  <a:gd name="T16" fmla="*/ 11 w 320"/>
                  <a:gd name="T17" fmla="*/ 0 h 300"/>
                  <a:gd name="T18" fmla="*/ 15 w 320"/>
                  <a:gd name="T19" fmla="*/ 0 h 300"/>
                  <a:gd name="T20" fmla="*/ 16 w 320"/>
                  <a:gd name="T21" fmla="*/ 4 h 300"/>
                  <a:gd name="T22" fmla="*/ 19 w 320"/>
                  <a:gd name="T23" fmla="*/ 6 h 3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0" h="300">
                    <a:moveTo>
                      <a:pt x="302" y="97"/>
                    </a:moveTo>
                    <a:lnTo>
                      <a:pt x="320" y="115"/>
                    </a:lnTo>
                    <a:lnTo>
                      <a:pt x="258" y="202"/>
                    </a:lnTo>
                    <a:lnTo>
                      <a:pt x="167" y="282"/>
                    </a:lnTo>
                    <a:lnTo>
                      <a:pt x="87" y="300"/>
                    </a:lnTo>
                    <a:lnTo>
                      <a:pt x="12" y="246"/>
                    </a:lnTo>
                    <a:lnTo>
                      <a:pt x="0" y="123"/>
                    </a:lnTo>
                    <a:lnTo>
                      <a:pt x="81" y="43"/>
                    </a:lnTo>
                    <a:lnTo>
                      <a:pt x="167" y="0"/>
                    </a:lnTo>
                    <a:lnTo>
                      <a:pt x="239" y="0"/>
                    </a:lnTo>
                    <a:lnTo>
                      <a:pt x="258" y="61"/>
                    </a:lnTo>
                    <a:lnTo>
                      <a:pt x="302" y="9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8" name="Freeform 766"/>
              <p:cNvSpPr>
                <a:spLocks/>
              </p:cNvSpPr>
              <p:nvPr/>
            </p:nvSpPr>
            <p:spPr bwMode="auto">
              <a:xfrm>
                <a:off x="3128" y="1402"/>
                <a:ext cx="329" cy="261"/>
              </a:xfrm>
              <a:custGeom>
                <a:avLst/>
                <a:gdLst>
                  <a:gd name="T0" fmla="*/ 70 w 1317"/>
                  <a:gd name="T1" fmla="*/ 61 h 1041"/>
                  <a:gd name="T2" fmla="*/ 69 w 1317"/>
                  <a:gd name="T3" fmla="*/ 65 h 1041"/>
                  <a:gd name="T4" fmla="*/ 42 w 1317"/>
                  <a:gd name="T5" fmla="*/ 65 h 1041"/>
                  <a:gd name="T6" fmla="*/ 14 w 1317"/>
                  <a:gd name="T7" fmla="*/ 57 h 1041"/>
                  <a:gd name="T8" fmla="*/ 0 w 1317"/>
                  <a:gd name="T9" fmla="*/ 43 h 1041"/>
                  <a:gd name="T10" fmla="*/ 0 w 1317"/>
                  <a:gd name="T11" fmla="*/ 18 h 1041"/>
                  <a:gd name="T12" fmla="*/ 26 w 1317"/>
                  <a:gd name="T13" fmla="*/ 0 h 1041"/>
                  <a:gd name="T14" fmla="*/ 54 w 1317"/>
                  <a:gd name="T15" fmla="*/ 7 h 1041"/>
                  <a:gd name="T16" fmla="*/ 74 w 1317"/>
                  <a:gd name="T17" fmla="*/ 20 h 1041"/>
                  <a:gd name="T18" fmla="*/ 82 w 1317"/>
                  <a:gd name="T19" fmla="*/ 34 h 1041"/>
                  <a:gd name="T20" fmla="*/ 73 w 1317"/>
                  <a:gd name="T21" fmla="*/ 47 h 1041"/>
                  <a:gd name="T22" fmla="*/ 70 w 1317"/>
                  <a:gd name="T23" fmla="*/ 61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7" h="1041">
                    <a:moveTo>
                      <a:pt x="1122" y="968"/>
                    </a:moveTo>
                    <a:lnTo>
                      <a:pt x="1103" y="1041"/>
                    </a:lnTo>
                    <a:lnTo>
                      <a:pt x="671" y="1031"/>
                    </a:lnTo>
                    <a:lnTo>
                      <a:pt x="233" y="907"/>
                    </a:lnTo>
                    <a:lnTo>
                      <a:pt x="0" y="690"/>
                    </a:lnTo>
                    <a:lnTo>
                      <a:pt x="0" y="290"/>
                    </a:lnTo>
                    <a:lnTo>
                      <a:pt x="424" y="0"/>
                    </a:lnTo>
                    <a:lnTo>
                      <a:pt x="868" y="106"/>
                    </a:lnTo>
                    <a:lnTo>
                      <a:pt x="1183" y="315"/>
                    </a:lnTo>
                    <a:lnTo>
                      <a:pt x="1317" y="548"/>
                    </a:lnTo>
                    <a:lnTo>
                      <a:pt x="1176" y="741"/>
                    </a:lnTo>
                    <a:lnTo>
                      <a:pt x="1122" y="968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9" name="Freeform 767"/>
              <p:cNvSpPr>
                <a:spLocks/>
              </p:cNvSpPr>
              <p:nvPr/>
            </p:nvSpPr>
            <p:spPr bwMode="auto">
              <a:xfrm>
                <a:off x="3152" y="1420"/>
                <a:ext cx="303" cy="238"/>
              </a:xfrm>
              <a:custGeom>
                <a:avLst/>
                <a:gdLst>
                  <a:gd name="T0" fmla="*/ 64 w 1208"/>
                  <a:gd name="T1" fmla="*/ 56 h 954"/>
                  <a:gd name="T2" fmla="*/ 64 w 1208"/>
                  <a:gd name="T3" fmla="*/ 57 h 954"/>
                  <a:gd name="T4" fmla="*/ 64 w 1208"/>
                  <a:gd name="T5" fmla="*/ 58 h 954"/>
                  <a:gd name="T6" fmla="*/ 64 w 1208"/>
                  <a:gd name="T7" fmla="*/ 59 h 954"/>
                  <a:gd name="T8" fmla="*/ 58 w 1208"/>
                  <a:gd name="T9" fmla="*/ 59 h 954"/>
                  <a:gd name="T10" fmla="*/ 51 w 1208"/>
                  <a:gd name="T11" fmla="*/ 59 h 954"/>
                  <a:gd name="T12" fmla="*/ 45 w 1208"/>
                  <a:gd name="T13" fmla="*/ 59 h 954"/>
                  <a:gd name="T14" fmla="*/ 39 w 1208"/>
                  <a:gd name="T15" fmla="*/ 59 h 954"/>
                  <a:gd name="T16" fmla="*/ 33 w 1208"/>
                  <a:gd name="T17" fmla="*/ 57 h 954"/>
                  <a:gd name="T18" fmla="*/ 26 w 1208"/>
                  <a:gd name="T19" fmla="*/ 56 h 954"/>
                  <a:gd name="T20" fmla="*/ 20 w 1208"/>
                  <a:gd name="T21" fmla="*/ 53 h 954"/>
                  <a:gd name="T22" fmla="*/ 13 w 1208"/>
                  <a:gd name="T23" fmla="*/ 52 h 954"/>
                  <a:gd name="T24" fmla="*/ 10 w 1208"/>
                  <a:gd name="T25" fmla="*/ 49 h 954"/>
                  <a:gd name="T26" fmla="*/ 7 w 1208"/>
                  <a:gd name="T27" fmla="*/ 46 h 954"/>
                  <a:gd name="T28" fmla="*/ 4 w 1208"/>
                  <a:gd name="T29" fmla="*/ 42 h 954"/>
                  <a:gd name="T30" fmla="*/ 0 w 1208"/>
                  <a:gd name="T31" fmla="*/ 39 h 954"/>
                  <a:gd name="T32" fmla="*/ 0 w 1208"/>
                  <a:gd name="T33" fmla="*/ 34 h 954"/>
                  <a:gd name="T34" fmla="*/ 0 w 1208"/>
                  <a:gd name="T35" fmla="*/ 28 h 954"/>
                  <a:gd name="T36" fmla="*/ 0 w 1208"/>
                  <a:gd name="T37" fmla="*/ 23 h 954"/>
                  <a:gd name="T38" fmla="*/ 0 w 1208"/>
                  <a:gd name="T39" fmla="*/ 16 h 954"/>
                  <a:gd name="T40" fmla="*/ 6 w 1208"/>
                  <a:gd name="T41" fmla="*/ 13 h 954"/>
                  <a:gd name="T42" fmla="*/ 12 w 1208"/>
                  <a:gd name="T43" fmla="*/ 8 h 954"/>
                  <a:gd name="T44" fmla="*/ 18 w 1208"/>
                  <a:gd name="T45" fmla="*/ 4 h 954"/>
                  <a:gd name="T46" fmla="*/ 25 w 1208"/>
                  <a:gd name="T47" fmla="*/ 0 h 954"/>
                  <a:gd name="T48" fmla="*/ 31 w 1208"/>
                  <a:gd name="T49" fmla="*/ 2 h 954"/>
                  <a:gd name="T50" fmla="*/ 37 w 1208"/>
                  <a:gd name="T51" fmla="*/ 3 h 954"/>
                  <a:gd name="T52" fmla="*/ 43 w 1208"/>
                  <a:gd name="T53" fmla="*/ 4 h 954"/>
                  <a:gd name="T54" fmla="*/ 50 w 1208"/>
                  <a:gd name="T55" fmla="*/ 6 h 954"/>
                  <a:gd name="T56" fmla="*/ 54 w 1208"/>
                  <a:gd name="T57" fmla="*/ 9 h 954"/>
                  <a:gd name="T58" fmla="*/ 59 w 1208"/>
                  <a:gd name="T59" fmla="*/ 12 h 954"/>
                  <a:gd name="T60" fmla="*/ 64 w 1208"/>
                  <a:gd name="T61" fmla="*/ 15 h 954"/>
                  <a:gd name="T62" fmla="*/ 68 w 1208"/>
                  <a:gd name="T63" fmla="*/ 18 h 954"/>
                  <a:gd name="T64" fmla="*/ 70 w 1208"/>
                  <a:gd name="T65" fmla="*/ 21 h 954"/>
                  <a:gd name="T66" fmla="*/ 72 w 1208"/>
                  <a:gd name="T67" fmla="*/ 25 h 954"/>
                  <a:gd name="T68" fmla="*/ 74 w 1208"/>
                  <a:gd name="T69" fmla="*/ 28 h 954"/>
                  <a:gd name="T70" fmla="*/ 76 w 1208"/>
                  <a:gd name="T71" fmla="*/ 31 h 954"/>
                  <a:gd name="T72" fmla="*/ 74 w 1208"/>
                  <a:gd name="T73" fmla="*/ 34 h 954"/>
                  <a:gd name="T74" fmla="*/ 72 w 1208"/>
                  <a:gd name="T75" fmla="*/ 37 h 954"/>
                  <a:gd name="T76" fmla="*/ 70 w 1208"/>
                  <a:gd name="T77" fmla="*/ 39 h 954"/>
                  <a:gd name="T78" fmla="*/ 68 w 1208"/>
                  <a:gd name="T79" fmla="*/ 42 h 954"/>
                  <a:gd name="T80" fmla="*/ 67 w 1208"/>
                  <a:gd name="T81" fmla="*/ 46 h 954"/>
                  <a:gd name="T82" fmla="*/ 66 w 1208"/>
                  <a:gd name="T83" fmla="*/ 49 h 954"/>
                  <a:gd name="T84" fmla="*/ 65 w 1208"/>
                  <a:gd name="T85" fmla="*/ 52 h 954"/>
                  <a:gd name="T86" fmla="*/ 64 w 1208"/>
                  <a:gd name="T87" fmla="*/ 56 h 9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08" h="954">
                    <a:moveTo>
                      <a:pt x="1024" y="893"/>
                    </a:moveTo>
                    <a:lnTo>
                      <a:pt x="1024" y="899"/>
                    </a:lnTo>
                    <a:lnTo>
                      <a:pt x="1024" y="911"/>
                    </a:lnTo>
                    <a:lnTo>
                      <a:pt x="1024" y="918"/>
                    </a:lnTo>
                    <a:lnTo>
                      <a:pt x="1024" y="929"/>
                    </a:lnTo>
                    <a:lnTo>
                      <a:pt x="1016" y="936"/>
                    </a:lnTo>
                    <a:lnTo>
                      <a:pt x="1016" y="947"/>
                    </a:lnTo>
                    <a:lnTo>
                      <a:pt x="1016" y="954"/>
                    </a:lnTo>
                    <a:lnTo>
                      <a:pt x="961" y="954"/>
                    </a:lnTo>
                    <a:lnTo>
                      <a:pt x="918" y="954"/>
                    </a:lnTo>
                    <a:lnTo>
                      <a:pt x="864" y="954"/>
                    </a:lnTo>
                    <a:lnTo>
                      <a:pt x="813" y="954"/>
                    </a:lnTo>
                    <a:lnTo>
                      <a:pt x="770" y="954"/>
                    </a:lnTo>
                    <a:lnTo>
                      <a:pt x="715" y="954"/>
                    </a:lnTo>
                    <a:lnTo>
                      <a:pt x="671" y="947"/>
                    </a:lnTo>
                    <a:lnTo>
                      <a:pt x="617" y="947"/>
                    </a:lnTo>
                    <a:lnTo>
                      <a:pt x="566" y="936"/>
                    </a:lnTo>
                    <a:lnTo>
                      <a:pt x="522" y="918"/>
                    </a:lnTo>
                    <a:lnTo>
                      <a:pt x="468" y="899"/>
                    </a:lnTo>
                    <a:lnTo>
                      <a:pt x="414" y="893"/>
                    </a:lnTo>
                    <a:lnTo>
                      <a:pt x="363" y="874"/>
                    </a:lnTo>
                    <a:lnTo>
                      <a:pt x="319" y="856"/>
                    </a:lnTo>
                    <a:lnTo>
                      <a:pt x="265" y="848"/>
                    </a:lnTo>
                    <a:lnTo>
                      <a:pt x="211" y="830"/>
                    </a:lnTo>
                    <a:lnTo>
                      <a:pt x="185" y="805"/>
                    </a:lnTo>
                    <a:lnTo>
                      <a:pt x="160" y="787"/>
                    </a:lnTo>
                    <a:lnTo>
                      <a:pt x="135" y="762"/>
                    </a:lnTo>
                    <a:lnTo>
                      <a:pt x="105" y="733"/>
                    </a:lnTo>
                    <a:lnTo>
                      <a:pt x="80" y="708"/>
                    </a:lnTo>
                    <a:lnTo>
                      <a:pt x="54" y="682"/>
                    </a:lnTo>
                    <a:lnTo>
                      <a:pt x="26" y="653"/>
                    </a:lnTo>
                    <a:lnTo>
                      <a:pt x="0" y="635"/>
                    </a:lnTo>
                    <a:lnTo>
                      <a:pt x="0" y="584"/>
                    </a:lnTo>
                    <a:lnTo>
                      <a:pt x="0" y="540"/>
                    </a:lnTo>
                    <a:lnTo>
                      <a:pt x="0" y="497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63"/>
                    </a:lnTo>
                    <a:lnTo>
                      <a:pt x="0" y="319"/>
                    </a:lnTo>
                    <a:lnTo>
                      <a:pt x="0" y="265"/>
                    </a:lnTo>
                    <a:lnTo>
                      <a:pt x="54" y="240"/>
                    </a:lnTo>
                    <a:lnTo>
                      <a:pt x="98" y="203"/>
                    </a:lnTo>
                    <a:lnTo>
                      <a:pt x="148" y="170"/>
                    </a:lnTo>
                    <a:lnTo>
                      <a:pt x="196" y="134"/>
                    </a:lnTo>
                    <a:lnTo>
                      <a:pt x="239" y="109"/>
                    </a:lnTo>
                    <a:lnTo>
                      <a:pt x="290" y="73"/>
                    </a:lnTo>
                    <a:lnTo>
                      <a:pt x="334" y="37"/>
                    </a:lnTo>
                    <a:lnTo>
                      <a:pt x="389" y="0"/>
                    </a:lnTo>
                    <a:lnTo>
                      <a:pt x="443" y="19"/>
                    </a:lnTo>
                    <a:lnTo>
                      <a:pt x="486" y="29"/>
                    </a:lnTo>
                    <a:lnTo>
                      <a:pt x="537" y="37"/>
                    </a:lnTo>
                    <a:lnTo>
                      <a:pt x="592" y="55"/>
                    </a:lnTo>
                    <a:lnTo>
                      <a:pt x="646" y="62"/>
                    </a:lnTo>
                    <a:lnTo>
                      <a:pt x="689" y="73"/>
                    </a:lnTo>
                    <a:lnTo>
                      <a:pt x="740" y="91"/>
                    </a:lnTo>
                    <a:lnTo>
                      <a:pt x="795" y="98"/>
                    </a:lnTo>
                    <a:lnTo>
                      <a:pt x="831" y="123"/>
                    </a:lnTo>
                    <a:lnTo>
                      <a:pt x="864" y="141"/>
                    </a:lnTo>
                    <a:lnTo>
                      <a:pt x="900" y="170"/>
                    </a:lnTo>
                    <a:lnTo>
                      <a:pt x="943" y="195"/>
                    </a:lnTo>
                    <a:lnTo>
                      <a:pt x="979" y="221"/>
                    </a:lnTo>
                    <a:lnTo>
                      <a:pt x="1016" y="240"/>
                    </a:lnTo>
                    <a:lnTo>
                      <a:pt x="1048" y="265"/>
                    </a:lnTo>
                    <a:lnTo>
                      <a:pt x="1085" y="294"/>
                    </a:lnTo>
                    <a:lnTo>
                      <a:pt x="1103" y="319"/>
                    </a:lnTo>
                    <a:lnTo>
                      <a:pt x="1121" y="345"/>
                    </a:lnTo>
                    <a:lnTo>
                      <a:pt x="1128" y="373"/>
                    </a:lnTo>
                    <a:lnTo>
                      <a:pt x="1146" y="399"/>
                    </a:lnTo>
                    <a:lnTo>
                      <a:pt x="1164" y="424"/>
                    </a:lnTo>
                    <a:lnTo>
                      <a:pt x="1182" y="449"/>
                    </a:lnTo>
                    <a:lnTo>
                      <a:pt x="1190" y="479"/>
                    </a:lnTo>
                    <a:lnTo>
                      <a:pt x="1208" y="504"/>
                    </a:lnTo>
                    <a:lnTo>
                      <a:pt x="1190" y="522"/>
                    </a:lnTo>
                    <a:lnTo>
                      <a:pt x="1175" y="548"/>
                    </a:lnTo>
                    <a:lnTo>
                      <a:pt x="1157" y="566"/>
                    </a:lnTo>
                    <a:lnTo>
                      <a:pt x="1146" y="591"/>
                    </a:lnTo>
                    <a:lnTo>
                      <a:pt x="1128" y="621"/>
                    </a:lnTo>
                    <a:lnTo>
                      <a:pt x="1110" y="635"/>
                    </a:lnTo>
                    <a:lnTo>
                      <a:pt x="1096" y="664"/>
                    </a:lnTo>
                    <a:lnTo>
                      <a:pt x="1078" y="682"/>
                    </a:lnTo>
                    <a:lnTo>
                      <a:pt x="1078" y="708"/>
                    </a:lnTo>
                    <a:lnTo>
                      <a:pt x="1067" y="733"/>
                    </a:lnTo>
                    <a:lnTo>
                      <a:pt x="1060" y="762"/>
                    </a:lnTo>
                    <a:lnTo>
                      <a:pt x="1048" y="787"/>
                    </a:lnTo>
                    <a:lnTo>
                      <a:pt x="1048" y="812"/>
                    </a:lnTo>
                    <a:lnTo>
                      <a:pt x="1042" y="838"/>
                    </a:lnTo>
                    <a:lnTo>
                      <a:pt x="1034" y="867"/>
                    </a:lnTo>
                    <a:lnTo>
                      <a:pt x="1024" y="893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0" name="Freeform 768"/>
              <p:cNvSpPr>
                <a:spLocks/>
              </p:cNvSpPr>
              <p:nvPr/>
            </p:nvSpPr>
            <p:spPr bwMode="auto">
              <a:xfrm>
                <a:off x="3177" y="1438"/>
                <a:ext cx="276" cy="218"/>
              </a:xfrm>
              <a:custGeom>
                <a:avLst/>
                <a:gdLst>
                  <a:gd name="T0" fmla="*/ 59 w 1102"/>
                  <a:gd name="T1" fmla="*/ 51 h 874"/>
                  <a:gd name="T2" fmla="*/ 58 w 1102"/>
                  <a:gd name="T3" fmla="*/ 52 h 874"/>
                  <a:gd name="T4" fmla="*/ 58 w 1102"/>
                  <a:gd name="T5" fmla="*/ 53 h 874"/>
                  <a:gd name="T6" fmla="*/ 58 w 1102"/>
                  <a:gd name="T7" fmla="*/ 54 h 874"/>
                  <a:gd name="T8" fmla="*/ 53 w 1102"/>
                  <a:gd name="T9" fmla="*/ 54 h 874"/>
                  <a:gd name="T10" fmla="*/ 46 w 1102"/>
                  <a:gd name="T11" fmla="*/ 54 h 874"/>
                  <a:gd name="T12" fmla="*/ 41 w 1102"/>
                  <a:gd name="T13" fmla="*/ 54 h 874"/>
                  <a:gd name="T14" fmla="*/ 35 w 1102"/>
                  <a:gd name="T15" fmla="*/ 54 h 874"/>
                  <a:gd name="T16" fmla="*/ 30 w 1102"/>
                  <a:gd name="T17" fmla="*/ 52 h 874"/>
                  <a:gd name="T18" fmla="*/ 24 w 1102"/>
                  <a:gd name="T19" fmla="*/ 51 h 874"/>
                  <a:gd name="T20" fmla="*/ 18 w 1102"/>
                  <a:gd name="T21" fmla="*/ 49 h 874"/>
                  <a:gd name="T22" fmla="*/ 12 w 1102"/>
                  <a:gd name="T23" fmla="*/ 47 h 874"/>
                  <a:gd name="T24" fmla="*/ 9 w 1102"/>
                  <a:gd name="T25" fmla="*/ 44 h 874"/>
                  <a:gd name="T26" fmla="*/ 6 w 1102"/>
                  <a:gd name="T27" fmla="*/ 41 h 874"/>
                  <a:gd name="T28" fmla="*/ 3 w 1102"/>
                  <a:gd name="T29" fmla="*/ 38 h 874"/>
                  <a:gd name="T30" fmla="*/ 0 w 1102"/>
                  <a:gd name="T31" fmla="*/ 36 h 874"/>
                  <a:gd name="T32" fmla="*/ 0 w 1102"/>
                  <a:gd name="T33" fmla="*/ 31 h 874"/>
                  <a:gd name="T34" fmla="*/ 0 w 1102"/>
                  <a:gd name="T35" fmla="*/ 25 h 874"/>
                  <a:gd name="T36" fmla="*/ 0 w 1102"/>
                  <a:gd name="T37" fmla="*/ 20 h 874"/>
                  <a:gd name="T38" fmla="*/ 0 w 1102"/>
                  <a:gd name="T39" fmla="*/ 15 h 874"/>
                  <a:gd name="T40" fmla="*/ 6 w 1102"/>
                  <a:gd name="T41" fmla="*/ 11 h 874"/>
                  <a:gd name="T42" fmla="*/ 11 w 1102"/>
                  <a:gd name="T43" fmla="*/ 7 h 874"/>
                  <a:gd name="T44" fmla="*/ 17 w 1102"/>
                  <a:gd name="T45" fmla="*/ 4 h 874"/>
                  <a:gd name="T46" fmla="*/ 22 w 1102"/>
                  <a:gd name="T47" fmla="*/ 0 h 874"/>
                  <a:gd name="T48" fmla="*/ 28 w 1102"/>
                  <a:gd name="T49" fmla="*/ 1 h 874"/>
                  <a:gd name="T50" fmla="*/ 34 w 1102"/>
                  <a:gd name="T51" fmla="*/ 3 h 874"/>
                  <a:gd name="T52" fmla="*/ 39 w 1102"/>
                  <a:gd name="T53" fmla="*/ 4 h 874"/>
                  <a:gd name="T54" fmla="*/ 45 w 1102"/>
                  <a:gd name="T55" fmla="*/ 5 h 874"/>
                  <a:gd name="T56" fmla="*/ 50 w 1102"/>
                  <a:gd name="T57" fmla="*/ 8 h 874"/>
                  <a:gd name="T58" fmla="*/ 54 w 1102"/>
                  <a:gd name="T59" fmla="*/ 11 h 874"/>
                  <a:gd name="T60" fmla="*/ 58 w 1102"/>
                  <a:gd name="T61" fmla="*/ 14 h 874"/>
                  <a:gd name="T62" fmla="*/ 63 w 1102"/>
                  <a:gd name="T63" fmla="*/ 16 h 874"/>
                  <a:gd name="T64" fmla="*/ 64 w 1102"/>
                  <a:gd name="T65" fmla="*/ 19 h 874"/>
                  <a:gd name="T66" fmla="*/ 66 w 1102"/>
                  <a:gd name="T67" fmla="*/ 23 h 874"/>
                  <a:gd name="T68" fmla="*/ 68 w 1102"/>
                  <a:gd name="T69" fmla="*/ 25 h 874"/>
                  <a:gd name="T70" fmla="*/ 69 w 1102"/>
                  <a:gd name="T71" fmla="*/ 28 h 874"/>
                  <a:gd name="T72" fmla="*/ 67 w 1102"/>
                  <a:gd name="T73" fmla="*/ 31 h 874"/>
                  <a:gd name="T74" fmla="*/ 65 w 1102"/>
                  <a:gd name="T75" fmla="*/ 33 h 874"/>
                  <a:gd name="T76" fmla="*/ 63 w 1102"/>
                  <a:gd name="T77" fmla="*/ 36 h 874"/>
                  <a:gd name="T78" fmla="*/ 61 w 1102"/>
                  <a:gd name="T79" fmla="*/ 38 h 874"/>
                  <a:gd name="T80" fmla="*/ 61 w 1102"/>
                  <a:gd name="T81" fmla="*/ 42 h 874"/>
                  <a:gd name="T82" fmla="*/ 60 w 1102"/>
                  <a:gd name="T83" fmla="*/ 44 h 874"/>
                  <a:gd name="T84" fmla="*/ 59 w 1102"/>
                  <a:gd name="T85" fmla="*/ 47 h 874"/>
                  <a:gd name="T86" fmla="*/ 59 w 1102"/>
                  <a:gd name="T87" fmla="*/ 51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2" h="874">
                    <a:moveTo>
                      <a:pt x="936" y="812"/>
                    </a:moveTo>
                    <a:lnTo>
                      <a:pt x="936" y="820"/>
                    </a:lnTo>
                    <a:lnTo>
                      <a:pt x="936" y="826"/>
                    </a:lnTo>
                    <a:lnTo>
                      <a:pt x="926" y="838"/>
                    </a:lnTo>
                    <a:lnTo>
                      <a:pt x="926" y="845"/>
                    </a:lnTo>
                    <a:lnTo>
                      <a:pt x="926" y="856"/>
                    </a:lnTo>
                    <a:lnTo>
                      <a:pt x="926" y="863"/>
                    </a:lnTo>
                    <a:lnTo>
                      <a:pt x="926" y="874"/>
                    </a:lnTo>
                    <a:lnTo>
                      <a:pt x="881" y="863"/>
                    </a:lnTo>
                    <a:lnTo>
                      <a:pt x="838" y="863"/>
                    </a:lnTo>
                    <a:lnTo>
                      <a:pt x="784" y="863"/>
                    </a:lnTo>
                    <a:lnTo>
                      <a:pt x="740" y="863"/>
                    </a:lnTo>
                    <a:lnTo>
                      <a:pt x="697" y="863"/>
                    </a:lnTo>
                    <a:lnTo>
                      <a:pt x="653" y="863"/>
                    </a:lnTo>
                    <a:lnTo>
                      <a:pt x="609" y="863"/>
                    </a:lnTo>
                    <a:lnTo>
                      <a:pt x="563" y="863"/>
                    </a:lnTo>
                    <a:lnTo>
                      <a:pt x="519" y="845"/>
                    </a:lnTo>
                    <a:lnTo>
                      <a:pt x="475" y="838"/>
                    </a:lnTo>
                    <a:lnTo>
                      <a:pt x="424" y="820"/>
                    </a:lnTo>
                    <a:lnTo>
                      <a:pt x="377" y="812"/>
                    </a:lnTo>
                    <a:lnTo>
                      <a:pt x="334" y="794"/>
                    </a:lnTo>
                    <a:lnTo>
                      <a:pt x="291" y="783"/>
                    </a:lnTo>
                    <a:lnTo>
                      <a:pt x="236" y="765"/>
                    </a:lnTo>
                    <a:lnTo>
                      <a:pt x="192" y="757"/>
                    </a:lnTo>
                    <a:lnTo>
                      <a:pt x="167" y="732"/>
                    </a:lnTo>
                    <a:lnTo>
                      <a:pt x="149" y="714"/>
                    </a:lnTo>
                    <a:lnTo>
                      <a:pt x="123" y="689"/>
                    </a:lnTo>
                    <a:lnTo>
                      <a:pt x="98" y="660"/>
                    </a:lnTo>
                    <a:lnTo>
                      <a:pt x="68" y="642"/>
                    </a:lnTo>
                    <a:lnTo>
                      <a:pt x="50" y="617"/>
                    </a:lnTo>
                    <a:lnTo>
                      <a:pt x="25" y="599"/>
                    </a:lnTo>
                    <a:lnTo>
                      <a:pt x="0" y="572"/>
                    </a:lnTo>
                    <a:lnTo>
                      <a:pt x="0" y="529"/>
                    </a:lnTo>
                    <a:lnTo>
                      <a:pt x="0" y="493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70"/>
                    </a:lnTo>
                    <a:lnTo>
                      <a:pt x="0" y="326"/>
                    </a:lnTo>
                    <a:lnTo>
                      <a:pt x="0" y="282"/>
                    </a:lnTo>
                    <a:lnTo>
                      <a:pt x="0" y="246"/>
                    </a:lnTo>
                    <a:lnTo>
                      <a:pt x="44" y="210"/>
                    </a:lnTo>
                    <a:lnTo>
                      <a:pt x="87" y="185"/>
                    </a:lnTo>
                    <a:lnTo>
                      <a:pt x="131" y="148"/>
                    </a:lnTo>
                    <a:lnTo>
                      <a:pt x="174" y="122"/>
                    </a:lnTo>
                    <a:lnTo>
                      <a:pt x="221" y="97"/>
                    </a:lnTo>
                    <a:lnTo>
                      <a:pt x="265" y="61"/>
                    </a:lnTo>
                    <a:lnTo>
                      <a:pt x="309" y="36"/>
                    </a:lnTo>
                    <a:lnTo>
                      <a:pt x="352" y="0"/>
                    </a:lnTo>
                    <a:lnTo>
                      <a:pt x="395" y="18"/>
                    </a:lnTo>
                    <a:lnTo>
                      <a:pt x="449" y="25"/>
                    </a:lnTo>
                    <a:lnTo>
                      <a:pt x="494" y="36"/>
                    </a:lnTo>
                    <a:lnTo>
                      <a:pt x="537" y="43"/>
                    </a:lnTo>
                    <a:lnTo>
                      <a:pt x="581" y="50"/>
                    </a:lnTo>
                    <a:lnTo>
                      <a:pt x="624" y="68"/>
                    </a:lnTo>
                    <a:lnTo>
                      <a:pt x="678" y="79"/>
                    </a:lnTo>
                    <a:lnTo>
                      <a:pt x="721" y="86"/>
                    </a:lnTo>
                    <a:lnTo>
                      <a:pt x="758" y="104"/>
                    </a:lnTo>
                    <a:lnTo>
                      <a:pt x="794" y="130"/>
                    </a:lnTo>
                    <a:lnTo>
                      <a:pt x="820" y="148"/>
                    </a:lnTo>
                    <a:lnTo>
                      <a:pt x="856" y="173"/>
                    </a:lnTo>
                    <a:lnTo>
                      <a:pt x="889" y="192"/>
                    </a:lnTo>
                    <a:lnTo>
                      <a:pt x="926" y="221"/>
                    </a:lnTo>
                    <a:lnTo>
                      <a:pt x="962" y="236"/>
                    </a:lnTo>
                    <a:lnTo>
                      <a:pt x="998" y="264"/>
                    </a:lnTo>
                    <a:lnTo>
                      <a:pt x="1005" y="282"/>
                    </a:lnTo>
                    <a:lnTo>
                      <a:pt x="1023" y="308"/>
                    </a:lnTo>
                    <a:lnTo>
                      <a:pt x="1030" y="333"/>
                    </a:lnTo>
                    <a:lnTo>
                      <a:pt x="1048" y="363"/>
                    </a:lnTo>
                    <a:lnTo>
                      <a:pt x="1059" y="376"/>
                    </a:lnTo>
                    <a:lnTo>
                      <a:pt x="1077" y="406"/>
                    </a:lnTo>
                    <a:lnTo>
                      <a:pt x="1084" y="431"/>
                    </a:lnTo>
                    <a:lnTo>
                      <a:pt x="1102" y="449"/>
                    </a:lnTo>
                    <a:lnTo>
                      <a:pt x="1084" y="475"/>
                    </a:lnTo>
                    <a:lnTo>
                      <a:pt x="1066" y="493"/>
                    </a:lnTo>
                    <a:lnTo>
                      <a:pt x="1059" y="518"/>
                    </a:lnTo>
                    <a:lnTo>
                      <a:pt x="1041" y="536"/>
                    </a:lnTo>
                    <a:lnTo>
                      <a:pt x="1023" y="554"/>
                    </a:lnTo>
                    <a:lnTo>
                      <a:pt x="1012" y="580"/>
                    </a:lnTo>
                    <a:lnTo>
                      <a:pt x="998" y="599"/>
                    </a:lnTo>
                    <a:lnTo>
                      <a:pt x="980" y="617"/>
                    </a:lnTo>
                    <a:lnTo>
                      <a:pt x="980" y="642"/>
                    </a:lnTo>
                    <a:lnTo>
                      <a:pt x="969" y="671"/>
                    </a:lnTo>
                    <a:lnTo>
                      <a:pt x="962" y="689"/>
                    </a:lnTo>
                    <a:lnTo>
                      <a:pt x="962" y="714"/>
                    </a:lnTo>
                    <a:lnTo>
                      <a:pt x="950" y="739"/>
                    </a:lnTo>
                    <a:lnTo>
                      <a:pt x="944" y="757"/>
                    </a:lnTo>
                    <a:lnTo>
                      <a:pt x="944" y="783"/>
                    </a:lnTo>
                    <a:lnTo>
                      <a:pt x="936" y="812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1" name="Freeform 769"/>
              <p:cNvSpPr>
                <a:spLocks/>
              </p:cNvSpPr>
              <p:nvPr/>
            </p:nvSpPr>
            <p:spPr bwMode="auto">
              <a:xfrm>
                <a:off x="3201" y="1455"/>
                <a:ext cx="249" cy="197"/>
              </a:xfrm>
              <a:custGeom>
                <a:avLst/>
                <a:gdLst>
                  <a:gd name="T0" fmla="*/ 53 w 994"/>
                  <a:gd name="T1" fmla="*/ 47 h 788"/>
                  <a:gd name="T2" fmla="*/ 53 w 994"/>
                  <a:gd name="T3" fmla="*/ 48 h 788"/>
                  <a:gd name="T4" fmla="*/ 53 w 994"/>
                  <a:gd name="T5" fmla="*/ 49 h 788"/>
                  <a:gd name="T6" fmla="*/ 50 w 994"/>
                  <a:gd name="T7" fmla="*/ 49 h 788"/>
                  <a:gd name="T8" fmla="*/ 45 w 994"/>
                  <a:gd name="T9" fmla="*/ 49 h 788"/>
                  <a:gd name="T10" fmla="*/ 40 w 994"/>
                  <a:gd name="T11" fmla="*/ 49 h 788"/>
                  <a:gd name="T12" fmla="*/ 34 w 994"/>
                  <a:gd name="T13" fmla="*/ 49 h 788"/>
                  <a:gd name="T14" fmla="*/ 29 w 994"/>
                  <a:gd name="T15" fmla="*/ 48 h 788"/>
                  <a:gd name="T16" fmla="*/ 24 w 994"/>
                  <a:gd name="T17" fmla="*/ 47 h 788"/>
                  <a:gd name="T18" fmla="*/ 19 w 994"/>
                  <a:gd name="T19" fmla="*/ 45 h 788"/>
                  <a:gd name="T20" fmla="*/ 14 w 994"/>
                  <a:gd name="T21" fmla="*/ 43 h 788"/>
                  <a:gd name="T22" fmla="*/ 10 w 994"/>
                  <a:gd name="T23" fmla="*/ 42 h 788"/>
                  <a:gd name="T24" fmla="*/ 7 w 994"/>
                  <a:gd name="T25" fmla="*/ 39 h 788"/>
                  <a:gd name="T26" fmla="*/ 4 w 994"/>
                  <a:gd name="T27" fmla="*/ 37 h 788"/>
                  <a:gd name="T28" fmla="*/ 2 w 994"/>
                  <a:gd name="T29" fmla="*/ 34 h 788"/>
                  <a:gd name="T30" fmla="*/ 0 w 994"/>
                  <a:gd name="T31" fmla="*/ 30 h 788"/>
                  <a:gd name="T32" fmla="*/ 1 w 994"/>
                  <a:gd name="T33" fmla="*/ 26 h 788"/>
                  <a:gd name="T34" fmla="*/ 1 w 994"/>
                  <a:gd name="T35" fmla="*/ 21 h 788"/>
                  <a:gd name="T36" fmla="*/ 1 w 994"/>
                  <a:gd name="T37" fmla="*/ 16 h 788"/>
                  <a:gd name="T38" fmla="*/ 3 w 994"/>
                  <a:gd name="T39" fmla="*/ 12 h 788"/>
                  <a:gd name="T40" fmla="*/ 8 w 994"/>
                  <a:gd name="T41" fmla="*/ 9 h 788"/>
                  <a:gd name="T42" fmla="*/ 13 w 994"/>
                  <a:gd name="T43" fmla="*/ 6 h 788"/>
                  <a:gd name="T44" fmla="*/ 18 w 994"/>
                  <a:gd name="T45" fmla="*/ 2 h 788"/>
                  <a:gd name="T46" fmla="*/ 23 w 994"/>
                  <a:gd name="T47" fmla="*/ 1 h 788"/>
                  <a:gd name="T48" fmla="*/ 28 w 994"/>
                  <a:gd name="T49" fmla="*/ 2 h 788"/>
                  <a:gd name="T50" fmla="*/ 33 w 994"/>
                  <a:gd name="T51" fmla="*/ 4 h 788"/>
                  <a:gd name="T52" fmla="*/ 38 w 994"/>
                  <a:gd name="T53" fmla="*/ 5 h 788"/>
                  <a:gd name="T54" fmla="*/ 43 w 994"/>
                  <a:gd name="T55" fmla="*/ 6 h 788"/>
                  <a:gd name="T56" fmla="*/ 46 w 994"/>
                  <a:gd name="T57" fmla="*/ 9 h 788"/>
                  <a:gd name="T58" fmla="*/ 50 w 994"/>
                  <a:gd name="T59" fmla="*/ 11 h 788"/>
                  <a:gd name="T60" fmla="*/ 54 w 994"/>
                  <a:gd name="T61" fmla="*/ 14 h 788"/>
                  <a:gd name="T62" fmla="*/ 57 w 994"/>
                  <a:gd name="T63" fmla="*/ 16 h 788"/>
                  <a:gd name="T64" fmla="*/ 58 w 994"/>
                  <a:gd name="T65" fmla="*/ 19 h 788"/>
                  <a:gd name="T66" fmla="*/ 60 w 994"/>
                  <a:gd name="T67" fmla="*/ 22 h 788"/>
                  <a:gd name="T68" fmla="*/ 61 w 994"/>
                  <a:gd name="T69" fmla="*/ 24 h 788"/>
                  <a:gd name="T70" fmla="*/ 61 w 994"/>
                  <a:gd name="T71" fmla="*/ 27 h 788"/>
                  <a:gd name="T72" fmla="*/ 60 w 994"/>
                  <a:gd name="T73" fmla="*/ 29 h 788"/>
                  <a:gd name="T74" fmla="*/ 58 w 994"/>
                  <a:gd name="T75" fmla="*/ 32 h 788"/>
                  <a:gd name="T76" fmla="*/ 56 w 994"/>
                  <a:gd name="T77" fmla="*/ 34 h 788"/>
                  <a:gd name="T78" fmla="*/ 55 w 994"/>
                  <a:gd name="T79" fmla="*/ 37 h 788"/>
                  <a:gd name="T80" fmla="*/ 55 w 994"/>
                  <a:gd name="T81" fmla="*/ 39 h 788"/>
                  <a:gd name="T82" fmla="*/ 54 w 994"/>
                  <a:gd name="T83" fmla="*/ 42 h 788"/>
                  <a:gd name="T84" fmla="*/ 53 w 994"/>
                  <a:gd name="T85" fmla="*/ 44 h 7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94" h="788">
                    <a:moveTo>
                      <a:pt x="846" y="733"/>
                    </a:moveTo>
                    <a:lnTo>
                      <a:pt x="846" y="744"/>
                    </a:lnTo>
                    <a:lnTo>
                      <a:pt x="838" y="752"/>
                    </a:lnTo>
                    <a:lnTo>
                      <a:pt x="838" y="758"/>
                    </a:lnTo>
                    <a:lnTo>
                      <a:pt x="838" y="770"/>
                    </a:lnTo>
                    <a:lnTo>
                      <a:pt x="838" y="777"/>
                    </a:lnTo>
                    <a:lnTo>
                      <a:pt x="838" y="788"/>
                    </a:lnTo>
                    <a:lnTo>
                      <a:pt x="791" y="788"/>
                    </a:lnTo>
                    <a:lnTo>
                      <a:pt x="747" y="777"/>
                    </a:lnTo>
                    <a:lnTo>
                      <a:pt x="714" y="777"/>
                    </a:lnTo>
                    <a:lnTo>
                      <a:pt x="668" y="777"/>
                    </a:lnTo>
                    <a:lnTo>
                      <a:pt x="635" y="777"/>
                    </a:lnTo>
                    <a:lnTo>
                      <a:pt x="587" y="777"/>
                    </a:lnTo>
                    <a:lnTo>
                      <a:pt x="544" y="777"/>
                    </a:lnTo>
                    <a:lnTo>
                      <a:pt x="511" y="777"/>
                    </a:lnTo>
                    <a:lnTo>
                      <a:pt x="465" y="758"/>
                    </a:lnTo>
                    <a:lnTo>
                      <a:pt x="421" y="752"/>
                    </a:lnTo>
                    <a:lnTo>
                      <a:pt x="388" y="744"/>
                    </a:lnTo>
                    <a:lnTo>
                      <a:pt x="341" y="726"/>
                    </a:lnTo>
                    <a:lnTo>
                      <a:pt x="297" y="715"/>
                    </a:lnTo>
                    <a:lnTo>
                      <a:pt x="265" y="707"/>
                    </a:lnTo>
                    <a:lnTo>
                      <a:pt x="218" y="689"/>
                    </a:lnTo>
                    <a:lnTo>
                      <a:pt x="175" y="682"/>
                    </a:lnTo>
                    <a:lnTo>
                      <a:pt x="156" y="664"/>
                    </a:lnTo>
                    <a:lnTo>
                      <a:pt x="130" y="635"/>
                    </a:lnTo>
                    <a:lnTo>
                      <a:pt x="112" y="621"/>
                    </a:lnTo>
                    <a:lnTo>
                      <a:pt x="87" y="603"/>
                    </a:lnTo>
                    <a:lnTo>
                      <a:pt x="69" y="585"/>
                    </a:lnTo>
                    <a:lnTo>
                      <a:pt x="43" y="556"/>
                    </a:lnTo>
                    <a:lnTo>
                      <a:pt x="25" y="541"/>
                    </a:lnTo>
                    <a:lnTo>
                      <a:pt x="0" y="523"/>
                    </a:lnTo>
                    <a:lnTo>
                      <a:pt x="0" y="480"/>
                    </a:lnTo>
                    <a:lnTo>
                      <a:pt x="0" y="443"/>
                    </a:lnTo>
                    <a:lnTo>
                      <a:pt x="7" y="407"/>
                    </a:lnTo>
                    <a:lnTo>
                      <a:pt x="7" y="371"/>
                    </a:lnTo>
                    <a:lnTo>
                      <a:pt x="7" y="338"/>
                    </a:lnTo>
                    <a:lnTo>
                      <a:pt x="7" y="295"/>
                    </a:lnTo>
                    <a:lnTo>
                      <a:pt x="7" y="258"/>
                    </a:lnTo>
                    <a:lnTo>
                      <a:pt x="7" y="222"/>
                    </a:lnTo>
                    <a:lnTo>
                      <a:pt x="43" y="196"/>
                    </a:lnTo>
                    <a:lnTo>
                      <a:pt x="87" y="168"/>
                    </a:lnTo>
                    <a:lnTo>
                      <a:pt x="123" y="142"/>
                    </a:lnTo>
                    <a:lnTo>
                      <a:pt x="167" y="117"/>
                    </a:lnTo>
                    <a:lnTo>
                      <a:pt x="199" y="91"/>
                    </a:lnTo>
                    <a:lnTo>
                      <a:pt x="247" y="54"/>
                    </a:lnTo>
                    <a:lnTo>
                      <a:pt x="279" y="29"/>
                    </a:lnTo>
                    <a:lnTo>
                      <a:pt x="315" y="0"/>
                    </a:lnTo>
                    <a:lnTo>
                      <a:pt x="359" y="11"/>
                    </a:lnTo>
                    <a:lnTo>
                      <a:pt x="402" y="29"/>
                    </a:lnTo>
                    <a:lnTo>
                      <a:pt x="450" y="36"/>
                    </a:lnTo>
                    <a:lnTo>
                      <a:pt x="483" y="44"/>
                    </a:lnTo>
                    <a:lnTo>
                      <a:pt x="526" y="54"/>
                    </a:lnTo>
                    <a:lnTo>
                      <a:pt x="574" y="62"/>
                    </a:lnTo>
                    <a:lnTo>
                      <a:pt x="605" y="73"/>
                    </a:lnTo>
                    <a:lnTo>
                      <a:pt x="653" y="80"/>
                    </a:lnTo>
                    <a:lnTo>
                      <a:pt x="678" y="99"/>
                    </a:lnTo>
                    <a:lnTo>
                      <a:pt x="714" y="117"/>
                    </a:lnTo>
                    <a:lnTo>
                      <a:pt x="740" y="142"/>
                    </a:lnTo>
                    <a:lnTo>
                      <a:pt x="777" y="160"/>
                    </a:lnTo>
                    <a:lnTo>
                      <a:pt x="801" y="178"/>
                    </a:lnTo>
                    <a:lnTo>
                      <a:pt x="838" y="196"/>
                    </a:lnTo>
                    <a:lnTo>
                      <a:pt x="864" y="222"/>
                    </a:lnTo>
                    <a:lnTo>
                      <a:pt x="900" y="240"/>
                    </a:lnTo>
                    <a:lnTo>
                      <a:pt x="907" y="258"/>
                    </a:lnTo>
                    <a:lnTo>
                      <a:pt x="914" y="283"/>
                    </a:lnTo>
                    <a:lnTo>
                      <a:pt x="932" y="302"/>
                    </a:lnTo>
                    <a:lnTo>
                      <a:pt x="943" y="326"/>
                    </a:lnTo>
                    <a:lnTo>
                      <a:pt x="950" y="345"/>
                    </a:lnTo>
                    <a:lnTo>
                      <a:pt x="968" y="363"/>
                    </a:lnTo>
                    <a:lnTo>
                      <a:pt x="979" y="389"/>
                    </a:lnTo>
                    <a:lnTo>
                      <a:pt x="994" y="407"/>
                    </a:lnTo>
                    <a:lnTo>
                      <a:pt x="979" y="425"/>
                    </a:lnTo>
                    <a:lnTo>
                      <a:pt x="968" y="450"/>
                    </a:lnTo>
                    <a:lnTo>
                      <a:pt x="950" y="468"/>
                    </a:lnTo>
                    <a:lnTo>
                      <a:pt x="943" y="486"/>
                    </a:lnTo>
                    <a:lnTo>
                      <a:pt x="925" y="504"/>
                    </a:lnTo>
                    <a:lnTo>
                      <a:pt x="914" y="523"/>
                    </a:lnTo>
                    <a:lnTo>
                      <a:pt x="900" y="541"/>
                    </a:lnTo>
                    <a:lnTo>
                      <a:pt x="889" y="556"/>
                    </a:lnTo>
                    <a:lnTo>
                      <a:pt x="882" y="585"/>
                    </a:lnTo>
                    <a:lnTo>
                      <a:pt x="871" y="603"/>
                    </a:lnTo>
                    <a:lnTo>
                      <a:pt x="871" y="628"/>
                    </a:lnTo>
                    <a:lnTo>
                      <a:pt x="864" y="646"/>
                    </a:lnTo>
                    <a:lnTo>
                      <a:pt x="864" y="664"/>
                    </a:lnTo>
                    <a:lnTo>
                      <a:pt x="852" y="689"/>
                    </a:lnTo>
                    <a:lnTo>
                      <a:pt x="846" y="707"/>
                    </a:lnTo>
                    <a:lnTo>
                      <a:pt x="846" y="73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2" name="Freeform 770"/>
              <p:cNvSpPr>
                <a:spLocks/>
              </p:cNvSpPr>
              <p:nvPr/>
            </p:nvSpPr>
            <p:spPr bwMode="auto">
              <a:xfrm>
                <a:off x="3228" y="1473"/>
                <a:ext cx="218" cy="174"/>
              </a:xfrm>
              <a:custGeom>
                <a:avLst/>
                <a:gdLst>
                  <a:gd name="T0" fmla="*/ 46 w 874"/>
                  <a:gd name="T1" fmla="*/ 41 h 697"/>
                  <a:gd name="T2" fmla="*/ 46 w 874"/>
                  <a:gd name="T3" fmla="*/ 42 h 697"/>
                  <a:gd name="T4" fmla="*/ 46 w 874"/>
                  <a:gd name="T5" fmla="*/ 43 h 697"/>
                  <a:gd name="T6" fmla="*/ 43 w 874"/>
                  <a:gd name="T7" fmla="*/ 43 h 697"/>
                  <a:gd name="T8" fmla="*/ 39 w 874"/>
                  <a:gd name="T9" fmla="*/ 43 h 697"/>
                  <a:gd name="T10" fmla="*/ 34 w 874"/>
                  <a:gd name="T11" fmla="*/ 43 h 697"/>
                  <a:gd name="T12" fmla="*/ 30 w 874"/>
                  <a:gd name="T13" fmla="*/ 43 h 697"/>
                  <a:gd name="T14" fmla="*/ 26 w 874"/>
                  <a:gd name="T15" fmla="*/ 42 h 697"/>
                  <a:gd name="T16" fmla="*/ 21 w 874"/>
                  <a:gd name="T17" fmla="*/ 41 h 697"/>
                  <a:gd name="T18" fmla="*/ 16 w 874"/>
                  <a:gd name="T19" fmla="*/ 39 h 697"/>
                  <a:gd name="T20" fmla="*/ 12 w 874"/>
                  <a:gd name="T21" fmla="*/ 38 h 697"/>
                  <a:gd name="T22" fmla="*/ 8 w 874"/>
                  <a:gd name="T23" fmla="*/ 36 h 697"/>
                  <a:gd name="T24" fmla="*/ 6 w 874"/>
                  <a:gd name="T25" fmla="*/ 34 h 697"/>
                  <a:gd name="T26" fmla="*/ 3 w 874"/>
                  <a:gd name="T27" fmla="*/ 32 h 697"/>
                  <a:gd name="T28" fmla="*/ 1 w 874"/>
                  <a:gd name="T29" fmla="*/ 30 h 697"/>
                  <a:gd name="T30" fmla="*/ 0 w 874"/>
                  <a:gd name="T31" fmla="*/ 26 h 697"/>
                  <a:gd name="T32" fmla="*/ 0 w 874"/>
                  <a:gd name="T33" fmla="*/ 22 h 697"/>
                  <a:gd name="T34" fmla="*/ 0 w 874"/>
                  <a:gd name="T35" fmla="*/ 18 h 697"/>
                  <a:gd name="T36" fmla="*/ 0 w 874"/>
                  <a:gd name="T37" fmla="*/ 14 h 697"/>
                  <a:gd name="T38" fmla="*/ 2 w 874"/>
                  <a:gd name="T39" fmla="*/ 10 h 697"/>
                  <a:gd name="T40" fmla="*/ 6 w 874"/>
                  <a:gd name="T41" fmla="*/ 8 h 697"/>
                  <a:gd name="T42" fmla="*/ 11 w 874"/>
                  <a:gd name="T43" fmla="*/ 5 h 697"/>
                  <a:gd name="T44" fmla="*/ 15 w 874"/>
                  <a:gd name="T45" fmla="*/ 1 h 697"/>
                  <a:gd name="T46" fmla="*/ 20 w 874"/>
                  <a:gd name="T47" fmla="*/ 0 h 697"/>
                  <a:gd name="T48" fmla="*/ 24 w 874"/>
                  <a:gd name="T49" fmla="*/ 1 h 697"/>
                  <a:gd name="T50" fmla="*/ 29 w 874"/>
                  <a:gd name="T51" fmla="*/ 3 h 697"/>
                  <a:gd name="T52" fmla="*/ 33 w 874"/>
                  <a:gd name="T53" fmla="*/ 4 h 697"/>
                  <a:gd name="T54" fmla="*/ 37 w 874"/>
                  <a:gd name="T55" fmla="*/ 5 h 697"/>
                  <a:gd name="T56" fmla="*/ 41 w 874"/>
                  <a:gd name="T57" fmla="*/ 8 h 697"/>
                  <a:gd name="T58" fmla="*/ 44 w 874"/>
                  <a:gd name="T59" fmla="*/ 10 h 697"/>
                  <a:gd name="T60" fmla="*/ 48 w 874"/>
                  <a:gd name="T61" fmla="*/ 12 h 697"/>
                  <a:gd name="T62" fmla="*/ 50 w 874"/>
                  <a:gd name="T63" fmla="*/ 14 h 697"/>
                  <a:gd name="T64" fmla="*/ 51 w 874"/>
                  <a:gd name="T65" fmla="*/ 16 h 697"/>
                  <a:gd name="T66" fmla="*/ 53 w 874"/>
                  <a:gd name="T67" fmla="*/ 19 h 697"/>
                  <a:gd name="T68" fmla="*/ 54 w 874"/>
                  <a:gd name="T69" fmla="*/ 21 h 697"/>
                  <a:gd name="T70" fmla="*/ 54 w 874"/>
                  <a:gd name="T71" fmla="*/ 23 h 697"/>
                  <a:gd name="T72" fmla="*/ 52 w 874"/>
                  <a:gd name="T73" fmla="*/ 26 h 697"/>
                  <a:gd name="T74" fmla="*/ 51 w 874"/>
                  <a:gd name="T75" fmla="*/ 28 h 697"/>
                  <a:gd name="T76" fmla="*/ 49 w 874"/>
                  <a:gd name="T77" fmla="*/ 30 h 697"/>
                  <a:gd name="T78" fmla="*/ 48 w 874"/>
                  <a:gd name="T79" fmla="*/ 32 h 697"/>
                  <a:gd name="T80" fmla="*/ 48 w 874"/>
                  <a:gd name="T81" fmla="*/ 35 h 697"/>
                  <a:gd name="T82" fmla="*/ 47 w 874"/>
                  <a:gd name="T83" fmla="*/ 37 h 697"/>
                  <a:gd name="T84" fmla="*/ 46 w 874"/>
                  <a:gd name="T85" fmla="*/ 39 h 6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74" h="697">
                    <a:moveTo>
                      <a:pt x="747" y="642"/>
                    </a:moveTo>
                    <a:lnTo>
                      <a:pt x="741" y="653"/>
                    </a:lnTo>
                    <a:lnTo>
                      <a:pt x="741" y="660"/>
                    </a:lnTo>
                    <a:lnTo>
                      <a:pt x="741" y="671"/>
                    </a:lnTo>
                    <a:lnTo>
                      <a:pt x="741" y="679"/>
                    </a:lnTo>
                    <a:lnTo>
                      <a:pt x="741" y="685"/>
                    </a:lnTo>
                    <a:lnTo>
                      <a:pt x="733" y="697"/>
                    </a:lnTo>
                    <a:lnTo>
                      <a:pt x="696" y="697"/>
                    </a:lnTo>
                    <a:lnTo>
                      <a:pt x="660" y="697"/>
                    </a:lnTo>
                    <a:lnTo>
                      <a:pt x="624" y="697"/>
                    </a:lnTo>
                    <a:lnTo>
                      <a:pt x="591" y="685"/>
                    </a:lnTo>
                    <a:lnTo>
                      <a:pt x="555" y="685"/>
                    </a:lnTo>
                    <a:lnTo>
                      <a:pt x="518" y="685"/>
                    </a:lnTo>
                    <a:lnTo>
                      <a:pt x="482" y="685"/>
                    </a:lnTo>
                    <a:lnTo>
                      <a:pt x="450" y="685"/>
                    </a:lnTo>
                    <a:lnTo>
                      <a:pt x="414" y="679"/>
                    </a:lnTo>
                    <a:lnTo>
                      <a:pt x="370" y="671"/>
                    </a:lnTo>
                    <a:lnTo>
                      <a:pt x="334" y="653"/>
                    </a:lnTo>
                    <a:lnTo>
                      <a:pt x="297" y="642"/>
                    </a:lnTo>
                    <a:lnTo>
                      <a:pt x="265" y="634"/>
                    </a:lnTo>
                    <a:lnTo>
                      <a:pt x="228" y="624"/>
                    </a:lnTo>
                    <a:lnTo>
                      <a:pt x="192" y="616"/>
                    </a:lnTo>
                    <a:lnTo>
                      <a:pt x="149" y="609"/>
                    </a:lnTo>
                    <a:lnTo>
                      <a:pt x="131" y="580"/>
                    </a:lnTo>
                    <a:lnTo>
                      <a:pt x="113" y="562"/>
                    </a:lnTo>
                    <a:lnTo>
                      <a:pt x="94" y="548"/>
                    </a:lnTo>
                    <a:lnTo>
                      <a:pt x="80" y="530"/>
                    </a:lnTo>
                    <a:lnTo>
                      <a:pt x="51" y="512"/>
                    </a:lnTo>
                    <a:lnTo>
                      <a:pt x="33" y="494"/>
                    </a:lnTo>
                    <a:lnTo>
                      <a:pt x="18" y="476"/>
                    </a:lnTo>
                    <a:lnTo>
                      <a:pt x="0" y="458"/>
                    </a:lnTo>
                    <a:lnTo>
                      <a:pt x="0" y="421"/>
                    </a:lnTo>
                    <a:lnTo>
                      <a:pt x="0" y="395"/>
                    </a:lnTo>
                    <a:lnTo>
                      <a:pt x="0" y="359"/>
                    </a:lnTo>
                    <a:lnTo>
                      <a:pt x="0" y="326"/>
                    </a:lnTo>
                    <a:lnTo>
                      <a:pt x="0" y="290"/>
                    </a:lnTo>
                    <a:lnTo>
                      <a:pt x="0" y="265"/>
                    </a:lnTo>
                    <a:lnTo>
                      <a:pt x="0" y="229"/>
                    </a:lnTo>
                    <a:lnTo>
                      <a:pt x="0" y="192"/>
                    </a:lnTo>
                    <a:lnTo>
                      <a:pt x="33" y="167"/>
                    </a:lnTo>
                    <a:lnTo>
                      <a:pt x="70" y="149"/>
                    </a:lnTo>
                    <a:lnTo>
                      <a:pt x="106" y="123"/>
                    </a:lnTo>
                    <a:lnTo>
                      <a:pt x="142" y="95"/>
                    </a:lnTo>
                    <a:lnTo>
                      <a:pt x="174" y="80"/>
                    </a:lnTo>
                    <a:lnTo>
                      <a:pt x="210" y="51"/>
                    </a:lnTo>
                    <a:lnTo>
                      <a:pt x="246" y="26"/>
                    </a:lnTo>
                    <a:lnTo>
                      <a:pt x="283" y="0"/>
                    </a:lnTo>
                    <a:lnTo>
                      <a:pt x="316" y="7"/>
                    </a:lnTo>
                    <a:lnTo>
                      <a:pt x="352" y="18"/>
                    </a:lnTo>
                    <a:lnTo>
                      <a:pt x="388" y="26"/>
                    </a:lnTo>
                    <a:lnTo>
                      <a:pt x="421" y="32"/>
                    </a:lnTo>
                    <a:lnTo>
                      <a:pt x="469" y="44"/>
                    </a:lnTo>
                    <a:lnTo>
                      <a:pt x="500" y="51"/>
                    </a:lnTo>
                    <a:lnTo>
                      <a:pt x="537" y="62"/>
                    </a:lnTo>
                    <a:lnTo>
                      <a:pt x="573" y="69"/>
                    </a:lnTo>
                    <a:lnTo>
                      <a:pt x="599" y="87"/>
                    </a:lnTo>
                    <a:lnTo>
                      <a:pt x="624" y="105"/>
                    </a:lnTo>
                    <a:lnTo>
                      <a:pt x="653" y="123"/>
                    </a:lnTo>
                    <a:lnTo>
                      <a:pt x="678" y="141"/>
                    </a:lnTo>
                    <a:lnTo>
                      <a:pt x="704" y="159"/>
                    </a:lnTo>
                    <a:lnTo>
                      <a:pt x="733" y="174"/>
                    </a:lnTo>
                    <a:lnTo>
                      <a:pt x="766" y="192"/>
                    </a:lnTo>
                    <a:lnTo>
                      <a:pt x="795" y="210"/>
                    </a:lnTo>
                    <a:lnTo>
                      <a:pt x="802" y="229"/>
                    </a:lnTo>
                    <a:lnTo>
                      <a:pt x="809" y="247"/>
                    </a:lnTo>
                    <a:lnTo>
                      <a:pt x="820" y="265"/>
                    </a:lnTo>
                    <a:lnTo>
                      <a:pt x="838" y="283"/>
                    </a:lnTo>
                    <a:lnTo>
                      <a:pt x="845" y="308"/>
                    </a:lnTo>
                    <a:lnTo>
                      <a:pt x="856" y="326"/>
                    </a:lnTo>
                    <a:lnTo>
                      <a:pt x="863" y="344"/>
                    </a:lnTo>
                    <a:lnTo>
                      <a:pt x="874" y="359"/>
                    </a:lnTo>
                    <a:lnTo>
                      <a:pt x="863" y="377"/>
                    </a:lnTo>
                    <a:lnTo>
                      <a:pt x="856" y="395"/>
                    </a:lnTo>
                    <a:lnTo>
                      <a:pt x="838" y="413"/>
                    </a:lnTo>
                    <a:lnTo>
                      <a:pt x="827" y="431"/>
                    </a:lnTo>
                    <a:lnTo>
                      <a:pt x="820" y="450"/>
                    </a:lnTo>
                    <a:lnTo>
                      <a:pt x="802" y="468"/>
                    </a:lnTo>
                    <a:lnTo>
                      <a:pt x="795" y="476"/>
                    </a:lnTo>
                    <a:lnTo>
                      <a:pt x="784" y="494"/>
                    </a:lnTo>
                    <a:lnTo>
                      <a:pt x="777" y="512"/>
                    </a:lnTo>
                    <a:lnTo>
                      <a:pt x="777" y="537"/>
                    </a:lnTo>
                    <a:lnTo>
                      <a:pt x="766" y="555"/>
                    </a:lnTo>
                    <a:lnTo>
                      <a:pt x="766" y="573"/>
                    </a:lnTo>
                    <a:lnTo>
                      <a:pt x="759" y="591"/>
                    </a:lnTo>
                    <a:lnTo>
                      <a:pt x="759" y="609"/>
                    </a:lnTo>
                    <a:lnTo>
                      <a:pt x="747" y="624"/>
                    </a:lnTo>
                    <a:lnTo>
                      <a:pt x="747" y="64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3" name="Freeform 771"/>
              <p:cNvSpPr>
                <a:spLocks/>
              </p:cNvSpPr>
              <p:nvPr/>
            </p:nvSpPr>
            <p:spPr bwMode="auto">
              <a:xfrm>
                <a:off x="3251" y="1490"/>
                <a:ext cx="193" cy="153"/>
              </a:xfrm>
              <a:custGeom>
                <a:avLst/>
                <a:gdLst>
                  <a:gd name="T0" fmla="*/ 41 w 769"/>
                  <a:gd name="T1" fmla="*/ 36 h 610"/>
                  <a:gd name="T2" fmla="*/ 41 w 769"/>
                  <a:gd name="T3" fmla="*/ 37 h 610"/>
                  <a:gd name="T4" fmla="*/ 41 w 769"/>
                  <a:gd name="T5" fmla="*/ 38 h 610"/>
                  <a:gd name="T6" fmla="*/ 37 w 769"/>
                  <a:gd name="T7" fmla="*/ 38 h 610"/>
                  <a:gd name="T8" fmla="*/ 33 w 769"/>
                  <a:gd name="T9" fmla="*/ 38 h 610"/>
                  <a:gd name="T10" fmla="*/ 29 w 769"/>
                  <a:gd name="T11" fmla="*/ 38 h 610"/>
                  <a:gd name="T12" fmla="*/ 25 w 769"/>
                  <a:gd name="T13" fmla="*/ 38 h 610"/>
                  <a:gd name="T14" fmla="*/ 21 w 769"/>
                  <a:gd name="T15" fmla="*/ 37 h 610"/>
                  <a:gd name="T16" fmla="*/ 17 w 769"/>
                  <a:gd name="T17" fmla="*/ 36 h 610"/>
                  <a:gd name="T18" fmla="*/ 13 w 769"/>
                  <a:gd name="T19" fmla="*/ 34 h 610"/>
                  <a:gd name="T20" fmla="*/ 9 w 769"/>
                  <a:gd name="T21" fmla="*/ 33 h 610"/>
                  <a:gd name="T22" fmla="*/ 7 w 769"/>
                  <a:gd name="T23" fmla="*/ 31 h 610"/>
                  <a:gd name="T24" fmla="*/ 5 w 769"/>
                  <a:gd name="T25" fmla="*/ 29 h 610"/>
                  <a:gd name="T26" fmla="*/ 2 w 769"/>
                  <a:gd name="T27" fmla="*/ 27 h 610"/>
                  <a:gd name="T28" fmla="*/ 0 w 769"/>
                  <a:gd name="T29" fmla="*/ 26 h 610"/>
                  <a:gd name="T30" fmla="*/ 0 w 769"/>
                  <a:gd name="T31" fmla="*/ 22 h 610"/>
                  <a:gd name="T32" fmla="*/ 0 w 769"/>
                  <a:gd name="T33" fmla="*/ 18 h 610"/>
                  <a:gd name="T34" fmla="*/ 0 w 769"/>
                  <a:gd name="T35" fmla="*/ 14 h 610"/>
                  <a:gd name="T36" fmla="*/ 0 w 769"/>
                  <a:gd name="T37" fmla="*/ 11 h 610"/>
                  <a:gd name="T38" fmla="*/ 4 w 769"/>
                  <a:gd name="T39" fmla="*/ 9 h 610"/>
                  <a:gd name="T40" fmla="*/ 8 w 769"/>
                  <a:gd name="T41" fmla="*/ 6 h 610"/>
                  <a:gd name="T42" fmla="*/ 12 w 769"/>
                  <a:gd name="T43" fmla="*/ 3 h 610"/>
                  <a:gd name="T44" fmla="*/ 16 w 769"/>
                  <a:gd name="T45" fmla="*/ 0 h 610"/>
                  <a:gd name="T46" fmla="*/ 20 w 769"/>
                  <a:gd name="T47" fmla="*/ 1 h 610"/>
                  <a:gd name="T48" fmla="*/ 24 w 769"/>
                  <a:gd name="T49" fmla="*/ 2 h 610"/>
                  <a:gd name="T50" fmla="*/ 28 w 769"/>
                  <a:gd name="T51" fmla="*/ 3 h 610"/>
                  <a:gd name="T52" fmla="*/ 32 w 769"/>
                  <a:gd name="T53" fmla="*/ 4 h 610"/>
                  <a:gd name="T54" fmla="*/ 35 w 769"/>
                  <a:gd name="T55" fmla="*/ 6 h 610"/>
                  <a:gd name="T56" fmla="*/ 38 w 769"/>
                  <a:gd name="T57" fmla="*/ 8 h 610"/>
                  <a:gd name="T58" fmla="*/ 41 w 769"/>
                  <a:gd name="T59" fmla="*/ 10 h 610"/>
                  <a:gd name="T60" fmla="*/ 44 w 769"/>
                  <a:gd name="T61" fmla="*/ 12 h 610"/>
                  <a:gd name="T62" fmla="*/ 45 w 769"/>
                  <a:gd name="T63" fmla="*/ 14 h 610"/>
                  <a:gd name="T64" fmla="*/ 46 w 769"/>
                  <a:gd name="T65" fmla="*/ 16 h 610"/>
                  <a:gd name="T66" fmla="*/ 47 w 769"/>
                  <a:gd name="T67" fmla="*/ 18 h 610"/>
                  <a:gd name="T68" fmla="*/ 48 w 769"/>
                  <a:gd name="T69" fmla="*/ 20 h 610"/>
                  <a:gd name="T70" fmla="*/ 47 w 769"/>
                  <a:gd name="T71" fmla="*/ 22 h 610"/>
                  <a:gd name="T72" fmla="*/ 46 w 769"/>
                  <a:gd name="T73" fmla="*/ 24 h 610"/>
                  <a:gd name="T74" fmla="*/ 45 w 769"/>
                  <a:gd name="T75" fmla="*/ 26 h 610"/>
                  <a:gd name="T76" fmla="*/ 43 w 769"/>
                  <a:gd name="T77" fmla="*/ 27 h 610"/>
                  <a:gd name="T78" fmla="*/ 43 w 769"/>
                  <a:gd name="T79" fmla="*/ 29 h 610"/>
                  <a:gd name="T80" fmla="*/ 42 w 769"/>
                  <a:gd name="T81" fmla="*/ 32 h 610"/>
                  <a:gd name="T82" fmla="*/ 42 w 769"/>
                  <a:gd name="T83" fmla="*/ 34 h 610"/>
                  <a:gd name="T84" fmla="*/ 41 w 769"/>
                  <a:gd name="T85" fmla="*/ 36 h 6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69" h="610">
                    <a:moveTo>
                      <a:pt x="653" y="565"/>
                    </a:moveTo>
                    <a:lnTo>
                      <a:pt x="653" y="573"/>
                    </a:lnTo>
                    <a:lnTo>
                      <a:pt x="653" y="584"/>
                    </a:lnTo>
                    <a:lnTo>
                      <a:pt x="653" y="591"/>
                    </a:lnTo>
                    <a:lnTo>
                      <a:pt x="647" y="602"/>
                    </a:lnTo>
                    <a:lnTo>
                      <a:pt x="647" y="610"/>
                    </a:lnTo>
                    <a:lnTo>
                      <a:pt x="621" y="610"/>
                    </a:lnTo>
                    <a:lnTo>
                      <a:pt x="584" y="610"/>
                    </a:lnTo>
                    <a:lnTo>
                      <a:pt x="559" y="610"/>
                    </a:lnTo>
                    <a:lnTo>
                      <a:pt x="523" y="610"/>
                    </a:lnTo>
                    <a:lnTo>
                      <a:pt x="487" y="610"/>
                    </a:lnTo>
                    <a:lnTo>
                      <a:pt x="461" y="602"/>
                    </a:lnTo>
                    <a:lnTo>
                      <a:pt x="424" y="602"/>
                    </a:lnTo>
                    <a:lnTo>
                      <a:pt x="400" y="602"/>
                    </a:lnTo>
                    <a:lnTo>
                      <a:pt x="363" y="591"/>
                    </a:lnTo>
                    <a:lnTo>
                      <a:pt x="327" y="584"/>
                    </a:lnTo>
                    <a:lnTo>
                      <a:pt x="302" y="573"/>
                    </a:lnTo>
                    <a:lnTo>
                      <a:pt x="266" y="565"/>
                    </a:lnTo>
                    <a:lnTo>
                      <a:pt x="233" y="555"/>
                    </a:lnTo>
                    <a:lnTo>
                      <a:pt x="203" y="547"/>
                    </a:lnTo>
                    <a:lnTo>
                      <a:pt x="171" y="540"/>
                    </a:lnTo>
                    <a:lnTo>
                      <a:pt x="134" y="529"/>
                    </a:lnTo>
                    <a:lnTo>
                      <a:pt x="116" y="511"/>
                    </a:lnTo>
                    <a:lnTo>
                      <a:pt x="109" y="493"/>
                    </a:lnTo>
                    <a:lnTo>
                      <a:pt x="91" y="486"/>
                    </a:lnTo>
                    <a:lnTo>
                      <a:pt x="73" y="468"/>
                    </a:lnTo>
                    <a:lnTo>
                      <a:pt x="55" y="450"/>
                    </a:lnTo>
                    <a:lnTo>
                      <a:pt x="37" y="432"/>
                    </a:lnTo>
                    <a:lnTo>
                      <a:pt x="19" y="414"/>
                    </a:lnTo>
                    <a:lnTo>
                      <a:pt x="0" y="407"/>
                    </a:lnTo>
                    <a:lnTo>
                      <a:pt x="0" y="370"/>
                    </a:lnTo>
                    <a:lnTo>
                      <a:pt x="0" y="344"/>
                    </a:lnTo>
                    <a:lnTo>
                      <a:pt x="0" y="319"/>
                    </a:lnTo>
                    <a:lnTo>
                      <a:pt x="0" y="290"/>
                    </a:lnTo>
                    <a:lnTo>
                      <a:pt x="0" y="257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66"/>
                    </a:lnTo>
                    <a:lnTo>
                      <a:pt x="37" y="153"/>
                    </a:lnTo>
                    <a:lnTo>
                      <a:pt x="66" y="135"/>
                    </a:lnTo>
                    <a:lnTo>
                      <a:pt x="98" y="105"/>
                    </a:lnTo>
                    <a:lnTo>
                      <a:pt x="127" y="90"/>
                    </a:lnTo>
                    <a:lnTo>
                      <a:pt x="160" y="62"/>
                    </a:lnTo>
                    <a:lnTo>
                      <a:pt x="189" y="44"/>
                    </a:lnTo>
                    <a:lnTo>
                      <a:pt x="222" y="26"/>
                    </a:lnTo>
                    <a:lnTo>
                      <a:pt x="251" y="0"/>
                    </a:lnTo>
                    <a:lnTo>
                      <a:pt x="284" y="11"/>
                    </a:lnTo>
                    <a:lnTo>
                      <a:pt x="312" y="18"/>
                    </a:lnTo>
                    <a:lnTo>
                      <a:pt x="345" y="26"/>
                    </a:lnTo>
                    <a:lnTo>
                      <a:pt x="381" y="36"/>
                    </a:lnTo>
                    <a:lnTo>
                      <a:pt x="406" y="44"/>
                    </a:lnTo>
                    <a:lnTo>
                      <a:pt x="443" y="44"/>
                    </a:lnTo>
                    <a:lnTo>
                      <a:pt x="479" y="54"/>
                    </a:lnTo>
                    <a:lnTo>
                      <a:pt x="505" y="62"/>
                    </a:lnTo>
                    <a:lnTo>
                      <a:pt x="530" y="80"/>
                    </a:lnTo>
                    <a:lnTo>
                      <a:pt x="559" y="90"/>
                    </a:lnTo>
                    <a:lnTo>
                      <a:pt x="578" y="105"/>
                    </a:lnTo>
                    <a:lnTo>
                      <a:pt x="602" y="123"/>
                    </a:lnTo>
                    <a:lnTo>
                      <a:pt x="629" y="141"/>
                    </a:lnTo>
                    <a:lnTo>
                      <a:pt x="647" y="153"/>
                    </a:lnTo>
                    <a:lnTo>
                      <a:pt x="672" y="166"/>
                    </a:lnTo>
                    <a:lnTo>
                      <a:pt x="701" y="184"/>
                    </a:lnTo>
                    <a:lnTo>
                      <a:pt x="708" y="203"/>
                    </a:lnTo>
                    <a:lnTo>
                      <a:pt x="715" y="221"/>
                    </a:lnTo>
                    <a:lnTo>
                      <a:pt x="726" y="239"/>
                    </a:lnTo>
                    <a:lnTo>
                      <a:pt x="733" y="247"/>
                    </a:lnTo>
                    <a:lnTo>
                      <a:pt x="744" y="265"/>
                    </a:lnTo>
                    <a:lnTo>
                      <a:pt x="751" y="283"/>
                    </a:lnTo>
                    <a:lnTo>
                      <a:pt x="762" y="301"/>
                    </a:lnTo>
                    <a:lnTo>
                      <a:pt x="769" y="319"/>
                    </a:lnTo>
                    <a:lnTo>
                      <a:pt x="762" y="338"/>
                    </a:lnTo>
                    <a:lnTo>
                      <a:pt x="751" y="344"/>
                    </a:lnTo>
                    <a:lnTo>
                      <a:pt x="744" y="362"/>
                    </a:lnTo>
                    <a:lnTo>
                      <a:pt x="733" y="381"/>
                    </a:lnTo>
                    <a:lnTo>
                      <a:pt x="715" y="389"/>
                    </a:lnTo>
                    <a:lnTo>
                      <a:pt x="708" y="407"/>
                    </a:lnTo>
                    <a:lnTo>
                      <a:pt x="701" y="425"/>
                    </a:lnTo>
                    <a:lnTo>
                      <a:pt x="690" y="432"/>
                    </a:lnTo>
                    <a:lnTo>
                      <a:pt x="683" y="450"/>
                    </a:lnTo>
                    <a:lnTo>
                      <a:pt x="683" y="468"/>
                    </a:lnTo>
                    <a:lnTo>
                      <a:pt x="683" y="486"/>
                    </a:lnTo>
                    <a:lnTo>
                      <a:pt x="672" y="504"/>
                    </a:lnTo>
                    <a:lnTo>
                      <a:pt x="672" y="522"/>
                    </a:lnTo>
                    <a:lnTo>
                      <a:pt x="665" y="540"/>
                    </a:lnTo>
                    <a:lnTo>
                      <a:pt x="665" y="547"/>
                    </a:lnTo>
                    <a:lnTo>
                      <a:pt x="653" y="56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4" name="Freeform 772"/>
              <p:cNvSpPr>
                <a:spLocks/>
              </p:cNvSpPr>
              <p:nvPr/>
            </p:nvSpPr>
            <p:spPr bwMode="auto">
              <a:xfrm>
                <a:off x="3276" y="1508"/>
                <a:ext cx="166" cy="130"/>
              </a:xfrm>
              <a:custGeom>
                <a:avLst/>
                <a:gdLst>
                  <a:gd name="T0" fmla="*/ 36 w 664"/>
                  <a:gd name="T1" fmla="*/ 31 h 519"/>
                  <a:gd name="T2" fmla="*/ 35 w 664"/>
                  <a:gd name="T3" fmla="*/ 31 h 519"/>
                  <a:gd name="T4" fmla="*/ 35 w 664"/>
                  <a:gd name="T5" fmla="*/ 33 h 519"/>
                  <a:gd name="T6" fmla="*/ 32 w 664"/>
                  <a:gd name="T7" fmla="*/ 33 h 519"/>
                  <a:gd name="T8" fmla="*/ 28 w 664"/>
                  <a:gd name="T9" fmla="*/ 33 h 519"/>
                  <a:gd name="T10" fmla="*/ 25 w 664"/>
                  <a:gd name="T11" fmla="*/ 33 h 519"/>
                  <a:gd name="T12" fmla="*/ 22 w 664"/>
                  <a:gd name="T13" fmla="*/ 33 h 519"/>
                  <a:gd name="T14" fmla="*/ 18 w 664"/>
                  <a:gd name="T15" fmla="*/ 31 h 519"/>
                  <a:gd name="T16" fmla="*/ 14 w 664"/>
                  <a:gd name="T17" fmla="*/ 30 h 519"/>
                  <a:gd name="T18" fmla="*/ 11 w 664"/>
                  <a:gd name="T19" fmla="*/ 29 h 519"/>
                  <a:gd name="T20" fmla="*/ 8 w 664"/>
                  <a:gd name="T21" fmla="*/ 28 h 519"/>
                  <a:gd name="T22" fmla="*/ 6 w 664"/>
                  <a:gd name="T23" fmla="*/ 26 h 519"/>
                  <a:gd name="T24" fmla="*/ 4 w 664"/>
                  <a:gd name="T25" fmla="*/ 25 h 519"/>
                  <a:gd name="T26" fmla="*/ 2 w 664"/>
                  <a:gd name="T27" fmla="*/ 23 h 519"/>
                  <a:gd name="T28" fmla="*/ 0 w 664"/>
                  <a:gd name="T29" fmla="*/ 22 h 519"/>
                  <a:gd name="T30" fmla="*/ 0 w 664"/>
                  <a:gd name="T31" fmla="*/ 18 h 519"/>
                  <a:gd name="T32" fmla="*/ 0 w 664"/>
                  <a:gd name="T33" fmla="*/ 16 h 519"/>
                  <a:gd name="T34" fmla="*/ 0 w 664"/>
                  <a:gd name="T35" fmla="*/ 12 h 519"/>
                  <a:gd name="T36" fmla="*/ 0 w 664"/>
                  <a:gd name="T37" fmla="*/ 9 h 519"/>
                  <a:gd name="T38" fmla="*/ 4 w 664"/>
                  <a:gd name="T39" fmla="*/ 7 h 519"/>
                  <a:gd name="T40" fmla="*/ 7 w 664"/>
                  <a:gd name="T41" fmla="*/ 4 h 519"/>
                  <a:gd name="T42" fmla="*/ 10 w 664"/>
                  <a:gd name="T43" fmla="*/ 2 h 519"/>
                  <a:gd name="T44" fmla="*/ 14 w 664"/>
                  <a:gd name="T45" fmla="*/ 0 h 519"/>
                  <a:gd name="T46" fmla="*/ 17 w 664"/>
                  <a:gd name="T47" fmla="*/ 1 h 519"/>
                  <a:gd name="T48" fmla="*/ 21 w 664"/>
                  <a:gd name="T49" fmla="*/ 2 h 519"/>
                  <a:gd name="T50" fmla="*/ 24 w 664"/>
                  <a:gd name="T51" fmla="*/ 3 h 519"/>
                  <a:gd name="T52" fmla="*/ 27 w 664"/>
                  <a:gd name="T53" fmla="*/ 3 h 519"/>
                  <a:gd name="T54" fmla="*/ 30 w 664"/>
                  <a:gd name="T55" fmla="*/ 5 h 519"/>
                  <a:gd name="T56" fmla="*/ 33 w 664"/>
                  <a:gd name="T57" fmla="*/ 7 h 519"/>
                  <a:gd name="T58" fmla="*/ 35 w 664"/>
                  <a:gd name="T59" fmla="*/ 8 h 519"/>
                  <a:gd name="T60" fmla="*/ 38 w 664"/>
                  <a:gd name="T61" fmla="*/ 10 h 519"/>
                  <a:gd name="T62" fmla="*/ 39 w 664"/>
                  <a:gd name="T63" fmla="*/ 12 h 519"/>
                  <a:gd name="T64" fmla="*/ 39 w 664"/>
                  <a:gd name="T65" fmla="*/ 13 h 519"/>
                  <a:gd name="T66" fmla="*/ 41 w 664"/>
                  <a:gd name="T67" fmla="*/ 16 h 519"/>
                  <a:gd name="T68" fmla="*/ 42 w 664"/>
                  <a:gd name="T69" fmla="*/ 17 h 519"/>
                  <a:gd name="T70" fmla="*/ 41 w 664"/>
                  <a:gd name="T71" fmla="*/ 19 h 519"/>
                  <a:gd name="T72" fmla="*/ 39 w 664"/>
                  <a:gd name="T73" fmla="*/ 21 h 519"/>
                  <a:gd name="T74" fmla="*/ 38 w 664"/>
                  <a:gd name="T75" fmla="*/ 22 h 519"/>
                  <a:gd name="T76" fmla="*/ 37 w 664"/>
                  <a:gd name="T77" fmla="*/ 23 h 519"/>
                  <a:gd name="T78" fmla="*/ 37 w 664"/>
                  <a:gd name="T79" fmla="*/ 25 h 519"/>
                  <a:gd name="T80" fmla="*/ 37 w 664"/>
                  <a:gd name="T81" fmla="*/ 27 h 519"/>
                  <a:gd name="T82" fmla="*/ 36 w 664"/>
                  <a:gd name="T83" fmla="*/ 29 h 519"/>
                  <a:gd name="T84" fmla="*/ 36 w 664"/>
                  <a:gd name="T85" fmla="*/ 30 h 5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64" h="519">
                    <a:moveTo>
                      <a:pt x="567" y="483"/>
                    </a:moveTo>
                    <a:lnTo>
                      <a:pt x="567" y="493"/>
                    </a:lnTo>
                    <a:lnTo>
                      <a:pt x="567" y="501"/>
                    </a:lnTo>
                    <a:lnTo>
                      <a:pt x="555" y="501"/>
                    </a:lnTo>
                    <a:lnTo>
                      <a:pt x="555" y="512"/>
                    </a:lnTo>
                    <a:lnTo>
                      <a:pt x="555" y="519"/>
                    </a:lnTo>
                    <a:lnTo>
                      <a:pt x="531" y="519"/>
                    </a:lnTo>
                    <a:lnTo>
                      <a:pt x="504" y="519"/>
                    </a:lnTo>
                    <a:lnTo>
                      <a:pt x="480" y="519"/>
                    </a:lnTo>
                    <a:lnTo>
                      <a:pt x="450" y="519"/>
                    </a:lnTo>
                    <a:lnTo>
                      <a:pt x="425" y="519"/>
                    </a:lnTo>
                    <a:lnTo>
                      <a:pt x="399" y="519"/>
                    </a:lnTo>
                    <a:lnTo>
                      <a:pt x="371" y="519"/>
                    </a:lnTo>
                    <a:lnTo>
                      <a:pt x="345" y="519"/>
                    </a:lnTo>
                    <a:lnTo>
                      <a:pt x="308" y="512"/>
                    </a:lnTo>
                    <a:lnTo>
                      <a:pt x="283" y="501"/>
                    </a:lnTo>
                    <a:lnTo>
                      <a:pt x="258" y="493"/>
                    </a:lnTo>
                    <a:lnTo>
                      <a:pt x="229" y="483"/>
                    </a:lnTo>
                    <a:lnTo>
                      <a:pt x="204" y="475"/>
                    </a:lnTo>
                    <a:lnTo>
                      <a:pt x="178" y="468"/>
                    </a:lnTo>
                    <a:lnTo>
                      <a:pt x="153" y="457"/>
                    </a:lnTo>
                    <a:lnTo>
                      <a:pt x="124" y="450"/>
                    </a:lnTo>
                    <a:lnTo>
                      <a:pt x="105" y="439"/>
                    </a:lnTo>
                    <a:lnTo>
                      <a:pt x="91" y="421"/>
                    </a:lnTo>
                    <a:lnTo>
                      <a:pt x="80" y="414"/>
                    </a:lnTo>
                    <a:lnTo>
                      <a:pt x="62" y="396"/>
                    </a:lnTo>
                    <a:lnTo>
                      <a:pt x="44" y="389"/>
                    </a:lnTo>
                    <a:lnTo>
                      <a:pt x="36" y="371"/>
                    </a:lnTo>
                    <a:lnTo>
                      <a:pt x="18" y="360"/>
                    </a:lnTo>
                    <a:lnTo>
                      <a:pt x="0" y="342"/>
                    </a:lnTo>
                    <a:lnTo>
                      <a:pt x="0" y="317"/>
                    </a:lnTo>
                    <a:lnTo>
                      <a:pt x="0" y="290"/>
                    </a:lnTo>
                    <a:lnTo>
                      <a:pt x="0" y="272"/>
                    </a:lnTo>
                    <a:lnTo>
                      <a:pt x="0" y="247"/>
                    </a:lnTo>
                    <a:lnTo>
                      <a:pt x="0" y="218"/>
                    </a:lnTo>
                    <a:lnTo>
                      <a:pt x="0" y="193"/>
                    </a:lnTo>
                    <a:lnTo>
                      <a:pt x="0" y="167"/>
                    </a:lnTo>
                    <a:lnTo>
                      <a:pt x="0" y="149"/>
                    </a:lnTo>
                    <a:lnTo>
                      <a:pt x="29" y="131"/>
                    </a:lnTo>
                    <a:lnTo>
                      <a:pt x="54" y="112"/>
                    </a:lnTo>
                    <a:lnTo>
                      <a:pt x="80" y="94"/>
                    </a:lnTo>
                    <a:lnTo>
                      <a:pt x="105" y="69"/>
                    </a:lnTo>
                    <a:lnTo>
                      <a:pt x="135" y="51"/>
                    </a:lnTo>
                    <a:lnTo>
                      <a:pt x="160" y="33"/>
                    </a:lnTo>
                    <a:lnTo>
                      <a:pt x="186" y="18"/>
                    </a:lnTo>
                    <a:lnTo>
                      <a:pt x="214" y="0"/>
                    </a:lnTo>
                    <a:lnTo>
                      <a:pt x="240" y="8"/>
                    </a:lnTo>
                    <a:lnTo>
                      <a:pt x="277" y="18"/>
                    </a:lnTo>
                    <a:lnTo>
                      <a:pt x="302" y="18"/>
                    </a:lnTo>
                    <a:lnTo>
                      <a:pt x="326" y="26"/>
                    </a:lnTo>
                    <a:lnTo>
                      <a:pt x="356" y="33"/>
                    </a:lnTo>
                    <a:lnTo>
                      <a:pt x="381" y="44"/>
                    </a:lnTo>
                    <a:lnTo>
                      <a:pt x="407" y="44"/>
                    </a:lnTo>
                    <a:lnTo>
                      <a:pt x="432" y="51"/>
                    </a:lnTo>
                    <a:lnTo>
                      <a:pt x="461" y="69"/>
                    </a:lnTo>
                    <a:lnTo>
                      <a:pt x="480" y="81"/>
                    </a:lnTo>
                    <a:lnTo>
                      <a:pt x="494" y="88"/>
                    </a:lnTo>
                    <a:lnTo>
                      <a:pt x="523" y="106"/>
                    </a:lnTo>
                    <a:lnTo>
                      <a:pt x="541" y="112"/>
                    </a:lnTo>
                    <a:lnTo>
                      <a:pt x="555" y="131"/>
                    </a:lnTo>
                    <a:lnTo>
                      <a:pt x="574" y="142"/>
                    </a:lnTo>
                    <a:lnTo>
                      <a:pt x="603" y="157"/>
                    </a:lnTo>
                    <a:lnTo>
                      <a:pt x="610" y="167"/>
                    </a:lnTo>
                    <a:lnTo>
                      <a:pt x="617" y="185"/>
                    </a:lnTo>
                    <a:lnTo>
                      <a:pt x="617" y="203"/>
                    </a:lnTo>
                    <a:lnTo>
                      <a:pt x="628" y="211"/>
                    </a:lnTo>
                    <a:lnTo>
                      <a:pt x="635" y="229"/>
                    </a:lnTo>
                    <a:lnTo>
                      <a:pt x="646" y="247"/>
                    </a:lnTo>
                    <a:lnTo>
                      <a:pt x="653" y="254"/>
                    </a:lnTo>
                    <a:lnTo>
                      <a:pt x="664" y="272"/>
                    </a:lnTo>
                    <a:lnTo>
                      <a:pt x="653" y="280"/>
                    </a:lnTo>
                    <a:lnTo>
                      <a:pt x="646" y="298"/>
                    </a:lnTo>
                    <a:lnTo>
                      <a:pt x="635" y="309"/>
                    </a:lnTo>
                    <a:lnTo>
                      <a:pt x="628" y="327"/>
                    </a:lnTo>
                    <a:lnTo>
                      <a:pt x="617" y="335"/>
                    </a:lnTo>
                    <a:lnTo>
                      <a:pt x="610" y="342"/>
                    </a:lnTo>
                    <a:lnTo>
                      <a:pt x="603" y="360"/>
                    </a:lnTo>
                    <a:lnTo>
                      <a:pt x="592" y="371"/>
                    </a:lnTo>
                    <a:lnTo>
                      <a:pt x="592" y="389"/>
                    </a:lnTo>
                    <a:lnTo>
                      <a:pt x="585" y="396"/>
                    </a:lnTo>
                    <a:lnTo>
                      <a:pt x="585" y="414"/>
                    </a:lnTo>
                    <a:lnTo>
                      <a:pt x="585" y="432"/>
                    </a:lnTo>
                    <a:lnTo>
                      <a:pt x="574" y="439"/>
                    </a:lnTo>
                    <a:lnTo>
                      <a:pt x="574" y="457"/>
                    </a:lnTo>
                    <a:lnTo>
                      <a:pt x="567" y="475"/>
                    </a:lnTo>
                    <a:lnTo>
                      <a:pt x="567" y="48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5" name="Freeform 773"/>
              <p:cNvSpPr>
                <a:spLocks/>
              </p:cNvSpPr>
              <p:nvPr/>
            </p:nvSpPr>
            <p:spPr bwMode="auto">
              <a:xfrm>
                <a:off x="3302" y="1526"/>
                <a:ext cx="137" cy="108"/>
              </a:xfrm>
              <a:custGeom>
                <a:avLst/>
                <a:gdLst>
                  <a:gd name="T0" fmla="*/ 29 w 548"/>
                  <a:gd name="T1" fmla="*/ 26 h 432"/>
                  <a:gd name="T2" fmla="*/ 29 w 548"/>
                  <a:gd name="T3" fmla="*/ 27 h 432"/>
                  <a:gd name="T4" fmla="*/ 26 w 548"/>
                  <a:gd name="T5" fmla="*/ 27 h 432"/>
                  <a:gd name="T6" fmla="*/ 24 w 548"/>
                  <a:gd name="T7" fmla="*/ 27 h 432"/>
                  <a:gd name="T8" fmla="*/ 21 w 548"/>
                  <a:gd name="T9" fmla="*/ 27 h 432"/>
                  <a:gd name="T10" fmla="*/ 18 w 548"/>
                  <a:gd name="T11" fmla="*/ 27 h 432"/>
                  <a:gd name="T12" fmla="*/ 15 w 548"/>
                  <a:gd name="T13" fmla="*/ 26 h 432"/>
                  <a:gd name="T14" fmla="*/ 12 w 548"/>
                  <a:gd name="T15" fmla="*/ 26 h 432"/>
                  <a:gd name="T16" fmla="*/ 9 w 548"/>
                  <a:gd name="T17" fmla="*/ 24 h 432"/>
                  <a:gd name="T18" fmla="*/ 6 w 548"/>
                  <a:gd name="T19" fmla="*/ 24 h 432"/>
                  <a:gd name="T20" fmla="*/ 5 w 548"/>
                  <a:gd name="T21" fmla="*/ 22 h 432"/>
                  <a:gd name="T22" fmla="*/ 3 w 548"/>
                  <a:gd name="T23" fmla="*/ 21 h 432"/>
                  <a:gd name="T24" fmla="*/ 1 w 548"/>
                  <a:gd name="T25" fmla="*/ 19 h 432"/>
                  <a:gd name="T26" fmla="*/ 0 w 548"/>
                  <a:gd name="T27" fmla="*/ 18 h 432"/>
                  <a:gd name="T28" fmla="*/ 0 w 548"/>
                  <a:gd name="T29" fmla="*/ 16 h 432"/>
                  <a:gd name="T30" fmla="*/ 0 w 548"/>
                  <a:gd name="T31" fmla="*/ 13 h 432"/>
                  <a:gd name="T32" fmla="*/ 0 w 548"/>
                  <a:gd name="T33" fmla="*/ 11 h 432"/>
                  <a:gd name="T34" fmla="*/ 0 w 548"/>
                  <a:gd name="T35" fmla="*/ 8 h 432"/>
                  <a:gd name="T36" fmla="*/ 3 w 548"/>
                  <a:gd name="T37" fmla="*/ 6 h 432"/>
                  <a:gd name="T38" fmla="*/ 6 w 548"/>
                  <a:gd name="T39" fmla="*/ 4 h 432"/>
                  <a:gd name="T40" fmla="*/ 9 w 548"/>
                  <a:gd name="T41" fmla="*/ 2 h 432"/>
                  <a:gd name="T42" fmla="*/ 11 w 548"/>
                  <a:gd name="T43" fmla="*/ 0 h 432"/>
                  <a:gd name="T44" fmla="*/ 14 w 548"/>
                  <a:gd name="T45" fmla="*/ 1 h 432"/>
                  <a:gd name="T46" fmla="*/ 17 w 548"/>
                  <a:gd name="T47" fmla="*/ 2 h 432"/>
                  <a:gd name="T48" fmla="*/ 20 w 548"/>
                  <a:gd name="T49" fmla="*/ 2 h 432"/>
                  <a:gd name="T50" fmla="*/ 22 w 548"/>
                  <a:gd name="T51" fmla="*/ 3 h 432"/>
                  <a:gd name="T52" fmla="*/ 24 w 548"/>
                  <a:gd name="T53" fmla="*/ 5 h 432"/>
                  <a:gd name="T54" fmla="*/ 27 w 548"/>
                  <a:gd name="T55" fmla="*/ 6 h 432"/>
                  <a:gd name="T56" fmla="*/ 29 w 548"/>
                  <a:gd name="T57" fmla="*/ 7 h 432"/>
                  <a:gd name="T58" fmla="*/ 31 w 548"/>
                  <a:gd name="T59" fmla="*/ 9 h 432"/>
                  <a:gd name="T60" fmla="*/ 32 w 548"/>
                  <a:gd name="T61" fmla="*/ 10 h 432"/>
                  <a:gd name="T62" fmla="*/ 33 w 548"/>
                  <a:gd name="T63" fmla="*/ 11 h 432"/>
                  <a:gd name="T64" fmla="*/ 33 w 548"/>
                  <a:gd name="T65" fmla="*/ 13 h 432"/>
                  <a:gd name="T66" fmla="*/ 34 w 548"/>
                  <a:gd name="T67" fmla="*/ 14 h 432"/>
                  <a:gd name="T68" fmla="*/ 33 w 548"/>
                  <a:gd name="T69" fmla="*/ 16 h 432"/>
                  <a:gd name="T70" fmla="*/ 33 w 548"/>
                  <a:gd name="T71" fmla="*/ 17 h 432"/>
                  <a:gd name="T72" fmla="*/ 32 w 548"/>
                  <a:gd name="T73" fmla="*/ 18 h 432"/>
                  <a:gd name="T74" fmla="*/ 31 w 548"/>
                  <a:gd name="T75" fmla="*/ 19 h 432"/>
                  <a:gd name="T76" fmla="*/ 31 w 548"/>
                  <a:gd name="T77" fmla="*/ 21 h 432"/>
                  <a:gd name="T78" fmla="*/ 30 w 548"/>
                  <a:gd name="T79" fmla="*/ 23 h 432"/>
                  <a:gd name="T80" fmla="*/ 29 w 548"/>
                  <a:gd name="T81" fmla="*/ 24 h 432"/>
                  <a:gd name="T82" fmla="*/ 29 w 548"/>
                  <a:gd name="T83" fmla="*/ 26 h 4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48" h="432">
                    <a:moveTo>
                      <a:pt x="469" y="406"/>
                    </a:moveTo>
                    <a:lnTo>
                      <a:pt x="462" y="414"/>
                    </a:lnTo>
                    <a:lnTo>
                      <a:pt x="462" y="424"/>
                    </a:lnTo>
                    <a:lnTo>
                      <a:pt x="462" y="432"/>
                    </a:lnTo>
                    <a:lnTo>
                      <a:pt x="436" y="432"/>
                    </a:lnTo>
                    <a:lnTo>
                      <a:pt x="418" y="432"/>
                    </a:lnTo>
                    <a:lnTo>
                      <a:pt x="389" y="432"/>
                    </a:lnTo>
                    <a:lnTo>
                      <a:pt x="375" y="432"/>
                    </a:lnTo>
                    <a:lnTo>
                      <a:pt x="345" y="432"/>
                    </a:lnTo>
                    <a:lnTo>
                      <a:pt x="327" y="432"/>
                    </a:lnTo>
                    <a:lnTo>
                      <a:pt x="302" y="432"/>
                    </a:lnTo>
                    <a:lnTo>
                      <a:pt x="284" y="432"/>
                    </a:lnTo>
                    <a:lnTo>
                      <a:pt x="258" y="424"/>
                    </a:lnTo>
                    <a:lnTo>
                      <a:pt x="233" y="414"/>
                    </a:lnTo>
                    <a:lnTo>
                      <a:pt x="215" y="414"/>
                    </a:lnTo>
                    <a:lnTo>
                      <a:pt x="185" y="406"/>
                    </a:lnTo>
                    <a:lnTo>
                      <a:pt x="160" y="399"/>
                    </a:lnTo>
                    <a:lnTo>
                      <a:pt x="142" y="388"/>
                    </a:lnTo>
                    <a:lnTo>
                      <a:pt x="117" y="388"/>
                    </a:lnTo>
                    <a:lnTo>
                      <a:pt x="99" y="381"/>
                    </a:lnTo>
                    <a:lnTo>
                      <a:pt x="81" y="370"/>
                    </a:lnTo>
                    <a:lnTo>
                      <a:pt x="73" y="352"/>
                    </a:lnTo>
                    <a:lnTo>
                      <a:pt x="55" y="345"/>
                    </a:lnTo>
                    <a:lnTo>
                      <a:pt x="48" y="338"/>
                    </a:lnTo>
                    <a:lnTo>
                      <a:pt x="37" y="320"/>
                    </a:lnTo>
                    <a:lnTo>
                      <a:pt x="19" y="309"/>
                    </a:lnTo>
                    <a:lnTo>
                      <a:pt x="12" y="302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0" y="124"/>
                    </a:lnTo>
                    <a:lnTo>
                      <a:pt x="19" y="106"/>
                    </a:lnTo>
                    <a:lnTo>
                      <a:pt x="48" y="88"/>
                    </a:lnTo>
                    <a:lnTo>
                      <a:pt x="63" y="80"/>
                    </a:lnTo>
                    <a:lnTo>
                      <a:pt x="91" y="62"/>
                    </a:lnTo>
                    <a:lnTo>
                      <a:pt x="109" y="43"/>
                    </a:lnTo>
                    <a:lnTo>
                      <a:pt x="135" y="37"/>
                    </a:lnTo>
                    <a:lnTo>
                      <a:pt x="153" y="19"/>
                    </a:lnTo>
                    <a:lnTo>
                      <a:pt x="178" y="0"/>
                    </a:lnTo>
                    <a:lnTo>
                      <a:pt x="197" y="12"/>
                    </a:lnTo>
                    <a:lnTo>
                      <a:pt x="221" y="12"/>
                    </a:lnTo>
                    <a:lnTo>
                      <a:pt x="240" y="19"/>
                    </a:lnTo>
                    <a:lnTo>
                      <a:pt x="266" y="25"/>
                    </a:lnTo>
                    <a:lnTo>
                      <a:pt x="294" y="25"/>
                    </a:lnTo>
                    <a:lnTo>
                      <a:pt x="312" y="37"/>
                    </a:lnTo>
                    <a:lnTo>
                      <a:pt x="338" y="37"/>
                    </a:lnTo>
                    <a:lnTo>
                      <a:pt x="356" y="43"/>
                    </a:lnTo>
                    <a:lnTo>
                      <a:pt x="375" y="55"/>
                    </a:lnTo>
                    <a:lnTo>
                      <a:pt x="389" y="73"/>
                    </a:lnTo>
                    <a:lnTo>
                      <a:pt x="407" y="80"/>
                    </a:lnTo>
                    <a:lnTo>
                      <a:pt x="426" y="88"/>
                    </a:lnTo>
                    <a:lnTo>
                      <a:pt x="444" y="98"/>
                    </a:lnTo>
                    <a:lnTo>
                      <a:pt x="462" y="106"/>
                    </a:lnTo>
                    <a:lnTo>
                      <a:pt x="480" y="124"/>
                    </a:lnTo>
                    <a:lnTo>
                      <a:pt x="498" y="134"/>
                    </a:lnTo>
                    <a:lnTo>
                      <a:pt x="505" y="142"/>
                    </a:lnTo>
                    <a:lnTo>
                      <a:pt x="505" y="160"/>
                    </a:lnTo>
                    <a:lnTo>
                      <a:pt x="512" y="167"/>
                    </a:lnTo>
                    <a:lnTo>
                      <a:pt x="523" y="178"/>
                    </a:lnTo>
                    <a:lnTo>
                      <a:pt x="530" y="197"/>
                    </a:lnTo>
                    <a:lnTo>
                      <a:pt x="530" y="203"/>
                    </a:lnTo>
                    <a:lnTo>
                      <a:pt x="541" y="211"/>
                    </a:lnTo>
                    <a:lnTo>
                      <a:pt x="548" y="229"/>
                    </a:lnTo>
                    <a:lnTo>
                      <a:pt x="541" y="240"/>
                    </a:lnTo>
                    <a:lnTo>
                      <a:pt x="530" y="248"/>
                    </a:lnTo>
                    <a:lnTo>
                      <a:pt x="523" y="258"/>
                    </a:lnTo>
                    <a:lnTo>
                      <a:pt x="523" y="266"/>
                    </a:lnTo>
                    <a:lnTo>
                      <a:pt x="512" y="284"/>
                    </a:lnTo>
                    <a:lnTo>
                      <a:pt x="505" y="291"/>
                    </a:lnTo>
                    <a:lnTo>
                      <a:pt x="498" y="302"/>
                    </a:lnTo>
                    <a:lnTo>
                      <a:pt x="487" y="309"/>
                    </a:lnTo>
                    <a:lnTo>
                      <a:pt x="487" y="327"/>
                    </a:lnTo>
                    <a:lnTo>
                      <a:pt x="487" y="338"/>
                    </a:lnTo>
                    <a:lnTo>
                      <a:pt x="480" y="345"/>
                    </a:lnTo>
                    <a:lnTo>
                      <a:pt x="480" y="363"/>
                    </a:lnTo>
                    <a:lnTo>
                      <a:pt x="480" y="370"/>
                    </a:lnTo>
                    <a:lnTo>
                      <a:pt x="469" y="381"/>
                    </a:lnTo>
                    <a:lnTo>
                      <a:pt x="469" y="399"/>
                    </a:lnTo>
                    <a:lnTo>
                      <a:pt x="469" y="40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6" name="Freeform 774"/>
              <p:cNvSpPr>
                <a:spLocks/>
              </p:cNvSpPr>
              <p:nvPr/>
            </p:nvSpPr>
            <p:spPr bwMode="auto">
              <a:xfrm>
                <a:off x="3327" y="1544"/>
                <a:ext cx="110" cy="85"/>
              </a:xfrm>
              <a:custGeom>
                <a:avLst/>
                <a:gdLst>
                  <a:gd name="T0" fmla="*/ 23 w 442"/>
                  <a:gd name="T1" fmla="*/ 21 h 341"/>
                  <a:gd name="T2" fmla="*/ 22 w 442"/>
                  <a:gd name="T3" fmla="*/ 21 h 341"/>
                  <a:gd name="T4" fmla="*/ 20 w 442"/>
                  <a:gd name="T5" fmla="*/ 21 h 341"/>
                  <a:gd name="T6" fmla="*/ 17 w 442"/>
                  <a:gd name="T7" fmla="*/ 21 h 341"/>
                  <a:gd name="T8" fmla="*/ 15 w 442"/>
                  <a:gd name="T9" fmla="*/ 21 h 341"/>
                  <a:gd name="T10" fmla="*/ 13 w 442"/>
                  <a:gd name="T11" fmla="*/ 21 h 341"/>
                  <a:gd name="T12" fmla="*/ 10 w 442"/>
                  <a:gd name="T13" fmla="*/ 20 h 341"/>
                  <a:gd name="T14" fmla="*/ 8 w 442"/>
                  <a:gd name="T15" fmla="*/ 20 h 341"/>
                  <a:gd name="T16" fmla="*/ 6 w 442"/>
                  <a:gd name="T17" fmla="*/ 19 h 341"/>
                  <a:gd name="T18" fmla="*/ 4 w 442"/>
                  <a:gd name="T19" fmla="*/ 18 h 341"/>
                  <a:gd name="T20" fmla="*/ 3 w 442"/>
                  <a:gd name="T21" fmla="*/ 17 h 341"/>
                  <a:gd name="T22" fmla="*/ 1 w 442"/>
                  <a:gd name="T23" fmla="*/ 16 h 341"/>
                  <a:gd name="T24" fmla="*/ 0 w 442"/>
                  <a:gd name="T25" fmla="*/ 15 h 341"/>
                  <a:gd name="T26" fmla="*/ 0 w 442"/>
                  <a:gd name="T27" fmla="*/ 13 h 341"/>
                  <a:gd name="T28" fmla="*/ 0 w 442"/>
                  <a:gd name="T29" fmla="*/ 11 h 341"/>
                  <a:gd name="T30" fmla="*/ 0 w 442"/>
                  <a:gd name="T31" fmla="*/ 9 h 341"/>
                  <a:gd name="T32" fmla="*/ 0 w 442"/>
                  <a:gd name="T33" fmla="*/ 7 h 341"/>
                  <a:gd name="T34" fmla="*/ 1 w 442"/>
                  <a:gd name="T35" fmla="*/ 5 h 341"/>
                  <a:gd name="T36" fmla="*/ 3 w 442"/>
                  <a:gd name="T37" fmla="*/ 4 h 341"/>
                  <a:gd name="T38" fmla="*/ 5 w 442"/>
                  <a:gd name="T39" fmla="*/ 2 h 341"/>
                  <a:gd name="T40" fmla="*/ 7 w 442"/>
                  <a:gd name="T41" fmla="*/ 1 h 341"/>
                  <a:gd name="T42" fmla="*/ 10 w 442"/>
                  <a:gd name="T43" fmla="*/ 0 h 341"/>
                  <a:gd name="T44" fmla="*/ 12 w 442"/>
                  <a:gd name="T45" fmla="*/ 1 h 341"/>
                  <a:gd name="T46" fmla="*/ 14 w 442"/>
                  <a:gd name="T47" fmla="*/ 1 h 341"/>
                  <a:gd name="T48" fmla="*/ 17 w 442"/>
                  <a:gd name="T49" fmla="*/ 2 h 341"/>
                  <a:gd name="T50" fmla="*/ 19 w 442"/>
                  <a:gd name="T51" fmla="*/ 3 h 341"/>
                  <a:gd name="T52" fmla="*/ 20 w 442"/>
                  <a:gd name="T53" fmla="*/ 4 h 341"/>
                  <a:gd name="T54" fmla="*/ 22 w 442"/>
                  <a:gd name="T55" fmla="*/ 5 h 341"/>
                  <a:gd name="T56" fmla="*/ 24 w 442"/>
                  <a:gd name="T57" fmla="*/ 6 h 341"/>
                  <a:gd name="T58" fmla="*/ 25 w 442"/>
                  <a:gd name="T59" fmla="*/ 7 h 341"/>
                  <a:gd name="T60" fmla="*/ 26 w 442"/>
                  <a:gd name="T61" fmla="*/ 8 h 341"/>
                  <a:gd name="T62" fmla="*/ 26 w 442"/>
                  <a:gd name="T63" fmla="*/ 9 h 341"/>
                  <a:gd name="T64" fmla="*/ 27 w 442"/>
                  <a:gd name="T65" fmla="*/ 11 h 341"/>
                  <a:gd name="T66" fmla="*/ 27 w 442"/>
                  <a:gd name="T67" fmla="*/ 12 h 341"/>
                  <a:gd name="T68" fmla="*/ 26 w 442"/>
                  <a:gd name="T69" fmla="*/ 13 h 341"/>
                  <a:gd name="T70" fmla="*/ 25 w 442"/>
                  <a:gd name="T71" fmla="*/ 14 h 341"/>
                  <a:gd name="T72" fmla="*/ 24 w 442"/>
                  <a:gd name="T73" fmla="*/ 15 h 341"/>
                  <a:gd name="T74" fmla="*/ 24 w 442"/>
                  <a:gd name="T75" fmla="*/ 16 h 341"/>
                  <a:gd name="T76" fmla="*/ 24 w 442"/>
                  <a:gd name="T77" fmla="*/ 17 h 341"/>
                  <a:gd name="T78" fmla="*/ 24 w 442"/>
                  <a:gd name="T79" fmla="*/ 19 h 341"/>
                  <a:gd name="T80" fmla="*/ 23 w 442"/>
                  <a:gd name="T81" fmla="*/ 20 h 3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42" h="341">
                    <a:moveTo>
                      <a:pt x="370" y="326"/>
                    </a:moveTo>
                    <a:lnTo>
                      <a:pt x="370" y="333"/>
                    </a:lnTo>
                    <a:lnTo>
                      <a:pt x="370" y="341"/>
                    </a:lnTo>
                    <a:lnTo>
                      <a:pt x="351" y="341"/>
                    </a:lnTo>
                    <a:lnTo>
                      <a:pt x="337" y="341"/>
                    </a:lnTo>
                    <a:lnTo>
                      <a:pt x="319" y="341"/>
                    </a:lnTo>
                    <a:lnTo>
                      <a:pt x="300" y="341"/>
                    </a:lnTo>
                    <a:lnTo>
                      <a:pt x="282" y="341"/>
                    </a:lnTo>
                    <a:lnTo>
                      <a:pt x="264" y="341"/>
                    </a:lnTo>
                    <a:lnTo>
                      <a:pt x="239" y="341"/>
                    </a:lnTo>
                    <a:lnTo>
                      <a:pt x="221" y="341"/>
                    </a:lnTo>
                    <a:lnTo>
                      <a:pt x="203" y="333"/>
                    </a:lnTo>
                    <a:lnTo>
                      <a:pt x="185" y="333"/>
                    </a:lnTo>
                    <a:lnTo>
                      <a:pt x="167" y="326"/>
                    </a:lnTo>
                    <a:lnTo>
                      <a:pt x="152" y="326"/>
                    </a:lnTo>
                    <a:lnTo>
                      <a:pt x="134" y="315"/>
                    </a:lnTo>
                    <a:lnTo>
                      <a:pt x="116" y="315"/>
                    </a:lnTo>
                    <a:lnTo>
                      <a:pt x="98" y="308"/>
                    </a:lnTo>
                    <a:lnTo>
                      <a:pt x="79" y="297"/>
                    </a:lnTo>
                    <a:lnTo>
                      <a:pt x="73" y="290"/>
                    </a:lnTo>
                    <a:lnTo>
                      <a:pt x="61" y="279"/>
                    </a:lnTo>
                    <a:lnTo>
                      <a:pt x="43" y="272"/>
                    </a:lnTo>
                    <a:lnTo>
                      <a:pt x="36" y="265"/>
                    </a:lnTo>
                    <a:lnTo>
                      <a:pt x="25" y="254"/>
                    </a:lnTo>
                    <a:lnTo>
                      <a:pt x="18" y="247"/>
                    </a:lnTo>
                    <a:lnTo>
                      <a:pt x="10" y="236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93"/>
                    </a:lnTo>
                    <a:lnTo>
                      <a:pt x="0" y="175"/>
                    </a:lnTo>
                    <a:lnTo>
                      <a:pt x="0" y="167"/>
                    </a:lnTo>
                    <a:lnTo>
                      <a:pt x="0" y="148"/>
                    </a:lnTo>
                    <a:lnTo>
                      <a:pt x="0" y="130"/>
                    </a:lnTo>
                    <a:lnTo>
                      <a:pt x="0" y="112"/>
                    </a:lnTo>
                    <a:lnTo>
                      <a:pt x="0" y="94"/>
                    </a:lnTo>
                    <a:lnTo>
                      <a:pt x="18" y="87"/>
                    </a:lnTo>
                    <a:lnTo>
                      <a:pt x="36" y="69"/>
                    </a:lnTo>
                    <a:lnTo>
                      <a:pt x="54" y="61"/>
                    </a:lnTo>
                    <a:lnTo>
                      <a:pt x="73" y="51"/>
                    </a:lnTo>
                    <a:lnTo>
                      <a:pt x="86" y="33"/>
                    </a:lnTo>
                    <a:lnTo>
                      <a:pt x="104" y="25"/>
                    </a:lnTo>
                    <a:lnTo>
                      <a:pt x="122" y="15"/>
                    </a:lnTo>
                    <a:lnTo>
                      <a:pt x="141" y="0"/>
                    </a:lnTo>
                    <a:lnTo>
                      <a:pt x="159" y="7"/>
                    </a:lnTo>
                    <a:lnTo>
                      <a:pt x="177" y="7"/>
                    </a:lnTo>
                    <a:lnTo>
                      <a:pt x="195" y="15"/>
                    </a:lnTo>
                    <a:lnTo>
                      <a:pt x="213" y="15"/>
                    </a:lnTo>
                    <a:lnTo>
                      <a:pt x="228" y="25"/>
                    </a:lnTo>
                    <a:lnTo>
                      <a:pt x="246" y="25"/>
                    </a:lnTo>
                    <a:lnTo>
                      <a:pt x="276" y="33"/>
                    </a:lnTo>
                    <a:lnTo>
                      <a:pt x="290" y="33"/>
                    </a:lnTo>
                    <a:lnTo>
                      <a:pt x="300" y="43"/>
                    </a:lnTo>
                    <a:lnTo>
                      <a:pt x="319" y="51"/>
                    </a:lnTo>
                    <a:lnTo>
                      <a:pt x="327" y="61"/>
                    </a:lnTo>
                    <a:lnTo>
                      <a:pt x="345" y="69"/>
                    </a:lnTo>
                    <a:lnTo>
                      <a:pt x="351" y="76"/>
                    </a:lnTo>
                    <a:lnTo>
                      <a:pt x="370" y="87"/>
                    </a:lnTo>
                    <a:lnTo>
                      <a:pt x="381" y="94"/>
                    </a:lnTo>
                    <a:lnTo>
                      <a:pt x="399" y="105"/>
                    </a:lnTo>
                    <a:lnTo>
                      <a:pt x="399" y="112"/>
                    </a:lnTo>
                    <a:lnTo>
                      <a:pt x="406" y="124"/>
                    </a:lnTo>
                    <a:lnTo>
                      <a:pt x="413" y="130"/>
                    </a:lnTo>
                    <a:lnTo>
                      <a:pt x="413" y="138"/>
                    </a:lnTo>
                    <a:lnTo>
                      <a:pt x="424" y="148"/>
                    </a:lnTo>
                    <a:lnTo>
                      <a:pt x="431" y="156"/>
                    </a:lnTo>
                    <a:lnTo>
                      <a:pt x="431" y="175"/>
                    </a:lnTo>
                    <a:lnTo>
                      <a:pt x="442" y="185"/>
                    </a:lnTo>
                    <a:lnTo>
                      <a:pt x="431" y="193"/>
                    </a:lnTo>
                    <a:lnTo>
                      <a:pt x="424" y="200"/>
                    </a:lnTo>
                    <a:lnTo>
                      <a:pt x="413" y="211"/>
                    </a:lnTo>
                    <a:lnTo>
                      <a:pt x="406" y="218"/>
                    </a:lnTo>
                    <a:lnTo>
                      <a:pt x="406" y="229"/>
                    </a:lnTo>
                    <a:lnTo>
                      <a:pt x="399" y="236"/>
                    </a:lnTo>
                    <a:lnTo>
                      <a:pt x="388" y="247"/>
                    </a:lnTo>
                    <a:lnTo>
                      <a:pt x="388" y="254"/>
                    </a:lnTo>
                    <a:lnTo>
                      <a:pt x="388" y="265"/>
                    </a:lnTo>
                    <a:lnTo>
                      <a:pt x="388" y="272"/>
                    </a:lnTo>
                    <a:lnTo>
                      <a:pt x="381" y="279"/>
                    </a:lnTo>
                    <a:lnTo>
                      <a:pt x="381" y="297"/>
                    </a:lnTo>
                    <a:lnTo>
                      <a:pt x="381" y="308"/>
                    </a:lnTo>
                    <a:lnTo>
                      <a:pt x="381" y="315"/>
                    </a:lnTo>
                    <a:lnTo>
                      <a:pt x="370" y="326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7" name="Freeform 775"/>
              <p:cNvSpPr>
                <a:spLocks/>
              </p:cNvSpPr>
              <p:nvPr/>
            </p:nvSpPr>
            <p:spPr bwMode="auto">
              <a:xfrm>
                <a:off x="3351" y="1561"/>
                <a:ext cx="83" cy="66"/>
              </a:xfrm>
              <a:custGeom>
                <a:avLst/>
                <a:gdLst>
                  <a:gd name="T0" fmla="*/ 18 w 333"/>
                  <a:gd name="T1" fmla="*/ 16 h 264"/>
                  <a:gd name="T2" fmla="*/ 18 w 333"/>
                  <a:gd name="T3" fmla="*/ 17 h 264"/>
                  <a:gd name="T4" fmla="*/ 10 w 333"/>
                  <a:gd name="T5" fmla="*/ 16 h 264"/>
                  <a:gd name="T6" fmla="*/ 4 w 333"/>
                  <a:gd name="T7" fmla="*/ 14 h 264"/>
                  <a:gd name="T8" fmla="*/ 0 w 333"/>
                  <a:gd name="T9" fmla="*/ 11 h 264"/>
                  <a:gd name="T10" fmla="*/ 0 w 333"/>
                  <a:gd name="T11" fmla="*/ 4 h 264"/>
                  <a:gd name="T12" fmla="*/ 6 w 333"/>
                  <a:gd name="T13" fmla="*/ 0 h 264"/>
                  <a:gd name="T14" fmla="*/ 14 w 333"/>
                  <a:gd name="T15" fmla="*/ 2 h 264"/>
                  <a:gd name="T16" fmla="*/ 19 w 333"/>
                  <a:gd name="T17" fmla="*/ 5 h 264"/>
                  <a:gd name="T18" fmla="*/ 21 w 333"/>
                  <a:gd name="T19" fmla="*/ 8 h 264"/>
                  <a:gd name="T20" fmla="*/ 19 w 333"/>
                  <a:gd name="T21" fmla="*/ 12 h 264"/>
                  <a:gd name="T22" fmla="*/ 18 w 333"/>
                  <a:gd name="T23" fmla="*/ 16 h 2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3" h="264">
                    <a:moveTo>
                      <a:pt x="283" y="246"/>
                    </a:moveTo>
                    <a:lnTo>
                      <a:pt x="283" y="264"/>
                    </a:lnTo>
                    <a:lnTo>
                      <a:pt x="166" y="257"/>
                    </a:lnTo>
                    <a:lnTo>
                      <a:pt x="61" y="228"/>
                    </a:lnTo>
                    <a:lnTo>
                      <a:pt x="0" y="178"/>
                    </a:lnTo>
                    <a:lnTo>
                      <a:pt x="0" y="69"/>
                    </a:lnTo>
                    <a:lnTo>
                      <a:pt x="105" y="0"/>
                    </a:lnTo>
                    <a:lnTo>
                      <a:pt x="221" y="25"/>
                    </a:lnTo>
                    <a:lnTo>
                      <a:pt x="301" y="79"/>
                    </a:lnTo>
                    <a:lnTo>
                      <a:pt x="333" y="131"/>
                    </a:lnTo>
                    <a:lnTo>
                      <a:pt x="301" y="185"/>
                    </a:lnTo>
                    <a:lnTo>
                      <a:pt x="283" y="24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8" name="Freeform 776"/>
              <p:cNvSpPr>
                <a:spLocks/>
              </p:cNvSpPr>
              <p:nvPr/>
            </p:nvSpPr>
            <p:spPr bwMode="auto">
              <a:xfrm>
                <a:off x="3417" y="1105"/>
                <a:ext cx="252" cy="342"/>
              </a:xfrm>
              <a:custGeom>
                <a:avLst/>
                <a:gdLst>
                  <a:gd name="T0" fmla="*/ 59 w 1004"/>
                  <a:gd name="T1" fmla="*/ 76 h 1368"/>
                  <a:gd name="T2" fmla="*/ 63 w 1004"/>
                  <a:gd name="T3" fmla="*/ 76 h 1368"/>
                  <a:gd name="T4" fmla="*/ 62 w 1004"/>
                  <a:gd name="T5" fmla="*/ 48 h 1368"/>
                  <a:gd name="T6" fmla="*/ 54 w 1004"/>
                  <a:gd name="T7" fmla="*/ 19 h 1368"/>
                  <a:gd name="T8" fmla="*/ 40 w 1004"/>
                  <a:gd name="T9" fmla="*/ 3 h 1368"/>
                  <a:gd name="T10" fmla="*/ 17 w 1004"/>
                  <a:gd name="T11" fmla="*/ 0 h 1368"/>
                  <a:gd name="T12" fmla="*/ 0 w 1004"/>
                  <a:gd name="T13" fmla="*/ 25 h 1368"/>
                  <a:gd name="T14" fmla="*/ 7 w 1004"/>
                  <a:gd name="T15" fmla="*/ 54 h 1368"/>
                  <a:gd name="T16" fmla="*/ 20 w 1004"/>
                  <a:gd name="T17" fmla="*/ 76 h 1368"/>
                  <a:gd name="T18" fmla="*/ 34 w 1004"/>
                  <a:gd name="T19" fmla="*/ 86 h 1368"/>
                  <a:gd name="T20" fmla="*/ 45 w 1004"/>
                  <a:gd name="T21" fmla="*/ 78 h 1368"/>
                  <a:gd name="T22" fmla="*/ 59 w 1004"/>
                  <a:gd name="T23" fmla="*/ 76 h 13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4" h="1368">
                    <a:moveTo>
                      <a:pt x="943" y="1215"/>
                    </a:moveTo>
                    <a:lnTo>
                      <a:pt x="1004" y="1208"/>
                    </a:lnTo>
                    <a:lnTo>
                      <a:pt x="986" y="765"/>
                    </a:lnTo>
                    <a:lnTo>
                      <a:pt x="856" y="298"/>
                    </a:lnTo>
                    <a:lnTo>
                      <a:pt x="642" y="44"/>
                    </a:lnTo>
                    <a:lnTo>
                      <a:pt x="272" y="0"/>
                    </a:lnTo>
                    <a:lnTo>
                      <a:pt x="0" y="395"/>
                    </a:lnTo>
                    <a:lnTo>
                      <a:pt x="104" y="856"/>
                    </a:lnTo>
                    <a:lnTo>
                      <a:pt x="315" y="1208"/>
                    </a:lnTo>
                    <a:lnTo>
                      <a:pt x="536" y="1368"/>
                    </a:lnTo>
                    <a:lnTo>
                      <a:pt x="721" y="1245"/>
                    </a:lnTo>
                    <a:lnTo>
                      <a:pt x="943" y="121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9" name="Freeform 777"/>
              <p:cNvSpPr>
                <a:spLocks/>
              </p:cNvSpPr>
              <p:nvPr/>
            </p:nvSpPr>
            <p:spPr bwMode="auto">
              <a:xfrm>
                <a:off x="3434" y="1131"/>
                <a:ext cx="230" cy="313"/>
              </a:xfrm>
              <a:custGeom>
                <a:avLst/>
                <a:gdLst>
                  <a:gd name="T0" fmla="*/ 54 w 918"/>
                  <a:gd name="T1" fmla="*/ 70 h 1252"/>
                  <a:gd name="T2" fmla="*/ 56 w 918"/>
                  <a:gd name="T3" fmla="*/ 70 h 1252"/>
                  <a:gd name="T4" fmla="*/ 56 w 918"/>
                  <a:gd name="T5" fmla="*/ 70 h 1252"/>
                  <a:gd name="T6" fmla="*/ 58 w 918"/>
                  <a:gd name="T7" fmla="*/ 69 h 1252"/>
                  <a:gd name="T8" fmla="*/ 58 w 918"/>
                  <a:gd name="T9" fmla="*/ 63 h 1252"/>
                  <a:gd name="T10" fmla="*/ 57 w 918"/>
                  <a:gd name="T11" fmla="*/ 57 h 1252"/>
                  <a:gd name="T12" fmla="*/ 57 w 918"/>
                  <a:gd name="T13" fmla="*/ 50 h 1252"/>
                  <a:gd name="T14" fmla="*/ 56 w 918"/>
                  <a:gd name="T15" fmla="*/ 44 h 1252"/>
                  <a:gd name="T16" fmla="*/ 55 w 918"/>
                  <a:gd name="T17" fmla="*/ 38 h 1252"/>
                  <a:gd name="T18" fmla="*/ 53 w 918"/>
                  <a:gd name="T19" fmla="*/ 31 h 1252"/>
                  <a:gd name="T20" fmla="*/ 51 w 918"/>
                  <a:gd name="T21" fmla="*/ 24 h 1252"/>
                  <a:gd name="T22" fmla="*/ 49 w 918"/>
                  <a:gd name="T23" fmla="*/ 18 h 1252"/>
                  <a:gd name="T24" fmla="*/ 47 w 918"/>
                  <a:gd name="T25" fmla="*/ 14 h 1252"/>
                  <a:gd name="T26" fmla="*/ 43 w 918"/>
                  <a:gd name="T27" fmla="*/ 10 h 1252"/>
                  <a:gd name="T28" fmla="*/ 40 w 918"/>
                  <a:gd name="T29" fmla="*/ 6 h 1252"/>
                  <a:gd name="T30" fmla="*/ 37 w 918"/>
                  <a:gd name="T31" fmla="*/ 2 h 1252"/>
                  <a:gd name="T32" fmla="*/ 32 w 918"/>
                  <a:gd name="T33" fmla="*/ 2 h 1252"/>
                  <a:gd name="T34" fmla="*/ 26 w 918"/>
                  <a:gd name="T35" fmla="*/ 1 h 1252"/>
                  <a:gd name="T36" fmla="*/ 21 w 918"/>
                  <a:gd name="T37" fmla="*/ 1 h 1252"/>
                  <a:gd name="T38" fmla="*/ 16 w 918"/>
                  <a:gd name="T39" fmla="*/ 0 h 1252"/>
                  <a:gd name="T40" fmla="*/ 12 w 918"/>
                  <a:gd name="T41" fmla="*/ 6 h 1252"/>
                  <a:gd name="T42" fmla="*/ 8 w 918"/>
                  <a:gd name="T43" fmla="*/ 12 h 1252"/>
                  <a:gd name="T44" fmla="*/ 4 w 918"/>
                  <a:gd name="T45" fmla="*/ 17 h 1252"/>
                  <a:gd name="T46" fmla="*/ 0 w 918"/>
                  <a:gd name="T47" fmla="*/ 23 h 1252"/>
                  <a:gd name="T48" fmla="*/ 2 w 918"/>
                  <a:gd name="T49" fmla="*/ 29 h 1252"/>
                  <a:gd name="T50" fmla="*/ 4 w 918"/>
                  <a:gd name="T51" fmla="*/ 36 h 1252"/>
                  <a:gd name="T52" fmla="*/ 5 w 918"/>
                  <a:gd name="T53" fmla="*/ 43 h 1252"/>
                  <a:gd name="T54" fmla="*/ 6 w 918"/>
                  <a:gd name="T55" fmla="*/ 49 h 1252"/>
                  <a:gd name="T56" fmla="*/ 9 w 918"/>
                  <a:gd name="T57" fmla="*/ 54 h 1252"/>
                  <a:gd name="T58" fmla="*/ 12 w 918"/>
                  <a:gd name="T59" fmla="*/ 59 h 1252"/>
                  <a:gd name="T60" fmla="*/ 15 w 918"/>
                  <a:gd name="T61" fmla="*/ 64 h 1252"/>
                  <a:gd name="T62" fmla="*/ 18 w 918"/>
                  <a:gd name="T63" fmla="*/ 69 h 1252"/>
                  <a:gd name="T64" fmla="*/ 21 w 918"/>
                  <a:gd name="T65" fmla="*/ 72 h 1252"/>
                  <a:gd name="T66" fmla="*/ 24 w 918"/>
                  <a:gd name="T67" fmla="*/ 74 h 1252"/>
                  <a:gd name="T68" fmla="*/ 28 w 918"/>
                  <a:gd name="T69" fmla="*/ 76 h 1252"/>
                  <a:gd name="T70" fmla="*/ 31 w 918"/>
                  <a:gd name="T71" fmla="*/ 78 h 1252"/>
                  <a:gd name="T72" fmla="*/ 33 w 918"/>
                  <a:gd name="T73" fmla="*/ 77 h 1252"/>
                  <a:gd name="T74" fmla="*/ 36 w 918"/>
                  <a:gd name="T75" fmla="*/ 75 h 1252"/>
                  <a:gd name="T76" fmla="*/ 39 w 918"/>
                  <a:gd name="T77" fmla="*/ 73 h 1252"/>
                  <a:gd name="T78" fmla="*/ 42 w 918"/>
                  <a:gd name="T79" fmla="*/ 71 h 1252"/>
                  <a:gd name="T80" fmla="*/ 45 w 918"/>
                  <a:gd name="T81" fmla="*/ 71 h 1252"/>
                  <a:gd name="T82" fmla="*/ 48 w 918"/>
                  <a:gd name="T83" fmla="*/ 71 h 1252"/>
                  <a:gd name="T84" fmla="*/ 51 w 918"/>
                  <a:gd name="T85" fmla="*/ 70 h 1252"/>
                  <a:gd name="T86" fmla="*/ 54 w 918"/>
                  <a:gd name="T87" fmla="*/ 70 h 125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18" h="1252">
                    <a:moveTo>
                      <a:pt x="857" y="1110"/>
                    </a:moveTo>
                    <a:lnTo>
                      <a:pt x="867" y="1110"/>
                    </a:lnTo>
                    <a:lnTo>
                      <a:pt x="875" y="1110"/>
                    </a:lnTo>
                    <a:lnTo>
                      <a:pt x="885" y="1110"/>
                    </a:lnTo>
                    <a:lnTo>
                      <a:pt x="893" y="1110"/>
                    </a:lnTo>
                    <a:lnTo>
                      <a:pt x="900" y="1110"/>
                    </a:lnTo>
                    <a:lnTo>
                      <a:pt x="911" y="1103"/>
                    </a:lnTo>
                    <a:lnTo>
                      <a:pt x="918" y="1103"/>
                    </a:lnTo>
                    <a:lnTo>
                      <a:pt x="918" y="1059"/>
                    </a:lnTo>
                    <a:lnTo>
                      <a:pt x="918" y="1005"/>
                    </a:lnTo>
                    <a:lnTo>
                      <a:pt x="918" y="950"/>
                    </a:lnTo>
                    <a:lnTo>
                      <a:pt x="911" y="907"/>
                    </a:lnTo>
                    <a:lnTo>
                      <a:pt x="911" y="856"/>
                    </a:lnTo>
                    <a:lnTo>
                      <a:pt x="911" y="802"/>
                    </a:lnTo>
                    <a:lnTo>
                      <a:pt x="911" y="751"/>
                    </a:lnTo>
                    <a:lnTo>
                      <a:pt x="900" y="704"/>
                    </a:lnTo>
                    <a:lnTo>
                      <a:pt x="893" y="653"/>
                    </a:lnTo>
                    <a:lnTo>
                      <a:pt x="875" y="599"/>
                    </a:lnTo>
                    <a:lnTo>
                      <a:pt x="857" y="548"/>
                    </a:lnTo>
                    <a:lnTo>
                      <a:pt x="849" y="493"/>
                    </a:lnTo>
                    <a:lnTo>
                      <a:pt x="831" y="439"/>
                    </a:lnTo>
                    <a:lnTo>
                      <a:pt x="813" y="388"/>
                    </a:lnTo>
                    <a:lnTo>
                      <a:pt x="806" y="334"/>
                    </a:lnTo>
                    <a:lnTo>
                      <a:pt x="788" y="284"/>
                    </a:lnTo>
                    <a:lnTo>
                      <a:pt x="758" y="247"/>
                    </a:lnTo>
                    <a:lnTo>
                      <a:pt x="744" y="221"/>
                    </a:lnTo>
                    <a:lnTo>
                      <a:pt x="715" y="185"/>
                    </a:lnTo>
                    <a:lnTo>
                      <a:pt x="689" y="160"/>
                    </a:lnTo>
                    <a:lnTo>
                      <a:pt x="664" y="131"/>
                    </a:lnTo>
                    <a:lnTo>
                      <a:pt x="635" y="98"/>
                    </a:lnTo>
                    <a:lnTo>
                      <a:pt x="621" y="69"/>
                    </a:lnTo>
                    <a:lnTo>
                      <a:pt x="592" y="37"/>
                    </a:lnTo>
                    <a:lnTo>
                      <a:pt x="549" y="37"/>
                    </a:lnTo>
                    <a:lnTo>
                      <a:pt x="504" y="25"/>
                    </a:lnTo>
                    <a:lnTo>
                      <a:pt x="461" y="25"/>
                    </a:lnTo>
                    <a:lnTo>
                      <a:pt x="417" y="18"/>
                    </a:lnTo>
                    <a:lnTo>
                      <a:pt x="371" y="18"/>
                    </a:lnTo>
                    <a:lnTo>
                      <a:pt x="338" y="7"/>
                    </a:lnTo>
                    <a:lnTo>
                      <a:pt x="295" y="7"/>
                    </a:lnTo>
                    <a:lnTo>
                      <a:pt x="247" y="0"/>
                    </a:lnTo>
                    <a:lnTo>
                      <a:pt x="214" y="43"/>
                    </a:lnTo>
                    <a:lnTo>
                      <a:pt x="186" y="88"/>
                    </a:lnTo>
                    <a:lnTo>
                      <a:pt x="153" y="131"/>
                    </a:lnTo>
                    <a:lnTo>
                      <a:pt x="123" y="185"/>
                    </a:lnTo>
                    <a:lnTo>
                      <a:pt x="91" y="229"/>
                    </a:lnTo>
                    <a:lnTo>
                      <a:pt x="62" y="272"/>
                    </a:lnTo>
                    <a:lnTo>
                      <a:pt x="29" y="315"/>
                    </a:lnTo>
                    <a:lnTo>
                      <a:pt x="0" y="363"/>
                    </a:lnTo>
                    <a:lnTo>
                      <a:pt x="11" y="414"/>
                    </a:lnTo>
                    <a:lnTo>
                      <a:pt x="29" y="468"/>
                    </a:lnTo>
                    <a:lnTo>
                      <a:pt x="36" y="519"/>
                    </a:lnTo>
                    <a:lnTo>
                      <a:pt x="54" y="574"/>
                    </a:lnTo>
                    <a:lnTo>
                      <a:pt x="62" y="624"/>
                    </a:lnTo>
                    <a:lnTo>
                      <a:pt x="72" y="678"/>
                    </a:lnTo>
                    <a:lnTo>
                      <a:pt x="91" y="733"/>
                    </a:lnTo>
                    <a:lnTo>
                      <a:pt x="98" y="784"/>
                    </a:lnTo>
                    <a:lnTo>
                      <a:pt x="123" y="820"/>
                    </a:lnTo>
                    <a:lnTo>
                      <a:pt x="142" y="864"/>
                    </a:lnTo>
                    <a:lnTo>
                      <a:pt x="171" y="900"/>
                    </a:lnTo>
                    <a:lnTo>
                      <a:pt x="196" y="944"/>
                    </a:lnTo>
                    <a:lnTo>
                      <a:pt x="214" y="987"/>
                    </a:lnTo>
                    <a:lnTo>
                      <a:pt x="240" y="1023"/>
                    </a:lnTo>
                    <a:lnTo>
                      <a:pt x="265" y="1067"/>
                    </a:lnTo>
                    <a:lnTo>
                      <a:pt x="283" y="1103"/>
                    </a:lnTo>
                    <a:lnTo>
                      <a:pt x="308" y="1121"/>
                    </a:lnTo>
                    <a:lnTo>
                      <a:pt x="338" y="1146"/>
                    </a:lnTo>
                    <a:lnTo>
                      <a:pt x="363" y="1165"/>
                    </a:lnTo>
                    <a:lnTo>
                      <a:pt x="389" y="1183"/>
                    </a:lnTo>
                    <a:lnTo>
                      <a:pt x="417" y="1201"/>
                    </a:lnTo>
                    <a:lnTo>
                      <a:pt x="443" y="1216"/>
                    </a:lnTo>
                    <a:lnTo>
                      <a:pt x="468" y="1234"/>
                    </a:lnTo>
                    <a:lnTo>
                      <a:pt x="498" y="1252"/>
                    </a:lnTo>
                    <a:lnTo>
                      <a:pt x="512" y="1234"/>
                    </a:lnTo>
                    <a:lnTo>
                      <a:pt x="530" y="1227"/>
                    </a:lnTo>
                    <a:lnTo>
                      <a:pt x="559" y="1209"/>
                    </a:lnTo>
                    <a:lnTo>
                      <a:pt x="574" y="1201"/>
                    </a:lnTo>
                    <a:lnTo>
                      <a:pt x="603" y="1183"/>
                    </a:lnTo>
                    <a:lnTo>
                      <a:pt x="621" y="1165"/>
                    </a:lnTo>
                    <a:lnTo>
                      <a:pt x="646" y="1154"/>
                    </a:lnTo>
                    <a:lnTo>
                      <a:pt x="664" y="1140"/>
                    </a:lnTo>
                    <a:lnTo>
                      <a:pt x="689" y="1140"/>
                    </a:lnTo>
                    <a:lnTo>
                      <a:pt x="715" y="1140"/>
                    </a:lnTo>
                    <a:lnTo>
                      <a:pt x="733" y="1128"/>
                    </a:lnTo>
                    <a:lnTo>
                      <a:pt x="758" y="1128"/>
                    </a:lnTo>
                    <a:lnTo>
                      <a:pt x="788" y="1121"/>
                    </a:lnTo>
                    <a:lnTo>
                      <a:pt x="813" y="1121"/>
                    </a:lnTo>
                    <a:lnTo>
                      <a:pt x="839" y="1110"/>
                    </a:lnTo>
                    <a:lnTo>
                      <a:pt x="857" y="111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0" name="Freeform 778"/>
              <p:cNvSpPr>
                <a:spLocks/>
              </p:cNvSpPr>
              <p:nvPr/>
            </p:nvSpPr>
            <p:spPr bwMode="auto">
              <a:xfrm>
                <a:off x="3453" y="1157"/>
                <a:ext cx="209" cy="285"/>
              </a:xfrm>
              <a:custGeom>
                <a:avLst/>
                <a:gdLst>
                  <a:gd name="T0" fmla="*/ 49 w 839"/>
                  <a:gd name="T1" fmla="*/ 64 h 1139"/>
                  <a:gd name="T2" fmla="*/ 50 w 839"/>
                  <a:gd name="T3" fmla="*/ 63 h 1139"/>
                  <a:gd name="T4" fmla="*/ 51 w 839"/>
                  <a:gd name="T5" fmla="*/ 63 h 1139"/>
                  <a:gd name="T6" fmla="*/ 52 w 839"/>
                  <a:gd name="T7" fmla="*/ 63 h 1139"/>
                  <a:gd name="T8" fmla="*/ 51 w 839"/>
                  <a:gd name="T9" fmla="*/ 57 h 1139"/>
                  <a:gd name="T10" fmla="*/ 51 w 839"/>
                  <a:gd name="T11" fmla="*/ 51 h 1139"/>
                  <a:gd name="T12" fmla="*/ 51 w 839"/>
                  <a:gd name="T13" fmla="*/ 46 h 1139"/>
                  <a:gd name="T14" fmla="*/ 51 w 839"/>
                  <a:gd name="T15" fmla="*/ 40 h 1139"/>
                  <a:gd name="T16" fmla="*/ 49 w 839"/>
                  <a:gd name="T17" fmla="*/ 34 h 1139"/>
                  <a:gd name="T18" fmla="*/ 48 w 839"/>
                  <a:gd name="T19" fmla="*/ 28 h 1139"/>
                  <a:gd name="T20" fmla="*/ 46 w 839"/>
                  <a:gd name="T21" fmla="*/ 22 h 1139"/>
                  <a:gd name="T22" fmla="*/ 44 w 839"/>
                  <a:gd name="T23" fmla="*/ 16 h 1139"/>
                  <a:gd name="T24" fmla="*/ 42 w 839"/>
                  <a:gd name="T25" fmla="*/ 13 h 1139"/>
                  <a:gd name="T26" fmla="*/ 39 w 839"/>
                  <a:gd name="T27" fmla="*/ 9 h 1139"/>
                  <a:gd name="T28" fmla="*/ 36 w 839"/>
                  <a:gd name="T29" fmla="*/ 6 h 1139"/>
                  <a:gd name="T30" fmla="*/ 33 w 839"/>
                  <a:gd name="T31" fmla="*/ 2 h 1139"/>
                  <a:gd name="T32" fmla="*/ 28 w 839"/>
                  <a:gd name="T33" fmla="*/ 2 h 1139"/>
                  <a:gd name="T34" fmla="*/ 23 w 839"/>
                  <a:gd name="T35" fmla="*/ 1 h 1139"/>
                  <a:gd name="T36" fmla="*/ 18 w 839"/>
                  <a:gd name="T37" fmla="*/ 1 h 1139"/>
                  <a:gd name="T38" fmla="*/ 14 w 839"/>
                  <a:gd name="T39" fmla="*/ 0 h 1139"/>
                  <a:gd name="T40" fmla="*/ 10 w 839"/>
                  <a:gd name="T41" fmla="*/ 5 h 1139"/>
                  <a:gd name="T42" fmla="*/ 6 w 839"/>
                  <a:gd name="T43" fmla="*/ 11 h 1139"/>
                  <a:gd name="T44" fmla="*/ 3 w 839"/>
                  <a:gd name="T45" fmla="*/ 16 h 1139"/>
                  <a:gd name="T46" fmla="*/ 0 w 839"/>
                  <a:gd name="T47" fmla="*/ 21 h 1139"/>
                  <a:gd name="T48" fmla="*/ 1 w 839"/>
                  <a:gd name="T49" fmla="*/ 27 h 1139"/>
                  <a:gd name="T50" fmla="*/ 3 w 839"/>
                  <a:gd name="T51" fmla="*/ 33 h 1139"/>
                  <a:gd name="T52" fmla="*/ 4 w 839"/>
                  <a:gd name="T53" fmla="*/ 39 h 1139"/>
                  <a:gd name="T54" fmla="*/ 5 w 839"/>
                  <a:gd name="T55" fmla="*/ 45 h 1139"/>
                  <a:gd name="T56" fmla="*/ 8 w 839"/>
                  <a:gd name="T57" fmla="*/ 49 h 1139"/>
                  <a:gd name="T58" fmla="*/ 11 w 839"/>
                  <a:gd name="T59" fmla="*/ 54 h 1139"/>
                  <a:gd name="T60" fmla="*/ 13 w 839"/>
                  <a:gd name="T61" fmla="*/ 59 h 1139"/>
                  <a:gd name="T62" fmla="*/ 16 w 839"/>
                  <a:gd name="T63" fmla="*/ 63 h 1139"/>
                  <a:gd name="T64" fmla="*/ 19 w 839"/>
                  <a:gd name="T65" fmla="*/ 65 h 1139"/>
                  <a:gd name="T66" fmla="*/ 22 w 839"/>
                  <a:gd name="T67" fmla="*/ 67 h 1139"/>
                  <a:gd name="T68" fmla="*/ 25 w 839"/>
                  <a:gd name="T69" fmla="*/ 69 h 1139"/>
                  <a:gd name="T70" fmla="*/ 27 w 839"/>
                  <a:gd name="T71" fmla="*/ 71 h 1139"/>
                  <a:gd name="T72" fmla="*/ 30 w 839"/>
                  <a:gd name="T73" fmla="*/ 70 h 1139"/>
                  <a:gd name="T74" fmla="*/ 32 w 839"/>
                  <a:gd name="T75" fmla="*/ 68 h 1139"/>
                  <a:gd name="T76" fmla="*/ 35 w 839"/>
                  <a:gd name="T77" fmla="*/ 66 h 1139"/>
                  <a:gd name="T78" fmla="*/ 37 w 839"/>
                  <a:gd name="T79" fmla="*/ 65 h 1139"/>
                  <a:gd name="T80" fmla="*/ 40 w 839"/>
                  <a:gd name="T81" fmla="*/ 65 h 1139"/>
                  <a:gd name="T82" fmla="*/ 43 w 839"/>
                  <a:gd name="T83" fmla="*/ 64 h 1139"/>
                  <a:gd name="T84" fmla="*/ 46 w 839"/>
                  <a:gd name="T85" fmla="*/ 64 h 1139"/>
                  <a:gd name="T86" fmla="*/ 48 w 839"/>
                  <a:gd name="T87" fmla="*/ 64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39" h="1139">
                    <a:moveTo>
                      <a:pt x="777" y="1015"/>
                    </a:moveTo>
                    <a:lnTo>
                      <a:pt x="785" y="1015"/>
                    </a:lnTo>
                    <a:lnTo>
                      <a:pt x="795" y="1004"/>
                    </a:lnTo>
                    <a:lnTo>
                      <a:pt x="803" y="1004"/>
                    </a:lnTo>
                    <a:lnTo>
                      <a:pt x="813" y="1004"/>
                    </a:lnTo>
                    <a:lnTo>
                      <a:pt x="821" y="1004"/>
                    </a:lnTo>
                    <a:lnTo>
                      <a:pt x="828" y="1004"/>
                    </a:lnTo>
                    <a:lnTo>
                      <a:pt x="839" y="1004"/>
                    </a:lnTo>
                    <a:lnTo>
                      <a:pt x="839" y="961"/>
                    </a:lnTo>
                    <a:lnTo>
                      <a:pt x="828" y="917"/>
                    </a:lnTo>
                    <a:lnTo>
                      <a:pt x="828" y="862"/>
                    </a:lnTo>
                    <a:lnTo>
                      <a:pt x="828" y="819"/>
                    </a:lnTo>
                    <a:lnTo>
                      <a:pt x="828" y="776"/>
                    </a:lnTo>
                    <a:lnTo>
                      <a:pt x="821" y="732"/>
                    </a:lnTo>
                    <a:lnTo>
                      <a:pt x="821" y="689"/>
                    </a:lnTo>
                    <a:lnTo>
                      <a:pt x="821" y="645"/>
                    </a:lnTo>
                    <a:lnTo>
                      <a:pt x="803" y="590"/>
                    </a:lnTo>
                    <a:lnTo>
                      <a:pt x="795" y="547"/>
                    </a:lnTo>
                    <a:lnTo>
                      <a:pt x="777" y="493"/>
                    </a:lnTo>
                    <a:lnTo>
                      <a:pt x="767" y="450"/>
                    </a:lnTo>
                    <a:lnTo>
                      <a:pt x="752" y="395"/>
                    </a:lnTo>
                    <a:lnTo>
                      <a:pt x="741" y="351"/>
                    </a:lnTo>
                    <a:lnTo>
                      <a:pt x="723" y="300"/>
                    </a:lnTo>
                    <a:lnTo>
                      <a:pt x="716" y="257"/>
                    </a:lnTo>
                    <a:lnTo>
                      <a:pt x="686" y="228"/>
                    </a:lnTo>
                    <a:lnTo>
                      <a:pt x="672" y="203"/>
                    </a:lnTo>
                    <a:lnTo>
                      <a:pt x="643" y="166"/>
                    </a:lnTo>
                    <a:lnTo>
                      <a:pt x="625" y="141"/>
                    </a:lnTo>
                    <a:lnTo>
                      <a:pt x="599" y="115"/>
                    </a:lnTo>
                    <a:lnTo>
                      <a:pt x="581" y="87"/>
                    </a:lnTo>
                    <a:lnTo>
                      <a:pt x="556" y="61"/>
                    </a:lnTo>
                    <a:lnTo>
                      <a:pt x="538" y="36"/>
                    </a:lnTo>
                    <a:lnTo>
                      <a:pt x="495" y="36"/>
                    </a:lnTo>
                    <a:lnTo>
                      <a:pt x="458" y="25"/>
                    </a:lnTo>
                    <a:lnTo>
                      <a:pt x="414" y="25"/>
                    </a:lnTo>
                    <a:lnTo>
                      <a:pt x="378" y="18"/>
                    </a:lnTo>
                    <a:lnTo>
                      <a:pt x="335" y="18"/>
                    </a:lnTo>
                    <a:lnTo>
                      <a:pt x="299" y="6"/>
                    </a:lnTo>
                    <a:lnTo>
                      <a:pt x="254" y="6"/>
                    </a:lnTo>
                    <a:lnTo>
                      <a:pt x="223" y="0"/>
                    </a:lnTo>
                    <a:lnTo>
                      <a:pt x="193" y="43"/>
                    </a:lnTo>
                    <a:lnTo>
                      <a:pt x="168" y="79"/>
                    </a:lnTo>
                    <a:lnTo>
                      <a:pt x="142" y="123"/>
                    </a:lnTo>
                    <a:lnTo>
                      <a:pt x="106" y="166"/>
                    </a:lnTo>
                    <a:lnTo>
                      <a:pt x="81" y="203"/>
                    </a:lnTo>
                    <a:lnTo>
                      <a:pt x="51" y="246"/>
                    </a:lnTo>
                    <a:lnTo>
                      <a:pt x="26" y="290"/>
                    </a:lnTo>
                    <a:lnTo>
                      <a:pt x="0" y="326"/>
                    </a:lnTo>
                    <a:lnTo>
                      <a:pt x="8" y="381"/>
                    </a:lnTo>
                    <a:lnTo>
                      <a:pt x="19" y="424"/>
                    </a:lnTo>
                    <a:lnTo>
                      <a:pt x="37" y="475"/>
                    </a:lnTo>
                    <a:lnTo>
                      <a:pt x="45" y="518"/>
                    </a:lnTo>
                    <a:lnTo>
                      <a:pt x="51" y="565"/>
                    </a:lnTo>
                    <a:lnTo>
                      <a:pt x="63" y="616"/>
                    </a:lnTo>
                    <a:lnTo>
                      <a:pt x="81" y="660"/>
                    </a:lnTo>
                    <a:lnTo>
                      <a:pt x="88" y="714"/>
                    </a:lnTo>
                    <a:lnTo>
                      <a:pt x="106" y="750"/>
                    </a:lnTo>
                    <a:lnTo>
                      <a:pt x="132" y="783"/>
                    </a:lnTo>
                    <a:lnTo>
                      <a:pt x="150" y="819"/>
                    </a:lnTo>
                    <a:lnTo>
                      <a:pt x="175" y="856"/>
                    </a:lnTo>
                    <a:lnTo>
                      <a:pt x="193" y="899"/>
                    </a:lnTo>
                    <a:lnTo>
                      <a:pt x="211" y="935"/>
                    </a:lnTo>
                    <a:lnTo>
                      <a:pt x="236" y="968"/>
                    </a:lnTo>
                    <a:lnTo>
                      <a:pt x="254" y="1004"/>
                    </a:lnTo>
                    <a:lnTo>
                      <a:pt x="284" y="1022"/>
                    </a:lnTo>
                    <a:lnTo>
                      <a:pt x="309" y="1040"/>
                    </a:lnTo>
                    <a:lnTo>
                      <a:pt x="327" y="1059"/>
                    </a:lnTo>
                    <a:lnTo>
                      <a:pt x="353" y="1077"/>
                    </a:lnTo>
                    <a:lnTo>
                      <a:pt x="371" y="1085"/>
                    </a:lnTo>
                    <a:lnTo>
                      <a:pt x="396" y="1103"/>
                    </a:lnTo>
                    <a:lnTo>
                      <a:pt x="426" y="1121"/>
                    </a:lnTo>
                    <a:lnTo>
                      <a:pt x="440" y="1139"/>
                    </a:lnTo>
                    <a:lnTo>
                      <a:pt x="458" y="1128"/>
                    </a:lnTo>
                    <a:lnTo>
                      <a:pt x="487" y="1110"/>
                    </a:lnTo>
                    <a:lnTo>
                      <a:pt x="502" y="1103"/>
                    </a:lnTo>
                    <a:lnTo>
                      <a:pt x="520" y="1085"/>
                    </a:lnTo>
                    <a:lnTo>
                      <a:pt x="538" y="1077"/>
                    </a:lnTo>
                    <a:lnTo>
                      <a:pt x="563" y="1059"/>
                    </a:lnTo>
                    <a:lnTo>
                      <a:pt x="581" y="1048"/>
                    </a:lnTo>
                    <a:lnTo>
                      <a:pt x="599" y="1040"/>
                    </a:lnTo>
                    <a:lnTo>
                      <a:pt x="625" y="1034"/>
                    </a:lnTo>
                    <a:lnTo>
                      <a:pt x="643" y="1034"/>
                    </a:lnTo>
                    <a:lnTo>
                      <a:pt x="672" y="1034"/>
                    </a:lnTo>
                    <a:lnTo>
                      <a:pt x="686" y="1022"/>
                    </a:lnTo>
                    <a:lnTo>
                      <a:pt x="716" y="1022"/>
                    </a:lnTo>
                    <a:lnTo>
                      <a:pt x="734" y="1015"/>
                    </a:lnTo>
                    <a:lnTo>
                      <a:pt x="759" y="1015"/>
                    </a:lnTo>
                    <a:lnTo>
                      <a:pt x="777" y="1015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1" name="Freeform 779"/>
              <p:cNvSpPr>
                <a:spLocks/>
              </p:cNvSpPr>
              <p:nvPr/>
            </p:nvSpPr>
            <p:spPr bwMode="auto">
              <a:xfrm>
                <a:off x="3470" y="1184"/>
                <a:ext cx="188" cy="255"/>
              </a:xfrm>
              <a:custGeom>
                <a:avLst/>
                <a:gdLst>
                  <a:gd name="T0" fmla="*/ 44 w 751"/>
                  <a:gd name="T1" fmla="*/ 57 h 1023"/>
                  <a:gd name="T2" fmla="*/ 45 w 751"/>
                  <a:gd name="T3" fmla="*/ 57 h 1023"/>
                  <a:gd name="T4" fmla="*/ 47 w 751"/>
                  <a:gd name="T5" fmla="*/ 57 h 1023"/>
                  <a:gd name="T6" fmla="*/ 47 w 751"/>
                  <a:gd name="T7" fmla="*/ 54 h 1023"/>
                  <a:gd name="T8" fmla="*/ 47 w 751"/>
                  <a:gd name="T9" fmla="*/ 49 h 1023"/>
                  <a:gd name="T10" fmla="*/ 47 w 751"/>
                  <a:gd name="T11" fmla="*/ 43 h 1023"/>
                  <a:gd name="T12" fmla="*/ 47 w 751"/>
                  <a:gd name="T13" fmla="*/ 38 h 1023"/>
                  <a:gd name="T14" fmla="*/ 45 w 751"/>
                  <a:gd name="T15" fmla="*/ 33 h 1023"/>
                  <a:gd name="T16" fmla="*/ 44 w 751"/>
                  <a:gd name="T17" fmla="*/ 28 h 1023"/>
                  <a:gd name="T18" fmla="*/ 42 w 751"/>
                  <a:gd name="T19" fmla="*/ 22 h 1023"/>
                  <a:gd name="T20" fmla="*/ 41 w 751"/>
                  <a:gd name="T21" fmla="*/ 17 h 1023"/>
                  <a:gd name="T22" fmla="*/ 39 w 751"/>
                  <a:gd name="T23" fmla="*/ 13 h 1023"/>
                  <a:gd name="T24" fmla="*/ 37 w 751"/>
                  <a:gd name="T25" fmla="*/ 10 h 1023"/>
                  <a:gd name="T26" fmla="*/ 34 w 751"/>
                  <a:gd name="T27" fmla="*/ 6 h 1023"/>
                  <a:gd name="T28" fmla="*/ 32 w 751"/>
                  <a:gd name="T29" fmla="*/ 3 h 1023"/>
                  <a:gd name="T30" fmla="*/ 28 w 751"/>
                  <a:gd name="T31" fmla="*/ 1 h 1023"/>
                  <a:gd name="T32" fmla="*/ 23 w 751"/>
                  <a:gd name="T33" fmla="*/ 1 h 1023"/>
                  <a:gd name="T34" fmla="*/ 19 w 751"/>
                  <a:gd name="T35" fmla="*/ 0 h 1023"/>
                  <a:gd name="T36" fmla="*/ 14 w 751"/>
                  <a:gd name="T37" fmla="*/ 0 h 1023"/>
                  <a:gd name="T38" fmla="*/ 11 w 751"/>
                  <a:gd name="T39" fmla="*/ 2 h 1023"/>
                  <a:gd name="T40" fmla="*/ 8 w 751"/>
                  <a:gd name="T41" fmla="*/ 7 h 1023"/>
                  <a:gd name="T42" fmla="*/ 5 w 751"/>
                  <a:gd name="T43" fmla="*/ 11 h 1023"/>
                  <a:gd name="T44" fmla="*/ 1 w 751"/>
                  <a:gd name="T45" fmla="*/ 16 h 1023"/>
                  <a:gd name="T46" fmla="*/ 1 w 751"/>
                  <a:gd name="T47" fmla="*/ 21 h 1023"/>
                  <a:gd name="T48" fmla="*/ 2 w 751"/>
                  <a:gd name="T49" fmla="*/ 26 h 1023"/>
                  <a:gd name="T50" fmla="*/ 3 w 751"/>
                  <a:gd name="T51" fmla="*/ 32 h 1023"/>
                  <a:gd name="T52" fmla="*/ 4 w 751"/>
                  <a:gd name="T53" fmla="*/ 37 h 1023"/>
                  <a:gd name="T54" fmla="*/ 6 w 751"/>
                  <a:gd name="T55" fmla="*/ 42 h 1023"/>
                  <a:gd name="T56" fmla="*/ 9 w 751"/>
                  <a:gd name="T57" fmla="*/ 46 h 1023"/>
                  <a:gd name="T58" fmla="*/ 11 w 751"/>
                  <a:gd name="T59" fmla="*/ 50 h 1023"/>
                  <a:gd name="T60" fmla="*/ 14 w 751"/>
                  <a:gd name="T61" fmla="*/ 54 h 1023"/>
                  <a:gd name="T62" fmla="*/ 16 w 751"/>
                  <a:gd name="T63" fmla="*/ 57 h 1023"/>
                  <a:gd name="T64" fmla="*/ 18 w 751"/>
                  <a:gd name="T65" fmla="*/ 59 h 1023"/>
                  <a:gd name="T66" fmla="*/ 21 w 751"/>
                  <a:gd name="T67" fmla="*/ 61 h 1023"/>
                  <a:gd name="T68" fmla="*/ 24 w 751"/>
                  <a:gd name="T69" fmla="*/ 63 h 1023"/>
                  <a:gd name="T70" fmla="*/ 26 w 751"/>
                  <a:gd name="T71" fmla="*/ 63 h 1023"/>
                  <a:gd name="T72" fmla="*/ 28 w 751"/>
                  <a:gd name="T73" fmla="*/ 62 h 1023"/>
                  <a:gd name="T74" fmla="*/ 31 w 751"/>
                  <a:gd name="T75" fmla="*/ 60 h 1023"/>
                  <a:gd name="T76" fmla="*/ 33 w 751"/>
                  <a:gd name="T77" fmla="*/ 59 h 1023"/>
                  <a:gd name="T78" fmla="*/ 35 w 751"/>
                  <a:gd name="T79" fmla="*/ 58 h 1023"/>
                  <a:gd name="T80" fmla="*/ 38 w 751"/>
                  <a:gd name="T81" fmla="*/ 58 h 1023"/>
                  <a:gd name="T82" fmla="*/ 40 w 751"/>
                  <a:gd name="T83" fmla="*/ 57 h 1023"/>
                  <a:gd name="T84" fmla="*/ 43 w 751"/>
                  <a:gd name="T85" fmla="*/ 57 h 10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1" h="1023">
                    <a:moveTo>
                      <a:pt x="697" y="910"/>
                    </a:moveTo>
                    <a:lnTo>
                      <a:pt x="707" y="910"/>
                    </a:lnTo>
                    <a:lnTo>
                      <a:pt x="715" y="910"/>
                    </a:lnTo>
                    <a:lnTo>
                      <a:pt x="725" y="910"/>
                    </a:lnTo>
                    <a:lnTo>
                      <a:pt x="733" y="910"/>
                    </a:lnTo>
                    <a:lnTo>
                      <a:pt x="743" y="910"/>
                    </a:lnTo>
                    <a:lnTo>
                      <a:pt x="751" y="910"/>
                    </a:lnTo>
                    <a:lnTo>
                      <a:pt x="751" y="863"/>
                    </a:lnTo>
                    <a:lnTo>
                      <a:pt x="751" y="820"/>
                    </a:lnTo>
                    <a:lnTo>
                      <a:pt x="743" y="787"/>
                    </a:lnTo>
                    <a:lnTo>
                      <a:pt x="743" y="739"/>
                    </a:lnTo>
                    <a:lnTo>
                      <a:pt x="743" y="696"/>
                    </a:lnTo>
                    <a:lnTo>
                      <a:pt x="743" y="663"/>
                    </a:lnTo>
                    <a:lnTo>
                      <a:pt x="743" y="617"/>
                    </a:lnTo>
                    <a:lnTo>
                      <a:pt x="733" y="573"/>
                    </a:lnTo>
                    <a:lnTo>
                      <a:pt x="725" y="530"/>
                    </a:lnTo>
                    <a:lnTo>
                      <a:pt x="715" y="485"/>
                    </a:lnTo>
                    <a:lnTo>
                      <a:pt x="697" y="449"/>
                    </a:lnTo>
                    <a:lnTo>
                      <a:pt x="689" y="406"/>
                    </a:lnTo>
                    <a:lnTo>
                      <a:pt x="671" y="363"/>
                    </a:lnTo>
                    <a:lnTo>
                      <a:pt x="664" y="319"/>
                    </a:lnTo>
                    <a:lnTo>
                      <a:pt x="653" y="276"/>
                    </a:lnTo>
                    <a:lnTo>
                      <a:pt x="634" y="228"/>
                    </a:lnTo>
                    <a:lnTo>
                      <a:pt x="616" y="203"/>
                    </a:lnTo>
                    <a:lnTo>
                      <a:pt x="602" y="177"/>
                    </a:lnTo>
                    <a:lnTo>
                      <a:pt x="583" y="159"/>
                    </a:lnTo>
                    <a:lnTo>
                      <a:pt x="555" y="134"/>
                    </a:lnTo>
                    <a:lnTo>
                      <a:pt x="540" y="104"/>
                    </a:lnTo>
                    <a:lnTo>
                      <a:pt x="522" y="79"/>
                    </a:lnTo>
                    <a:lnTo>
                      <a:pt x="504" y="55"/>
                    </a:lnTo>
                    <a:lnTo>
                      <a:pt x="479" y="36"/>
                    </a:lnTo>
                    <a:lnTo>
                      <a:pt x="443" y="25"/>
                    </a:lnTo>
                    <a:lnTo>
                      <a:pt x="407" y="25"/>
                    </a:lnTo>
                    <a:lnTo>
                      <a:pt x="370" y="18"/>
                    </a:lnTo>
                    <a:lnTo>
                      <a:pt x="337" y="18"/>
                    </a:lnTo>
                    <a:lnTo>
                      <a:pt x="301" y="10"/>
                    </a:lnTo>
                    <a:lnTo>
                      <a:pt x="265" y="10"/>
                    </a:lnTo>
                    <a:lnTo>
                      <a:pt x="229" y="10"/>
                    </a:lnTo>
                    <a:lnTo>
                      <a:pt x="196" y="0"/>
                    </a:lnTo>
                    <a:lnTo>
                      <a:pt x="166" y="36"/>
                    </a:lnTo>
                    <a:lnTo>
                      <a:pt x="153" y="73"/>
                    </a:lnTo>
                    <a:lnTo>
                      <a:pt x="123" y="116"/>
                    </a:lnTo>
                    <a:lnTo>
                      <a:pt x="98" y="152"/>
                    </a:lnTo>
                    <a:lnTo>
                      <a:pt x="72" y="185"/>
                    </a:lnTo>
                    <a:lnTo>
                      <a:pt x="44" y="221"/>
                    </a:lnTo>
                    <a:lnTo>
                      <a:pt x="18" y="257"/>
                    </a:lnTo>
                    <a:lnTo>
                      <a:pt x="0" y="301"/>
                    </a:lnTo>
                    <a:lnTo>
                      <a:pt x="11" y="345"/>
                    </a:lnTo>
                    <a:lnTo>
                      <a:pt x="18" y="381"/>
                    </a:lnTo>
                    <a:lnTo>
                      <a:pt x="29" y="424"/>
                    </a:lnTo>
                    <a:lnTo>
                      <a:pt x="36" y="467"/>
                    </a:lnTo>
                    <a:lnTo>
                      <a:pt x="44" y="511"/>
                    </a:lnTo>
                    <a:lnTo>
                      <a:pt x="54" y="555"/>
                    </a:lnTo>
                    <a:lnTo>
                      <a:pt x="62" y="602"/>
                    </a:lnTo>
                    <a:lnTo>
                      <a:pt x="80" y="645"/>
                    </a:lnTo>
                    <a:lnTo>
                      <a:pt x="98" y="671"/>
                    </a:lnTo>
                    <a:lnTo>
                      <a:pt x="116" y="708"/>
                    </a:lnTo>
                    <a:lnTo>
                      <a:pt x="134" y="739"/>
                    </a:lnTo>
                    <a:lnTo>
                      <a:pt x="153" y="776"/>
                    </a:lnTo>
                    <a:lnTo>
                      <a:pt x="178" y="802"/>
                    </a:lnTo>
                    <a:lnTo>
                      <a:pt x="196" y="838"/>
                    </a:lnTo>
                    <a:lnTo>
                      <a:pt x="214" y="874"/>
                    </a:lnTo>
                    <a:lnTo>
                      <a:pt x="229" y="910"/>
                    </a:lnTo>
                    <a:lnTo>
                      <a:pt x="247" y="917"/>
                    </a:lnTo>
                    <a:lnTo>
                      <a:pt x="275" y="935"/>
                    </a:lnTo>
                    <a:lnTo>
                      <a:pt x="293" y="954"/>
                    </a:lnTo>
                    <a:lnTo>
                      <a:pt x="319" y="962"/>
                    </a:lnTo>
                    <a:lnTo>
                      <a:pt x="337" y="980"/>
                    </a:lnTo>
                    <a:lnTo>
                      <a:pt x="356" y="998"/>
                    </a:lnTo>
                    <a:lnTo>
                      <a:pt x="381" y="1005"/>
                    </a:lnTo>
                    <a:lnTo>
                      <a:pt x="399" y="1023"/>
                    </a:lnTo>
                    <a:lnTo>
                      <a:pt x="417" y="1016"/>
                    </a:lnTo>
                    <a:lnTo>
                      <a:pt x="432" y="1005"/>
                    </a:lnTo>
                    <a:lnTo>
                      <a:pt x="450" y="990"/>
                    </a:lnTo>
                    <a:lnTo>
                      <a:pt x="468" y="980"/>
                    </a:lnTo>
                    <a:lnTo>
                      <a:pt x="486" y="972"/>
                    </a:lnTo>
                    <a:lnTo>
                      <a:pt x="504" y="954"/>
                    </a:lnTo>
                    <a:lnTo>
                      <a:pt x="522" y="943"/>
                    </a:lnTo>
                    <a:lnTo>
                      <a:pt x="540" y="935"/>
                    </a:lnTo>
                    <a:lnTo>
                      <a:pt x="555" y="935"/>
                    </a:lnTo>
                    <a:lnTo>
                      <a:pt x="583" y="929"/>
                    </a:lnTo>
                    <a:lnTo>
                      <a:pt x="602" y="929"/>
                    </a:lnTo>
                    <a:lnTo>
                      <a:pt x="616" y="929"/>
                    </a:lnTo>
                    <a:lnTo>
                      <a:pt x="634" y="917"/>
                    </a:lnTo>
                    <a:lnTo>
                      <a:pt x="664" y="917"/>
                    </a:lnTo>
                    <a:lnTo>
                      <a:pt x="682" y="917"/>
                    </a:lnTo>
                    <a:lnTo>
                      <a:pt x="697" y="91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2" name="Freeform 780"/>
              <p:cNvSpPr>
                <a:spLocks/>
              </p:cNvSpPr>
              <p:nvPr/>
            </p:nvSpPr>
            <p:spPr bwMode="auto">
              <a:xfrm>
                <a:off x="3485" y="1210"/>
                <a:ext cx="168" cy="228"/>
              </a:xfrm>
              <a:custGeom>
                <a:avLst/>
                <a:gdLst>
                  <a:gd name="T0" fmla="*/ 40 w 671"/>
                  <a:gd name="T1" fmla="*/ 51 h 912"/>
                  <a:gd name="T2" fmla="*/ 41 w 671"/>
                  <a:gd name="T3" fmla="*/ 51 h 912"/>
                  <a:gd name="T4" fmla="*/ 42 w 671"/>
                  <a:gd name="T5" fmla="*/ 51 h 912"/>
                  <a:gd name="T6" fmla="*/ 42 w 671"/>
                  <a:gd name="T7" fmla="*/ 48 h 912"/>
                  <a:gd name="T8" fmla="*/ 42 w 671"/>
                  <a:gd name="T9" fmla="*/ 44 h 912"/>
                  <a:gd name="T10" fmla="*/ 42 w 671"/>
                  <a:gd name="T11" fmla="*/ 39 h 912"/>
                  <a:gd name="T12" fmla="*/ 42 w 671"/>
                  <a:gd name="T13" fmla="*/ 34 h 912"/>
                  <a:gd name="T14" fmla="*/ 41 w 671"/>
                  <a:gd name="T15" fmla="*/ 30 h 912"/>
                  <a:gd name="T16" fmla="*/ 39 w 671"/>
                  <a:gd name="T17" fmla="*/ 25 h 912"/>
                  <a:gd name="T18" fmla="*/ 38 w 671"/>
                  <a:gd name="T19" fmla="*/ 20 h 912"/>
                  <a:gd name="T20" fmla="*/ 37 w 671"/>
                  <a:gd name="T21" fmla="*/ 15 h 912"/>
                  <a:gd name="T22" fmla="*/ 35 w 671"/>
                  <a:gd name="T23" fmla="*/ 12 h 912"/>
                  <a:gd name="T24" fmla="*/ 33 w 671"/>
                  <a:gd name="T25" fmla="*/ 9 h 912"/>
                  <a:gd name="T26" fmla="*/ 30 w 671"/>
                  <a:gd name="T27" fmla="*/ 6 h 912"/>
                  <a:gd name="T28" fmla="*/ 28 w 671"/>
                  <a:gd name="T29" fmla="*/ 4 h 912"/>
                  <a:gd name="T30" fmla="*/ 25 w 671"/>
                  <a:gd name="T31" fmla="*/ 2 h 912"/>
                  <a:gd name="T32" fmla="*/ 21 w 671"/>
                  <a:gd name="T33" fmla="*/ 1 h 912"/>
                  <a:gd name="T34" fmla="*/ 17 w 671"/>
                  <a:gd name="T35" fmla="*/ 1 h 912"/>
                  <a:gd name="T36" fmla="*/ 13 w 671"/>
                  <a:gd name="T37" fmla="*/ 1 h 912"/>
                  <a:gd name="T38" fmla="*/ 10 w 671"/>
                  <a:gd name="T39" fmla="*/ 2 h 912"/>
                  <a:gd name="T40" fmla="*/ 7 w 671"/>
                  <a:gd name="T41" fmla="*/ 6 h 912"/>
                  <a:gd name="T42" fmla="*/ 5 w 671"/>
                  <a:gd name="T43" fmla="*/ 11 h 912"/>
                  <a:gd name="T44" fmla="*/ 2 w 671"/>
                  <a:gd name="T45" fmla="*/ 15 h 912"/>
                  <a:gd name="T46" fmla="*/ 1 w 671"/>
                  <a:gd name="T47" fmla="*/ 19 h 912"/>
                  <a:gd name="T48" fmla="*/ 2 w 671"/>
                  <a:gd name="T49" fmla="*/ 24 h 912"/>
                  <a:gd name="T50" fmla="*/ 3 w 671"/>
                  <a:gd name="T51" fmla="*/ 29 h 912"/>
                  <a:gd name="T52" fmla="*/ 4 w 671"/>
                  <a:gd name="T53" fmla="*/ 33 h 912"/>
                  <a:gd name="T54" fmla="*/ 6 w 671"/>
                  <a:gd name="T55" fmla="*/ 38 h 912"/>
                  <a:gd name="T56" fmla="*/ 8 w 671"/>
                  <a:gd name="T57" fmla="*/ 42 h 912"/>
                  <a:gd name="T58" fmla="*/ 10 w 671"/>
                  <a:gd name="T59" fmla="*/ 45 h 912"/>
                  <a:gd name="T60" fmla="*/ 12 w 671"/>
                  <a:gd name="T61" fmla="*/ 49 h 912"/>
                  <a:gd name="T62" fmla="*/ 15 w 671"/>
                  <a:gd name="T63" fmla="*/ 52 h 912"/>
                  <a:gd name="T64" fmla="*/ 17 w 671"/>
                  <a:gd name="T65" fmla="*/ 53 h 912"/>
                  <a:gd name="T66" fmla="*/ 19 w 671"/>
                  <a:gd name="T67" fmla="*/ 55 h 912"/>
                  <a:gd name="T68" fmla="*/ 22 w 671"/>
                  <a:gd name="T69" fmla="*/ 56 h 912"/>
                  <a:gd name="T70" fmla="*/ 23 w 671"/>
                  <a:gd name="T71" fmla="*/ 56 h 912"/>
                  <a:gd name="T72" fmla="*/ 26 w 671"/>
                  <a:gd name="T73" fmla="*/ 56 h 912"/>
                  <a:gd name="T74" fmla="*/ 28 w 671"/>
                  <a:gd name="T75" fmla="*/ 54 h 912"/>
                  <a:gd name="T76" fmla="*/ 29 w 671"/>
                  <a:gd name="T77" fmla="*/ 53 h 912"/>
                  <a:gd name="T78" fmla="*/ 32 w 671"/>
                  <a:gd name="T79" fmla="*/ 52 h 912"/>
                  <a:gd name="T80" fmla="*/ 34 w 671"/>
                  <a:gd name="T81" fmla="*/ 52 h 912"/>
                  <a:gd name="T82" fmla="*/ 36 w 671"/>
                  <a:gd name="T83" fmla="*/ 52 h 912"/>
                  <a:gd name="T84" fmla="*/ 38 w 671"/>
                  <a:gd name="T85" fmla="*/ 51 h 9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71" h="912">
                    <a:moveTo>
                      <a:pt x="627" y="813"/>
                    </a:moveTo>
                    <a:lnTo>
                      <a:pt x="635" y="813"/>
                    </a:lnTo>
                    <a:lnTo>
                      <a:pt x="645" y="813"/>
                    </a:lnTo>
                    <a:lnTo>
                      <a:pt x="653" y="813"/>
                    </a:lnTo>
                    <a:lnTo>
                      <a:pt x="653" y="806"/>
                    </a:lnTo>
                    <a:lnTo>
                      <a:pt x="663" y="806"/>
                    </a:lnTo>
                    <a:lnTo>
                      <a:pt x="671" y="806"/>
                    </a:lnTo>
                    <a:lnTo>
                      <a:pt x="671" y="770"/>
                    </a:lnTo>
                    <a:lnTo>
                      <a:pt x="671" y="734"/>
                    </a:lnTo>
                    <a:lnTo>
                      <a:pt x="671" y="698"/>
                    </a:lnTo>
                    <a:lnTo>
                      <a:pt x="671" y="665"/>
                    </a:lnTo>
                    <a:lnTo>
                      <a:pt x="663" y="629"/>
                    </a:lnTo>
                    <a:lnTo>
                      <a:pt x="663" y="585"/>
                    </a:lnTo>
                    <a:lnTo>
                      <a:pt x="663" y="549"/>
                    </a:lnTo>
                    <a:lnTo>
                      <a:pt x="663" y="513"/>
                    </a:lnTo>
                    <a:lnTo>
                      <a:pt x="653" y="480"/>
                    </a:lnTo>
                    <a:lnTo>
                      <a:pt x="635" y="436"/>
                    </a:lnTo>
                    <a:lnTo>
                      <a:pt x="627" y="399"/>
                    </a:lnTo>
                    <a:lnTo>
                      <a:pt x="620" y="363"/>
                    </a:lnTo>
                    <a:lnTo>
                      <a:pt x="609" y="320"/>
                    </a:lnTo>
                    <a:lnTo>
                      <a:pt x="591" y="284"/>
                    </a:lnTo>
                    <a:lnTo>
                      <a:pt x="584" y="241"/>
                    </a:lnTo>
                    <a:lnTo>
                      <a:pt x="572" y="204"/>
                    </a:lnTo>
                    <a:lnTo>
                      <a:pt x="554" y="186"/>
                    </a:lnTo>
                    <a:lnTo>
                      <a:pt x="540" y="160"/>
                    </a:lnTo>
                    <a:lnTo>
                      <a:pt x="521" y="142"/>
                    </a:lnTo>
                    <a:lnTo>
                      <a:pt x="503" y="117"/>
                    </a:lnTo>
                    <a:lnTo>
                      <a:pt x="485" y="99"/>
                    </a:lnTo>
                    <a:lnTo>
                      <a:pt x="467" y="73"/>
                    </a:lnTo>
                    <a:lnTo>
                      <a:pt x="449" y="55"/>
                    </a:lnTo>
                    <a:lnTo>
                      <a:pt x="431" y="30"/>
                    </a:lnTo>
                    <a:lnTo>
                      <a:pt x="399" y="30"/>
                    </a:lnTo>
                    <a:lnTo>
                      <a:pt x="370" y="30"/>
                    </a:lnTo>
                    <a:lnTo>
                      <a:pt x="337" y="19"/>
                    </a:lnTo>
                    <a:lnTo>
                      <a:pt x="308" y="19"/>
                    </a:lnTo>
                    <a:lnTo>
                      <a:pt x="275" y="12"/>
                    </a:lnTo>
                    <a:lnTo>
                      <a:pt x="246" y="12"/>
                    </a:lnTo>
                    <a:lnTo>
                      <a:pt x="213" y="12"/>
                    </a:lnTo>
                    <a:lnTo>
                      <a:pt x="177" y="0"/>
                    </a:lnTo>
                    <a:lnTo>
                      <a:pt x="159" y="37"/>
                    </a:lnTo>
                    <a:lnTo>
                      <a:pt x="134" y="73"/>
                    </a:lnTo>
                    <a:lnTo>
                      <a:pt x="116" y="99"/>
                    </a:lnTo>
                    <a:lnTo>
                      <a:pt x="91" y="135"/>
                    </a:lnTo>
                    <a:lnTo>
                      <a:pt x="72" y="172"/>
                    </a:lnTo>
                    <a:lnTo>
                      <a:pt x="43" y="197"/>
                    </a:lnTo>
                    <a:lnTo>
                      <a:pt x="28" y="233"/>
                    </a:lnTo>
                    <a:lnTo>
                      <a:pt x="0" y="266"/>
                    </a:lnTo>
                    <a:lnTo>
                      <a:pt x="10" y="302"/>
                    </a:lnTo>
                    <a:lnTo>
                      <a:pt x="18" y="345"/>
                    </a:lnTo>
                    <a:lnTo>
                      <a:pt x="28" y="381"/>
                    </a:lnTo>
                    <a:lnTo>
                      <a:pt x="36" y="418"/>
                    </a:lnTo>
                    <a:lnTo>
                      <a:pt x="43" y="462"/>
                    </a:lnTo>
                    <a:lnTo>
                      <a:pt x="54" y="498"/>
                    </a:lnTo>
                    <a:lnTo>
                      <a:pt x="61" y="531"/>
                    </a:lnTo>
                    <a:lnTo>
                      <a:pt x="72" y="574"/>
                    </a:lnTo>
                    <a:lnTo>
                      <a:pt x="91" y="604"/>
                    </a:lnTo>
                    <a:lnTo>
                      <a:pt x="104" y="629"/>
                    </a:lnTo>
                    <a:lnTo>
                      <a:pt x="122" y="665"/>
                    </a:lnTo>
                    <a:lnTo>
                      <a:pt x="141" y="690"/>
                    </a:lnTo>
                    <a:lnTo>
                      <a:pt x="159" y="716"/>
                    </a:lnTo>
                    <a:lnTo>
                      <a:pt x="177" y="752"/>
                    </a:lnTo>
                    <a:lnTo>
                      <a:pt x="195" y="777"/>
                    </a:lnTo>
                    <a:lnTo>
                      <a:pt x="213" y="806"/>
                    </a:lnTo>
                    <a:lnTo>
                      <a:pt x="231" y="825"/>
                    </a:lnTo>
                    <a:lnTo>
                      <a:pt x="246" y="831"/>
                    </a:lnTo>
                    <a:lnTo>
                      <a:pt x="264" y="850"/>
                    </a:lnTo>
                    <a:lnTo>
                      <a:pt x="282" y="858"/>
                    </a:lnTo>
                    <a:lnTo>
                      <a:pt x="300" y="876"/>
                    </a:lnTo>
                    <a:lnTo>
                      <a:pt x="319" y="886"/>
                    </a:lnTo>
                    <a:lnTo>
                      <a:pt x="345" y="901"/>
                    </a:lnTo>
                    <a:lnTo>
                      <a:pt x="363" y="912"/>
                    </a:lnTo>
                    <a:lnTo>
                      <a:pt x="370" y="901"/>
                    </a:lnTo>
                    <a:lnTo>
                      <a:pt x="388" y="894"/>
                    </a:lnTo>
                    <a:lnTo>
                      <a:pt x="406" y="886"/>
                    </a:lnTo>
                    <a:lnTo>
                      <a:pt x="424" y="876"/>
                    </a:lnTo>
                    <a:lnTo>
                      <a:pt x="442" y="868"/>
                    </a:lnTo>
                    <a:lnTo>
                      <a:pt x="449" y="850"/>
                    </a:lnTo>
                    <a:lnTo>
                      <a:pt x="467" y="839"/>
                    </a:lnTo>
                    <a:lnTo>
                      <a:pt x="485" y="831"/>
                    </a:lnTo>
                    <a:lnTo>
                      <a:pt x="503" y="831"/>
                    </a:lnTo>
                    <a:lnTo>
                      <a:pt x="521" y="831"/>
                    </a:lnTo>
                    <a:lnTo>
                      <a:pt x="540" y="825"/>
                    </a:lnTo>
                    <a:lnTo>
                      <a:pt x="554" y="825"/>
                    </a:lnTo>
                    <a:lnTo>
                      <a:pt x="572" y="825"/>
                    </a:lnTo>
                    <a:lnTo>
                      <a:pt x="591" y="813"/>
                    </a:lnTo>
                    <a:lnTo>
                      <a:pt x="609" y="813"/>
                    </a:lnTo>
                    <a:lnTo>
                      <a:pt x="627" y="81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3" name="Freeform 781"/>
              <p:cNvSpPr>
                <a:spLocks/>
              </p:cNvSpPr>
              <p:nvPr/>
            </p:nvSpPr>
            <p:spPr bwMode="auto">
              <a:xfrm>
                <a:off x="3504" y="1237"/>
                <a:ext cx="147" cy="198"/>
              </a:xfrm>
              <a:custGeom>
                <a:avLst/>
                <a:gdLst>
                  <a:gd name="T0" fmla="*/ 34 w 591"/>
                  <a:gd name="T1" fmla="*/ 44 h 792"/>
                  <a:gd name="T2" fmla="*/ 36 w 591"/>
                  <a:gd name="T3" fmla="*/ 44 h 792"/>
                  <a:gd name="T4" fmla="*/ 37 w 591"/>
                  <a:gd name="T5" fmla="*/ 44 h 792"/>
                  <a:gd name="T6" fmla="*/ 36 w 591"/>
                  <a:gd name="T7" fmla="*/ 40 h 792"/>
                  <a:gd name="T8" fmla="*/ 36 w 591"/>
                  <a:gd name="T9" fmla="*/ 36 h 792"/>
                  <a:gd name="T10" fmla="*/ 36 w 591"/>
                  <a:gd name="T11" fmla="*/ 32 h 792"/>
                  <a:gd name="T12" fmla="*/ 36 w 591"/>
                  <a:gd name="T13" fmla="*/ 28 h 792"/>
                  <a:gd name="T14" fmla="*/ 34 w 591"/>
                  <a:gd name="T15" fmla="*/ 24 h 792"/>
                  <a:gd name="T16" fmla="*/ 33 w 591"/>
                  <a:gd name="T17" fmla="*/ 20 h 792"/>
                  <a:gd name="T18" fmla="*/ 32 w 591"/>
                  <a:gd name="T19" fmla="*/ 16 h 792"/>
                  <a:gd name="T20" fmla="*/ 31 w 591"/>
                  <a:gd name="T21" fmla="*/ 11 h 792"/>
                  <a:gd name="T22" fmla="*/ 29 w 591"/>
                  <a:gd name="T23" fmla="*/ 9 h 792"/>
                  <a:gd name="T24" fmla="*/ 27 w 591"/>
                  <a:gd name="T25" fmla="*/ 7 h 792"/>
                  <a:gd name="T26" fmla="*/ 25 w 591"/>
                  <a:gd name="T27" fmla="*/ 4 h 792"/>
                  <a:gd name="T28" fmla="*/ 23 w 591"/>
                  <a:gd name="T29" fmla="*/ 2 h 792"/>
                  <a:gd name="T30" fmla="*/ 20 w 591"/>
                  <a:gd name="T31" fmla="*/ 1 h 792"/>
                  <a:gd name="T32" fmla="*/ 16 w 591"/>
                  <a:gd name="T33" fmla="*/ 1 h 792"/>
                  <a:gd name="T34" fmla="*/ 13 w 591"/>
                  <a:gd name="T35" fmla="*/ 1 h 792"/>
                  <a:gd name="T36" fmla="*/ 10 w 591"/>
                  <a:gd name="T37" fmla="*/ 0 h 792"/>
                  <a:gd name="T38" fmla="*/ 7 w 591"/>
                  <a:gd name="T39" fmla="*/ 4 h 792"/>
                  <a:gd name="T40" fmla="*/ 5 w 591"/>
                  <a:gd name="T41" fmla="*/ 7 h 792"/>
                  <a:gd name="T42" fmla="*/ 2 w 591"/>
                  <a:gd name="T43" fmla="*/ 11 h 792"/>
                  <a:gd name="T44" fmla="*/ 0 w 591"/>
                  <a:gd name="T45" fmla="*/ 14 h 792"/>
                  <a:gd name="T46" fmla="*/ 1 w 591"/>
                  <a:gd name="T47" fmla="*/ 19 h 792"/>
                  <a:gd name="T48" fmla="*/ 2 w 591"/>
                  <a:gd name="T49" fmla="*/ 23 h 792"/>
                  <a:gd name="T50" fmla="*/ 3 w 591"/>
                  <a:gd name="T51" fmla="*/ 27 h 792"/>
                  <a:gd name="T52" fmla="*/ 4 w 591"/>
                  <a:gd name="T53" fmla="*/ 31 h 792"/>
                  <a:gd name="T54" fmla="*/ 6 w 591"/>
                  <a:gd name="T55" fmla="*/ 34 h 792"/>
                  <a:gd name="T56" fmla="*/ 8 w 591"/>
                  <a:gd name="T57" fmla="*/ 38 h 792"/>
                  <a:gd name="T58" fmla="*/ 9 w 591"/>
                  <a:gd name="T59" fmla="*/ 41 h 792"/>
                  <a:gd name="T60" fmla="*/ 11 w 591"/>
                  <a:gd name="T61" fmla="*/ 44 h 792"/>
                  <a:gd name="T62" fmla="*/ 13 w 591"/>
                  <a:gd name="T63" fmla="*/ 46 h 792"/>
                  <a:gd name="T64" fmla="*/ 15 w 591"/>
                  <a:gd name="T65" fmla="*/ 47 h 792"/>
                  <a:gd name="T66" fmla="*/ 17 w 591"/>
                  <a:gd name="T67" fmla="*/ 49 h 792"/>
                  <a:gd name="T68" fmla="*/ 19 w 591"/>
                  <a:gd name="T69" fmla="*/ 50 h 792"/>
                  <a:gd name="T70" fmla="*/ 21 w 591"/>
                  <a:gd name="T71" fmla="*/ 49 h 792"/>
                  <a:gd name="T72" fmla="*/ 23 w 591"/>
                  <a:gd name="T73" fmla="*/ 48 h 792"/>
                  <a:gd name="T74" fmla="*/ 24 w 591"/>
                  <a:gd name="T75" fmla="*/ 46 h 792"/>
                  <a:gd name="T76" fmla="*/ 26 w 591"/>
                  <a:gd name="T77" fmla="*/ 45 h 792"/>
                  <a:gd name="T78" fmla="*/ 28 w 591"/>
                  <a:gd name="T79" fmla="*/ 45 h 792"/>
                  <a:gd name="T80" fmla="*/ 30 w 591"/>
                  <a:gd name="T81" fmla="*/ 45 h 792"/>
                  <a:gd name="T82" fmla="*/ 32 w 591"/>
                  <a:gd name="T83" fmla="*/ 45 h 792"/>
                  <a:gd name="T84" fmla="*/ 34 w 591"/>
                  <a:gd name="T85" fmla="*/ 44 h 7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91" h="792">
                    <a:moveTo>
                      <a:pt x="548" y="704"/>
                    </a:moveTo>
                    <a:lnTo>
                      <a:pt x="555" y="704"/>
                    </a:lnTo>
                    <a:lnTo>
                      <a:pt x="563" y="704"/>
                    </a:lnTo>
                    <a:lnTo>
                      <a:pt x="573" y="704"/>
                    </a:lnTo>
                    <a:lnTo>
                      <a:pt x="581" y="704"/>
                    </a:lnTo>
                    <a:lnTo>
                      <a:pt x="591" y="704"/>
                    </a:lnTo>
                    <a:lnTo>
                      <a:pt x="581" y="668"/>
                    </a:lnTo>
                    <a:lnTo>
                      <a:pt x="581" y="643"/>
                    </a:lnTo>
                    <a:lnTo>
                      <a:pt x="581" y="607"/>
                    </a:lnTo>
                    <a:lnTo>
                      <a:pt x="581" y="574"/>
                    </a:lnTo>
                    <a:lnTo>
                      <a:pt x="581" y="544"/>
                    </a:lnTo>
                    <a:lnTo>
                      <a:pt x="581" y="513"/>
                    </a:lnTo>
                    <a:lnTo>
                      <a:pt x="573" y="483"/>
                    </a:lnTo>
                    <a:lnTo>
                      <a:pt x="573" y="450"/>
                    </a:lnTo>
                    <a:lnTo>
                      <a:pt x="563" y="414"/>
                    </a:lnTo>
                    <a:lnTo>
                      <a:pt x="555" y="378"/>
                    </a:lnTo>
                    <a:lnTo>
                      <a:pt x="548" y="342"/>
                    </a:lnTo>
                    <a:lnTo>
                      <a:pt x="537" y="317"/>
                    </a:lnTo>
                    <a:lnTo>
                      <a:pt x="530" y="280"/>
                    </a:lnTo>
                    <a:lnTo>
                      <a:pt x="519" y="247"/>
                    </a:lnTo>
                    <a:lnTo>
                      <a:pt x="512" y="211"/>
                    </a:lnTo>
                    <a:lnTo>
                      <a:pt x="500" y="175"/>
                    </a:lnTo>
                    <a:lnTo>
                      <a:pt x="482" y="157"/>
                    </a:lnTo>
                    <a:lnTo>
                      <a:pt x="468" y="139"/>
                    </a:lnTo>
                    <a:lnTo>
                      <a:pt x="449" y="124"/>
                    </a:lnTo>
                    <a:lnTo>
                      <a:pt x="439" y="106"/>
                    </a:lnTo>
                    <a:lnTo>
                      <a:pt x="421" y="77"/>
                    </a:lnTo>
                    <a:lnTo>
                      <a:pt x="406" y="63"/>
                    </a:lnTo>
                    <a:lnTo>
                      <a:pt x="388" y="44"/>
                    </a:lnTo>
                    <a:lnTo>
                      <a:pt x="377" y="26"/>
                    </a:lnTo>
                    <a:lnTo>
                      <a:pt x="345" y="26"/>
                    </a:lnTo>
                    <a:lnTo>
                      <a:pt x="316" y="15"/>
                    </a:lnTo>
                    <a:lnTo>
                      <a:pt x="291" y="15"/>
                    </a:lnTo>
                    <a:lnTo>
                      <a:pt x="265" y="15"/>
                    </a:lnTo>
                    <a:lnTo>
                      <a:pt x="236" y="8"/>
                    </a:lnTo>
                    <a:lnTo>
                      <a:pt x="210" y="8"/>
                    </a:lnTo>
                    <a:lnTo>
                      <a:pt x="185" y="8"/>
                    </a:lnTo>
                    <a:lnTo>
                      <a:pt x="159" y="0"/>
                    </a:lnTo>
                    <a:lnTo>
                      <a:pt x="141" y="26"/>
                    </a:lnTo>
                    <a:lnTo>
                      <a:pt x="113" y="63"/>
                    </a:lnTo>
                    <a:lnTo>
                      <a:pt x="95" y="88"/>
                    </a:lnTo>
                    <a:lnTo>
                      <a:pt x="80" y="114"/>
                    </a:lnTo>
                    <a:lnTo>
                      <a:pt x="62" y="139"/>
                    </a:lnTo>
                    <a:lnTo>
                      <a:pt x="32" y="175"/>
                    </a:lnTo>
                    <a:lnTo>
                      <a:pt x="19" y="200"/>
                    </a:lnTo>
                    <a:lnTo>
                      <a:pt x="0" y="229"/>
                    </a:lnTo>
                    <a:lnTo>
                      <a:pt x="7" y="262"/>
                    </a:lnTo>
                    <a:lnTo>
                      <a:pt x="19" y="298"/>
                    </a:lnTo>
                    <a:lnTo>
                      <a:pt x="25" y="335"/>
                    </a:lnTo>
                    <a:lnTo>
                      <a:pt x="32" y="360"/>
                    </a:lnTo>
                    <a:lnTo>
                      <a:pt x="32" y="396"/>
                    </a:lnTo>
                    <a:lnTo>
                      <a:pt x="44" y="432"/>
                    </a:lnTo>
                    <a:lnTo>
                      <a:pt x="50" y="465"/>
                    </a:lnTo>
                    <a:lnTo>
                      <a:pt x="62" y="501"/>
                    </a:lnTo>
                    <a:lnTo>
                      <a:pt x="80" y="526"/>
                    </a:lnTo>
                    <a:lnTo>
                      <a:pt x="95" y="544"/>
                    </a:lnTo>
                    <a:lnTo>
                      <a:pt x="105" y="574"/>
                    </a:lnTo>
                    <a:lnTo>
                      <a:pt x="123" y="599"/>
                    </a:lnTo>
                    <a:lnTo>
                      <a:pt x="141" y="625"/>
                    </a:lnTo>
                    <a:lnTo>
                      <a:pt x="149" y="650"/>
                    </a:lnTo>
                    <a:lnTo>
                      <a:pt x="167" y="679"/>
                    </a:lnTo>
                    <a:lnTo>
                      <a:pt x="185" y="704"/>
                    </a:lnTo>
                    <a:lnTo>
                      <a:pt x="203" y="716"/>
                    </a:lnTo>
                    <a:lnTo>
                      <a:pt x="210" y="730"/>
                    </a:lnTo>
                    <a:lnTo>
                      <a:pt x="228" y="741"/>
                    </a:lnTo>
                    <a:lnTo>
                      <a:pt x="247" y="749"/>
                    </a:lnTo>
                    <a:lnTo>
                      <a:pt x="265" y="759"/>
                    </a:lnTo>
                    <a:lnTo>
                      <a:pt x="283" y="777"/>
                    </a:lnTo>
                    <a:lnTo>
                      <a:pt x="298" y="785"/>
                    </a:lnTo>
                    <a:lnTo>
                      <a:pt x="309" y="792"/>
                    </a:lnTo>
                    <a:lnTo>
                      <a:pt x="327" y="785"/>
                    </a:lnTo>
                    <a:lnTo>
                      <a:pt x="334" y="777"/>
                    </a:lnTo>
                    <a:lnTo>
                      <a:pt x="352" y="767"/>
                    </a:lnTo>
                    <a:lnTo>
                      <a:pt x="370" y="759"/>
                    </a:lnTo>
                    <a:lnTo>
                      <a:pt x="377" y="749"/>
                    </a:lnTo>
                    <a:lnTo>
                      <a:pt x="395" y="741"/>
                    </a:lnTo>
                    <a:lnTo>
                      <a:pt x="406" y="730"/>
                    </a:lnTo>
                    <a:lnTo>
                      <a:pt x="421" y="722"/>
                    </a:lnTo>
                    <a:lnTo>
                      <a:pt x="439" y="722"/>
                    </a:lnTo>
                    <a:lnTo>
                      <a:pt x="449" y="722"/>
                    </a:lnTo>
                    <a:lnTo>
                      <a:pt x="468" y="722"/>
                    </a:lnTo>
                    <a:lnTo>
                      <a:pt x="482" y="716"/>
                    </a:lnTo>
                    <a:lnTo>
                      <a:pt x="500" y="716"/>
                    </a:lnTo>
                    <a:lnTo>
                      <a:pt x="512" y="716"/>
                    </a:lnTo>
                    <a:lnTo>
                      <a:pt x="530" y="716"/>
                    </a:lnTo>
                    <a:lnTo>
                      <a:pt x="548" y="70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4" name="Freeform 782"/>
              <p:cNvSpPr>
                <a:spLocks/>
              </p:cNvSpPr>
              <p:nvPr/>
            </p:nvSpPr>
            <p:spPr bwMode="auto">
              <a:xfrm>
                <a:off x="3521" y="1263"/>
                <a:ext cx="126" cy="172"/>
              </a:xfrm>
              <a:custGeom>
                <a:avLst/>
                <a:gdLst>
                  <a:gd name="T0" fmla="*/ 30 w 504"/>
                  <a:gd name="T1" fmla="*/ 38 h 686"/>
                  <a:gd name="T2" fmla="*/ 31 w 504"/>
                  <a:gd name="T3" fmla="*/ 38 h 686"/>
                  <a:gd name="T4" fmla="*/ 32 w 504"/>
                  <a:gd name="T5" fmla="*/ 36 h 686"/>
                  <a:gd name="T6" fmla="*/ 31 w 504"/>
                  <a:gd name="T7" fmla="*/ 33 h 686"/>
                  <a:gd name="T8" fmla="*/ 31 w 504"/>
                  <a:gd name="T9" fmla="*/ 29 h 686"/>
                  <a:gd name="T10" fmla="*/ 31 w 504"/>
                  <a:gd name="T11" fmla="*/ 26 h 686"/>
                  <a:gd name="T12" fmla="*/ 31 w 504"/>
                  <a:gd name="T13" fmla="*/ 22 h 686"/>
                  <a:gd name="T14" fmla="*/ 29 w 504"/>
                  <a:gd name="T15" fmla="*/ 19 h 686"/>
                  <a:gd name="T16" fmla="*/ 28 w 504"/>
                  <a:gd name="T17" fmla="*/ 15 h 686"/>
                  <a:gd name="T18" fmla="*/ 27 w 504"/>
                  <a:gd name="T19" fmla="*/ 12 h 686"/>
                  <a:gd name="T20" fmla="*/ 26 w 504"/>
                  <a:gd name="T21" fmla="*/ 9 h 686"/>
                  <a:gd name="T22" fmla="*/ 24 w 504"/>
                  <a:gd name="T23" fmla="*/ 7 h 686"/>
                  <a:gd name="T24" fmla="*/ 23 w 504"/>
                  <a:gd name="T25" fmla="*/ 4 h 686"/>
                  <a:gd name="T26" fmla="*/ 21 w 504"/>
                  <a:gd name="T27" fmla="*/ 2 h 686"/>
                  <a:gd name="T28" fmla="*/ 19 w 504"/>
                  <a:gd name="T29" fmla="*/ 1 h 686"/>
                  <a:gd name="T30" fmla="*/ 16 w 504"/>
                  <a:gd name="T31" fmla="*/ 1 h 686"/>
                  <a:gd name="T32" fmla="*/ 13 w 504"/>
                  <a:gd name="T33" fmla="*/ 1 h 686"/>
                  <a:gd name="T34" fmla="*/ 10 w 504"/>
                  <a:gd name="T35" fmla="*/ 0 h 686"/>
                  <a:gd name="T36" fmla="*/ 7 w 504"/>
                  <a:gd name="T37" fmla="*/ 2 h 686"/>
                  <a:gd name="T38" fmla="*/ 5 w 504"/>
                  <a:gd name="T39" fmla="*/ 5 h 686"/>
                  <a:gd name="T40" fmla="*/ 3 w 504"/>
                  <a:gd name="T41" fmla="*/ 8 h 686"/>
                  <a:gd name="T42" fmla="*/ 1 w 504"/>
                  <a:gd name="T43" fmla="*/ 11 h 686"/>
                  <a:gd name="T44" fmla="*/ 1 w 504"/>
                  <a:gd name="T45" fmla="*/ 14 h 686"/>
                  <a:gd name="T46" fmla="*/ 1 w 504"/>
                  <a:gd name="T47" fmla="*/ 18 h 686"/>
                  <a:gd name="T48" fmla="*/ 2 w 504"/>
                  <a:gd name="T49" fmla="*/ 22 h 686"/>
                  <a:gd name="T50" fmla="*/ 3 w 504"/>
                  <a:gd name="T51" fmla="*/ 25 h 686"/>
                  <a:gd name="T52" fmla="*/ 4 w 504"/>
                  <a:gd name="T53" fmla="*/ 28 h 686"/>
                  <a:gd name="T54" fmla="*/ 6 w 504"/>
                  <a:gd name="T55" fmla="*/ 31 h 686"/>
                  <a:gd name="T56" fmla="*/ 7 w 504"/>
                  <a:gd name="T57" fmla="*/ 34 h 686"/>
                  <a:gd name="T58" fmla="*/ 9 w 504"/>
                  <a:gd name="T59" fmla="*/ 36 h 686"/>
                  <a:gd name="T60" fmla="*/ 11 w 504"/>
                  <a:gd name="T61" fmla="*/ 39 h 686"/>
                  <a:gd name="T62" fmla="*/ 12 w 504"/>
                  <a:gd name="T63" fmla="*/ 40 h 686"/>
                  <a:gd name="T64" fmla="*/ 14 w 504"/>
                  <a:gd name="T65" fmla="*/ 41 h 686"/>
                  <a:gd name="T66" fmla="*/ 16 w 504"/>
                  <a:gd name="T67" fmla="*/ 42 h 686"/>
                  <a:gd name="T68" fmla="*/ 17 w 504"/>
                  <a:gd name="T69" fmla="*/ 43 h 686"/>
                  <a:gd name="T70" fmla="*/ 19 w 504"/>
                  <a:gd name="T71" fmla="*/ 42 h 686"/>
                  <a:gd name="T72" fmla="*/ 21 w 504"/>
                  <a:gd name="T73" fmla="*/ 40 h 686"/>
                  <a:gd name="T74" fmla="*/ 22 w 504"/>
                  <a:gd name="T75" fmla="*/ 40 h 686"/>
                  <a:gd name="T76" fmla="*/ 23 w 504"/>
                  <a:gd name="T77" fmla="*/ 39 h 686"/>
                  <a:gd name="T78" fmla="*/ 25 w 504"/>
                  <a:gd name="T79" fmla="*/ 39 h 686"/>
                  <a:gd name="T80" fmla="*/ 27 w 504"/>
                  <a:gd name="T81" fmla="*/ 39 h 686"/>
                  <a:gd name="T82" fmla="*/ 28 w 504"/>
                  <a:gd name="T83" fmla="*/ 38 h 6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4" h="686">
                    <a:moveTo>
                      <a:pt x="468" y="610"/>
                    </a:moveTo>
                    <a:lnTo>
                      <a:pt x="479" y="610"/>
                    </a:lnTo>
                    <a:lnTo>
                      <a:pt x="486" y="610"/>
                    </a:lnTo>
                    <a:lnTo>
                      <a:pt x="494" y="610"/>
                    </a:lnTo>
                    <a:lnTo>
                      <a:pt x="504" y="610"/>
                    </a:lnTo>
                    <a:lnTo>
                      <a:pt x="504" y="573"/>
                    </a:lnTo>
                    <a:lnTo>
                      <a:pt x="494" y="544"/>
                    </a:lnTo>
                    <a:lnTo>
                      <a:pt x="494" y="519"/>
                    </a:lnTo>
                    <a:lnTo>
                      <a:pt x="494" y="493"/>
                    </a:lnTo>
                    <a:lnTo>
                      <a:pt x="494" y="468"/>
                    </a:lnTo>
                    <a:lnTo>
                      <a:pt x="494" y="438"/>
                    </a:lnTo>
                    <a:lnTo>
                      <a:pt x="494" y="414"/>
                    </a:lnTo>
                    <a:lnTo>
                      <a:pt x="494" y="389"/>
                    </a:lnTo>
                    <a:lnTo>
                      <a:pt x="486" y="352"/>
                    </a:lnTo>
                    <a:lnTo>
                      <a:pt x="479" y="326"/>
                    </a:lnTo>
                    <a:lnTo>
                      <a:pt x="468" y="298"/>
                    </a:lnTo>
                    <a:lnTo>
                      <a:pt x="461" y="272"/>
                    </a:lnTo>
                    <a:lnTo>
                      <a:pt x="450" y="236"/>
                    </a:lnTo>
                    <a:lnTo>
                      <a:pt x="443" y="211"/>
                    </a:lnTo>
                    <a:lnTo>
                      <a:pt x="431" y="184"/>
                    </a:lnTo>
                    <a:lnTo>
                      <a:pt x="425" y="148"/>
                    </a:lnTo>
                    <a:lnTo>
                      <a:pt x="413" y="141"/>
                    </a:lnTo>
                    <a:lnTo>
                      <a:pt x="399" y="123"/>
                    </a:lnTo>
                    <a:lnTo>
                      <a:pt x="388" y="105"/>
                    </a:lnTo>
                    <a:lnTo>
                      <a:pt x="370" y="87"/>
                    </a:lnTo>
                    <a:lnTo>
                      <a:pt x="362" y="69"/>
                    </a:lnTo>
                    <a:lnTo>
                      <a:pt x="344" y="51"/>
                    </a:lnTo>
                    <a:lnTo>
                      <a:pt x="337" y="33"/>
                    </a:lnTo>
                    <a:lnTo>
                      <a:pt x="319" y="26"/>
                    </a:lnTo>
                    <a:lnTo>
                      <a:pt x="301" y="18"/>
                    </a:lnTo>
                    <a:lnTo>
                      <a:pt x="276" y="18"/>
                    </a:lnTo>
                    <a:lnTo>
                      <a:pt x="247" y="18"/>
                    </a:lnTo>
                    <a:lnTo>
                      <a:pt x="229" y="8"/>
                    </a:lnTo>
                    <a:lnTo>
                      <a:pt x="204" y="8"/>
                    </a:lnTo>
                    <a:lnTo>
                      <a:pt x="178" y="8"/>
                    </a:lnTo>
                    <a:lnTo>
                      <a:pt x="159" y="0"/>
                    </a:lnTo>
                    <a:lnTo>
                      <a:pt x="134" y="0"/>
                    </a:lnTo>
                    <a:lnTo>
                      <a:pt x="116" y="26"/>
                    </a:lnTo>
                    <a:lnTo>
                      <a:pt x="98" y="51"/>
                    </a:lnTo>
                    <a:lnTo>
                      <a:pt x="80" y="80"/>
                    </a:lnTo>
                    <a:lnTo>
                      <a:pt x="62" y="94"/>
                    </a:lnTo>
                    <a:lnTo>
                      <a:pt x="44" y="123"/>
                    </a:lnTo>
                    <a:lnTo>
                      <a:pt x="36" y="148"/>
                    </a:lnTo>
                    <a:lnTo>
                      <a:pt x="18" y="174"/>
                    </a:lnTo>
                    <a:lnTo>
                      <a:pt x="0" y="203"/>
                    </a:lnTo>
                    <a:lnTo>
                      <a:pt x="11" y="229"/>
                    </a:lnTo>
                    <a:lnTo>
                      <a:pt x="11" y="254"/>
                    </a:lnTo>
                    <a:lnTo>
                      <a:pt x="18" y="283"/>
                    </a:lnTo>
                    <a:lnTo>
                      <a:pt x="26" y="316"/>
                    </a:lnTo>
                    <a:lnTo>
                      <a:pt x="36" y="344"/>
                    </a:lnTo>
                    <a:lnTo>
                      <a:pt x="36" y="370"/>
                    </a:lnTo>
                    <a:lnTo>
                      <a:pt x="44" y="395"/>
                    </a:lnTo>
                    <a:lnTo>
                      <a:pt x="54" y="432"/>
                    </a:lnTo>
                    <a:lnTo>
                      <a:pt x="62" y="450"/>
                    </a:lnTo>
                    <a:lnTo>
                      <a:pt x="80" y="475"/>
                    </a:lnTo>
                    <a:lnTo>
                      <a:pt x="90" y="493"/>
                    </a:lnTo>
                    <a:lnTo>
                      <a:pt x="105" y="519"/>
                    </a:lnTo>
                    <a:lnTo>
                      <a:pt x="116" y="537"/>
                    </a:lnTo>
                    <a:lnTo>
                      <a:pt x="134" y="562"/>
                    </a:lnTo>
                    <a:lnTo>
                      <a:pt x="141" y="580"/>
                    </a:lnTo>
                    <a:lnTo>
                      <a:pt x="153" y="610"/>
                    </a:lnTo>
                    <a:lnTo>
                      <a:pt x="167" y="616"/>
                    </a:lnTo>
                    <a:lnTo>
                      <a:pt x="185" y="624"/>
                    </a:lnTo>
                    <a:lnTo>
                      <a:pt x="196" y="635"/>
                    </a:lnTo>
                    <a:lnTo>
                      <a:pt x="214" y="643"/>
                    </a:lnTo>
                    <a:lnTo>
                      <a:pt x="222" y="653"/>
                    </a:lnTo>
                    <a:lnTo>
                      <a:pt x="240" y="661"/>
                    </a:lnTo>
                    <a:lnTo>
                      <a:pt x="247" y="671"/>
                    </a:lnTo>
                    <a:lnTo>
                      <a:pt x="265" y="686"/>
                    </a:lnTo>
                    <a:lnTo>
                      <a:pt x="276" y="679"/>
                    </a:lnTo>
                    <a:lnTo>
                      <a:pt x="290" y="671"/>
                    </a:lnTo>
                    <a:lnTo>
                      <a:pt x="301" y="661"/>
                    </a:lnTo>
                    <a:lnTo>
                      <a:pt x="308" y="653"/>
                    </a:lnTo>
                    <a:lnTo>
                      <a:pt x="326" y="643"/>
                    </a:lnTo>
                    <a:lnTo>
                      <a:pt x="337" y="635"/>
                    </a:lnTo>
                    <a:lnTo>
                      <a:pt x="344" y="635"/>
                    </a:lnTo>
                    <a:lnTo>
                      <a:pt x="362" y="624"/>
                    </a:lnTo>
                    <a:lnTo>
                      <a:pt x="370" y="624"/>
                    </a:lnTo>
                    <a:lnTo>
                      <a:pt x="388" y="616"/>
                    </a:lnTo>
                    <a:lnTo>
                      <a:pt x="399" y="616"/>
                    </a:lnTo>
                    <a:lnTo>
                      <a:pt x="413" y="616"/>
                    </a:lnTo>
                    <a:lnTo>
                      <a:pt x="425" y="616"/>
                    </a:lnTo>
                    <a:lnTo>
                      <a:pt x="443" y="610"/>
                    </a:lnTo>
                    <a:lnTo>
                      <a:pt x="450" y="610"/>
                    </a:lnTo>
                    <a:lnTo>
                      <a:pt x="468" y="610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5" name="Freeform 783"/>
              <p:cNvSpPr>
                <a:spLocks/>
              </p:cNvSpPr>
              <p:nvPr/>
            </p:nvSpPr>
            <p:spPr bwMode="auto">
              <a:xfrm>
                <a:off x="3539" y="1290"/>
                <a:ext cx="103" cy="143"/>
              </a:xfrm>
              <a:custGeom>
                <a:avLst/>
                <a:gdLst>
                  <a:gd name="T0" fmla="*/ 24 w 414"/>
                  <a:gd name="T1" fmla="*/ 31 h 574"/>
                  <a:gd name="T2" fmla="*/ 25 w 414"/>
                  <a:gd name="T3" fmla="*/ 31 h 574"/>
                  <a:gd name="T4" fmla="*/ 26 w 414"/>
                  <a:gd name="T5" fmla="*/ 30 h 574"/>
                  <a:gd name="T6" fmla="*/ 26 w 414"/>
                  <a:gd name="T7" fmla="*/ 27 h 574"/>
                  <a:gd name="T8" fmla="*/ 25 w 414"/>
                  <a:gd name="T9" fmla="*/ 24 h 574"/>
                  <a:gd name="T10" fmla="*/ 25 w 414"/>
                  <a:gd name="T11" fmla="*/ 21 h 574"/>
                  <a:gd name="T12" fmla="*/ 25 w 414"/>
                  <a:gd name="T13" fmla="*/ 19 h 574"/>
                  <a:gd name="T14" fmla="*/ 24 w 414"/>
                  <a:gd name="T15" fmla="*/ 15 h 574"/>
                  <a:gd name="T16" fmla="*/ 23 w 414"/>
                  <a:gd name="T17" fmla="*/ 13 h 574"/>
                  <a:gd name="T18" fmla="*/ 22 w 414"/>
                  <a:gd name="T19" fmla="*/ 9 h 574"/>
                  <a:gd name="T20" fmla="*/ 21 w 414"/>
                  <a:gd name="T21" fmla="*/ 7 h 574"/>
                  <a:gd name="T22" fmla="*/ 20 w 414"/>
                  <a:gd name="T23" fmla="*/ 5 h 574"/>
                  <a:gd name="T24" fmla="*/ 18 w 414"/>
                  <a:gd name="T25" fmla="*/ 4 h 574"/>
                  <a:gd name="T26" fmla="*/ 17 w 414"/>
                  <a:gd name="T27" fmla="*/ 2 h 574"/>
                  <a:gd name="T28" fmla="*/ 15 w 414"/>
                  <a:gd name="T29" fmla="*/ 1 h 574"/>
                  <a:gd name="T30" fmla="*/ 13 w 414"/>
                  <a:gd name="T31" fmla="*/ 0 h 574"/>
                  <a:gd name="T32" fmla="*/ 10 w 414"/>
                  <a:gd name="T33" fmla="*/ 0 h 574"/>
                  <a:gd name="T34" fmla="*/ 8 w 414"/>
                  <a:gd name="T35" fmla="*/ 0 h 574"/>
                  <a:gd name="T36" fmla="*/ 6 w 414"/>
                  <a:gd name="T37" fmla="*/ 1 h 574"/>
                  <a:gd name="T38" fmla="*/ 4 w 414"/>
                  <a:gd name="T39" fmla="*/ 4 h 574"/>
                  <a:gd name="T40" fmla="*/ 2 w 414"/>
                  <a:gd name="T41" fmla="*/ 6 h 574"/>
                  <a:gd name="T42" fmla="*/ 0 w 414"/>
                  <a:gd name="T43" fmla="*/ 9 h 574"/>
                  <a:gd name="T44" fmla="*/ 0 w 414"/>
                  <a:gd name="T45" fmla="*/ 12 h 574"/>
                  <a:gd name="T46" fmla="*/ 0 w 414"/>
                  <a:gd name="T47" fmla="*/ 15 h 574"/>
                  <a:gd name="T48" fmla="*/ 1 w 414"/>
                  <a:gd name="T49" fmla="*/ 18 h 574"/>
                  <a:gd name="T50" fmla="*/ 2 w 414"/>
                  <a:gd name="T51" fmla="*/ 21 h 574"/>
                  <a:gd name="T52" fmla="*/ 3 w 414"/>
                  <a:gd name="T53" fmla="*/ 23 h 574"/>
                  <a:gd name="T54" fmla="*/ 4 w 414"/>
                  <a:gd name="T55" fmla="*/ 26 h 574"/>
                  <a:gd name="T56" fmla="*/ 6 w 414"/>
                  <a:gd name="T57" fmla="*/ 28 h 574"/>
                  <a:gd name="T58" fmla="*/ 7 w 414"/>
                  <a:gd name="T59" fmla="*/ 30 h 574"/>
                  <a:gd name="T60" fmla="*/ 9 w 414"/>
                  <a:gd name="T61" fmla="*/ 32 h 574"/>
                  <a:gd name="T62" fmla="*/ 10 w 414"/>
                  <a:gd name="T63" fmla="*/ 33 h 574"/>
                  <a:gd name="T64" fmla="*/ 11 w 414"/>
                  <a:gd name="T65" fmla="*/ 34 h 574"/>
                  <a:gd name="T66" fmla="*/ 13 w 414"/>
                  <a:gd name="T67" fmla="*/ 35 h 574"/>
                  <a:gd name="T68" fmla="*/ 14 w 414"/>
                  <a:gd name="T69" fmla="*/ 35 h 574"/>
                  <a:gd name="T70" fmla="*/ 15 w 414"/>
                  <a:gd name="T71" fmla="*/ 35 h 574"/>
                  <a:gd name="T72" fmla="*/ 16 w 414"/>
                  <a:gd name="T73" fmla="*/ 33 h 574"/>
                  <a:gd name="T74" fmla="*/ 18 w 414"/>
                  <a:gd name="T75" fmla="*/ 33 h 574"/>
                  <a:gd name="T76" fmla="*/ 19 w 414"/>
                  <a:gd name="T77" fmla="*/ 32 h 574"/>
                  <a:gd name="T78" fmla="*/ 20 w 414"/>
                  <a:gd name="T79" fmla="*/ 32 h 574"/>
                  <a:gd name="T80" fmla="*/ 22 w 414"/>
                  <a:gd name="T81" fmla="*/ 32 h 574"/>
                  <a:gd name="T82" fmla="*/ 23 w 414"/>
                  <a:gd name="T83" fmla="*/ 32 h 5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14" h="574">
                    <a:moveTo>
                      <a:pt x="389" y="511"/>
                    </a:moveTo>
                    <a:lnTo>
                      <a:pt x="389" y="505"/>
                    </a:lnTo>
                    <a:lnTo>
                      <a:pt x="396" y="505"/>
                    </a:lnTo>
                    <a:lnTo>
                      <a:pt x="407" y="505"/>
                    </a:lnTo>
                    <a:lnTo>
                      <a:pt x="414" y="505"/>
                    </a:lnTo>
                    <a:lnTo>
                      <a:pt x="414" y="486"/>
                    </a:lnTo>
                    <a:lnTo>
                      <a:pt x="414" y="457"/>
                    </a:lnTo>
                    <a:lnTo>
                      <a:pt x="414" y="432"/>
                    </a:lnTo>
                    <a:lnTo>
                      <a:pt x="414" y="414"/>
                    </a:lnTo>
                    <a:lnTo>
                      <a:pt x="407" y="388"/>
                    </a:lnTo>
                    <a:lnTo>
                      <a:pt x="407" y="370"/>
                    </a:lnTo>
                    <a:lnTo>
                      <a:pt x="407" y="345"/>
                    </a:lnTo>
                    <a:lnTo>
                      <a:pt x="407" y="315"/>
                    </a:lnTo>
                    <a:lnTo>
                      <a:pt x="396" y="302"/>
                    </a:lnTo>
                    <a:lnTo>
                      <a:pt x="396" y="272"/>
                    </a:lnTo>
                    <a:lnTo>
                      <a:pt x="389" y="247"/>
                    </a:lnTo>
                    <a:lnTo>
                      <a:pt x="378" y="221"/>
                    </a:lnTo>
                    <a:lnTo>
                      <a:pt x="371" y="203"/>
                    </a:lnTo>
                    <a:lnTo>
                      <a:pt x="371" y="178"/>
                    </a:lnTo>
                    <a:lnTo>
                      <a:pt x="359" y="149"/>
                    </a:lnTo>
                    <a:lnTo>
                      <a:pt x="353" y="131"/>
                    </a:lnTo>
                    <a:lnTo>
                      <a:pt x="341" y="116"/>
                    </a:lnTo>
                    <a:lnTo>
                      <a:pt x="327" y="98"/>
                    </a:lnTo>
                    <a:lnTo>
                      <a:pt x="316" y="87"/>
                    </a:lnTo>
                    <a:lnTo>
                      <a:pt x="308" y="69"/>
                    </a:lnTo>
                    <a:lnTo>
                      <a:pt x="298" y="61"/>
                    </a:lnTo>
                    <a:lnTo>
                      <a:pt x="280" y="43"/>
                    </a:lnTo>
                    <a:lnTo>
                      <a:pt x="272" y="36"/>
                    </a:lnTo>
                    <a:lnTo>
                      <a:pt x="265" y="18"/>
                    </a:lnTo>
                    <a:lnTo>
                      <a:pt x="247" y="18"/>
                    </a:lnTo>
                    <a:lnTo>
                      <a:pt x="229" y="18"/>
                    </a:lnTo>
                    <a:lnTo>
                      <a:pt x="204" y="7"/>
                    </a:lnTo>
                    <a:lnTo>
                      <a:pt x="186" y="7"/>
                    </a:lnTo>
                    <a:lnTo>
                      <a:pt x="168" y="7"/>
                    </a:lnTo>
                    <a:lnTo>
                      <a:pt x="150" y="7"/>
                    </a:lnTo>
                    <a:lnTo>
                      <a:pt x="124" y="0"/>
                    </a:lnTo>
                    <a:lnTo>
                      <a:pt x="106" y="0"/>
                    </a:lnTo>
                    <a:lnTo>
                      <a:pt x="95" y="25"/>
                    </a:lnTo>
                    <a:lnTo>
                      <a:pt x="81" y="43"/>
                    </a:lnTo>
                    <a:lnTo>
                      <a:pt x="62" y="61"/>
                    </a:lnTo>
                    <a:lnTo>
                      <a:pt x="51" y="87"/>
                    </a:lnTo>
                    <a:lnTo>
                      <a:pt x="33" y="106"/>
                    </a:lnTo>
                    <a:lnTo>
                      <a:pt x="26" y="124"/>
                    </a:lnTo>
                    <a:lnTo>
                      <a:pt x="8" y="149"/>
                    </a:lnTo>
                    <a:lnTo>
                      <a:pt x="0" y="167"/>
                    </a:lnTo>
                    <a:lnTo>
                      <a:pt x="0" y="193"/>
                    </a:lnTo>
                    <a:lnTo>
                      <a:pt x="8" y="211"/>
                    </a:lnTo>
                    <a:lnTo>
                      <a:pt x="8" y="239"/>
                    </a:lnTo>
                    <a:lnTo>
                      <a:pt x="18" y="265"/>
                    </a:lnTo>
                    <a:lnTo>
                      <a:pt x="26" y="284"/>
                    </a:lnTo>
                    <a:lnTo>
                      <a:pt x="26" y="309"/>
                    </a:lnTo>
                    <a:lnTo>
                      <a:pt x="33" y="333"/>
                    </a:lnTo>
                    <a:lnTo>
                      <a:pt x="44" y="363"/>
                    </a:lnTo>
                    <a:lnTo>
                      <a:pt x="51" y="378"/>
                    </a:lnTo>
                    <a:lnTo>
                      <a:pt x="62" y="396"/>
                    </a:lnTo>
                    <a:lnTo>
                      <a:pt x="69" y="414"/>
                    </a:lnTo>
                    <a:lnTo>
                      <a:pt x="81" y="432"/>
                    </a:lnTo>
                    <a:lnTo>
                      <a:pt x="95" y="450"/>
                    </a:lnTo>
                    <a:lnTo>
                      <a:pt x="106" y="468"/>
                    </a:lnTo>
                    <a:lnTo>
                      <a:pt x="113" y="486"/>
                    </a:lnTo>
                    <a:lnTo>
                      <a:pt x="124" y="505"/>
                    </a:lnTo>
                    <a:lnTo>
                      <a:pt x="142" y="511"/>
                    </a:lnTo>
                    <a:lnTo>
                      <a:pt x="150" y="519"/>
                    </a:lnTo>
                    <a:lnTo>
                      <a:pt x="157" y="530"/>
                    </a:lnTo>
                    <a:lnTo>
                      <a:pt x="175" y="538"/>
                    </a:lnTo>
                    <a:lnTo>
                      <a:pt x="186" y="548"/>
                    </a:lnTo>
                    <a:lnTo>
                      <a:pt x="193" y="556"/>
                    </a:lnTo>
                    <a:lnTo>
                      <a:pt x="204" y="566"/>
                    </a:lnTo>
                    <a:lnTo>
                      <a:pt x="218" y="574"/>
                    </a:lnTo>
                    <a:lnTo>
                      <a:pt x="229" y="566"/>
                    </a:lnTo>
                    <a:lnTo>
                      <a:pt x="236" y="556"/>
                    </a:lnTo>
                    <a:lnTo>
                      <a:pt x="247" y="556"/>
                    </a:lnTo>
                    <a:lnTo>
                      <a:pt x="254" y="548"/>
                    </a:lnTo>
                    <a:lnTo>
                      <a:pt x="265" y="538"/>
                    </a:lnTo>
                    <a:lnTo>
                      <a:pt x="272" y="530"/>
                    </a:lnTo>
                    <a:lnTo>
                      <a:pt x="290" y="530"/>
                    </a:lnTo>
                    <a:lnTo>
                      <a:pt x="298" y="519"/>
                    </a:lnTo>
                    <a:lnTo>
                      <a:pt x="308" y="519"/>
                    </a:lnTo>
                    <a:lnTo>
                      <a:pt x="316" y="519"/>
                    </a:lnTo>
                    <a:lnTo>
                      <a:pt x="327" y="511"/>
                    </a:lnTo>
                    <a:lnTo>
                      <a:pt x="341" y="511"/>
                    </a:lnTo>
                    <a:lnTo>
                      <a:pt x="353" y="511"/>
                    </a:lnTo>
                    <a:lnTo>
                      <a:pt x="359" y="511"/>
                    </a:lnTo>
                    <a:lnTo>
                      <a:pt x="378" y="511"/>
                    </a:lnTo>
                    <a:lnTo>
                      <a:pt x="389" y="511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6" name="Freeform 784"/>
              <p:cNvSpPr>
                <a:spLocks/>
              </p:cNvSpPr>
              <p:nvPr/>
            </p:nvSpPr>
            <p:spPr bwMode="auto">
              <a:xfrm>
                <a:off x="3554" y="1316"/>
                <a:ext cx="84" cy="115"/>
              </a:xfrm>
              <a:custGeom>
                <a:avLst/>
                <a:gdLst>
                  <a:gd name="T0" fmla="*/ 21 w 334"/>
                  <a:gd name="T1" fmla="*/ 25 h 460"/>
                  <a:gd name="T2" fmla="*/ 21 w 334"/>
                  <a:gd name="T3" fmla="*/ 24 h 460"/>
                  <a:gd name="T4" fmla="*/ 21 w 334"/>
                  <a:gd name="T5" fmla="*/ 22 h 460"/>
                  <a:gd name="T6" fmla="*/ 21 w 334"/>
                  <a:gd name="T7" fmla="*/ 19 h 460"/>
                  <a:gd name="T8" fmla="*/ 21 w 334"/>
                  <a:gd name="T9" fmla="*/ 17 h 460"/>
                  <a:gd name="T10" fmla="*/ 21 w 334"/>
                  <a:gd name="T11" fmla="*/ 15 h 460"/>
                  <a:gd name="T12" fmla="*/ 20 w 334"/>
                  <a:gd name="T13" fmla="*/ 13 h 460"/>
                  <a:gd name="T14" fmla="*/ 20 w 334"/>
                  <a:gd name="T15" fmla="*/ 10 h 460"/>
                  <a:gd name="T16" fmla="*/ 18 w 334"/>
                  <a:gd name="T17" fmla="*/ 8 h 460"/>
                  <a:gd name="T18" fmla="*/ 18 w 334"/>
                  <a:gd name="T19" fmla="*/ 6 h 460"/>
                  <a:gd name="T20" fmla="*/ 17 w 334"/>
                  <a:gd name="T21" fmla="*/ 5 h 460"/>
                  <a:gd name="T22" fmla="*/ 16 w 334"/>
                  <a:gd name="T23" fmla="*/ 4 h 460"/>
                  <a:gd name="T24" fmla="*/ 14 w 334"/>
                  <a:gd name="T25" fmla="*/ 2 h 460"/>
                  <a:gd name="T26" fmla="*/ 13 w 334"/>
                  <a:gd name="T27" fmla="*/ 1 h 460"/>
                  <a:gd name="T28" fmla="*/ 11 w 334"/>
                  <a:gd name="T29" fmla="*/ 1 h 460"/>
                  <a:gd name="T30" fmla="*/ 9 w 334"/>
                  <a:gd name="T31" fmla="*/ 1 h 460"/>
                  <a:gd name="T32" fmla="*/ 7 w 334"/>
                  <a:gd name="T33" fmla="*/ 0 h 460"/>
                  <a:gd name="T34" fmla="*/ 5 w 334"/>
                  <a:gd name="T35" fmla="*/ 1 h 460"/>
                  <a:gd name="T36" fmla="*/ 4 w 334"/>
                  <a:gd name="T37" fmla="*/ 4 h 460"/>
                  <a:gd name="T38" fmla="*/ 2 w 334"/>
                  <a:gd name="T39" fmla="*/ 6 h 460"/>
                  <a:gd name="T40" fmla="*/ 1 w 334"/>
                  <a:gd name="T41" fmla="*/ 7 h 460"/>
                  <a:gd name="T42" fmla="*/ 1 w 334"/>
                  <a:gd name="T43" fmla="*/ 9 h 460"/>
                  <a:gd name="T44" fmla="*/ 1 w 334"/>
                  <a:gd name="T45" fmla="*/ 12 h 460"/>
                  <a:gd name="T46" fmla="*/ 2 w 334"/>
                  <a:gd name="T47" fmla="*/ 14 h 460"/>
                  <a:gd name="T48" fmla="*/ 2 w 334"/>
                  <a:gd name="T49" fmla="*/ 17 h 460"/>
                  <a:gd name="T50" fmla="*/ 3 w 334"/>
                  <a:gd name="T51" fmla="*/ 19 h 460"/>
                  <a:gd name="T52" fmla="*/ 4 w 334"/>
                  <a:gd name="T53" fmla="*/ 21 h 460"/>
                  <a:gd name="T54" fmla="*/ 5 w 334"/>
                  <a:gd name="T55" fmla="*/ 23 h 460"/>
                  <a:gd name="T56" fmla="*/ 6 w 334"/>
                  <a:gd name="T57" fmla="*/ 24 h 460"/>
                  <a:gd name="T58" fmla="*/ 7 w 334"/>
                  <a:gd name="T59" fmla="*/ 26 h 460"/>
                  <a:gd name="T60" fmla="*/ 8 w 334"/>
                  <a:gd name="T61" fmla="*/ 27 h 460"/>
                  <a:gd name="T62" fmla="*/ 9 w 334"/>
                  <a:gd name="T63" fmla="*/ 28 h 460"/>
                  <a:gd name="T64" fmla="*/ 11 w 334"/>
                  <a:gd name="T65" fmla="*/ 28 h 460"/>
                  <a:gd name="T66" fmla="*/ 12 w 334"/>
                  <a:gd name="T67" fmla="*/ 28 h 460"/>
                  <a:gd name="T68" fmla="*/ 13 w 334"/>
                  <a:gd name="T69" fmla="*/ 28 h 460"/>
                  <a:gd name="T70" fmla="*/ 14 w 334"/>
                  <a:gd name="T71" fmla="*/ 27 h 460"/>
                  <a:gd name="T72" fmla="*/ 15 w 334"/>
                  <a:gd name="T73" fmla="*/ 27 h 460"/>
                  <a:gd name="T74" fmla="*/ 16 w 334"/>
                  <a:gd name="T75" fmla="*/ 26 h 460"/>
                  <a:gd name="T76" fmla="*/ 17 w 334"/>
                  <a:gd name="T77" fmla="*/ 26 h 460"/>
                  <a:gd name="T78" fmla="*/ 18 w 334"/>
                  <a:gd name="T79" fmla="*/ 26 h 460"/>
                  <a:gd name="T80" fmla="*/ 20 w 334"/>
                  <a:gd name="T81" fmla="*/ 25 h 4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4" h="460">
                    <a:moveTo>
                      <a:pt x="316" y="405"/>
                    </a:moveTo>
                    <a:lnTo>
                      <a:pt x="327" y="405"/>
                    </a:lnTo>
                    <a:lnTo>
                      <a:pt x="334" y="405"/>
                    </a:lnTo>
                    <a:lnTo>
                      <a:pt x="334" y="387"/>
                    </a:lnTo>
                    <a:lnTo>
                      <a:pt x="334" y="369"/>
                    </a:lnTo>
                    <a:lnTo>
                      <a:pt x="334" y="351"/>
                    </a:lnTo>
                    <a:lnTo>
                      <a:pt x="334" y="333"/>
                    </a:lnTo>
                    <a:lnTo>
                      <a:pt x="334" y="308"/>
                    </a:lnTo>
                    <a:lnTo>
                      <a:pt x="334" y="290"/>
                    </a:lnTo>
                    <a:lnTo>
                      <a:pt x="334" y="272"/>
                    </a:lnTo>
                    <a:lnTo>
                      <a:pt x="334" y="257"/>
                    </a:lnTo>
                    <a:lnTo>
                      <a:pt x="327" y="239"/>
                    </a:lnTo>
                    <a:lnTo>
                      <a:pt x="316" y="221"/>
                    </a:lnTo>
                    <a:lnTo>
                      <a:pt x="316" y="203"/>
                    </a:lnTo>
                    <a:lnTo>
                      <a:pt x="309" y="178"/>
                    </a:lnTo>
                    <a:lnTo>
                      <a:pt x="309" y="159"/>
                    </a:lnTo>
                    <a:lnTo>
                      <a:pt x="297" y="141"/>
                    </a:lnTo>
                    <a:lnTo>
                      <a:pt x="291" y="123"/>
                    </a:lnTo>
                    <a:lnTo>
                      <a:pt x="291" y="105"/>
                    </a:lnTo>
                    <a:lnTo>
                      <a:pt x="279" y="87"/>
                    </a:lnTo>
                    <a:lnTo>
                      <a:pt x="273" y="79"/>
                    </a:lnTo>
                    <a:lnTo>
                      <a:pt x="265" y="72"/>
                    </a:lnTo>
                    <a:lnTo>
                      <a:pt x="254" y="61"/>
                    </a:lnTo>
                    <a:lnTo>
                      <a:pt x="246" y="54"/>
                    </a:lnTo>
                    <a:lnTo>
                      <a:pt x="236" y="36"/>
                    </a:lnTo>
                    <a:lnTo>
                      <a:pt x="228" y="25"/>
                    </a:lnTo>
                    <a:lnTo>
                      <a:pt x="218" y="18"/>
                    </a:lnTo>
                    <a:lnTo>
                      <a:pt x="203" y="18"/>
                    </a:lnTo>
                    <a:lnTo>
                      <a:pt x="185" y="10"/>
                    </a:lnTo>
                    <a:lnTo>
                      <a:pt x="167" y="10"/>
                    </a:lnTo>
                    <a:lnTo>
                      <a:pt x="156" y="10"/>
                    </a:lnTo>
                    <a:lnTo>
                      <a:pt x="142" y="10"/>
                    </a:lnTo>
                    <a:lnTo>
                      <a:pt x="124" y="10"/>
                    </a:lnTo>
                    <a:lnTo>
                      <a:pt x="106" y="0"/>
                    </a:lnTo>
                    <a:lnTo>
                      <a:pt x="88" y="0"/>
                    </a:lnTo>
                    <a:lnTo>
                      <a:pt x="80" y="18"/>
                    </a:lnTo>
                    <a:lnTo>
                      <a:pt x="70" y="36"/>
                    </a:lnTo>
                    <a:lnTo>
                      <a:pt x="62" y="54"/>
                    </a:lnTo>
                    <a:lnTo>
                      <a:pt x="44" y="72"/>
                    </a:lnTo>
                    <a:lnTo>
                      <a:pt x="33" y="87"/>
                    </a:lnTo>
                    <a:lnTo>
                      <a:pt x="25" y="97"/>
                    </a:lnTo>
                    <a:lnTo>
                      <a:pt x="19" y="115"/>
                    </a:lnTo>
                    <a:lnTo>
                      <a:pt x="0" y="133"/>
                    </a:lnTo>
                    <a:lnTo>
                      <a:pt x="7" y="148"/>
                    </a:lnTo>
                    <a:lnTo>
                      <a:pt x="7" y="166"/>
                    </a:lnTo>
                    <a:lnTo>
                      <a:pt x="19" y="196"/>
                    </a:lnTo>
                    <a:lnTo>
                      <a:pt x="19" y="209"/>
                    </a:lnTo>
                    <a:lnTo>
                      <a:pt x="25" y="227"/>
                    </a:lnTo>
                    <a:lnTo>
                      <a:pt x="25" y="246"/>
                    </a:lnTo>
                    <a:lnTo>
                      <a:pt x="33" y="264"/>
                    </a:lnTo>
                    <a:lnTo>
                      <a:pt x="33" y="290"/>
                    </a:lnTo>
                    <a:lnTo>
                      <a:pt x="44" y="300"/>
                    </a:lnTo>
                    <a:lnTo>
                      <a:pt x="51" y="318"/>
                    </a:lnTo>
                    <a:lnTo>
                      <a:pt x="62" y="333"/>
                    </a:lnTo>
                    <a:lnTo>
                      <a:pt x="70" y="344"/>
                    </a:lnTo>
                    <a:lnTo>
                      <a:pt x="80" y="362"/>
                    </a:lnTo>
                    <a:lnTo>
                      <a:pt x="88" y="380"/>
                    </a:lnTo>
                    <a:lnTo>
                      <a:pt x="95" y="387"/>
                    </a:lnTo>
                    <a:lnTo>
                      <a:pt x="106" y="405"/>
                    </a:lnTo>
                    <a:lnTo>
                      <a:pt x="113" y="413"/>
                    </a:lnTo>
                    <a:lnTo>
                      <a:pt x="124" y="413"/>
                    </a:lnTo>
                    <a:lnTo>
                      <a:pt x="131" y="424"/>
                    </a:lnTo>
                    <a:lnTo>
                      <a:pt x="142" y="432"/>
                    </a:lnTo>
                    <a:lnTo>
                      <a:pt x="149" y="442"/>
                    </a:lnTo>
                    <a:lnTo>
                      <a:pt x="156" y="442"/>
                    </a:lnTo>
                    <a:lnTo>
                      <a:pt x="167" y="450"/>
                    </a:lnTo>
                    <a:lnTo>
                      <a:pt x="174" y="460"/>
                    </a:lnTo>
                    <a:lnTo>
                      <a:pt x="185" y="450"/>
                    </a:lnTo>
                    <a:lnTo>
                      <a:pt x="192" y="450"/>
                    </a:lnTo>
                    <a:lnTo>
                      <a:pt x="203" y="442"/>
                    </a:lnTo>
                    <a:lnTo>
                      <a:pt x="210" y="442"/>
                    </a:lnTo>
                    <a:lnTo>
                      <a:pt x="218" y="432"/>
                    </a:lnTo>
                    <a:lnTo>
                      <a:pt x="228" y="424"/>
                    </a:lnTo>
                    <a:lnTo>
                      <a:pt x="236" y="424"/>
                    </a:lnTo>
                    <a:lnTo>
                      <a:pt x="246" y="413"/>
                    </a:lnTo>
                    <a:lnTo>
                      <a:pt x="254" y="413"/>
                    </a:lnTo>
                    <a:lnTo>
                      <a:pt x="265" y="413"/>
                    </a:lnTo>
                    <a:lnTo>
                      <a:pt x="273" y="413"/>
                    </a:lnTo>
                    <a:lnTo>
                      <a:pt x="279" y="413"/>
                    </a:lnTo>
                    <a:lnTo>
                      <a:pt x="291" y="413"/>
                    </a:lnTo>
                    <a:lnTo>
                      <a:pt x="297" y="405"/>
                    </a:lnTo>
                    <a:lnTo>
                      <a:pt x="309" y="405"/>
                    </a:lnTo>
                    <a:lnTo>
                      <a:pt x="316" y="405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7" name="Freeform 785"/>
              <p:cNvSpPr>
                <a:spLocks/>
              </p:cNvSpPr>
              <p:nvPr/>
            </p:nvSpPr>
            <p:spPr bwMode="auto">
              <a:xfrm>
                <a:off x="3572" y="1342"/>
                <a:ext cx="64" cy="87"/>
              </a:xfrm>
              <a:custGeom>
                <a:avLst/>
                <a:gdLst>
                  <a:gd name="T0" fmla="*/ 15 w 257"/>
                  <a:gd name="T1" fmla="*/ 20 h 345"/>
                  <a:gd name="T2" fmla="*/ 16 w 257"/>
                  <a:gd name="T3" fmla="*/ 19 h 345"/>
                  <a:gd name="T4" fmla="*/ 15 w 257"/>
                  <a:gd name="T5" fmla="*/ 12 h 345"/>
                  <a:gd name="T6" fmla="*/ 13 w 257"/>
                  <a:gd name="T7" fmla="*/ 5 h 345"/>
                  <a:gd name="T8" fmla="*/ 10 w 257"/>
                  <a:gd name="T9" fmla="*/ 1 h 345"/>
                  <a:gd name="T10" fmla="*/ 4 w 257"/>
                  <a:gd name="T11" fmla="*/ 0 h 345"/>
                  <a:gd name="T12" fmla="*/ 0 w 257"/>
                  <a:gd name="T13" fmla="*/ 6 h 345"/>
                  <a:gd name="T14" fmla="*/ 1 w 257"/>
                  <a:gd name="T15" fmla="*/ 14 h 345"/>
                  <a:gd name="T16" fmla="*/ 5 w 257"/>
                  <a:gd name="T17" fmla="*/ 19 h 345"/>
                  <a:gd name="T18" fmla="*/ 8 w 257"/>
                  <a:gd name="T19" fmla="*/ 22 h 345"/>
                  <a:gd name="T20" fmla="*/ 11 w 257"/>
                  <a:gd name="T21" fmla="*/ 20 h 345"/>
                  <a:gd name="T22" fmla="*/ 15 w 257"/>
                  <a:gd name="T23" fmla="*/ 20 h 3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7" h="345">
                    <a:moveTo>
                      <a:pt x="239" y="308"/>
                    </a:moveTo>
                    <a:lnTo>
                      <a:pt x="257" y="300"/>
                    </a:lnTo>
                    <a:lnTo>
                      <a:pt x="246" y="195"/>
                    </a:lnTo>
                    <a:lnTo>
                      <a:pt x="209" y="79"/>
                    </a:lnTo>
                    <a:lnTo>
                      <a:pt x="158" y="10"/>
                    </a:lnTo>
                    <a:lnTo>
                      <a:pt x="72" y="0"/>
                    </a:lnTo>
                    <a:lnTo>
                      <a:pt x="0" y="98"/>
                    </a:lnTo>
                    <a:lnTo>
                      <a:pt x="25" y="213"/>
                    </a:lnTo>
                    <a:lnTo>
                      <a:pt x="79" y="300"/>
                    </a:lnTo>
                    <a:lnTo>
                      <a:pt x="133" y="345"/>
                    </a:lnTo>
                    <a:lnTo>
                      <a:pt x="184" y="319"/>
                    </a:lnTo>
                    <a:lnTo>
                      <a:pt x="239" y="30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8" name="Freeform 786"/>
              <p:cNvSpPr>
                <a:spLocks/>
              </p:cNvSpPr>
              <p:nvPr/>
            </p:nvSpPr>
            <p:spPr bwMode="auto">
              <a:xfrm>
                <a:off x="3927" y="1442"/>
                <a:ext cx="338" cy="260"/>
              </a:xfrm>
              <a:custGeom>
                <a:avLst/>
                <a:gdLst>
                  <a:gd name="T0" fmla="*/ 2 w 1351"/>
                  <a:gd name="T1" fmla="*/ 29 h 1041"/>
                  <a:gd name="T2" fmla="*/ 0 w 1351"/>
                  <a:gd name="T3" fmla="*/ 25 h 1041"/>
                  <a:gd name="T4" fmla="*/ 23 w 1351"/>
                  <a:gd name="T5" fmla="*/ 9 h 1041"/>
                  <a:gd name="T6" fmla="*/ 50 w 1351"/>
                  <a:gd name="T7" fmla="*/ 0 h 1041"/>
                  <a:gd name="T8" fmla="*/ 70 w 1351"/>
                  <a:gd name="T9" fmla="*/ 3 h 1041"/>
                  <a:gd name="T10" fmla="*/ 85 w 1351"/>
                  <a:gd name="T11" fmla="*/ 23 h 1041"/>
                  <a:gd name="T12" fmla="*/ 73 w 1351"/>
                  <a:gd name="T13" fmla="*/ 53 h 1041"/>
                  <a:gd name="T14" fmla="*/ 48 w 1351"/>
                  <a:gd name="T15" fmla="*/ 64 h 1041"/>
                  <a:gd name="T16" fmla="*/ 23 w 1351"/>
                  <a:gd name="T17" fmla="*/ 65 h 1041"/>
                  <a:gd name="T18" fmla="*/ 8 w 1351"/>
                  <a:gd name="T19" fmla="*/ 58 h 1041"/>
                  <a:gd name="T20" fmla="*/ 8 w 1351"/>
                  <a:gd name="T21" fmla="*/ 42 h 1041"/>
                  <a:gd name="T22" fmla="*/ 2 w 1351"/>
                  <a:gd name="T23" fmla="*/ 29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51" h="1041">
                    <a:moveTo>
                      <a:pt x="33" y="467"/>
                    </a:moveTo>
                    <a:lnTo>
                      <a:pt x="0" y="395"/>
                    </a:lnTo>
                    <a:lnTo>
                      <a:pt x="360" y="149"/>
                    </a:lnTo>
                    <a:lnTo>
                      <a:pt x="795" y="0"/>
                    </a:lnTo>
                    <a:lnTo>
                      <a:pt x="1110" y="43"/>
                    </a:lnTo>
                    <a:lnTo>
                      <a:pt x="1351" y="370"/>
                    </a:lnTo>
                    <a:lnTo>
                      <a:pt x="1173" y="856"/>
                    </a:lnTo>
                    <a:lnTo>
                      <a:pt x="759" y="1023"/>
                    </a:lnTo>
                    <a:lnTo>
                      <a:pt x="371" y="1041"/>
                    </a:lnTo>
                    <a:lnTo>
                      <a:pt x="124" y="932"/>
                    </a:lnTo>
                    <a:lnTo>
                      <a:pt x="124" y="678"/>
                    </a:lnTo>
                    <a:lnTo>
                      <a:pt x="33" y="46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9" name="Freeform 787"/>
              <p:cNvSpPr>
                <a:spLocks/>
              </p:cNvSpPr>
              <p:nvPr/>
            </p:nvSpPr>
            <p:spPr bwMode="auto">
              <a:xfrm>
                <a:off x="3929" y="1455"/>
                <a:ext cx="306" cy="238"/>
              </a:xfrm>
              <a:custGeom>
                <a:avLst/>
                <a:gdLst>
                  <a:gd name="T0" fmla="*/ 1 w 1227"/>
                  <a:gd name="T1" fmla="*/ 26 h 955"/>
                  <a:gd name="T2" fmla="*/ 1 w 1227"/>
                  <a:gd name="T3" fmla="*/ 25 h 955"/>
                  <a:gd name="T4" fmla="*/ 1 w 1227"/>
                  <a:gd name="T5" fmla="*/ 24 h 955"/>
                  <a:gd name="T6" fmla="*/ 0 w 1227"/>
                  <a:gd name="T7" fmla="*/ 23 h 955"/>
                  <a:gd name="T8" fmla="*/ 2 w 1227"/>
                  <a:gd name="T9" fmla="*/ 21 h 955"/>
                  <a:gd name="T10" fmla="*/ 8 w 1227"/>
                  <a:gd name="T11" fmla="*/ 17 h 955"/>
                  <a:gd name="T12" fmla="*/ 13 w 1227"/>
                  <a:gd name="T13" fmla="*/ 14 h 955"/>
                  <a:gd name="T14" fmla="*/ 18 w 1227"/>
                  <a:gd name="T15" fmla="*/ 10 h 955"/>
                  <a:gd name="T16" fmla="*/ 23 w 1227"/>
                  <a:gd name="T17" fmla="*/ 8 h 955"/>
                  <a:gd name="T18" fmla="*/ 30 w 1227"/>
                  <a:gd name="T19" fmla="*/ 6 h 955"/>
                  <a:gd name="T20" fmla="*/ 36 w 1227"/>
                  <a:gd name="T21" fmla="*/ 3 h 955"/>
                  <a:gd name="T22" fmla="*/ 42 w 1227"/>
                  <a:gd name="T23" fmla="*/ 1 h 955"/>
                  <a:gd name="T24" fmla="*/ 47 w 1227"/>
                  <a:gd name="T25" fmla="*/ 0 h 955"/>
                  <a:gd name="T26" fmla="*/ 52 w 1227"/>
                  <a:gd name="T27" fmla="*/ 1 h 955"/>
                  <a:gd name="T28" fmla="*/ 57 w 1227"/>
                  <a:gd name="T29" fmla="*/ 2 h 955"/>
                  <a:gd name="T30" fmla="*/ 61 w 1227"/>
                  <a:gd name="T31" fmla="*/ 2 h 955"/>
                  <a:gd name="T32" fmla="*/ 65 w 1227"/>
                  <a:gd name="T33" fmla="*/ 4 h 955"/>
                  <a:gd name="T34" fmla="*/ 68 w 1227"/>
                  <a:gd name="T35" fmla="*/ 9 h 955"/>
                  <a:gd name="T36" fmla="*/ 71 w 1227"/>
                  <a:gd name="T37" fmla="*/ 14 h 955"/>
                  <a:gd name="T38" fmla="*/ 75 w 1227"/>
                  <a:gd name="T39" fmla="*/ 19 h 955"/>
                  <a:gd name="T40" fmla="*/ 75 w 1227"/>
                  <a:gd name="T41" fmla="*/ 25 h 955"/>
                  <a:gd name="T42" fmla="*/ 73 w 1227"/>
                  <a:gd name="T43" fmla="*/ 31 h 955"/>
                  <a:gd name="T44" fmla="*/ 70 w 1227"/>
                  <a:gd name="T45" fmla="*/ 39 h 955"/>
                  <a:gd name="T46" fmla="*/ 68 w 1227"/>
                  <a:gd name="T47" fmla="*/ 45 h 955"/>
                  <a:gd name="T48" fmla="*/ 64 w 1227"/>
                  <a:gd name="T49" fmla="*/ 50 h 955"/>
                  <a:gd name="T50" fmla="*/ 58 w 1227"/>
                  <a:gd name="T51" fmla="*/ 52 h 955"/>
                  <a:gd name="T52" fmla="*/ 52 w 1227"/>
                  <a:gd name="T53" fmla="*/ 55 h 955"/>
                  <a:gd name="T54" fmla="*/ 46 w 1227"/>
                  <a:gd name="T55" fmla="*/ 57 h 955"/>
                  <a:gd name="T56" fmla="*/ 40 w 1227"/>
                  <a:gd name="T57" fmla="*/ 59 h 955"/>
                  <a:gd name="T58" fmla="*/ 35 w 1227"/>
                  <a:gd name="T59" fmla="*/ 59 h 955"/>
                  <a:gd name="T60" fmla="*/ 29 w 1227"/>
                  <a:gd name="T61" fmla="*/ 59 h 955"/>
                  <a:gd name="T62" fmla="*/ 24 w 1227"/>
                  <a:gd name="T63" fmla="*/ 59 h 955"/>
                  <a:gd name="T64" fmla="*/ 19 w 1227"/>
                  <a:gd name="T65" fmla="*/ 59 h 955"/>
                  <a:gd name="T66" fmla="*/ 15 w 1227"/>
                  <a:gd name="T67" fmla="*/ 57 h 955"/>
                  <a:gd name="T68" fmla="*/ 12 w 1227"/>
                  <a:gd name="T69" fmla="*/ 56 h 955"/>
                  <a:gd name="T70" fmla="*/ 9 w 1227"/>
                  <a:gd name="T71" fmla="*/ 54 h 955"/>
                  <a:gd name="T72" fmla="*/ 6 w 1227"/>
                  <a:gd name="T73" fmla="*/ 51 h 955"/>
                  <a:gd name="T74" fmla="*/ 6 w 1227"/>
                  <a:gd name="T75" fmla="*/ 48 h 955"/>
                  <a:gd name="T76" fmla="*/ 6 w 1227"/>
                  <a:gd name="T77" fmla="*/ 44 h 955"/>
                  <a:gd name="T78" fmla="*/ 6 w 1227"/>
                  <a:gd name="T79" fmla="*/ 41 h 955"/>
                  <a:gd name="T80" fmla="*/ 6 w 1227"/>
                  <a:gd name="T81" fmla="*/ 37 h 955"/>
                  <a:gd name="T82" fmla="*/ 5 w 1227"/>
                  <a:gd name="T83" fmla="*/ 34 h 955"/>
                  <a:gd name="T84" fmla="*/ 3 w 1227"/>
                  <a:gd name="T85" fmla="*/ 31 h 955"/>
                  <a:gd name="T86" fmla="*/ 2 w 1227"/>
                  <a:gd name="T87" fmla="*/ 28 h 95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27" h="955">
                    <a:moveTo>
                      <a:pt x="26" y="425"/>
                    </a:moveTo>
                    <a:lnTo>
                      <a:pt x="18" y="417"/>
                    </a:lnTo>
                    <a:lnTo>
                      <a:pt x="18" y="407"/>
                    </a:lnTo>
                    <a:lnTo>
                      <a:pt x="18" y="399"/>
                    </a:lnTo>
                    <a:lnTo>
                      <a:pt x="11" y="389"/>
                    </a:lnTo>
                    <a:lnTo>
                      <a:pt x="11" y="381"/>
                    </a:lnTo>
                    <a:lnTo>
                      <a:pt x="0" y="381"/>
                    </a:lnTo>
                    <a:lnTo>
                      <a:pt x="0" y="371"/>
                    </a:lnTo>
                    <a:lnTo>
                      <a:pt x="0" y="363"/>
                    </a:lnTo>
                    <a:lnTo>
                      <a:pt x="36" y="338"/>
                    </a:lnTo>
                    <a:lnTo>
                      <a:pt x="81" y="308"/>
                    </a:lnTo>
                    <a:lnTo>
                      <a:pt x="124" y="277"/>
                    </a:lnTo>
                    <a:lnTo>
                      <a:pt x="160" y="247"/>
                    </a:lnTo>
                    <a:lnTo>
                      <a:pt x="204" y="222"/>
                    </a:lnTo>
                    <a:lnTo>
                      <a:pt x="240" y="196"/>
                    </a:lnTo>
                    <a:lnTo>
                      <a:pt x="284" y="168"/>
                    </a:lnTo>
                    <a:lnTo>
                      <a:pt x="328" y="142"/>
                    </a:lnTo>
                    <a:lnTo>
                      <a:pt x="371" y="124"/>
                    </a:lnTo>
                    <a:lnTo>
                      <a:pt x="425" y="105"/>
                    </a:lnTo>
                    <a:lnTo>
                      <a:pt x="476" y="91"/>
                    </a:lnTo>
                    <a:lnTo>
                      <a:pt x="523" y="73"/>
                    </a:lnTo>
                    <a:lnTo>
                      <a:pt x="574" y="54"/>
                    </a:lnTo>
                    <a:lnTo>
                      <a:pt x="628" y="36"/>
                    </a:lnTo>
                    <a:lnTo>
                      <a:pt x="672" y="18"/>
                    </a:lnTo>
                    <a:lnTo>
                      <a:pt x="727" y="0"/>
                    </a:lnTo>
                    <a:lnTo>
                      <a:pt x="759" y="0"/>
                    </a:lnTo>
                    <a:lnTo>
                      <a:pt x="795" y="11"/>
                    </a:lnTo>
                    <a:lnTo>
                      <a:pt x="831" y="11"/>
                    </a:lnTo>
                    <a:lnTo>
                      <a:pt x="864" y="18"/>
                    </a:lnTo>
                    <a:lnTo>
                      <a:pt x="912" y="29"/>
                    </a:lnTo>
                    <a:lnTo>
                      <a:pt x="944" y="29"/>
                    </a:lnTo>
                    <a:lnTo>
                      <a:pt x="981" y="36"/>
                    </a:lnTo>
                    <a:lnTo>
                      <a:pt x="1017" y="36"/>
                    </a:lnTo>
                    <a:lnTo>
                      <a:pt x="1042" y="73"/>
                    </a:lnTo>
                    <a:lnTo>
                      <a:pt x="1067" y="117"/>
                    </a:lnTo>
                    <a:lnTo>
                      <a:pt x="1096" y="153"/>
                    </a:lnTo>
                    <a:lnTo>
                      <a:pt x="1121" y="186"/>
                    </a:lnTo>
                    <a:lnTo>
                      <a:pt x="1147" y="232"/>
                    </a:lnTo>
                    <a:lnTo>
                      <a:pt x="1176" y="265"/>
                    </a:lnTo>
                    <a:lnTo>
                      <a:pt x="1202" y="302"/>
                    </a:lnTo>
                    <a:lnTo>
                      <a:pt x="1227" y="338"/>
                    </a:lnTo>
                    <a:lnTo>
                      <a:pt x="1209" y="399"/>
                    </a:lnTo>
                    <a:lnTo>
                      <a:pt x="1191" y="450"/>
                    </a:lnTo>
                    <a:lnTo>
                      <a:pt x="1176" y="504"/>
                    </a:lnTo>
                    <a:lnTo>
                      <a:pt x="1147" y="556"/>
                    </a:lnTo>
                    <a:lnTo>
                      <a:pt x="1129" y="621"/>
                    </a:lnTo>
                    <a:lnTo>
                      <a:pt x="1115" y="671"/>
                    </a:lnTo>
                    <a:lnTo>
                      <a:pt x="1096" y="726"/>
                    </a:lnTo>
                    <a:lnTo>
                      <a:pt x="1078" y="788"/>
                    </a:lnTo>
                    <a:lnTo>
                      <a:pt x="1024" y="806"/>
                    </a:lnTo>
                    <a:lnTo>
                      <a:pt x="981" y="821"/>
                    </a:lnTo>
                    <a:lnTo>
                      <a:pt x="926" y="839"/>
                    </a:lnTo>
                    <a:lnTo>
                      <a:pt x="882" y="867"/>
                    </a:lnTo>
                    <a:lnTo>
                      <a:pt x="831" y="882"/>
                    </a:lnTo>
                    <a:lnTo>
                      <a:pt x="788" y="900"/>
                    </a:lnTo>
                    <a:lnTo>
                      <a:pt x="734" y="918"/>
                    </a:lnTo>
                    <a:lnTo>
                      <a:pt x="691" y="936"/>
                    </a:lnTo>
                    <a:lnTo>
                      <a:pt x="646" y="948"/>
                    </a:lnTo>
                    <a:lnTo>
                      <a:pt x="600" y="948"/>
                    </a:lnTo>
                    <a:lnTo>
                      <a:pt x="556" y="948"/>
                    </a:lnTo>
                    <a:lnTo>
                      <a:pt x="513" y="948"/>
                    </a:lnTo>
                    <a:lnTo>
                      <a:pt x="468" y="955"/>
                    </a:lnTo>
                    <a:lnTo>
                      <a:pt x="425" y="955"/>
                    </a:lnTo>
                    <a:lnTo>
                      <a:pt x="382" y="955"/>
                    </a:lnTo>
                    <a:lnTo>
                      <a:pt x="338" y="955"/>
                    </a:lnTo>
                    <a:lnTo>
                      <a:pt x="310" y="948"/>
                    </a:lnTo>
                    <a:lnTo>
                      <a:pt x="273" y="930"/>
                    </a:lnTo>
                    <a:lnTo>
                      <a:pt x="247" y="918"/>
                    </a:lnTo>
                    <a:lnTo>
                      <a:pt x="222" y="900"/>
                    </a:lnTo>
                    <a:lnTo>
                      <a:pt x="196" y="893"/>
                    </a:lnTo>
                    <a:lnTo>
                      <a:pt x="168" y="875"/>
                    </a:lnTo>
                    <a:lnTo>
                      <a:pt x="142" y="867"/>
                    </a:lnTo>
                    <a:lnTo>
                      <a:pt x="117" y="849"/>
                    </a:lnTo>
                    <a:lnTo>
                      <a:pt x="106" y="821"/>
                    </a:lnTo>
                    <a:lnTo>
                      <a:pt x="106" y="795"/>
                    </a:lnTo>
                    <a:lnTo>
                      <a:pt x="106" y="770"/>
                    </a:lnTo>
                    <a:lnTo>
                      <a:pt x="106" y="744"/>
                    </a:lnTo>
                    <a:lnTo>
                      <a:pt x="106" y="707"/>
                    </a:lnTo>
                    <a:lnTo>
                      <a:pt x="106" y="682"/>
                    </a:lnTo>
                    <a:lnTo>
                      <a:pt x="106" y="653"/>
                    </a:lnTo>
                    <a:lnTo>
                      <a:pt x="106" y="628"/>
                    </a:lnTo>
                    <a:lnTo>
                      <a:pt x="99" y="603"/>
                    </a:lnTo>
                    <a:lnTo>
                      <a:pt x="87" y="574"/>
                    </a:lnTo>
                    <a:lnTo>
                      <a:pt x="81" y="549"/>
                    </a:lnTo>
                    <a:lnTo>
                      <a:pt x="62" y="523"/>
                    </a:lnTo>
                    <a:lnTo>
                      <a:pt x="56" y="494"/>
                    </a:lnTo>
                    <a:lnTo>
                      <a:pt x="44" y="480"/>
                    </a:lnTo>
                    <a:lnTo>
                      <a:pt x="36" y="450"/>
                    </a:lnTo>
                    <a:lnTo>
                      <a:pt x="26" y="425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0" name="Freeform 788"/>
              <p:cNvSpPr>
                <a:spLocks/>
              </p:cNvSpPr>
              <p:nvPr/>
            </p:nvSpPr>
            <p:spPr bwMode="auto">
              <a:xfrm>
                <a:off x="3929" y="1466"/>
                <a:ext cx="280" cy="218"/>
              </a:xfrm>
              <a:custGeom>
                <a:avLst/>
                <a:gdLst>
                  <a:gd name="T0" fmla="*/ 1 w 1121"/>
                  <a:gd name="T1" fmla="*/ 24 h 874"/>
                  <a:gd name="T2" fmla="*/ 1 w 1121"/>
                  <a:gd name="T3" fmla="*/ 23 h 874"/>
                  <a:gd name="T4" fmla="*/ 1 w 1121"/>
                  <a:gd name="T5" fmla="*/ 22 h 874"/>
                  <a:gd name="T6" fmla="*/ 0 w 1121"/>
                  <a:gd name="T7" fmla="*/ 21 h 874"/>
                  <a:gd name="T8" fmla="*/ 2 w 1121"/>
                  <a:gd name="T9" fmla="*/ 19 h 874"/>
                  <a:gd name="T10" fmla="*/ 7 w 1121"/>
                  <a:gd name="T11" fmla="*/ 16 h 874"/>
                  <a:gd name="T12" fmla="*/ 11 w 1121"/>
                  <a:gd name="T13" fmla="*/ 13 h 874"/>
                  <a:gd name="T14" fmla="*/ 16 w 1121"/>
                  <a:gd name="T15" fmla="*/ 10 h 874"/>
                  <a:gd name="T16" fmla="*/ 21 w 1121"/>
                  <a:gd name="T17" fmla="*/ 7 h 874"/>
                  <a:gd name="T18" fmla="*/ 27 w 1121"/>
                  <a:gd name="T19" fmla="*/ 6 h 874"/>
                  <a:gd name="T20" fmla="*/ 33 w 1121"/>
                  <a:gd name="T21" fmla="*/ 3 h 874"/>
                  <a:gd name="T22" fmla="*/ 38 w 1121"/>
                  <a:gd name="T23" fmla="*/ 1 h 874"/>
                  <a:gd name="T24" fmla="*/ 43 w 1121"/>
                  <a:gd name="T25" fmla="*/ 0 h 874"/>
                  <a:gd name="T26" fmla="*/ 47 w 1121"/>
                  <a:gd name="T27" fmla="*/ 1 h 874"/>
                  <a:gd name="T28" fmla="*/ 52 w 1121"/>
                  <a:gd name="T29" fmla="*/ 2 h 874"/>
                  <a:gd name="T30" fmla="*/ 56 w 1121"/>
                  <a:gd name="T31" fmla="*/ 2 h 874"/>
                  <a:gd name="T32" fmla="*/ 60 w 1121"/>
                  <a:gd name="T33" fmla="*/ 4 h 874"/>
                  <a:gd name="T34" fmla="*/ 62 w 1121"/>
                  <a:gd name="T35" fmla="*/ 9 h 874"/>
                  <a:gd name="T36" fmla="*/ 65 w 1121"/>
                  <a:gd name="T37" fmla="*/ 13 h 874"/>
                  <a:gd name="T38" fmla="*/ 68 w 1121"/>
                  <a:gd name="T39" fmla="*/ 17 h 874"/>
                  <a:gd name="T40" fmla="*/ 69 w 1121"/>
                  <a:gd name="T41" fmla="*/ 23 h 874"/>
                  <a:gd name="T42" fmla="*/ 67 w 1121"/>
                  <a:gd name="T43" fmla="*/ 29 h 874"/>
                  <a:gd name="T44" fmla="*/ 65 w 1121"/>
                  <a:gd name="T45" fmla="*/ 35 h 874"/>
                  <a:gd name="T46" fmla="*/ 62 w 1121"/>
                  <a:gd name="T47" fmla="*/ 42 h 874"/>
                  <a:gd name="T48" fmla="*/ 58 w 1121"/>
                  <a:gd name="T49" fmla="*/ 46 h 874"/>
                  <a:gd name="T50" fmla="*/ 53 w 1121"/>
                  <a:gd name="T51" fmla="*/ 48 h 874"/>
                  <a:gd name="T52" fmla="*/ 47 w 1121"/>
                  <a:gd name="T53" fmla="*/ 50 h 874"/>
                  <a:gd name="T54" fmla="*/ 42 w 1121"/>
                  <a:gd name="T55" fmla="*/ 52 h 874"/>
                  <a:gd name="T56" fmla="*/ 37 w 1121"/>
                  <a:gd name="T57" fmla="*/ 54 h 874"/>
                  <a:gd name="T58" fmla="*/ 32 w 1121"/>
                  <a:gd name="T59" fmla="*/ 54 h 874"/>
                  <a:gd name="T60" fmla="*/ 26 w 1121"/>
                  <a:gd name="T61" fmla="*/ 54 h 874"/>
                  <a:gd name="T62" fmla="*/ 21 w 1121"/>
                  <a:gd name="T63" fmla="*/ 54 h 874"/>
                  <a:gd name="T64" fmla="*/ 18 w 1121"/>
                  <a:gd name="T65" fmla="*/ 54 h 874"/>
                  <a:gd name="T66" fmla="*/ 14 w 1121"/>
                  <a:gd name="T67" fmla="*/ 52 h 874"/>
                  <a:gd name="T68" fmla="*/ 11 w 1121"/>
                  <a:gd name="T69" fmla="*/ 51 h 874"/>
                  <a:gd name="T70" fmla="*/ 8 w 1121"/>
                  <a:gd name="T71" fmla="*/ 49 h 874"/>
                  <a:gd name="T72" fmla="*/ 6 w 1121"/>
                  <a:gd name="T73" fmla="*/ 47 h 874"/>
                  <a:gd name="T74" fmla="*/ 6 w 1121"/>
                  <a:gd name="T75" fmla="*/ 44 h 874"/>
                  <a:gd name="T76" fmla="*/ 6 w 1121"/>
                  <a:gd name="T77" fmla="*/ 41 h 874"/>
                  <a:gd name="T78" fmla="*/ 6 w 1121"/>
                  <a:gd name="T79" fmla="*/ 37 h 874"/>
                  <a:gd name="T80" fmla="*/ 5 w 1121"/>
                  <a:gd name="T81" fmla="*/ 34 h 874"/>
                  <a:gd name="T82" fmla="*/ 4 w 1121"/>
                  <a:gd name="T83" fmla="*/ 31 h 874"/>
                  <a:gd name="T84" fmla="*/ 3 w 1121"/>
                  <a:gd name="T85" fmla="*/ 29 h 874"/>
                  <a:gd name="T86" fmla="*/ 2 w 1121"/>
                  <a:gd name="T87" fmla="*/ 26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21" h="874">
                    <a:moveTo>
                      <a:pt x="26" y="388"/>
                    </a:moveTo>
                    <a:lnTo>
                      <a:pt x="26" y="381"/>
                    </a:lnTo>
                    <a:lnTo>
                      <a:pt x="18" y="381"/>
                    </a:lnTo>
                    <a:lnTo>
                      <a:pt x="18" y="373"/>
                    </a:lnTo>
                    <a:lnTo>
                      <a:pt x="11" y="363"/>
                    </a:lnTo>
                    <a:lnTo>
                      <a:pt x="11" y="355"/>
                    </a:lnTo>
                    <a:lnTo>
                      <a:pt x="11" y="345"/>
                    </a:lnTo>
                    <a:lnTo>
                      <a:pt x="0" y="345"/>
                    </a:lnTo>
                    <a:lnTo>
                      <a:pt x="0" y="337"/>
                    </a:lnTo>
                    <a:lnTo>
                      <a:pt x="36" y="312"/>
                    </a:lnTo>
                    <a:lnTo>
                      <a:pt x="74" y="282"/>
                    </a:lnTo>
                    <a:lnTo>
                      <a:pt x="117" y="258"/>
                    </a:lnTo>
                    <a:lnTo>
                      <a:pt x="150" y="233"/>
                    </a:lnTo>
                    <a:lnTo>
                      <a:pt x="186" y="214"/>
                    </a:lnTo>
                    <a:lnTo>
                      <a:pt x="222" y="188"/>
                    </a:lnTo>
                    <a:lnTo>
                      <a:pt x="265" y="160"/>
                    </a:lnTo>
                    <a:lnTo>
                      <a:pt x="302" y="134"/>
                    </a:lnTo>
                    <a:lnTo>
                      <a:pt x="346" y="116"/>
                    </a:lnTo>
                    <a:lnTo>
                      <a:pt x="389" y="98"/>
                    </a:lnTo>
                    <a:lnTo>
                      <a:pt x="432" y="91"/>
                    </a:lnTo>
                    <a:lnTo>
                      <a:pt x="476" y="73"/>
                    </a:lnTo>
                    <a:lnTo>
                      <a:pt x="523" y="55"/>
                    </a:lnTo>
                    <a:lnTo>
                      <a:pt x="574" y="36"/>
                    </a:lnTo>
                    <a:lnTo>
                      <a:pt x="618" y="18"/>
                    </a:lnTo>
                    <a:lnTo>
                      <a:pt x="661" y="0"/>
                    </a:lnTo>
                    <a:lnTo>
                      <a:pt x="697" y="10"/>
                    </a:lnTo>
                    <a:lnTo>
                      <a:pt x="727" y="10"/>
                    </a:lnTo>
                    <a:lnTo>
                      <a:pt x="759" y="18"/>
                    </a:lnTo>
                    <a:lnTo>
                      <a:pt x="795" y="18"/>
                    </a:lnTo>
                    <a:lnTo>
                      <a:pt x="831" y="29"/>
                    </a:lnTo>
                    <a:lnTo>
                      <a:pt x="857" y="36"/>
                    </a:lnTo>
                    <a:lnTo>
                      <a:pt x="893" y="36"/>
                    </a:lnTo>
                    <a:lnTo>
                      <a:pt x="926" y="47"/>
                    </a:lnTo>
                    <a:lnTo>
                      <a:pt x="955" y="73"/>
                    </a:lnTo>
                    <a:lnTo>
                      <a:pt x="973" y="109"/>
                    </a:lnTo>
                    <a:lnTo>
                      <a:pt x="999" y="142"/>
                    </a:lnTo>
                    <a:lnTo>
                      <a:pt x="1024" y="178"/>
                    </a:lnTo>
                    <a:lnTo>
                      <a:pt x="1049" y="214"/>
                    </a:lnTo>
                    <a:lnTo>
                      <a:pt x="1067" y="251"/>
                    </a:lnTo>
                    <a:lnTo>
                      <a:pt x="1096" y="282"/>
                    </a:lnTo>
                    <a:lnTo>
                      <a:pt x="1121" y="319"/>
                    </a:lnTo>
                    <a:lnTo>
                      <a:pt x="1103" y="363"/>
                    </a:lnTo>
                    <a:lnTo>
                      <a:pt x="1085" y="417"/>
                    </a:lnTo>
                    <a:lnTo>
                      <a:pt x="1067" y="468"/>
                    </a:lnTo>
                    <a:lnTo>
                      <a:pt x="1049" y="512"/>
                    </a:lnTo>
                    <a:lnTo>
                      <a:pt x="1035" y="566"/>
                    </a:lnTo>
                    <a:lnTo>
                      <a:pt x="1017" y="620"/>
                    </a:lnTo>
                    <a:lnTo>
                      <a:pt x="999" y="671"/>
                    </a:lnTo>
                    <a:lnTo>
                      <a:pt x="981" y="714"/>
                    </a:lnTo>
                    <a:lnTo>
                      <a:pt x="937" y="733"/>
                    </a:lnTo>
                    <a:lnTo>
                      <a:pt x="893" y="751"/>
                    </a:lnTo>
                    <a:lnTo>
                      <a:pt x="849" y="769"/>
                    </a:lnTo>
                    <a:lnTo>
                      <a:pt x="803" y="787"/>
                    </a:lnTo>
                    <a:lnTo>
                      <a:pt x="759" y="805"/>
                    </a:lnTo>
                    <a:lnTo>
                      <a:pt x="715" y="823"/>
                    </a:lnTo>
                    <a:lnTo>
                      <a:pt x="672" y="838"/>
                    </a:lnTo>
                    <a:lnTo>
                      <a:pt x="628" y="867"/>
                    </a:lnTo>
                    <a:lnTo>
                      <a:pt x="592" y="867"/>
                    </a:lnTo>
                    <a:lnTo>
                      <a:pt x="549" y="867"/>
                    </a:lnTo>
                    <a:lnTo>
                      <a:pt x="513" y="867"/>
                    </a:lnTo>
                    <a:lnTo>
                      <a:pt x="468" y="867"/>
                    </a:lnTo>
                    <a:lnTo>
                      <a:pt x="425" y="874"/>
                    </a:lnTo>
                    <a:lnTo>
                      <a:pt x="389" y="874"/>
                    </a:lnTo>
                    <a:lnTo>
                      <a:pt x="346" y="874"/>
                    </a:lnTo>
                    <a:lnTo>
                      <a:pt x="310" y="874"/>
                    </a:lnTo>
                    <a:lnTo>
                      <a:pt x="284" y="867"/>
                    </a:lnTo>
                    <a:lnTo>
                      <a:pt x="259" y="849"/>
                    </a:lnTo>
                    <a:lnTo>
                      <a:pt x="229" y="838"/>
                    </a:lnTo>
                    <a:lnTo>
                      <a:pt x="204" y="831"/>
                    </a:lnTo>
                    <a:lnTo>
                      <a:pt x="178" y="813"/>
                    </a:lnTo>
                    <a:lnTo>
                      <a:pt x="160" y="805"/>
                    </a:lnTo>
                    <a:lnTo>
                      <a:pt x="135" y="795"/>
                    </a:lnTo>
                    <a:lnTo>
                      <a:pt x="106" y="777"/>
                    </a:lnTo>
                    <a:lnTo>
                      <a:pt x="106" y="762"/>
                    </a:lnTo>
                    <a:lnTo>
                      <a:pt x="106" y="733"/>
                    </a:lnTo>
                    <a:lnTo>
                      <a:pt x="106" y="708"/>
                    </a:lnTo>
                    <a:lnTo>
                      <a:pt x="106" y="682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2"/>
                    </a:lnTo>
                    <a:lnTo>
                      <a:pt x="99" y="577"/>
                    </a:lnTo>
                    <a:lnTo>
                      <a:pt x="87" y="548"/>
                    </a:lnTo>
                    <a:lnTo>
                      <a:pt x="81" y="530"/>
                    </a:lnTo>
                    <a:lnTo>
                      <a:pt x="74" y="505"/>
                    </a:lnTo>
                    <a:lnTo>
                      <a:pt x="62" y="487"/>
                    </a:lnTo>
                    <a:lnTo>
                      <a:pt x="56" y="460"/>
                    </a:lnTo>
                    <a:lnTo>
                      <a:pt x="44" y="436"/>
                    </a:lnTo>
                    <a:lnTo>
                      <a:pt x="36" y="417"/>
                    </a:lnTo>
                    <a:lnTo>
                      <a:pt x="26" y="38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1" name="Freeform 789"/>
              <p:cNvSpPr>
                <a:spLocks/>
              </p:cNvSpPr>
              <p:nvPr/>
            </p:nvSpPr>
            <p:spPr bwMode="auto">
              <a:xfrm>
                <a:off x="3929" y="1479"/>
                <a:ext cx="254" cy="196"/>
              </a:xfrm>
              <a:custGeom>
                <a:avLst/>
                <a:gdLst>
                  <a:gd name="T0" fmla="*/ 1 w 1017"/>
                  <a:gd name="T1" fmla="*/ 22 h 783"/>
                  <a:gd name="T2" fmla="*/ 1 w 1017"/>
                  <a:gd name="T3" fmla="*/ 21 h 783"/>
                  <a:gd name="T4" fmla="*/ 1 w 1017"/>
                  <a:gd name="T5" fmla="*/ 19 h 783"/>
                  <a:gd name="T6" fmla="*/ 2 w 1017"/>
                  <a:gd name="T7" fmla="*/ 17 h 783"/>
                  <a:gd name="T8" fmla="*/ 6 w 1017"/>
                  <a:gd name="T9" fmla="*/ 14 h 783"/>
                  <a:gd name="T10" fmla="*/ 10 w 1017"/>
                  <a:gd name="T11" fmla="*/ 12 h 783"/>
                  <a:gd name="T12" fmla="*/ 15 w 1017"/>
                  <a:gd name="T13" fmla="*/ 9 h 783"/>
                  <a:gd name="T14" fmla="*/ 19 w 1017"/>
                  <a:gd name="T15" fmla="*/ 7 h 783"/>
                  <a:gd name="T16" fmla="*/ 25 w 1017"/>
                  <a:gd name="T17" fmla="*/ 4 h 783"/>
                  <a:gd name="T18" fmla="*/ 30 w 1017"/>
                  <a:gd name="T19" fmla="*/ 3 h 783"/>
                  <a:gd name="T20" fmla="*/ 35 w 1017"/>
                  <a:gd name="T21" fmla="*/ 1 h 783"/>
                  <a:gd name="T22" fmla="*/ 39 w 1017"/>
                  <a:gd name="T23" fmla="*/ 1 h 783"/>
                  <a:gd name="T24" fmla="*/ 43 w 1017"/>
                  <a:gd name="T25" fmla="*/ 1 h 783"/>
                  <a:gd name="T26" fmla="*/ 47 w 1017"/>
                  <a:gd name="T27" fmla="*/ 2 h 783"/>
                  <a:gd name="T28" fmla="*/ 51 w 1017"/>
                  <a:gd name="T29" fmla="*/ 2 h 783"/>
                  <a:gd name="T30" fmla="*/ 53 w 1017"/>
                  <a:gd name="T31" fmla="*/ 4 h 783"/>
                  <a:gd name="T32" fmla="*/ 56 w 1017"/>
                  <a:gd name="T33" fmla="*/ 8 h 783"/>
                  <a:gd name="T34" fmla="*/ 59 w 1017"/>
                  <a:gd name="T35" fmla="*/ 12 h 783"/>
                  <a:gd name="T36" fmla="*/ 62 w 1017"/>
                  <a:gd name="T37" fmla="*/ 16 h 783"/>
                  <a:gd name="T38" fmla="*/ 62 w 1017"/>
                  <a:gd name="T39" fmla="*/ 21 h 783"/>
                  <a:gd name="T40" fmla="*/ 60 w 1017"/>
                  <a:gd name="T41" fmla="*/ 26 h 783"/>
                  <a:gd name="T42" fmla="*/ 58 w 1017"/>
                  <a:gd name="T43" fmla="*/ 32 h 783"/>
                  <a:gd name="T44" fmla="*/ 56 w 1017"/>
                  <a:gd name="T45" fmla="*/ 38 h 783"/>
                  <a:gd name="T46" fmla="*/ 53 w 1017"/>
                  <a:gd name="T47" fmla="*/ 41 h 783"/>
                  <a:gd name="T48" fmla="*/ 48 w 1017"/>
                  <a:gd name="T49" fmla="*/ 43 h 783"/>
                  <a:gd name="T50" fmla="*/ 43 w 1017"/>
                  <a:gd name="T51" fmla="*/ 45 h 783"/>
                  <a:gd name="T52" fmla="*/ 38 w 1017"/>
                  <a:gd name="T53" fmla="*/ 48 h 783"/>
                  <a:gd name="T54" fmla="*/ 33 w 1017"/>
                  <a:gd name="T55" fmla="*/ 49 h 783"/>
                  <a:gd name="T56" fmla="*/ 29 w 1017"/>
                  <a:gd name="T57" fmla="*/ 49 h 783"/>
                  <a:gd name="T58" fmla="*/ 24 w 1017"/>
                  <a:gd name="T59" fmla="*/ 49 h 783"/>
                  <a:gd name="T60" fmla="*/ 20 w 1017"/>
                  <a:gd name="T61" fmla="*/ 49 h 783"/>
                  <a:gd name="T62" fmla="*/ 16 w 1017"/>
                  <a:gd name="T63" fmla="*/ 49 h 783"/>
                  <a:gd name="T64" fmla="*/ 13 w 1017"/>
                  <a:gd name="T65" fmla="*/ 47 h 783"/>
                  <a:gd name="T66" fmla="*/ 10 w 1017"/>
                  <a:gd name="T67" fmla="*/ 46 h 783"/>
                  <a:gd name="T68" fmla="*/ 8 w 1017"/>
                  <a:gd name="T69" fmla="*/ 45 h 783"/>
                  <a:gd name="T70" fmla="*/ 6 w 1017"/>
                  <a:gd name="T71" fmla="*/ 43 h 783"/>
                  <a:gd name="T72" fmla="*/ 6 w 1017"/>
                  <a:gd name="T73" fmla="*/ 39 h 783"/>
                  <a:gd name="T74" fmla="*/ 6 w 1017"/>
                  <a:gd name="T75" fmla="*/ 37 h 783"/>
                  <a:gd name="T76" fmla="*/ 6 w 1017"/>
                  <a:gd name="T77" fmla="*/ 34 h 783"/>
                  <a:gd name="T78" fmla="*/ 5 w 1017"/>
                  <a:gd name="T79" fmla="*/ 31 h 783"/>
                  <a:gd name="T80" fmla="*/ 4 w 1017"/>
                  <a:gd name="T81" fmla="*/ 28 h 783"/>
                  <a:gd name="T82" fmla="*/ 3 w 1017"/>
                  <a:gd name="T83" fmla="*/ 26 h 783"/>
                  <a:gd name="T84" fmla="*/ 2 w 1017"/>
                  <a:gd name="T85" fmla="*/ 23 h 7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17" h="783">
                    <a:moveTo>
                      <a:pt x="26" y="351"/>
                    </a:moveTo>
                    <a:lnTo>
                      <a:pt x="26" y="344"/>
                    </a:lnTo>
                    <a:lnTo>
                      <a:pt x="18" y="333"/>
                    </a:lnTo>
                    <a:lnTo>
                      <a:pt x="18" y="326"/>
                    </a:lnTo>
                    <a:lnTo>
                      <a:pt x="11" y="318"/>
                    </a:lnTo>
                    <a:lnTo>
                      <a:pt x="11" y="308"/>
                    </a:lnTo>
                    <a:lnTo>
                      <a:pt x="0" y="300"/>
                    </a:lnTo>
                    <a:lnTo>
                      <a:pt x="36" y="272"/>
                    </a:lnTo>
                    <a:lnTo>
                      <a:pt x="74" y="257"/>
                    </a:lnTo>
                    <a:lnTo>
                      <a:pt x="106" y="227"/>
                    </a:lnTo>
                    <a:lnTo>
                      <a:pt x="142" y="209"/>
                    </a:lnTo>
                    <a:lnTo>
                      <a:pt x="168" y="184"/>
                    </a:lnTo>
                    <a:lnTo>
                      <a:pt x="204" y="159"/>
                    </a:lnTo>
                    <a:lnTo>
                      <a:pt x="240" y="141"/>
                    </a:lnTo>
                    <a:lnTo>
                      <a:pt x="273" y="115"/>
                    </a:lnTo>
                    <a:lnTo>
                      <a:pt x="310" y="105"/>
                    </a:lnTo>
                    <a:lnTo>
                      <a:pt x="353" y="87"/>
                    </a:lnTo>
                    <a:lnTo>
                      <a:pt x="400" y="69"/>
                    </a:lnTo>
                    <a:lnTo>
                      <a:pt x="432" y="61"/>
                    </a:lnTo>
                    <a:lnTo>
                      <a:pt x="476" y="43"/>
                    </a:lnTo>
                    <a:lnTo>
                      <a:pt x="523" y="25"/>
                    </a:lnTo>
                    <a:lnTo>
                      <a:pt x="556" y="18"/>
                    </a:lnTo>
                    <a:lnTo>
                      <a:pt x="600" y="0"/>
                    </a:lnTo>
                    <a:lnTo>
                      <a:pt x="628" y="6"/>
                    </a:lnTo>
                    <a:lnTo>
                      <a:pt x="661" y="6"/>
                    </a:lnTo>
                    <a:lnTo>
                      <a:pt x="691" y="18"/>
                    </a:lnTo>
                    <a:lnTo>
                      <a:pt x="715" y="18"/>
                    </a:lnTo>
                    <a:lnTo>
                      <a:pt x="752" y="25"/>
                    </a:lnTo>
                    <a:lnTo>
                      <a:pt x="777" y="25"/>
                    </a:lnTo>
                    <a:lnTo>
                      <a:pt x="813" y="25"/>
                    </a:lnTo>
                    <a:lnTo>
                      <a:pt x="839" y="36"/>
                    </a:lnTo>
                    <a:lnTo>
                      <a:pt x="857" y="61"/>
                    </a:lnTo>
                    <a:lnTo>
                      <a:pt x="882" y="97"/>
                    </a:lnTo>
                    <a:lnTo>
                      <a:pt x="900" y="123"/>
                    </a:lnTo>
                    <a:lnTo>
                      <a:pt x="926" y="159"/>
                    </a:lnTo>
                    <a:lnTo>
                      <a:pt x="944" y="184"/>
                    </a:lnTo>
                    <a:lnTo>
                      <a:pt x="973" y="221"/>
                    </a:lnTo>
                    <a:lnTo>
                      <a:pt x="988" y="246"/>
                    </a:lnTo>
                    <a:lnTo>
                      <a:pt x="1017" y="282"/>
                    </a:lnTo>
                    <a:lnTo>
                      <a:pt x="999" y="326"/>
                    </a:lnTo>
                    <a:lnTo>
                      <a:pt x="981" y="369"/>
                    </a:lnTo>
                    <a:lnTo>
                      <a:pt x="963" y="413"/>
                    </a:lnTo>
                    <a:lnTo>
                      <a:pt x="944" y="457"/>
                    </a:lnTo>
                    <a:lnTo>
                      <a:pt x="937" y="504"/>
                    </a:lnTo>
                    <a:lnTo>
                      <a:pt x="918" y="554"/>
                    </a:lnTo>
                    <a:lnTo>
                      <a:pt x="900" y="598"/>
                    </a:lnTo>
                    <a:lnTo>
                      <a:pt x="882" y="645"/>
                    </a:lnTo>
                    <a:lnTo>
                      <a:pt x="849" y="659"/>
                    </a:lnTo>
                    <a:lnTo>
                      <a:pt x="803" y="678"/>
                    </a:lnTo>
                    <a:lnTo>
                      <a:pt x="770" y="689"/>
                    </a:lnTo>
                    <a:lnTo>
                      <a:pt x="727" y="707"/>
                    </a:lnTo>
                    <a:lnTo>
                      <a:pt x="691" y="722"/>
                    </a:lnTo>
                    <a:lnTo>
                      <a:pt x="654" y="740"/>
                    </a:lnTo>
                    <a:lnTo>
                      <a:pt x="610" y="758"/>
                    </a:lnTo>
                    <a:lnTo>
                      <a:pt x="574" y="776"/>
                    </a:lnTo>
                    <a:lnTo>
                      <a:pt x="531" y="776"/>
                    </a:lnTo>
                    <a:lnTo>
                      <a:pt x="494" y="776"/>
                    </a:lnTo>
                    <a:lnTo>
                      <a:pt x="462" y="776"/>
                    </a:lnTo>
                    <a:lnTo>
                      <a:pt x="425" y="776"/>
                    </a:lnTo>
                    <a:lnTo>
                      <a:pt x="389" y="783"/>
                    </a:lnTo>
                    <a:lnTo>
                      <a:pt x="353" y="783"/>
                    </a:lnTo>
                    <a:lnTo>
                      <a:pt x="320" y="783"/>
                    </a:lnTo>
                    <a:lnTo>
                      <a:pt x="284" y="783"/>
                    </a:lnTo>
                    <a:lnTo>
                      <a:pt x="259" y="776"/>
                    </a:lnTo>
                    <a:lnTo>
                      <a:pt x="229" y="768"/>
                    </a:lnTo>
                    <a:lnTo>
                      <a:pt x="211" y="750"/>
                    </a:lnTo>
                    <a:lnTo>
                      <a:pt x="186" y="740"/>
                    </a:lnTo>
                    <a:lnTo>
                      <a:pt x="168" y="732"/>
                    </a:lnTo>
                    <a:lnTo>
                      <a:pt x="142" y="722"/>
                    </a:lnTo>
                    <a:lnTo>
                      <a:pt x="124" y="714"/>
                    </a:lnTo>
                    <a:lnTo>
                      <a:pt x="99" y="696"/>
                    </a:lnTo>
                    <a:lnTo>
                      <a:pt x="99" y="678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8"/>
                    </a:lnTo>
                    <a:lnTo>
                      <a:pt x="99" y="583"/>
                    </a:lnTo>
                    <a:lnTo>
                      <a:pt x="99" y="565"/>
                    </a:lnTo>
                    <a:lnTo>
                      <a:pt x="99" y="536"/>
                    </a:lnTo>
                    <a:lnTo>
                      <a:pt x="99" y="511"/>
                    </a:lnTo>
                    <a:lnTo>
                      <a:pt x="87" y="493"/>
                    </a:lnTo>
                    <a:lnTo>
                      <a:pt x="81" y="475"/>
                    </a:lnTo>
                    <a:lnTo>
                      <a:pt x="74" y="450"/>
                    </a:lnTo>
                    <a:lnTo>
                      <a:pt x="62" y="432"/>
                    </a:lnTo>
                    <a:lnTo>
                      <a:pt x="56" y="413"/>
                    </a:lnTo>
                    <a:lnTo>
                      <a:pt x="44" y="387"/>
                    </a:lnTo>
                    <a:lnTo>
                      <a:pt x="36" y="369"/>
                    </a:lnTo>
                    <a:lnTo>
                      <a:pt x="26" y="351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2" name="Freeform 790"/>
              <p:cNvSpPr>
                <a:spLocks/>
              </p:cNvSpPr>
              <p:nvPr/>
            </p:nvSpPr>
            <p:spPr bwMode="auto">
              <a:xfrm>
                <a:off x="3932" y="1493"/>
                <a:ext cx="222" cy="174"/>
              </a:xfrm>
              <a:custGeom>
                <a:avLst/>
                <a:gdLst>
                  <a:gd name="T0" fmla="*/ 1 w 889"/>
                  <a:gd name="T1" fmla="*/ 19 h 696"/>
                  <a:gd name="T2" fmla="*/ 0 w 889"/>
                  <a:gd name="T3" fmla="*/ 18 h 696"/>
                  <a:gd name="T4" fmla="*/ 0 w 889"/>
                  <a:gd name="T5" fmla="*/ 17 h 696"/>
                  <a:gd name="T6" fmla="*/ 4 w 889"/>
                  <a:gd name="T7" fmla="*/ 14 h 696"/>
                  <a:gd name="T8" fmla="*/ 7 w 889"/>
                  <a:gd name="T9" fmla="*/ 12 h 696"/>
                  <a:gd name="T10" fmla="*/ 11 w 889"/>
                  <a:gd name="T11" fmla="*/ 9 h 696"/>
                  <a:gd name="T12" fmla="*/ 15 w 889"/>
                  <a:gd name="T13" fmla="*/ 7 h 696"/>
                  <a:gd name="T14" fmla="*/ 19 w 889"/>
                  <a:gd name="T15" fmla="*/ 5 h 696"/>
                  <a:gd name="T16" fmla="*/ 23 w 889"/>
                  <a:gd name="T17" fmla="*/ 3 h 696"/>
                  <a:gd name="T18" fmla="*/ 28 w 889"/>
                  <a:gd name="T19" fmla="*/ 2 h 696"/>
                  <a:gd name="T20" fmla="*/ 33 w 889"/>
                  <a:gd name="T21" fmla="*/ 0 h 696"/>
                  <a:gd name="T22" fmla="*/ 36 w 889"/>
                  <a:gd name="T23" fmla="*/ 1 h 696"/>
                  <a:gd name="T24" fmla="*/ 40 w 889"/>
                  <a:gd name="T25" fmla="*/ 1 h 696"/>
                  <a:gd name="T26" fmla="*/ 43 w 889"/>
                  <a:gd name="T27" fmla="*/ 1 h 696"/>
                  <a:gd name="T28" fmla="*/ 46 w 889"/>
                  <a:gd name="T29" fmla="*/ 2 h 696"/>
                  <a:gd name="T30" fmla="*/ 48 w 889"/>
                  <a:gd name="T31" fmla="*/ 5 h 696"/>
                  <a:gd name="T32" fmla="*/ 51 w 889"/>
                  <a:gd name="T33" fmla="*/ 9 h 696"/>
                  <a:gd name="T34" fmla="*/ 53 w 889"/>
                  <a:gd name="T35" fmla="*/ 12 h 696"/>
                  <a:gd name="T36" fmla="*/ 55 w 889"/>
                  <a:gd name="T37" fmla="*/ 16 h 696"/>
                  <a:gd name="T38" fmla="*/ 54 w 889"/>
                  <a:gd name="T39" fmla="*/ 21 h 696"/>
                  <a:gd name="T40" fmla="*/ 52 w 889"/>
                  <a:gd name="T41" fmla="*/ 25 h 696"/>
                  <a:gd name="T42" fmla="*/ 50 w 889"/>
                  <a:gd name="T43" fmla="*/ 30 h 696"/>
                  <a:gd name="T44" fmla="*/ 49 w 889"/>
                  <a:gd name="T45" fmla="*/ 36 h 696"/>
                  <a:gd name="T46" fmla="*/ 45 w 889"/>
                  <a:gd name="T47" fmla="*/ 38 h 696"/>
                  <a:gd name="T48" fmla="*/ 40 w 889"/>
                  <a:gd name="T49" fmla="*/ 39 h 696"/>
                  <a:gd name="T50" fmla="*/ 36 w 889"/>
                  <a:gd name="T51" fmla="*/ 41 h 696"/>
                  <a:gd name="T52" fmla="*/ 31 w 889"/>
                  <a:gd name="T53" fmla="*/ 43 h 696"/>
                  <a:gd name="T54" fmla="*/ 27 w 889"/>
                  <a:gd name="T55" fmla="*/ 43 h 696"/>
                  <a:gd name="T56" fmla="*/ 23 w 889"/>
                  <a:gd name="T57" fmla="*/ 43 h 696"/>
                  <a:gd name="T58" fmla="*/ 19 w 889"/>
                  <a:gd name="T59" fmla="*/ 44 h 696"/>
                  <a:gd name="T60" fmla="*/ 15 w 889"/>
                  <a:gd name="T61" fmla="*/ 44 h 696"/>
                  <a:gd name="T62" fmla="*/ 12 w 889"/>
                  <a:gd name="T63" fmla="*/ 43 h 696"/>
                  <a:gd name="T64" fmla="*/ 10 w 889"/>
                  <a:gd name="T65" fmla="*/ 41 h 696"/>
                  <a:gd name="T66" fmla="*/ 8 w 889"/>
                  <a:gd name="T67" fmla="*/ 40 h 696"/>
                  <a:gd name="T68" fmla="*/ 5 w 889"/>
                  <a:gd name="T69" fmla="*/ 39 h 696"/>
                  <a:gd name="T70" fmla="*/ 5 w 889"/>
                  <a:gd name="T71" fmla="*/ 36 h 696"/>
                  <a:gd name="T72" fmla="*/ 5 w 889"/>
                  <a:gd name="T73" fmla="*/ 34 h 696"/>
                  <a:gd name="T74" fmla="*/ 5 w 889"/>
                  <a:gd name="T75" fmla="*/ 31 h 696"/>
                  <a:gd name="T76" fmla="*/ 5 w 889"/>
                  <a:gd name="T77" fmla="*/ 29 h 696"/>
                  <a:gd name="T78" fmla="*/ 4 w 889"/>
                  <a:gd name="T79" fmla="*/ 26 h 696"/>
                  <a:gd name="T80" fmla="*/ 3 w 889"/>
                  <a:gd name="T81" fmla="*/ 24 h 696"/>
                  <a:gd name="T82" fmla="*/ 2 w 889"/>
                  <a:gd name="T83" fmla="*/ 21 h 696"/>
                  <a:gd name="T84" fmla="*/ 1 w 889"/>
                  <a:gd name="T85" fmla="*/ 19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9" h="696">
                    <a:moveTo>
                      <a:pt x="15" y="308"/>
                    </a:moveTo>
                    <a:lnTo>
                      <a:pt x="15" y="297"/>
                    </a:lnTo>
                    <a:lnTo>
                      <a:pt x="7" y="290"/>
                    </a:lnTo>
                    <a:lnTo>
                      <a:pt x="7" y="279"/>
                    </a:lnTo>
                    <a:lnTo>
                      <a:pt x="0" y="272"/>
                    </a:lnTo>
                    <a:lnTo>
                      <a:pt x="0" y="264"/>
                    </a:lnTo>
                    <a:lnTo>
                      <a:pt x="25" y="246"/>
                    </a:lnTo>
                    <a:lnTo>
                      <a:pt x="63" y="218"/>
                    </a:lnTo>
                    <a:lnTo>
                      <a:pt x="88" y="203"/>
                    </a:lnTo>
                    <a:lnTo>
                      <a:pt x="113" y="185"/>
                    </a:lnTo>
                    <a:lnTo>
                      <a:pt x="149" y="155"/>
                    </a:lnTo>
                    <a:lnTo>
                      <a:pt x="175" y="142"/>
                    </a:lnTo>
                    <a:lnTo>
                      <a:pt x="200" y="124"/>
                    </a:lnTo>
                    <a:lnTo>
                      <a:pt x="236" y="105"/>
                    </a:lnTo>
                    <a:lnTo>
                      <a:pt x="273" y="87"/>
                    </a:lnTo>
                    <a:lnTo>
                      <a:pt x="309" y="79"/>
                    </a:lnTo>
                    <a:lnTo>
                      <a:pt x="342" y="61"/>
                    </a:lnTo>
                    <a:lnTo>
                      <a:pt x="378" y="51"/>
                    </a:lnTo>
                    <a:lnTo>
                      <a:pt x="414" y="33"/>
                    </a:lnTo>
                    <a:lnTo>
                      <a:pt x="451" y="25"/>
                    </a:lnTo>
                    <a:lnTo>
                      <a:pt x="494" y="7"/>
                    </a:lnTo>
                    <a:lnTo>
                      <a:pt x="526" y="0"/>
                    </a:lnTo>
                    <a:lnTo>
                      <a:pt x="556" y="0"/>
                    </a:lnTo>
                    <a:lnTo>
                      <a:pt x="581" y="7"/>
                    </a:lnTo>
                    <a:lnTo>
                      <a:pt x="607" y="7"/>
                    </a:lnTo>
                    <a:lnTo>
                      <a:pt x="635" y="15"/>
                    </a:lnTo>
                    <a:lnTo>
                      <a:pt x="661" y="15"/>
                    </a:lnTo>
                    <a:lnTo>
                      <a:pt x="686" y="15"/>
                    </a:lnTo>
                    <a:lnTo>
                      <a:pt x="716" y="25"/>
                    </a:lnTo>
                    <a:lnTo>
                      <a:pt x="741" y="25"/>
                    </a:lnTo>
                    <a:lnTo>
                      <a:pt x="759" y="51"/>
                    </a:lnTo>
                    <a:lnTo>
                      <a:pt x="777" y="79"/>
                    </a:lnTo>
                    <a:lnTo>
                      <a:pt x="792" y="112"/>
                    </a:lnTo>
                    <a:lnTo>
                      <a:pt x="820" y="142"/>
                    </a:lnTo>
                    <a:lnTo>
                      <a:pt x="838" y="167"/>
                    </a:lnTo>
                    <a:lnTo>
                      <a:pt x="853" y="192"/>
                    </a:lnTo>
                    <a:lnTo>
                      <a:pt x="871" y="218"/>
                    </a:lnTo>
                    <a:lnTo>
                      <a:pt x="889" y="246"/>
                    </a:lnTo>
                    <a:lnTo>
                      <a:pt x="882" y="290"/>
                    </a:lnTo>
                    <a:lnTo>
                      <a:pt x="864" y="327"/>
                    </a:lnTo>
                    <a:lnTo>
                      <a:pt x="853" y="370"/>
                    </a:lnTo>
                    <a:lnTo>
                      <a:pt x="838" y="403"/>
                    </a:lnTo>
                    <a:lnTo>
                      <a:pt x="820" y="450"/>
                    </a:lnTo>
                    <a:lnTo>
                      <a:pt x="810" y="482"/>
                    </a:lnTo>
                    <a:lnTo>
                      <a:pt x="792" y="529"/>
                    </a:lnTo>
                    <a:lnTo>
                      <a:pt x="784" y="573"/>
                    </a:lnTo>
                    <a:lnTo>
                      <a:pt x="748" y="580"/>
                    </a:lnTo>
                    <a:lnTo>
                      <a:pt x="716" y="599"/>
                    </a:lnTo>
                    <a:lnTo>
                      <a:pt x="680" y="605"/>
                    </a:lnTo>
                    <a:lnTo>
                      <a:pt x="643" y="624"/>
                    </a:lnTo>
                    <a:lnTo>
                      <a:pt x="607" y="642"/>
                    </a:lnTo>
                    <a:lnTo>
                      <a:pt x="574" y="653"/>
                    </a:lnTo>
                    <a:lnTo>
                      <a:pt x="538" y="668"/>
                    </a:lnTo>
                    <a:lnTo>
                      <a:pt x="502" y="686"/>
                    </a:lnTo>
                    <a:lnTo>
                      <a:pt x="465" y="686"/>
                    </a:lnTo>
                    <a:lnTo>
                      <a:pt x="439" y="686"/>
                    </a:lnTo>
                    <a:lnTo>
                      <a:pt x="403" y="686"/>
                    </a:lnTo>
                    <a:lnTo>
                      <a:pt x="371" y="686"/>
                    </a:lnTo>
                    <a:lnTo>
                      <a:pt x="342" y="686"/>
                    </a:lnTo>
                    <a:lnTo>
                      <a:pt x="309" y="696"/>
                    </a:lnTo>
                    <a:lnTo>
                      <a:pt x="273" y="696"/>
                    </a:lnTo>
                    <a:lnTo>
                      <a:pt x="248" y="696"/>
                    </a:lnTo>
                    <a:lnTo>
                      <a:pt x="218" y="686"/>
                    </a:lnTo>
                    <a:lnTo>
                      <a:pt x="200" y="678"/>
                    </a:lnTo>
                    <a:lnTo>
                      <a:pt x="185" y="668"/>
                    </a:lnTo>
                    <a:lnTo>
                      <a:pt x="157" y="660"/>
                    </a:lnTo>
                    <a:lnTo>
                      <a:pt x="139" y="653"/>
                    </a:lnTo>
                    <a:lnTo>
                      <a:pt x="124" y="635"/>
                    </a:lnTo>
                    <a:lnTo>
                      <a:pt x="106" y="624"/>
                    </a:lnTo>
                    <a:lnTo>
                      <a:pt x="76" y="617"/>
                    </a:lnTo>
                    <a:lnTo>
                      <a:pt x="76" y="599"/>
                    </a:lnTo>
                    <a:lnTo>
                      <a:pt x="76" y="580"/>
                    </a:lnTo>
                    <a:lnTo>
                      <a:pt x="76" y="554"/>
                    </a:lnTo>
                    <a:lnTo>
                      <a:pt x="76" y="536"/>
                    </a:lnTo>
                    <a:lnTo>
                      <a:pt x="76" y="518"/>
                    </a:lnTo>
                    <a:lnTo>
                      <a:pt x="76" y="493"/>
                    </a:lnTo>
                    <a:lnTo>
                      <a:pt x="76" y="475"/>
                    </a:lnTo>
                    <a:lnTo>
                      <a:pt x="76" y="457"/>
                    </a:lnTo>
                    <a:lnTo>
                      <a:pt x="70" y="439"/>
                    </a:lnTo>
                    <a:lnTo>
                      <a:pt x="63" y="414"/>
                    </a:lnTo>
                    <a:lnTo>
                      <a:pt x="51" y="396"/>
                    </a:lnTo>
                    <a:lnTo>
                      <a:pt x="51" y="378"/>
                    </a:lnTo>
                    <a:lnTo>
                      <a:pt x="45" y="359"/>
                    </a:lnTo>
                    <a:lnTo>
                      <a:pt x="33" y="341"/>
                    </a:lnTo>
                    <a:lnTo>
                      <a:pt x="25" y="327"/>
                    </a:lnTo>
                    <a:lnTo>
                      <a:pt x="15" y="308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3" name="Freeform 791"/>
              <p:cNvSpPr>
                <a:spLocks/>
              </p:cNvSpPr>
              <p:nvPr/>
            </p:nvSpPr>
            <p:spPr bwMode="auto">
              <a:xfrm>
                <a:off x="3932" y="1506"/>
                <a:ext cx="195" cy="152"/>
              </a:xfrm>
              <a:custGeom>
                <a:avLst/>
                <a:gdLst>
                  <a:gd name="T0" fmla="*/ 1 w 784"/>
                  <a:gd name="T1" fmla="*/ 16 h 609"/>
                  <a:gd name="T2" fmla="*/ 0 w 784"/>
                  <a:gd name="T3" fmla="*/ 15 h 609"/>
                  <a:gd name="T4" fmla="*/ 0 w 784"/>
                  <a:gd name="T5" fmla="*/ 14 h 609"/>
                  <a:gd name="T6" fmla="*/ 3 w 784"/>
                  <a:gd name="T7" fmla="*/ 12 h 609"/>
                  <a:gd name="T8" fmla="*/ 6 w 784"/>
                  <a:gd name="T9" fmla="*/ 10 h 609"/>
                  <a:gd name="T10" fmla="*/ 10 w 784"/>
                  <a:gd name="T11" fmla="*/ 7 h 609"/>
                  <a:gd name="T12" fmla="*/ 13 w 784"/>
                  <a:gd name="T13" fmla="*/ 6 h 609"/>
                  <a:gd name="T14" fmla="*/ 17 w 784"/>
                  <a:gd name="T15" fmla="*/ 4 h 609"/>
                  <a:gd name="T16" fmla="*/ 21 w 784"/>
                  <a:gd name="T17" fmla="*/ 3 h 609"/>
                  <a:gd name="T18" fmla="*/ 24 w 784"/>
                  <a:gd name="T19" fmla="*/ 1 h 609"/>
                  <a:gd name="T20" fmla="*/ 29 w 784"/>
                  <a:gd name="T21" fmla="*/ 0 h 609"/>
                  <a:gd name="T22" fmla="*/ 32 w 784"/>
                  <a:gd name="T23" fmla="*/ 0 h 609"/>
                  <a:gd name="T24" fmla="*/ 34 w 784"/>
                  <a:gd name="T25" fmla="*/ 0 h 609"/>
                  <a:gd name="T26" fmla="*/ 37 w 784"/>
                  <a:gd name="T27" fmla="*/ 1 h 609"/>
                  <a:gd name="T28" fmla="*/ 40 w 784"/>
                  <a:gd name="T29" fmla="*/ 2 h 609"/>
                  <a:gd name="T30" fmla="*/ 43 w 784"/>
                  <a:gd name="T31" fmla="*/ 4 h 609"/>
                  <a:gd name="T32" fmla="*/ 44 w 784"/>
                  <a:gd name="T33" fmla="*/ 7 h 609"/>
                  <a:gd name="T34" fmla="*/ 46 w 784"/>
                  <a:gd name="T35" fmla="*/ 10 h 609"/>
                  <a:gd name="T36" fmla="*/ 49 w 784"/>
                  <a:gd name="T37" fmla="*/ 13 h 609"/>
                  <a:gd name="T38" fmla="*/ 47 w 784"/>
                  <a:gd name="T39" fmla="*/ 17 h 609"/>
                  <a:gd name="T40" fmla="*/ 46 w 784"/>
                  <a:gd name="T41" fmla="*/ 22 h 609"/>
                  <a:gd name="T42" fmla="*/ 44 w 784"/>
                  <a:gd name="T43" fmla="*/ 26 h 609"/>
                  <a:gd name="T44" fmla="*/ 43 w 784"/>
                  <a:gd name="T45" fmla="*/ 31 h 609"/>
                  <a:gd name="T46" fmla="*/ 39 w 784"/>
                  <a:gd name="T47" fmla="*/ 32 h 609"/>
                  <a:gd name="T48" fmla="*/ 35 w 784"/>
                  <a:gd name="T49" fmla="*/ 34 h 609"/>
                  <a:gd name="T50" fmla="*/ 31 w 784"/>
                  <a:gd name="T51" fmla="*/ 36 h 609"/>
                  <a:gd name="T52" fmla="*/ 27 w 784"/>
                  <a:gd name="T53" fmla="*/ 37 h 609"/>
                  <a:gd name="T54" fmla="*/ 24 w 784"/>
                  <a:gd name="T55" fmla="*/ 37 h 609"/>
                  <a:gd name="T56" fmla="*/ 20 w 784"/>
                  <a:gd name="T57" fmla="*/ 37 h 609"/>
                  <a:gd name="T58" fmla="*/ 17 w 784"/>
                  <a:gd name="T59" fmla="*/ 38 h 609"/>
                  <a:gd name="T60" fmla="*/ 13 w 784"/>
                  <a:gd name="T61" fmla="*/ 38 h 609"/>
                  <a:gd name="T62" fmla="*/ 11 w 784"/>
                  <a:gd name="T63" fmla="*/ 37 h 609"/>
                  <a:gd name="T64" fmla="*/ 9 w 784"/>
                  <a:gd name="T65" fmla="*/ 36 h 609"/>
                  <a:gd name="T66" fmla="*/ 7 w 784"/>
                  <a:gd name="T67" fmla="*/ 34 h 609"/>
                  <a:gd name="T68" fmla="*/ 5 w 784"/>
                  <a:gd name="T69" fmla="*/ 34 h 609"/>
                  <a:gd name="T70" fmla="*/ 4 w 784"/>
                  <a:gd name="T71" fmla="*/ 31 h 609"/>
                  <a:gd name="T72" fmla="*/ 4 w 784"/>
                  <a:gd name="T73" fmla="*/ 29 h 609"/>
                  <a:gd name="T74" fmla="*/ 4 w 784"/>
                  <a:gd name="T75" fmla="*/ 27 h 609"/>
                  <a:gd name="T76" fmla="*/ 4 w 784"/>
                  <a:gd name="T77" fmla="*/ 25 h 609"/>
                  <a:gd name="T78" fmla="*/ 4 w 784"/>
                  <a:gd name="T79" fmla="*/ 23 h 609"/>
                  <a:gd name="T80" fmla="*/ 3 w 784"/>
                  <a:gd name="T81" fmla="*/ 21 h 609"/>
                  <a:gd name="T82" fmla="*/ 2 w 784"/>
                  <a:gd name="T83" fmla="*/ 19 h 609"/>
                  <a:gd name="T84" fmla="*/ 1 w 784"/>
                  <a:gd name="T85" fmla="*/ 16 h 6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84" h="609">
                    <a:moveTo>
                      <a:pt x="15" y="264"/>
                    </a:moveTo>
                    <a:lnTo>
                      <a:pt x="15" y="257"/>
                    </a:lnTo>
                    <a:lnTo>
                      <a:pt x="7" y="246"/>
                    </a:lnTo>
                    <a:lnTo>
                      <a:pt x="7" y="239"/>
                    </a:lnTo>
                    <a:lnTo>
                      <a:pt x="7" y="228"/>
                    </a:lnTo>
                    <a:lnTo>
                      <a:pt x="0" y="228"/>
                    </a:lnTo>
                    <a:lnTo>
                      <a:pt x="25" y="213"/>
                    </a:lnTo>
                    <a:lnTo>
                      <a:pt x="51" y="195"/>
                    </a:lnTo>
                    <a:lnTo>
                      <a:pt x="76" y="177"/>
                    </a:lnTo>
                    <a:lnTo>
                      <a:pt x="106" y="159"/>
                    </a:lnTo>
                    <a:lnTo>
                      <a:pt x="131" y="141"/>
                    </a:lnTo>
                    <a:lnTo>
                      <a:pt x="157" y="122"/>
                    </a:lnTo>
                    <a:lnTo>
                      <a:pt x="185" y="104"/>
                    </a:lnTo>
                    <a:lnTo>
                      <a:pt x="211" y="91"/>
                    </a:lnTo>
                    <a:lnTo>
                      <a:pt x="236" y="79"/>
                    </a:lnTo>
                    <a:lnTo>
                      <a:pt x="273" y="61"/>
                    </a:lnTo>
                    <a:lnTo>
                      <a:pt x="309" y="54"/>
                    </a:lnTo>
                    <a:lnTo>
                      <a:pt x="335" y="43"/>
                    </a:lnTo>
                    <a:lnTo>
                      <a:pt x="371" y="36"/>
                    </a:lnTo>
                    <a:lnTo>
                      <a:pt x="396" y="18"/>
                    </a:lnTo>
                    <a:lnTo>
                      <a:pt x="432" y="10"/>
                    </a:lnTo>
                    <a:lnTo>
                      <a:pt x="465" y="0"/>
                    </a:lnTo>
                    <a:lnTo>
                      <a:pt x="483" y="0"/>
                    </a:lnTo>
                    <a:lnTo>
                      <a:pt x="512" y="0"/>
                    </a:lnTo>
                    <a:lnTo>
                      <a:pt x="538" y="10"/>
                    </a:lnTo>
                    <a:lnTo>
                      <a:pt x="556" y="10"/>
                    </a:lnTo>
                    <a:lnTo>
                      <a:pt x="581" y="18"/>
                    </a:lnTo>
                    <a:lnTo>
                      <a:pt x="599" y="18"/>
                    </a:lnTo>
                    <a:lnTo>
                      <a:pt x="625" y="18"/>
                    </a:lnTo>
                    <a:lnTo>
                      <a:pt x="650" y="28"/>
                    </a:lnTo>
                    <a:lnTo>
                      <a:pt x="668" y="43"/>
                    </a:lnTo>
                    <a:lnTo>
                      <a:pt x="686" y="73"/>
                    </a:lnTo>
                    <a:lnTo>
                      <a:pt x="704" y="98"/>
                    </a:lnTo>
                    <a:lnTo>
                      <a:pt x="716" y="116"/>
                    </a:lnTo>
                    <a:lnTo>
                      <a:pt x="729" y="141"/>
                    </a:lnTo>
                    <a:lnTo>
                      <a:pt x="748" y="167"/>
                    </a:lnTo>
                    <a:lnTo>
                      <a:pt x="766" y="195"/>
                    </a:lnTo>
                    <a:lnTo>
                      <a:pt x="784" y="213"/>
                    </a:lnTo>
                    <a:lnTo>
                      <a:pt x="777" y="246"/>
                    </a:lnTo>
                    <a:lnTo>
                      <a:pt x="759" y="282"/>
                    </a:lnTo>
                    <a:lnTo>
                      <a:pt x="748" y="319"/>
                    </a:lnTo>
                    <a:lnTo>
                      <a:pt x="741" y="352"/>
                    </a:lnTo>
                    <a:lnTo>
                      <a:pt x="723" y="388"/>
                    </a:lnTo>
                    <a:lnTo>
                      <a:pt x="716" y="424"/>
                    </a:lnTo>
                    <a:lnTo>
                      <a:pt x="698" y="460"/>
                    </a:lnTo>
                    <a:lnTo>
                      <a:pt x="686" y="493"/>
                    </a:lnTo>
                    <a:lnTo>
                      <a:pt x="650" y="511"/>
                    </a:lnTo>
                    <a:lnTo>
                      <a:pt x="625" y="522"/>
                    </a:lnTo>
                    <a:lnTo>
                      <a:pt x="599" y="540"/>
                    </a:lnTo>
                    <a:lnTo>
                      <a:pt x="563" y="548"/>
                    </a:lnTo>
                    <a:lnTo>
                      <a:pt x="538" y="554"/>
                    </a:lnTo>
                    <a:lnTo>
                      <a:pt x="502" y="573"/>
                    </a:lnTo>
                    <a:lnTo>
                      <a:pt x="475" y="584"/>
                    </a:lnTo>
                    <a:lnTo>
                      <a:pt x="439" y="602"/>
                    </a:lnTo>
                    <a:lnTo>
                      <a:pt x="414" y="602"/>
                    </a:lnTo>
                    <a:lnTo>
                      <a:pt x="389" y="602"/>
                    </a:lnTo>
                    <a:lnTo>
                      <a:pt x="360" y="602"/>
                    </a:lnTo>
                    <a:lnTo>
                      <a:pt x="327" y="602"/>
                    </a:lnTo>
                    <a:lnTo>
                      <a:pt x="299" y="602"/>
                    </a:lnTo>
                    <a:lnTo>
                      <a:pt x="273" y="609"/>
                    </a:lnTo>
                    <a:lnTo>
                      <a:pt x="248" y="609"/>
                    </a:lnTo>
                    <a:lnTo>
                      <a:pt x="218" y="609"/>
                    </a:lnTo>
                    <a:lnTo>
                      <a:pt x="200" y="602"/>
                    </a:lnTo>
                    <a:lnTo>
                      <a:pt x="185" y="591"/>
                    </a:lnTo>
                    <a:lnTo>
                      <a:pt x="167" y="584"/>
                    </a:lnTo>
                    <a:lnTo>
                      <a:pt x="149" y="573"/>
                    </a:lnTo>
                    <a:lnTo>
                      <a:pt x="131" y="566"/>
                    </a:lnTo>
                    <a:lnTo>
                      <a:pt x="113" y="554"/>
                    </a:lnTo>
                    <a:lnTo>
                      <a:pt x="95" y="548"/>
                    </a:lnTo>
                    <a:lnTo>
                      <a:pt x="76" y="540"/>
                    </a:lnTo>
                    <a:lnTo>
                      <a:pt x="70" y="522"/>
                    </a:lnTo>
                    <a:lnTo>
                      <a:pt x="70" y="503"/>
                    </a:lnTo>
                    <a:lnTo>
                      <a:pt x="70" y="485"/>
                    </a:lnTo>
                    <a:lnTo>
                      <a:pt x="70" y="467"/>
                    </a:lnTo>
                    <a:lnTo>
                      <a:pt x="70" y="449"/>
                    </a:lnTo>
                    <a:lnTo>
                      <a:pt x="70" y="431"/>
                    </a:lnTo>
                    <a:lnTo>
                      <a:pt x="70" y="417"/>
                    </a:lnTo>
                    <a:lnTo>
                      <a:pt x="70" y="399"/>
                    </a:lnTo>
                    <a:lnTo>
                      <a:pt x="63" y="381"/>
                    </a:lnTo>
                    <a:lnTo>
                      <a:pt x="63" y="363"/>
                    </a:lnTo>
                    <a:lnTo>
                      <a:pt x="51" y="345"/>
                    </a:lnTo>
                    <a:lnTo>
                      <a:pt x="45" y="337"/>
                    </a:lnTo>
                    <a:lnTo>
                      <a:pt x="33" y="319"/>
                    </a:lnTo>
                    <a:lnTo>
                      <a:pt x="33" y="300"/>
                    </a:lnTo>
                    <a:lnTo>
                      <a:pt x="25" y="282"/>
                    </a:lnTo>
                    <a:lnTo>
                      <a:pt x="15" y="26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4" name="Freeform 792"/>
              <p:cNvSpPr>
                <a:spLocks/>
              </p:cNvSpPr>
              <p:nvPr/>
            </p:nvSpPr>
            <p:spPr bwMode="auto">
              <a:xfrm>
                <a:off x="3933" y="1517"/>
                <a:ext cx="168" cy="132"/>
              </a:xfrm>
              <a:custGeom>
                <a:avLst/>
                <a:gdLst>
                  <a:gd name="T0" fmla="*/ 0 w 673"/>
                  <a:gd name="T1" fmla="*/ 14 h 530"/>
                  <a:gd name="T2" fmla="*/ 0 w 673"/>
                  <a:gd name="T3" fmla="*/ 13 h 530"/>
                  <a:gd name="T4" fmla="*/ 1 w 673"/>
                  <a:gd name="T5" fmla="*/ 11 h 530"/>
                  <a:gd name="T6" fmla="*/ 4 w 673"/>
                  <a:gd name="T7" fmla="*/ 10 h 530"/>
                  <a:gd name="T8" fmla="*/ 6 w 673"/>
                  <a:gd name="T9" fmla="*/ 8 h 530"/>
                  <a:gd name="T10" fmla="*/ 9 w 673"/>
                  <a:gd name="T11" fmla="*/ 6 h 530"/>
                  <a:gd name="T12" fmla="*/ 13 w 673"/>
                  <a:gd name="T13" fmla="*/ 4 h 530"/>
                  <a:gd name="T14" fmla="*/ 16 w 673"/>
                  <a:gd name="T15" fmla="*/ 3 h 530"/>
                  <a:gd name="T16" fmla="*/ 19 w 673"/>
                  <a:gd name="T17" fmla="*/ 2 h 530"/>
                  <a:gd name="T18" fmla="*/ 23 w 673"/>
                  <a:gd name="T19" fmla="*/ 1 h 530"/>
                  <a:gd name="T20" fmla="*/ 26 w 673"/>
                  <a:gd name="T21" fmla="*/ 1 h 530"/>
                  <a:gd name="T22" fmla="*/ 28 w 673"/>
                  <a:gd name="T23" fmla="*/ 1 h 530"/>
                  <a:gd name="T24" fmla="*/ 31 w 673"/>
                  <a:gd name="T25" fmla="*/ 1 h 530"/>
                  <a:gd name="T26" fmla="*/ 33 w 673"/>
                  <a:gd name="T27" fmla="*/ 2 h 530"/>
                  <a:gd name="T28" fmla="*/ 35 w 673"/>
                  <a:gd name="T29" fmla="*/ 3 h 530"/>
                  <a:gd name="T30" fmla="*/ 37 w 673"/>
                  <a:gd name="T31" fmla="*/ 6 h 530"/>
                  <a:gd name="T32" fmla="*/ 39 w 673"/>
                  <a:gd name="T33" fmla="*/ 8 h 530"/>
                  <a:gd name="T34" fmla="*/ 41 w 673"/>
                  <a:gd name="T35" fmla="*/ 10 h 530"/>
                  <a:gd name="T36" fmla="*/ 41 w 673"/>
                  <a:gd name="T37" fmla="*/ 14 h 530"/>
                  <a:gd name="T38" fmla="*/ 40 w 673"/>
                  <a:gd name="T39" fmla="*/ 18 h 530"/>
                  <a:gd name="T40" fmla="*/ 38 w 673"/>
                  <a:gd name="T41" fmla="*/ 21 h 530"/>
                  <a:gd name="T42" fmla="*/ 37 w 673"/>
                  <a:gd name="T43" fmla="*/ 25 h 530"/>
                  <a:gd name="T44" fmla="*/ 35 w 673"/>
                  <a:gd name="T45" fmla="*/ 27 h 530"/>
                  <a:gd name="T46" fmla="*/ 31 w 673"/>
                  <a:gd name="T47" fmla="*/ 29 h 530"/>
                  <a:gd name="T48" fmla="*/ 28 w 673"/>
                  <a:gd name="T49" fmla="*/ 30 h 530"/>
                  <a:gd name="T50" fmla="*/ 25 w 673"/>
                  <a:gd name="T51" fmla="*/ 31 h 530"/>
                  <a:gd name="T52" fmla="*/ 22 w 673"/>
                  <a:gd name="T53" fmla="*/ 32 h 530"/>
                  <a:gd name="T54" fmla="*/ 19 w 673"/>
                  <a:gd name="T55" fmla="*/ 32 h 530"/>
                  <a:gd name="T56" fmla="*/ 16 w 673"/>
                  <a:gd name="T57" fmla="*/ 32 h 530"/>
                  <a:gd name="T58" fmla="*/ 13 w 673"/>
                  <a:gd name="T59" fmla="*/ 33 h 530"/>
                  <a:gd name="T60" fmla="*/ 10 w 673"/>
                  <a:gd name="T61" fmla="*/ 32 h 530"/>
                  <a:gd name="T62" fmla="*/ 8 w 673"/>
                  <a:gd name="T63" fmla="*/ 31 h 530"/>
                  <a:gd name="T64" fmla="*/ 6 w 673"/>
                  <a:gd name="T65" fmla="*/ 31 h 530"/>
                  <a:gd name="T66" fmla="*/ 4 w 673"/>
                  <a:gd name="T67" fmla="*/ 30 h 530"/>
                  <a:gd name="T68" fmla="*/ 4 w 673"/>
                  <a:gd name="T69" fmla="*/ 28 h 530"/>
                  <a:gd name="T70" fmla="*/ 4 w 673"/>
                  <a:gd name="T71" fmla="*/ 26 h 530"/>
                  <a:gd name="T72" fmla="*/ 4 w 673"/>
                  <a:gd name="T73" fmla="*/ 24 h 530"/>
                  <a:gd name="T74" fmla="*/ 3 w 673"/>
                  <a:gd name="T75" fmla="*/ 22 h 530"/>
                  <a:gd name="T76" fmla="*/ 3 w 673"/>
                  <a:gd name="T77" fmla="*/ 21 h 530"/>
                  <a:gd name="T78" fmla="*/ 3 w 673"/>
                  <a:gd name="T79" fmla="*/ 19 h 530"/>
                  <a:gd name="T80" fmla="*/ 1 w 673"/>
                  <a:gd name="T81" fmla="*/ 17 h 530"/>
                  <a:gd name="T82" fmla="*/ 1 w 673"/>
                  <a:gd name="T83" fmla="*/ 15 h 5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73" h="530">
                    <a:moveTo>
                      <a:pt x="8" y="239"/>
                    </a:moveTo>
                    <a:lnTo>
                      <a:pt x="8" y="233"/>
                    </a:lnTo>
                    <a:lnTo>
                      <a:pt x="8" y="221"/>
                    </a:lnTo>
                    <a:lnTo>
                      <a:pt x="0" y="214"/>
                    </a:lnTo>
                    <a:lnTo>
                      <a:pt x="0" y="203"/>
                    </a:lnTo>
                    <a:lnTo>
                      <a:pt x="18" y="185"/>
                    </a:lnTo>
                    <a:lnTo>
                      <a:pt x="44" y="170"/>
                    </a:lnTo>
                    <a:lnTo>
                      <a:pt x="63" y="160"/>
                    </a:lnTo>
                    <a:lnTo>
                      <a:pt x="88" y="142"/>
                    </a:lnTo>
                    <a:lnTo>
                      <a:pt x="106" y="124"/>
                    </a:lnTo>
                    <a:lnTo>
                      <a:pt x="132" y="116"/>
                    </a:lnTo>
                    <a:lnTo>
                      <a:pt x="150" y="98"/>
                    </a:lnTo>
                    <a:lnTo>
                      <a:pt x="178" y="79"/>
                    </a:lnTo>
                    <a:lnTo>
                      <a:pt x="204" y="73"/>
                    </a:lnTo>
                    <a:lnTo>
                      <a:pt x="229" y="61"/>
                    </a:lnTo>
                    <a:lnTo>
                      <a:pt x="255" y="55"/>
                    </a:lnTo>
                    <a:lnTo>
                      <a:pt x="284" y="48"/>
                    </a:lnTo>
                    <a:lnTo>
                      <a:pt x="310" y="36"/>
                    </a:lnTo>
                    <a:lnTo>
                      <a:pt x="335" y="30"/>
                    </a:lnTo>
                    <a:lnTo>
                      <a:pt x="371" y="18"/>
                    </a:lnTo>
                    <a:lnTo>
                      <a:pt x="396" y="0"/>
                    </a:lnTo>
                    <a:lnTo>
                      <a:pt x="414" y="11"/>
                    </a:lnTo>
                    <a:lnTo>
                      <a:pt x="432" y="11"/>
                    </a:lnTo>
                    <a:lnTo>
                      <a:pt x="450" y="11"/>
                    </a:lnTo>
                    <a:lnTo>
                      <a:pt x="476" y="18"/>
                    </a:lnTo>
                    <a:lnTo>
                      <a:pt x="495" y="18"/>
                    </a:lnTo>
                    <a:lnTo>
                      <a:pt x="513" y="18"/>
                    </a:lnTo>
                    <a:lnTo>
                      <a:pt x="531" y="30"/>
                    </a:lnTo>
                    <a:lnTo>
                      <a:pt x="556" y="30"/>
                    </a:lnTo>
                    <a:lnTo>
                      <a:pt x="567" y="48"/>
                    </a:lnTo>
                    <a:lnTo>
                      <a:pt x="582" y="73"/>
                    </a:lnTo>
                    <a:lnTo>
                      <a:pt x="600" y="91"/>
                    </a:lnTo>
                    <a:lnTo>
                      <a:pt x="610" y="109"/>
                    </a:lnTo>
                    <a:lnTo>
                      <a:pt x="628" y="134"/>
                    </a:lnTo>
                    <a:lnTo>
                      <a:pt x="643" y="152"/>
                    </a:lnTo>
                    <a:lnTo>
                      <a:pt x="654" y="170"/>
                    </a:lnTo>
                    <a:lnTo>
                      <a:pt x="673" y="185"/>
                    </a:lnTo>
                    <a:lnTo>
                      <a:pt x="661" y="221"/>
                    </a:lnTo>
                    <a:lnTo>
                      <a:pt x="643" y="247"/>
                    </a:lnTo>
                    <a:lnTo>
                      <a:pt x="636" y="284"/>
                    </a:lnTo>
                    <a:lnTo>
                      <a:pt x="628" y="309"/>
                    </a:lnTo>
                    <a:lnTo>
                      <a:pt x="618" y="345"/>
                    </a:lnTo>
                    <a:lnTo>
                      <a:pt x="610" y="374"/>
                    </a:lnTo>
                    <a:lnTo>
                      <a:pt x="592" y="406"/>
                    </a:lnTo>
                    <a:lnTo>
                      <a:pt x="582" y="435"/>
                    </a:lnTo>
                    <a:lnTo>
                      <a:pt x="556" y="442"/>
                    </a:lnTo>
                    <a:lnTo>
                      <a:pt x="531" y="450"/>
                    </a:lnTo>
                    <a:lnTo>
                      <a:pt x="505" y="468"/>
                    </a:lnTo>
                    <a:lnTo>
                      <a:pt x="476" y="479"/>
                    </a:lnTo>
                    <a:lnTo>
                      <a:pt x="450" y="486"/>
                    </a:lnTo>
                    <a:lnTo>
                      <a:pt x="425" y="497"/>
                    </a:lnTo>
                    <a:lnTo>
                      <a:pt x="396" y="505"/>
                    </a:lnTo>
                    <a:lnTo>
                      <a:pt x="371" y="523"/>
                    </a:lnTo>
                    <a:lnTo>
                      <a:pt x="353" y="523"/>
                    </a:lnTo>
                    <a:lnTo>
                      <a:pt x="328" y="523"/>
                    </a:lnTo>
                    <a:lnTo>
                      <a:pt x="302" y="523"/>
                    </a:lnTo>
                    <a:lnTo>
                      <a:pt x="273" y="523"/>
                    </a:lnTo>
                    <a:lnTo>
                      <a:pt x="255" y="523"/>
                    </a:lnTo>
                    <a:lnTo>
                      <a:pt x="229" y="523"/>
                    </a:lnTo>
                    <a:lnTo>
                      <a:pt x="204" y="530"/>
                    </a:lnTo>
                    <a:lnTo>
                      <a:pt x="178" y="530"/>
                    </a:lnTo>
                    <a:lnTo>
                      <a:pt x="168" y="523"/>
                    </a:lnTo>
                    <a:lnTo>
                      <a:pt x="150" y="511"/>
                    </a:lnTo>
                    <a:lnTo>
                      <a:pt x="132" y="505"/>
                    </a:lnTo>
                    <a:lnTo>
                      <a:pt x="124" y="497"/>
                    </a:lnTo>
                    <a:lnTo>
                      <a:pt x="106" y="497"/>
                    </a:lnTo>
                    <a:lnTo>
                      <a:pt x="88" y="486"/>
                    </a:lnTo>
                    <a:lnTo>
                      <a:pt x="69" y="479"/>
                    </a:lnTo>
                    <a:lnTo>
                      <a:pt x="63" y="468"/>
                    </a:lnTo>
                    <a:lnTo>
                      <a:pt x="63" y="450"/>
                    </a:lnTo>
                    <a:lnTo>
                      <a:pt x="63" y="442"/>
                    </a:lnTo>
                    <a:lnTo>
                      <a:pt x="63" y="424"/>
                    </a:lnTo>
                    <a:lnTo>
                      <a:pt x="63" y="406"/>
                    </a:lnTo>
                    <a:lnTo>
                      <a:pt x="63" y="388"/>
                    </a:lnTo>
                    <a:lnTo>
                      <a:pt x="63" y="381"/>
                    </a:lnTo>
                    <a:lnTo>
                      <a:pt x="56" y="363"/>
                    </a:lnTo>
                    <a:lnTo>
                      <a:pt x="56" y="345"/>
                    </a:lnTo>
                    <a:lnTo>
                      <a:pt x="56" y="338"/>
                    </a:lnTo>
                    <a:lnTo>
                      <a:pt x="44" y="320"/>
                    </a:lnTo>
                    <a:lnTo>
                      <a:pt x="44" y="309"/>
                    </a:lnTo>
                    <a:lnTo>
                      <a:pt x="38" y="294"/>
                    </a:lnTo>
                    <a:lnTo>
                      <a:pt x="26" y="276"/>
                    </a:lnTo>
                    <a:lnTo>
                      <a:pt x="26" y="265"/>
                    </a:lnTo>
                    <a:lnTo>
                      <a:pt x="18" y="247"/>
                    </a:lnTo>
                    <a:lnTo>
                      <a:pt x="8" y="23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5" name="Freeform 793"/>
              <p:cNvSpPr>
                <a:spLocks/>
              </p:cNvSpPr>
              <p:nvPr/>
            </p:nvSpPr>
            <p:spPr bwMode="auto">
              <a:xfrm>
                <a:off x="3933" y="1530"/>
                <a:ext cx="142" cy="111"/>
              </a:xfrm>
              <a:custGeom>
                <a:avLst/>
                <a:gdLst>
                  <a:gd name="T0" fmla="*/ 1 w 567"/>
                  <a:gd name="T1" fmla="*/ 12 h 442"/>
                  <a:gd name="T2" fmla="*/ 1 w 567"/>
                  <a:gd name="T3" fmla="*/ 11 h 442"/>
                  <a:gd name="T4" fmla="*/ 0 w 567"/>
                  <a:gd name="T5" fmla="*/ 11 h 442"/>
                  <a:gd name="T6" fmla="*/ 3 w 567"/>
                  <a:gd name="T7" fmla="*/ 9 h 442"/>
                  <a:gd name="T8" fmla="*/ 5 w 567"/>
                  <a:gd name="T9" fmla="*/ 7 h 442"/>
                  <a:gd name="T10" fmla="*/ 7 w 567"/>
                  <a:gd name="T11" fmla="*/ 6 h 442"/>
                  <a:gd name="T12" fmla="*/ 10 w 567"/>
                  <a:gd name="T13" fmla="*/ 4 h 442"/>
                  <a:gd name="T14" fmla="*/ 12 w 567"/>
                  <a:gd name="T15" fmla="*/ 4 h 442"/>
                  <a:gd name="T16" fmla="*/ 15 w 567"/>
                  <a:gd name="T17" fmla="*/ 2 h 442"/>
                  <a:gd name="T18" fmla="*/ 18 w 567"/>
                  <a:gd name="T19" fmla="*/ 1 h 442"/>
                  <a:gd name="T20" fmla="*/ 21 w 567"/>
                  <a:gd name="T21" fmla="*/ 0 h 442"/>
                  <a:gd name="T22" fmla="*/ 23 w 567"/>
                  <a:gd name="T23" fmla="*/ 1 h 442"/>
                  <a:gd name="T24" fmla="*/ 25 w 567"/>
                  <a:gd name="T25" fmla="*/ 1 h 442"/>
                  <a:gd name="T26" fmla="*/ 27 w 567"/>
                  <a:gd name="T27" fmla="*/ 1 h 442"/>
                  <a:gd name="T28" fmla="*/ 29 w 567"/>
                  <a:gd name="T29" fmla="*/ 1 h 442"/>
                  <a:gd name="T30" fmla="*/ 31 w 567"/>
                  <a:gd name="T31" fmla="*/ 4 h 442"/>
                  <a:gd name="T32" fmla="*/ 32 w 567"/>
                  <a:gd name="T33" fmla="*/ 6 h 442"/>
                  <a:gd name="T34" fmla="*/ 34 w 567"/>
                  <a:gd name="T35" fmla="*/ 8 h 442"/>
                  <a:gd name="T36" fmla="*/ 36 w 567"/>
                  <a:gd name="T37" fmla="*/ 10 h 442"/>
                  <a:gd name="T38" fmla="*/ 34 w 567"/>
                  <a:gd name="T39" fmla="*/ 13 h 442"/>
                  <a:gd name="T40" fmla="*/ 33 w 567"/>
                  <a:gd name="T41" fmla="*/ 16 h 442"/>
                  <a:gd name="T42" fmla="*/ 32 w 567"/>
                  <a:gd name="T43" fmla="*/ 19 h 442"/>
                  <a:gd name="T44" fmla="*/ 31 w 567"/>
                  <a:gd name="T45" fmla="*/ 23 h 442"/>
                  <a:gd name="T46" fmla="*/ 28 w 567"/>
                  <a:gd name="T47" fmla="*/ 24 h 442"/>
                  <a:gd name="T48" fmla="*/ 26 w 567"/>
                  <a:gd name="T49" fmla="*/ 25 h 442"/>
                  <a:gd name="T50" fmla="*/ 23 w 567"/>
                  <a:gd name="T51" fmla="*/ 26 h 442"/>
                  <a:gd name="T52" fmla="*/ 20 w 567"/>
                  <a:gd name="T53" fmla="*/ 27 h 442"/>
                  <a:gd name="T54" fmla="*/ 17 w 567"/>
                  <a:gd name="T55" fmla="*/ 27 h 442"/>
                  <a:gd name="T56" fmla="*/ 15 w 567"/>
                  <a:gd name="T57" fmla="*/ 27 h 442"/>
                  <a:gd name="T58" fmla="*/ 12 w 567"/>
                  <a:gd name="T59" fmla="*/ 27 h 442"/>
                  <a:gd name="T60" fmla="*/ 10 w 567"/>
                  <a:gd name="T61" fmla="*/ 28 h 442"/>
                  <a:gd name="T62" fmla="*/ 8 w 567"/>
                  <a:gd name="T63" fmla="*/ 27 h 442"/>
                  <a:gd name="T64" fmla="*/ 7 w 567"/>
                  <a:gd name="T65" fmla="*/ 26 h 442"/>
                  <a:gd name="T66" fmla="*/ 5 w 567"/>
                  <a:gd name="T67" fmla="*/ 26 h 442"/>
                  <a:gd name="T68" fmla="*/ 4 w 567"/>
                  <a:gd name="T69" fmla="*/ 24 h 442"/>
                  <a:gd name="T70" fmla="*/ 4 w 567"/>
                  <a:gd name="T71" fmla="*/ 23 h 442"/>
                  <a:gd name="T72" fmla="*/ 4 w 567"/>
                  <a:gd name="T73" fmla="*/ 21 h 442"/>
                  <a:gd name="T74" fmla="*/ 4 w 567"/>
                  <a:gd name="T75" fmla="*/ 19 h 442"/>
                  <a:gd name="T76" fmla="*/ 4 w 567"/>
                  <a:gd name="T77" fmla="*/ 18 h 442"/>
                  <a:gd name="T78" fmla="*/ 3 w 567"/>
                  <a:gd name="T79" fmla="*/ 17 h 442"/>
                  <a:gd name="T80" fmla="*/ 3 w 567"/>
                  <a:gd name="T81" fmla="*/ 15 h 442"/>
                  <a:gd name="T82" fmla="*/ 2 w 567"/>
                  <a:gd name="T83" fmla="*/ 14 h 442"/>
                  <a:gd name="T84" fmla="*/ 1 w 567"/>
                  <a:gd name="T85" fmla="*/ 12 h 4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7" h="442">
                    <a:moveTo>
                      <a:pt x="18" y="192"/>
                    </a:moveTo>
                    <a:lnTo>
                      <a:pt x="8" y="192"/>
                    </a:lnTo>
                    <a:lnTo>
                      <a:pt x="8" y="184"/>
                    </a:lnTo>
                    <a:lnTo>
                      <a:pt x="8" y="178"/>
                    </a:lnTo>
                    <a:lnTo>
                      <a:pt x="0" y="178"/>
                    </a:lnTo>
                    <a:lnTo>
                      <a:pt x="0" y="166"/>
                    </a:lnTo>
                    <a:lnTo>
                      <a:pt x="18" y="148"/>
                    </a:lnTo>
                    <a:lnTo>
                      <a:pt x="38" y="141"/>
                    </a:lnTo>
                    <a:lnTo>
                      <a:pt x="56" y="130"/>
                    </a:lnTo>
                    <a:lnTo>
                      <a:pt x="81" y="115"/>
                    </a:lnTo>
                    <a:lnTo>
                      <a:pt x="99" y="105"/>
                    </a:lnTo>
                    <a:lnTo>
                      <a:pt x="117" y="87"/>
                    </a:lnTo>
                    <a:lnTo>
                      <a:pt x="132" y="79"/>
                    </a:lnTo>
                    <a:lnTo>
                      <a:pt x="150" y="61"/>
                    </a:lnTo>
                    <a:lnTo>
                      <a:pt x="178" y="61"/>
                    </a:lnTo>
                    <a:lnTo>
                      <a:pt x="193" y="54"/>
                    </a:lnTo>
                    <a:lnTo>
                      <a:pt x="222" y="43"/>
                    </a:lnTo>
                    <a:lnTo>
                      <a:pt x="241" y="36"/>
                    </a:lnTo>
                    <a:lnTo>
                      <a:pt x="266" y="24"/>
                    </a:lnTo>
                    <a:lnTo>
                      <a:pt x="284" y="18"/>
                    </a:lnTo>
                    <a:lnTo>
                      <a:pt x="310" y="6"/>
                    </a:lnTo>
                    <a:lnTo>
                      <a:pt x="335" y="0"/>
                    </a:lnTo>
                    <a:lnTo>
                      <a:pt x="346" y="0"/>
                    </a:lnTo>
                    <a:lnTo>
                      <a:pt x="364" y="6"/>
                    </a:lnTo>
                    <a:lnTo>
                      <a:pt x="382" y="6"/>
                    </a:lnTo>
                    <a:lnTo>
                      <a:pt x="396" y="6"/>
                    </a:lnTo>
                    <a:lnTo>
                      <a:pt x="414" y="6"/>
                    </a:lnTo>
                    <a:lnTo>
                      <a:pt x="432" y="18"/>
                    </a:lnTo>
                    <a:lnTo>
                      <a:pt x="450" y="18"/>
                    </a:lnTo>
                    <a:lnTo>
                      <a:pt x="468" y="18"/>
                    </a:lnTo>
                    <a:lnTo>
                      <a:pt x="476" y="36"/>
                    </a:lnTo>
                    <a:lnTo>
                      <a:pt x="487" y="54"/>
                    </a:lnTo>
                    <a:lnTo>
                      <a:pt x="505" y="69"/>
                    </a:lnTo>
                    <a:lnTo>
                      <a:pt x="513" y="87"/>
                    </a:lnTo>
                    <a:lnTo>
                      <a:pt x="519" y="105"/>
                    </a:lnTo>
                    <a:lnTo>
                      <a:pt x="538" y="123"/>
                    </a:lnTo>
                    <a:lnTo>
                      <a:pt x="549" y="141"/>
                    </a:lnTo>
                    <a:lnTo>
                      <a:pt x="567" y="159"/>
                    </a:lnTo>
                    <a:lnTo>
                      <a:pt x="556" y="184"/>
                    </a:lnTo>
                    <a:lnTo>
                      <a:pt x="549" y="202"/>
                    </a:lnTo>
                    <a:lnTo>
                      <a:pt x="538" y="229"/>
                    </a:lnTo>
                    <a:lnTo>
                      <a:pt x="531" y="254"/>
                    </a:lnTo>
                    <a:lnTo>
                      <a:pt x="519" y="283"/>
                    </a:lnTo>
                    <a:lnTo>
                      <a:pt x="513" y="308"/>
                    </a:lnTo>
                    <a:lnTo>
                      <a:pt x="505" y="333"/>
                    </a:lnTo>
                    <a:lnTo>
                      <a:pt x="495" y="362"/>
                    </a:lnTo>
                    <a:lnTo>
                      <a:pt x="468" y="369"/>
                    </a:lnTo>
                    <a:lnTo>
                      <a:pt x="450" y="380"/>
                    </a:lnTo>
                    <a:lnTo>
                      <a:pt x="425" y="387"/>
                    </a:lnTo>
                    <a:lnTo>
                      <a:pt x="407" y="395"/>
                    </a:lnTo>
                    <a:lnTo>
                      <a:pt x="382" y="405"/>
                    </a:lnTo>
                    <a:lnTo>
                      <a:pt x="364" y="413"/>
                    </a:lnTo>
                    <a:lnTo>
                      <a:pt x="335" y="424"/>
                    </a:lnTo>
                    <a:lnTo>
                      <a:pt x="320" y="431"/>
                    </a:lnTo>
                    <a:lnTo>
                      <a:pt x="292" y="431"/>
                    </a:lnTo>
                    <a:lnTo>
                      <a:pt x="273" y="431"/>
                    </a:lnTo>
                    <a:lnTo>
                      <a:pt x="255" y="431"/>
                    </a:lnTo>
                    <a:lnTo>
                      <a:pt x="241" y="431"/>
                    </a:lnTo>
                    <a:lnTo>
                      <a:pt x="211" y="431"/>
                    </a:lnTo>
                    <a:lnTo>
                      <a:pt x="193" y="431"/>
                    </a:lnTo>
                    <a:lnTo>
                      <a:pt x="178" y="431"/>
                    </a:lnTo>
                    <a:lnTo>
                      <a:pt x="150" y="442"/>
                    </a:lnTo>
                    <a:lnTo>
                      <a:pt x="142" y="431"/>
                    </a:lnTo>
                    <a:lnTo>
                      <a:pt x="132" y="424"/>
                    </a:lnTo>
                    <a:lnTo>
                      <a:pt x="117" y="424"/>
                    </a:lnTo>
                    <a:lnTo>
                      <a:pt x="106" y="413"/>
                    </a:lnTo>
                    <a:lnTo>
                      <a:pt x="88" y="405"/>
                    </a:lnTo>
                    <a:lnTo>
                      <a:pt x="81" y="405"/>
                    </a:lnTo>
                    <a:lnTo>
                      <a:pt x="63" y="395"/>
                    </a:lnTo>
                    <a:lnTo>
                      <a:pt x="56" y="387"/>
                    </a:lnTo>
                    <a:lnTo>
                      <a:pt x="56" y="380"/>
                    </a:lnTo>
                    <a:lnTo>
                      <a:pt x="56" y="362"/>
                    </a:lnTo>
                    <a:lnTo>
                      <a:pt x="56" y="351"/>
                    </a:lnTo>
                    <a:lnTo>
                      <a:pt x="56" y="333"/>
                    </a:lnTo>
                    <a:lnTo>
                      <a:pt x="56" y="326"/>
                    </a:lnTo>
                    <a:lnTo>
                      <a:pt x="56" y="308"/>
                    </a:lnTo>
                    <a:lnTo>
                      <a:pt x="56" y="301"/>
                    </a:lnTo>
                    <a:lnTo>
                      <a:pt x="56" y="290"/>
                    </a:lnTo>
                    <a:lnTo>
                      <a:pt x="44" y="272"/>
                    </a:lnTo>
                    <a:lnTo>
                      <a:pt x="44" y="265"/>
                    </a:lnTo>
                    <a:lnTo>
                      <a:pt x="38" y="254"/>
                    </a:lnTo>
                    <a:lnTo>
                      <a:pt x="38" y="239"/>
                    </a:lnTo>
                    <a:lnTo>
                      <a:pt x="26" y="229"/>
                    </a:lnTo>
                    <a:lnTo>
                      <a:pt x="26" y="221"/>
                    </a:lnTo>
                    <a:lnTo>
                      <a:pt x="18" y="202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6" name="Freeform 794"/>
              <p:cNvSpPr>
                <a:spLocks/>
              </p:cNvSpPr>
              <p:nvPr/>
            </p:nvSpPr>
            <p:spPr bwMode="auto">
              <a:xfrm>
                <a:off x="3935" y="1544"/>
                <a:ext cx="111" cy="85"/>
              </a:xfrm>
              <a:custGeom>
                <a:avLst/>
                <a:gdLst>
                  <a:gd name="T0" fmla="*/ 0 w 442"/>
                  <a:gd name="T1" fmla="*/ 9 h 341"/>
                  <a:gd name="T2" fmla="*/ 0 w 442"/>
                  <a:gd name="T3" fmla="*/ 8 h 341"/>
                  <a:gd name="T4" fmla="*/ 2 w 442"/>
                  <a:gd name="T5" fmla="*/ 7 h 341"/>
                  <a:gd name="T6" fmla="*/ 4 w 442"/>
                  <a:gd name="T7" fmla="*/ 5 h 341"/>
                  <a:gd name="T8" fmla="*/ 6 w 442"/>
                  <a:gd name="T9" fmla="*/ 4 h 341"/>
                  <a:gd name="T10" fmla="*/ 7 w 442"/>
                  <a:gd name="T11" fmla="*/ 3 h 341"/>
                  <a:gd name="T12" fmla="*/ 10 w 442"/>
                  <a:gd name="T13" fmla="*/ 2 h 341"/>
                  <a:gd name="T14" fmla="*/ 12 w 442"/>
                  <a:gd name="T15" fmla="*/ 1 h 341"/>
                  <a:gd name="T16" fmla="*/ 14 w 442"/>
                  <a:gd name="T17" fmla="*/ 0 h 341"/>
                  <a:gd name="T18" fmla="*/ 16 w 442"/>
                  <a:gd name="T19" fmla="*/ 0 h 341"/>
                  <a:gd name="T20" fmla="*/ 18 w 442"/>
                  <a:gd name="T21" fmla="*/ 0 h 341"/>
                  <a:gd name="T22" fmla="*/ 20 w 442"/>
                  <a:gd name="T23" fmla="*/ 0 h 341"/>
                  <a:gd name="T24" fmla="*/ 22 w 442"/>
                  <a:gd name="T25" fmla="*/ 0 h 341"/>
                  <a:gd name="T26" fmla="*/ 24 w 442"/>
                  <a:gd name="T27" fmla="*/ 1 h 341"/>
                  <a:gd name="T28" fmla="*/ 24 w 442"/>
                  <a:gd name="T29" fmla="*/ 3 h 341"/>
                  <a:gd name="T30" fmla="*/ 26 w 442"/>
                  <a:gd name="T31" fmla="*/ 4 h 341"/>
                  <a:gd name="T32" fmla="*/ 27 w 442"/>
                  <a:gd name="T33" fmla="*/ 6 h 341"/>
                  <a:gd name="T34" fmla="*/ 28 w 442"/>
                  <a:gd name="T35" fmla="*/ 8 h 341"/>
                  <a:gd name="T36" fmla="*/ 27 w 442"/>
                  <a:gd name="T37" fmla="*/ 10 h 341"/>
                  <a:gd name="T38" fmla="*/ 26 w 442"/>
                  <a:gd name="T39" fmla="*/ 12 h 341"/>
                  <a:gd name="T40" fmla="*/ 26 w 442"/>
                  <a:gd name="T41" fmla="*/ 15 h 341"/>
                  <a:gd name="T42" fmla="*/ 24 w 442"/>
                  <a:gd name="T43" fmla="*/ 17 h 341"/>
                  <a:gd name="T44" fmla="*/ 22 w 442"/>
                  <a:gd name="T45" fmla="*/ 18 h 341"/>
                  <a:gd name="T46" fmla="*/ 20 w 442"/>
                  <a:gd name="T47" fmla="*/ 20 h 341"/>
                  <a:gd name="T48" fmla="*/ 18 w 442"/>
                  <a:gd name="T49" fmla="*/ 20 h 341"/>
                  <a:gd name="T50" fmla="*/ 16 w 442"/>
                  <a:gd name="T51" fmla="*/ 21 h 341"/>
                  <a:gd name="T52" fmla="*/ 14 w 442"/>
                  <a:gd name="T53" fmla="*/ 21 h 341"/>
                  <a:gd name="T54" fmla="*/ 12 w 442"/>
                  <a:gd name="T55" fmla="*/ 21 h 341"/>
                  <a:gd name="T56" fmla="*/ 10 w 442"/>
                  <a:gd name="T57" fmla="*/ 21 h 341"/>
                  <a:gd name="T58" fmla="*/ 7 w 442"/>
                  <a:gd name="T59" fmla="*/ 21 h 341"/>
                  <a:gd name="T60" fmla="*/ 6 w 442"/>
                  <a:gd name="T61" fmla="*/ 21 h 341"/>
                  <a:gd name="T62" fmla="*/ 5 w 442"/>
                  <a:gd name="T63" fmla="*/ 20 h 341"/>
                  <a:gd name="T64" fmla="*/ 4 w 442"/>
                  <a:gd name="T65" fmla="*/ 20 h 341"/>
                  <a:gd name="T66" fmla="*/ 2 w 442"/>
                  <a:gd name="T67" fmla="*/ 19 h 341"/>
                  <a:gd name="T68" fmla="*/ 2 w 442"/>
                  <a:gd name="T69" fmla="*/ 18 h 341"/>
                  <a:gd name="T70" fmla="*/ 2 w 442"/>
                  <a:gd name="T71" fmla="*/ 16 h 341"/>
                  <a:gd name="T72" fmla="*/ 2 w 442"/>
                  <a:gd name="T73" fmla="*/ 15 h 341"/>
                  <a:gd name="T74" fmla="*/ 2 w 442"/>
                  <a:gd name="T75" fmla="*/ 14 h 341"/>
                  <a:gd name="T76" fmla="*/ 2 w 442"/>
                  <a:gd name="T77" fmla="*/ 13 h 341"/>
                  <a:gd name="T78" fmla="*/ 1 w 442"/>
                  <a:gd name="T79" fmla="*/ 12 h 341"/>
                  <a:gd name="T80" fmla="*/ 1 w 442"/>
                  <a:gd name="T81" fmla="*/ 11 h 341"/>
                  <a:gd name="T82" fmla="*/ 1 w 442"/>
                  <a:gd name="T83" fmla="*/ 9 h 3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2" h="341">
                    <a:moveTo>
                      <a:pt x="10" y="148"/>
                    </a:moveTo>
                    <a:lnTo>
                      <a:pt x="0" y="148"/>
                    </a:lnTo>
                    <a:lnTo>
                      <a:pt x="0" y="138"/>
                    </a:lnTo>
                    <a:lnTo>
                      <a:pt x="0" y="130"/>
                    </a:lnTo>
                    <a:lnTo>
                      <a:pt x="10" y="124"/>
                    </a:lnTo>
                    <a:lnTo>
                      <a:pt x="30" y="112"/>
                    </a:lnTo>
                    <a:lnTo>
                      <a:pt x="48" y="105"/>
                    </a:lnTo>
                    <a:lnTo>
                      <a:pt x="55" y="87"/>
                    </a:lnTo>
                    <a:lnTo>
                      <a:pt x="73" y="76"/>
                    </a:lnTo>
                    <a:lnTo>
                      <a:pt x="91" y="69"/>
                    </a:lnTo>
                    <a:lnTo>
                      <a:pt x="98" y="61"/>
                    </a:lnTo>
                    <a:lnTo>
                      <a:pt x="116" y="51"/>
                    </a:lnTo>
                    <a:lnTo>
                      <a:pt x="134" y="43"/>
                    </a:lnTo>
                    <a:lnTo>
                      <a:pt x="152" y="33"/>
                    </a:lnTo>
                    <a:lnTo>
                      <a:pt x="170" y="33"/>
                    </a:lnTo>
                    <a:lnTo>
                      <a:pt x="185" y="25"/>
                    </a:lnTo>
                    <a:lnTo>
                      <a:pt x="203" y="15"/>
                    </a:lnTo>
                    <a:lnTo>
                      <a:pt x="221" y="7"/>
                    </a:lnTo>
                    <a:lnTo>
                      <a:pt x="239" y="7"/>
                    </a:lnTo>
                    <a:lnTo>
                      <a:pt x="258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302" y="7"/>
                    </a:lnTo>
                    <a:lnTo>
                      <a:pt x="312" y="7"/>
                    </a:lnTo>
                    <a:lnTo>
                      <a:pt x="327" y="7"/>
                    </a:lnTo>
                    <a:lnTo>
                      <a:pt x="345" y="7"/>
                    </a:lnTo>
                    <a:lnTo>
                      <a:pt x="356" y="7"/>
                    </a:lnTo>
                    <a:lnTo>
                      <a:pt x="374" y="15"/>
                    </a:lnTo>
                    <a:lnTo>
                      <a:pt x="381" y="25"/>
                    </a:lnTo>
                    <a:lnTo>
                      <a:pt x="388" y="43"/>
                    </a:lnTo>
                    <a:lnTo>
                      <a:pt x="399" y="51"/>
                    </a:lnTo>
                    <a:lnTo>
                      <a:pt x="406" y="69"/>
                    </a:lnTo>
                    <a:lnTo>
                      <a:pt x="417" y="76"/>
                    </a:lnTo>
                    <a:lnTo>
                      <a:pt x="424" y="94"/>
                    </a:lnTo>
                    <a:lnTo>
                      <a:pt x="436" y="105"/>
                    </a:lnTo>
                    <a:lnTo>
                      <a:pt x="442" y="124"/>
                    </a:lnTo>
                    <a:lnTo>
                      <a:pt x="442" y="138"/>
                    </a:lnTo>
                    <a:lnTo>
                      <a:pt x="436" y="167"/>
                    </a:lnTo>
                    <a:lnTo>
                      <a:pt x="424" y="185"/>
                    </a:lnTo>
                    <a:lnTo>
                      <a:pt x="417" y="200"/>
                    </a:lnTo>
                    <a:lnTo>
                      <a:pt x="406" y="218"/>
                    </a:lnTo>
                    <a:lnTo>
                      <a:pt x="406" y="247"/>
                    </a:lnTo>
                    <a:lnTo>
                      <a:pt x="399" y="265"/>
                    </a:lnTo>
                    <a:lnTo>
                      <a:pt x="388" y="279"/>
                    </a:lnTo>
                    <a:lnTo>
                      <a:pt x="374" y="290"/>
                    </a:lnTo>
                    <a:lnTo>
                      <a:pt x="356" y="297"/>
                    </a:lnTo>
                    <a:lnTo>
                      <a:pt x="338" y="308"/>
                    </a:lnTo>
                    <a:lnTo>
                      <a:pt x="320" y="315"/>
                    </a:lnTo>
                    <a:lnTo>
                      <a:pt x="302" y="315"/>
                    </a:lnTo>
                    <a:lnTo>
                      <a:pt x="284" y="326"/>
                    </a:lnTo>
                    <a:lnTo>
                      <a:pt x="265" y="333"/>
                    </a:lnTo>
                    <a:lnTo>
                      <a:pt x="247" y="341"/>
                    </a:lnTo>
                    <a:lnTo>
                      <a:pt x="233" y="341"/>
                    </a:lnTo>
                    <a:lnTo>
                      <a:pt x="214" y="341"/>
                    </a:lnTo>
                    <a:lnTo>
                      <a:pt x="203" y="341"/>
                    </a:lnTo>
                    <a:lnTo>
                      <a:pt x="185" y="341"/>
                    </a:lnTo>
                    <a:lnTo>
                      <a:pt x="170" y="341"/>
                    </a:lnTo>
                    <a:lnTo>
                      <a:pt x="152" y="341"/>
                    </a:lnTo>
                    <a:lnTo>
                      <a:pt x="134" y="341"/>
                    </a:lnTo>
                    <a:lnTo>
                      <a:pt x="116" y="341"/>
                    </a:lnTo>
                    <a:lnTo>
                      <a:pt x="109" y="341"/>
                    </a:lnTo>
                    <a:lnTo>
                      <a:pt x="98" y="333"/>
                    </a:lnTo>
                    <a:lnTo>
                      <a:pt x="91" y="333"/>
                    </a:lnTo>
                    <a:lnTo>
                      <a:pt x="80" y="326"/>
                    </a:lnTo>
                    <a:lnTo>
                      <a:pt x="73" y="326"/>
                    </a:lnTo>
                    <a:lnTo>
                      <a:pt x="61" y="315"/>
                    </a:lnTo>
                    <a:lnTo>
                      <a:pt x="48" y="315"/>
                    </a:lnTo>
                    <a:lnTo>
                      <a:pt x="36" y="308"/>
                    </a:lnTo>
                    <a:lnTo>
                      <a:pt x="36" y="297"/>
                    </a:lnTo>
                    <a:lnTo>
                      <a:pt x="36" y="290"/>
                    </a:lnTo>
                    <a:lnTo>
                      <a:pt x="36" y="279"/>
                    </a:lnTo>
                    <a:lnTo>
                      <a:pt x="36" y="265"/>
                    </a:lnTo>
                    <a:lnTo>
                      <a:pt x="36" y="254"/>
                    </a:lnTo>
                    <a:lnTo>
                      <a:pt x="36" y="247"/>
                    </a:lnTo>
                    <a:lnTo>
                      <a:pt x="36" y="236"/>
                    </a:lnTo>
                    <a:lnTo>
                      <a:pt x="36" y="229"/>
                    </a:lnTo>
                    <a:lnTo>
                      <a:pt x="36" y="218"/>
                    </a:lnTo>
                    <a:lnTo>
                      <a:pt x="30" y="211"/>
                    </a:lnTo>
                    <a:lnTo>
                      <a:pt x="30" y="200"/>
                    </a:lnTo>
                    <a:lnTo>
                      <a:pt x="18" y="193"/>
                    </a:lnTo>
                    <a:lnTo>
                      <a:pt x="18" y="185"/>
                    </a:lnTo>
                    <a:lnTo>
                      <a:pt x="18" y="175"/>
                    </a:lnTo>
                    <a:lnTo>
                      <a:pt x="10" y="167"/>
                    </a:lnTo>
                    <a:lnTo>
                      <a:pt x="10" y="14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7" name="Freeform 795"/>
              <p:cNvSpPr>
                <a:spLocks/>
              </p:cNvSpPr>
              <p:nvPr/>
            </p:nvSpPr>
            <p:spPr bwMode="auto">
              <a:xfrm>
                <a:off x="3935" y="1556"/>
                <a:ext cx="85" cy="65"/>
              </a:xfrm>
              <a:custGeom>
                <a:avLst/>
                <a:gdLst>
                  <a:gd name="T0" fmla="*/ 1 w 338"/>
                  <a:gd name="T1" fmla="*/ 7 h 257"/>
                  <a:gd name="T2" fmla="*/ 0 w 338"/>
                  <a:gd name="T3" fmla="*/ 6 h 257"/>
                  <a:gd name="T4" fmla="*/ 6 w 338"/>
                  <a:gd name="T5" fmla="*/ 2 h 257"/>
                  <a:gd name="T6" fmla="*/ 12 w 338"/>
                  <a:gd name="T7" fmla="*/ 0 h 257"/>
                  <a:gd name="T8" fmla="*/ 17 w 338"/>
                  <a:gd name="T9" fmla="*/ 1 h 257"/>
                  <a:gd name="T10" fmla="*/ 21 w 338"/>
                  <a:gd name="T11" fmla="*/ 6 h 257"/>
                  <a:gd name="T12" fmla="*/ 19 w 338"/>
                  <a:gd name="T13" fmla="*/ 14 h 257"/>
                  <a:gd name="T14" fmla="*/ 12 w 338"/>
                  <a:gd name="T15" fmla="*/ 16 h 257"/>
                  <a:gd name="T16" fmla="*/ 6 w 338"/>
                  <a:gd name="T17" fmla="*/ 16 h 257"/>
                  <a:gd name="T18" fmla="*/ 2 w 338"/>
                  <a:gd name="T19" fmla="*/ 15 h 257"/>
                  <a:gd name="T20" fmla="*/ 2 w 338"/>
                  <a:gd name="T21" fmla="*/ 11 h 257"/>
                  <a:gd name="T22" fmla="*/ 1 w 338"/>
                  <a:gd name="T23" fmla="*/ 7 h 2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8" h="257">
                    <a:moveTo>
                      <a:pt x="10" y="116"/>
                    </a:moveTo>
                    <a:lnTo>
                      <a:pt x="0" y="97"/>
                    </a:lnTo>
                    <a:lnTo>
                      <a:pt x="91" y="36"/>
                    </a:lnTo>
                    <a:lnTo>
                      <a:pt x="196" y="0"/>
                    </a:lnTo>
                    <a:lnTo>
                      <a:pt x="276" y="10"/>
                    </a:lnTo>
                    <a:lnTo>
                      <a:pt x="338" y="87"/>
                    </a:lnTo>
                    <a:lnTo>
                      <a:pt x="294" y="214"/>
                    </a:lnTo>
                    <a:lnTo>
                      <a:pt x="185" y="257"/>
                    </a:lnTo>
                    <a:lnTo>
                      <a:pt x="91" y="257"/>
                    </a:lnTo>
                    <a:lnTo>
                      <a:pt x="30" y="228"/>
                    </a:lnTo>
                    <a:lnTo>
                      <a:pt x="30" y="167"/>
                    </a:lnTo>
                    <a:lnTo>
                      <a:pt x="10" y="11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089" name="Group 796"/>
          <p:cNvGrpSpPr>
            <a:grpSpLocks/>
          </p:cNvGrpSpPr>
          <p:nvPr/>
        </p:nvGrpSpPr>
        <p:grpSpPr bwMode="auto">
          <a:xfrm>
            <a:off x="5795963" y="4868863"/>
            <a:ext cx="792162" cy="720725"/>
            <a:chOff x="4422" y="436"/>
            <a:chExt cx="499" cy="454"/>
          </a:xfrm>
        </p:grpSpPr>
        <p:grpSp>
          <p:nvGrpSpPr>
            <p:cNvPr id="2096" name="Group 797"/>
            <p:cNvGrpSpPr>
              <a:grpSpLocks/>
            </p:cNvGrpSpPr>
            <p:nvPr/>
          </p:nvGrpSpPr>
          <p:grpSpPr bwMode="auto">
            <a:xfrm>
              <a:off x="4422" y="436"/>
              <a:ext cx="499" cy="454"/>
              <a:chOff x="3084" y="1039"/>
              <a:chExt cx="1251" cy="1220"/>
            </a:xfrm>
          </p:grpSpPr>
          <p:sp>
            <p:nvSpPr>
              <p:cNvPr id="2257" name="Freeform 798"/>
              <p:cNvSpPr>
                <a:spLocks/>
              </p:cNvSpPr>
              <p:nvPr/>
            </p:nvSpPr>
            <p:spPr bwMode="auto">
              <a:xfrm>
                <a:off x="3365" y="1039"/>
                <a:ext cx="341" cy="414"/>
              </a:xfrm>
              <a:custGeom>
                <a:avLst/>
                <a:gdLst>
                  <a:gd name="T0" fmla="*/ 56 w 1364"/>
                  <a:gd name="T1" fmla="*/ 11 h 1657"/>
                  <a:gd name="T2" fmla="*/ 73 w 1364"/>
                  <a:gd name="T3" fmla="*/ 29 h 1657"/>
                  <a:gd name="T4" fmla="*/ 84 w 1364"/>
                  <a:gd name="T5" fmla="*/ 68 h 1657"/>
                  <a:gd name="T6" fmla="*/ 85 w 1364"/>
                  <a:gd name="T7" fmla="*/ 93 h 1657"/>
                  <a:gd name="T8" fmla="*/ 62 w 1364"/>
                  <a:gd name="T9" fmla="*/ 93 h 1657"/>
                  <a:gd name="T10" fmla="*/ 44 w 1364"/>
                  <a:gd name="T11" fmla="*/ 103 h 1657"/>
                  <a:gd name="T12" fmla="*/ 18 w 1364"/>
                  <a:gd name="T13" fmla="*/ 86 h 1657"/>
                  <a:gd name="T14" fmla="*/ 4 w 1364"/>
                  <a:gd name="T15" fmla="*/ 63 h 1657"/>
                  <a:gd name="T16" fmla="*/ 0 w 1364"/>
                  <a:gd name="T17" fmla="*/ 39 h 1657"/>
                  <a:gd name="T18" fmla="*/ 4 w 1364"/>
                  <a:gd name="T19" fmla="*/ 18 h 1657"/>
                  <a:gd name="T20" fmla="*/ 13 w 1364"/>
                  <a:gd name="T21" fmla="*/ 5 h 1657"/>
                  <a:gd name="T22" fmla="*/ 21 w 1364"/>
                  <a:gd name="T23" fmla="*/ 0 h 1657"/>
                  <a:gd name="T24" fmla="*/ 38 w 1364"/>
                  <a:gd name="T25" fmla="*/ 1 h 1657"/>
                  <a:gd name="T26" fmla="*/ 56 w 1364"/>
                  <a:gd name="T27" fmla="*/ 11 h 16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4" h="1657">
                    <a:moveTo>
                      <a:pt x="900" y="173"/>
                    </a:moveTo>
                    <a:lnTo>
                      <a:pt x="1164" y="467"/>
                    </a:lnTo>
                    <a:lnTo>
                      <a:pt x="1349" y="1091"/>
                    </a:lnTo>
                    <a:lnTo>
                      <a:pt x="1364" y="1497"/>
                    </a:lnTo>
                    <a:lnTo>
                      <a:pt x="986" y="1497"/>
                    </a:lnTo>
                    <a:lnTo>
                      <a:pt x="696" y="1657"/>
                    </a:lnTo>
                    <a:lnTo>
                      <a:pt x="290" y="1382"/>
                    </a:lnTo>
                    <a:lnTo>
                      <a:pt x="61" y="1004"/>
                    </a:lnTo>
                    <a:lnTo>
                      <a:pt x="0" y="623"/>
                    </a:lnTo>
                    <a:lnTo>
                      <a:pt x="61" y="290"/>
                    </a:lnTo>
                    <a:lnTo>
                      <a:pt x="199" y="86"/>
                    </a:lnTo>
                    <a:lnTo>
                      <a:pt x="333" y="0"/>
                    </a:lnTo>
                    <a:lnTo>
                      <a:pt x="605" y="18"/>
                    </a:lnTo>
                    <a:lnTo>
                      <a:pt x="900" y="17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8" name="Freeform 799"/>
              <p:cNvSpPr>
                <a:spLocks/>
              </p:cNvSpPr>
              <p:nvPr/>
            </p:nvSpPr>
            <p:spPr bwMode="auto">
              <a:xfrm>
                <a:off x="3739" y="1071"/>
                <a:ext cx="355" cy="422"/>
              </a:xfrm>
              <a:custGeom>
                <a:avLst/>
                <a:gdLst>
                  <a:gd name="T0" fmla="*/ 83 w 1418"/>
                  <a:gd name="T1" fmla="*/ 14 h 1687"/>
                  <a:gd name="T2" fmla="*/ 89 w 1418"/>
                  <a:gd name="T3" fmla="*/ 31 h 1687"/>
                  <a:gd name="T4" fmla="*/ 87 w 1418"/>
                  <a:gd name="T5" fmla="*/ 46 h 1687"/>
                  <a:gd name="T6" fmla="*/ 83 w 1418"/>
                  <a:gd name="T7" fmla="*/ 57 h 1687"/>
                  <a:gd name="T8" fmla="*/ 62 w 1418"/>
                  <a:gd name="T9" fmla="*/ 90 h 1687"/>
                  <a:gd name="T10" fmla="*/ 46 w 1418"/>
                  <a:gd name="T11" fmla="*/ 101 h 1687"/>
                  <a:gd name="T12" fmla="*/ 34 w 1418"/>
                  <a:gd name="T13" fmla="*/ 106 h 1687"/>
                  <a:gd name="T14" fmla="*/ 30 w 1418"/>
                  <a:gd name="T15" fmla="*/ 106 h 1687"/>
                  <a:gd name="T16" fmla="*/ 16 w 1418"/>
                  <a:gd name="T17" fmla="*/ 94 h 1687"/>
                  <a:gd name="T18" fmla="*/ 0 w 1418"/>
                  <a:gd name="T19" fmla="*/ 88 h 1687"/>
                  <a:gd name="T20" fmla="*/ 0 w 1418"/>
                  <a:gd name="T21" fmla="*/ 70 h 1687"/>
                  <a:gd name="T22" fmla="*/ 6 w 1418"/>
                  <a:gd name="T23" fmla="*/ 48 h 1687"/>
                  <a:gd name="T24" fmla="*/ 11 w 1418"/>
                  <a:gd name="T25" fmla="*/ 34 h 1687"/>
                  <a:gd name="T26" fmla="*/ 18 w 1418"/>
                  <a:gd name="T27" fmla="*/ 19 h 1687"/>
                  <a:gd name="T28" fmla="*/ 44 w 1418"/>
                  <a:gd name="T29" fmla="*/ 3 h 1687"/>
                  <a:gd name="T30" fmla="*/ 51 w 1418"/>
                  <a:gd name="T31" fmla="*/ 0 h 1687"/>
                  <a:gd name="T32" fmla="*/ 66 w 1418"/>
                  <a:gd name="T33" fmla="*/ 2 h 1687"/>
                  <a:gd name="T34" fmla="*/ 83 w 1418"/>
                  <a:gd name="T35" fmla="*/ 14 h 16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18" h="1687">
                    <a:moveTo>
                      <a:pt x="1324" y="221"/>
                    </a:moveTo>
                    <a:lnTo>
                      <a:pt x="1418" y="493"/>
                    </a:lnTo>
                    <a:lnTo>
                      <a:pt x="1393" y="740"/>
                    </a:lnTo>
                    <a:lnTo>
                      <a:pt x="1324" y="917"/>
                    </a:lnTo>
                    <a:lnTo>
                      <a:pt x="986" y="1440"/>
                    </a:lnTo>
                    <a:lnTo>
                      <a:pt x="739" y="1614"/>
                    </a:lnTo>
                    <a:lnTo>
                      <a:pt x="536" y="1687"/>
                    </a:lnTo>
                    <a:lnTo>
                      <a:pt x="475" y="1687"/>
                    </a:lnTo>
                    <a:lnTo>
                      <a:pt x="246" y="1502"/>
                    </a:lnTo>
                    <a:lnTo>
                      <a:pt x="0" y="1412"/>
                    </a:lnTo>
                    <a:lnTo>
                      <a:pt x="0" y="1121"/>
                    </a:lnTo>
                    <a:lnTo>
                      <a:pt x="86" y="758"/>
                    </a:lnTo>
                    <a:lnTo>
                      <a:pt x="177" y="536"/>
                    </a:lnTo>
                    <a:lnTo>
                      <a:pt x="290" y="308"/>
                    </a:lnTo>
                    <a:lnTo>
                      <a:pt x="696" y="43"/>
                    </a:lnTo>
                    <a:lnTo>
                      <a:pt x="813" y="0"/>
                    </a:lnTo>
                    <a:lnTo>
                      <a:pt x="1059" y="25"/>
                    </a:lnTo>
                    <a:lnTo>
                      <a:pt x="1324" y="22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9" name="Freeform 800"/>
              <p:cNvSpPr>
                <a:spLocks/>
              </p:cNvSpPr>
              <p:nvPr/>
            </p:nvSpPr>
            <p:spPr bwMode="auto">
              <a:xfrm>
                <a:off x="3084" y="1384"/>
                <a:ext cx="426" cy="314"/>
              </a:xfrm>
              <a:custGeom>
                <a:avLst/>
                <a:gdLst>
                  <a:gd name="T0" fmla="*/ 104 w 1701"/>
                  <a:gd name="T1" fmla="*/ 18 h 1255"/>
                  <a:gd name="T2" fmla="*/ 107 w 1701"/>
                  <a:gd name="T3" fmla="*/ 23 h 1255"/>
                  <a:gd name="T4" fmla="*/ 90 w 1701"/>
                  <a:gd name="T5" fmla="*/ 42 h 1255"/>
                  <a:gd name="T6" fmla="*/ 84 w 1701"/>
                  <a:gd name="T7" fmla="*/ 59 h 1255"/>
                  <a:gd name="T8" fmla="*/ 81 w 1701"/>
                  <a:gd name="T9" fmla="*/ 70 h 1255"/>
                  <a:gd name="T10" fmla="*/ 60 w 1701"/>
                  <a:gd name="T11" fmla="*/ 77 h 1255"/>
                  <a:gd name="T12" fmla="*/ 42 w 1701"/>
                  <a:gd name="T13" fmla="*/ 79 h 1255"/>
                  <a:gd name="T14" fmla="*/ 39 w 1701"/>
                  <a:gd name="T15" fmla="*/ 76 h 1255"/>
                  <a:gd name="T16" fmla="*/ 24 w 1701"/>
                  <a:gd name="T17" fmla="*/ 76 h 1255"/>
                  <a:gd name="T18" fmla="*/ 11 w 1701"/>
                  <a:gd name="T19" fmla="*/ 69 h 1255"/>
                  <a:gd name="T20" fmla="*/ 0 w 1701"/>
                  <a:gd name="T21" fmla="*/ 55 h 1255"/>
                  <a:gd name="T22" fmla="*/ 0 w 1701"/>
                  <a:gd name="T23" fmla="*/ 30 h 1255"/>
                  <a:gd name="T24" fmla="*/ 10 w 1701"/>
                  <a:gd name="T25" fmla="*/ 13 h 1255"/>
                  <a:gd name="T26" fmla="*/ 31 w 1701"/>
                  <a:gd name="T27" fmla="*/ 0 h 1255"/>
                  <a:gd name="T28" fmla="*/ 70 w 1701"/>
                  <a:gd name="T29" fmla="*/ 3 h 1255"/>
                  <a:gd name="T30" fmla="*/ 104 w 1701"/>
                  <a:gd name="T31" fmla="*/ 18 h 12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01" h="1255">
                    <a:moveTo>
                      <a:pt x="1658" y="293"/>
                    </a:moveTo>
                    <a:lnTo>
                      <a:pt x="1701" y="362"/>
                    </a:lnTo>
                    <a:lnTo>
                      <a:pt x="1429" y="671"/>
                    </a:lnTo>
                    <a:lnTo>
                      <a:pt x="1339" y="946"/>
                    </a:lnTo>
                    <a:lnTo>
                      <a:pt x="1296" y="1121"/>
                    </a:lnTo>
                    <a:lnTo>
                      <a:pt x="961" y="1237"/>
                    </a:lnTo>
                    <a:lnTo>
                      <a:pt x="667" y="1255"/>
                    </a:lnTo>
                    <a:lnTo>
                      <a:pt x="624" y="1212"/>
                    </a:lnTo>
                    <a:lnTo>
                      <a:pt x="377" y="1212"/>
                    </a:lnTo>
                    <a:lnTo>
                      <a:pt x="174" y="1103"/>
                    </a:lnTo>
                    <a:lnTo>
                      <a:pt x="0" y="874"/>
                    </a:lnTo>
                    <a:lnTo>
                      <a:pt x="0" y="478"/>
                    </a:lnTo>
                    <a:lnTo>
                      <a:pt x="156" y="203"/>
                    </a:lnTo>
                    <a:lnTo>
                      <a:pt x="493" y="0"/>
                    </a:lnTo>
                    <a:lnTo>
                      <a:pt x="1121" y="46"/>
                    </a:lnTo>
                    <a:lnTo>
                      <a:pt x="1658" y="29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0" name="Freeform 801"/>
              <p:cNvSpPr>
                <a:spLocks/>
              </p:cNvSpPr>
              <p:nvPr/>
            </p:nvSpPr>
            <p:spPr bwMode="auto">
              <a:xfrm>
                <a:off x="3896" y="1435"/>
                <a:ext cx="439" cy="291"/>
              </a:xfrm>
              <a:custGeom>
                <a:avLst/>
                <a:gdLst>
                  <a:gd name="T0" fmla="*/ 80 w 1756"/>
                  <a:gd name="T1" fmla="*/ 3 h 1164"/>
                  <a:gd name="T2" fmla="*/ 88 w 1756"/>
                  <a:gd name="T3" fmla="*/ 3 h 1164"/>
                  <a:gd name="T4" fmla="*/ 100 w 1756"/>
                  <a:gd name="T5" fmla="*/ 13 h 1164"/>
                  <a:gd name="T6" fmla="*/ 105 w 1756"/>
                  <a:gd name="T7" fmla="*/ 21 h 1164"/>
                  <a:gd name="T8" fmla="*/ 110 w 1756"/>
                  <a:gd name="T9" fmla="*/ 34 h 1164"/>
                  <a:gd name="T10" fmla="*/ 108 w 1756"/>
                  <a:gd name="T11" fmla="*/ 52 h 1164"/>
                  <a:gd name="T12" fmla="*/ 100 w 1756"/>
                  <a:gd name="T13" fmla="*/ 65 h 1164"/>
                  <a:gd name="T14" fmla="*/ 88 w 1756"/>
                  <a:gd name="T15" fmla="*/ 72 h 1164"/>
                  <a:gd name="T16" fmla="*/ 51 w 1756"/>
                  <a:gd name="T17" fmla="*/ 73 h 1164"/>
                  <a:gd name="T18" fmla="*/ 30 w 1756"/>
                  <a:gd name="T19" fmla="*/ 69 h 1164"/>
                  <a:gd name="T20" fmla="*/ 14 w 1756"/>
                  <a:gd name="T21" fmla="*/ 63 h 1164"/>
                  <a:gd name="T22" fmla="*/ 13 w 1756"/>
                  <a:gd name="T23" fmla="*/ 38 h 1164"/>
                  <a:gd name="T24" fmla="*/ 0 w 1756"/>
                  <a:gd name="T25" fmla="*/ 23 h 1164"/>
                  <a:gd name="T26" fmla="*/ 6 w 1756"/>
                  <a:gd name="T27" fmla="*/ 18 h 1164"/>
                  <a:gd name="T28" fmla="*/ 12 w 1756"/>
                  <a:gd name="T29" fmla="*/ 17 h 1164"/>
                  <a:gd name="T30" fmla="*/ 28 w 1756"/>
                  <a:gd name="T31" fmla="*/ 6 h 1164"/>
                  <a:gd name="T32" fmla="*/ 46 w 1756"/>
                  <a:gd name="T33" fmla="*/ 0 h 1164"/>
                  <a:gd name="T34" fmla="*/ 75 w 1756"/>
                  <a:gd name="T35" fmla="*/ 0 h 1164"/>
                  <a:gd name="T36" fmla="*/ 80 w 1756"/>
                  <a:gd name="T37" fmla="*/ 3 h 11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56" h="1164">
                    <a:moveTo>
                      <a:pt x="1277" y="47"/>
                    </a:moveTo>
                    <a:lnTo>
                      <a:pt x="1411" y="47"/>
                    </a:lnTo>
                    <a:lnTo>
                      <a:pt x="1596" y="203"/>
                    </a:lnTo>
                    <a:lnTo>
                      <a:pt x="1683" y="337"/>
                    </a:lnTo>
                    <a:lnTo>
                      <a:pt x="1756" y="540"/>
                    </a:lnTo>
                    <a:lnTo>
                      <a:pt x="1728" y="831"/>
                    </a:lnTo>
                    <a:lnTo>
                      <a:pt x="1596" y="1034"/>
                    </a:lnTo>
                    <a:lnTo>
                      <a:pt x="1411" y="1149"/>
                    </a:lnTo>
                    <a:lnTo>
                      <a:pt x="809" y="1164"/>
                    </a:lnTo>
                    <a:lnTo>
                      <a:pt x="476" y="1103"/>
                    </a:lnTo>
                    <a:lnTo>
                      <a:pt x="229" y="1009"/>
                    </a:lnTo>
                    <a:lnTo>
                      <a:pt x="204" y="602"/>
                    </a:lnTo>
                    <a:lnTo>
                      <a:pt x="0" y="362"/>
                    </a:lnTo>
                    <a:lnTo>
                      <a:pt x="94" y="293"/>
                    </a:lnTo>
                    <a:lnTo>
                      <a:pt x="186" y="275"/>
                    </a:lnTo>
                    <a:lnTo>
                      <a:pt x="450" y="90"/>
                    </a:lnTo>
                    <a:lnTo>
                      <a:pt x="740" y="0"/>
                    </a:lnTo>
                    <a:lnTo>
                      <a:pt x="1190" y="0"/>
                    </a:lnTo>
                    <a:lnTo>
                      <a:pt x="1277" y="4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1" name="Freeform 802"/>
              <p:cNvSpPr>
                <a:spLocks/>
              </p:cNvSpPr>
              <p:nvPr/>
            </p:nvSpPr>
            <p:spPr bwMode="auto">
              <a:xfrm>
                <a:off x="3450" y="1447"/>
                <a:ext cx="472" cy="441"/>
              </a:xfrm>
              <a:custGeom>
                <a:avLst/>
                <a:gdLst>
                  <a:gd name="T0" fmla="*/ 69 w 1887"/>
                  <a:gd name="T1" fmla="*/ 4 h 1763"/>
                  <a:gd name="T2" fmla="*/ 81 w 1887"/>
                  <a:gd name="T3" fmla="*/ 6 h 1763"/>
                  <a:gd name="T4" fmla="*/ 98 w 1887"/>
                  <a:gd name="T5" fmla="*/ 17 h 1763"/>
                  <a:gd name="T6" fmla="*/ 118 w 1887"/>
                  <a:gd name="T7" fmla="*/ 38 h 1763"/>
                  <a:gd name="T8" fmla="*/ 118 w 1887"/>
                  <a:gd name="T9" fmla="*/ 63 h 1763"/>
                  <a:gd name="T10" fmla="*/ 115 w 1887"/>
                  <a:gd name="T11" fmla="*/ 66 h 1763"/>
                  <a:gd name="T12" fmla="*/ 111 w 1887"/>
                  <a:gd name="T13" fmla="*/ 84 h 1763"/>
                  <a:gd name="T14" fmla="*/ 101 w 1887"/>
                  <a:gd name="T15" fmla="*/ 97 h 1763"/>
                  <a:gd name="T16" fmla="*/ 80 w 1887"/>
                  <a:gd name="T17" fmla="*/ 108 h 1763"/>
                  <a:gd name="T18" fmla="*/ 59 w 1887"/>
                  <a:gd name="T19" fmla="*/ 110 h 1763"/>
                  <a:gd name="T20" fmla="*/ 52 w 1887"/>
                  <a:gd name="T21" fmla="*/ 109 h 1763"/>
                  <a:gd name="T22" fmla="*/ 33 w 1887"/>
                  <a:gd name="T23" fmla="*/ 106 h 1763"/>
                  <a:gd name="T24" fmla="*/ 24 w 1887"/>
                  <a:gd name="T25" fmla="*/ 104 h 1763"/>
                  <a:gd name="T26" fmla="*/ 13 w 1887"/>
                  <a:gd name="T27" fmla="*/ 97 h 1763"/>
                  <a:gd name="T28" fmla="*/ 0 w 1887"/>
                  <a:gd name="T29" fmla="*/ 77 h 1763"/>
                  <a:gd name="T30" fmla="*/ 2 w 1887"/>
                  <a:gd name="T31" fmla="*/ 40 h 1763"/>
                  <a:gd name="T32" fmla="*/ 11 w 1887"/>
                  <a:gd name="T33" fmla="*/ 21 h 1763"/>
                  <a:gd name="T34" fmla="*/ 26 w 1887"/>
                  <a:gd name="T35" fmla="*/ 10 h 1763"/>
                  <a:gd name="T36" fmla="*/ 36 w 1887"/>
                  <a:gd name="T37" fmla="*/ 4 h 1763"/>
                  <a:gd name="T38" fmla="*/ 45 w 1887"/>
                  <a:gd name="T39" fmla="*/ 0 h 1763"/>
                  <a:gd name="T40" fmla="*/ 66 w 1887"/>
                  <a:gd name="T41" fmla="*/ 1 h 1763"/>
                  <a:gd name="T42" fmla="*/ 69 w 1887"/>
                  <a:gd name="T43" fmla="*/ 4 h 17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87" h="1763">
                    <a:moveTo>
                      <a:pt x="1103" y="61"/>
                    </a:moveTo>
                    <a:lnTo>
                      <a:pt x="1296" y="86"/>
                    </a:lnTo>
                    <a:lnTo>
                      <a:pt x="1572" y="264"/>
                    </a:lnTo>
                    <a:lnTo>
                      <a:pt x="1887" y="599"/>
                    </a:lnTo>
                    <a:lnTo>
                      <a:pt x="1887" y="1005"/>
                    </a:lnTo>
                    <a:lnTo>
                      <a:pt x="1837" y="1048"/>
                    </a:lnTo>
                    <a:lnTo>
                      <a:pt x="1775" y="1338"/>
                    </a:lnTo>
                    <a:lnTo>
                      <a:pt x="1615" y="1542"/>
                    </a:lnTo>
                    <a:lnTo>
                      <a:pt x="1281" y="1719"/>
                    </a:lnTo>
                    <a:lnTo>
                      <a:pt x="944" y="1763"/>
                    </a:lnTo>
                    <a:lnTo>
                      <a:pt x="831" y="1745"/>
                    </a:lnTo>
                    <a:lnTo>
                      <a:pt x="520" y="1701"/>
                    </a:lnTo>
                    <a:lnTo>
                      <a:pt x="381" y="1658"/>
                    </a:lnTo>
                    <a:lnTo>
                      <a:pt x="204" y="1542"/>
                    </a:lnTo>
                    <a:lnTo>
                      <a:pt x="0" y="1226"/>
                    </a:lnTo>
                    <a:lnTo>
                      <a:pt x="26" y="642"/>
                    </a:lnTo>
                    <a:lnTo>
                      <a:pt x="178" y="333"/>
                    </a:lnTo>
                    <a:lnTo>
                      <a:pt x="407" y="155"/>
                    </a:lnTo>
                    <a:lnTo>
                      <a:pt x="581" y="61"/>
                    </a:lnTo>
                    <a:lnTo>
                      <a:pt x="722" y="0"/>
                    </a:lnTo>
                    <a:lnTo>
                      <a:pt x="1060" y="18"/>
                    </a:lnTo>
                    <a:lnTo>
                      <a:pt x="1103" y="61"/>
                    </a:lnTo>
                    <a:close/>
                  </a:path>
                </a:pathLst>
              </a:custGeom>
              <a:solidFill>
                <a:srgbClr val="00CC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2" name="Freeform 803"/>
              <p:cNvSpPr>
                <a:spLocks/>
              </p:cNvSpPr>
              <p:nvPr/>
            </p:nvSpPr>
            <p:spPr bwMode="auto">
              <a:xfrm>
                <a:off x="3493" y="1632"/>
                <a:ext cx="11" cy="43"/>
              </a:xfrm>
              <a:custGeom>
                <a:avLst/>
                <a:gdLst>
                  <a:gd name="T0" fmla="*/ 3 w 44"/>
                  <a:gd name="T1" fmla="*/ 11 h 175"/>
                  <a:gd name="T2" fmla="*/ 0 w 44"/>
                  <a:gd name="T3" fmla="*/ 0 h 175"/>
                  <a:gd name="T4" fmla="*/ 3 w 44"/>
                  <a:gd name="T5" fmla="*/ 4 h 175"/>
                  <a:gd name="T6" fmla="*/ 3 w 44"/>
                  <a:gd name="T7" fmla="*/ 11 h 1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175">
                    <a:moveTo>
                      <a:pt x="44" y="175"/>
                    </a:moveTo>
                    <a:lnTo>
                      <a:pt x="0" y="0"/>
                    </a:lnTo>
                    <a:lnTo>
                      <a:pt x="44" y="63"/>
                    </a:lnTo>
                    <a:lnTo>
                      <a:pt x="44" y="175"/>
                    </a:lnTo>
                    <a:close/>
                  </a:path>
                </a:pathLst>
              </a:custGeom>
              <a:solidFill>
                <a:srgbClr val="6699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3" name="Freeform 804"/>
              <p:cNvSpPr>
                <a:spLocks/>
              </p:cNvSpPr>
              <p:nvPr/>
            </p:nvSpPr>
            <p:spPr bwMode="auto">
              <a:xfrm>
                <a:off x="3112" y="1704"/>
                <a:ext cx="420" cy="426"/>
              </a:xfrm>
              <a:custGeom>
                <a:avLst/>
                <a:gdLst>
                  <a:gd name="T0" fmla="*/ 80 w 1677"/>
                  <a:gd name="T1" fmla="*/ 20 h 1701"/>
                  <a:gd name="T2" fmla="*/ 91 w 1677"/>
                  <a:gd name="T3" fmla="*/ 36 h 1701"/>
                  <a:gd name="T4" fmla="*/ 105 w 1677"/>
                  <a:gd name="T5" fmla="*/ 45 h 1701"/>
                  <a:gd name="T6" fmla="*/ 97 w 1677"/>
                  <a:gd name="T7" fmla="*/ 65 h 1701"/>
                  <a:gd name="T8" fmla="*/ 73 w 1677"/>
                  <a:gd name="T9" fmla="*/ 96 h 1701"/>
                  <a:gd name="T10" fmla="*/ 61 w 1677"/>
                  <a:gd name="T11" fmla="*/ 101 h 1701"/>
                  <a:gd name="T12" fmla="*/ 58 w 1677"/>
                  <a:gd name="T13" fmla="*/ 101 h 1701"/>
                  <a:gd name="T14" fmla="*/ 56 w 1677"/>
                  <a:gd name="T15" fmla="*/ 102 h 1701"/>
                  <a:gd name="T16" fmla="*/ 41 w 1677"/>
                  <a:gd name="T17" fmla="*/ 107 h 1701"/>
                  <a:gd name="T18" fmla="*/ 29 w 1677"/>
                  <a:gd name="T19" fmla="*/ 102 h 1701"/>
                  <a:gd name="T20" fmla="*/ 19 w 1677"/>
                  <a:gd name="T21" fmla="*/ 96 h 1701"/>
                  <a:gd name="T22" fmla="*/ 4 w 1677"/>
                  <a:gd name="T23" fmla="*/ 76 h 1701"/>
                  <a:gd name="T24" fmla="*/ 4 w 1677"/>
                  <a:gd name="T25" fmla="*/ 71 h 1701"/>
                  <a:gd name="T26" fmla="*/ 3 w 1677"/>
                  <a:gd name="T27" fmla="*/ 70 h 1701"/>
                  <a:gd name="T28" fmla="*/ 0 w 1677"/>
                  <a:gd name="T29" fmla="*/ 63 h 1701"/>
                  <a:gd name="T30" fmla="*/ 1 w 1677"/>
                  <a:gd name="T31" fmla="*/ 54 h 1701"/>
                  <a:gd name="T32" fmla="*/ 1 w 1677"/>
                  <a:gd name="T33" fmla="*/ 49 h 1701"/>
                  <a:gd name="T34" fmla="*/ 14 w 1677"/>
                  <a:gd name="T35" fmla="*/ 33 h 1701"/>
                  <a:gd name="T36" fmla="*/ 38 w 1677"/>
                  <a:gd name="T37" fmla="*/ 14 h 1701"/>
                  <a:gd name="T38" fmla="*/ 60 w 1677"/>
                  <a:gd name="T39" fmla="*/ 3 h 1701"/>
                  <a:gd name="T40" fmla="*/ 71 w 1677"/>
                  <a:gd name="T41" fmla="*/ 0 h 1701"/>
                  <a:gd name="T42" fmla="*/ 76 w 1677"/>
                  <a:gd name="T43" fmla="*/ 2 h 1701"/>
                  <a:gd name="T44" fmla="*/ 80 w 1677"/>
                  <a:gd name="T45" fmla="*/ 20 h 170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77" h="1701">
                    <a:moveTo>
                      <a:pt x="1270" y="319"/>
                    </a:moveTo>
                    <a:lnTo>
                      <a:pt x="1459" y="567"/>
                    </a:lnTo>
                    <a:lnTo>
                      <a:pt x="1677" y="715"/>
                    </a:lnTo>
                    <a:lnTo>
                      <a:pt x="1546" y="1034"/>
                    </a:lnTo>
                    <a:lnTo>
                      <a:pt x="1165" y="1528"/>
                    </a:lnTo>
                    <a:lnTo>
                      <a:pt x="979" y="1614"/>
                    </a:lnTo>
                    <a:lnTo>
                      <a:pt x="918" y="1614"/>
                    </a:lnTo>
                    <a:lnTo>
                      <a:pt x="893" y="1632"/>
                    </a:lnTo>
                    <a:lnTo>
                      <a:pt x="646" y="1701"/>
                    </a:lnTo>
                    <a:lnTo>
                      <a:pt x="468" y="1632"/>
                    </a:lnTo>
                    <a:lnTo>
                      <a:pt x="295" y="1528"/>
                    </a:lnTo>
                    <a:lnTo>
                      <a:pt x="62" y="1208"/>
                    </a:lnTo>
                    <a:lnTo>
                      <a:pt x="62" y="1139"/>
                    </a:lnTo>
                    <a:lnTo>
                      <a:pt x="44" y="1121"/>
                    </a:lnTo>
                    <a:lnTo>
                      <a:pt x="0" y="1005"/>
                    </a:lnTo>
                    <a:lnTo>
                      <a:pt x="18" y="857"/>
                    </a:lnTo>
                    <a:lnTo>
                      <a:pt x="18" y="788"/>
                    </a:lnTo>
                    <a:lnTo>
                      <a:pt x="222" y="522"/>
                    </a:lnTo>
                    <a:lnTo>
                      <a:pt x="603" y="222"/>
                    </a:lnTo>
                    <a:lnTo>
                      <a:pt x="961" y="44"/>
                    </a:lnTo>
                    <a:lnTo>
                      <a:pt x="1139" y="0"/>
                    </a:lnTo>
                    <a:lnTo>
                      <a:pt x="1208" y="26"/>
                    </a:lnTo>
                    <a:lnTo>
                      <a:pt x="1270" y="31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4" name="Freeform 805"/>
              <p:cNvSpPr>
                <a:spLocks/>
              </p:cNvSpPr>
              <p:nvPr/>
            </p:nvSpPr>
            <p:spPr bwMode="auto">
              <a:xfrm>
                <a:off x="3823" y="1722"/>
                <a:ext cx="375" cy="386"/>
              </a:xfrm>
              <a:custGeom>
                <a:avLst/>
                <a:gdLst>
                  <a:gd name="T0" fmla="*/ 55 w 1502"/>
                  <a:gd name="T1" fmla="*/ 7 h 1542"/>
                  <a:gd name="T2" fmla="*/ 64 w 1502"/>
                  <a:gd name="T3" fmla="*/ 11 h 1542"/>
                  <a:gd name="T4" fmla="*/ 79 w 1502"/>
                  <a:gd name="T5" fmla="*/ 21 h 1542"/>
                  <a:gd name="T6" fmla="*/ 91 w 1502"/>
                  <a:gd name="T7" fmla="*/ 39 h 1542"/>
                  <a:gd name="T8" fmla="*/ 94 w 1502"/>
                  <a:gd name="T9" fmla="*/ 50 h 1542"/>
                  <a:gd name="T10" fmla="*/ 93 w 1502"/>
                  <a:gd name="T11" fmla="*/ 63 h 1542"/>
                  <a:gd name="T12" fmla="*/ 79 w 1502"/>
                  <a:gd name="T13" fmla="*/ 86 h 1542"/>
                  <a:gd name="T14" fmla="*/ 63 w 1502"/>
                  <a:gd name="T15" fmla="*/ 94 h 1542"/>
                  <a:gd name="T16" fmla="*/ 55 w 1502"/>
                  <a:gd name="T17" fmla="*/ 94 h 1542"/>
                  <a:gd name="T18" fmla="*/ 52 w 1502"/>
                  <a:gd name="T19" fmla="*/ 97 h 1542"/>
                  <a:gd name="T20" fmla="*/ 35 w 1502"/>
                  <a:gd name="T21" fmla="*/ 88 h 1542"/>
                  <a:gd name="T22" fmla="*/ 6 w 1502"/>
                  <a:gd name="T23" fmla="*/ 55 h 1542"/>
                  <a:gd name="T24" fmla="*/ 0 w 1502"/>
                  <a:gd name="T25" fmla="*/ 39 h 1542"/>
                  <a:gd name="T26" fmla="*/ 17 w 1502"/>
                  <a:gd name="T27" fmla="*/ 27 h 1542"/>
                  <a:gd name="T28" fmla="*/ 27 w 1502"/>
                  <a:gd name="T29" fmla="*/ 7 h 1542"/>
                  <a:gd name="T30" fmla="*/ 28 w 1502"/>
                  <a:gd name="T31" fmla="*/ 0 h 1542"/>
                  <a:gd name="T32" fmla="*/ 33 w 1502"/>
                  <a:gd name="T33" fmla="*/ 1 h 1542"/>
                  <a:gd name="T34" fmla="*/ 55 w 1502"/>
                  <a:gd name="T35" fmla="*/ 7 h 15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02" h="1542">
                    <a:moveTo>
                      <a:pt x="886" y="106"/>
                    </a:moveTo>
                    <a:lnTo>
                      <a:pt x="1034" y="175"/>
                    </a:lnTo>
                    <a:lnTo>
                      <a:pt x="1263" y="335"/>
                    </a:lnTo>
                    <a:lnTo>
                      <a:pt x="1459" y="625"/>
                    </a:lnTo>
                    <a:lnTo>
                      <a:pt x="1502" y="803"/>
                    </a:lnTo>
                    <a:lnTo>
                      <a:pt x="1484" y="1006"/>
                    </a:lnTo>
                    <a:lnTo>
                      <a:pt x="1263" y="1365"/>
                    </a:lnTo>
                    <a:lnTo>
                      <a:pt x="1016" y="1499"/>
                    </a:lnTo>
                    <a:lnTo>
                      <a:pt x="886" y="1499"/>
                    </a:lnTo>
                    <a:lnTo>
                      <a:pt x="838" y="1542"/>
                    </a:lnTo>
                    <a:lnTo>
                      <a:pt x="566" y="1412"/>
                    </a:lnTo>
                    <a:lnTo>
                      <a:pt x="91" y="871"/>
                    </a:lnTo>
                    <a:lnTo>
                      <a:pt x="0" y="625"/>
                    </a:lnTo>
                    <a:lnTo>
                      <a:pt x="276" y="422"/>
                    </a:lnTo>
                    <a:lnTo>
                      <a:pt x="435" y="106"/>
                    </a:lnTo>
                    <a:lnTo>
                      <a:pt x="450" y="0"/>
                    </a:lnTo>
                    <a:lnTo>
                      <a:pt x="523" y="15"/>
                    </a:lnTo>
                    <a:lnTo>
                      <a:pt x="886" y="106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5" name="Freeform 806"/>
              <p:cNvSpPr>
                <a:spLocks/>
              </p:cNvSpPr>
              <p:nvPr/>
            </p:nvSpPr>
            <p:spPr bwMode="auto">
              <a:xfrm>
                <a:off x="3504" y="1889"/>
                <a:ext cx="326" cy="370"/>
              </a:xfrm>
              <a:custGeom>
                <a:avLst/>
                <a:gdLst>
                  <a:gd name="T0" fmla="*/ 80 w 1307"/>
                  <a:gd name="T1" fmla="*/ 62 h 1481"/>
                  <a:gd name="T2" fmla="*/ 73 w 1307"/>
                  <a:gd name="T3" fmla="*/ 80 h 1481"/>
                  <a:gd name="T4" fmla="*/ 61 w 1307"/>
                  <a:gd name="T5" fmla="*/ 88 h 1481"/>
                  <a:gd name="T6" fmla="*/ 39 w 1307"/>
                  <a:gd name="T7" fmla="*/ 92 h 1481"/>
                  <a:gd name="T8" fmla="*/ 17 w 1307"/>
                  <a:gd name="T9" fmla="*/ 85 h 1481"/>
                  <a:gd name="T10" fmla="*/ 3 w 1307"/>
                  <a:gd name="T11" fmla="*/ 68 h 1481"/>
                  <a:gd name="T12" fmla="*/ 0 w 1307"/>
                  <a:gd name="T13" fmla="*/ 39 h 1481"/>
                  <a:gd name="T14" fmla="*/ 6 w 1307"/>
                  <a:gd name="T15" fmla="*/ 22 h 1481"/>
                  <a:gd name="T16" fmla="*/ 7 w 1307"/>
                  <a:gd name="T17" fmla="*/ 22 h 1481"/>
                  <a:gd name="T18" fmla="*/ 13 w 1307"/>
                  <a:gd name="T19" fmla="*/ 6 h 1481"/>
                  <a:gd name="T20" fmla="*/ 17 w 1307"/>
                  <a:gd name="T21" fmla="*/ 2 h 1481"/>
                  <a:gd name="T22" fmla="*/ 30 w 1307"/>
                  <a:gd name="T23" fmla="*/ 4 h 1481"/>
                  <a:gd name="T24" fmla="*/ 60 w 1307"/>
                  <a:gd name="T25" fmla="*/ 4 h 1481"/>
                  <a:gd name="T26" fmla="*/ 71 w 1307"/>
                  <a:gd name="T27" fmla="*/ 0 h 1481"/>
                  <a:gd name="T28" fmla="*/ 81 w 1307"/>
                  <a:gd name="T29" fmla="*/ 24 h 1481"/>
                  <a:gd name="T30" fmla="*/ 80 w 1307"/>
                  <a:gd name="T31" fmla="*/ 62 h 148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07" h="1481">
                    <a:moveTo>
                      <a:pt x="1277" y="991"/>
                    </a:moveTo>
                    <a:lnTo>
                      <a:pt x="1165" y="1278"/>
                    </a:lnTo>
                    <a:lnTo>
                      <a:pt x="987" y="1408"/>
                    </a:lnTo>
                    <a:lnTo>
                      <a:pt x="635" y="1481"/>
                    </a:lnTo>
                    <a:lnTo>
                      <a:pt x="273" y="1364"/>
                    </a:lnTo>
                    <a:lnTo>
                      <a:pt x="50" y="1092"/>
                    </a:lnTo>
                    <a:lnTo>
                      <a:pt x="0" y="628"/>
                    </a:lnTo>
                    <a:lnTo>
                      <a:pt x="95" y="356"/>
                    </a:lnTo>
                    <a:lnTo>
                      <a:pt x="113" y="356"/>
                    </a:lnTo>
                    <a:lnTo>
                      <a:pt x="203" y="91"/>
                    </a:lnTo>
                    <a:lnTo>
                      <a:pt x="273" y="29"/>
                    </a:lnTo>
                    <a:lnTo>
                      <a:pt x="476" y="73"/>
                    </a:lnTo>
                    <a:lnTo>
                      <a:pt x="969" y="73"/>
                    </a:lnTo>
                    <a:lnTo>
                      <a:pt x="1147" y="0"/>
                    </a:lnTo>
                    <a:lnTo>
                      <a:pt x="1307" y="381"/>
                    </a:lnTo>
                    <a:lnTo>
                      <a:pt x="1277" y="99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6" name="Freeform 807"/>
              <p:cNvSpPr>
                <a:spLocks/>
              </p:cNvSpPr>
              <p:nvPr/>
            </p:nvSpPr>
            <p:spPr bwMode="auto">
              <a:xfrm>
                <a:off x="3746" y="1155"/>
                <a:ext cx="278" cy="331"/>
              </a:xfrm>
              <a:custGeom>
                <a:avLst/>
                <a:gdLst>
                  <a:gd name="T0" fmla="*/ 4 w 1114"/>
                  <a:gd name="T1" fmla="*/ 68 h 1321"/>
                  <a:gd name="T2" fmla="*/ 0 w 1114"/>
                  <a:gd name="T3" fmla="*/ 66 h 1321"/>
                  <a:gd name="T4" fmla="*/ 3 w 1114"/>
                  <a:gd name="T5" fmla="*/ 40 h 1321"/>
                  <a:gd name="T6" fmla="*/ 14 w 1114"/>
                  <a:gd name="T7" fmla="*/ 13 h 1321"/>
                  <a:gd name="T8" fmla="*/ 30 w 1114"/>
                  <a:gd name="T9" fmla="*/ 0 h 1321"/>
                  <a:gd name="T10" fmla="*/ 54 w 1114"/>
                  <a:gd name="T11" fmla="*/ 3 h 1321"/>
                  <a:gd name="T12" fmla="*/ 69 w 1114"/>
                  <a:gd name="T13" fmla="*/ 31 h 1321"/>
                  <a:gd name="T14" fmla="*/ 60 w 1114"/>
                  <a:gd name="T15" fmla="*/ 57 h 1321"/>
                  <a:gd name="T16" fmla="*/ 44 w 1114"/>
                  <a:gd name="T17" fmla="*/ 76 h 1321"/>
                  <a:gd name="T18" fmla="*/ 30 w 1114"/>
                  <a:gd name="T19" fmla="*/ 83 h 1321"/>
                  <a:gd name="T20" fmla="*/ 18 w 1114"/>
                  <a:gd name="T21" fmla="*/ 73 h 1321"/>
                  <a:gd name="T22" fmla="*/ 4 w 1114"/>
                  <a:gd name="T23" fmla="*/ 68 h 13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4" h="1321">
                    <a:moveTo>
                      <a:pt x="72" y="1085"/>
                    </a:moveTo>
                    <a:lnTo>
                      <a:pt x="0" y="1056"/>
                    </a:lnTo>
                    <a:lnTo>
                      <a:pt x="54" y="635"/>
                    </a:lnTo>
                    <a:lnTo>
                      <a:pt x="229" y="199"/>
                    </a:lnTo>
                    <a:lnTo>
                      <a:pt x="478" y="0"/>
                    </a:lnTo>
                    <a:lnTo>
                      <a:pt x="867" y="44"/>
                    </a:lnTo>
                    <a:lnTo>
                      <a:pt x="1114" y="494"/>
                    </a:lnTo>
                    <a:lnTo>
                      <a:pt x="961" y="915"/>
                    </a:lnTo>
                    <a:lnTo>
                      <a:pt x="714" y="1215"/>
                    </a:lnTo>
                    <a:lnTo>
                      <a:pt x="478" y="1321"/>
                    </a:lnTo>
                    <a:lnTo>
                      <a:pt x="290" y="1165"/>
                    </a:lnTo>
                    <a:lnTo>
                      <a:pt x="72" y="108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7" name="Freeform 808"/>
              <p:cNvSpPr>
                <a:spLocks/>
              </p:cNvSpPr>
              <p:nvPr/>
            </p:nvSpPr>
            <p:spPr bwMode="auto">
              <a:xfrm>
                <a:off x="3750" y="1179"/>
                <a:ext cx="254" cy="305"/>
              </a:xfrm>
              <a:custGeom>
                <a:avLst/>
                <a:gdLst>
                  <a:gd name="T0" fmla="*/ 4 w 1016"/>
                  <a:gd name="T1" fmla="*/ 62 h 1219"/>
                  <a:gd name="T2" fmla="*/ 2 w 1016"/>
                  <a:gd name="T3" fmla="*/ 62 h 1219"/>
                  <a:gd name="T4" fmla="*/ 1 w 1016"/>
                  <a:gd name="T5" fmla="*/ 61 h 1219"/>
                  <a:gd name="T6" fmla="*/ 1 w 1016"/>
                  <a:gd name="T7" fmla="*/ 61 h 1219"/>
                  <a:gd name="T8" fmla="*/ 0 w 1016"/>
                  <a:gd name="T9" fmla="*/ 57 h 1219"/>
                  <a:gd name="T10" fmla="*/ 1 w 1016"/>
                  <a:gd name="T11" fmla="*/ 51 h 1219"/>
                  <a:gd name="T12" fmla="*/ 2 w 1016"/>
                  <a:gd name="T13" fmla="*/ 46 h 1219"/>
                  <a:gd name="T14" fmla="*/ 3 w 1016"/>
                  <a:gd name="T15" fmla="*/ 39 h 1219"/>
                  <a:gd name="T16" fmla="*/ 5 w 1016"/>
                  <a:gd name="T17" fmla="*/ 33 h 1219"/>
                  <a:gd name="T18" fmla="*/ 7 w 1016"/>
                  <a:gd name="T19" fmla="*/ 27 h 1219"/>
                  <a:gd name="T20" fmla="*/ 9 w 1016"/>
                  <a:gd name="T21" fmla="*/ 21 h 1219"/>
                  <a:gd name="T22" fmla="*/ 12 w 1016"/>
                  <a:gd name="T23" fmla="*/ 15 h 1219"/>
                  <a:gd name="T24" fmla="*/ 15 w 1016"/>
                  <a:gd name="T25" fmla="*/ 11 h 1219"/>
                  <a:gd name="T26" fmla="*/ 18 w 1016"/>
                  <a:gd name="T27" fmla="*/ 7 h 1219"/>
                  <a:gd name="T28" fmla="*/ 22 w 1016"/>
                  <a:gd name="T29" fmla="*/ 5 h 1219"/>
                  <a:gd name="T30" fmla="*/ 26 w 1016"/>
                  <a:gd name="T31" fmla="*/ 1 h 1219"/>
                  <a:gd name="T32" fmla="*/ 30 w 1016"/>
                  <a:gd name="T33" fmla="*/ 0 h 1219"/>
                  <a:gd name="T34" fmla="*/ 36 w 1016"/>
                  <a:gd name="T35" fmla="*/ 1 h 1219"/>
                  <a:gd name="T36" fmla="*/ 41 w 1016"/>
                  <a:gd name="T37" fmla="*/ 2 h 1219"/>
                  <a:gd name="T38" fmla="*/ 47 w 1016"/>
                  <a:gd name="T39" fmla="*/ 2 h 1219"/>
                  <a:gd name="T40" fmla="*/ 51 w 1016"/>
                  <a:gd name="T41" fmla="*/ 6 h 1219"/>
                  <a:gd name="T42" fmla="*/ 55 w 1016"/>
                  <a:gd name="T43" fmla="*/ 12 h 1219"/>
                  <a:gd name="T44" fmla="*/ 58 w 1016"/>
                  <a:gd name="T45" fmla="*/ 19 h 1219"/>
                  <a:gd name="T46" fmla="*/ 62 w 1016"/>
                  <a:gd name="T47" fmla="*/ 25 h 1219"/>
                  <a:gd name="T48" fmla="*/ 63 w 1016"/>
                  <a:gd name="T49" fmla="*/ 32 h 1219"/>
                  <a:gd name="T50" fmla="*/ 60 w 1016"/>
                  <a:gd name="T51" fmla="*/ 38 h 1219"/>
                  <a:gd name="T52" fmla="*/ 58 w 1016"/>
                  <a:gd name="T53" fmla="*/ 44 h 1219"/>
                  <a:gd name="T54" fmla="*/ 56 w 1016"/>
                  <a:gd name="T55" fmla="*/ 50 h 1219"/>
                  <a:gd name="T56" fmla="*/ 53 w 1016"/>
                  <a:gd name="T57" fmla="*/ 55 h 1219"/>
                  <a:gd name="T58" fmla="*/ 50 w 1016"/>
                  <a:gd name="T59" fmla="*/ 59 h 1219"/>
                  <a:gd name="T60" fmla="*/ 46 w 1016"/>
                  <a:gd name="T61" fmla="*/ 64 h 1219"/>
                  <a:gd name="T62" fmla="*/ 43 w 1016"/>
                  <a:gd name="T63" fmla="*/ 68 h 1219"/>
                  <a:gd name="T64" fmla="*/ 39 w 1016"/>
                  <a:gd name="T65" fmla="*/ 71 h 1219"/>
                  <a:gd name="T66" fmla="*/ 36 w 1016"/>
                  <a:gd name="T67" fmla="*/ 72 h 1219"/>
                  <a:gd name="T68" fmla="*/ 32 w 1016"/>
                  <a:gd name="T69" fmla="*/ 74 h 1219"/>
                  <a:gd name="T70" fmla="*/ 29 w 1016"/>
                  <a:gd name="T71" fmla="*/ 75 h 1219"/>
                  <a:gd name="T72" fmla="*/ 26 w 1016"/>
                  <a:gd name="T73" fmla="*/ 75 h 1219"/>
                  <a:gd name="T74" fmla="*/ 23 w 1016"/>
                  <a:gd name="T75" fmla="*/ 72 h 1219"/>
                  <a:gd name="T76" fmla="*/ 21 w 1016"/>
                  <a:gd name="T77" fmla="*/ 70 h 1219"/>
                  <a:gd name="T78" fmla="*/ 18 w 1016"/>
                  <a:gd name="T79" fmla="*/ 68 h 1219"/>
                  <a:gd name="T80" fmla="*/ 15 w 1016"/>
                  <a:gd name="T81" fmla="*/ 66 h 1219"/>
                  <a:gd name="T82" fmla="*/ 12 w 1016"/>
                  <a:gd name="T83" fmla="*/ 65 h 1219"/>
                  <a:gd name="T84" fmla="*/ 9 w 1016"/>
                  <a:gd name="T85" fmla="*/ 64 h 1219"/>
                  <a:gd name="T86" fmla="*/ 6 w 1016"/>
                  <a:gd name="T87" fmla="*/ 63 h 1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16" h="1219">
                    <a:moveTo>
                      <a:pt x="61" y="990"/>
                    </a:moveTo>
                    <a:lnTo>
                      <a:pt x="54" y="990"/>
                    </a:lnTo>
                    <a:lnTo>
                      <a:pt x="43" y="990"/>
                    </a:lnTo>
                    <a:lnTo>
                      <a:pt x="36" y="990"/>
                    </a:lnTo>
                    <a:lnTo>
                      <a:pt x="25" y="980"/>
                    </a:lnTo>
                    <a:lnTo>
                      <a:pt x="18" y="980"/>
                    </a:lnTo>
                    <a:lnTo>
                      <a:pt x="11" y="980"/>
                    </a:lnTo>
                    <a:lnTo>
                      <a:pt x="11" y="972"/>
                    </a:lnTo>
                    <a:lnTo>
                      <a:pt x="0" y="972"/>
                    </a:lnTo>
                    <a:lnTo>
                      <a:pt x="0" y="917"/>
                    </a:lnTo>
                    <a:lnTo>
                      <a:pt x="11" y="874"/>
                    </a:lnTo>
                    <a:lnTo>
                      <a:pt x="18" y="820"/>
                    </a:lnTo>
                    <a:lnTo>
                      <a:pt x="25" y="775"/>
                    </a:lnTo>
                    <a:lnTo>
                      <a:pt x="25" y="726"/>
                    </a:lnTo>
                    <a:lnTo>
                      <a:pt x="36" y="681"/>
                    </a:lnTo>
                    <a:lnTo>
                      <a:pt x="43" y="627"/>
                    </a:lnTo>
                    <a:lnTo>
                      <a:pt x="54" y="584"/>
                    </a:lnTo>
                    <a:lnTo>
                      <a:pt x="72" y="529"/>
                    </a:lnTo>
                    <a:lnTo>
                      <a:pt x="87" y="485"/>
                    </a:lnTo>
                    <a:lnTo>
                      <a:pt x="105" y="431"/>
                    </a:lnTo>
                    <a:lnTo>
                      <a:pt x="134" y="381"/>
                    </a:lnTo>
                    <a:lnTo>
                      <a:pt x="148" y="337"/>
                    </a:lnTo>
                    <a:lnTo>
                      <a:pt x="166" y="282"/>
                    </a:lnTo>
                    <a:lnTo>
                      <a:pt x="185" y="239"/>
                    </a:lnTo>
                    <a:lnTo>
                      <a:pt x="211" y="185"/>
                    </a:lnTo>
                    <a:lnTo>
                      <a:pt x="239" y="170"/>
                    </a:lnTo>
                    <a:lnTo>
                      <a:pt x="265" y="141"/>
                    </a:lnTo>
                    <a:lnTo>
                      <a:pt x="290" y="116"/>
                    </a:lnTo>
                    <a:lnTo>
                      <a:pt x="320" y="97"/>
                    </a:lnTo>
                    <a:lnTo>
                      <a:pt x="344" y="73"/>
                    </a:lnTo>
                    <a:lnTo>
                      <a:pt x="381" y="43"/>
                    </a:lnTo>
                    <a:lnTo>
                      <a:pt x="406" y="18"/>
                    </a:lnTo>
                    <a:lnTo>
                      <a:pt x="432" y="0"/>
                    </a:lnTo>
                    <a:lnTo>
                      <a:pt x="475" y="0"/>
                    </a:lnTo>
                    <a:lnTo>
                      <a:pt x="522" y="10"/>
                    </a:lnTo>
                    <a:lnTo>
                      <a:pt x="566" y="18"/>
                    </a:lnTo>
                    <a:lnTo>
                      <a:pt x="610" y="18"/>
                    </a:lnTo>
                    <a:lnTo>
                      <a:pt x="653" y="28"/>
                    </a:lnTo>
                    <a:lnTo>
                      <a:pt x="696" y="28"/>
                    </a:lnTo>
                    <a:lnTo>
                      <a:pt x="750" y="36"/>
                    </a:lnTo>
                    <a:lnTo>
                      <a:pt x="795" y="43"/>
                    </a:lnTo>
                    <a:lnTo>
                      <a:pt x="820" y="91"/>
                    </a:lnTo>
                    <a:lnTo>
                      <a:pt x="849" y="141"/>
                    </a:lnTo>
                    <a:lnTo>
                      <a:pt x="874" y="195"/>
                    </a:lnTo>
                    <a:lnTo>
                      <a:pt x="900" y="246"/>
                    </a:lnTo>
                    <a:lnTo>
                      <a:pt x="925" y="300"/>
                    </a:lnTo>
                    <a:lnTo>
                      <a:pt x="961" y="355"/>
                    </a:lnTo>
                    <a:lnTo>
                      <a:pt x="987" y="399"/>
                    </a:lnTo>
                    <a:lnTo>
                      <a:pt x="1016" y="449"/>
                    </a:lnTo>
                    <a:lnTo>
                      <a:pt x="998" y="503"/>
                    </a:lnTo>
                    <a:lnTo>
                      <a:pt x="979" y="548"/>
                    </a:lnTo>
                    <a:lnTo>
                      <a:pt x="961" y="602"/>
                    </a:lnTo>
                    <a:lnTo>
                      <a:pt x="943" y="645"/>
                    </a:lnTo>
                    <a:lnTo>
                      <a:pt x="925" y="696"/>
                    </a:lnTo>
                    <a:lnTo>
                      <a:pt x="910" y="751"/>
                    </a:lnTo>
                    <a:lnTo>
                      <a:pt x="892" y="794"/>
                    </a:lnTo>
                    <a:lnTo>
                      <a:pt x="874" y="848"/>
                    </a:lnTo>
                    <a:lnTo>
                      <a:pt x="849" y="881"/>
                    </a:lnTo>
                    <a:lnTo>
                      <a:pt x="820" y="910"/>
                    </a:lnTo>
                    <a:lnTo>
                      <a:pt x="795" y="947"/>
                    </a:lnTo>
                    <a:lnTo>
                      <a:pt x="770" y="980"/>
                    </a:lnTo>
                    <a:lnTo>
                      <a:pt x="732" y="1016"/>
                    </a:lnTo>
                    <a:lnTo>
                      <a:pt x="707" y="1052"/>
                    </a:lnTo>
                    <a:lnTo>
                      <a:pt x="678" y="1084"/>
                    </a:lnTo>
                    <a:lnTo>
                      <a:pt x="653" y="1120"/>
                    </a:lnTo>
                    <a:lnTo>
                      <a:pt x="628" y="1131"/>
                    </a:lnTo>
                    <a:lnTo>
                      <a:pt x="598" y="1146"/>
                    </a:lnTo>
                    <a:lnTo>
                      <a:pt x="574" y="1156"/>
                    </a:lnTo>
                    <a:lnTo>
                      <a:pt x="537" y="1164"/>
                    </a:lnTo>
                    <a:lnTo>
                      <a:pt x="511" y="1182"/>
                    </a:lnTo>
                    <a:lnTo>
                      <a:pt x="486" y="1193"/>
                    </a:lnTo>
                    <a:lnTo>
                      <a:pt x="460" y="1201"/>
                    </a:lnTo>
                    <a:lnTo>
                      <a:pt x="432" y="1219"/>
                    </a:lnTo>
                    <a:lnTo>
                      <a:pt x="406" y="1201"/>
                    </a:lnTo>
                    <a:lnTo>
                      <a:pt x="388" y="1175"/>
                    </a:lnTo>
                    <a:lnTo>
                      <a:pt x="369" y="1156"/>
                    </a:lnTo>
                    <a:lnTo>
                      <a:pt x="344" y="1138"/>
                    </a:lnTo>
                    <a:lnTo>
                      <a:pt x="326" y="1120"/>
                    </a:lnTo>
                    <a:lnTo>
                      <a:pt x="301" y="1102"/>
                    </a:lnTo>
                    <a:lnTo>
                      <a:pt x="283" y="1084"/>
                    </a:lnTo>
                    <a:lnTo>
                      <a:pt x="265" y="1070"/>
                    </a:lnTo>
                    <a:lnTo>
                      <a:pt x="239" y="1059"/>
                    </a:lnTo>
                    <a:lnTo>
                      <a:pt x="211" y="1052"/>
                    </a:lnTo>
                    <a:lnTo>
                      <a:pt x="185" y="1041"/>
                    </a:lnTo>
                    <a:lnTo>
                      <a:pt x="160" y="1034"/>
                    </a:lnTo>
                    <a:lnTo>
                      <a:pt x="134" y="1023"/>
                    </a:lnTo>
                    <a:lnTo>
                      <a:pt x="115" y="1016"/>
                    </a:lnTo>
                    <a:lnTo>
                      <a:pt x="87" y="998"/>
                    </a:lnTo>
                    <a:lnTo>
                      <a:pt x="61" y="99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8" name="Freeform 809"/>
              <p:cNvSpPr>
                <a:spLocks/>
              </p:cNvSpPr>
              <p:nvPr/>
            </p:nvSpPr>
            <p:spPr bwMode="auto">
              <a:xfrm>
                <a:off x="3753" y="1204"/>
                <a:ext cx="231" cy="275"/>
              </a:xfrm>
              <a:custGeom>
                <a:avLst/>
                <a:gdLst>
                  <a:gd name="T0" fmla="*/ 3 w 925"/>
                  <a:gd name="T1" fmla="*/ 56 h 1104"/>
                  <a:gd name="T2" fmla="*/ 3 w 925"/>
                  <a:gd name="T3" fmla="*/ 55 h 1104"/>
                  <a:gd name="T4" fmla="*/ 1 w 925"/>
                  <a:gd name="T5" fmla="*/ 55 h 1104"/>
                  <a:gd name="T6" fmla="*/ 0 w 925"/>
                  <a:gd name="T7" fmla="*/ 55 h 1104"/>
                  <a:gd name="T8" fmla="*/ 0 w 925"/>
                  <a:gd name="T9" fmla="*/ 52 h 1104"/>
                  <a:gd name="T10" fmla="*/ 1 w 925"/>
                  <a:gd name="T11" fmla="*/ 47 h 1104"/>
                  <a:gd name="T12" fmla="*/ 2 w 925"/>
                  <a:gd name="T13" fmla="*/ 41 h 1104"/>
                  <a:gd name="T14" fmla="*/ 3 w 925"/>
                  <a:gd name="T15" fmla="*/ 36 h 1104"/>
                  <a:gd name="T16" fmla="*/ 4 w 925"/>
                  <a:gd name="T17" fmla="*/ 30 h 1104"/>
                  <a:gd name="T18" fmla="*/ 6 w 925"/>
                  <a:gd name="T19" fmla="*/ 25 h 1104"/>
                  <a:gd name="T20" fmla="*/ 8 w 925"/>
                  <a:gd name="T21" fmla="*/ 19 h 1104"/>
                  <a:gd name="T22" fmla="*/ 11 w 925"/>
                  <a:gd name="T23" fmla="*/ 13 h 1104"/>
                  <a:gd name="T24" fmla="*/ 13 w 925"/>
                  <a:gd name="T25" fmla="*/ 9 h 1104"/>
                  <a:gd name="T26" fmla="*/ 17 w 925"/>
                  <a:gd name="T27" fmla="*/ 6 h 1104"/>
                  <a:gd name="T28" fmla="*/ 20 w 925"/>
                  <a:gd name="T29" fmla="*/ 4 h 1104"/>
                  <a:gd name="T30" fmla="*/ 23 w 925"/>
                  <a:gd name="T31" fmla="*/ 1 h 1104"/>
                  <a:gd name="T32" fmla="*/ 27 w 925"/>
                  <a:gd name="T33" fmla="*/ 0 h 1104"/>
                  <a:gd name="T34" fmla="*/ 32 w 925"/>
                  <a:gd name="T35" fmla="*/ 0 h 1104"/>
                  <a:gd name="T36" fmla="*/ 37 w 925"/>
                  <a:gd name="T37" fmla="*/ 1 h 1104"/>
                  <a:gd name="T38" fmla="*/ 43 w 925"/>
                  <a:gd name="T39" fmla="*/ 2 h 1104"/>
                  <a:gd name="T40" fmla="*/ 47 w 925"/>
                  <a:gd name="T41" fmla="*/ 5 h 1104"/>
                  <a:gd name="T42" fmla="*/ 50 w 925"/>
                  <a:gd name="T43" fmla="*/ 11 h 1104"/>
                  <a:gd name="T44" fmla="*/ 53 w 925"/>
                  <a:gd name="T45" fmla="*/ 17 h 1104"/>
                  <a:gd name="T46" fmla="*/ 56 w 925"/>
                  <a:gd name="T47" fmla="*/ 22 h 1104"/>
                  <a:gd name="T48" fmla="*/ 57 w 925"/>
                  <a:gd name="T49" fmla="*/ 29 h 1104"/>
                  <a:gd name="T50" fmla="*/ 55 w 925"/>
                  <a:gd name="T51" fmla="*/ 34 h 1104"/>
                  <a:gd name="T52" fmla="*/ 53 w 925"/>
                  <a:gd name="T53" fmla="*/ 39 h 1104"/>
                  <a:gd name="T54" fmla="*/ 51 w 925"/>
                  <a:gd name="T55" fmla="*/ 45 h 1104"/>
                  <a:gd name="T56" fmla="*/ 48 w 925"/>
                  <a:gd name="T57" fmla="*/ 50 h 1104"/>
                  <a:gd name="T58" fmla="*/ 45 w 925"/>
                  <a:gd name="T59" fmla="*/ 54 h 1104"/>
                  <a:gd name="T60" fmla="*/ 42 w 925"/>
                  <a:gd name="T61" fmla="*/ 58 h 1104"/>
                  <a:gd name="T62" fmla="*/ 39 w 925"/>
                  <a:gd name="T63" fmla="*/ 61 h 1104"/>
                  <a:gd name="T64" fmla="*/ 36 w 925"/>
                  <a:gd name="T65" fmla="*/ 64 h 1104"/>
                  <a:gd name="T66" fmla="*/ 32 w 925"/>
                  <a:gd name="T67" fmla="*/ 65 h 1104"/>
                  <a:gd name="T68" fmla="*/ 30 w 925"/>
                  <a:gd name="T69" fmla="*/ 66 h 1104"/>
                  <a:gd name="T70" fmla="*/ 26 w 925"/>
                  <a:gd name="T71" fmla="*/ 68 h 1104"/>
                  <a:gd name="T72" fmla="*/ 23 w 925"/>
                  <a:gd name="T73" fmla="*/ 67 h 1104"/>
                  <a:gd name="T74" fmla="*/ 21 w 925"/>
                  <a:gd name="T75" fmla="*/ 65 h 1104"/>
                  <a:gd name="T76" fmla="*/ 18 w 925"/>
                  <a:gd name="T77" fmla="*/ 64 h 1104"/>
                  <a:gd name="T78" fmla="*/ 16 w 925"/>
                  <a:gd name="T79" fmla="*/ 61 h 1104"/>
                  <a:gd name="T80" fmla="*/ 13 w 925"/>
                  <a:gd name="T81" fmla="*/ 60 h 1104"/>
                  <a:gd name="T82" fmla="*/ 11 w 925"/>
                  <a:gd name="T83" fmla="*/ 59 h 1104"/>
                  <a:gd name="T84" fmla="*/ 8 w 925"/>
                  <a:gd name="T85" fmla="*/ 58 h 1104"/>
                  <a:gd name="T86" fmla="*/ 5 w 925"/>
                  <a:gd name="T87" fmla="*/ 5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25" h="1104">
                    <a:moveTo>
                      <a:pt x="61" y="901"/>
                    </a:moveTo>
                    <a:lnTo>
                      <a:pt x="50" y="901"/>
                    </a:lnTo>
                    <a:lnTo>
                      <a:pt x="43" y="901"/>
                    </a:lnTo>
                    <a:lnTo>
                      <a:pt x="43" y="893"/>
                    </a:lnTo>
                    <a:lnTo>
                      <a:pt x="32" y="893"/>
                    </a:lnTo>
                    <a:lnTo>
                      <a:pt x="25" y="893"/>
                    </a:lnTo>
                    <a:lnTo>
                      <a:pt x="14" y="893"/>
                    </a:lnTo>
                    <a:lnTo>
                      <a:pt x="7" y="883"/>
                    </a:lnTo>
                    <a:lnTo>
                      <a:pt x="0" y="883"/>
                    </a:lnTo>
                    <a:lnTo>
                      <a:pt x="7" y="838"/>
                    </a:lnTo>
                    <a:lnTo>
                      <a:pt x="14" y="795"/>
                    </a:lnTo>
                    <a:lnTo>
                      <a:pt x="14" y="751"/>
                    </a:lnTo>
                    <a:lnTo>
                      <a:pt x="25" y="708"/>
                    </a:lnTo>
                    <a:lnTo>
                      <a:pt x="32" y="660"/>
                    </a:lnTo>
                    <a:lnTo>
                      <a:pt x="43" y="617"/>
                    </a:lnTo>
                    <a:lnTo>
                      <a:pt x="43" y="574"/>
                    </a:lnTo>
                    <a:lnTo>
                      <a:pt x="50" y="530"/>
                    </a:lnTo>
                    <a:lnTo>
                      <a:pt x="68" y="487"/>
                    </a:lnTo>
                    <a:lnTo>
                      <a:pt x="86" y="443"/>
                    </a:lnTo>
                    <a:lnTo>
                      <a:pt x="104" y="396"/>
                    </a:lnTo>
                    <a:lnTo>
                      <a:pt x="123" y="352"/>
                    </a:lnTo>
                    <a:lnTo>
                      <a:pt x="137" y="309"/>
                    </a:lnTo>
                    <a:lnTo>
                      <a:pt x="155" y="258"/>
                    </a:lnTo>
                    <a:lnTo>
                      <a:pt x="174" y="211"/>
                    </a:lnTo>
                    <a:lnTo>
                      <a:pt x="192" y="167"/>
                    </a:lnTo>
                    <a:lnTo>
                      <a:pt x="218" y="149"/>
                    </a:lnTo>
                    <a:lnTo>
                      <a:pt x="246" y="134"/>
                    </a:lnTo>
                    <a:lnTo>
                      <a:pt x="272" y="106"/>
                    </a:lnTo>
                    <a:lnTo>
                      <a:pt x="297" y="88"/>
                    </a:lnTo>
                    <a:lnTo>
                      <a:pt x="327" y="62"/>
                    </a:lnTo>
                    <a:lnTo>
                      <a:pt x="340" y="44"/>
                    </a:lnTo>
                    <a:lnTo>
                      <a:pt x="370" y="19"/>
                    </a:lnTo>
                    <a:lnTo>
                      <a:pt x="395" y="0"/>
                    </a:lnTo>
                    <a:lnTo>
                      <a:pt x="439" y="0"/>
                    </a:lnTo>
                    <a:lnTo>
                      <a:pt x="475" y="7"/>
                    </a:lnTo>
                    <a:lnTo>
                      <a:pt x="518" y="7"/>
                    </a:lnTo>
                    <a:lnTo>
                      <a:pt x="563" y="19"/>
                    </a:lnTo>
                    <a:lnTo>
                      <a:pt x="599" y="25"/>
                    </a:lnTo>
                    <a:lnTo>
                      <a:pt x="642" y="25"/>
                    </a:lnTo>
                    <a:lnTo>
                      <a:pt x="685" y="37"/>
                    </a:lnTo>
                    <a:lnTo>
                      <a:pt x="721" y="37"/>
                    </a:lnTo>
                    <a:lnTo>
                      <a:pt x="747" y="80"/>
                    </a:lnTo>
                    <a:lnTo>
                      <a:pt x="777" y="134"/>
                    </a:lnTo>
                    <a:lnTo>
                      <a:pt x="802" y="178"/>
                    </a:lnTo>
                    <a:lnTo>
                      <a:pt x="827" y="222"/>
                    </a:lnTo>
                    <a:lnTo>
                      <a:pt x="853" y="273"/>
                    </a:lnTo>
                    <a:lnTo>
                      <a:pt x="871" y="320"/>
                    </a:lnTo>
                    <a:lnTo>
                      <a:pt x="899" y="363"/>
                    </a:lnTo>
                    <a:lnTo>
                      <a:pt x="925" y="414"/>
                    </a:lnTo>
                    <a:lnTo>
                      <a:pt x="907" y="461"/>
                    </a:lnTo>
                    <a:lnTo>
                      <a:pt x="899" y="505"/>
                    </a:lnTo>
                    <a:lnTo>
                      <a:pt x="881" y="548"/>
                    </a:lnTo>
                    <a:lnTo>
                      <a:pt x="863" y="592"/>
                    </a:lnTo>
                    <a:lnTo>
                      <a:pt x="845" y="635"/>
                    </a:lnTo>
                    <a:lnTo>
                      <a:pt x="827" y="678"/>
                    </a:lnTo>
                    <a:lnTo>
                      <a:pt x="820" y="723"/>
                    </a:lnTo>
                    <a:lnTo>
                      <a:pt x="802" y="769"/>
                    </a:lnTo>
                    <a:lnTo>
                      <a:pt x="777" y="802"/>
                    </a:lnTo>
                    <a:lnTo>
                      <a:pt x="747" y="831"/>
                    </a:lnTo>
                    <a:lnTo>
                      <a:pt x="721" y="864"/>
                    </a:lnTo>
                    <a:lnTo>
                      <a:pt x="696" y="893"/>
                    </a:lnTo>
                    <a:lnTo>
                      <a:pt x="678" y="926"/>
                    </a:lnTo>
                    <a:lnTo>
                      <a:pt x="649" y="955"/>
                    </a:lnTo>
                    <a:lnTo>
                      <a:pt x="624" y="987"/>
                    </a:lnTo>
                    <a:lnTo>
                      <a:pt x="599" y="1016"/>
                    </a:lnTo>
                    <a:lnTo>
                      <a:pt x="573" y="1034"/>
                    </a:lnTo>
                    <a:lnTo>
                      <a:pt x="544" y="1041"/>
                    </a:lnTo>
                    <a:lnTo>
                      <a:pt x="518" y="1049"/>
                    </a:lnTo>
                    <a:lnTo>
                      <a:pt x="500" y="1059"/>
                    </a:lnTo>
                    <a:lnTo>
                      <a:pt x="475" y="1067"/>
                    </a:lnTo>
                    <a:lnTo>
                      <a:pt x="449" y="1085"/>
                    </a:lnTo>
                    <a:lnTo>
                      <a:pt x="421" y="1096"/>
                    </a:lnTo>
                    <a:lnTo>
                      <a:pt x="395" y="1104"/>
                    </a:lnTo>
                    <a:lnTo>
                      <a:pt x="377" y="1085"/>
                    </a:lnTo>
                    <a:lnTo>
                      <a:pt x="358" y="1067"/>
                    </a:lnTo>
                    <a:lnTo>
                      <a:pt x="340" y="1049"/>
                    </a:lnTo>
                    <a:lnTo>
                      <a:pt x="315" y="1041"/>
                    </a:lnTo>
                    <a:lnTo>
                      <a:pt x="297" y="1023"/>
                    </a:lnTo>
                    <a:lnTo>
                      <a:pt x="279" y="1005"/>
                    </a:lnTo>
                    <a:lnTo>
                      <a:pt x="261" y="987"/>
                    </a:lnTo>
                    <a:lnTo>
                      <a:pt x="246" y="973"/>
                    </a:lnTo>
                    <a:lnTo>
                      <a:pt x="218" y="962"/>
                    </a:lnTo>
                    <a:lnTo>
                      <a:pt x="200" y="955"/>
                    </a:lnTo>
                    <a:lnTo>
                      <a:pt x="174" y="944"/>
                    </a:lnTo>
                    <a:lnTo>
                      <a:pt x="149" y="937"/>
                    </a:lnTo>
                    <a:lnTo>
                      <a:pt x="131" y="926"/>
                    </a:lnTo>
                    <a:lnTo>
                      <a:pt x="104" y="919"/>
                    </a:lnTo>
                    <a:lnTo>
                      <a:pt x="86" y="911"/>
                    </a:lnTo>
                    <a:lnTo>
                      <a:pt x="61" y="901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9" name="Freeform 810"/>
              <p:cNvSpPr>
                <a:spLocks/>
              </p:cNvSpPr>
              <p:nvPr/>
            </p:nvSpPr>
            <p:spPr bwMode="auto">
              <a:xfrm>
                <a:off x="3756" y="1228"/>
                <a:ext cx="208" cy="249"/>
              </a:xfrm>
              <a:custGeom>
                <a:avLst/>
                <a:gdLst>
                  <a:gd name="T0" fmla="*/ 3 w 831"/>
                  <a:gd name="T1" fmla="*/ 51 h 998"/>
                  <a:gd name="T2" fmla="*/ 2 w 831"/>
                  <a:gd name="T3" fmla="*/ 50 h 998"/>
                  <a:gd name="T4" fmla="*/ 1 w 831"/>
                  <a:gd name="T5" fmla="*/ 49 h 998"/>
                  <a:gd name="T6" fmla="*/ 1 w 831"/>
                  <a:gd name="T7" fmla="*/ 47 h 998"/>
                  <a:gd name="T8" fmla="*/ 1 w 831"/>
                  <a:gd name="T9" fmla="*/ 42 h 998"/>
                  <a:gd name="T10" fmla="*/ 2 w 831"/>
                  <a:gd name="T11" fmla="*/ 37 h 998"/>
                  <a:gd name="T12" fmla="*/ 2 w 831"/>
                  <a:gd name="T13" fmla="*/ 32 h 998"/>
                  <a:gd name="T14" fmla="*/ 4 w 831"/>
                  <a:gd name="T15" fmla="*/ 27 h 998"/>
                  <a:gd name="T16" fmla="*/ 6 w 831"/>
                  <a:gd name="T17" fmla="*/ 22 h 998"/>
                  <a:gd name="T18" fmla="*/ 8 w 831"/>
                  <a:gd name="T19" fmla="*/ 17 h 998"/>
                  <a:gd name="T20" fmla="*/ 10 w 831"/>
                  <a:gd name="T21" fmla="*/ 12 h 998"/>
                  <a:gd name="T22" fmla="*/ 12 w 831"/>
                  <a:gd name="T23" fmla="*/ 8 h 998"/>
                  <a:gd name="T24" fmla="*/ 16 w 831"/>
                  <a:gd name="T25" fmla="*/ 6 h 998"/>
                  <a:gd name="T26" fmla="*/ 19 w 831"/>
                  <a:gd name="T27" fmla="*/ 3 h 998"/>
                  <a:gd name="T28" fmla="*/ 21 w 831"/>
                  <a:gd name="T29" fmla="*/ 1 h 998"/>
                  <a:gd name="T30" fmla="*/ 25 w 831"/>
                  <a:gd name="T31" fmla="*/ 0 h 998"/>
                  <a:gd name="T32" fmla="*/ 29 w 831"/>
                  <a:gd name="T33" fmla="*/ 0 h 998"/>
                  <a:gd name="T34" fmla="*/ 34 w 831"/>
                  <a:gd name="T35" fmla="*/ 1 h 998"/>
                  <a:gd name="T36" fmla="*/ 39 w 831"/>
                  <a:gd name="T37" fmla="*/ 1 h 998"/>
                  <a:gd name="T38" fmla="*/ 42 w 831"/>
                  <a:gd name="T39" fmla="*/ 5 h 998"/>
                  <a:gd name="T40" fmla="*/ 45 w 831"/>
                  <a:gd name="T41" fmla="*/ 10 h 998"/>
                  <a:gd name="T42" fmla="*/ 48 w 831"/>
                  <a:gd name="T43" fmla="*/ 15 h 998"/>
                  <a:gd name="T44" fmla="*/ 51 w 831"/>
                  <a:gd name="T45" fmla="*/ 20 h 998"/>
                  <a:gd name="T46" fmla="*/ 52 w 831"/>
                  <a:gd name="T47" fmla="*/ 26 h 998"/>
                  <a:gd name="T48" fmla="*/ 50 w 831"/>
                  <a:gd name="T49" fmla="*/ 31 h 998"/>
                  <a:gd name="T50" fmla="*/ 48 w 831"/>
                  <a:gd name="T51" fmla="*/ 36 h 998"/>
                  <a:gd name="T52" fmla="*/ 46 w 831"/>
                  <a:gd name="T53" fmla="*/ 41 h 998"/>
                  <a:gd name="T54" fmla="*/ 44 w 831"/>
                  <a:gd name="T55" fmla="*/ 45 h 998"/>
                  <a:gd name="T56" fmla="*/ 41 w 831"/>
                  <a:gd name="T57" fmla="*/ 48 h 998"/>
                  <a:gd name="T58" fmla="*/ 38 w 831"/>
                  <a:gd name="T59" fmla="*/ 52 h 998"/>
                  <a:gd name="T60" fmla="*/ 36 w 831"/>
                  <a:gd name="T61" fmla="*/ 55 h 998"/>
                  <a:gd name="T62" fmla="*/ 32 w 831"/>
                  <a:gd name="T63" fmla="*/ 58 h 998"/>
                  <a:gd name="T64" fmla="*/ 29 w 831"/>
                  <a:gd name="T65" fmla="*/ 59 h 998"/>
                  <a:gd name="T66" fmla="*/ 27 w 831"/>
                  <a:gd name="T67" fmla="*/ 60 h 998"/>
                  <a:gd name="T68" fmla="*/ 24 w 831"/>
                  <a:gd name="T69" fmla="*/ 61 h 998"/>
                  <a:gd name="T70" fmla="*/ 21 w 831"/>
                  <a:gd name="T71" fmla="*/ 61 h 998"/>
                  <a:gd name="T72" fmla="*/ 20 w 831"/>
                  <a:gd name="T73" fmla="*/ 59 h 998"/>
                  <a:gd name="T74" fmla="*/ 17 w 831"/>
                  <a:gd name="T75" fmla="*/ 57 h 998"/>
                  <a:gd name="T76" fmla="*/ 15 w 831"/>
                  <a:gd name="T77" fmla="*/ 55 h 998"/>
                  <a:gd name="T78" fmla="*/ 12 w 831"/>
                  <a:gd name="T79" fmla="*/ 54 h 998"/>
                  <a:gd name="T80" fmla="*/ 10 w 831"/>
                  <a:gd name="T81" fmla="*/ 53 h 998"/>
                  <a:gd name="T82" fmla="*/ 7 w 831"/>
                  <a:gd name="T83" fmla="*/ 52 h 998"/>
                  <a:gd name="T84" fmla="*/ 5 w 831"/>
                  <a:gd name="T85" fmla="*/ 51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31" h="998">
                    <a:moveTo>
                      <a:pt x="54" y="813"/>
                    </a:moveTo>
                    <a:lnTo>
                      <a:pt x="47" y="813"/>
                    </a:lnTo>
                    <a:lnTo>
                      <a:pt x="36" y="803"/>
                    </a:lnTo>
                    <a:lnTo>
                      <a:pt x="29" y="803"/>
                    </a:lnTo>
                    <a:lnTo>
                      <a:pt x="18" y="803"/>
                    </a:lnTo>
                    <a:lnTo>
                      <a:pt x="11" y="795"/>
                    </a:lnTo>
                    <a:lnTo>
                      <a:pt x="0" y="795"/>
                    </a:lnTo>
                    <a:lnTo>
                      <a:pt x="11" y="758"/>
                    </a:lnTo>
                    <a:lnTo>
                      <a:pt x="11" y="715"/>
                    </a:lnTo>
                    <a:lnTo>
                      <a:pt x="18" y="671"/>
                    </a:lnTo>
                    <a:lnTo>
                      <a:pt x="29" y="635"/>
                    </a:lnTo>
                    <a:lnTo>
                      <a:pt x="29" y="592"/>
                    </a:lnTo>
                    <a:lnTo>
                      <a:pt x="36" y="556"/>
                    </a:lnTo>
                    <a:lnTo>
                      <a:pt x="36" y="512"/>
                    </a:lnTo>
                    <a:lnTo>
                      <a:pt x="47" y="476"/>
                    </a:lnTo>
                    <a:lnTo>
                      <a:pt x="62" y="432"/>
                    </a:lnTo>
                    <a:lnTo>
                      <a:pt x="80" y="396"/>
                    </a:lnTo>
                    <a:lnTo>
                      <a:pt x="98" y="353"/>
                    </a:lnTo>
                    <a:lnTo>
                      <a:pt x="109" y="316"/>
                    </a:lnTo>
                    <a:lnTo>
                      <a:pt x="123" y="272"/>
                    </a:lnTo>
                    <a:lnTo>
                      <a:pt x="141" y="236"/>
                    </a:lnTo>
                    <a:lnTo>
                      <a:pt x="160" y="193"/>
                    </a:lnTo>
                    <a:lnTo>
                      <a:pt x="178" y="160"/>
                    </a:lnTo>
                    <a:lnTo>
                      <a:pt x="196" y="131"/>
                    </a:lnTo>
                    <a:lnTo>
                      <a:pt x="222" y="113"/>
                    </a:lnTo>
                    <a:lnTo>
                      <a:pt x="247" y="99"/>
                    </a:lnTo>
                    <a:lnTo>
                      <a:pt x="265" y="80"/>
                    </a:lnTo>
                    <a:lnTo>
                      <a:pt x="295" y="51"/>
                    </a:lnTo>
                    <a:lnTo>
                      <a:pt x="313" y="36"/>
                    </a:lnTo>
                    <a:lnTo>
                      <a:pt x="338" y="18"/>
                    </a:lnTo>
                    <a:lnTo>
                      <a:pt x="356" y="0"/>
                    </a:lnTo>
                    <a:lnTo>
                      <a:pt x="399" y="0"/>
                    </a:lnTo>
                    <a:lnTo>
                      <a:pt x="435" y="8"/>
                    </a:lnTo>
                    <a:lnTo>
                      <a:pt x="468" y="8"/>
                    </a:lnTo>
                    <a:lnTo>
                      <a:pt x="504" y="18"/>
                    </a:lnTo>
                    <a:lnTo>
                      <a:pt x="541" y="18"/>
                    </a:lnTo>
                    <a:lnTo>
                      <a:pt x="573" y="26"/>
                    </a:lnTo>
                    <a:lnTo>
                      <a:pt x="621" y="26"/>
                    </a:lnTo>
                    <a:lnTo>
                      <a:pt x="653" y="36"/>
                    </a:lnTo>
                    <a:lnTo>
                      <a:pt x="671" y="80"/>
                    </a:lnTo>
                    <a:lnTo>
                      <a:pt x="700" y="113"/>
                    </a:lnTo>
                    <a:lnTo>
                      <a:pt x="715" y="160"/>
                    </a:lnTo>
                    <a:lnTo>
                      <a:pt x="745" y="204"/>
                    </a:lnTo>
                    <a:lnTo>
                      <a:pt x="770" y="247"/>
                    </a:lnTo>
                    <a:lnTo>
                      <a:pt x="788" y="283"/>
                    </a:lnTo>
                    <a:lnTo>
                      <a:pt x="813" y="326"/>
                    </a:lnTo>
                    <a:lnTo>
                      <a:pt x="831" y="371"/>
                    </a:lnTo>
                    <a:lnTo>
                      <a:pt x="824" y="414"/>
                    </a:lnTo>
                    <a:lnTo>
                      <a:pt x="806" y="450"/>
                    </a:lnTo>
                    <a:lnTo>
                      <a:pt x="795" y="494"/>
                    </a:lnTo>
                    <a:lnTo>
                      <a:pt x="776" y="531"/>
                    </a:lnTo>
                    <a:lnTo>
                      <a:pt x="763" y="574"/>
                    </a:lnTo>
                    <a:lnTo>
                      <a:pt x="751" y="610"/>
                    </a:lnTo>
                    <a:lnTo>
                      <a:pt x="733" y="653"/>
                    </a:lnTo>
                    <a:lnTo>
                      <a:pt x="725" y="686"/>
                    </a:lnTo>
                    <a:lnTo>
                      <a:pt x="700" y="722"/>
                    </a:lnTo>
                    <a:lnTo>
                      <a:pt x="671" y="752"/>
                    </a:lnTo>
                    <a:lnTo>
                      <a:pt x="653" y="777"/>
                    </a:lnTo>
                    <a:lnTo>
                      <a:pt x="628" y="803"/>
                    </a:lnTo>
                    <a:lnTo>
                      <a:pt x="610" y="828"/>
                    </a:lnTo>
                    <a:lnTo>
                      <a:pt x="585" y="857"/>
                    </a:lnTo>
                    <a:lnTo>
                      <a:pt x="567" y="889"/>
                    </a:lnTo>
                    <a:lnTo>
                      <a:pt x="541" y="918"/>
                    </a:lnTo>
                    <a:lnTo>
                      <a:pt x="512" y="925"/>
                    </a:lnTo>
                    <a:lnTo>
                      <a:pt x="497" y="936"/>
                    </a:lnTo>
                    <a:lnTo>
                      <a:pt x="468" y="943"/>
                    </a:lnTo>
                    <a:lnTo>
                      <a:pt x="450" y="951"/>
                    </a:lnTo>
                    <a:lnTo>
                      <a:pt x="425" y="961"/>
                    </a:lnTo>
                    <a:lnTo>
                      <a:pt x="407" y="969"/>
                    </a:lnTo>
                    <a:lnTo>
                      <a:pt x="381" y="987"/>
                    </a:lnTo>
                    <a:lnTo>
                      <a:pt x="356" y="998"/>
                    </a:lnTo>
                    <a:lnTo>
                      <a:pt x="338" y="980"/>
                    </a:lnTo>
                    <a:lnTo>
                      <a:pt x="319" y="961"/>
                    </a:lnTo>
                    <a:lnTo>
                      <a:pt x="313" y="951"/>
                    </a:lnTo>
                    <a:lnTo>
                      <a:pt x="295" y="936"/>
                    </a:lnTo>
                    <a:lnTo>
                      <a:pt x="276" y="918"/>
                    </a:lnTo>
                    <a:lnTo>
                      <a:pt x="258" y="900"/>
                    </a:lnTo>
                    <a:lnTo>
                      <a:pt x="240" y="889"/>
                    </a:lnTo>
                    <a:lnTo>
                      <a:pt x="222" y="875"/>
                    </a:lnTo>
                    <a:lnTo>
                      <a:pt x="196" y="864"/>
                    </a:lnTo>
                    <a:lnTo>
                      <a:pt x="178" y="857"/>
                    </a:lnTo>
                    <a:lnTo>
                      <a:pt x="160" y="846"/>
                    </a:lnTo>
                    <a:lnTo>
                      <a:pt x="135" y="846"/>
                    </a:lnTo>
                    <a:lnTo>
                      <a:pt x="117" y="839"/>
                    </a:lnTo>
                    <a:lnTo>
                      <a:pt x="98" y="828"/>
                    </a:lnTo>
                    <a:lnTo>
                      <a:pt x="72" y="821"/>
                    </a:lnTo>
                    <a:lnTo>
                      <a:pt x="54" y="81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0" name="Freeform 811"/>
              <p:cNvSpPr>
                <a:spLocks/>
              </p:cNvSpPr>
              <p:nvPr/>
            </p:nvSpPr>
            <p:spPr bwMode="auto">
              <a:xfrm>
                <a:off x="3761" y="1253"/>
                <a:ext cx="186" cy="220"/>
              </a:xfrm>
              <a:custGeom>
                <a:avLst/>
                <a:gdLst>
                  <a:gd name="T0" fmla="*/ 2 w 745"/>
                  <a:gd name="T1" fmla="*/ 44 h 881"/>
                  <a:gd name="T2" fmla="*/ 1 w 745"/>
                  <a:gd name="T3" fmla="*/ 44 h 881"/>
                  <a:gd name="T4" fmla="*/ 1 w 745"/>
                  <a:gd name="T5" fmla="*/ 44 h 881"/>
                  <a:gd name="T6" fmla="*/ 0 w 745"/>
                  <a:gd name="T7" fmla="*/ 42 h 881"/>
                  <a:gd name="T8" fmla="*/ 1 w 745"/>
                  <a:gd name="T9" fmla="*/ 37 h 881"/>
                  <a:gd name="T10" fmla="*/ 2 w 745"/>
                  <a:gd name="T11" fmla="*/ 33 h 881"/>
                  <a:gd name="T12" fmla="*/ 2 w 745"/>
                  <a:gd name="T13" fmla="*/ 28 h 881"/>
                  <a:gd name="T14" fmla="*/ 3 w 745"/>
                  <a:gd name="T15" fmla="*/ 24 h 881"/>
                  <a:gd name="T16" fmla="*/ 5 w 745"/>
                  <a:gd name="T17" fmla="*/ 20 h 881"/>
                  <a:gd name="T18" fmla="*/ 6 w 745"/>
                  <a:gd name="T19" fmla="*/ 15 h 881"/>
                  <a:gd name="T20" fmla="*/ 9 w 745"/>
                  <a:gd name="T21" fmla="*/ 11 h 881"/>
                  <a:gd name="T22" fmla="*/ 11 w 745"/>
                  <a:gd name="T23" fmla="*/ 8 h 881"/>
                  <a:gd name="T24" fmla="*/ 13 w 745"/>
                  <a:gd name="T25" fmla="*/ 5 h 881"/>
                  <a:gd name="T26" fmla="*/ 16 w 745"/>
                  <a:gd name="T27" fmla="*/ 3 h 881"/>
                  <a:gd name="T28" fmla="*/ 18 w 745"/>
                  <a:gd name="T29" fmla="*/ 1 h 881"/>
                  <a:gd name="T30" fmla="*/ 21 w 745"/>
                  <a:gd name="T31" fmla="*/ 0 h 881"/>
                  <a:gd name="T32" fmla="*/ 26 w 745"/>
                  <a:gd name="T33" fmla="*/ 0 h 881"/>
                  <a:gd name="T34" fmla="*/ 30 w 745"/>
                  <a:gd name="T35" fmla="*/ 1 h 881"/>
                  <a:gd name="T36" fmla="*/ 34 w 745"/>
                  <a:gd name="T37" fmla="*/ 1 h 881"/>
                  <a:gd name="T38" fmla="*/ 38 w 745"/>
                  <a:gd name="T39" fmla="*/ 4 h 881"/>
                  <a:gd name="T40" fmla="*/ 40 w 745"/>
                  <a:gd name="T41" fmla="*/ 8 h 881"/>
                  <a:gd name="T42" fmla="*/ 42 w 745"/>
                  <a:gd name="T43" fmla="*/ 13 h 881"/>
                  <a:gd name="T44" fmla="*/ 45 w 745"/>
                  <a:gd name="T45" fmla="*/ 18 h 881"/>
                  <a:gd name="T46" fmla="*/ 45 w 745"/>
                  <a:gd name="T47" fmla="*/ 22 h 881"/>
                  <a:gd name="T48" fmla="*/ 43 w 745"/>
                  <a:gd name="T49" fmla="*/ 27 h 881"/>
                  <a:gd name="T50" fmla="*/ 42 w 745"/>
                  <a:gd name="T51" fmla="*/ 32 h 881"/>
                  <a:gd name="T52" fmla="*/ 41 w 745"/>
                  <a:gd name="T53" fmla="*/ 36 h 881"/>
                  <a:gd name="T54" fmla="*/ 38 w 745"/>
                  <a:gd name="T55" fmla="*/ 40 h 881"/>
                  <a:gd name="T56" fmla="*/ 36 w 745"/>
                  <a:gd name="T57" fmla="*/ 43 h 881"/>
                  <a:gd name="T58" fmla="*/ 34 w 745"/>
                  <a:gd name="T59" fmla="*/ 46 h 881"/>
                  <a:gd name="T60" fmla="*/ 31 w 745"/>
                  <a:gd name="T61" fmla="*/ 49 h 881"/>
                  <a:gd name="T62" fmla="*/ 29 w 745"/>
                  <a:gd name="T63" fmla="*/ 51 h 881"/>
                  <a:gd name="T64" fmla="*/ 26 w 745"/>
                  <a:gd name="T65" fmla="*/ 52 h 881"/>
                  <a:gd name="T66" fmla="*/ 24 w 745"/>
                  <a:gd name="T67" fmla="*/ 53 h 881"/>
                  <a:gd name="T68" fmla="*/ 21 w 745"/>
                  <a:gd name="T69" fmla="*/ 54 h 881"/>
                  <a:gd name="T70" fmla="*/ 19 w 745"/>
                  <a:gd name="T71" fmla="*/ 54 h 881"/>
                  <a:gd name="T72" fmla="*/ 16 w 745"/>
                  <a:gd name="T73" fmla="*/ 53 h 881"/>
                  <a:gd name="T74" fmla="*/ 15 w 745"/>
                  <a:gd name="T75" fmla="*/ 51 h 881"/>
                  <a:gd name="T76" fmla="*/ 13 w 745"/>
                  <a:gd name="T77" fmla="*/ 49 h 881"/>
                  <a:gd name="T78" fmla="*/ 11 w 745"/>
                  <a:gd name="T79" fmla="*/ 48 h 881"/>
                  <a:gd name="T80" fmla="*/ 9 w 745"/>
                  <a:gd name="T81" fmla="*/ 47 h 881"/>
                  <a:gd name="T82" fmla="*/ 6 w 745"/>
                  <a:gd name="T83" fmla="*/ 46 h 881"/>
                  <a:gd name="T84" fmla="*/ 4 w 745"/>
                  <a:gd name="T85" fmla="*/ 45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45" h="881">
                    <a:moveTo>
                      <a:pt x="44" y="722"/>
                    </a:moveTo>
                    <a:lnTo>
                      <a:pt x="36" y="714"/>
                    </a:lnTo>
                    <a:lnTo>
                      <a:pt x="29" y="714"/>
                    </a:lnTo>
                    <a:lnTo>
                      <a:pt x="18" y="714"/>
                    </a:lnTo>
                    <a:lnTo>
                      <a:pt x="11" y="714"/>
                    </a:lnTo>
                    <a:lnTo>
                      <a:pt x="11" y="704"/>
                    </a:lnTo>
                    <a:lnTo>
                      <a:pt x="0" y="704"/>
                    </a:lnTo>
                    <a:lnTo>
                      <a:pt x="0" y="667"/>
                    </a:lnTo>
                    <a:lnTo>
                      <a:pt x="11" y="634"/>
                    </a:lnTo>
                    <a:lnTo>
                      <a:pt x="18" y="598"/>
                    </a:lnTo>
                    <a:lnTo>
                      <a:pt x="18" y="562"/>
                    </a:lnTo>
                    <a:lnTo>
                      <a:pt x="29" y="526"/>
                    </a:lnTo>
                    <a:lnTo>
                      <a:pt x="29" y="493"/>
                    </a:lnTo>
                    <a:lnTo>
                      <a:pt x="36" y="457"/>
                    </a:lnTo>
                    <a:lnTo>
                      <a:pt x="36" y="420"/>
                    </a:lnTo>
                    <a:lnTo>
                      <a:pt x="54" y="387"/>
                    </a:lnTo>
                    <a:lnTo>
                      <a:pt x="72" y="351"/>
                    </a:lnTo>
                    <a:lnTo>
                      <a:pt x="80" y="315"/>
                    </a:lnTo>
                    <a:lnTo>
                      <a:pt x="99" y="279"/>
                    </a:lnTo>
                    <a:lnTo>
                      <a:pt x="105" y="246"/>
                    </a:lnTo>
                    <a:lnTo>
                      <a:pt x="123" y="209"/>
                    </a:lnTo>
                    <a:lnTo>
                      <a:pt x="142" y="173"/>
                    </a:lnTo>
                    <a:lnTo>
                      <a:pt x="153" y="137"/>
                    </a:lnTo>
                    <a:lnTo>
                      <a:pt x="178" y="123"/>
                    </a:lnTo>
                    <a:lnTo>
                      <a:pt x="196" y="105"/>
                    </a:lnTo>
                    <a:lnTo>
                      <a:pt x="214" y="87"/>
                    </a:lnTo>
                    <a:lnTo>
                      <a:pt x="240" y="69"/>
                    </a:lnTo>
                    <a:lnTo>
                      <a:pt x="258" y="51"/>
                    </a:lnTo>
                    <a:lnTo>
                      <a:pt x="277" y="32"/>
                    </a:lnTo>
                    <a:lnTo>
                      <a:pt x="295" y="14"/>
                    </a:lnTo>
                    <a:lnTo>
                      <a:pt x="320" y="0"/>
                    </a:lnTo>
                    <a:lnTo>
                      <a:pt x="345" y="0"/>
                    </a:lnTo>
                    <a:lnTo>
                      <a:pt x="381" y="6"/>
                    </a:lnTo>
                    <a:lnTo>
                      <a:pt x="417" y="6"/>
                    </a:lnTo>
                    <a:lnTo>
                      <a:pt x="450" y="14"/>
                    </a:lnTo>
                    <a:lnTo>
                      <a:pt x="479" y="14"/>
                    </a:lnTo>
                    <a:lnTo>
                      <a:pt x="512" y="25"/>
                    </a:lnTo>
                    <a:lnTo>
                      <a:pt x="549" y="25"/>
                    </a:lnTo>
                    <a:lnTo>
                      <a:pt x="574" y="25"/>
                    </a:lnTo>
                    <a:lnTo>
                      <a:pt x="603" y="69"/>
                    </a:lnTo>
                    <a:lnTo>
                      <a:pt x="617" y="105"/>
                    </a:lnTo>
                    <a:lnTo>
                      <a:pt x="635" y="137"/>
                    </a:lnTo>
                    <a:lnTo>
                      <a:pt x="653" y="173"/>
                    </a:lnTo>
                    <a:lnTo>
                      <a:pt x="682" y="217"/>
                    </a:lnTo>
                    <a:lnTo>
                      <a:pt x="697" y="254"/>
                    </a:lnTo>
                    <a:lnTo>
                      <a:pt x="715" y="290"/>
                    </a:lnTo>
                    <a:lnTo>
                      <a:pt x="745" y="326"/>
                    </a:lnTo>
                    <a:lnTo>
                      <a:pt x="727" y="359"/>
                    </a:lnTo>
                    <a:lnTo>
                      <a:pt x="715" y="395"/>
                    </a:lnTo>
                    <a:lnTo>
                      <a:pt x="697" y="438"/>
                    </a:lnTo>
                    <a:lnTo>
                      <a:pt x="689" y="475"/>
                    </a:lnTo>
                    <a:lnTo>
                      <a:pt x="682" y="511"/>
                    </a:lnTo>
                    <a:lnTo>
                      <a:pt x="664" y="544"/>
                    </a:lnTo>
                    <a:lnTo>
                      <a:pt x="653" y="580"/>
                    </a:lnTo>
                    <a:lnTo>
                      <a:pt x="635" y="616"/>
                    </a:lnTo>
                    <a:lnTo>
                      <a:pt x="617" y="641"/>
                    </a:lnTo>
                    <a:lnTo>
                      <a:pt x="603" y="659"/>
                    </a:lnTo>
                    <a:lnTo>
                      <a:pt x="574" y="686"/>
                    </a:lnTo>
                    <a:lnTo>
                      <a:pt x="555" y="714"/>
                    </a:lnTo>
                    <a:lnTo>
                      <a:pt x="541" y="740"/>
                    </a:lnTo>
                    <a:lnTo>
                      <a:pt x="523" y="765"/>
                    </a:lnTo>
                    <a:lnTo>
                      <a:pt x="494" y="790"/>
                    </a:lnTo>
                    <a:lnTo>
                      <a:pt x="479" y="808"/>
                    </a:lnTo>
                    <a:lnTo>
                      <a:pt x="461" y="819"/>
                    </a:lnTo>
                    <a:lnTo>
                      <a:pt x="432" y="826"/>
                    </a:lnTo>
                    <a:lnTo>
                      <a:pt x="417" y="837"/>
                    </a:lnTo>
                    <a:lnTo>
                      <a:pt x="399" y="844"/>
                    </a:lnTo>
                    <a:lnTo>
                      <a:pt x="381" y="852"/>
                    </a:lnTo>
                    <a:lnTo>
                      <a:pt x="356" y="862"/>
                    </a:lnTo>
                    <a:lnTo>
                      <a:pt x="338" y="870"/>
                    </a:lnTo>
                    <a:lnTo>
                      <a:pt x="320" y="881"/>
                    </a:lnTo>
                    <a:lnTo>
                      <a:pt x="301" y="870"/>
                    </a:lnTo>
                    <a:lnTo>
                      <a:pt x="283" y="852"/>
                    </a:lnTo>
                    <a:lnTo>
                      <a:pt x="265" y="844"/>
                    </a:lnTo>
                    <a:lnTo>
                      <a:pt x="258" y="826"/>
                    </a:lnTo>
                    <a:lnTo>
                      <a:pt x="240" y="819"/>
                    </a:lnTo>
                    <a:lnTo>
                      <a:pt x="222" y="801"/>
                    </a:lnTo>
                    <a:lnTo>
                      <a:pt x="204" y="790"/>
                    </a:lnTo>
                    <a:lnTo>
                      <a:pt x="196" y="776"/>
                    </a:lnTo>
                    <a:lnTo>
                      <a:pt x="178" y="765"/>
                    </a:lnTo>
                    <a:lnTo>
                      <a:pt x="160" y="758"/>
                    </a:lnTo>
                    <a:lnTo>
                      <a:pt x="142" y="758"/>
                    </a:lnTo>
                    <a:lnTo>
                      <a:pt x="117" y="747"/>
                    </a:lnTo>
                    <a:lnTo>
                      <a:pt x="99" y="740"/>
                    </a:lnTo>
                    <a:lnTo>
                      <a:pt x="80" y="729"/>
                    </a:lnTo>
                    <a:lnTo>
                      <a:pt x="62" y="729"/>
                    </a:lnTo>
                    <a:lnTo>
                      <a:pt x="44" y="72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1" name="Freeform 812"/>
              <p:cNvSpPr>
                <a:spLocks/>
              </p:cNvSpPr>
              <p:nvPr/>
            </p:nvSpPr>
            <p:spPr bwMode="auto">
              <a:xfrm>
                <a:off x="3766" y="1276"/>
                <a:ext cx="161" cy="194"/>
              </a:xfrm>
              <a:custGeom>
                <a:avLst/>
                <a:gdLst>
                  <a:gd name="T0" fmla="*/ 1 w 646"/>
                  <a:gd name="T1" fmla="*/ 39 h 776"/>
                  <a:gd name="T2" fmla="*/ 1 w 646"/>
                  <a:gd name="T3" fmla="*/ 39 h 776"/>
                  <a:gd name="T4" fmla="*/ 0 w 646"/>
                  <a:gd name="T5" fmla="*/ 37 h 776"/>
                  <a:gd name="T6" fmla="*/ 1 w 646"/>
                  <a:gd name="T7" fmla="*/ 33 h 776"/>
                  <a:gd name="T8" fmla="*/ 1 w 646"/>
                  <a:gd name="T9" fmla="*/ 29 h 776"/>
                  <a:gd name="T10" fmla="*/ 1 w 646"/>
                  <a:gd name="T11" fmla="*/ 25 h 776"/>
                  <a:gd name="T12" fmla="*/ 3 w 646"/>
                  <a:gd name="T13" fmla="*/ 21 h 776"/>
                  <a:gd name="T14" fmla="*/ 4 w 646"/>
                  <a:gd name="T15" fmla="*/ 17 h 776"/>
                  <a:gd name="T16" fmla="*/ 6 w 646"/>
                  <a:gd name="T17" fmla="*/ 14 h 776"/>
                  <a:gd name="T18" fmla="*/ 7 w 646"/>
                  <a:gd name="T19" fmla="*/ 10 h 776"/>
                  <a:gd name="T20" fmla="*/ 9 w 646"/>
                  <a:gd name="T21" fmla="*/ 7 h 776"/>
                  <a:gd name="T22" fmla="*/ 11 w 646"/>
                  <a:gd name="T23" fmla="*/ 5 h 776"/>
                  <a:gd name="T24" fmla="*/ 14 w 646"/>
                  <a:gd name="T25" fmla="*/ 3 h 776"/>
                  <a:gd name="T26" fmla="*/ 16 w 646"/>
                  <a:gd name="T27" fmla="*/ 1 h 776"/>
                  <a:gd name="T28" fmla="*/ 19 w 646"/>
                  <a:gd name="T29" fmla="*/ 0 h 776"/>
                  <a:gd name="T30" fmla="*/ 22 w 646"/>
                  <a:gd name="T31" fmla="*/ 1 h 776"/>
                  <a:gd name="T32" fmla="*/ 26 w 646"/>
                  <a:gd name="T33" fmla="*/ 1 h 776"/>
                  <a:gd name="T34" fmla="*/ 30 w 646"/>
                  <a:gd name="T35" fmla="*/ 2 h 776"/>
                  <a:gd name="T36" fmla="*/ 32 w 646"/>
                  <a:gd name="T37" fmla="*/ 4 h 776"/>
                  <a:gd name="T38" fmla="*/ 35 w 646"/>
                  <a:gd name="T39" fmla="*/ 8 h 776"/>
                  <a:gd name="T40" fmla="*/ 37 w 646"/>
                  <a:gd name="T41" fmla="*/ 12 h 776"/>
                  <a:gd name="T42" fmla="*/ 39 w 646"/>
                  <a:gd name="T43" fmla="*/ 16 h 776"/>
                  <a:gd name="T44" fmla="*/ 39 w 646"/>
                  <a:gd name="T45" fmla="*/ 20 h 776"/>
                  <a:gd name="T46" fmla="*/ 38 w 646"/>
                  <a:gd name="T47" fmla="*/ 24 h 776"/>
                  <a:gd name="T48" fmla="*/ 37 w 646"/>
                  <a:gd name="T49" fmla="*/ 28 h 776"/>
                  <a:gd name="T50" fmla="*/ 35 w 646"/>
                  <a:gd name="T51" fmla="*/ 32 h 776"/>
                  <a:gd name="T52" fmla="*/ 33 w 646"/>
                  <a:gd name="T53" fmla="*/ 35 h 776"/>
                  <a:gd name="T54" fmla="*/ 31 w 646"/>
                  <a:gd name="T55" fmla="*/ 38 h 776"/>
                  <a:gd name="T56" fmla="*/ 29 w 646"/>
                  <a:gd name="T57" fmla="*/ 41 h 776"/>
                  <a:gd name="T58" fmla="*/ 27 w 646"/>
                  <a:gd name="T59" fmla="*/ 43 h 776"/>
                  <a:gd name="T60" fmla="*/ 25 w 646"/>
                  <a:gd name="T61" fmla="*/ 45 h 776"/>
                  <a:gd name="T62" fmla="*/ 22 w 646"/>
                  <a:gd name="T63" fmla="*/ 46 h 776"/>
                  <a:gd name="T64" fmla="*/ 20 w 646"/>
                  <a:gd name="T65" fmla="*/ 47 h 776"/>
                  <a:gd name="T66" fmla="*/ 18 w 646"/>
                  <a:gd name="T67" fmla="*/ 48 h 776"/>
                  <a:gd name="T68" fmla="*/ 16 w 646"/>
                  <a:gd name="T69" fmla="*/ 48 h 776"/>
                  <a:gd name="T70" fmla="*/ 14 w 646"/>
                  <a:gd name="T71" fmla="*/ 47 h 776"/>
                  <a:gd name="T72" fmla="*/ 13 w 646"/>
                  <a:gd name="T73" fmla="*/ 45 h 776"/>
                  <a:gd name="T74" fmla="*/ 11 w 646"/>
                  <a:gd name="T75" fmla="*/ 43 h 776"/>
                  <a:gd name="T76" fmla="*/ 9 w 646"/>
                  <a:gd name="T77" fmla="*/ 42 h 776"/>
                  <a:gd name="T78" fmla="*/ 7 w 646"/>
                  <a:gd name="T79" fmla="*/ 42 h 776"/>
                  <a:gd name="T80" fmla="*/ 5 w 646"/>
                  <a:gd name="T81" fmla="*/ 41 h 776"/>
                  <a:gd name="T82" fmla="*/ 3 w 646"/>
                  <a:gd name="T83" fmla="*/ 40 h 7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46" h="776">
                    <a:moveTo>
                      <a:pt x="36" y="635"/>
                    </a:moveTo>
                    <a:lnTo>
                      <a:pt x="26" y="628"/>
                    </a:lnTo>
                    <a:lnTo>
                      <a:pt x="18" y="628"/>
                    </a:lnTo>
                    <a:lnTo>
                      <a:pt x="11" y="628"/>
                    </a:lnTo>
                    <a:lnTo>
                      <a:pt x="0" y="620"/>
                    </a:lnTo>
                    <a:lnTo>
                      <a:pt x="0" y="592"/>
                    </a:lnTo>
                    <a:lnTo>
                      <a:pt x="11" y="559"/>
                    </a:lnTo>
                    <a:lnTo>
                      <a:pt x="11" y="529"/>
                    </a:lnTo>
                    <a:lnTo>
                      <a:pt x="18" y="493"/>
                    </a:lnTo>
                    <a:lnTo>
                      <a:pt x="18" y="468"/>
                    </a:lnTo>
                    <a:lnTo>
                      <a:pt x="26" y="432"/>
                    </a:lnTo>
                    <a:lnTo>
                      <a:pt x="26" y="399"/>
                    </a:lnTo>
                    <a:lnTo>
                      <a:pt x="26" y="369"/>
                    </a:lnTo>
                    <a:lnTo>
                      <a:pt x="44" y="338"/>
                    </a:lnTo>
                    <a:lnTo>
                      <a:pt x="54" y="308"/>
                    </a:lnTo>
                    <a:lnTo>
                      <a:pt x="73" y="275"/>
                    </a:lnTo>
                    <a:lnTo>
                      <a:pt x="81" y="247"/>
                    </a:lnTo>
                    <a:lnTo>
                      <a:pt x="99" y="214"/>
                    </a:lnTo>
                    <a:lnTo>
                      <a:pt x="105" y="185"/>
                    </a:lnTo>
                    <a:lnTo>
                      <a:pt x="117" y="152"/>
                    </a:lnTo>
                    <a:lnTo>
                      <a:pt x="135" y="123"/>
                    </a:lnTo>
                    <a:lnTo>
                      <a:pt x="150" y="105"/>
                    </a:lnTo>
                    <a:lnTo>
                      <a:pt x="168" y="90"/>
                    </a:lnTo>
                    <a:lnTo>
                      <a:pt x="186" y="79"/>
                    </a:lnTo>
                    <a:lnTo>
                      <a:pt x="204" y="61"/>
                    </a:lnTo>
                    <a:lnTo>
                      <a:pt x="222" y="43"/>
                    </a:lnTo>
                    <a:lnTo>
                      <a:pt x="240" y="29"/>
                    </a:lnTo>
                    <a:lnTo>
                      <a:pt x="259" y="18"/>
                    </a:lnTo>
                    <a:lnTo>
                      <a:pt x="277" y="0"/>
                    </a:lnTo>
                    <a:lnTo>
                      <a:pt x="302" y="0"/>
                    </a:lnTo>
                    <a:lnTo>
                      <a:pt x="327" y="11"/>
                    </a:lnTo>
                    <a:lnTo>
                      <a:pt x="363" y="11"/>
                    </a:lnTo>
                    <a:lnTo>
                      <a:pt x="389" y="18"/>
                    </a:lnTo>
                    <a:lnTo>
                      <a:pt x="414" y="18"/>
                    </a:lnTo>
                    <a:lnTo>
                      <a:pt x="443" y="18"/>
                    </a:lnTo>
                    <a:lnTo>
                      <a:pt x="476" y="29"/>
                    </a:lnTo>
                    <a:lnTo>
                      <a:pt x="505" y="29"/>
                    </a:lnTo>
                    <a:lnTo>
                      <a:pt x="523" y="61"/>
                    </a:lnTo>
                    <a:lnTo>
                      <a:pt x="537" y="90"/>
                    </a:lnTo>
                    <a:lnTo>
                      <a:pt x="556" y="123"/>
                    </a:lnTo>
                    <a:lnTo>
                      <a:pt x="574" y="160"/>
                    </a:lnTo>
                    <a:lnTo>
                      <a:pt x="592" y="196"/>
                    </a:lnTo>
                    <a:lnTo>
                      <a:pt x="610" y="221"/>
                    </a:lnTo>
                    <a:lnTo>
                      <a:pt x="628" y="257"/>
                    </a:lnTo>
                    <a:lnTo>
                      <a:pt x="646" y="293"/>
                    </a:lnTo>
                    <a:lnTo>
                      <a:pt x="635" y="319"/>
                    </a:lnTo>
                    <a:lnTo>
                      <a:pt x="617" y="356"/>
                    </a:lnTo>
                    <a:lnTo>
                      <a:pt x="610" y="381"/>
                    </a:lnTo>
                    <a:lnTo>
                      <a:pt x="599" y="417"/>
                    </a:lnTo>
                    <a:lnTo>
                      <a:pt x="592" y="442"/>
                    </a:lnTo>
                    <a:lnTo>
                      <a:pt x="574" y="478"/>
                    </a:lnTo>
                    <a:lnTo>
                      <a:pt x="567" y="504"/>
                    </a:lnTo>
                    <a:lnTo>
                      <a:pt x="556" y="540"/>
                    </a:lnTo>
                    <a:lnTo>
                      <a:pt x="537" y="565"/>
                    </a:lnTo>
                    <a:lnTo>
                      <a:pt x="523" y="584"/>
                    </a:lnTo>
                    <a:lnTo>
                      <a:pt x="505" y="602"/>
                    </a:lnTo>
                    <a:lnTo>
                      <a:pt x="486" y="628"/>
                    </a:lnTo>
                    <a:lnTo>
                      <a:pt x="468" y="646"/>
                    </a:lnTo>
                    <a:lnTo>
                      <a:pt x="450" y="671"/>
                    </a:lnTo>
                    <a:lnTo>
                      <a:pt x="432" y="689"/>
                    </a:lnTo>
                    <a:lnTo>
                      <a:pt x="414" y="714"/>
                    </a:lnTo>
                    <a:lnTo>
                      <a:pt x="399" y="725"/>
                    </a:lnTo>
                    <a:lnTo>
                      <a:pt x="381" y="732"/>
                    </a:lnTo>
                    <a:lnTo>
                      <a:pt x="363" y="732"/>
                    </a:lnTo>
                    <a:lnTo>
                      <a:pt x="345" y="743"/>
                    </a:lnTo>
                    <a:lnTo>
                      <a:pt x="327" y="750"/>
                    </a:lnTo>
                    <a:lnTo>
                      <a:pt x="308" y="758"/>
                    </a:lnTo>
                    <a:lnTo>
                      <a:pt x="290" y="768"/>
                    </a:lnTo>
                    <a:lnTo>
                      <a:pt x="277" y="776"/>
                    </a:lnTo>
                    <a:lnTo>
                      <a:pt x="259" y="758"/>
                    </a:lnTo>
                    <a:lnTo>
                      <a:pt x="247" y="750"/>
                    </a:lnTo>
                    <a:lnTo>
                      <a:pt x="229" y="743"/>
                    </a:lnTo>
                    <a:lnTo>
                      <a:pt x="222" y="725"/>
                    </a:lnTo>
                    <a:lnTo>
                      <a:pt x="204" y="714"/>
                    </a:lnTo>
                    <a:lnTo>
                      <a:pt x="196" y="707"/>
                    </a:lnTo>
                    <a:lnTo>
                      <a:pt x="178" y="689"/>
                    </a:lnTo>
                    <a:lnTo>
                      <a:pt x="168" y="682"/>
                    </a:lnTo>
                    <a:lnTo>
                      <a:pt x="150" y="671"/>
                    </a:lnTo>
                    <a:lnTo>
                      <a:pt x="135" y="671"/>
                    </a:lnTo>
                    <a:lnTo>
                      <a:pt x="117" y="664"/>
                    </a:lnTo>
                    <a:lnTo>
                      <a:pt x="99" y="653"/>
                    </a:lnTo>
                    <a:lnTo>
                      <a:pt x="87" y="653"/>
                    </a:lnTo>
                    <a:lnTo>
                      <a:pt x="73" y="646"/>
                    </a:lnTo>
                    <a:lnTo>
                      <a:pt x="54" y="635"/>
                    </a:lnTo>
                    <a:lnTo>
                      <a:pt x="36" y="63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2" name="Freeform 813"/>
              <p:cNvSpPr>
                <a:spLocks/>
              </p:cNvSpPr>
              <p:nvPr/>
            </p:nvSpPr>
            <p:spPr bwMode="auto">
              <a:xfrm>
                <a:off x="3768" y="1301"/>
                <a:ext cx="139" cy="165"/>
              </a:xfrm>
              <a:custGeom>
                <a:avLst/>
                <a:gdLst>
                  <a:gd name="T0" fmla="*/ 2 w 556"/>
                  <a:gd name="T1" fmla="*/ 33 h 661"/>
                  <a:gd name="T2" fmla="*/ 1 w 556"/>
                  <a:gd name="T3" fmla="*/ 33 h 661"/>
                  <a:gd name="T4" fmla="*/ 1 w 556"/>
                  <a:gd name="T5" fmla="*/ 33 h 661"/>
                  <a:gd name="T6" fmla="*/ 1 w 556"/>
                  <a:gd name="T7" fmla="*/ 31 h 661"/>
                  <a:gd name="T8" fmla="*/ 1 w 556"/>
                  <a:gd name="T9" fmla="*/ 28 h 661"/>
                  <a:gd name="T10" fmla="*/ 1 w 556"/>
                  <a:gd name="T11" fmla="*/ 25 h 661"/>
                  <a:gd name="T12" fmla="*/ 2 w 556"/>
                  <a:gd name="T13" fmla="*/ 21 h 661"/>
                  <a:gd name="T14" fmla="*/ 3 w 556"/>
                  <a:gd name="T15" fmla="*/ 18 h 661"/>
                  <a:gd name="T16" fmla="*/ 4 w 556"/>
                  <a:gd name="T17" fmla="*/ 15 h 661"/>
                  <a:gd name="T18" fmla="*/ 6 w 556"/>
                  <a:gd name="T19" fmla="*/ 11 h 661"/>
                  <a:gd name="T20" fmla="*/ 7 w 556"/>
                  <a:gd name="T21" fmla="*/ 8 h 661"/>
                  <a:gd name="T22" fmla="*/ 8 w 556"/>
                  <a:gd name="T23" fmla="*/ 5 h 661"/>
                  <a:gd name="T24" fmla="*/ 11 w 556"/>
                  <a:gd name="T25" fmla="*/ 4 h 661"/>
                  <a:gd name="T26" fmla="*/ 12 w 556"/>
                  <a:gd name="T27" fmla="*/ 2 h 661"/>
                  <a:gd name="T28" fmla="*/ 14 w 556"/>
                  <a:gd name="T29" fmla="*/ 1 h 661"/>
                  <a:gd name="T30" fmla="*/ 17 w 556"/>
                  <a:gd name="T31" fmla="*/ 0 h 661"/>
                  <a:gd name="T32" fmla="*/ 20 w 556"/>
                  <a:gd name="T33" fmla="*/ 0 h 661"/>
                  <a:gd name="T34" fmla="*/ 23 w 556"/>
                  <a:gd name="T35" fmla="*/ 1 h 661"/>
                  <a:gd name="T36" fmla="*/ 26 w 556"/>
                  <a:gd name="T37" fmla="*/ 1 h 661"/>
                  <a:gd name="T38" fmla="*/ 28 w 556"/>
                  <a:gd name="T39" fmla="*/ 3 h 661"/>
                  <a:gd name="T40" fmla="*/ 30 w 556"/>
                  <a:gd name="T41" fmla="*/ 6 h 661"/>
                  <a:gd name="T42" fmla="*/ 32 w 556"/>
                  <a:gd name="T43" fmla="*/ 10 h 661"/>
                  <a:gd name="T44" fmla="*/ 34 w 556"/>
                  <a:gd name="T45" fmla="*/ 14 h 661"/>
                  <a:gd name="T46" fmla="*/ 34 w 556"/>
                  <a:gd name="T47" fmla="*/ 17 h 661"/>
                  <a:gd name="T48" fmla="*/ 33 w 556"/>
                  <a:gd name="T49" fmla="*/ 20 h 661"/>
                  <a:gd name="T50" fmla="*/ 32 w 556"/>
                  <a:gd name="T51" fmla="*/ 24 h 661"/>
                  <a:gd name="T52" fmla="*/ 31 w 556"/>
                  <a:gd name="T53" fmla="*/ 27 h 661"/>
                  <a:gd name="T54" fmla="*/ 29 w 556"/>
                  <a:gd name="T55" fmla="*/ 30 h 661"/>
                  <a:gd name="T56" fmla="*/ 28 w 556"/>
                  <a:gd name="T57" fmla="*/ 33 h 661"/>
                  <a:gd name="T58" fmla="*/ 25 w 556"/>
                  <a:gd name="T59" fmla="*/ 35 h 661"/>
                  <a:gd name="T60" fmla="*/ 24 w 556"/>
                  <a:gd name="T61" fmla="*/ 37 h 661"/>
                  <a:gd name="T62" fmla="*/ 22 w 556"/>
                  <a:gd name="T63" fmla="*/ 38 h 661"/>
                  <a:gd name="T64" fmla="*/ 20 w 556"/>
                  <a:gd name="T65" fmla="*/ 40 h 661"/>
                  <a:gd name="T66" fmla="*/ 18 w 556"/>
                  <a:gd name="T67" fmla="*/ 40 h 661"/>
                  <a:gd name="T68" fmla="*/ 16 w 556"/>
                  <a:gd name="T69" fmla="*/ 41 h 661"/>
                  <a:gd name="T70" fmla="*/ 14 w 556"/>
                  <a:gd name="T71" fmla="*/ 41 h 661"/>
                  <a:gd name="T72" fmla="*/ 13 w 556"/>
                  <a:gd name="T73" fmla="*/ 40 h 661"/>
                  <a:gd name="T74" fmla="*/ 12 w 556"/>
                  <a:gd name="T75" fmla="*/ 38 h 661"/>
                  <a:gd name="T76" fmla="*/ 10 w 556"/>
                  <a:gd name="T77" fmla="*/ 37 h 661"/>
                  <a:gd name="T78" fmla="*/ 8 w 556"/>
                  <a:gd name="T79" fmla="*/ 36 h 661"/>
                  <a:gd name="T80" fmla="*/ 7 w 556"/>
                  <a:gd name="T81" fmla="*/ 35 h 661"/>
                  <a:gd name="T82" fmla="*/ 5 w 556"/>
                  <a:gd name="T83" fmla="*/ 35 h 661"/>
                  <a:gd name="T84" fmla="*/ 3 w 556"/>
                  <a:gd name="T85" fmla="*/ 34 h 6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661">
                    <a:moveTo>
                      <a:pt x="33" y="549"/>
                    </a:moveTo>
                    <a:lnTo>
                      <a:pt x="33" y="538"/>
                    </a:lnTo>
                    <a:lnTo>
                      <a:pt x="25" y="538"/>
                    </a:lnTo>
                    <a:lnTo>
                      <a:pt x="15" y="538"/>
                    </a:lnTo>
                    <a:lnTo>
                      <a:pt x="7" y="538"/>
                    </a:lnTo>
                    <a:lnTo>
                      <a:pt x="7" y="531"/>
                    </a:lnTo>
                    <a:lnTo>
                      <a:pt x="0" y="531"/>
                    </a:lnTo>
                    <a:lnTo>
                      <a:pt x="7" y="505"/>
                    </a:lnTo>
                    <a:lnTo>
                      <a:pt x="7" y="476"/>
                    </a:lnTo>
                    <a:lnTo>
                      <a:pt x="15" y="450"/>
                    </a:lnTo>
                    <a:lnTo>
                      <a:pt x="15" y="425"/>
                    </a:lnTo>
                    <a:lnTo>
                      <a:pt x="15" y="396"/>
                    </a:lnTo>
                    <a:lnTo>
                      <a:pt x="25" y="371"/>
                    </a:lnTo>
                    <a:lnTo>
                      <a:pt x="25" y="345"/>
                    </a:lnTo>
                    <a:lnTo>
                      <a:pt x="33" y="320"/>
                    </a:lnTo>
                    <a:lnTo>
                      <a:pt x="43" y="290"/>
                    </a:lnTo>
                    <a:lnTo>
                      <a:pt x="51" y="266"/>
                    </a:lnTo>
                    <a:lnTo>
                      <a:pt x="62" y="241"/>
                    </a:lnTo>
                    <a:lnTo>
                      <a:pt x="76" y="211"/>
                    </a:lnTo>
                    <a:lnTo>
                      <a:pt x="88" y="186"/>
                    </a:lnTo>
                    <a:lnTo>
                      <a:pt x="94" y="160"/>
                    </a:lnTo>
                    <a:lnTo>
                      <a:pt x="106" y="135"/>
                    </a:lnTo>
                    <a:lnTo>
                      <a:pt x="113" y="106"/>
                    </a:lnTo>
                    <a:lnTo>
                      <a:pt x="131" y="88"/>
                    </a:lnTo>
                    <a:lnTo>
                      <a:pt x="149" y="81"/>
                    </a:lnTo>
                    <a:lnTo>
                      <a:pt x="167" y="63"/>
                    </a:lnTo>
                    <a:lnTo>
                      <a:pt x="175" y="55"/>
                    </a:lnTo>
                    <a:lnTo>
                      <a:pt x="193" y="36"/>
                    </a:lnTo>
                    <a:lnTo>
                      <a:pt x="211" y="26"/>
                    </a:lnTo>
                    <a:lnTo>
                      <a:pt x="229" y="18"/>
                    </a:lnTo>
                    <a:lnTo>
                      <a:pt x="236" y="0"/>
                    </a:lnTo>
                    <a:lnTo>
                      <a:pt x="266" y="0"/>
                    </a:lnTo>
                    <a:lnTo>
                      <a:pt x="291" y="8"/>
                    </a:lnTo>
                    <a:lnTo>
                      <a:pt x="316" y="8"/>
                    </a:lnTo>
                    <a:lnTo>
                      <a:pt x="334" y="8"/>
                    </a:lnTo>
                    <a:lnTo>
                      <a:pt x="360" y="18"/>
                    </a:lnTo>
                    <a:lnTo>
                      <a:pt x="388" y="18"/>
                    </a:lnTo>
                    <a:lnTo>
                      <a:pt x="414" y="18"/>
                    </a:lnTo>
                    <a:lnTo>
                      <a:pt x="432" y="26"/>
                    </a:lnTo>
                    <a:lnTo>
                      <a:pt x="450" y="55"/>
                    </a:lnTo>
                    <a:lnTo>
                      <a:pt x="465" y="81"/>
                    </a:lnTo>
                    <a:lnTo>
                      <a:pt x="483" y="106"/>
                    </a:lnTo>
                    <a:lnTo>
                      <a:pt x="494" y="135"/>
                    </a:lnTo>
                    <a:lnTo>
                      <a:pt x="512" y="168"/>
                    </a:lnTo>
                    <a:lnTo>
                      <a:pt x="526" y="196"/>
                    </a:lnTo>
                    <a:lnTo>
                      <a:pt x="538" y="222"/>
                    </a:lnTo>
                    <a:lnTo>
                      <a:pt x="556" y="247"/>
                    </a:lnTo>
                    <a:lnTo>
                      <a:pt x="545" y="272"/>
                    </a:lnTo>
                    <a:lnTo>
                      <a:pt x="538" y="302"/>
                    </a:lnTo>
                    <a:lnTo>
                      <a:pt x="526" y="327"/>
                    </a:lnTo>
                    <a:lnTo>
                      <a:pt x="520" y="353"/>
                    </a:lnTo>
                    <a:lnTo>
                      <a:pt x="512" y="381"/>
                    </a:lnTo>
                    <a:lnTo>
                      <a:pt x="502" y="407"/>
                    </a:lnTo>
                    <a:lnTo>
                      <a:pt x="494" y="432"/>
                    </a:lnTo>
                    <a:lnTo>
                      <a:pt x="483" y="462"/>
                    </a:lnTo>
                    <a:lnTo>
                      <a:pt x="465" y="476"/>
                    </a:lnTo>
                    <a:lnTo>
                      <a:pt x="450" y="505"/>
                    </a:lnTo>
                    <a:lnTo>
                      <a:pt x="439" y="523"/>
                    </a:lnTo>
                    <a:lnTo>
                      <a:pt x="421" y="538"/>
                    </a:lnTo>
                    <a:lnTo>
                      <a:pt x="403" y="556"/>
                    </a:lnTo>
                    <a:lnTo>
                      <a:pt x="388" y="574"/>
                    </a:lnTo>
                    <a:lnTo>
                      <a:pt x="378" y="592"/>
                    </a:lnTo>
                    <a:lnTo>
                      <a:pt x="360" y="610"/>
                    </a:lnTo>
                    <a:lnTo>
                      <a:pt x="342" y="617"/>
                    </a:lnTo>
                    <a:lnTo>
                      <a:pt x="334" y="628"/>
                    </a:lnTo>
                    <a:lnTo>
                      <a:pt x="316" y="635"/>
                    </a:lnTo>
                    <a:lnTo>
                      <a:pt x="297" y="635"/>
                    </a:lnTo>
                    <a:lnTo>
                      <a:pt x="279" y="646"/>
                    </a:lnTo>
                    <a:lnTo>
                      <a:pt x="272" y="653"/>
                    </a:lnTo>
                    <a:lnTo>
                      <a:pt x="254" y="661"/>
                    </a:lnTo>
                    <a:lnTo>
                      <a:pt x="236" y="661"/>
                    </a:lnTo>
                    <a:lnTo>
                      <a:pt x="229" y="653"/>
                    </a:lnTo>
                    <a:lnTo>
                      <a:pt x="218" y="646"/>
                    </a:lnTo>
                    <a:lnTo>
                      <a:pt x="200" y="635"/>
                    </a:lnTo>
                    <a:lnTo>
                      <a:pt x="193" y="628"/>
                    </a:lnTo>
                    <a:lnTo>
                      <a:pt x="185" y="617"/>
                    </a:lnTo>
                    <a:lnTo>
                      <a:pt x="167" y="599"/>
                    </a:lnTo>
                    <a:lnTo>
                      <a:pt x="157" y="592"/>
                    </a:lnTo>
                    <a:lnTo>
                      <a:pt x="149" y="585"/>
                    </a:lnTo>
                    <a:lnTo>
                      <a:pt x="131" y="585"/>
                    </a:lnTo>
                    <a:lnTo>
                      <a:pt x="124" y="574"/>
                    </a:lnTo>
                    <a:lnTo>
                      <a:pt x="106" y="567"/>
                    </a:lnTo>
                    <a:lnTo>
                      <a:pt x="94" y="567"/>
                    </a:lnTo>
                    <a:lnTo>
                      <a:pt x="76" y="556"/>
                    </a:lnTo>
                    <a:lnTo>
                      <a:pt x="62" y="556"/>
                    </a:lnTo>
                    <a:lnTo>
                      <a:pt x="51" y="549"/>
                    </a:lnTo>
                    <a:lnTo>
                      <a:pt x="33" y="54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3" name="Freeform 814"/>
              <p:cNvSpPr>
                <a:spLocks/>
              </p:cNvSpPr>
              <p:nvPr/>
            </p:nvSpPr>
            <p:spPr bwMode="auto">
              <a:xfrm>
                <a:off x="3772" y="1325"/>
                <a:ext cx="115" cy="139"/>
              </a:xfrm>
              <a:custGeom>
                <a:avLst/>
                <a:gdLst>
                  <a:gd name="T0" fmla="*/ 1 w 460"/>
                  <a:gd name="T1" fmla="*/ 28 h 554"/>
                  <a:gd name="T2" fmla="*/ 1 w 460"/>
                  <a:gd name="T3" fmla="*/ 28 h 554"/>
                  <a:gd name="T4" fmla="*/ 0 w 460"/>
                  <a:gd name="T5" fmla="*/ 27 h 554"/>
                  <a:gd name="T6" fmla="*/ 1 w 460"/>
                  <a:gd name="T7" fmla="*/ 24 h 554"/>
                  <a:gd name="T8" fmla="*/ 1 w 460"/>
                  <a:gd name="T9" fmla="*/ 21 h 554"/>
                  <a:gd name="T10" fmla="*/ 2 w 460"/>
                  <a:gd name="T11" fmla="*/ 18 h 554"/>
                  <a:gd name="T12" fmla="*/ 2 w 460"/>
                  <a:gd name="T13" fmla="*/ 16 h 554"/>
                  <a:gd name="T14" fmla="*/ 4 w 460"/>
                  <a:gd name="T15" fmla="*/ 13 h 554"/>
                  <a:gd name="T16" fmla="*/ 5 w 460"/>
                  <a:gd name="T17" fmla="*/ 9 h 554"/>
                  <a:gd name="T18" fmla="*/ 6 w 460"/>
                  <a:gd name="T19" fmla="*/ 7 h 554"/>
                  <a:gd name="T20" fmla="*/ 7 w 460"/>
                  <a:gd name="T21" fmla="*/ 5 h 554"/>
                  <a:gd name="T22" fmla="*/ 9 w 460"/>
                  <a:gd name="T23" fmla="*/ 3 h 554"/>
                  <a:gd name="T24" fmla="*/ 10 w 460"/>
                  <a:gd name="T25" fmla="*/ 2 h 554"/>
                  <a:gd name="T26" fmla="*/ 12 w 460"/>
                  <a:gd name="T27" fmla="*/ 1 h 554"/>
                  <a:gd name="T28" fmla="*/ 14 w 460"/>
                  <a:gd name="T29" fmla="*/ 0 h 554"/>
                  <a:gd name="T30" fmla="*/ 16 w 460"/>
                  <a:gd name="T31" fmla="*/ 1 h 554"/>
                  <a:gd name="T32" fmla="*/ 19 w 460"/>
                  <a:gd name="T33" fmla="*/ 1 h 554"/>
                  <a:gd name="T34" fmla="*/ 22 w 460"/>
                  <a:gd name="T35" fmla="*/ 1 h 554"/>
                  <a:gd name="T36" fmla="*/ 23 w 460"/>
                  <a:gd name="T37" fmla="*/ 3 h 554"/>
                  <a:gd name="T38" fmla="*/ 25 w 460"/>
                  <a:gd name="T39" fmla="*/ 6 h 554"/>
                  <a:gd name="T40" fmla="*/ 27 w 460"/>
                  <a:gd name="T41" fmla="*/ 9 h 554"/>
                  <a:gd name="T42" fmla="*/ 28 w 460"/>
                  <a:gd name="T43" fmla="*/ 12 h 554"/>
                  <a:gd name="T44" fmla="*/ 29 w 460"/>
                  <a:gd name="T45" fmla="*/ 14 h 554"/>
                  <a:gd name="T46" fmla="*/ 28 w 460"/>
                  <a:gd name="T47" fmla="*/ 17 h 554"/>
                  <a:gd name="T48" fmla="*/ 27 w 460"/>
                  <a:gd name="T49" fmla="*/ 20 h 554"/>
                  <a:gd name="T50" fmla="*/ 26 w 460"/>
                  <a:gd name="T51" fmla="*/ 23 h 554"/>
                  <a:gd name="T52" fmla="*/ 24 w 460"/>
                  <a:gd name="T53" fmla="*/ 25 h 554"/>
                  <a:gd name="T54" fmla="*/ 23 w 460"/>
                  <a:gd name="T55" fmla="*/ 27 h 554"/>
                  <a:gd name="T56" fmla="*/ 21 w 460"/>
                  <a:gd name="T57" fmla="*/ 29 h 554"/>
                  <a:gd name="T58" fmla="*/ 20 w 460"/>
                  <a:gd name="T59" fmla="*/ 31 h 554"/>
                  <a:gd name="T60" fmla="*/ 19 w 460"/>
                  <a:gd name="T61" fmla="*/ 32 h 554"/>
                  <a:gd name="T62" fmla="*/ 17 w 460"/>
                  <a:gd name="T63" fmla="*/ 33 h 554"/>
                  <a:gd name="T64" fmla="*/ 15 w 460"/>
                  <a:gd name="T65" fmla="*/ 34 h 554"/>
                  <a:gd name="T66" fmla="*/ 14 w 460"/>
                  <a:gd name="T67" fmla="*/ 34 h 554"/>
                  <a:gd name="T68" fmla="*/ 12 w 460"/>
                  <a:gd name="T69" fmla="*/ 34 h 554"/>
                  <a:gd name="T70" fmla="*/ 11 w 460"/>
                  <a:gd name="T71" fmla="*/ 33 h 554"/>
                  <a:gd name="T72" fmla="*/ 10 w 460"/>
                  <a:gd name="T73" fmla="*/ 32 h 554"/>
                  <a:gd name="T74" fmla="*/ 9 w 460"/>
                  <a:gd name="T75" fmla="*/ 31 h 554"/>
                  <a:gd name="T76" fmla="*/ 7 w 460"/>
                  <a:gd name="T77" fmla="*/ 31 h 554"/>
                  <a:gd name="T78" fmla="*/ 6 w 460"/>
                  <a:gd name="T79" fmla="*/ 30 h 554"/>
                  <a:gd name="T80" fmla="*/ 4 w 460"/>
                  <a:gd name="T81" fmla="*/ 29 h 554"/>
                  <a:gd name="T82" fmla="*/ 3 w 460"/>
                  <a:gd name="T83" fmla="*/ 29 h 5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0" h="554">
                    <a:moveTo>
                      <a:pt x="28" y="450"/>
                    </a:moveTo>
                    <a:lnTo>
                      <a:pt x="18" y="450"/>
                    </a:lnTo>
                    <a:lnTo>
                      <a:pt x="10" y="450"/>
                    </a:lnTo>
                    <a:lnTo>
                      <a:pt x="10" y="439"/>
                    </a:lnTo>
                    <a:lnTo>
                      <a:pt x="0" y="439"/>
                    </a:lnTo>
                    <a:lnTo>
                      <a:pt x="0" y="424"/>
                    </a:lnTo>
                    <a:lnTo>
                      <a:pt x="10" y="396"/>
                    </a:lnTo>
                    <a:lnTo>
                      <a:pt x="10" y="377"/>
                    </a:lnTo>
                    <a:lnTo>
                      <a:pt x="18" y="351"/>
                    </a:lnTo>
                    <a:lnTo>
                      <a:pt x="18" y="333"/>
                    </a:lnTo>
                    <a:lnTo>
                      <a:pt x="18" y="308"/>
                    </a:lnTo>
                    <a:lnTo>
                      <a:pt x="28" y="290"/>
                    </a:lnTo>
                    <a:lnTo>
                      <a:pt x="28" y="264"/>
                    </a:lnTo>
                    <a:lnTo>
                      <a:pt x="36" y="246"/>
                    </a:lnTo>
                    <a:lnTo>
                      <a:pt x="47" y="221"/>
                    </a:lnTo>
                    <a:lnTo>
                      <a:pt x="55" y="203"/>
                    </a:lnTo>
                    <a:lnTo>
                      <a:pt x="61" y="173"/>
                    </a:lnTo>
                    <a:lnTo>
                      <a:pt x="73" y="148"/>
                    </a:lnTo>
                    <a:lnTo>
                      <a:pt x="79" y="130"/>
                    </a:lnTo>
                    <a:lnTo>
                      <a:pt x="91" y="105"/>
                    </a:lnTo>
                    <a:lnTo>
                      <a:pt x="98" y="87"/>
                    </a:lnTo>
                    <a:lnTo>
                      <a:pt x="109" y="79"/>
                    </a:lnTo>
                    <a:lnTo>
                      <a:pt x="124" y="61"/>
                    </a:lnTo>
                    <a:lnTo>
                      <a:pt x="134" y="51"/>
                    </a:lnTo>
                    <a:lnTo>
                      <a:pt x="152" y="43"/>
                    </a:lnTo>
                    <a:lnTo>
                      <a:pt x="160" y="36"/>
                    </a:lnTo>
                    <a:lnTo>
                      <a:pt x="178" y="25"/>
                    </a:lnTo>
                    <a:lnTo>
                      <a:pt x="185" y="7"/>
                    </a:lnTo>
                    <a:lnTo>
                      <a:pt x="203" y="0"/>
                    </a:lnTo>
                    <a:lnTo>
                      <a:pt x="221" y="0"/>
                    </a:lnTo>
                    <a:lnTo>
                      <a:pt x="239" y="7"/>
                    </a:lnTo>
                    <a:lnTo>
                      <a:pt x="257" y="7"/>
                    </a:lnTo>
                    <a:lnTo>
                      <a:pt x="282" y="7"/>
                    </a:lnTo>
                    <a:lnTo>
                      <a:pt x="301" y="7"/>
                    </a:lnTo>
                    <a:lnTo>
                      <a:pt x="319" y="18"/>
                    </a:lnTo>
                    <a:lnTo>
                      <a:pt x="345" y="18"/>
                    </a:lnTo>
                    <a:lnTo>
                      <a:pt x="363" y="18"/>
                    </a:lnTo>
                    <a:lnTo>
                      <a:pt x="373" y="43"/>
                    </a:lnTo>
                    <a:lnTo>
                      <a:pt x="388" y="69"/>
                    </a:lnTo>
                    <a:lnTo>
                      <a:pt x="399" y="87"/>
                    </a:lnTo>
                    <a:lnTo>
                      <a:pt x="417" y="112"/>
                    </a:lnTo>
                    <a:lnTo>
                      <a:pt x="424" y="142"/>
                    </a:lnTo>
                    <a:lnTo>
                      <a:pt x="442" y="160"/>
                    </a:lnTo>
                    <a:lnTo>
                      <a:pt x="450" y="185"/>
                    </a:lnTo>
                    <a:lnTo>
                      <a:pt x="460" y="210"/>
                    </a:lnTo>
                    <a:lnTo>
                      <a:pt x="460" y="228"/>
                    </a:lnTo>
                    <a:lnTo>
                      <a:pt x="450" y="254"/>
                    </a:lnTo>
                    <a:lnTo>
                      <a:pt x="442" y="272"/>
                    </a:lnTo>
                    <a:lnTo>
                      <a:pt x="435" y="297"/>
                    </a:lnTo>
                    <a:lnTo>
                      <a:pt x="424" y="315"/>
                    </a:lnTo>
                    <a:lnTo>
                      <a:pt x="417" y="344"/>
                    </a:lnTo>
                    <a:lnTo>
                      <a:pt x="406" y="363"/>
                    </a:lnTo>
                    <a:lnTo>
                      <a:pt x="399" y="388"/>
                    </a:lnTo>
                    <a:lnTo>
                      <a:pt x="388" y="396"/>
                    </a:lnTo>
                    <a:lnTo>
                      <a:pt x="381" y="414"/>
                    </a:lnTo>
                    <a:lnTo>
                      <a:pt x="363" y="432"/>
                    </a:lnTo>
                    <a:lnTo>
                      <a:pt x="355" y="450"/>
                    </a:lnTo>
                    <a:lnTo>
                      <a:pt x="337" y="468"/>
                    </a:lnTo>
                    <a:lnTo>
                      <a:pt x="327" y="475"/>
                    </a:lnTo>
                    <a:lnTo>
                      <a:pt x="312" y="493"/>
                    </a:lnTo>
                    <a:lnTo>
                      <a:pt x="301" y="511"/>
                    </a:lnTo>
                    <a:lnTo>
                      <a:pt x="294" y="511"/>
                    </a:lnTo>
                    <a:lnTo>
                      <a:pt x="276" y="518"/>
                    </a:lnTo>
                    <a:lnTo>
                      <a:pt x="264" y="529"/>
                    </a:lnTo>
                    <a:lnTo>
                      <a:pt x="251" y="529"/>
                    </a:lnTo>
                    <a:lnTo>
                      <a:pt x="239" y="536"/>
                    </a:lnTo>
                    <a:lnTo>
                      <a:pt x="221" y="547"/>
                    </a:lnTo>
                    <a:lnTo>
                      <a:pt x="214" y="547"/>
                    </a:lnTo>
                    <a:lnTo>
                      <a:pt x="203" y="554"/>
                    </a:lnTo>
                    <a:lnTo>
                      <a:pt x="185" y="547"/>
                    </a:lnTo>
                    <a:lnTo>
                      <a:pt x="178" y="536"/>
                    </a:lnTo>
                    <a:lnTo>
                      <a:pt x="170" y="529"/>
                    </a:lnTo>
                    <a:lnTo>
                      <a:pt x="160" y="518"/>
                    </a:lnTo>
                    <a:lnTo>
                      <a:pt x="152" y="511"/>
                    </a:lnTo>
                    <a:lnTo>
                      <a:pt x="142" y="500"/>
                    </a:lnTo>
                    <a:lnTo>
                      <a:pt x="134" y="493"/>
                    </a:lnTo>
                    <a:lnTo>
                      <a:pt x="124" y="486"/>
                    </a:lnTo>
                    <a:lnTo>
                      <a:pt x="109" y="486"/>
                    </a:lnTo>
                    <a:lnTo>
                      <a:pt x="98" y="475"/>
                    </a:lnTo>
                    <a:lnTo>
                      <a:pt x="91" y="475"/>
                    </a:lnTo>
                    <a:lnTo>
                      <a:pt x="79" y="468"/>
                    </a:lnTo>
                    <a:lnTo>
                      <a:pt x="61" y="468"/>
                    </a:lnTo>
                    <a:lnTo>
                      <a:pt x="55" y="457"/>
                    </a:lnTo>
                    <a:lnTo>
                      <a:pt x="47" y="457"/>
                    </a:lnTo>
                    <a:lnTo>
                      <a:pt x="28" y="450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4" name="Freeform 815"/>
              <p:cNvSpPr>
                <a:spLocks/>
              </p:cNvSpPr>
              <p:nvPr/>
            </p:nvSpPr>
            <p:spPr bwMode="auto">
              <a:xfrm>
                <a:off x="3777" y="1350"/>
                <a:ext cx="92" cy="109"/>
              </a:xfrm>
              <a:custGeom>
                <a:avLst/>
                <a:gdLst>
                  <a:gd name="T0" fmla="*/ 1 w 370"/>
                  <a:gd name="T1" fmla="*/ 22 h 439"/>
                  <a:gd name="T2" fmla="*/ 0 w 370"/>
                  <a:gd name="T3" fmla="*/ 22 h 439"/>
                  <a:gd name="T4" fmla="*/ 0 w 370"/>
                  <a:gd name="T5" fmla="*/ 20 h 439"/>
                  <a:gd name="T6" fmla="*/ 0 w 370"/>
                  <a:gd name="T7" fmla="*/ 17 h 439"/>
                  <a:gd name="T8" fmla="*/ 1 w 370"/>
                  <a:gd name="T9" fmla="*/ 15 h 439"/>
                  <a:gd name="T10" fmla="*/ 1 w 370"/>
                  <a:gd name="T11" fmla="*/ 13 h 439"/>
                  <a:gd name="T12" fmla="*/ 2 w 370"/>
                  <a:gd name="T13" fmla="*/ 11 h 439"/>
                  <a:gd name="T14" fmla="*/ 3 w 370"/>
                  <a:gd name="T15" fmla="*/ 9 h 439"/>
                  <a:gd name="T16" fmla="*/ 4 w 370"/>
                  <a:gd name="T17" fmla="*/ 6 h 439"/>
                  <a:gd name="T18" fmla="*/ 5 w 370"/>
                  <a:gd name="T19" fmla="*/ 4 h 439"/>
                  <a:gd name="T20" fmla="*/ 6 w 370"/>
                  <a:gd name="T21" fmla="*/ 3 h 439"/>
                  <a:gd name="T22" fmla="*/ 7 w 370"/>
                  <a:gd name="T23" fmla="*/ 2 h 439"/>
                  <a:gd name="T24" fmla="*/ 8 w 370"/>
                  <a:gd name="T25" fmla="*/ 1 h 439"/>
                  <a:gd name="T26" fmla="*/ 10 w 370"/>
                  <a:gd name="T27" fmla="*/ 0 h 439"/>
                  <a:gd name="T28" fmla="*/ 11 w 370"/>
                  <a:gd name="T29" fmla="*/ 0 h 439"/>
                  <a:gd name="T30" fmla="*/ 14 w 370"/>
                  <a:gd name="T31" fmla="*/ 0 h 439"/>
                  <a:gd name="T32" fmla="*/ 16 w 370"/>
                  <a:gd name="T33" fmla="*/ 0 h 439"/>
                  <a:gd name="T34" fmla="*/ 18 w 370"/>
                  <a:gd name="T35" fmla="*/ 1 h 439"/>
                  <a:gd name="T36" fmla="*/ 19 w 370"/>
                  <a:gd name="T37" fmla="*/ 3 h 439"/>
                  <a:gd name="T38" fmla="*/ 20 w 370"/>
                  <a:gd name="T39" fmla="*/ 5 h 439"/>
                  <a:gd name="T40" fmla="*/ 21 w 370"/>
                  <a:gd name="T41" fmla="*/ 8 h 439"/>
                  <a:gd name="T42" fmla="*/ 23 w 370"/>
                  <a:gd name="T43" fmla="*/ 10 h 439"/>
                  <a:gd name="T44" fmla="*/ 22 w 370"/>
                  <a:gd name="T45" fmla="*/ 12 h 439"/>
                  <a:gd name="T46" fmla="*/ 21 w 370"/>
                  <a:gd name="T47" fmla="*/ 15 h 439"/>
                  <a:gd name="T48" fmla="*/ 21 w 370"/>
                  <a:gd name="T49" fmla="*/ 17 h 439"/>
                  <a:gd name="T50" fmla="*/ 20 w 370"/>
                  <a:gd name="T51" fmla="*/ 19 h 439"/>
                  <a:gd name="T52" fmla="*/ 19 w 370"/>
                  <a:gd name="T53" fmla="*/ 21 h 439"/>
                  <a:gd name="T54" fmla="*/ 17 w 370"/>
                  <a:gd name="T55" fmla="*/ 22 h 439"/>
                  <a:gd name="T56" fmla="*/ 16 w 370"/>
                  <a:gd name="T57" fmla="*/ 24 h 439"/>
                  <a:gd name="T58" fmla="*/ 15 w 370"/>
                  <a:gd name="T59" fmla="*/ 25 h 439"/>
                  <a:gd name="T60" fmla="*/ 14 w 370"/>
                  <a:gd name="T61" fmla="*/ 26 h 439"/>
                  <a:gd name="T62" fmla="*/ 12 w 370"/>
                  <a:gd name="T63" fmla="*/ 26 h 439"/>
                  <a:gd name="T64" fmla="*/ 11 w 370"/>
                  <a:gd name="T65" fmla="*/ 27 h 439"/>
                  <a:gd name="T66" fmla="*/ 10 w 370"/>
                  <a:gd name="T67" fmla="*/ 27 h 439"/>
                  <a:gd name="T68" fmla="*/ 9 w 370"/>
                  <a:gd name="T69" fmla="*/ 27 h 439"/>
                  <a:gd name="T70" fmla="*/ 8 w 370"/>
                  <a:gd name="T71" fmla="*/ 26 h 439"/>
                  <a:gd name="T72" fmla="*/ 7 w 370"/>
                  <a:gd name="T73" fmla="*/ 25 h 439"/>
                  <a:gd name="T74" fmla="*/ 6 w 370"/>
                  <a:gd name="T75" fmla="*/ 24 h 439"/>
                  <a:gd name="T76" fmla="*/ 5 w 370"/>
                  <a:gd name="T77" fmla="*/ 23 h 439"/>
                  <a:gd name="T78" fmla="*/ 4 w 370"/>
                  <a:gd name="T79" fmla="*/ 23 h 439"/>
                  <a:gd name="T80" fmla="*/ 3 w 370"/>
                  <a:gd name="T81" fmla="*/ 23 h 439"/>
                  <a:gd name="T82" fmla="*/ 2 w 370"/>
                  <a:gd name="T83" fmla="*/ 22 h 4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0" h="439">
                    <a:moveTo>
                      <a:pt x="29" y="360"/>
                    </a:moveTo>
                    <a:lnTo>
                      <a:pt x="18" y="360"/>
                    </a:lnTo>
                    <a:lnTo>
                      <a:pt x="10" y="360"/>
                    </a:lnTo>
                    <a:lnTo>
                      <a:pt x="0" y="353"/>
                    </a:lnTo>
                    <a:lnTo>
                      <a:pt x="0" y="335"/>
                    </a:lnTo>
                    <a:lnTo>
                      <a:pt x="0" y="317"/>
                    </a:lnTo>
                    <a:lnTo>
                      <a:pt x="10" y="299"/>
                    </a:lnTo>
                    <a:lnTo>
                      <a:pt x="10" y="280"/>
                    </a:lnTo>
                    <a:lnTo>
                      <a:pt x="10" y="266"/>
                    </a:lnTo>
                    <a:lnTo>
                      <a:pt x="18" y="247"/>
                    </a:lnTo>
                    <a:lnTo>
                      <a:pt x="18" y="229"/>
                    </a:lnTo>
                    <a:lnTo>
                      <a:pt x="18" y="211"/>
                    </a:lnTo>
                    <a:lnTo>
                      <a:pt x="29" y="193"/>
                    </a:lnTo>
                    <a:lnTo>
                      <a:pt x="37" y="175"/>
                    </a:lnTo>
                    <a:lnTo>
                      <a:pt x="43" y="157"/>
                    </a:lnTo>
                    <a:lnTo>
                      <a:pt x="43" y="139"/>
                    </a:lnTo>
                    <a:lnTo>
                      <a:pt x="55" y="124"/>
                    </a:lnTo>
                    <a:lnTo>
                      <a:pt x="61" y="106"/>
                    </a:lnTo>
                    <a:lnTo>
                      <a:pt x="73" y="88"/>
                    </a:lnTo>
                    <a:lnTo>
                      <a:pt x="80" y="70"/>
                    </a:lnTo>
                    <a:lnTo>
                      <a:pt x="91" y="63"/>
                    </a:lnTo>
                    <a:lnTo>
                      <a:pt x="98" y="51"/>
                    </a:lnTo>
                    <a:lnTo>
                      <a:pt x="106" y="45"/>
                    </a:lnTo>
                    <a:lnTo>
                      <a:pt x="116" y="33"/>
                    </a:lnTo>
                    <a:lnTo>
                      <a:pt x="124" y="26"/>
                    </a:lnTo>
                    <a:lnTo>
                      <a:pt x="134" y="15"/>
                    </a:lnTo>
                    <a:lnTo>
                      <a:pt x="152" y="8"/>
                    </a:lnTo>
                    <a:lnTo>
                      <a:pt x="160" y="0"/>
                    </a:lnTo>
                    <a:lnTo>
                      <a:pt x="178" y="0"/>
                    </a:lnTo>
                    <a:lnTo>
                      <a:pt x="185" y="8"/>
                    </a:lnTo>
                    <a:lnTo>
                      <a:pt x="203" y="8"/>
                    </a:lnTo>
                    <a:lnTo>
                      <a:pt x="221" y="8"/>
                    </a:lnTo>
                    <a:lnTo>
                      <a:pt x="239" y="8"/>
                    </a:lnTo>
                    <a:lnTo>
                      <a:pt x="258" y="8"/>
                    </a:lnTo>
                    <a:lnTo>
                      <a:pt x="276" y="15"/>
                    </a:lnTo>
                    <a:lnTo>
                      <a:pt x="294" y="15"/>
                    </a:lnTo>
                    <a:lnTo>
                      <a:pt x="301" y="33"/>
                    </a:lnTo>
                    <a:lnTo>
                      <a:pt x="309" y="51"/>
                    </a:lnTo>
                    <a:lnTo>
                      <a:pt x="319" y="70"/>
                    </a:lnTo>
                    <a:lnTo>
                      <a:pt x="327" y="88"/>
                    </a:lnTo>
                    <a:lnTo>
                      <a:pt x="337" y="113"/>
                    </a:lnTo>
                    <a:lnTo>
                      <a:pt x="345" y="131"/>
                    </a:lnTo>
                    <a:lnTo>
                      <a:pt x="363" y="149"/>
                    </a:lnTo>
                    <a:lnTo>
                      <a:pt x="370" y="167"/>
                    </a:lnTo>
                    <a:lnTo>
                      <a:pt x="363" y="185"/>
                    </a:lnTo>
                    <a:lnTo>
                      <a:pt x="355" y="200"/>
                    </a:lnTo>
                    <a:lnTo>
                      <a:pt x="355" y="218"/>
                    </a:lnTo>
                    <a:lnTo>
                      <a:pt x="345" y="236"/>
                    </a:lnTo>
                    <a:lnTo>
                      <a:pt x="337" y="254"/>
                    </a:lnTo>
                    <a:lnTo>
                      <a:pt x="337" y="272"/>
                    </a:lnTo>
                    <a:lnTo>
                      <a:pt x="327" y="291"/>
                    </a:lnTo>
                    <a:lnTo>
                      <a:pt x="319" y="309"/>
                    </a:lnTo>
                    <a:lnTo>
                      <a:pt x="309" y="317"/>
                    </a:lnTo>
                    <a:lnTo>
                      <a:pt x="301" y="335"/>
                    </a:lnTo>
                    <a:lnTo>
                      <a:pt x="294" y="342"/>
                    </a:lnTo>
                    <a:lnTo>
                      <a:pt x="283" y="360"/>
                    </a:lnTo>
                    <a:lnTo>
                      <a:pt x="264" y="371"/>
                    </a:lnTo>
                    <a:lnTo>
                      <a:pt x="258" y="389"/>
                    </a:lnTo>
                    <a:lnTo>
                      <a:pt x="246" y="396"/>
                    </a:lnTo>
                    <a:lnTo>
                      <a:pt x="239" y="403"/>
                    </a:lnTo>
                    <a:lnTo>
                      <a:pt x="233" y="414"/>
                    </a:lnTo>
                    <a:lnTo>
                      <a:pt x="221" y="414"/>
                    </a:lnTo>
                    <a:lnTo>
                      <a:pt x="215" y="421"/>
                    </a:lnTo>
                    <a:lnTo>
                      <a:pt x="196" y="421"/>
                    </a:lnTo>
                    <a:lnTo>
                      <a:pt x="185" y="432"/>
                    </a:lnTo>
                    <a:lnTo>
                      <a:pt x="178" y="432"/>
                    </a:lnTo>
                    <a:lnTo>
                      <a:pt x="167" y="439"/>
                    </a:lnTo>
                    <a:lnTo>
                      <a:pt x="160" y="439"/>
                    </a:lnTo>
                    <a:lnTo>
                      <a:pt x="152" y="439"/>
                    </a:lnTo>
                    <a:lnTo>
                      <a:pt x="142" y="432"/>
                    </a:lnTo>
                    <a:lnTo>
                      <a:pt x="134" y="421"/>
                    </a:lnTo>
                    <a:lnTo>
                      <a:pt x="124" y="414"/>
                    </a:lnTo>
                    <a:lnTo>
                      <a:pt x="116" y="414"/>
                    </a:lnTo>
                    <a:lnTo>
                      <a:pt x="116" y="403"/>
                    </a:lnTo>
                    <a:lnTo>
                      <a:pt x="106" y="396"/>
                    </a:lnTo>
                    <a:lnTo>
                      <a:pt x="98" y="389"/>
                    </a:lnTo>
                    <a:lnTo>
                      <a:pt x="91" y="389"/>
                    </a:lnTo>
                    <a:lnTo>
                      <a:pt x="80" y="378"/>
                    </a:lnTo>
                    <a:lnTo>
                      <a:pt x="73" y="378"/>
                    </a:lnTo>
                    <a:lnTo>
                      <a:pt x="61" y="378"/>
                    </a:lnTo>
                    <a:lnTo>
                      <a:pt x="55" y="371"/>
                    </a:lnTo>
                    <a:lnTo>
                      <a:pt x="43" y="371"/>
                    </a:lnTo>
                    <a:lnTo>
                      <a:pt x="37" y="371"/>
                    </a:lnTo>
                    <a:lnTo>
                      <a:pt x="29" y="360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5" name="Freeform 816"/>
              <p:cNvSpPr>
                <a:spLocks/>
              </p:cNvSpPr>
              <p:nvPr/>
            </p:nvSpPr>
            <p:spPr bwMode="auto">
              <a:xfrm>
                <a:off x="3781" y="1373"/>
                <a:ext cx="69" cy="85"/>
              </a:xfrm>
              <a:custGeom>
                <a:avLst/>
                <a:gdLst>
                  <a:gd name="T0" fmla="*/ 1 w 276"/>
                  <a:gd name="T1" fmla="*/ 18 h 338"/>
                  <a:gd name="T2" fmla="*/ 0 w 276"/>
                  <a:gd name="T3" fmla="*/ 17 h 338"/>
                  <a:gd name="T4" fmla="*/ 1 w 276"/>
                  <a:gd name="T5" fmla="*/ 10 h 338"/>
                  <a:gd name="T6" fmla="*/ 4 w 276"/>
                  <a:gd name="T7" fmla="*/ 4 h 338"/>
                  <a:gd name="T8" fmla="*/ 7 w 276"/>
                  <a:gd name="T9" fmla="*/ 0 h 338"/>
                  <a:gd name="T10" fmla="*/ 14 w 276"/>
                  <a:gd name="T11" fmla="*/ 1 h 338"/>
                  <a:gd name="T12" fmla="*/ 17 w 276"/>
                  <a:gd name="T13" fmla="*/ 8 h 338"/>
                  <a:gd name="T14" fmla="*/ 15 w 276"/>
                  <a:gd name="T15" fmla="*/ 15 h 338"/>
                  <a:gd name="T16" fmla="*/ 11 w 276"/>
                  <a:gd name="T17" fmla="*/ 20 h 338"/>
                  <a:gd name="T18" fmla="*/ 7 w 276"/>
                  <a:gd name="T19" fmla="*/ 21 h 338"/>
                  <a:gd name="T20" fmla="*/ 5 w 276"/>
                  <a:gd name="T21" fmla="*/ 19 h 338"/>
                  <a:gd name="T22" fmla="*/ 1 w 276"/>
                  <a:gd name="T23" fmla="*/ 18 h 3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6" h="338">
                    <a:moveTo>
                      <a:pt x="19" y="277"/>
                    </a:moveTo>
                    <a:lnTo>
                      <a:pt x="0" y="266"/>
                    </a:lnTo>
                    <a:lnTo>
                      <a:pt x="11" y="160"/>
                    </a:lnTo>
                    <a:lnTo>
                      <a:pt x="55" y="55"/>
                    </a:lnTo>
                    <a:lnTo>
                      <a:pt x="116" y="0"/>
                    </a:lnTo>
                    <a:lnTo>
                      <a:pt x="215" y="19"/>
                    </a:lnTo>
                    <a:lnTo>
                      <a:pt x="276" y="124"/>
                    </a:lnTo>
                    <a:lnTo>
                      <a:pt x="240" y="233"/>
                    </a:lnTo>
                    <a:lnTo>
                      <a:pt x="178" y="309"/>
                    </a:lnTo>
                    <a:lnTo>
                      <a:pt x="116" y="338"/>
                    </a:lnTo>
                    <a:lnTo>
                      <a:pt x="73" y="295"/>
                    </a:lnTo>
                    <a:lnTo>
                      <a:pt x="19" y="27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6" name="Freeform 817"/>
              <p:cNvSpPr>
                <a:spLocks/>
              </p:cNvSpPr>
              <p:nvPr/>
            </p:nvSpPr>
            <p:spPr bwMode="auto">
              <a:xfrm>
                <a:off x="3856" y="1749"/>
                <a:ext cx="329" cy="293"/>
              </a:xfrm>
              <a:custGeom>
                <a:avLst/>
                <a:gdLst>
                  <a:gd name="T0" fmla="*/ 18 w 1314"/>
                  <a:gd name="T1" fmla="*/ 4 h 1172"/>
                  <a:gd name="T2" fmla="*/ 20 w 1314"/>
                  <a:gd name="T3" fmla="*/ 0 h 1172"/>
                  <a:gd name="T4" fmla="*/ 46 w 1314"/>
                  <a:gd name="T5" fmla="*/ 7 h 1172"/>
                  <a:gd name="T6" fmla="*/ 71 w 1314"/>
                  <a:gd name="T7" fmla="*/ 21 h 1172"/>
                  <a:gd name="T8" fmla="*/ 82 w 1314"/>
                  <a:gd name="T9" fmla="*/ 38 h 1172"/>
                  <a:gd name="T10" fmla="*/ 76 w 1314"/>
                  <a:gd name="T11" fmla="*/ 62 h 1172"/>
                  <a:gd name="T12" fmla="*/ 46 w 1314"/>
                  <a:gd name="T13" fmla="*/ 73 h 1172"/>
                  <a:gd name="T14" fmla="*/ 21 w 1314"/>
                  <a:gd name="T15" fmla="*/ 61 h 1172"/>
                  <a:gd name="T16" fmla="*/ 4 w 1314"/>
                  <a:gd name="T17" fmla="*/ 44 h 1172"/>
                  <a:gd name="T18" fmla="*/ 0 w 1314"/>
                  <a:gd name="T19" fmla="*/ 28 h 1172"/>
                  <a:gd name="T20" fmla="*/ 12 w 1314"/>
                  <a:gd name="T21" fmla="*/ 17 h 1172"/>
                  <a:gd name="T22" fmla="*/ 18 w 1314"/>
                  <a:gd name="T23" fmla="*/ 4 h 11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4" h="1172">
                    <a:moveTo>
                      <a:pt x="290" y="69"/>
                    </a:moveTo>
                    <a:lnTo>
                      <a:pt x="316" y="0"/>
                    </a:lnTo>
                    <a:lnTo>
                      <a:pt x="740" y="112"/>
                    </a:lnTo>
                    <a:lnTo>
                      <a:pt x="1139" y="334"/>
                    </a:lnTo>
                    <a:lnTo>
                      <a:pt x="1314" y="610"/>
                    </a:lnTo>
                    <a:lnTo>
                      <a:pt x="1216" y="987"/>
                    </a:lnTo>
                    <a:lnTo>
                      <a:pt x="740" y="1172"/>
                    </a:lnTo>
                    <a:lnTo>
                      <a:pt x="334" y="969"/>
                    </a:lnTo>
                    <a:lnTo>
                      <a:pt x="69" y="697"/>
                    </a:lnTo>
                    <a:lnTo>
                      <a:pt x="0" y="438"/>
                    </a:lnTo>
                    <a:lnTo>
                      <a:pt x="186" y="272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7" name="Freeform 818"/>
              <p:cNvSpPr>
                <a:spLocks/>
              </p:cNvSpPr>
              <p:nvPr/>
            </p:nvSpPr>
            <p:spPr bwMode="auto">
              <a:xfrm>
                <a:off x="3861" y="1753"/>
                <a:ext cx="299" cy="269"/>
              </a:xfrm>
              <a:custGeom>
                <a:avLst/>
                <a:gdLst>
                  <a:gd name="T0" fmla="*/ 16 w 1198"/>
                  <a:gd name="T1" fmla="*/ 3 h 1073"/>
                  <a:gd name="T2" fmla="*/ 17 w 1198"/>
                  <a:gd name="T3" fmla="*/ 2 h 1073"/>
                  <a:gd name="T4" fmla="*/ 18 w 1198"/>
                  <a:gd name="T5" fmla="*/ 2 h 1073"/>
                  <a:gd name="T6" fmla="*/ 18 w 1198"/>
                  <a:gd name="T7" fmla="*/ 1 h 1073"/>
                  <a:gd name="T8" fmla="*/ 21 w 1198"/>
                  <a:gd name="T9" fmla="*/ 1 h 1073"/>
                  <a:gd name="T10" fmla="*/ 27 w 1198"/>
                  <a:gd name="T11" fmla="*/ 2 h 1073"/>
                  <a:gd name="T12" fmla="*/ 33 w 1198"/>
                  <a:gd name="T13" fmla="*/ 4 h 1073"/>
                  <a:gd name="T14" fmla="*/ 39 w 1198"/>
                  <a:gd name="T15" fmla="*/ 6 h 1073"/>
                  <a:gd name="T16" fmla="*/ 45 w 1198"/>
                  <a:gd name="T17" fmla="*/ 8 h 1073"/>
                  <a:gd name="T18" fmla="*/ 50 w 1198"/>
                  <a:gd name="T19" fmla="*/ 11 h 1073"/>
                  <a:gd name="T20" fmla="*/ 57 w 1198"/>
                  <a:gd name="T21" fmla="*/ 14 h 1073"/>
                  <a:gd name="T22" fmla="*/ 62 w 1198"/>
                  <a:gd name="T23" fmla="*/ 18 h 1073"/>
                  <a:gd name="T24" fmla="*/ 66 w 1198"/>
                  <a:gd name="T25" fmla="*/ 21 h 1073"/>
                  <a:gd name="T26" fmla="*/ 69 w 1198"/>
                  <a:gd name="T27" fmla="*/ 25 h 1073"/>
                  <a:gd name="T28" fmla="*/ 71 w 1198"/>
                  <a:gd name="T29" fmla="*/ 29 h 1073"/>
                  <a:gd name="T30" fmla="*/ 74 w 1198"/>
                  <a:gd name="T31" fmla="*/ 33 h 1073"/>
                  <a:gd name="T32" fmla="*/ 74 w 1198"/>
                  <a:gd name="T33" fmla="*/ 37 h 1073"/>
                  <a:gd name="T34" fmla="*/ 73 w 1198"/>
                  <a:gd name="T35" fmla="*/ 43 h 1073"/>
                  <a:gd name="T36" fmla="*/ 71 w 1198"/>
                  <a:gd name="T37" fmla="*/ 48 h 1073"/>
                  <a:gd name="T38" fmla="*/ 70 w 1198"/>
                  <a:gd name="T39" fmla="*/ 54 h 1073"/>
                  <a:gd name="T40" fmla="*/ 66 w 1198"/>
                  <a:gd name="T41" fmla="*/ 58 h 1073"/>
                  <a:gd name="T42" fmla="*/ 59 w 1198"/>
                  <a:gd name="T43" fmla="*/ 61 h 1073"/>
                  <a:gd name="T44" fmla="*/ 53 w 1198"/>
                  <a:gd name="T45" fmla="*/ 63 h 1073"/>
                  <a:gd name="T46" fmla="*/ 46 w 1198"/>
                  <a:gd name="T47" fmla="*/ 66 h 1073"/>
                  <a:gd name="T48" fmla="*/ 40 w 1198"/>
                  <a:gd name="T49" fmla="*/ 66 h 1073"/>
                  <a:gd name="T50" fmla="*/ 33 w 1198"/>
                  <a:gd name="T51" fmla="*/ 63 h 1073"/>
                  <a:gd name="T52" fmla="*/ 28 w 1198"/>
                  <a:gd name="T53" fmla="*/ 60 h 1073"/>
                  <a:gd name="T54" fmla="*/ 22 w 1198"/>
                  <a:gd name="T55" fmla="*/ 57 h 1073"/>
                  <a:gd name="T56" fmla="*/ 18 w 1198"/>
                  <a:gd name="T57" fmla="*/ 54 h 1073"/>
                  <a:gd name="T58" fmla="*/ 13 w 1198"/>
                  <a:gd name="T59" fmla="*/ 50 h 1073"/>
                  <a:gd name="T60" fmla="*/ 10 w 1198"/>
                  <a:gd name="T61" fmla="*/ 46 h 1073"/>
                  <a:gd name="T62" fmla="*/ 6 w 1198"/>
                  <a:gd name="T63" fmla="*/ 42 h 1073"/>
                  <a:gd name="T64" fmla="*/ 3 w 1198"/>
                  <a:gd name="T65" fmla="*/ 38 h 1073"/>
                  <a:gd name="T66" fmla="*/ 2 w 1198"/>
                  <a:gd name="T67" fmla="*/ 34 h 1073"/>
                  <a:gd name="T68" fmla="*/ 1 w 1198"/>
                  <a:gd name="T69" fmla="*/ 30 h 1073"/>
                  <a:gd name="T70" fmla="*/ 0 w 1198"/>
                  <a:gd name="T71" fmla="*/ 27 h 1073"/>
                  <a:gd name="T72" fmla="*/ 1 w 1198"/>
                  <a:gd name="T73" fmla="*/ 24 h 1073"/>
                  <a:gd name="T74" fmla="*/ 4 w 1198"/>
                  <a:gd name="T75" fmla="*/ 21 h 1073"/>
                  <a:gd name="T76" fmla="*/ 6 w 1198"/>
                  <a:gd name="T77" fmla="*/ 19 h 1073"/>
                  <a:gd name="T78" fmla="*/ 9 w 1198"/>
                  <a:gd name="T79" fmla="*/ 17 h 1073"/>
                  <a:gd name="T80" fmla="*/ 11 w 1198"/>
                  <a:gd name="T81" fmla="*/ 14 h 1073"/>
                  <a:gd name="T82" fmla="*/ 13 w 1198"/>
                  <a:gd name="T83" fmla="*/ 11 h 1073"/>
                  <a:gd name="T84" fmla="*/ 14 w 1198"/>
                  <a:gd name="T85" fmla="*/ 8 h 1073"/>
                  <a:gd name="T86" fmla="*/ 15 w 1198"/>
                  <a:gd name="T87" fmla="*/ 6 h 10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98" h="1073">
                    <a:moveTo>
                      <a:pt x="265" y="62"/>
                    </a:moveTo>
                    <a:lnTo>
                      <a:pt x="265" y="51"/>
                    </a:lnTo>
                    <a:lnTo>
                      <a:pt x="272" y="44"/>
                    </a:lnTo>
                    <a:lnTo>
                      <a:pt x="272" y="33"/>
                    </a:lnTo>
                    <a:lnTo>
                      <a:pt x="272" y="26"/>
                    </a:lnTo>
                    <a:lnTo>
                      <a:pt x="283" y="26"/>
                    </a:lnTo>
                    <a:lnTo>
                      <a:pt x="283" y="15"/>
                    </a:lnTo>
                    <a:lnTo>
                      <a:pt x="290" y="8"/>
                    </a:lnTo>
                    <a:lnTo>
                      <a:pt x="290" y="0"/>
                    </a:lnTo>
                    <a:lnTo>
                      <a:pt x="346" y="8"/>
                    </a:lnTo>
                    <a:lnTo>
                      <a:pt x="389" y="26"/>
                    </a:lnTo>
                    <a:lnTo>
                      <a:pt x="432" y="33"/>
                    </a:lnTo>
                    <a:lnTo>
                      <a:pt x="483" y="51"/>
                    </a:lnTo>
                    <a:lnTo>
                      <a:pt x="531" y="62"/>
                    </a:lnTo>
                    <a:lnTo>
                      <a:pt x="582" y="76"/>
                    </a:lnTo>
                    <a:lnTo>
                      <a:pt x="625" y="87"/>
                    </a:lnTo>
                    <a:lnTo>
                      <a:pt x="672" y="94"/>
                    </a:lnTo>
                    <a:lnTo>
                      <a:pt x="722" y="123"/>
                    </a:lnTo>
                    <a:lnTo>
                      <a:pt x="766" y="148"/>
                    </a:lnTo>
                    <a:lnTo>
                      <a:pt x="809" y="174"/>
                    </a:lnTo>
                    <a:lnTo>
                      <a:pt x="857" y="203"/>
                    </a:lnTo>
                    <a:lnTo>
                      <a:pt x="908" y="229"/>
                    </a:lnTo>
                    <a:lnTo>
                      <a:pt x="951" y="254"/>
                    </a:lnTo>
                    <a:lnTo>
                      <a:pt x="999" y="280"/>
                    </a:lnTo>
                    <a:lnTo>
                      <a:pt x="1042" y="308"/>
                    </a:lnTo>
                    <a:lnTo>
                      <a:pt x="1060" y="334"/>
                    </a:lnTo>
                    <a:lnTo>
                      <a:pt x="1085" y="371"/>
                    </a:lnTo>
                    <a:lnTo>
                      <a:pt x="1103" y="395"/>
                    </a:lnTo>
                    <a:lnTo>
                      <a:pt x="1121" y="432"/>
                    </a:lnTo>
                    <a:lnTo>
                      <a:pt x="1147" y="457"/>
                    </a:lnTo>
                    <a:lnTo>
                      <a:pt x="1165" y="493"/>
                    </a:lnTo>
                    <a:lnTo>
                      <a:pt x="1184" y="519"/>
                    </a:lnTo>
                    <a:lnTo>
                      <a:pt x="1198" y="544"/>
                    </a:lnTo>
                    <a:lnTo>
                      <a:pt x="1190" y="592"/>
                    </a:lnTo>
                    <a:lnTo>
                      <a:pt x="1184" y="635"/>
                    </a:lnTo>
                    <a:lnTo>
                      <a:pt x="1172" y="679"/>
                    </a:lnTo>
                    <a:lnTo>
                      <a:pt x="1165" y="722"/>
                    </a:lnTo>
                    <a:lnTo>
                      <a:pt x="1147" y="765"/>
                    </a:lnTo>
                    <a:lnTo>
                      <a:pt x="1136" y="809"/>
                    </a:lnTo>
                    <a:lnTo>
                      <a:pt x="1129" y="852"/>
                    </a:lnTo>
                    <a:lnTo>
                      <a:pt x="1121" y="900"/>
                    </a:lnTo>
                    <a:lnTo>
                      <a:pt x="1060" y="925"/>
                    </a:lnTo>
                    <a:lnTo>
                      <a:pt x="1006" y="943"/>
                    </a:lnTo>
                    <a:lnTo>
                      <a:pt x="951" y="969"/>
                    </a:lnTo>
                    <a:lnTo>
                      <a:pt x="900" y="987"/>
                    </a:lnTo>
                    <a:lnTo>
                      <a:pt x="846" y="1005"/>
                    </a:lnTo>
                    <a:lnTo>
                      <a:pt x="795" y="1030"/>
                    </a:lnTo>
                    <a:lnTo>
                      <a:pt x="734" y="1049"/>
                    </a:lnTo>
                    <a:lnTo>
                      <a:pt x="679" y="1073"/>
                    </a:lnTo>
                    <a:lnTo>
                      <a:pt x="636" y="1049"/>
                    </a:lnTo>
                    <a:lnTo>
                      <a:pt x="592" y="1024"/>
                    </a:lnTo>
                    <a:lnTo>
                      <a:pt x="537" y="1005"/>
                    </a:lnTo>
                    <a:lnTo>
                      <a:pt x="494" y="979"/>
                    </a:lnTo>
                    <a:lnTo>
                      <a:pt x="450" y="951"/>
                    </a:lnTo>
                    <a:lnTo>
                      <a:pt x="407" y="933"/>
                    </a:lnTo>
                    <a:lnTo>
                      <a:pt x="353" y="907"/>
                    </a:lnTo>
                    <a:lnTo>
                      <a:pt x="308" y="889"/>
                    </a:lnTo>
                    <a:lnTo>
                      <a:pt x="283" y="852"/>
                    </a:lnTo>
                    <a:lnTo>
                      <a:pt x="247" y="820"/>
                    </a:lnTo>
                    <a:lnTo>
                      <a:pt x="218" y="791"/>
                    </a:lnTo>
                    <a:lnTo>
                      <a:pt x="186" y="758"/>
                    </a:lnTo>
                    <a:lnTo>
                      <a:pt x="156" y="729"/>
                    </a:lnTo>
                    <a:lnTo>
                      <a:pt x="124" y="697"/>
                    </a:lnTo>
                    <a:lnTo>
                      <a:pt x="95" y="661"/>
                    </a:lnTo>
                    <a:lnTo>
                      <a:pt x="62" y="635"/>
                    </a:lnTo>
                    <a:lnTo>
                      <a:pt x="51" y="598"/>
                    </a:lnTo>
                    <a:lnTo>
                      <a:pt x="44" y="573"/>
                    </a:lnTo>
                    <a:lnTo>
                      <a:pt x="33" y="544"/>
                    </a:lnTo>
                    <a:lnTo>
                      <a:pt x="26" y="519"/>
                    </a:lnTo>
                    <a:lnTo>
                      <a:pt x="18" y="483"/>
                    </a:lnTo>
                    <a:lnTo>
                      <a:pt x="18" y="457"/>
                    </a:lnTo>
                    <a:lnTo>
                      <a:pt x="8" y="432"/>
                    </a:lnTo>
                    <a:lnTo>
                      <a:pt x="0" y="395"/>
                    </a:lnTo>
                    <a:lnTo>
                      <a:pt x="18" y="377"/>
                    </a:lnTo>
                    <a:lnTo>
                      <a:pt x="33" y="359"/>
                    </a:lnTo>
                    <a:lnTo>
                      <a:pt x="62" y="341"/>
                    </a:lnTo>
                    <a:lnTo>
                      <a:pt x="80" y="326"/>
                    </a:lnTo>
                    <a:lnTo>
                      <a:pt x="105" y="308"/>
                    </a:lnTo>
                    <a:lnTo>
                      <a:pt x="124" y="290"/>
                    </a:lnTo>
                    <a:lnTo>
                      <a:pt x="142" y="272"/>
                    </a:lnTo>
                    <a:lnTo>
                      <a:pt x="168" y="247"/>
                    </a:lnTo>
                    <a:lnTo>
                      <a:pt x="175" y="229"/>
                    </a:lnTo>
                    <a:lnTo>
                      <a:pt x="186" y="203"/>
                    </a:lnTo>
                    <a:lnTo>
                      <a:pt x="204" y="174"/>
                    </a:lnTo>
                    <a:lnTo>
                      <a:pt x="211" y="156"/>
                    </a:lnTo>
                    <a:lnTo>
                      <a:pt x="229" y="130"/>
                    </a:lnTo>
                    <a:lnTo>
                      <a:pt x="236" y="105"/>
                    </a:lnTo>
                    <a:lnTo>
                      <a:pt x="247" y="87"/>
                    </a:lnTo>
                    <a:lnTo>
                      <a:pt x="265" y="62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8" name="Freeform 819"/>
              <p:cNvSpPr>
                <a:spLocks/>
              </p:cNvSpPr>
              <p:nvPr/>
            </p:nvSpPr>
            <p:spPr bwMode="auto">
              <a:xfrm>
                <a:off x="3863" y="1757"/>
                <a:ext cx="276" cy="243"/>
              </a:xfrm>
              <a:custGeom>
                <a:avLst/>
                <a:gdLst>
                  <a:gd name="T0" fmla="*/ 16 w 1103"/>
                  <a:gd name="T1" fmla="*/ 3 h 972"/>
                  <a:gd name="T2" fmla="*/ 16 w 1103"/>
                  <a:gd name="T3" fmla="*/ 2 h 972"/>
                  <a:gd name="T4" fmla="*/ 17 w 1103"/>
                  <a:gd name="T5" fmla="*/ 1 h 972"/>
                  <a:gd name="T6" fmla="*/ 17 w 1103"/>
                  <a:gd name="T7" fmla="*/ 0 h 972"/>
                  <a:gd name="T8" fmla="*/ 23 w 1103"/>
                  <a:gd name="T9" fmla="*/ 1 h 972"/>
                  <a:gd name="T10" fmla="*/ 28 w 1103"/>
                  <a:gd name="T11" fmla="*/ 3 h 972"/>
                  <a:gd name="T12" fmla="*/ 33 w 1103"/>
                  <a:gd name="T13" fmla="*/ 4 h 972"/>
                  <a:gd name="T14" fmla="*/ 39 w 1103"/>
                  <a:gd name="T15" fmla="*/ 6 h 972"/>
                  <a:gd name="T16" fmla="*/ 44 w 1103"/>
                  <a:gd name="T17" fmla="*/ 8 h 972"/>
                  <a:gd name="T18" fmla="*/ 49 w 1103"/>
                  <a:gd name="T19" fmla="*/ 12 h 972"/>
                  <a:gd name="T20" fmla="*/ 55 w 1103"/>
                  <a:gd name="T21" fmla="*/ 15 h 972"/>
                  <a:gd name="T22" fmla="*/ 60 w 1103"/>
                  <a:gd name="T23" fmla="*/ 17 h 972"/>
                  <a:gd name="T24" fmla="*/ 62 w 1103"/>
                  <a:gd name="T25" fmla="*/ 21 h 972"/>
                  <a:gd name="T26" fmla="*/ 65 w 1103"/>
                  <a:gd name="T27" fmla="*/ 24 h 972"/>
                  <a:gd name="T28" fmla="*/ 67 w 1103"/>
                  <a:gd name="T29" fmla="*/ 28 h 972"/>
                  <a:gd name="T30" fmla="*/ 69 w 1103"/>
                  <a:gd name="T31" fmla="*/ 31 h 972"/>
                  <a:gd name="T32" fmla="*/ 68 w 1103"/>
                  <a:gd name="T33" fmla="*/ 36 h 972"/>
                  <a:gd name="T34" fmla="*/ 66 w 1103"/>
                  <a:gd name="T35" fmla="*/ 41 h 972"/>
                  <a:gd name="T36" fmla="*/ 65 w 1103"/>
                  <a:gd name="T37" fmla="*/ 47 h 972"/>
                  <a:gd name="T38" fmla="*/ 64 w 1103"/>
                  <a:gd name="T39" fmla="*/ 52 h 972"/>
                  <a:gd name="T40" fmla="*/ 58 w 1103"/>
                  <a:gd name="T41" fmla="*/ 54 h 972"/>
                  <a:gd name="T42" fmla="*/ 51 w 1103"/>
                  <a:gd name="T43" fmla="*/ 56 h 972"/>
                  <a:gd name="T44" fmla="*/ 46 w 1103"/>
                  <a:gd name="T45" fmla="*/ 59 h 972"/>
                  <a:gd name="T46" fmla="*/ 39 w 1103"/>
                  <a:gd name="T47" fmla="*/ 61 h 972"/>
                  <a:gd name="T48" fmla="*/ 34 w 1103"/>
                  <a:gd name="T49" fmla="*/ 58 h 972"/>
                  <a:gd name="T50" fmla="*/ 29 w 1103"/>
                  <a:gd name="T51" fmla="*/ 56 h 972"/>
                  <a:gd name="T52" fmla="*/ 23 w 1103"/>
                  <a:gd name="T53" fmla="*/ 53 h 972"/>
                  <a:gd name="T54" fmla="*/ 18 w 1103"/>
                  <a:gd name="T55" fmla="*/ 50 h 972"/>
                  <a:gd name="T56" fmla="*/ 14 w 1103"/>
                  <a:gd name="T57" fmla="*/ 47 h 972"/>
                  <a:gd name="T58" fmla="*/ 11 w 1103"/>
                  <a:gd name="T59" fmla="*/ 43 h 972"/>
                  <a:gd name="T60" fmla="*/ 8 w 1103"/>
                  <a:gd name="T61" fmla="*/ 39 h 972"/>
                  <a:gd name="T62" fmla="*/ 4 w 1103"/>
                  <a:gd name="T63" fmla="*/ 36 h 972"/>
                  <a:gd name="T64" fmla="*/ 4 w 1103"/>
                  <a:gd name="T65" fmla="*/ 33 h 972"/>
                  <a:gd name="T66" fmla="*/ 2 w 1103"/>
                  <a:gd name="T67" fmla="*/ 29 h 972"/>
                  <a:gd name="T68" fmla="*/ 1 w 1103"/>
                  <a:gd name="T69" fmla="*/ 26 h 972"/>
                  <a:gd name="T70" fmla="*/ 0 w 1103"/>
                  <a:gd name="T71" fmla="*/ 23 h 972"/>
                  <a:gd name="T72" fmla="*/ 3 w 1103"/>
                  <a:gd name="T73" fmla="*/ 21 h 972"/>
                  <a:gd name="T74" fmla="*/ 5 w 1103"/>
                  <a:gd name="T75" fmla="*/ 18 h 972"/>
                  <a:gd name="T76" fmla="*/ 7 w 1103"/>
                  <a:gd name="T77" fmla="*/ 16 h 972"/>
                  <a:gd name="T78" fmla="*/ 10 w 1103"/>
                  <a:gd name="T79" fmla="*/ 14 h 972"/>
                  <a:gd name="T80" fmla="*/ 11 w 1103"/>
                  <a:gd name="T81" fmla="*/ 12 h 972"/>
                  <a:gd name="T82" fmla="*/ 13 w 1103"/>
                  <a:gd name="T83" fmla="*/ 9 h 972"/>
                  <a:gd name="T84" fmla="*/ 14 w 1103"/>
                  <a:gd name="T85" fmla="*/ 6 h 972"/>
                  <a:gd name="T86" fmla="*/ 16 w 1103"/>
                  <a:gd name="T87" fmla="*/ 4 h 9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3" h="972">
                    <a:moveTo>
                      <a:pt x="246" y="54"/>
                    </a:moveTo>
                    <a:lnTo>
                      <a:pt x="246" y="47"/>
                    </a:lnTo>
                    <a:lnTo>
                      <a:pt x="257" y="36"/>
                    </a:lnTo>
                    <a:lnTo>
                      <a:pt x="257" y="29"/>
                    </a:lnTo>
                    <a:lnTo>
                      <a:pt x="264" y="18"/>
                    </a:lnTo>
                    <a:lnTo>
                      <a:pt x="264" y="11"/>
                    </a:lnTo>
                    <a:lnTo>
                      <a:pt x="264" y="0"/>
                    </a:lnTo>
                    <a:lnTo>
                      <a:pt x="275" y="0"/>
                    </a:lnTo>
                    <a:lnTo>
                      <a:pt x="320" y="11"/>
                    </a:lnTo>
                    <a:lnTo>
                      <a:pt x="363" y="18"/>
                    </a:lnTo>
                    <a:lnTo>
                      <a:pt x="406" y="36"/>
                    </a:lnTo>
                    <a:lnTo>
                      <a:pt x="450" y="47"/>
                    </a:lnTo>
                    <a:lnTo>
                      <a:pt x="486" y="54"/>
                    </a:lnTo>
                    <a:lnTo>
                      <a:pt x="529" y="61"/>
                    </a:lnTo>
                    <a:lnTo>
                      <a:pt x="574" y="79"/>
                    </a:lnTo>
                    <a:lnTo>
                      <a:pt x="617" y="90"/>
                    </a:lnTo>
                    <a:lnTo>
                      <a:pt x="664" y="115"/>
                    </a:lnTo>
                    <a:lnTo>
                      <a:pt x="707" y="133"/>
                    </a:lnTo>
                    <a:lnTo>
                      <a:pt x="740" y="159"/>
                    </a:lnTo>
                    <a:lnTo>
                      <a:pt x="787" y="188"/>
                    </a:lnTo>
                    <a:lnTo>
                      <a:pt x="831" y="202"/>
                    </a:lnTo>
                    <a:lnTo>
                      <a:pt x="874" y="232"/>
                    </a:lnTo>
                    <a:lnTo>
                      <a:pt x="910" y="257"/>
                    </a:lnTo>
                    <a:lnTo>
                      <a:pt x="955" y="275"/>
                    </a:lnTo>
                    <a:lnTo>
                      <a:pt x="973" y="301"/>
                    </a:lnTo>
                    <a:lnTo>
                      <a:pt x="991" y="337"/>
                    </a:lnTo>
                    <a:lnTo>
                      <a:pt x="1004" y="362"/>
                    </a:lnTo>
                    <a:lnTo>
                      <a:pt x="1034" y="387"/>
                    </a:lnTo>
                    <a:lnTo>
                      <a:pt x="1052" y="417"/>
                    </a:lnTo>
                    <a:lnTo>
                      <a:pt x="1067" y="442"/>
                    </a:lnTo>
                    <a:lnTo>
                      <a:pt x="1085" y="468"/>
                    </a:lnTo>
                    <a:lnTo>
                      <a:pt x="1103" y="496"/>
                    </a:lnTo>
                    <a:lnTo>
                      <a:pt x="1095" y="540"/>
                    </a:lnTo>
                    <a:lnTo>
                      <a:pt x="1085" y="577"/>
                    </a:lnTo>
                    <a:lnTo>
                      <a:pt x="1067" y="620"/>
                    </a:lnTo>
                    <a:lnTo>
                      <a:pt x="1059" y="653"/>
                    </a:lnTo>
                    <a:lnTo>
                      <a:pt x="1052" y="700"/>
                    </a:lnTo>
                    <a:lnTo>
                      <a:pt x="1041" y="743"/>
                    </a:lnTo>
                    <a:lnTo>
                      <a:pt x="1034" y="776"/>
                    </a:lnTo>
                    <a:lnTo>
                      <a:pt x="1023" y="823"/>
                    </a:lnTo>
                    <a:lnTo>
                      <a:pt x="973" y="837"/>
                    </a:lnTo>
                    <a:lnTo>
                      <a:pt x="925" y="856"/>
                    </a:lnTo>
                    <a:lnTo>
                      <a:pt x="874" y="874"/>
                    </a:lnTo>
                    <a:lnTo>
                      <a:pt x="820" y="892"/>
                    </a:lnTo>
                    <a:lnTo>
                      <a:pt x="777" y="918"/>
                    </a:lnTo>
                    <a:lnTo>
                      <a:pt x="726" y="936"/>
                    </a:lnTo>
                    <a:lnTo>
                      <a:pt x="678" y="954"/>
                    </a:lnTo>
                    <a:lnTo>
                      <a:pt x="628" y="972"/>
                    </a:lnTo>
                    <a:lnTo>
                      <a:pt x="584" y="954"/>
                    </a:lnTo>
                    <a:lnTo>
                      <a:pt x="537" y="928"/>
                    </a:lnTo>
                    <a:lnTo>
                      <a:pt x="504" y="910"/>
                    </a:lnTo>
                    <a:lnTo>
                      <a:pt x="460" y="892"/>
                    </a:lnTo>
                    <a:lnTo>
                      <a:pt x="414" y="867"/>
                    </a:lnTo>
                    <a:lnTo>
                      <a:pt x="370" y="849"/>
                    </a:lnTo>
                    <a:lnTo>
                      <a:pt x="326" y="823"/>
                    </a:lnTo>
                    <a:lnTo>
                      <a:pt x="290" y="805"/>
                    </a:lnTo>
                    <a:lnTo>
                      <a:pt x="257" y="776"/>
                    </a:lnTo>
                    <a:lnTo>
                      <a:pt x="228" y="743"/>
                    </a:lnTo>
                    <a:lnTo>
                      <a:pt x="203" y="714"/>
                    </a:lnTo>
                    <a:lnTo>
                      <a:pt x="178" y="689"/>
                    </a:lnTo>
                    <a:lnTo>
                      <a:pt x="148" y="664"/>
                    </a:lnTo>
                    <a:lnTo>
                      <a:pt x="124" y="628"/>
                    </a:lnTo>
                    <a:lnTo>
                      <a:pt x="87" y="602"/>
                    </a:lnTo>
                    <a:lnTo>
                      <a:pt x="61" y="577"/>
                    </a:lnTo>
                    <a:lnTo>
                      <a:pt x="54" y="547"/>
                    </a:lnTo>
                    <a:lnTo>
                      <a:pt x="54" y="522"/>
                    </a:lnTo>
                    <a:lnTo>
                      <a:pt x="43" y="496"/>
                    </a:lnTo>
                    <a:lnTo>
                      <a:pt x="36" y="468"/>
                    </a:lnTo>
                    <a:lnTo>
                      <a:pt x="25" y="442"/>
                    </a:lnTo>
                    <a:lnTo>
                      <a:pt x="18" y="417"/>
                    </a:lnTo>
                    <a:lnTo>
                      <a:pt x="10" y="387"/>
                    </a:lnTo>
                    <a:lnTo>
                      <a:pt x="0" y="362"/>
                    </a:lnTo>
                    <a:lnTo>
                      <a:pt x="25" y="344"/>
                    </a:lnTo>
                    <a:lnTo>
                      <a:pt x="43" y="326"/>
                    </a:lnTo>
                    <a:lnTo>
                      <a:pt x="61" y="311"/>
                    </a:lnTo>
                    <a:lnTo>
                      <a:pt x="79" y="293"/>
                    </a:lnTo>
                    <a:lnTo>
                      <a:pt x="97" y="275"/>
                    </a:lnTo>
                    <a:lnTo>
                      <a:pt x="116" y="257"/>
                    </a:lnTo>
                    <a:lnTo>
                      <a:pt x="142" y="239"/>
                    </a:lnTo>
                    <a:lnTo>
                      <a:pt x="160" y="221"/>
                    </a:lnTo>
                    <a:lnTo>
                      <a:pt x="167" y="202"/>
                    </a:lnTo>
                    <a:lnTo>
                      <a:pt x="178" y="188"/>
                    </a:lnTo>
                    <a:lnTo>
                      <a:pt x="196" y="159"/>
                    </a:lnTo>
                    <a:lnTo>
                      <a:pt x="203" y="141"/>
                    </a:lnTo>
                    <a:lnTo>
                      <a:pt x="210" y="115"/>
                    </a:lnTo>
                    <a:lnTo>
                      <a:pt x="221" y="97"/>
                    </a:lnTo>
                    <a:lnTo>
                      <a:pt x="239" y="72"/>
                    </a:lnTo>
                    <a:lnTo>
                      <a:pt x="246" y="54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9" name="Freeform 820"/>
              <p:cNvSpPr>
                <a:spLocks/>
              </p:cNvSpPr>
              <p:nvPr/>
            </p:nvSpPr>
            <p:spPr bwMode="auto">
              <a:xfrm>
                <a:off x="3867" y="1760"/>
                <a:ext cx="247" cy="220"/>
              </a:xfrm>
              <a:custGeom>
                <a:avLst/>
                <a:gdLst>
                  <a:gd name="T0" fmla="*/ 14 w 986"/>
                  <a:gd name="T1" fmla="*/ 3 h 881"/>
                  <a:gd name="T2" fmla="*/ 14 w 986"/>
                  <a:gd name="T3" fmla="*/ 1 h 881"/>
                  <a:gd name="T4" fmla="*/ 15 w 986"/>
                  <a:gd name="T5" fmla="*/ 0 h 881"/>
                  <a:gd name="T6" fmla="*/ 18 w 986"/>
                  <a:gd name="T7" fmla="*/ 0 h 881"/>
                  <a:gd name="T8" fmla="*/ 23 w 986"/>
                  <a:gd name="T9" fmla="*/ 2 h 881"/>
                  <a:gd name="T10" fmla="*/ 28 w 986"/>
                  <a:gd name="T11" fmla="*/ 3 h 881"/>
                  <a:gd name="T12" fmla="*/ 33 w 986"/>
                  <a:gd name="T13" fmla="*/ 4 h 881"/>
                  <a:gd name="T14" fmla="*/ 37 w 986"/>
                  <a:gd name="T15" fmla="*/ 6 h 881"/>
                  <a:gd name="T16" fmla="*/ 42 w 986"/>
                  <a:gd name="T17" fmla="*/ 9 h 881"/>
                  <a:gd name="T18" fmla="*/ 46 w 986"/>
                  <a:gd name="T19" fmla="*/ 12 h 881"/>
                  <a:gd name="T20" fmla="*/ 51 w 986"/>
                  <a:gd name="T21" fmla="*/ 14 h 881"/>
                  <a:gd name="T22" fmla="*/ 55 w 986"/>
                  <a:gd name="T23" fmla="*/ 17 h 881"/>
                  <a:gd name="T24" fmla="*/ 57 w 986"/>
                  <a:gd name="T25" fmla="*/ 20 h 881"/>
                  <a:gd name="T26" fmla="*/ 59 w 986"/>
                  <a:gd name="T27" fmla="*/ 23 h 881"/>
                  <a:gd name="T28" fmla="*/ 61 w 986"/>
                  <a:gd name="T29" fmla="*/ 26 h 881"/>
                  <a:gd name="T30" fmla="*/ 61 w 986"/>
                  <a:gd name="T31" fmla="*/ 30 h 881"/>
                  <a:gd name="T32" fmla="*/ 60 w 986"/>
                  <a:gd name="T33" fmla="*/ 35 h 881"/>
                  <a:gd name="T34" fmla="*/ 59 w 986"/>
                  <a:gd name="T35" fmla="*/ 40 h 881"/>
                  <a:gd name="T36" fmla="*/ 58 w 986"/>
                  <a:gd name="T37" fmla="*/ 44 h 881"/>
                  <a:gd name="T38" fmla="*/ 55 w 986"/>
                  <a:gd name="T39" fmla="*/ 47 h 881"/>
                  <a:gd name="T40" fmla="*/ 49 w 986"/>
                  <a:gd name="T41" fmla="*/ 49 h 881"/>
                  <a:gd name="T42" fmla="*/ 44 w 986"/>
                  <a:gd name="T43" fmla="*/ 51 h 881"/>
                  <a:gd name="T44" fmla="*/ 38 w 986"/>
                  <a:gd name="T45" fmla="*/ 54 h 881"/>
                  <a:gd name="T46" fmla="*/ 33 w 986"/>
                  <a:gd name="T47" fmla="*/ 53 h 881"/>
                  <a:gd name="T48" fmla="*/ 28 w 986"/>
                  <a:gd name="T49" fmla="*/ 51 h 881"/>
                  <a:gd name="T50" fmla="*/ 23 w 986"/>
                  <a:gd name="T51" fmla="*/ 49 h 881"/>
                  <a:gd name="T52" fmla="*/ 19 w 986"/>
                  <a:gd name="T53" fmla="*/ 47 h 881"/>
                  <a:gd name="T54" fmla="*/ 14 w 986"/>
                  <a:gd name="T55" fmla="*/ 44 h 881"/>
                  <a:gd name="T56" fmla="*/ 12 w 986"/>
                  <a:gd name="T57" fmla="*/ 41 h 881"/>
                  <a:gd name="T58" fmla="*/ 8 w 986"/>
                  <a:gd name="T59" fmla="*/ 37 h 881"/>
                  <a:gd name="T60" fmla="*/ 5 w 986"/>
                  <a:gd name="T61" fmla="*/ 34 h 881"/>
                  <a:gd name="T62" fmla="*/ 4 w 986"/>
                  <a:gd name="T63" fmla="*/ 31 h 881"/>
                  <a:gd name="T64" fmla="*/ 2 w 986"/>
                  <a:gd name="T65" fmla="*/ 28 h 881"/>
                  <a:gd name="T66" fmla="*/ 2 w 986"/>
                  <a:gd name="T67" fmla="*/ 24 h 881"/>
                  <a:gd name="T68" fmla="*/ 1 w 986"/>
                  <a:gd name="T69" fmla="*/ 22 h 881"/>
                  <a:gd name="T70" fmla="*/ 1 w 986"/>
                  <a:gd name="T71" fmla="*/ 20 h 881"/>
                  <a:gd name="T72" fmla="*/ 4 w 986"/>
                  <a:gd name="T73" fmla="*/ 17 h 881"/>
                  <a:gd name="T74" fmla="*/ 6 w 986"/>
                  <a:gd name="T75" fmla="*/ 16 h 881"/>
                  <a:gd name="T76" fmla="*/ 8 w 986"/>
                  <a:gd name="T77" fmla="*/ 14 h 881"/>
                  <a:gd name="T78" fmla="*/ 9 w 986"/>
                  <a:gd name="T79" fmla="*/ 11 h 881"/>
                  <a:gd name="T80" fmla="*/ 11 w 986"/>
                  <a:gd name="T81" fmla="*/ 9 h 881"/>
                  <a:gd name="T82" fmla="*/ 12 w 986"/>
                  <a:gd name="T83" fmla="*/ 6 h 881"/>
                  <a:gd name="T84" fmla="*/ 13 w 986"/>
                  <a:gd name="T85" fmla="*/ 4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6" h="881">
                    <a:moveTo>
                      <a:pt x="221" y="50"/>
                    </a:moveTo>
                    <a:lnTo>
                      <a:pt x="221" y="43"/>
                    </a:lnTo>
                    <a:lnTo>
                      <a:pt x="228" y="36"/>
                    </a:lnTo>
                    <a:lnTo>
                      <a:pt x="228" y="25"/>
                    </a:lnTo>
                    <a:lnTo>
                      <a:pt x="239" y="18"/>
                    </a:lnTo>
                    <a:lnTo>
                      <a:pt x="239" y="7"/>
                    </a:lnTo>
                    <a:lnTo>
                      <a:pt x="246" y="0"/>
                    </a:lnTo>
                    <a:lnTo>
                      <a:pt x="282" y="7"/>
                    </a:lnTo>
                    <a:lnTo>
                      <a:pt x="320" y="25"/>
                    </a:lnTo>
                    <a:lnTo>
                      <a:pt x="363" y="36"/>
                    </a:lnTo>
                    <a:lnTo>
                      <a:pt x="396" y="43"/>
                    </a:lnTo>
                    <a:lnTo>
                      <a:pt x="442" y="50"/>
                    </a:lnTo>
                    <a:lnTo>
                      <a:pt x="475" y="61"/>
                    </a:lnTo>
                    <a:lnTo>
                      <a:pt x="519" y="68"/>
                    </a:lnTo>
                    <a:lnTo>
                      <a:pt x="556" y="86"/>
                    </a:lnTo>
                    <a:lnTo>
                      <a:pt x="592" y="104"/>
                    </a:lnTo>
                    <a:lnTo>
                      <a:pt x="635" y="122"/>
                    </a:lnTo>
                    <a:lnTo>
                      <a:pt x="671" y="148"/>
                    </a:lnTo>
                    <a:lnTo>
                      <a:pt x="708" y="167"/>
                    </a:lnTo>
                    <a:lnTo>
                      <a:pt x="740" y="191"/>
                    </a:lnTo>
                    <a:lnTo>
                      <a:pt x="783" y="210"/>
                    </a:lnTo>
                    <a:lnTo>
                      <a:pt x="820" y="228"/>
                    </a:lnTo>
                    <a:lnTo>
                      <a:pt x="856" y="254"/>
                    </a:lnTo>
                    <a:lnTo>
                      <a:pt x="874" y="272"/>
                    </a:lnTo>
                    <a:lnTo>
                      <a:pt x="892" y="300"/>
                    </a:lnTo>
                    <a:lnTo>
                      <a:pt x="907" y="326"/>
                    </a:lnTo>
                    <a:lnTo>
                      <a:pt x="925" y="351"/>
                    </a:lnTo>
                    <a:lnTo>
                      <a:pt x="943" y="376"/>
                    </a:lnTo>
                    <a:lnTo>
                      <a:pt x="955" y="406"/>
                    </a:lnTo>
                    <a:lnTo>
                      <a:pt x="973" y="424"/>
                    </a:lnTo>
                    <a:lnTo>
                      <a:pt x="986" y="449"/>
                    </a:lnTo>
                    <a:lnTo>
                      <a:pt x="980" y="485"/>
                    </a:lnTo>
                    <a:lnTo>
                      <a:pt x="973" y="518"/>
                    </a:lnTo>
                    <a:lnTo>
                      <a:pt x="961" y="566"/>
                    </a:lnTo>
                    <a:lnTo>
                      <a:pt x="955" y="598"/>
                    </a:lnTo>
                    <a:lnTo>
                      <a:pt x="943" y="635"/>
                    </a:lnTo>
                    <a:lnTo>
                      <a:pt x="937" y="671"/>
                    </a:lnTo>
                    <a:lnTo>
                      <a:pt x="925" y="703"/>
                    </a:lnTo>
                    <a:lnTo>
                      <a:pt x="918" y="739"/>
                    </a:lnTo>
                    <a:lnTo>
                      <a:pt x="874" y="757"/>
                    </a:lnTo>
                    <a:lnTo>
                      <a:pt x="831" y="775"/>
                    </a:lnTo>
                    <a:lnTo>
                      <a:pt x="783" y="794"/>
                    </a:lnTo>
                    <a:lnTo>
                      <a:pt x="740" y="812"/>
                    </a:lnTo>
                    <a:lnTo>
                      <a:pt x="696" y="826"/>
                    </a:lnTo>
                    <a:lnTo>
                      <a:pt x="653" y="845"/>
                    </a:lnTo>
                    <a:lnTo>
                      <a:pt x="610" y="863"/>
                    </a:lnTo>
                    <a:lnTo>
                      <a:pt x="566" y="881"/>
                    </a:lnTo>
                    <a:lnTo>
                      <a:pt x="519" y="856"/>
                    </a:lnTo>
                    <a:lnTo>
                      <a:pt x="486" y="838"/>
                    </a:lnTo>
                    <a:lnTo>
                      <a:pt x="450" y="820"/>
                    </a:lnTo>
                    <a:lnTo>
                      <a:pt x="406" y="801"/>
                    </a:lnTo>
                    <a:lnTo>
                      <a:pt x="370" y="783"/>
                    </a:lnTo>
                    <a:lnTo>
                      <a:pt x="333" y="765"/>
                    </a:lnTo>
                    <a:lnTo>
                      <a:pt x="302" y="750"/>
                    </a:lnTo>
                    <a:lnTo>
                      <a:pt x="257" y="721"/>
                    </a:lnTo>
                    <a:lnTo>
                      <a:pt x="228" y="703"/>
                    </a:lnTo>
                    <a:lnTo>
                      <a:pt x="210" y="678"/>
                    </a:lnTo>
                    <a:lnTo>
                      <a:pt x="185" y="653"/>
                    </a:lnTo>
                    <a:lnTo>
                      <a:pt x="160" y="627"/>
                    </a:lnTo>
                    <a:lnTo>
                      <a:pt x="130" y="598"/>
                    </a:lnTo>
                    <a:lnTo>
                      <a:pt x="106" y="572"/>
                    </a:lnTo>
                    <a:lnTo>
                      <a:pt x="79" y="547"/>
                    </a:lnTo>
                    <a:lnTo>
                      <a:pt x="54" y="518"/>
                    </a:lnTo>
                    <a:lnTo>
                      <a:pt x="54" y="493"/>
                    </a:lnTo>
                    <a:lnTo>
                      <a:pt x="43" y="467"/>
                    </a:lnTo>
                    <a:lnTo>
                      <a:pt x="36" y="449"/>
                    </a:lnTo>
                    <a:lnTo>
                      <a:pt x="25" y="424"/>
                    </a:lnTo>
                    <a:lnTo>
                      <a:pt x="25" y="394"/>
                    </a:lnTo>
                    <a:lnTo>
                      <a:pt x="18" y="376"/>
                    </a:lnTo>
                    <a:lnTo>
                      <a:pt x="7" y="351"/>
                    </a:lnTo>
                    <a:lnTo>
                      <a:pt x="0" y="326"/>
                    </a:lnTo>
                    <a:lnTo>
                      <a:pt x="18" y="315"/>
                    </a:lnTo>
                    <a:lnTo>
                      <a:pt x="36" y="300"/>
                    </a:lnTo>
                    <a:lnTo>
                      <a:pt x="54" y="282"/>
                    </a:lnTo>
                    <a:lnTo>
                      <a:pt x="69" y="264"/>
                    </a:lnTo>
                    <a:lnTo>
                      <a:pt x="87" y="254"/>
                    </a:lnTo>
                    <a:lnTo>
                      <a:pt x="106" y="239"/>
                    </a:lnTo>
                    <a:lnTo>
                      <a:pt x="124" y="221"/>
                    </a:lnTo>
                    <a:lnTo>
                      <a:pt x="142" y="203"/>
                    </a:lnTo>
                    <a:lnTo>
                      <a:pt x="149" y="185"/>
                    </a:lnTo>
                    <a:lnTo>
                      <a:pt x="160" y="167"/>
                    </a:lnTo>
                    <a:lnTo>
                      <a:pt x="167" y="148"/>
                    </a:lnTo>
                    <a:lnTo>
                      <a:pt x="178" y="130"/>
                    </a:lnTo>
                    <a:lnTo>
                      <a:pt x="192" y="104"/>
                    </a:lnTo>
                    <a:lnTo>
                      <a:pt x="203" y="86"/>
                    </a:lnTo>
                    <a:lnTo>
                      <a:pt x="210" y="68"/>
                    </a:lnTo>
                    <a:lnTo>
                      <a:pt x="221" y="5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0" name="Freeform 821"/>
              <p:cNvSpPr>
                <a:spLocks/>
              </p:cNvSpPr>
              <p:nvPr/>
            </p:nvSpPr>
            <p:spPr bwMode="auto">
              <a:xfrm>
                <a:off x="3872" y="1764"/>
                <a:ext cx="220" cy="194"/>
              </a:xfrm>
              <a:custGeom>
                <a:avLst/>
                <a:gdLst>
                  <a:gd name="T0" fmla="*/ 12 w 882"/>
                  <a:gd name="T1" fmla="*/ 2 h 776"/>
                  <a:gd name="T2" fmla="*/ 13 w 882"/>
                  <a:gd name="T3" fmla="*/ 2 h 776"/>
                  <a:gd name="T4" fmla="*/ 13 w 882"/>
                  <a:gd name="T5" fmla="*/ 1 h 776"/>
                  <a:gd name="T6" fmla="*/ 15 w 882"/>
                  <a:gd name="T7" fmla="*/ 1 h 776"/>
                  <a:gd name="T8" fmla="*/ 20 w 882"/>
                  <a:gd name="T9" fmla="*/ 2 h 776"/>
                  <a:gd name="T10" fmla="*/ 24 w 882"/>
                  <a:gd name="T11" fmla="*/ 3 h 776"/>
                  <a:gd name="T12" fmla="*/ 28 w 882"/>
                  <a:gd name="T13" fmla="*/ 4 h 776"/>
                  <a:gd name="T14" fmla="*/ 33 w 882"/>
                  <a:gd name="T15" fmla="*/ 6 h 776"/>
                  <a:gd name="T16" fmla="*/ 37 w 882"/>
                  <a:gd name="T17" fmla="*/ 8 h 776"/>
                  <a:gd name="T18" fmla="*/ 41 w 882"/>
                  <a:gd name="T19" fmla="*/ 11 h 776"/>
                  <a:gd name="T20" fmla="*/ 45 w 882"/>
                  <a:gd name="T21" fmla="*/ 13 h 776"/>
                  <a:gd name="T22" fmla="*/ 48 w 882"/>
                  <a:gd name="T23" fmla="*/ 16 h 776"/>
                  <a:gd name="T24" fmla="*/ 50 w 882"/>
                  <a:gd name="T25" fmla="*/ 18 h 776"/>
                  <a:gd name="T26" fmla="*/ 52 w 882"/>
                  <a:gd name="T27" fmla="*/ 21 h 776"/>
                  <a:gd name="T28" fmla="*/ 54 w 882"/>
                  <a:gd name="T29" fmla="*/ 24 h 776"/>
                  <a:gd name="T30" fmla="*/ 54 w 882"/>
                  <a:gd name="T31" fmla="*/ 27 h 776"/>
                  <a:gd name="T32" fmla="*/ 53 w 882"/>
                  <a:gd name="T33" fmla="*/ 31 h 776"/>
                  <a:gd name="T34" fmla="*/ 52 w 882"/>
                  <a:gd name="T35" fmla="*/ 35 h 776"/>
                  <a:gd name="T36" fmla="*/ 51 w 882"/>
                  <a:gd name="T37" fmla="*/ 39 h 776"/>
                  <a:gd name="T38" fmla="*/ 48 w 882"/>
                  <a:gd name="T39" fmla="*/ 42 h 776"/>
                  <a:gd name="T40" fmla="*/ 43 w 882"/>
                  <a:gd name="T41" fmla="*/ 44 h 776"/>
                  <a:gd name="T42" fmla="*/ 38 w 882"/>
                  <a:gd name="T43" fmla="*/ 46 h 776"/>
                  <a:gd name="T44" fmla="*/ 33 w 882"/>
                  <a:gd name="T45" fmla="*/ 47 h 776"/>
                  <a:gd name="T46" fmla="*/ 29 w 882"/>
                  <a:gd name="T47" fmla="*/ 47 h 776"/>
                  <a:gd name="T48" fmla="*/ 25 w 882"/>
                  <a:gd name="T49" fmla="*/ 45 h 776"/>
                  <a:gd name="T50" fmla="*/ 20 w 882"/>
                  <a:gd name="T51" fmla="*/ 44 h 776"/>
                  <a:gd name="T52" fmla="*/ 16 w 882"/>
                  <a:gd name="T53" fmla="*/ 41 h 776"/>
                  <a:gd name="T54" fmla="*/ 13 w 882"/>
                  <a:gd name="T55" fmla="*/ 39 h 776"/>
                  <a:gd name="T56" fmla="*/ 10 w 882"/>
                  <a:gd name="T57" fmla="*/ 36 h 776"/>
                  <a:gd name="T58" fmla="*/ 7 w 882"/>
                  <a:gd name="T59" fmla="*/ 33 h 776"/>
                  <a:gd name="T60" fmla="*/ 4 w 882"/>
                  <a:gd name="T61" fmla="*/ 30 h 776"/>
                  <a:gd name="T62" fmla="*/ 3 w 882"/>
                  <a:gd name="T63" fmla="*/ 28 h 776"/>
                  <a:gd name="T64" fmla="*/ 1 w 882"/>
                  <a:gd name="T65" fmla="*/ 25 h 776"/>
                  <a:gd name="T66" fmla="*/ 1 w 882"/>
                  <a:gd name="T67" fmla="*/ 22 h 776"/>
                  <a:gd name="T68" fmla="*/ 0 w 882"/>
                  <a:gd name="T69" fmla="*/ 19 h 776"/>
                  <a:gd name="T70" fmla="*/ 1 w 882"/>
                  <a:gd name="T71" fmla="*/ 17 h 776"/>
                  <a:gd name="T72" fmla="*/ 3 w 882"/>
                  <a:gd name="T73" fmla="*/ 16 h 776"/>
                  <a:gd name="T74" fmla="*/ 5 w 882"/>
                  <a:gd name="T75" fmla="*/ 14 h 776"/>
                  <a:gd name="T76" fmla="*/ 6 w 882"/>
                  <a:gd name="T77" fmla="*/ 12 h 776"/>
                  <a:gd name="T78" fmla="*/ 8 w 882"/>
                  <a:gd name="T79" fmla="*/ 11 h 776"/>
                  <a:gd name="T80" fmla="*/ 9 w 882"/>
                  <a:gd name="T81" fmla="*/ 8 h 776"/>
                  <a:gd name="T82" fmla="*/ 10 w 882"/>
                  <a:gd name="T83" fmla="*/ 6 h 776"/>
                  <a:gd name="T84" fmla="*/ 11 w 882"/>
                  <a:gd name="T85" fmla="*/ 4 h 7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2" h="776">
                    <a:moveTo>
                      <a:pt x="192" y="43"/>
                    </a:moveTo>
                    <a:lnTo>
                      <a:pt x="192" y="32"/>
                    </a:lnTo>
                    <a:lnTo>
                      <a:pt x="203" y="32"/>
                    </a:lnTo>
                    <a:lnTo>
                      <a:pt x="203" y="25"/>
                    </a:lnTo>
                    <a:lnTo>
                      <a:pt x="203" y="18"/>
                    </a:lnTo>
                    <a:lnTo>
                      <a:pt x="210" y="7"/>
                    </a:lnTo>
                    <a:lnTo>
                      <a:pt x="210" y="0"/>
                    </a:lnTo>
                    <a:lnTo>
                      <a:pt x="246" y="7"/>
                    </a:lnTo>
                    <a:lnTo>
                      <a:pt x="284" y="18"/>
                    </a:lnTo>
                    <a:lnTo>
                      <a:pt x="315" y="25"/>
                    </a:lnTo>
                    <a:lnTo>
                      <a:pt x="352" y="32"/>
                    </a:lnTo>
                    <a:lnTo>
                      <a:pt x="388" y="43"/>
                    </a:lnTo>
                    <a:lnTo>
                      <a:pt x="424" y="50"/>
                    </a:lnTo>
                    <a:lnTo>
                      <a:pt x="457" y="61"/>
                    </a:lnTo>
                    <a:lnTo>
                      <a:pt x="493" y="68"/>
                    </a:lnTo>
                    <a:lnTo>
                      <a:pt x="530" y="86"/>
                    </a:lnTo>
                    <a:lnTo>
                      <a:pt x="556" y="104"/>
                    </a:lnTo>
                    <a:lnTo>
                      <a:pt x="592" y="130"/>
                    </a:lnTo>
                    <a:lnTo>
                      <a:pt x="628" y="149"/>
                    </a:lnTo>
                    <a:lnTo>
                      <a:pt x="660" y="167"/>
                    </a:lnTo>
                    <a:lnTo>
                      <a:pt x="696" y="185"/>
                    </a:lnTo>
                    <a:lnTo>
                      <a:pt x="722" y="203"/>
                    </a:lnTo>
                    <a:lnTo>
                      <a:pt x="759" y="221"/>
                    </a:lnTo>
                    <a:lnTo>
                      <a:pt x="777" y="246"/>
                    </a:lnTo>
                    <a:lnTo>
                      <a:pt x="795" y="264"/>
                    </a:lnTo>
                    <a:lnTo>
                      <a:pt x="802" y="290"/>
                    </a:lnTo>
                    <a:lnTo>
                      <a:pt x="820" y="308"/>
                    </a:lnTo>
                    <a:lnTo>
                      <a:pt x="838" y="333"/>
                    </a:lnTo>
                    <a:lnTo>
                      <a:pt x="846" y="351"/>
                    </a:lnTo>
                    <a:lnTo>
                      <a:pt x="864" y="376"/>
                    </a:lnTo>
                    <a:lnTo>
                      <a:pt x="882" y="395"/>
                    </a:lnTo>
                    <a:lnTo>
                      <a:pt x="874" y="431"/>
                    </a:lnTo>
                    <a:lnTo>
                      <a:pt x="864" y="457"/>
                    </a:lnTo>
                    <a:lnTo>
                      <a:pt x="856" y="493"/>
                    </a:lnTo>
                    <a:lnTo>
                      <a:pt x="846" y="529"/>
                    </a:lnTo>
                    <a:lnTo>
                      <a:pt x="838" y="554"/>
                    </a:lnTo>
                    <a:lnTo>
                      <a:pt x="828" y="591"/>
                    </a:lnTo>
                    <a:lnTo>
                      <a:pt x="820" y="624"/>
                    </a:lnTo>
                    <a:lnTo>
                      <a:pt x="813" y="653"/>
                    </a:lnTo>
                    <a:lnTo>
                      <a:pt x="777" y="671"/>
                    </a:lnTo>
                    <a:lnTo>
                      <a:pt x="733" y="685"/>
                    </a:lnTo>
                    <a:lnTo>
                      <a:pt x="696" y="696"/>
                    </a:lnTo>
                    <a:lnTo>
                      <a:pt x="653" y="714"/>
                    </a:lnTo>
                    <a:lnTo>
                      <a:pt x="617" y="732"/>
                    </a:lnTo>
                    <a:lnTo>
                      <a:pt x="574" y="747"/>
                    </a:lnTo>
                    <a:lnTo>
                      <a:pt x="538" y="757"/>
                    </a:lnTo>
                    <a:lnTo>
                      <a:pt x="493" y="776"/>
                    </a:lnTo>
                    <a:lnTo>
                      <a:pt x="468" y="757"/>
                    </a:lnTo>
                    <a:lnTo>
                      <a:pt x="432" y="739"/>
                    </a:lnTo>
                    <a:lnTo>
                      <a:pt x="396" y="721"/>
                    </a:lnTo>
                    <a:lnTo>
                      <a:pt x="363" y="714"/>
                    </a:lnTo>
                    <a:lnTo>
                      <a:pt x="327" y="696"/>
                    </a:lnTo>
                    <a:lnTo>
                      <a:pt x="290" y="678"/>
                    </a:lnTo>
                    <a:lnTo>
                      <a:pt x="264" y="660"/>
                    </a:lnTo>
                    <a:lnTo>
                      <a:pt x="228" y="642"/>
                    </a:lnTo>
                    <a:lnTo>
                      <a:pt x="203" y="617"/>
                    </a:lnTo>
                    <a:lnTo>
                      <a:pt x="185" y="599"/>
                    </a:lnTo>
                    <a:lnTo>
                      <a:pt x="160" y="573"/>
                    </a:lnTo>
                    <a:lnTo>
                      <a:pt x="142" y="548"/>
                    </a:lnTo>
                    <a:lnTo>
                      <a:pt x="112" y="529"/>
                    </a:lnTo>
                    <a:lnTo>
                      <a:pt x="98" y="500"/>
                    </a:lnTo>
                    <a:lnTo>
                      <a:pt x="69" y="485"/>
                    </a:lnTo>
                    <a:lnTo>
                      <a:pt x="51" y="457"/>
                    </a:lnTo>
                    <a:lnTo>
                      <a:pt x="43" y="439"/>
                    </a:lnTo>
                    <a:lnTo>
                      <a:pt x="36" y="413"/>
                    </a:lnTo>
                    <a:lnTo>
                      <a:pt x="25" y="395"/>
                    </a:lnTo>
                    <a:lnTo>
                      <a:pt x="25" y="370"/>
                    </a:lnTo>
                    <a:lnTo>
                      <a:pt x="18" y="351"/>
                    </a:lnTo>
                    <a:lnTo>
                      <a:pt x="7" y="333"/>
                    </a:lnTo>
                    <a:lnTo>
                      <a:pt x="7" y="308"/>
                    </a:lnTo>
                    <a:lnTo>
                      <a:pt x="0" y="290"/>
                    </a:lnTo>
                    <a:lnTo>
                      <a:pt x="18" y="272"/>
                    </a:lnTo>
                    <a:lnTo>
                      <a:pt x="25" y="264"/>
                    </a:lnTo>
                    <a:lnTo>
                      <a:pt x="43" y="246"/>
                    </a:lnTo>
                    <a:lnTo>
                      <a:pt x="61" y="236"/>
                    </a:lnTo>
                    <a:lnTo>
                      <a:pt x="80" y="221"/>
                    </a:lnTo>
                    <a:lnTo>
                      <a:pt x="88" y="210"/>
                    </a:lnTo>
                    <a:lnTo>
                      <a:pt x="106" y="192"/>
                    </a:lnTo>
                    <a:lnTo>
                      <a:pt x="124" y="173"/>
                    </a:lnTo>
                    <a:lnTo>
                      <a:pt x="131" y="167"/>
                    </a:lnTo>
                    <a:lnTo>
                      <a:pt x="142" y="149"/>
                    </a:lnTo>
                    <a:lnTo>
                      <a:pt x="149" y="130"/>
                    </a:lnTo>
                    <a:lnTo>
                      <a:pt x="160" y="112"/>
                    </a:lnTo>
                    <a:lnTo>
                      <a:pt x="167" y="98"/>
                    </a:lnTo>
                    <a:lnTo>
                      <a:pt x="174" y="79"/>
                    </a:lnTo>
                    <a:lnTo>
                      <a:pt x="185" y="61"/>
                    </a:lnTo>
                    <a:lnTo>
                      <a:pt x="192" y="4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1" name="Freeform 822"/>
              <p:cNvSpPr>
                <a:spLocks/>
              </p:cNvSpPr>
              <p:nvPr/>
            </p:nvSpPr>
            <p:spPr bwMode="auto">
              <a:xfrm>
                <a:off x="3876" y="1766"/>
                <a:ext cx="192" cy="172"/>
              </a:xfrm>
              <a:custGeom>
                <a:avLst/>
                <a:gdLst>
                  <a:gd name="T0" fmla="*/ 11 w 766"/>
                  <a:gd name="T1" fmla="*/ 2 h 689"/>
                  <a:gd name="T2" fmla="*/ 11 w 766"/>
                  <a:gd name="T3" fmla="*/ 1 h 689"/>
                  <a:gd name="T4" fmla="*/ 12 w 766"/>
                  <a:gd name="T5" fmla="*/ 1 h 689"/>
                  <a:gd name="T6" fmla="*/ 12 w 766"/>
                  <a:gd name="T7" fmla="*/ 0 h 689"/>
                  <a:gd name="T8" fmla="*/ 16 w 766"/>
                  <a:gd name="T9" fmla="*/ 1 h 689"/>
                  <a:gd name="T10" fmla="*/ 19 w 766"/>
                  <a:gd name="T11" fmla="*/ 2 h 689"/>
                  <a:gd name="T12" fmla="*/ 23 w 766"/>
                  <a:gd name="T13" fmla="*/ 3 h 689"/>
                  <a:gd name="T14" fmla="*/ 27 w 766"/>
                  <a:gd name="T15" fmla="*/ 4 h 689"/>
                  <a:gd name="T16" fmla="*/ 30 w 766"/>
                  <a:gd name="T17" fmla="*/ 6 h 689"/>
                  <a:gd name="T18" fmla="*/ 34 w 766"/>
                  <a:gd name="T19" fmla="*/ 8 h 689"/>
                  <a:gd name="T20" fmla="*/ 38 w 766"/>
                  <a:gd name="T21" fmla="*/ 10 h 689"/>
                  <a:gd name="T22" fmla="*/ 41 w 766"/>
                  <a:gd name="T23" fmla="*/ 13 h 689"/>
                  <a:gd name="T24" fmla="*/ 43 w 766"/>
                  <a:gd name="T25" fmla="*/ 15 h 689"/>
                  <a:gd name="T26" fmla="*/ 45 w 766"/>
                  <a:gd name="T27" fmla="*/ 17 h 689"/>
                  <a:gd name="T28" fmla="*/ 47 w 766"/>
                  <a:gd name="T29" fmla="*/ 20 h 689"/>
                  <a:gd name="T30" fmla="*/ 48 w 766"/>
                  <a:gd name="T31" fmla="*/ 22 h 689"/>
                  <a:gd name="T32" fmla="*/ 47 w 766"/>
                  <a:gd name="T33" fmla="*/ 25 h 689"/>
                  <a:gd name="T34" fmla="*/ 47 w 766"/>
                  <a:gd name="T35" fmla="*/ 29 h 689"/>
                  <a:gd name="T36" fmla="*/ 45 w 766"/>
                  <a:gd name="T37" fmla="*/ 32 h 689"/>
                  <a:gd name="T38" fmla="*/ 45 w 766"/>
                  <a:gd name="T39" fmla="*/ 36 h 689"/>
                  <a:gd name="T40" fmla="*/ 40 w 766"/>
                  <a:gd name="T41" fmla="*/ 38 h 689"/>
                  <a:gd name="T42" fmla="*/ 36 w 766"/>
                  <a:gd name="T43" fmla="*/ 40 h 689"/>
                  <a:gd name="T44" fmla="*/ 32 w 766"/>
                  <a:gd name="T45" fmla="*/ 41 h 689"/>
                  <a:gd name="T46" fmla="*/ 27 w 766"/>
                  <a:gd name="T47" fmla="*/ 43 h 689"/>
                  <a:gd name="T48" fmla="*/ 23 w 766"/>
                  <a:gd name="T49" fmla="*/ 41 h 689"/>
                  <a:gd name="T50" fmla="*/ 20 w 766"/>
                  <a:gd name="T51" fmla="*/ 39 h 689"/>
                  <a:gd name="T52" fmla="*/ 16 w 766"/>
                  <a:gd name="T53" fmla="*/ 37 h 689"/>
                  <a:gd name="T54" fmla="*/ 12 w 766"/>
                  <a:gd name="T55" fmla="*/ 35 h 689"/>
                  <a:gd name="T56" fmla="*/ 10 w 766"/>
                  <a:gd name="T57" fmla="*/ 33 h 689"/>
                  <a:gd name="T58" fmla="*/ 8 w 766"/>
                  <a:gd name="T59" fmla="*/ 30 h 689"/>
                  <a:gd name="T60" fmla="*/ 5 w 766"/>
                  <a:gd name="T61" fmla="*/ 28 h 689"/>
                  <a:gd name="T62" fmla="*/ 3 w 766"/>
                  <a:gd name="T63" fmla="*/ 25 h 689"/>
                  <a:gd name="T64" fmla="*/ 2 w 766"/>
                  <a:gd name="T65" fmla="*/ 23 h 689"/>
                  <a:gd name="T66" fmla="*/ 1 w 766"/>
                  <a:gd name="T67" fmla="*/ 21 h 689"/>
                  <a:gd name="T68" fmla="*/ 1 w 766"/>
                  <a:gd name="T69" fmla="*/ 18 h 689"/>
                  <a:gd name="T70" fmla="*/ 0 w 766"/>
                  <a:gd name="T71" fmla="*/ 16 h 689"/>
                  <a:gd name="T72" fmla="*/ 2 w 766"/>
                  <a:gd name="T73" fmla="*/ 15 h 689"/>
                  <a:gd name="T74" fmla="*/ 3 w 766"/>
                  <a:gd name="T75" fmla="*/ 13 h 689"/>
                  <a:gd name="T76" fmla="*/ 5 w 766"/>
                  <a:gd name="T77" fmla="*/ 11 h 689"/>
                  <a:gd name="T78" fmla="*/ 7 w 766"/>
                  <a:gd name="T79" fmla="*/ 10 h 689"/>
                  <a:gd name="T80" fmla="*/ 8 w 766"/>
                  <a:gd name="T81" fmla="*/ 8 h 689"/>
                  <a:gd name="T82" fmla="*/ 8 w 766"/>
                  <a:gd name="T83" fmla="*/ 6 h 689"/>
                  <a:gd name="T84" fmla="*/ 9 w 766"/>
                  <a:gd name="T85" fmla="*/ 4 h 689"/>
                  <a:gd name="T86" fmla="*/ 11 w 766"/>
                  <a:gd name="T87" fmla="*/ 3 h 68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66" h="689">
                    <a:moveTo>
                      <a:pt x="167" y="43"/>
                    </a:moveTo>
                    <a:lnTo>
                      <a:pt x="167" y="36"/>
                    </a:lnTo>
                    <a:lnTo>
                      <a:pt x="174" y="36"/>
                    </a:lnTo>
                    <a:lnTo>
                      <a:pt x="174" y="25"/>
                    </a:lnTo>
                    <a:lnTo>
                      <a:pt x="174" y="18"/>
                    </a:lnTo>
                    <a:lnTo>
                      <a:pt x="185" y="18"/>
                    </a:lnTo>
                    <a:lnTo>
                      <a:pt x="185" y="11"/>
                    </a:lnTo>
                    <a:lnTo>
                      <a:pt x="185" y="0"/>
                    </a:lnTo>
                    <a:lnTo>
                      <a:pt x="221" y="11"/>
                    </a:lnTo>
                    <a:lnTo>
                      <a:pt x="246" y="18"/>
                    </a:lnTo>
                    <a:lnTo>
                      <a:pt x="272" y="25"/>
                    </a:lnTo>
                    <a:lnTo>
                      <a:pt x="309" y="36"/>
                    </a:lnTo>
                    <a:lnTo>
                      <a:pt x="334" y="43"/>
                    </a:lnTo>
                    <a:lnTo>
                      <a:pt x="370" y="54"/>
                    </a:lnTo>
                    <a:lnTo>
                      <a:pt x="396" y="61"/>
                    </a:lnTo>
                    <a:lnTo>
                      <a:pt x="432" y="72"/>
                    </a:lnTo>
                    <a:lnTo>
                      <a:pt x="457" y="91"/>
                    </a:lnTo>
                    <a:lnTo>
                      <a:pt x="483" y="97"/>
                    </a:lnTo>
                    <a:lnTo>
                      <a:pt x="520" y="115"/>
                    </a:lnTo>
                    <a:lnTo>
                      <a:pt x="548" y="134"/>
                    </a:lnTo>
                    <a:lnTo>
                      <a:pt x="574" y="152"/>
                    </a:lnTo>
                    <a:lnTo>
                      <a:pt x="610" y="166"/>
                    </a:lnTo>
                    <a:lnTo>
                      <a:pt x="635" y="185"/>
                    </a:lnTo>
                    <a:lnTo>
                      <a:pt x="660" y="203"/>
                    </a:lnTo>
                    <a:lnTo>
                      <a:pt x="678" y="221"/>
                    </a:lnTo>
                    <a:lnTo>
                      <a:pt x="686" y="239"/>
                    </a:lnTo>
                    <a:lnTo>
                      <a:pt x="704" y="257"/>
                    </a:lnTo>
                    <a:lnTo>
                      <a:pt x="715" y="275"/>
                    </a:lnTo>
                    <a:lnTo>
                      <a:pt x="733" y="301"/>
                    </a:lnTo>
                    <a:lnTo>
                      <a:pt x="741" y="320"/>
                    </a:lnTo>
                    <a:lnTo>
                      <a:pt x="747" y="338"/>
                    </a:lnTo>
                    <a:lnTo>
                      <a:pt x="766" y="351"/>
                    </a:lnTo>
                    <a:lnTo>
                      <a:pt x="759" y="381"/>
                    </a:lnTo>
                    <a:lnTo>
                      <a:pt x="747" y="406"/>
                    </a:lnTo>
                    <a:lnTo>
                      <a:pt x="747" y="442"/>
                    </a:lnTo>
                    <a:lnTo>
                      <a:pt x="741" y="468"/>
                    </a:lnTo>
                    <a:lnTo>
                      <a:pt x="733" y="493"/>
                    </a:lnTo>
                    <a:lnTo>
                      <a:pt x="723" y="522"/>
                    </a:lnTo>
                    <a:lnTo>
                      <a:pt x="715" y="547"/>
                    </a:lnTo>
                    <a:lnTo>
                      <a:pt x="715" y="584"/>
                    </a:lnTo>
                    <a:lnTo>
                      <a:pt x="678" y="592"/>
                    </a:lnTo>
                    <a:lnTo>
                      <a:pt x="642" y="610"/>
                    </a:lnTo>
                    <a:lnTo>
                      <a:pt x="610" y="617"/>
                    </a:lnTo>
                    <a:lnTo>
                      <a:pt x="574" y="635"/>
                    </a:lnTo>
                    <a:lnTo>
                      <a:pt x="538" y="646"/>
                    </a:lnTo>
                    <a:lnTo>
                      <a:pt x="501" y="664"/>
                    </a:lnTo>
                    <a:lnTo>
                      <a:pt x="469" y="671"/>
                    </a:lnTo>
                    <a:lnTo>
                      <a:pt x="432" y="689"/>
                    </a:lnTo>
                    <a:lnTo>
                      <a:pt x="406" y="671"/>
                    </a:lnTo>
                    <a:lnTo>
                      <a:pt x="370" y="653"/>
                    </a:lnTo>
                    <a:lnTo>
                      <a:pt x="345" y="646"/>
                    </a:lnTo>
                    <a:lnTo>
                      <a:pt x="316" y="628"/>
                    </a:lnTo>
                    <a:lnTo>
                      <a:pt x="284" y="610"/>
                    </a:lnTo>
                    <a:lnTo>
                      <a:pt x="254" y="602"/>
                    </a:lnTo>
                    <a:lnTo>
                      <a:pt x="228" y="584"/>
                    </a:lnTo>
                    <a:lnTo>
                      <a:pt x="192" y="566"/>
                    </a:lnTo>
                    <a:lnTo>
                      <a:pt x="174" y="547"/>
                    </a:lnTo>
                    <a:lnTo>
                      <a:pt x="156" y="529"/>
                    </a:lnTo>
                    <a:lnTo>
                      <a:pt x="142" y="511"/>
                    </a:lnTo>
                    <a:lnTo>
                      <a:pt x="124" y="486"/>
                    </a:lnTo>
                    <a:lnTo>
                      <a:pt x="94" y="468"/>
                    </a:lnTo>
                    <a:lnTo>
                      <a:pt x="80" y="450"/>
                    </a:lnTo>
                    <a:lnTo>
                      <a:pt x="62" y="424"/>
                    </a:lnTo>
                    <a:lnTo>
                      <a:pt x="43" y="406"/>
                    </a:lnTo>
                    <a:lnTo>
                      <a:pt x="33" y="388"/>
                    </a:lnTo>
                    <a:lnTo>
                      <a:pt x="25" y="369"/>
                    </a:lnTo>
                    <a:lnTo>
                      <a:pt x="25" y="351"/>
                    </a:lnTo>
                    <a:lnTo>
                      <a:pt x="18" y="338"/>
                    </a:lnTo>
                    <a:lnTo>
                      <a:pt x="18" y="320"/>
                    </a:lnTo>
                    <a:lnTo>
                      <a:pt x="7" y="290"/>
                    </a:lnTo>
                    <a:lnTo>
                      <a:pt x="0" y="275"/>
                    </a:lnTo>
                    <a:lnTo>
                      <a:pt x="0" y="257"/>
                    </a:lnTo>
                    <a:lnTo>
                      <a:pt x="7" y="247"/>
                    </a:lnTo>
                    <a:lnTo>
                      <a:pt x="25" y="239"/>
                    </a:lnTo>
                    <a:lnTo>
                      <a:pt x="33" y="221"/>
                    </a:lnTo>
                    <a:lnTo>
                      <a:pt x="51" y="214"/>
                    </a:lnTo>
                    <a:lnTo>
                      <a:pt x="62" y="203"/>
                    </a:lnTo>
                    <a:lnTo>
                      <a:pt x="80" y="185"/>
                    </a:lnTo>
                    <a:lnTo>
                      <a:pt x="88" y="178"/>
                    </a:lnTo>
                    <a:lnTo>
                      <a:pt x="106" y="160"/>
                    </a:lnTo>
                    <a:lnTo>
                      <a:pt x="113" y="152"/>
                    </a:lnTo>
                    <a:lnTo>
                      <a:pt x="124" y="134"/>
                    </a:lnTo>
                    <a:lnTo>
                      <a:pt x="131" y="115"/>
                    </a:lnTo>
                    <a:lnTo>
                      <a:pt x="131" y="105"/>
                    </a:lnTo>
                    <a:lnTo>
                      <a:pt x="142" y="91"/>
                    </a:lnTo>
                    <a:lnTo>
                      <a:pt x="149" y="72"/>
                    </a:lnTo>
                    <a:lnTo>
                      <a:pt x="156" y="54"/>
                    </a:lnTo>
                    <a:lnTo>
                      <a:pt x="167" y="43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2" name="Freeform 823"/>
              <p:cNvSpPr>
                <a:spLocks/>
              </p:cNvSpPr>
              <p:nvPr/>
            </p:nvSpPr>
            <p:spPr bwMode="auto">
              <a:xfrm>
                <a:off x="3881" y="1770"/>
                <a:ext cx="163" cy="146"/>
              </a:xfrm>
              <a:custGeom>
                <a:avLst/>
                <a:gdLst>
                  <a:gd name="T0" fmla="*/ 8 w 654"/>
                  <a:gd name="T1" fmla="*/ 2 h 584"/>
                  <a:gd name="T2" fmla="*/ 9 w 654"/>
                  <a:gd name="T3" fmla="*/ 1 h 584"/>
                  <a:gd name="T4" fmla="*/ 10 w 654"/>
                  <a:gd name="T5" fmla="*/ 0 h 584"/>
                  <a:gd name="T6" fmla="*/ 13 w 654"/>
                  <a:gd name="T7" fmla="*/ 1 h 584"/>
                  <a:gd name="T8" fmla="*/ 16 w 654"/>
                  <a:gd name="T9" fmla="*/ 2 h 584"/>
                  <a:gd name="T10" fmla="*/ 20 w 654"/>
                  <a:gd name="T11" fmla="*/ 3 h 584"/>
                  <a:gd name="T12" fmla="*/ 22 w 654"/>
                  <a:gd name="T13" fmla="*/ 4 h 584"/>
                  <a:gd name="T14" fmla="*/ 26 w 654"/>
                  <a:gd name="T15" fmla="*/ 5 h 584"/>
                  <a:gd name="T16" fmla="*/ 29 w 654"/>
                  <a:gd name="T17" fmla="*/ 7 h 584"/>
                  <a:gd name="T18" fmla="*/ 32 w 654"/>
                  <a:gd name="T19" fmla="*/ 9 h 584"/>
                  <a:gd name="T20" fmla="*/ 35 w 654"/>
                  <a:gd name="T21" fmla="*/ 11 h 584"/>
                  <a:gd name="T22" fmla="*/ 37 w 654"/>
                  <a:gd name="T23" fmla="*/ 13 h 584"/>
                  <a:gd name="T24" fmla="*/ 38 w 654"/>
                  <a:gd name="T25" fmla="*/ 15 h 584"/>
                  <a:gd name="T26" fmla="*/ 39 w 654"/>
                  <a:gd name="T27" fmla="*/ 17 h 584"/>
                  <a:gd name="T28" fmla="*/ 41 w 654"/>
                  <a:gd name="T29" fmla="*/ 19 h 584"/>
                  <a:gd name="T30" fmla="*/ 40 w 654"/>
                  <a:gd name="T31" fmla="*/ 22 h 584"/>
                  <a:gd name="T32" fmla="*/ 39 w 654"/>
                  <a:gd name="T33" fmla="*/ 25 h 584"/>
                  <a:gd name="T34" fmla="*/ 38 w 654"/>
                  <a:gd name="T35" fmla="*/ 28 h 584"/>
                  <a:gd name="T36" fmla="*/ 38 w 654"/>
                  <a:gd name="T37" fmla="*/ 31 h 584"/>
                  <a:gd name="T38" fmla="*/ 34 w 654"/>
                  <a:gd name="T39" fmla="*/ 32 h 584"/>
                  <a:gd name="T40" fmla="*/ 30 w 654"/>
                  <a:gd name="T41" fmla="*/ 34 h 584"/>
                  <a:gd name="T42" fmla="*/ 27 w 654"/>
                  <a:gd name="T43" fmla="*/ 36 h 584"/>
                  <a:gd name="T44" fmla="*/ 23 w 654"/>
                  <a:gd name="T45" fmla="*/ 37 h 584"/>
                  <a:gd name="T46" fmla="*/ 20 w 654"/>
                  <a:gd name="T47" fmla="*/ 35 h 584"/>
                  <a:gd name="T48" fmla="*/ 16 w 654"/>
                  <a:gd name="T49" fmla="*/ 34 h 584"/>
                  <a:gd name="T50" fmla="*/ 13 w 654"/>
                  <a:gd name="T51" fmla="*/ 32 h 584"/>
                  <a:gd name="T52" fmla="*/ 10 w 654"/>
                  <a:gd name="T53" fmla="*/ 31 h 584"/>
                  <a:gd name="T54" fmla="*/ 8 w 654"/>
                  <a:gd name="T55" fmla="*/ 28 h 584"/>
                  <a:gd name="T56" fmla="*/ 6 w 654"/>
                  <a:gd name="T57" fmla="*/ 26 h 584"/>
                  <a:gd name="T58" fmla="*/ 4 w 654"/>
                  <a:gd name="T59" fmla="*/ 24 h 584"/>
                  <a:gd name="T60" fmla="*/ 2 w 654"/>
                  <a:gd name="T61" fmla="*/ 22 h 584"/>
                  <a:gd name="T62" fmla="*/ 1 w 654"/>
                  <a:gd name="T63" fmla="*/ 20 h 584"/>
                  <a:gd name="T64" fmla="*/ 1 w 654"/>
                  <a:gd name="T65" fmla="*/ 18 h 584"/>
                  <a:gd name="T66" fmla="*/ 0 w 654"/>
                  <a:gd name="T67" fmla="*/ 16 h 584"/>
                  <a:gd name="T68" fmla="*/ 0 w 654"/>
                  <a:gd name="T69" fmla="*/ 14 h 584"/>
                  <a:gd name="T70" fmla="*/ 1 w 654"/>
                  <a:gd name="T71" fmla="*/ 12 h 584"/>
                  <a:gd name="T72" fmla="*/ 3 w 654"/>
                  <a:gd name="T73" fmla="*/ 11 h 584"/>
                  <a:gd name="T74" fmla="*/ 4 w 654"/>
                  <a:gd name="T75" fmla="*/ 10 h 584"/>
                  <a:gd name="T76" fmla="*/ 5 w 654"/>
                  <a:gd name="T77" fmla="*/ 9 h 584"/>
                  <a:gd name="T78" fmla="*/ 6 w 654"/>
                  <a:gd name="T79" fmla="*/ 7 h 584"/>
                  <a:gd name="T80" fmla="*/ 7 w 654"/>
                  <a:gd name="T81" fmla="*/ 6 h 584"/>
                  <a:gd name="T82" fmla="*/ 8 w 654"/>
                  <a:gd name="T83" fmla="*/ 4 h 584"/>
                  <a:gd name="T84" fmla="*/ 8 w 654"/>
                  <a:gd name="T85" fmla="*/ 2 h 58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54" h="584">
                    <a:moveTo>
                      <a:pt x="138" y="36"/>
                    </a:moveTo>
                    <a:lnTo>
                      <a:pt x="138" y="25"/>
                    </a:lnTo>
                    <a:lnTo>
                      <a:pt x="149" y="25"/>
                    </a:lnTo>
                    <a:lnTo>
                      <a:pt x="149" y="18"/>
                    </a:lnTo>
                    <a:lnTo>
                      <a:pt x="149" y="7"/>
                    </a:lnTo>
                    <a:lnTo>
                      <a:pt x="156" y="0"/>
                    </a:lnTo>
                    <a:lnTo>
                      <a:pt x="185" y="7"/>
                    </a:lnTo>
                    <a:lnTo>
                      <a:pt x="210" y="18"/>
                    </a:lnTo>
                    <a:lnTo>
                      <a:pt x="236" y="18"/>
                    </a:lnTo>
                    <a:lnTo>
                      <a:pt x="266" y="25"/>
                    </a:lnTo>
                    <a:lnTo>
                      <a:pt x="291" y="36"/>
                    </a:lnTo>
                    <a:lnTo>
                      <a:pt x="316" y="43"/>
                    </a:lnTo>
                    <a:lnTo>
                      <a:pt x="342" y="43"/>
                    </a:lnTo>
                    <a:lnTo>
                      <a:pt x="360" y="54"/>
                    </a:lnTo>
                    <a:lnTo>
                      <a:pt x="388" y="73"/>
                    </a:lnTo>
                    <a:lnTo>
                      <a:pt x="414" y="79"/>
                    </a:lnTo>
                    <a:lnTo>
                      <a:pt x="439" y="97"/>
                    </a:lnTo>
                    <a:lnTo>
                      <a:pt x="465" y="116"/>
                    </a:lnTo>
                    <a:lnTo>
                      <a:pt x="494" y="124"/>
                    </a:lnTo>
                    <a:lnTo>
                      <a:pt x="520" y="142"/>
                    </a:lnTo>
                    <a:lnTo>
                      <a:pt x="538" y="148"/>
                    </a:lnTo>
                    <a:lnTo>
                      <a:pt x="563" y="167"/>
                    </a:lnTo>
                    <a:lnTo>
                      <a:pt x="581" y="185"/>
                    </a:lnTo>
                    <a:lnTo>
                      <a:pt x="592" y="203"/>
                    </a:lnTo>
                    <a:lnTo>
                      <a:pt x="599" y="221"/>
                    </a:lnTo>
                    <a:lnTo>
                      <a:pt x="606" y="239"/>
                    </a:lnTo>
                    <a:lnTo>
                      <a:pt x="624" y="247"/>
                    </a:lnTo>
                    <a:lnTo>
                      <a:pt x="635" y="265"/>
                    </a:lnTo>
                    <a:lnTo>
                      <a:pt x="642" y="283"/>
                    </a:lnTo>
                    <a:lnTo>
                      <a:pt x="654" y="302"/>
                    </a:lnTo>
                    <a:lnTo>
                      <a:pt x="654" y="326"/>
                    </a:lnTo>
                    <a:lnTo>
                      <a:pt x="642" y="351"/>
                    </a:lnTo>
                    <a:lnTo>
                      <a:pt x="635" y="370"/>
                    </a:lnTo>
                    <a:lnTo>
                      <a:pt x="635" y="396"/>
                    </a:lnTo>
                    <a:lnTo>
                      <a:pt x="624" y="424"/>
                    </a:lnTo>
                    <a:lnTo>
                      <a:pt x="617" y="442"/>
                    </a:lnTo>
                    <a:lnTo>
                      <a:pt x="617" y="468"/>
                    </a:lnTo>
                    <a:lnTo>
                      <a:pt x="606" y="493"/>
                    </a:lnTo>
                    <a:lnTo>
                      <a:pt x="581" y="504"/>
                    </a:lnTo>
                    <a:lnTo>
                      <a:pt x="545" y="511"/>
                    </a:lnTo>
                    <a:lnTo>
                      <a:pt x="520" y="529"/>
                    </a:lnTo>
                    <a:lnTo>
                      <a:pt x="483" y="537"/>
                    </a:lnTo>
                    <a:lnTo>
                      <a:pt x="457" y="548"/>
                    </a:lnTo>
                    <a:lnTo>
                      <a:pt x="432" y="566"/>
                    </a:lnTo>
                    <a:lnTo>
                      <a:pt x="396" y="574"/>
                    </a:lnTo>
                    <a:lnTo>
                      <a:pt x="370" y="584"/>
                    </a:lnTo>
                    <a:lnTo>
                      <a:pt x="342" y="574"/>
                    </a:lnTo>
                    <a:lnTo>
                      <a:pt x="316" y="555"/>
                    </a:lnTo>
                    <a:lnTo>
                      <a:pt x="291" y="548"/>
                    </a:lnTo>
                    <a:lnTo>
                      <a:pt x="266" y="537"/>
                    </a:lnTo>
                    <a:lnTo>
                      <a:pt x="248" y="523"/>
                    </a:lnTo>
                    <a:lnTo>
                      <a:pt x="218" y="511"/>
                    </a:lnTo>
                    <a:lnTo>
                      <a:pt x="192" y="493"/>
                    </a:lnTo>
                    <a:lnTo>
                      <a:pt x="167" y="486"/>
                    </a:lnTo>
                    <a:lnTo>
                      <a:pt x="149" y="468"/>
                    </a:lnTo>
                    <a:lnTo>
                      <a:pt x="131" y="450"/>
                    </a:lnTo>
                    <a:lnTo>
                      <a:pt x="113" y="432"/>
                    </a:lnTo>
                    <a:lnTo>
                      <a:pt x="95" y="414"/>
                    </a:lnTo>
                    <a:lnTo>
                      <a:pt x="76" y="396"/>
                    </a:lnTo>
                    <a:lnTo>
                      <a:pt x="70" y="381"/>
                    </a:lnTo>
                    <a:lnTo>
                      <a:pt x="52" y="363"/>
                    </a:lnTo>
                    <a:lnTo>
                      <a:pt x="33" y="345"/>
                    </a:lnTo>
                    <a:lnTo>
                      <a:pt x="25" y="326"/>
                    </a:lnTo>
                    <a:lnTo>
                      <a:pt x="25" y="320"/>
                    </a:lnTo>
                    <a:lnTo>
                      <a:pt x="15" y="302"/>
                    </a:lnTo>
                    <a:lnTo>
                      <a:pt x="15" y="283"/>
                    </a:lnTo>
                    <a:lnTo>
                      <a:pt x="7" y="265"/>
                    </a:lnTo>
                    <a:lnTo>
                      <a:pt x="7" y="247"/>
                    </a:lnTo>
                    <a:lnTo>
                      <a:pt x="0" y="239"/>
                    </a:lnTo>
                    <a:lnTo>
                      <a:pt x="0" y="221"/>
                    </a:lnTo>
                    <a:lnTo>
                      <a:pt x="7" y="211"/>
                    </a:lnTo>
                    <a:lnTo>
                      <a:pt x="15" y="196"/>
                    </a:lnTo>
                    <a:lnTo>
                      <a:pt x="33" y="185"/>
                    </a:lnTo>
                    <a:lnTo>
                      <a:pt x="44" y="178"/>
                    </a:lnTo>
                    <a:lnTo>
                      <a:pt x="52" y="167"/>
                    </a:lnTo>
                    <a:lnTo>
                      <a:pt x="62" y="160"/>
                    </a:lnTo>
                    <a:lnTo>
                      <a:pt x="76" y="148"/>
                    </a:lnTo>
                    <a:lnTo>
                      <a:pt x="88" y="142"/>
                    </a:lnTo>
                    <a:lnTo>
                      <a:pt x="95" y="124"/>
                    </a:lnTo>
                    <a:lnTo>
                      <a:pt x="106" y="116"/>
                    </a:lnTo>
                    <a:lnTo>
                      <a:pt x="106" y="97"/>
                    </a:lnTo>
                    <a:lnTo>
                      <a:pt x="113" y="87"/>
                    </a:lnTo>
                    <a:lnTo>
                      <a:pt x="124" y="73"/>
                    </a:lnTo>
                    <a:lnTo>
                      <a:pt x="131" y="61"/>
                    </a:lnTo>
                    <a:lnTo>
                      <a:pt x="131" y="43"/>
                    </a:lnTo>
                    <a:lnTo>
                      <a:pt x="138" y="3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3" name="Freeform 824"/>
              <p:cNvSpPr>
                <a:spLocks/>
              </p:cNvSpPr>
              <p:nvPr/>
            </p:nvSpPr>
            <p:spPr bwMode="auto">
              <a:xfrm>
                <a:off x="3883" y="1775"/>
                <a:ext cx="138" cy="122"/>
              </a:xfrm>
              <a:custGeom>
                <a:avLst/>
                <a:gdLst>
                  <a:gd name="T0" fmla="*/ 8 w 556"/>
                  <a:gd name="T1" fmla="*/ 1 h 486"/>
                  <a:gd name="T2" fmla="*/ 8 w 556"/>
                  <a:gd name="T3" fmla="*/ 1 h 486"/>
                  <a:gd name="T4" fmla="*/ 9 w 556"/>
                  <a:gd name="T5" fmla="*/ 0 h 486"/>
                  <a:gd name="T6" fmla="*/ 11 w 556"/>
                  <a:gd name="T7" fmla="*/ 1 h 486"/>
                  <a:gd name="T8" fmla="*/ 14 w 556"/>
                  <a:gd name="T9" fmla="*/ 1 h 486"/>
                  <a:gd name="T10" fmla="*/ 16 w 556"/>
                  <a:gd name="T11" fmla="*/ 2 h 486"/>
                  <a:gd name="T12" fmla="*/ 19 w 556"/>
                  <a:gd name="T13" fmla="*/ 3 h 486"/>
                  <a:gd name="T14" fmla="*/ 22 w 556"/>
                  <a:gd name="T15" fmla="*/ 4 h 486"/>
                  <a:gd name="T16" fmla="*/ 24 w 556"/>
                  <a:gd name="T17" fmla="*/ 6 h 486"/>
                  <a:gd name="T18" fmla="*/ 27 w 556"/>
                  <a:gd name="T19" fmla="*/ 7 h 486"/>
                  <a:gd name="T20" fmla="*/ 29 w 556"/>
                  <a:gd name="T21" fmla="*/ 8 h 486"/>
                  <a:gd name="T22" fmla="*/ 31 w 556"/>
                  <a:gd name="T23" fmla="*/ 11 h 486"/>
                  <a:gd name="T24" fmla="*/ 32 w 556"/>
                  <a:gd name="T25" fmla="*/ 12 h 486"/>
                  <a:gd name="T26" fmla="*/ 33 w 556"/>
                  <a:gd name="T27" fmla="*/ 14 h 486"/>
                  <a:gd name="T28" fmla="*/ 34 w 556"/>
                  <a:gd name="T29" fmla="*/ 16 h 486"/>
                  <a:gd name="T30" fmla="*/ 34 w 556"/>
                  <a:gd name="T31" fmla="*/ 18 h 486"/>
                  <a:gd name="T32" fmla="*/ 33 w 556"/>
                  <a:gd name="T33" fmla="*/ 21 h 486"/>
                  <a:gd name="T34" fmla="*/ 32 w 556"/>
                  <a:gd name="T35" fmla="*/ 23 h 486"/>
                  <a:gd name="T36" fmla="*/ 32 w 556"/>
                  <a:gd name="T37" fmla="*/ 26 h 486"/>
                  <a:gd name="T38" fmla="*/ 29 w 556"/>
                  <a:gd name="T39" fmla="*/ 27 h 486"/>
                  <a:gd name="T40" fmla="*/ 26 w 556"/>
                  <a:gd name="T41" fmla="*/ 28 h 486"/>
                  <a:gd name="T42" fmla="*/ 22 w 556"/>
                  <a:gd name="T43" fmla="*/ 29 h 486"/>
                  <a:gd name="T44" fmla="*/ 20 w 556"/>
                  <a:gd name="T45" fmla="*/ 31 h 486"/>
                  <a:gd name="T46" fmla="*/ 17 w 556"/>
                  <a:gd name="T47" fmla="*/ 29 h 486"/>
                  <a:gd name="T48" fmla="*/ 14 w 556"/>
                  <a:gd name="T49" fmla="*/ 28 h 486"/>
                  <a:gd name="T50" fmla="*/ 11 w 556"/>
                  <a:gd name="T51" fmla="*/ 27 h 486"/>
                  <a:gd name="T52" fmla="*/ 9 w 556"/>
                  <a:gd name="T53" fmla="*/ 25 h 486"/>
                  <a:gd name="T54" fmla="*/ 7 w 556"/>
                  <a:gd name="T55" fmla="*/ 23 h 486"/>
                  <a:gd name="T56" fmla="*/ 5 w 556"/>
                  <a:gd name="T57" fmla="*/ 22 h 486"/>
                  <a:gd name="T58" fmla="*/ 4 w 556"/>
                  <a:gd name="T59" fmla="*/ 19 h 486"/>
                  <a:gd name="T60" fmla="*/ 2 w 556"/>
                  <a:gd name="T61" fmla="*/ 18 h 486"/>
                  <a:gd name="T62" fmla="*/ 1 w 556"/>
                  <a:gd name="T63" fmla="*/ 16 h 486"/>
                  <a:gd name="T64" fmla="*/ 1 w 556"/>
                  <a:gd name="T65" fmla="*/ 14 h 486"/>
                  <a:gd name="T66" fmla="*/ 0 w 556"/>
                  <a:gd name="T67" fmla="*/ 13 h 486"/>
                  <a:gd name="T68" fmla="*/ 0 w 556"/>
                  <a:gd name="T69" fmla="*/ 11 h 486"/>
                  <a:gd name="T70" fmla="*/ 1 w 556"/>
                  <a:gd name="T71" fmla="*/ 10 h 486"/>
                  <a:gd name="T72" fmla="*/ 3 w 556"/>
                  <a:gd name="T73" fmla="*/ 9 h 486"/>
                  <a:gd name="T74" fmla="*/ 4 w 556"/>
                  <a:gd name="T75" fmla="*/ 8 h 486"/>
                  <a:gd name="T76" fmla="*/ 5 w 556"/>
                  <a:gd name="T77" fmla="*/ 7 h 486"/>
                  <a:gd name="T78" fmla="*/ 5 w 556"/>
                  <a:gd name="T79" fmla="*/ 6 h 486"/>
                  <a:gd name="T80" fmla="*/ 6 w 556"/>
                  <a:gd name="T81" fmla="*/ 4 h 486"/>
                  <a:gd name="T82" fmla="*/ 7 w 556"/>
                  <a:gd name="T83" fmla="*/ 3 h 486"/>
                  <a:gd name="T84" fmla="*/ 8 w 556"/>
                  <a:gd name="T85" fmla="*/ 2 h 4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486">
                    <a:moveTo>
                      <a:pt x="124" y="25"/>
                    </a:moveTo>
                    <a:lnTo>
                      <a:pt x="124" y="18"/>
                    </a:lnTo>
                    <a:lnTo>
                      <a:pt x="131" y="18"/>
                    </a:lnTo>
                    <a:lnTo>
                      <a:pt x="131" y="7"/>
                    </a:lnTo>
                    <a:lnTo>
                      <a:pt x="131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85" y="7"/>
                    </a:lnTo>
                    <a:lnTo>
                      <a:pt x="203" y="18"/>
                    </a:lnTo>
                    <a:lnTo>
                      <a:pt x="221" y="18"/>
                    </a:lnTo>
                    <a:lnTo>
                      <a:pt x="247" y="25"/>
                    </a:lnTo>
                    <a:lnTo>
                      <a:pt x="266" y="36"/>
                    </a:lnTo>
                    <a:lnTo>
                      <a:pt x="291" y="36"/>
                    </a:lnTo>
                    <a:lnTo>
                      <a:pt x="309" y="43"/>
                    </a:lnTo>
                    <a:lnTo>
                      <a:pt x="335" y="55"/>
                    </a:lnTo>
                    <a:lnTo>
                      <a:pt x="353" y="61"/>
                    </a:lnTo>
                    <a:lnTo>
                      <a:pt x="371" y="79"/>
                    </a:lnTo>
                    <a:lnTo>
                      <a:pt x="396" y="87"/>
                    </a:lnTo>
                    <a:lnTo>
                      <a:pt x="414" y="98"/>
                    </a:lnTo>
                    <a:lnTo>
                      <a:pt x="444" y="116"/>
                    </a:lnTo>
                    <a:lnTo>
                      <a:pt x="458" y="124"/>
                    </a:lnTo>
                    <a:lnTo>
                      <a:pt x="476" y="130"/>
                    </a:lnTo>
                    <a:lnTo>
                      <a:pt x="487" y="149"/>
                    </a:lnTo>
                    <a:lnTo>
                      <a:pt x="495" y="167"/>
                    </a:lnTo>
                    <a:lnTo>
                      <a:pt x="505" y="178"/>
                    </a:lnTo>
                    <a:lnTo>
                      <a:pt x="513" y="193"/>
                    </a:lnTo>
                    <a:lnTo>
                      <a:pt x="531" y="203"/>
                    </a:lnTo>
                    <a:lnTo>
                      <a:pt x="538" y="221"/>
                    </a:lnTo>
                    <a:lnTo>
                      <a:pt x="549" y="229"/>
                    </a:lnTo>
                    <a:lnTo>
                      <a:pt x="556" y="247"/>
                    </a:lnTo>
                    <a:lnTo>
                      <a:pt x="549" y="265"/>
                    </a:lnTo>
                    <a:lnTo>
                      <a:pt x="549" y="290"/>
                    </a:lnTo>
                    <a:lnTo>
                      <a:pt x="538" y="308"/>
                    </a:lnTo>
                    <a:lnTo>
                      <a:pt x="531" y="327"/>
                    </a:lnTo>
                    <a:lnTo>
                      <a:pt x="531" y="345"/>
                    </a:lnTo>
                    <a:lnTo>
                      <a:pt x="523" y="370"/>
                    </a:lnTo>
                    <a:lnTo>
                      <a:pt x="523" y="388"/>
                    </a:lnTo>
                    <a:lnTo>
                      <a:pt x="513" y="406"/>
                    </a:lnTo>
                    <a:lnTo>
                      <a:pt x="487" y="414"/>
                    </a:lnTo>
                    <a:lnTo>
                      <a:pt x="469" y="424"/>
                    </a:lnTo>
                    <a:lnTo>
                      <a:pt x="444" y="432"/>
                    </a:lnTo>
                    <a:lnTo>
                      <a:pt x="414" y="442"/>
                    </a:lnTo>
                    <a:lnTo>
                      <a:pt x="389" y="457"/>
                    </a:lnTo>
                    <a:lnTo>
                      <a:pt x="363" y="468"/>
                    </a:lnTo>
                    <a:lnTo>
                      <a:pt x="335" y="475"/>
                    </a:lnTo>
                    <a:lnTo>
                      <a:pt x="320" y="486"/>
                    </a:lnTo>
                    <a:lnTo>
                      <a:pt x="291" y="475"/>
                    </a:lnTo>
                    <a:lnTo>
                      <a:pt x="272" y="457"/>
                    </a:lnTo>
                    <a:lnTo>
                      <a:pt x="247" y="450"/>
                    </a:lnTo>
                    <a:lnTo>
                      <a:pt x="229" y="442"/>
                    </a:lnTo>
                    <a:lnTo>
                      <a:pt x="211" y="432"/>
                    </a:lnTo>
                    <a:lnTo>
                      <a:pt x="185" y="424"/>
                    </a:lnTo>
                    <a:lnTo>
                      <a:pt x="167" y="414"/>
                    </a:lnTo>
                    <a:lnTo>
                      <a:pt x="149" y="396"/>
                    </a:lnTo>
                    <a:lnTo>
                      <a:pt x="131" y="388"/>
                    </a:lnTo>
                    <a:lnTo>
                      <a:pt x="117" y="370"/>
                    </a:lnTo>
                    <a:lnTo>
                      <a:pt x="106" y="352"/>
                    </a:lnTo>
                    <a:lnTo>
                      <a:pt x="88" y="345"/>
                    </a:lnTo>
                    <a:lnTo>
                      <a:pt x="81" y="327"/>
                    </a:lnTo>
                    <a:lnTo>
                      <a:pt x="63" y="308"/>
                    </a:lnTo>
                    <a:lnTo>
                      <a:pt x="45" y="302"/>
                    </a:lnTo>
                    <a:lnTo>
                      <a:pt x="37" y="284"/>
                    </a:lnTo>
                    <a:lnTo>
                      <a:pt x="26" y="272"/>
                    </a:lnTo>
                    <a:lnTo>
                      <a:pt x="26" y="254"/>
                    </a:lnTo>
                    <a:lnTo>
                      <a:pt x="26" y="247"/>
                    </a:lnTo>
                    <a:lnTo>
                      <a:pt x="18" y="229"/>
                    </a:lnTo>
                    <a:lnTo>
                      <a:pt x="18" y="221"/>
                    </a:lnTo>
                    <a:lnTo>
                      <a:pt x="8" y="203"/>
                    </a:lnTo>
                    <a:lnTo>
                      <a:pt x="8" y="193"/>
                    </a:lnTo>
                    <a:lnTo>
                      <a:pt x="0" y="178"/>
                    </a:lnTo>
                    <a:lnTo>
                      <a:pt x="18" y="167"/>
                    </a:lnTo>
                    <a:lnTo>
                      <a:pt x="26" y="160"/>
                    </a:lnTo>
                    <a:lnTo>
                      <a:pt x="37" y="149"/>
                    </a:lnTo>
                    <a:lnTo>
                      <a:pt x="45" y="142"/>
                    </a:lnTo>
                    <a:lnTo>
                      <a:pt x="55" y="130"/>
                    </a:lnTo>
                    <a:lnTo>
                      <a:pt x="63" y="124"/>
                    </a:lnTo>
                    <a:lnTo>
                      <a:pt x="69" y="116"/>
                    </a:lnTo>
                    <a:lnTo>
                      <a:pt x="81" y="116"/>
                    </a:lnTo>
                    <a:lnTo>
                      <a:pt x="88" y="98"/>
                    </a:lnTo>
                    <a:lnTo>
                      <a:pt x="88" y="87"/>
                    </a:lnTo>
                    <a:lnTo>
                      <a:pt x="99" y="79"/>
                    </a:lnTo>
                    <a:lnTo>
                      <a:pt x="106" y="69"/>
                    </a:lnTo>
                    <a:lnTo>
                      <a:pt x="106" y="55"/>
                    </a:lnTo>
                    <a:lnTo>
                      <a:pt x="117" y="43"/>
                    </a:lnTo>
                    <a:lnTo>
                      <a:pt x="124" y="36"/>
                    </a:lnTo>
                    <a:lnTo>
                      <a:pt x="124" y="25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4" name="Freeform 825"/>
              <p:cNvSpPr>
                <a:spLocks/>
              </p:cNvSpPr>
              <p:nvPr/>
            </p:nvSpPr>
            <p:spPr bwMode="auto">
              <a:xfrm>
                <a:off x="3887" y="1777"/>
                <a:ext cx="110" cy="97"/>
              </a:xfrm>
              <a:custGeom>
                <a:avLst/>
                <a:gdLst>
                  <a:gd name="T0" fmla="*/ 6 w 440"/>
                  <a:gd name="T1" fmla="*/ 1 h 389"/>
                  <a:gd name="T2" fmla="*/ 7 w 440"/>
                  <a:gd name="T3" fmla="*/ 1 h 389"/>
                  <a:gd name="T4" fmla="*/ 8 w 440"/>
                  <a:gd name="T5" fmla="*/ 1 h 389"/>
                  <a:gd name="T6" fmla="*/ 10 w 440"/>
                  <a:gd name="T7" fmla="*/ 1 h 389"/>
                  <a:gd name="T8" fmla="*/ 12 w 440"/>
                  <a:gd name="T9" fmla="*/ 2 h 389"/>
                  <a:gd name="T10" fmla="*/ 14 w 440"/>
                  <a:gd name="T11" fmla="*/ 2 h 389"/>
                  <a:gd name="T12" fmla="*/ 17 w 440"/>
                  <a:gd name="T13" fmla="*/ 3 h 389"/>
                  <a:gd name="T14" fmla="*/ 19 w 440"/>
                  <a:gd name="T15" fmla="*/ 4 h 389"/>
                  <a:gd name="T16" fmla="*/ 21 w 440"/>
                  <a:gd name="T17" fmla="*/ 6 h 389"/>
                  <a:gd name="T18" fmla="*/ 23 w 440"/>
                  <a:gd name="T19" fmla="*/ 7 h 389"/>
                  <a:gd name="T20" fmla="*/ 24 w 440"/>
                  <a:gd name="T21" fmla="*/ 8 h 389"/>
                  <a:gd name="T22" fmla="*/ 26 w 440"/>
                  <a:gd name="T23" fmla="*/ 9 h 389"/>
                  <a:gd name="T24" fmla="*/ 26 w 440"/>
                  <a:gd name="T25" fmla="*/ 11 h 389"/>
                  <a:gd name="T26" fmla="*/ 27 w 440"/>
                  <a:gd name="T27" fmla="*/ 12 h 389"/>
                  <a:gd name="T28" fmla="*/ 28 w 440"/>
                  <a:gd name="T29" fmla="*/ 14 h 389"/>
                  <a:gd name="T30" fmla="*/ 27 w 440"/>
                  <a:gd name="T31" fmla="*/ 15 h 389"/>
                  <a:gd name="T32" fmla="*/ 27 w 440"/>
                  <a:gd name="T33" fmla="*/ 18 h 389"/>
                  <a:gd name="T34" fmla="*/ 26 w 440"/>
                  <a:gd name="T35" fmla="*/ 20 h 389"/>
                  <a:gd name="T36" fmla="*/ 24 w 440"/>
                  <a:gd name="T37" fmla="*/ 21 h 389"/>
                  <a:gd name="T38" fmla="*/ 22 w 440"/>
                  <a:gd name="T39" fmla="*/ 22 h 389"/>
                  <a:gd name="T40" fmla="*/ 19 w 440"/>
                  <a:gd name="T41" fmla="*/ 23 h 389"/>
                  <a:gd name="T42" fmla="*/ 17 w 440"/>
                  <a:gd name="T43" fmla="*/ 24 h 389"/>
                  <a:gd name="T44" fmla="*/ 14 w 440"/>
                  <a:gd name="T45" fmla="*/ 24 h 389"/>
                  <a:gd name="T46" fmla="*/ 13 w 440"/>
                  <a:gd name="T47" fmla="*/ 23 h 389"/>
                  <a:gd name="T48" fmla="*/ 11 w 440"/>
                  <a:gd name="T49" fmla="*/ 22 h 389"/>
                  <a:gd name="T50" fmla="*/ 8 w 440"/>
                  <a:gd name="T51" fmla="*/ 21 h 389"/>
                  <a:gd name="T52" fmla="*/ 7 w 440"/>
                  <a:gd name="T53" fmla="*/ 19 h 389"/>
                  <a:gd name="T54" fmla="*/ 5 w 440"/>
                  <a:gd name="T55" fmla="*/ 18 h 389"/>
                  <a:gd name="T56" fmla="*/ 4 w 440"/>
                  <a:gd name="T57" fmla="*/ 16 h 389"/>
                  <a:gd name="T58" fmla="*/ 2 w 440"/>
                  <a:gd name="T59" fmla="*/ 15 h 389"/>
                  <a:gd name="T60" fmla="*/ 2 w 440"/>
                  <a:gd name="T61" fmla="*/ 14 h 389"/>
                  <a:gd name="T62" fmla="*/ 1 w 440"/>
                  <a:gd name="T63" fmla="*/ 13 h 389"/>
                  <a:gd name="T64" fmla="*/ 1 w 440"/>
                  <a:gd name="T65" fmla="*/ 11 h 389"/>
                  <a:gd name="T66" fmla="*/ 1 w 440"/>
                  <a:gd name="T67" fmla="*/ 10 h 389"/>
                  <a:gd name="T68" fmla="*/ 1 w 440"/>
                  <a:gd name="T69" fmla="*/ 9 h 389"/>
                  <a:gd name="T70" fmla="*/ 2 w 440"/>
                  <a:gd name="T71" fmla="*/ 8 h 389"/>
                  <a:gd name="T72" fmla="*/ 3 w 440"/>
                  <a:gd name="T73" fmla="*/ 7 h 389"/>
                  <a:gd name="T74" fmla="*/ 3 w 440"/>
                  <a:gd name="T75" fmla="*/ 6 h 389"/>
                  <a:gd name="T76" fmla="*/ 5 w 440"/>
                  <a:gd name="T77" fmla="*/ 6 h 389"/>
                  <a:gd name="T78" fmla="*/ 5 w 440"/>
                  <a:gd name="T79" fmla="*/ 4 h 389"/>
                  <a:gd name="T80" fmla="*/ 6 w 440"/>
                  <a:gd name="T81" fmla="*/ 3 h 389"/>
                  <a:gd name="T82" fmla="*/ 6 w 440"/>
                  <a:gd name="T83" fmla="*/ 2 h 38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0" h="389">
                    <a:moveTo>
                      <a:pt x="99" y="29"/>
                    </a:moveTo>
                    <a:lnTo>
                      <a:pt x="99" y="18"/>
                    </a:lnTo>
                    <a:lnTo>
                      <a:pt x="106" y="18"/>
                    </a:lnTo>
                    <a:lnTo>
                      <a:pt x="106" y="11"/>
                    </a:lnTo>
                    <a:lnTo>
                      <a:pt x="106" y="0"/>
                    </a:lnTo>
                    <a:lnTo>
                      <a:pt x="124" y="11"/>
                    </a:lnTo>
                    <a:lnTo>
                      <a:pt x="142" y="11"/>
                    </a:lnTo>
                    <a:lnTo>
                      <a:pt x="160" y="18"/>
                    </a:lnTo>
                    <a:lnTo>
                      <a:pt x="178" y="18"/>
                    </a:lnTo>
                    <a:lnTo>
                      <a:pt x="193" y="29"/>
                    </a:lnTo>
                    <a:lnTo>
                      <a:pt x="211" y="29"/>
                    </a:lnTo>
                    <a:lnTo>
                      <a:pt x="229" y="36"/>
                    </a:lnTo>
                    <a:lnTo>
                      <a:pt x="248" y="36"/>
                    </a:lnTo>
                    <a:lnTo>
                      <a:pt x="266" y="48"/>
                    </a:lnTo>
                    <a:lnTo>
                      <a:pt x="284" y="62"/>
                    </a:lnTo>
                    <a:lnTo>
                      <a:pt x="302" y="72"/>
                    </a:lnTo>
                    <a:lnTo>
                      <a:pt x="317" y="80"/>
                    </a:lnTo>
                    <a:lnTo>
                      <a:pt x="335" y="91"/>
                    </a:lnTo>
                    <a:lnTo>
                      <a:pt x="353" y="99"/>
                    </a:lnTo>
                    <a:lnTo>
                      <a:pt x="363" y="109"/>
                    </a:lnTo>
                    <a:lnTo>
                      <a:pt x="378" y="117"/>
                    </a:lnTo>
                    <a:lnTo>
                      <a:pt x="389" y="123"/>
                    </a:lnTo>
                    <a:lnTo>
                      <a:pt x="396" y="135"/>
                    </a:lnTo>
                    <a:lnTo>
                      <a:pt x="407" y="153"/>
                    </a:lnTo>
                    <a:lnTo>
                      <a:pt x="414" y="160"/>
                    </a:lnTo>
                    <a:lnTo>
                      <a:pt x="414" y="171"/>
                    </a:lnTo>
                    <a:lnTo>
                      <a:pt x="426" y="178"/>
                    </a:lnTo>
                    <a:lnTo>
                      <a:pt x="432" y="196"/>
                    </a:lnTo>
                    <a:lnTo>
                      <a:pt x="440" y="204"/>
                    </a:lnTo>
                    <a:lnTo>
                      <a:pt x="440" y="222"/>
                    </a:lnTo>
                    <a:lnTo>
                      <a:pt x="432" y="240"/>
                    </a:lnTo>
                    <a:lnTo>
                      <a:pt x="432" y="247"/>
                    </a:lnTo>
                    <a:lnTo>
                      <a:pt x="426" y="265"/>
                    </a:lnTo>
                    <a:lnTo>
                      <a:pt x="426" y="283"/>
                    </a:lnTo>
                    <a:lnTo>
                      <a:pt x="414" y="301"/>
                    </a:lnTo>
                    <a:lnTo>
                      <a:pt x="414" y="320"/>
                    </a:lnTo>
                    <a:lnTo>
                      <a:pt x="407" y="326"/>
                    </a:lnTo>
                    <a:lnTo>
                      <a:pt x="389" y="338"/>
                    </a:lnTo>
                    <a:lnTo>
                      <a:pt x="371" y="345"/>
                    </a:lnTo>
                    <a:lnTo>
                      <a:pt x="353" y="356"/>
                    </a:lnTo>
                    <a:lnTo>
                      <a:pt x="327" y="363"/>
                    </a:lnTo>
                    <a:lnTo>
                      <a:pt x="309" y="371"/>
                    </a:lnTo>
                    <a:lnTo>
                      <a:pt x="291" y="381"/>
                    </a:lnTo>
                    <a:lnTo>
                      <a:pt x="273" y="389"/>
                    </a:lnTo>
                    <a:lnTo>
                      <a:pt x="248" y="389"/>
                    </a:lnTo>
                    <a:lnTo>
                      <a:pt x="229" y="381"/>
                    </a:lnTo>
                    <a:lnTo>
                      <a:pt x="223" y="381"/>
                    </a:lnTo>
                    <a:lnTo>
                      <a:pt x="203" y="371"/>
                    </a:lnTo>
                    <a:lnTo>
                      <a:pt x="185" y="363"/>
                    </a:lnTo>
                    <a:lnTo>
                      <a:pt x="167" y="356"/>
                    </a:lnTo>
                    <a:lnTo>
                      <a:pt x="149" y="345"/>
                    </a:lnTo>
                    <a:lnTo>
                      <a:pt x="131" y="338"/>
                    </a:lnTo>
                    <a:lnTo>
                      <a:pt x="113" y="326"/>
                    </a:lnTo>
                    <a:lnTo>
                      <a:pt x="106" y="308"/>
                    </a:lnTo>
                    <a:lnTo>
                      <a:pt x="99" y="301"/>
                    </a:lnTo>
                    <a:lnTo>
                      <a:pt x="81" y="295"/>
                    </a:lnTo>
                    <a:lnTo>
                      <a:pt x="70" y="283"/>
                    </a:lnTo>
                    <a:lnTo>
                      <a:pt x="63" y="265"/>
                    </a:lnTo>
                    <a:lnTo>
                      <a:pt x="51" y="258"/>
                    </a:lnTo>
                    <a:lnTo>
                      <a:pt x="37" y="247"/>
                    </a:lnTo>
                    <a:lnTo>
                      <a:pt x="27" y="232"/>
                    </a:lnTo>
                    <a:lnTo>
                      <a:pt x="27" y="222"/>
                    </a:lnTo>
                    <a:lnTo>
                      <a:pt x="19" y="214"/>
                    </a:lnTo>
                    <a:lnTo>
                      <a:pt x="19" y="204"/>
                    </a:lnTo>
                    <a:lnTo>
                      <a:pt x="19" y="196"/>
                    </a:lnTo>
                    <a:lnTo>
                      <a:pt x="8" y="178"/>
                    </a:lnTo>
                    <a:lnTo>
                      <a:pt x="8" y="171"/>
                    </a:lnTo>
                    <a:lnTo>
                      <a:pt x="8" y="160"/>
                    </a:lnTo>
                    <a:lnTo>
                      <a:pt x="0" y="153"/>
                    </a:lnTo>
                    <a:lnTo>
                      <a:pt x="8" y="142"/>
                    </a:lnTo>
                    <a:lnTo>
                      <a:pt x="19" y="135"/>
                    </a:lnTo>
                    <a:lnTo>
                      <a:pt x="27" y="123"/>
                    </a:lnTo>
                    <a:lnTo>
                      <a:pt x="37" y="123"/>
                    </a:lnTo>
                    <a:lnTo>
                      <a:pt x="45" y="117"/>
                    </a:lnTo>
                    <a:lnTo>
                      <a:pt x="45" y="109"/>
                    </a:lnTo>
                    <a:lnTo>
                      <a:pt x="51" y="99"/>
                    </a:lnTo>
                    <a:lnTo>
                      <a:pt x="63" y="99"/>
                    </a:lnTo>
                    <a:lnTo>
                      <a:pt x="70" y="91"/>
                    </a:lnTo>
                    <a:lnTo>
                      <a:pt x="70" y="80"/>
                    </a:lnTo>
                    <a:lnTo>
                      <a:pt x="81" y="72"/>
                    </a:lnTo>
                    <a:lnTo>
                      <a:pt x="81" y="62"/>
                    </a:lnTo>
                    <a:lnTo>
                      <a:pt x="88" y="54"/>
                    </a:lnTo>
                    <a:lnTo>
                      <a:pt x="88" y="48"/>
                    </a:lnTo>
                    <a:lnTo>
                      <a:pt x="99" y="36"/>
                    </a:lnTo>
                    <a:lnTo>
                      <a:pt x="99" y="29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5" name="Freeform 826"/>
              <p:cNvSpPr>
                <a:spLocks/>
              </p:cNvSpPr>
              <p:nvPr/>
            </p:nvSpPr>
            <p:spPr bwMode="auto">
              <a:xfrm>
                <a:off x="3892" y="1781"/>
                <a:ext cx="81" cy="73"/>
              </a:xfrm>
              <a:custGeom>
                <a:avLst/>
                <a:gdLst>
                  <a:gd name="T0" fmla="*/ 4 w 326"/>
                  <a:gd name="T1" fmla="*/ 1 h 290"/>
                  <a:gd name="T2" fmla="*/ 5 w 326"/>
                  <a:gd name="T3" fmla="*/ 0 h 290"/>
                  <a:gd name="T4" fmla="*/ 11 w 326"/>
                  <a:gd name="T5" fmla="*/ 2 h 290"/>
                  <a:gd name="T6" fmla="*/ 17 w 326"/>
                  <a:gd name="T7" fmla="*/ 5 h 290"/>
                  <a:gd name="T8" fmla="*/ 20 w 326"/>
                  <a:gd name="T9" fmla="*/ 10 h 290"/>
                  <a:gd name="T10" fmla="*/ 19 w 326"/>
                  <a:gd name="T11" fmla="*/ 16 h 290"/>
                  <a:gd name="T12" fmla="*/ 11 w 326"/>
                  <a:gd name="T13" fmla="*/ 18 h 290"/>
                  <a:gd name="T14" fmla="*/ 5 w 326"/>
                  <a:gd name="T15" fmla="*/ 15 h 290"/>
                  <a:gd name="T16" fmla="*/ 1 w 326"/>
                  <a:gd name="T17" fmla="*/ 11 h 290"/>
                  <a:gd name="T18" fmla="*/ 0 w 326"/>
                  <a:gd name="T19" fmla="*/ 7 h 290"/>
                  <a:gd name="T20" fmla="*/ 3 w 326"/>
                  <a:gd name="T21" fmla="*/ 5 h 290"/>
                  <a:gd name="T22" fmla="*/ 4 w 326"/>
                  <a:gd name="T23" fmla="*/ 1 h 2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6" h="290">
                    <a:moveTo>
                      <a:pt x="69" y="18"/>
                    </a:moveTo>
                    <a:lnTo>
                      <a:pt x="80" y="0"/>
                    </a:lnTo>
                    <a:lnTo>
                      <a:pt x="184" y="30"/>
                    </a:lnTo>
                    <a:lnTo>
                      <a:pt x="283" y="81"/>
                    </a:lnTo>
                    <a:lnTo>
                      <a:pt x="326" y="153"/>
                    </a:lnTo>
                    <a:lnTo>
                      <a:pt x="308" y="247"/>
                    </a:lnTo>
                    <a:lnTo>
                      <a:pt x="184" y="290"/>
                    </a:lnTo>
                    <a:lnTo>
                      <a:pt x="87" y="240"/>
                    </a:lnTo>
                    <a:lnTo>
                      <a:pt x="18" y="168"/>
                    </a:lnTo>
                    <a:lnTo>
                      <a:pt x="0" y="105"/>
                    </a:lnTo>
                    <a:lnTo>
                      <a:pt x="44" y="73"/>
                    </a:lnTo>
                    <a:lnTo>
                      <a:pt x="69" y="1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6" name="Freeform 827"/>
              <p:cNvSpPr>
                <a:spLocks/>
              </p:cNvSpPr>
              <p:nvPr/>
            </p:nvSpPr>
            <p:spPr bwMode="auto">
              <a:xfrm>
                <a:off x="3547" y="1901"/>
                <a:ext cx="239" cy="332"/>
              </a:xfrm>
              <a:custGeom>
                <a:avLst/>
                <a:gdLst>
                  <a:gd name="T0" fmla="*/ 47 w 955"/>
                  <a:gd name="T1" fmla="*/ 3 h 1327"/>
                  <a:gd name="T2" fmla="*/ 51 w 955"/>
                  <a:gd name="T3" fmla="*/ 3 h 1327"/>
                  <a:gd name="T4" fmla="*/ 59 w 955"/>
                  <a:gd name="T5" fmla="*/ 29 h 1327"/>
                  <a:gd name="T6" fmla="*/ 60 w 955"/>
                  <a:gd name="T7" fmla="*/ 57 h 1327"/>
                  <a:gd name="T8" fmla="*/ 52 w 955"/>
                  <a:gd name="T9" fmla="*/ 75 h 1327"/>
                  <a:gd name="T10" fmla="*/ 28 w 955"/>
                  <a:gd name="T11" fmla="*/ 83 h 1327"/>
                  <a:gd name="T12" fmla="*/ 2 w 955"/>
                  <a:gd name="T13" fmla="*/ 64 h 1327"/>
                  <a:gd name="T14" fmla="*/ 0 w 955"/>
                  <a:gd name="T15" fmla="*/ 35 h 1327"/>
                  <a:gd name="T16" fmla="*/ 6 w 955"/>
                  <a:gd name="T17" fmla="*/ 12 h 1327"/>
                  <a:gd name="T18" fmla="*/ 17 w 955"/>
                  <a:gd name="T19" fmla="*/ 0 h 1327"/>
                  <a:gd name="T20" fmla="*/ 32 w 955"/>
                  <a:gd name="T21" fmla="*/ 4 h 1327"/>
                  <a:gd name="T22" fmla="*/ 47 w 955"/>
                  <a:gd name="T23" fmla="*/ 3 h 13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55" h="1327">
                    <a:moveTo>
                      <a:pt x="744" y="51"/>
                    </a:moveTo>
                    <a:lnTo>
                      <a:pt x="813" y="43"/>
                    </a:lnTo>
                    <a:lnTo>
                      <a:pt x="936" y="457"/>
                    </a:lnTo>
                    <a:lnTo>
                      <a:pt x="955" y="913"/>
                    </a:lnTo>
                    <a:lnTo>
                      <a:pt x="824" y="1204"/>
                    </a:lnTo>
                    <a:lnTo>
                      <a:pt x="450" y="1327"/>
                    </a:lnTo>
                    <a:lnTo>
                      <a:pt x="36" y="1022"/>
                    </a:lnTo>
                    <a:lnTo>
                      <a:pt x="0" y="562"/>
                    </a:lnTo>
                    <a:lnTo>
                      <a:pt x="99" y="191"/>
                    </a:lnTo>
                    <a:lnTo>
                      <a:pt x="275" y="0"/>
                    </a:lnTo>
                    <a:lnTo>
                      <a:pt x="511" y="69"/>
                    </a:lnTo>
                    <a:lnTo>
                      <a:pt x="744" y="5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7" name="Freeform 828"/>
              <p:cNvSpPr>
                <a:spLocks/>
              </p:cNvSpPr>
              <p:nvPr/>
            </p:nvSpPr>
            <p:spPr bwMode="auto">
              <a:xfrm>
                <a:off x="3561" y="1901"/>
                <a:ext cx="218" cy="303"/>
              </a:xfrm>
              <a:custGeom>
                <a:avLst/>
                <a:gdLst>
                  <a:gd name="T0" fmla="*/ 43 w 874"/>
                  <a:gd name="T1" fmla="*/ 3 h 1212"/>
                  <a:gd name="T2" fmla="*/ 44 w 874"/>
                  <a:gd name="T3" fmla="*/ 3 h 1212"/>
                  <a:gd name="T4" fmla="*/ 45 w 874"/>
                  <a:gd name="T5" fmla="*/ 3 h 1212"/>
                  <a:gd name="T6" fmla="*/ 46 w 874"/>
                  <a:gd name="T7" fmla="*/ 3 h 1212"/>
                  <a:gd name="T8" fmla="*/ 48 w 874"/>
                  <a:gd name="T9" fmla="*/ 9 h 1212"/>
                  <a:gd name="T10" fmla="*/ 50 w 874"/>
                  <a:gd name="T11" fmla="*/ 14 h 1212"/>
                  <a:gd name="T12" fmla="*/ 52 w 874"/>
                  <a:gd name="T13" fmla="*/ 21 h 1212"/>
                  <a:gd name="T14" fmla="*/ 53 w 874"/>
                  <a:gd name="T15" fmla="*/ 26 h 1212"/>
                  <a:gd name="T16" fmla="*/ 54 w 874"/>
                  <a:gd name="T17" fmla="*/ 33 h 1212"/>
                  <a:gd name="T18" fmla="*/ 54 w 874"/>
                  <a:gd name="T19" fmla="*/ 40 h 1212"/>
                  <a:gd name="T20" fmla="*/ 54 w 874"/>
                  <a:gd name="T21" fmla="*/ 46 h 1212"/>
                  <a:gd name="T22" fmla="*/ 54 w 874"/>
                  <a:gd name="T23" fmla="*/ 53 h 1212"/>
                  <a:gd name="T24" fmla="*/ 53 w 874"/>
                  <a:gd name="T25" fmla="*/ 57 h 1212"/>
                  <a:gd name="T26" fmla="*/ 51 w 874"/>
                  <a:gd name="T27" fmla="*/ 61 h 1212"/>
                  <a:gd name="T28" fmla="*/ 49 w 874"/>
                  <a:gd name="T29" fmla="*/ 65 h 1212"/>
                  <a:gd name="T30" fmla="*/ 47 w 874"/>
                  <a:gd name="T31" fmla="*/ 69 h 1212"/>
                  <a:gd name="T32" fmla="*/ 41 w 874"/>
                  <a:gd name="T33" fmla="*/ 71 h 1212"/>
                  <a:gd name="T34" fmla="*/ 36 w 874"/>
                  <a:gd name="T35" fmla="*/ 73 h 1212"/>
                  <a:gd name="T36" fmla="*/ 31 w 874"/>
                  <a:gd name="T37" fmla="*/ 74 h 1212"/>
                  <a:gd name="T38" fmla="*/ 25 w 874"/>
                  <a:gd name="T39" fmla="*/ 76 h 1212"/>
                  <a:gd name="T40" fmla="*/ 19 w 874"/>
                  <a:gd name="T41" fmla="*/ 72 h 1212"/>
                  <a:gd name="T42" fmla="*/ 14 w 874"/>
                  <a:gd name="T43" fmla="*/ 67 h 1212"/>
                  <a:gd name="T44" fmla="*/ 8 w 874"/>
                  <a:gd name="T45" fmla="*/ 63 h 1212"/>
                  <a:gd name="T46" fmla="*/ 2 w 874"/>
                  <a:gd name="T47" fmla="*/ 58 h 1212"/>
                  <a:gd name="T48" fmla="*/ 1 w 874"/>
                  <a:gd name="T49" fmla="*/ 52 h 1212"/>
                  <a:gd name="T50" fmla="*/ 1 w 874"/>
                  <a:gd name="T51" fmla="*/ 46 h 1212"/>
                  <a:gd name="T52" fmla="*/ 0 w 874"/>
                  <a:gd name="T53" fmla="*/ 39 h 1212"/>
                  <a:gd name="T54" fmla="*/ 0 w 874"/>
                  <a:gd name="T55" fmla="*/ 33 h 1212"/>
                  <a:gd name="T56" fmla="*/ 1 w 874"/>
                  <a:gd name="T57" fmla="*/ 28 h 1212"/>
                  <a:gd name="T58" fmla="*/ 3 w 874"/>
                  <a:gd name="T59" fmla="*/ 22 h 1212"/>
                  <a:gd name="T60" fmla="*/ 4 w 874"/>
                  <a:gd name="T61" fmla="*/ 16 h 1212"/>
                  <a:gd name="T62" fmla="*/ 5 w 874"/>
                  <a:gd name="T63" fmla="*/ 11 h 1212"/>
                  <a:gd name="T64" fmla="*/ 8 w 874"/>
                  <a:gd name="T65" fmla="*/ 8 h 1212"/>
                  <a:gd name="T66" fmla="*/ 10 w 874"/>
                  <a:gd name="T67" fmla="*/ 6 h 1212"/>
                  <a:gd name="T68" fmla="*/ 13 w 874"/>
                  <a:gd name="T69" fmla="*/ 3 h 1212"/>
                  <a:gd name="T70" fmla="*/ 15 w 874"/>
                  <a:gd name="T71" fmla="*/ 0 h 1212"/>
                  <a:gd name="T72" fmla="*/ 19 w 874"/>
                  <a:gd name="T73" fmla="*/ 1 h 1212"/>
                  <a:gd name="T74" fmla="*/ 22 w 874"/>
                  <a:gd name="T75" fmla="*/ 2 h 1212"/>
                  <a:gd name="T76" fmla="*/ 25 w 874"/>
                  <a:gd name="T77" fmla="*/ 3 h 1212"/>
                  <a:gd name="T78" fmla="*/ 28 w 874"/>
                  <a:gd name="T79" fmla="*/ 4 h 1212"/>
                  <a:gd name="T80" fmla="*/ 32 w 874"/>
                  <a:gd name="T81" fmla="*/ 4 h 1212"/>
                  <a:gd name="T82" fmla="*/ 36 w 874"/>
                  <a:gd name="T83" fmla="*/ 4 h 1212"/>
                  <a:gd name="T84" fmla="*/ 39 w 874"/>
                  <a:gd name="T85" fmla="*/ 3 h 1212"/>
                  <a:gd name="T86" fmla="*/ 42 w 874"/>
                  <a:gd name="T87" fmla="*/ 3 h 12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74" h="1212">
                    <a:moveTo>
                      <a:pt x="679" y="51"/>
                    </a:moveTo>
                    <a:lnTo>
                      <a:pt x="690" y="51"/>
                    </a:lnTo>
                    <a:lnTo>
                      <a:pt x="698" y="43"/>
                    </a:lnTo>
                    <a:lnTo>
                      <a:pt x="708" y="43"/>
                    </a:lnTo>
                    <a:lnTo>
                      <a:pt x="716" y="43"/>
                    </a:lnTo>
                    <a:lnTo>
                      <a:pt x="723" y="43"/>
                    </a:lnTo>
                    <a:lnTo>
                      <a:pt x="734" y="43"/>
                    </a:lnTo>
                    <a:lnTo>
                      <a:pt x="741" y="43"/>
                    </a:lnTo>
                    <a:lnTo>
                      <a:pt x="759" y="87"/>
                    </a:lnTo>
                    <a:lnTo>
                      <a:pt x="770" y="137"/>
                    </a:lnTo>
                    <a:lnTo>
                      <a:pt x="784" y="184"/>
                    </a:lnTo>
                    <a:lnTo>
                      <a:pt x="802" y="228"/>
                    </a:lnTo>
                    <a:lnTo>
                      <a:pt x="813" y="279"/>
                    </a:lnTo>
                    <a:lnTo>
                      <a:pt x="831" y="326"/>
                    </a:lnTo>
                    <a:lnTo>
                      <a:pt x="838" y="369"/>
                    </a:lnTo>
                    <a:lnTo>
                      <a:pt x="856" y="420"/>
                    </a:lnTo>
                    <a:lnTo>
                      <a:pt x="856" y="475"/>
                    </a:lnTo>
                    <a:lnTo>
                      <a:pt x="864" y="526"/>
                    </a:lnTo>
                    <a:lnTo>
                      <a:pt x="864" y="580"/>
                    </a:lnTo>
                    <a:lnTo>
                      <a:pt x="864" y="635"/>
                    </a:lnTo>
                    <a:lnTo>
                      <a:pt x="864" y="686"/>
                    </a:lnTo>
                    <a:lnTo>
                      <a:pt x="874" y="740"/>
                    </a:lnTo>
                    <a:lnTo>
                      <a:pt x="874" y="790"/>
                    </a:lnTo>
                    <a:lnTo>
                      <a:pt x="874" y="844"/>
                    </a:lnTo>
                    <a:lnTo>
                      <a:pt x="856" y="870"/>
                    </a:lnTo>
                    <a:lnTo>
                      <a:pt x="846" y="907"/>
                    </a:lnTo>
                    <a:lnTo>
                      <a:pt x="831" y="943"/>
                    </a:lnTo>
                    <a:lnTo>
                      <a:pt x="813" y="976"/>
                    </a:lnTo>
                    <a:lnTo>
                      <a:pt x="795" y="1004"/>
                    </a:lnTo>
                    <a:lnTo>
                      <a:pt x="784" y="1037"/>
                    </a:lnTo>
                    <a:lnTo>
                      <a:pt x="770" y="1070"/>
                    </a:lnTo>
                    <a:lnTo>
                      <a:pt x="752" y="1106"/>
                    </a:lnTo>
                    <a:lnTo>
                      <a:pt x="708" y="1113"/>
                    </a:lnTo>
                    <a:lnTo>
                      <a:pt x="661" y="1131"/>
                    </a:lnTo>
                    <a:lnTo>
                      <a:pt x="617" y="1142"/>
                    </a:lnTo>
                    <a:lnTo>
                      <a:pt x="581" y="1161"/>
                    </a:lnTo>
                    <a:lnTo>
                      <a:pt x="538" y="1175"/>
                    </a:lnTo>
                    <a:lnTo>
                      <a:pt x="494" y="1186"/>
                    </a:lnTo>
                    <a:lnTo>
                      <a:pt x="450" y="1204"/>
                    </a:lnTo>
                    <a:lnTo>
                      <a:pt x="407" y="1212"/>
                    </a:lnTo>
                    <a:lnTo>
                      <a:pt x="363" y="1175"/>
                    </a:lnTo>
                    <a:lnTo>
                      <a:pt x="309" y="1142"/>
                    </a:lnTo>
                    <a:lnTo>
                      <a:pt x="266" y="1106"/>
                    </a:lnTo>
                    <a:lnTo>
                      <a:pt x="221" y="1070"/>
                    </a:lnTo>
                    <a:lnTo>
                      <a:pt x="178" y="1037"/>
                    </a:lnTo>
                    <a:lnTo>
                      <a:pt x="124" y="1004"/>
                    </a:lnTo>
                    <a:lnTo>
                      <a:pt x="81" y="968"/>
                    </a:lnTo>
                    <a:lnTo>
                      <a:pt x="37" y="932"/>
                    </a:lnTo>
                    <a:lnTo>
                      <a:pt x="26" y="881"/>
                    </a:lnTo>
                    <a:lnTo>
                      <a:pt x="26" y="826"/>
                    </a:lnTo>
                    <a:lnTo>
                      <a:pt x="19" y="783"/>
                    </a:lnTo>
                    <a:lnTo>
                      <a:pt x="19" y="729"/>
                    </a:lnTo>
                    <a:lnTo>
                      <a:pt x="8" y="678"/>
                    </a:lnTo>
                    <a:lnTo>
                      <a:pt x="8" y="623"/>
                    </a:lnTo>
                    <a:lnTo>
                      <a:pt x="0" y="572"/>
                    </a:lnTo>
                    <a:lnTo>
                      <a:pt x="0" y="518"/>
                    </a:lnTo>
                    <a:lnTo>
                      <a:pt x="8" y="475"/>
                    </a:lnTo>
                    <a:lnTo>
                      <a:pt x="19" y="438"/>
                    </a:lnTo>
                    <a:lnTo>
                      <a:pt x="26" y="395"/>
                    </a:lnTo>
                    <a:lnTo>
                      <a:pt x="45" y="351"/>
                    </a:lnTo>
                    <a:lnTo>
                      <a:pt x="55" y="308"/>
                    </a:lnTo>
                    <a:lnTo>
                      <a:pt x="63" y="260"/>
                    </a:lnTo>
                    <a:lnTo>
                      <a:pt x="70" y="217"/>
                    </a:lnTo>
                    <a:lnTo>
                      <a:pt x="88" y="173"/>
                    </a:lnTo>
                    <a:lnTo>
                      <a:pt x="106" y="155"/>
                    </a:lnTo>
                    <a:lnTo>
                      <a:pt x="124" y="130"/>
                    </a:lnTo>
                    <a:lnTo>
                      <a:pt x="142" y="112"/>
                    </a:lnTo>
                    <a:lnTo>
                      <a:pt x="167" y="87"/>
                    </a:lnTo>
                    <a:lnTo>
                      <a:pt x="185" y="69"/>
                    </a:lnTo>
                    <a:lnTo>
                      <a:pt x="203" y="43"/>
                    </a:lnTo>
                    <a:lnTo>
                      <a:pt x="229" y="25"/>
                    </a:lnTo>
                    <a:lnTo>
                      <a:pt x="248" y="0"/>
                    </a:lnTo>
                    <a:lnTo>
                      <a:pt x="272" y="6"/>
                    </a:lnTo>
                    <a:lnTo>
                      <a:pt x="302" y="14"/>
                    </a:lnTo>
                    <a:lnTo>
                      <a:pt x="327" y="25"/>
                    </a:lnTo>
                    <a:lnTo>
                      <a:pt x="353" y="32"/>
                    </a:lnTo>
                    <a:lnTo>
                      <a:pt x="381" y="43"/>
                    </a:lnTo>
                    <a:lnTo>
                      <a:pt x="407" y="51"/>
                    </a:lnTo>
                    <a:lnTo>
                      <a:pt x="432" y="61"/>
                    </a:lnTo>
                    <a:lnTo>
                      <a:pt x="457" y="69"/>
                    </a:lnTo>
                    <a:lnTo>
                      <a:pt x="487" y="61"/>
                    </a:lnTo>
                    <a:lnTo>
                      <a:pt x="512" y="61"/>
                    </a:lnTo>
                    <a:lnTo>
                      <a:pt x="538" y="61"/>
                    </a:lnTo>
                    <a:lnTo>
                      <a:pt x="574" y="61"/>
                    </a:lnTo>
                    <a:lnTo>
                      <a:pt x="599" y="51"/>
                    </a:lnTo>
                    <a:lnTo>
                      <a:pt x="628" y="51"/>
                    </a:lnTo>
                    <a:lnTo>
                      <a:pt x="653" y="51"/>
                    </a:lnTo>
                    <a:lnTo>
                      <a:pt x="679" y="51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8" name="Freeform 829"/>
              <p:cNvSpPr>
                <a:spLocks/>
              </p:cNvSpPr>
              <p:nvPr/>
            </p:nvSpPr>
            <p:spPr bwMode="auto">
              <a:xfrm>
                <a:off x="3572" y="1901"/>
                <a:ext cx="200" cy="277"/>
              </a:xfrm>
              <a:custGeom>
                <a:avLst/>
                <a:gdLst>
                  <a:gd name="T0" fmla="*/ 39 w 801"/>
                  <a:gd name="T1" fmla="*/ 3 h 1106"/>
                  <a:gd name="T2" fmla="*/ 40 w 801"/>
                  <a:gd name="T3" fmla="*/ 3 h 1106"/>
                  <a:gd name="T4" fmla="*/ 41 w 801"/>
                  <a:gd name="T5" fmla="*/ 3 h 1106"/>
                  <a:gd name="T6" fmla="*/ 42 w 801"/>
                  <a:gd name="T7" fmla="*/ 3 h 1106"/>
                  <a:gd name="T8" fmla="*/ 44 w 801"/>
                  <a:gd name="T9" fmla="*/ 8 h 1106"/>
                  <a:gd name="T10" fmla="*/ 46 w 801"/>
                  <a:gd name="T11" fmla="*/ 13 h 1106"/>
                  <a:gd name="T12" fmla="*/ 47 w 801"/>
                  <a:gd name="T13" fmla="*/ 19 h 1106"/>
                  <a:gd name="T14" fmla="*/ 49 w 801"/>
                  <a:gd name="T15" fmla="*/ 24 h 1106"/>
                  <a:gd name="T16" fmla="*/ 49 w 801"/>
                  <a:gd name="T17" fmla="*/ 30 h 1106"/>
                  <a:gd name="T18" fmla="*/ 49 w 801"/>
                  <a:gd name="T19" fmla="*/ 36 h 1106"/>
                  <a:gd name="T20" fmla="*/ 49 w 801"/>
                  <a:gd name="T21" fmla="*/ 42 h 1106"/>
                  <a:gd name="T22" fmla="*/ 50 w 801"/>
                  <a:gd name="T23" fmla="*/ 48 h 1106"/>
                  <a:gd name="T24" fmla="*/ 48 w 801"/>
                  <a:gd name="T25" fmla="*/ 52 h 1106"/>
                  <a:gd name="T26" fmla="*/ 46 w 801"/>
                  <a:gd name="T27" fmla="*/ 56 h 1106"/>
                  <a:gd name="T28" fmla="*/ 44 w 801"/>
                  <a:gd name="T29" fmla="*/ 60 h 1106"/>
                  <a:gd name="T30" fmla="*/ 43 w 801"/>
                  <a:gd name="T31" fmla="*/ 63 h 1106"/>
                  <a:gd name="T32" fmla="*/ 38 w 801"/>
                  <a:gd name="T33" fmla="*/ 65 h 1106"/>
                  <a:gd name="T34" fmla="*/ 33 w 801"/>
                  <a:gd name="T35" fmla="*/ 66 h 1106"/>
                  <a:gd name="T36" fmla="*/ 28 w 801"/>
                  <a:gd name="T37" fmla="*/ 68 h 1106"/>
                  <a:gd name="T38" fmla="*/ 23 w 801"/>
                  <a:gd name="T39" fmla="*/ 69 h 1106"/>
                  <a:gd name="T40" fmla="*/ 18 w 801"/>
                  <a:gd name="T41" fmla="*/ 65 h 1106"/>
                  <a:gd name="T42" fmla="*/ 13 w 801"/>
                  <a:gd name="T43" fmla="*/ 61 h 1106"/>
                  <a:gd name="T44" fmla="*/ 7 w 801"/>
                  <a:gd name="T45" fmla="*/ 57 h 1106"/>
                  <a:gd name="T46" fmla="*/ 2 w 801"/>
                  <a:gd name="T47" fmla="*/ 53 h 1106"/>
                  <a:gd name="T48" fmla="*/ 1 w 801"/>
                  <a:gd name="T49" fmla="*/ 48 h 1106"/>
                  <a:gd name="T50" fmla="*/ 1 w 801"/>
                  <a:gd name="T51" fmla="*/ 41 h 1106"/>
                  <a:gd name="T52" fmla="*/ 0 w 801"/>
                  <a:gd name="T53" fmla="*/ 36 h 1106"/>
                  <a:gd name="T54" fmla="*/ 0 w 801"/>
                  <a:gd name="T55" fmla="*/ 30 h 1106"/>
                  <a:gd name="T56" fmla="*/ 1 w 801"/>
                  <a:gd name="T57" fmla="*/ 25 h 1106"/>
                  <a:gd name="T58" fmla="*/ 3 w 801"/>
                  <a:gd name="T59" fmla="*/ 20 h 1106"/>
                  <a:gd name="T60" fmla="*/ 4 w 801"/>
                  <a:gd name="T61" fmla="*/ 16 h 1106"/>
                  <a:gd name="T62" fmla="*/ 5 w 801"/>
                  <a:gd name="T63" fmla="*/ 11 h 1106"/>
                  <a:gd name="T64" fmla="*/ 7 w 801"/>
                  <a:gd name="T65" fmla="*/ 8 h 1106"/>
                  <a:gd name="T66" fmla="*/ 10 w 801"/>
                  <a:gd name="T67" fmla="*/ 6 h 1106"/>
                  <a:gd name="T68" fmla="*/ 12 w 801"/>
                  <a:gd name="T69" fmla="*/ 3 h 1106"/>
                  <a:gd name="T70" fmla="*/ 14 w 801"/>
                  <a:gd name="T71" fmla="*/ 0 h 1106"/>
                  <a:gd name="T72" fmla="*/ 17 w 801"/>
                  <a:gd name="T73" fmla="*/ 1 h 1106"/>
                  <a:gd name="T74" fmla="*/ 20 w 801"/>
                  <a:gd name="T75" fmla="*/ 2 h 1106"/>
                  <a:gd name="T76" fmla="*/ 24 w 801"/>
                  <a:gd name="T77" fmla="*/ 3 h 1106"/>
                  <a:gd name="T78" fmla="*/ 26 w 801"/>
                  <a:gd name="T79" fmla="*/ 4 h 1106"/>
                  <a:gd name="T80" fmla="*/ 30 w 801"/>
                  <a:gd name="T81" fmla="*/ 4 h 1106"/>
                  <a:gd name="T82" fmla="*/ 32 w 801"/>
                  <a:gd name="T83" fmla="*/ 3 h 1106"/>
                  <a:gd name="T84" fmla="*/ 36 w 801"/>
                  <a:gd name="T85" fmla="*/ 3 h 1106"/>
                  <a:gd name="T86" fmla="*/ 38 w 801"/>
                  <a:gd name="T87" fmla="*/ 3 h 1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01" h="1106">
                    <a:moveTo>
                      <a:pt x="616" y="43"/>
                    </a:moveTo>
                    <a:lnTo>
                      <a:pt x="627" y="43"/>
                    </a:lnTo>
                    <a:lnTo>
                      <a:pt x="634" y="43"/>
                    </a:lnTo>
                    <a:lnTo>
                      <a:pt x="645" y="43"/>
                    </a:lnTo>
                    <a:lnTo>
                      <a:pt x="653" y="43"/>
                    </a:lnTo>
                    <a:lnTo>
                      <a:pt x="663" y="43"/>
                    </a:lnTo>
                    <a:lnTo>
                      <a:pt x="671" y="43"/>
                    </a:lnTo>
                    <a:lnTo>
                      <a:pt x="678" y="43"/>
                    </a:lnTo>
                    <a:lnTo>
                      <a:pt x="696" y="87"/>
                    </a:lnTo>
                    <a:lnTo>
                      <a:pt x="707" y="123"/>
                    </a:lnTo>
                    <a:lnTo>
                      <a:pt x="725" y="166"/>
                    </a:lnTo>
                    <a:lnTo>
                      <a:pt x="732" y="209"/>
                    </a:lnTo>
                    <a:lnTo>
                      <a:pt x="739" y="254"/>
                    </a:lnTo>
                    <a:lnTo>
                      <a:pt x="757" y="297"/>
                    </a:lnTo>
                    <a:lnTo>
                      <a:pt x="768" y="341"/>
                    </a:lnTo>
                    <a:lnTo>
                      <a:pt x="786" y="387"/>
                    </a:lnTo>
                    <a:lnTo>
                      <a:pt x="786" y="432"/>
                    </a:lnTo>
                    <a:lnTo>
                      <a:pt x="786" y="481"/>
                    </a:lnTo>
                    <a:lnTo>
                      <a:pt x="793" y="526"/>
                    </a:lnTo>
                    <a:lnTo>
                      <a:pt x="793" y="572"/>
                    </a:lnTo>
                    <a:lnTo>
                      <a:pt x="793" y="623"/>
                    </a:lnTo>
                    <a:lnTo>
                      <a:pt x="793" y="667"/>
                    </a:lnTo>
                    <a:lnTo>
                      <a:pt x="793" y="722"/>
                    </a:lnTo>
                    <a:lnTo>
                      <a:pt x="801" y="765"/>
                    </a:lnTo>
                    <a:lnTo>
                      <a:pt x="786" y="801"/>
                    </a:lnTo>
                    <a:lnTo>
                      <a:pt x="775" y="826"/>
                    </a:lnTo>
                    <a:lnTo>
                      <a:pt x="757" y="852"/>
                    </a:lnTo>
                    <a:lnTo>
                      <a:pt x="739" y="888"/>
                    </a:lnTo>
                    <a:lnTo>
                      <a:pt x="732" y="913"/>
                    </a:lnTo>
                    <a:lnTo>
                      <a:pt x="714" y="950"/>
                    </a:lnTo>
                    <a:lnTo>
                      <a:pt x="707" y="976"/>
                    </a:lnTo>
                    <a:lnTo>
                      <a:pt x="689" y="1012"/>
                    </a:lnTo>
                    <a:lnTo>
                      <a:pt x="653" y="1022"/>
                    </a:lnTo>
                    <a:lnTo>
                      <a:pt x="608" y="1030"/>
                    </a:lnTo>
                    <a:lnTo>
                      <a:pt x="572" y="1044"/>
                    </a:lnTo>
                    <a:lnTo>
                      <a:pt x="529" y="1052"/>
                    </a:lnTo>
                    <a:lnTo>
                      <a:pt x="493" y="1070"/>
                    </a:lnTo>
                    <a:lnTo>
                      <a:pt x="449" y="1080"/>
                    </a:lnTo>
                    <a:lnTo>
                      <a:pt x="412" y="1088"/>
                    </a:lnTo>
                    <a:lnTo>
                      <a:pt x="369" y="1106"/>
                    </a:lnTo>
                    <a:lnTo>
                      <a:pt x="336" y="1070"/>
                    </a:lnTo>
                    <a:lnTo>
                      <a:pt x="290" y="1044"/>
                    </a:lnTo>
                    <a:lnTo>
                      <a:pt x="246" y="1012"/>
                    </a:lnTo>
                    <a:lnTo>
                      <a:pt x="203" y="976"/>
                    </a:lnTo>
                    <a:lnTo>
                      <a:pt x="158" y="950"/>
                    </a:lnTo>
                    <a:lnTo>
                      <a:pt x="122" y="913"/>
                    </a:lnTo>
                    <a:lnTo>
                      <a:pt x="79" y="881"/>
                    </a:lnTo>
                    <a:lnTo>
                      <a:pt x="36" y="852"/>
                    </a:lnTo>
                    <a:lnTo>
                      <a:pt x="36" y="801"/>
                    </a:lnTo>
                    <a:lnTo>
                      <a:pt x="25" y="758"/>
                    </a:lnTo>
                    <a:lnTo>
                      <a:pt x="25" y="714"/>
                    </a:lnTo>
                    <a:lnTo>
                      <a:pt x="18" y="659"/>
                    </a:lnTo>
                    <a:lnTo>
                      <a:pt x="18" y="616"/>
                    </a:lnTo>
                    <a:lnTo>
                      <a:pt x="10" y="572"/>
                    </a:lnTo>
                    <a:lnTo>
                      <a:pt x="10" y="518"/>
                    </a:lnTo>
                    <a:lnTo>
                      <a:pt x="0" y="475"/>
                    </a:lnTo>
                    <a:lnTo>
                      <a:pt x="10" y="438"/>
                    </a:lnTo>
                    <a:lnTo>
                      <a:pt x="18" y="395"/>
                    </a:lnTo>
                    <a:lnTo>
                      <a:pt x="36" y="359"/>
                    </a:lnTo>
                    <a:lnTo>
                      <a:pt x="43" y="315"/>
                    </a:lnTo>
                    <a:lnTo>
                      <a:pt x="54" y="279"/>
                    </a:lnTo>
                    <a:lnTo>
                      <a:pt x="61" y="246"/>
                    </a:lnTo>
                    <a:lnTo>
                      <a:pt x="72" y="199"/>
                    </a:lnTo>
                    <a:lnTo>
                      <a:pt x="79" y="166"/>
                    </a:lnTo>
                    <a:lnTo>
                      <a:pt x="97" y="148"/>
                    </a:lnTo>
                    <a:lnTo>
                      <a:pt x="115" y="123"/>
                    </a:lnTo>
                    <a:lnTo>
                      <a:pt x="140" y="105"/>
                    </a:lnTo>
                    <a:lnTo>
                      <a:pt x="158" y="87"/>
                    </a:lnTo>
                    <a:lnTo>
                      <a:pt x="176" y="61"/>
                    </a:lnTo>
                    <a:lnTo>
                      <a:pt x="195" y="43"/>
                    </a:lnTo>
                    <a:lnTo>
                      <a:pt x="209" y="25"/>
                    </a:lnTo>
                    <a:lnTo>
                      <a:pt x="227" y="0"/>
                    </a:lnTo>
                    <a:lnTo>
                      <a:pt x="257" y="6"/>
                    </a:lnTo>
                    <a:lnTo>
                      <a:pt x="282" y="14"/>
                    </a:lnTo>
                    <a:lnTo>
                      <a:pt x="300" y="25"/>
                    </a:lnTo>
                    <a:lnTo>
                      <a:pt x="326" y="32"/>
                    </a:lnTo>
                    <a:lnTo>
                      <a:pt x="351" y="43"/>
                    </a:lnTo>
                    <a:lnTo>
                      <a:pt x="381" y="43"/>
                    </a:lnTo>
                    <a:lnTo>
                      <a:pt x="399" y="51"/>
                    </a:lnTo>
                    <a:lnTo>
                      <a:pt x="424" y="61"/>
                    </a:lnTo>
                    <a:lnTo>
                      <a:pt x="449" y="61"/>
                    </a:lnTo>
                    <a:lnTo>
                      <a:pt x="475" y="61"/>
                    </a:lnTo>
                    <a:lnTo>
                      <a:pt x="503" y="51"/>
                    </a:lnTo>
                    <a:lnTo>
                      <a:pt x="521" y="51"/>
                    </a:lnTo>
                    <a:lnTo>
                      <a:pt x="547" y="51"/>
                    </a:lnTo>
                    <a:lnTo>
                      <a:pt x="572" y="51"/>
                    </a:lnTo>
                    <a:lnTo>
                      <a:pt x="598" y="51"/>
                    </a:lnTo>
                    <a:lnTo>
                      <a:pt x="616" y="43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9" name="Freeform 830"/>
              <p:cNvSpPr>
                <a:spLocks/>
              </p:cNvSpPr>
              <p:nvPr/>
            </p:nvSpPr>
            <p:spPr bwMode="auto">
              <a:xfrm>
                <a:off x="3585" y="1903"/>
                <a:ext cx="179" cy="249"/>
              </a:xfrm>
              <a:custGeom>
                <a:avLst/>
                <a:gdLst>
                  <a:gd name="T0" fmla="*/ 35 w 714"/>
                  <a:gd name="T1" fmla="*/ 2 h 998"/>
                  <a:gd name="T2" fmla="*/ 36 w 714"/>
                  <a:gd name="T3" fmla="*/ 2 h 998"/>
                  <a:gd name="T4" fmla="*/ 38 w 714"/>
                  <a:gd name="T5" fmla="*/ 2 h 998"/>
                  <a:gd name="T6" fmla="*/ 39 w 714"/>
                  <a:gd name="T7" fmla="*/ 4 h 998"/>
                  <a:gd name="T8" fmla="*/ 40 w 714"/>
                  <a:gd name="T9" fmla="*/ 9 h 998"/>
                  <a:gd name="T10" fmla="*/ 42 w 714"/>
                  <a:gd name="T11" fmla="*/ 14 h 998"/>
                  <a:gd name="T12" fmla="*/ 43 w 714"/>
                  <a:gd name="T13" fmla="*/ 19 h 998"/>
                  <a:gd name="T14" fmla="*/ 44 w 714"/>
                  <a:gd name="T15" fmla="*/ 24 h 998"/>
                  <a:gd name="T16" fmla="*/ 44 w 714"/>
                  <a:gd name="T17" fmla="*/ 29 h 998"/>
                  <a:gd name="T18" fmla="*/ 45 w 714"/>
                  <a:gd name="T19" fmla="*/ 35 h 998"/>
                  <a:gd name="T20" fmla="*/ 45 w 714"/>
                  <a:gd name="T21" fmla="*/ 40 h 998"/>
                  <a:gd name="T22" fmla="*/ 44 w 714"/>
                  <a:gd name="T23" fmla="*/ 45 h 998"/>
                  <a:gd name="T24" fmla="*/ 43 w 714"/>
                  <a:gd name="T25" fmla="*/ 48 h 998"/>
                  <a:gd name="T26" fmla="*/ 41 w 714"/>
                  <a:gd name="T27" fmla="*/ 51 h 998"/>
                  <a:gd name="T28" fmla="*/ 39 w 714"/>
                  <a:gd name="T29" fmla="*/ 54 h 998"/>
                  <a:gd name="T30" fmla="*/ 36 w 714"/>
                  <a:gd name="T31" fmla="*/ 57 h 998"/>
                  <a:gd name="T32" fmla="*/ 32 w 714"/>
                  <a:gd name="T33" fmla="*/ 58 h 998"/>
                  <a:gd name="T34" fmla="*/ 28 w 714"/>
                  <a:gd name="T35" fmla="*/ 60 h 998"/>
                  <a:gd name="T36" fmla="*/ 23 w 714"/>
                  <a:gd name="T37" fmla="*/ 61 h 998"/>
                  <a:gd name="T38" fmla="*/ 19 w 714"/>
                  <a:gd name="T39" fmla="*/ 60 h 998"/>
                  <a:gd name="T40" fmla="*/ 14 w 714"/>
                  <a:gd name="T41" fmla="*/ 56 h 998"/>
                  <a:gd name="T42" fmla="*/ 9 w 714"/>
                  <a:gd name="T43" fmla="*/ 53 h 998"/>
                  <a:gd name="T44" fmla="*/ 4 w 714"/>
                  <a:gd name="T45" fmla="*/ 49 h 998"/>
                  <a:gd name="T46" fmla="*/ 2 w 714"/>
                  <a:gd name="T47" fmla="*/ 45 h 998"/>
                  <a:gd name="T48" fmla="*/ 1 w 714"/>
                  <a:gd name="T49" fmla="*/ 39 h 998"/>
                  <a:gd name="T50" fmla="*/ 1 w 714"/>
                  <a:gd name="T51" fmla="*/ 34 h 998"/>
                  <a:gd name="T52" fmla="*/ 0 w 714"/>
                  <a:gd name="T53" fmla="*/ 29 h 998"/>
                  <a:gd name="T54" fmla="*/ 1 w 714"/>
                  <a:gd name="T55" fmla="*/ 24 h 998"/>
                  <a:gd name="T56" fmla="*/ 2 w 714"/>
                  <a:gd name="T57" fmla="*/ 20 h 998"/>
                  <a:gd name="T58" fmla="*/ 3 w 714"/>
                  <a:gd name="T59" fmla="*/ 15 h 998"/>
                  <a:gd name="T60" fmla="*/ 4 w 714"/>
                  <a:gd name="T61" fmla="*/ 11 h 998"/>
                  <a:gd name="T62" fmla="*/ 6 w 714"/>
                  <a:gd name="T63" fmla="*/ 8 h 998"/>
                  <a:gd name="T64" fmla="*/ 8 w 714"/>
                  <a:gd name="T65" fmla="*/ 5 h 998"/>
                  <a:gd name="T66" fmla="*/ 10 w 714"/>
                  <a:gd name="T67" fmla="*/ 3 h 998"/>
                  <a:gd name="T68" fmla="*/ 12 w 714"/>
                  <a:gd name="T69" fmla="*/ 1 h 998"/>
                  <a:gd name="T70" fmla="*/ 14 w 714"/>
                  <a:gd name="T71" fmla="*/ 0 h 998"/>
                  <a:gd name="T72" fmla="*/ 17 w 714"/>
                  <a:gd name="T73" fmla="*/ 1 h 998"/>
                  <a:gd name="T74" fmla="*/ 20 w 714"/>
                  <a:gd name="T75" fmla="*/ 1 h 998"/>
                  <a:gd name="T76" fmla="*/ 23 w 714"/>
                  <a:gd name="T77" fmla="*/ 3 h 998"/>
                  <a:gd name="T78" fmla="*/ 26 w 714"/>
                  <a:gd name="T79" fmla="*/ 3 h 998"/>
                  <a:gd name="T80" fmla="*/ 28 w 714"/>
                  <a:gd name="T81" fmla="*/ 3 h 998"/>
                  <a:gd name="T82" fmla="*/ 31 w 714"/>
                  <a:gd name="T83" fmla="*/ 3 h 998"/>
                  <a:gd name="T84" fmla="*/ 33 w 714"/>
                  <a:gd name="T85" fmla="*/ 2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14" h="998">
                    <a:moveTo>
                      <a:pt x="554" y="37"/>
                    </a:moveTo>
                    <a:lnTo>
                      <a:pt x="562" y="37"/>
                    </a:lnTo>
                    <a:lnTo>
                      <a:pt x="573" y="37"/>
                    </a:lnTo>
                    <a:lnTo>
                      <a:pt x="580" y="37"/>
                    </a:lnTo>
                    <a:lnTo>
                      <a:pt x="591" y="37"/>
                    </a:lnTo>
                    <a:lnTo>
                      <a:pt x="599" y="37"/>
                    </a:lnTo>
                    <a:lnTo>
                      <a:pt x="609" y="37"/>
                    </a:lnTo>
                    <a:lnTo>
                      <a:pt x="617" y="70"/>
                    </a:lnTo>
                    <a:lnTo>
                      <a:pt x="635" y="106"/>
                    </a:lnTo>
                    <a:lnTo>
                      <a:pt x="642" y="149"/>
                    </a:lnTo>
                    <a:lnTo>
                      <a:pt x="653" y="185"/>
                    </a:lnTo>
                    <a:lnTo>
                      <a:pt x="671" y="222"/>
                    </a:lnTo>
                    <a:lnTo>
                      <a:pt x="678" y="266"/>
                    </a:lnTo>
                    <a:lnTo>
                      <a:pt x="685" y="302"/>
                    </a:lnTo>
                    <a:lnTo>
                      <a:pt x="703" y="345"/>
                    </a:lnTo>
                    <a:lnTo>
                      <a:pt x="703" y="381"/>
                    </a:lnTo>
                    <a:lnTo>
                      <a:pt x="703" y="426"/>
                    </a:lnTo>
                    <a:lnTo>
                      <a:pt x="703" y="469"/>
                    </a:lnTo>
                    <a:lnTo>
                      <a:pt x="714" y="512"/>
                    </a:lnTo>
                    <a:lnTo>
                      <a:pt x="714" y="556"/>
                    </a:lnTo>
                    <a:lnTo>
                      <a:pt x="714" y="599"/>
                    </a:lnTo>
                    <a:lnTo>
                      <a:pt x="714" y="643"/>
                    </a:lnTo>
                    <a:lnTo>
                      <a:pt x="714" y="690"/>
                    </a:lnTo>
                    <a:lnTo>
                      <a:pt x="703" y="716"/>
                    </a:lnTo>
                    <a:lnTo>
                      <a:pt x="685" y="741"/>
                    </a:lnTo>
                    <a:lnTo>
                      <a:pt x="678" y="770"/>
                    </a:lnTo>
                    <a:lnTo>
                      <a:pt x="671" y="795"/>
                    </a:lnTo>
                    <a:lnTo>
                      <a:pt x="653" y="820"/>
                    </a:lnTo>
                    <a:lnTo>
                      <a:pt x="642" y="846"/>
                    </a:lnTo>
                    <a:lnTo>
                      <a:pt x="624" y="875"/>
                    </a:lnTo>
                    <a:lnTo>
                      <a:pt x="617" y="901"/>
                    </a:lnTo>
                    <a:lnTo>
                      <a:pt x="580" y="919"/>
                    </a:lnTo>
                    <a:lnTo>
                      <a:pt x="544" y="926"/>
                    </a:lnTo>
                    <a:lnTo>
                      <a:pt x="511" y="937"/>
                    </a:lnTo>
                    <a:lnTo>
                      <a:pt x="475" y="944"/>
                    </a:lnTo>
                    <a:lnTo>
                      <a:pt x="439" y="962"/>
                    </a:lnTo>
                    <a:lnTo>
                      <a:pt x="406" y="970"/>
                    </a:lnTo>
                    <a:lnTo>
                      <a:pt x="370" y="980"/>
                    </a:lnTo>
                    <a:lnTo>
                      <a:pt x="333" y="998"/>
                    </a:lnTo>
                    <a:lnTo>
                      <a:pt x="297" y="962"/>
                    </a:lnTo>
                    <a:lnTo>
                      <a:pt x="254" y="937"/>
                    </a:lnTo>
                    <a:lnTo>
                      <a:pt x="221" y="907"/>
                    </a:lnTo>
                    <a:lnTo>
                      <a:pt x="185" y="875"/>
                    </a:lnTo>
                    <a:lnTo>
                      <a:pt x="141" y="846"/>
                    </a:lnTo>
                    <a:lnTo>
                      <a:pt x="104" y="820"/>
                    </a:lnTo>
                    <a:lnTo>
                      <a:pt x="68" y="795"/>
                    </a:lnTo>
                    <a:lnTo>
                      <a:pt x="25" y="759"/>
                    </a:lnTo>
                    <a:lnTo>
                      <a:pt x="25" y="716"/>
                    </a:lnTo>
                    <a:lnTo>
                      <a:pt x="18" y="680"/>
                    </a:lnTo>
                    <a:lnTo>
                      <a:pt x="18" y="635"/>
                    </a:lnTo>
                    <a:lnTo>
                      <a:pt x="18" y="592"/>
                    </a:lnTo>
                    <a:lnTo>
                      <a:pt x="7" y="548"/>
                    </a:lnTo>
                    <a:lnTo>
                      <a:pt x="7" y="512"/>
                    </a:lnTo>
                    <a:lnTo>
                      <a:pt x="0" y="469"/>
                    </a:lnTo>
                    <a:lnTo>
                      <a:pt x="0" y="426"/>
                    </a:lnTo>
                    <a:lnTo>
                      <a:pt x="7" y="389"/>
                    </a:lnTo>
                    <a:lnTo>
                      <a:pt x="18" y="353"/>
                    </a:lnTo>
                    <a:lnTo>
                      <a:pt x="25" y="320"/>
                    </a:lnTo>
                    <a:lnTo>
                      <a:pt x="32" y="284"/>
                    </a:lnTo>
                    <a:lnTo>
                      <a:pt x="43" y="248"/>
                    </a:lnTo>
                    <a:lnTo>
                      <a:pt x="50" y="211"/>
                    </a:lnTo>
                    <a:lnTo>
                      <a:pt x="61" y="178"/>
                    </a:lnTo>
                    <a:lnTo>
                      <a:pt x="68" y="142"/>
                    </a:lnTo>
                    <a:lnTo>
                      <a:pt x="86" y="124"/>
                    </a:lnTo>
                    <a:lnTo>
                      <a:pt x="104" y="106"/>
                    </a:lnTo>
                    <a:lnTo>
                      <a:pt x="122" y="88"/>
                    </a:lnTo>
                    <a:lnTo>
                      <a:pt x="141" y="70"/>
                    </a:lnTo>
                    <a:lnTo>
                      <a:pt x="155" y="55"/>
                    </a:lnTo>
                    <a:lnTo>
                      <a:pt x="167" y="37"/>
                    </a:lnTo>
                    <a:lnTo>
                      <a:pt x="185" y="19"/>
                    </a:lnTo>
                    <a:lnTo>
                      <a:pt x="203" y="0"/>
                    </a:lnTo>
                    <a:lnTo>
                      <a:pt x="228" y="0"/>
                    </a:lnTo>
                    <a:lnTo>
                      <a:pt x="246" y="8"/>
                    </a:lnTo>
                    <a:lnTo>
                      <a:pt x="272" y="19"/>
                    </a:lnTo>
                    <a:lnTo>
                      <a:pt x="290" y="26"/>
                    </a:lnTo>
                    <a:lnTo>
                      <a:pt x="315" y="26"/>
                    </a:lnTo>
                    <a:lnTo>
                      <a:pt x="333" y="37"/>
                    </a:lnTo>
                    <a:lnTo>
                      <a:pt x="358" y="45"/>
                    </a:lnTo>
                    <a:lnTo>
                      <a:pt x="376" y="55"/>
                    </a:lnTo>
                    <a:lnTo>
                      <a:pt x="406" y="45"/>
                    </a:lnTo>
                    <a:lnTo>
                      <a:pt x="421" y="45"/>
                    </a:lnTo>
                    <a:lnTo>
                      <a:pt x="449" y="45"/>
                    </a:lnTo>
                    <a:lnTo>
                      <a:pt x="467" y="45"/>
                    </a:lnTo>
                    <a:lnTo>
                      <a:pt x="493" y="45"/>
                    </a:lnTo>
                    <a:lnTo>
                      <a:pt x="511" y="45"/>
                    </a:lnTo>
                    <a:lnTo>
                      <a:pt x="529" y="37"/>
                    </a:lnTo>
                    <a:lnTo>
                      <a:pt x="554" y="37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0" name="Freeform 831"/>
              <p:cNvSpPr>
                <a:spLocks/>
              </p:cNvSpPr>
              <p:nvPr/>
            </p:nvSpPr>
            <p:spPr bwMode="auto">
              <a:xfrm>
                <a:off x="3598" y="1903"/>
                <a:ext cx="158" cy="220"/>
              </a:xfrm>
              <a:custGeom>
                <a:avLst/>
                <a:gdLst>
                  <a:gd name="T0" fmla="*/ 31 w 635"/>
                  <a:gd name="T1" fmla="*/ 2 h 882"/>
                  <a:gd name="T2" fmla="*/ 32 w 635"/>
                  <a:gd name="T3" fmla="*/ 2 h 882"/>
                  <a:gd name="T4" fmla="*/ 34 w 635"/>
                  <a:gd name="T5" fmla="*/ 1 h 882"/>
                  <a:gd name="T6" fmla="*/ 35 w 635"/>
                  <a:gd name="T7" fmla="*/ 6 h 882"/>
                  <a:gd name="T8" fmla="*/ 36 w 635"/>
                  <a:gd name="T9" fmla="*/ 10 h 882"/>
                  <a:gd name="T10" fmla="*/ 37 w 635"/>
                  <a:gd name="T11" fmla="*/ 15 h 882"/>
                  <a:gd name="T12" fmla="*/ 39 w 635"/>
                  <a:gd name="T13" fmla="*/ 19 h 882"/>
                  <a:gd name="T14" fmla="*/ 39 w 635"/>
                  <a:gd name="T15" fmla="*/ 24 h 882"/>
                  <a:gd name="T16" fmla="*/ 39 w 635"/>
                  <a:gd name="T17" fmla="*/ 28 h 882"/>
                  <a:gd name="T18" fmla="*/ 39 w 635"/>
                  <a:gd name="T19" fmla="*/ 33 h 882"/>
                  <a:gd name="T20" fmla="*/ 39 w 635"/>
                  <a:gd name="T21" fmla="*/ 38 h 882"/>
                  <a:gd name="T22" fmla="*/ 38 w 635"/>
                  <a:gd name="T23" fmla="*/ 41 h 882"/>
                  <a:gd name="T24" fmla="*/ 37 w 635"/>
                  <a:gd name="T25" fmla="*/ 44 h 882"/>
                  <a:gd name="T26" fmla="*/ 35 w 635"/>
                  <a:gd name="T27" fmla="*/ 47 h 882"/>
                  <a:gd name="T28" fmla="*/ 34 w 635"/>
                  <a:gd name="T29" fmla="*/ 50 h 882"/>
                  <a:gd name="T30" fmla="*/ 30 w 635"/>
                  <a:gd name="T31" fmla="*/ 51 h 882"/>
                  <a:gd name="T32" fmla="*/ 26 w 635"/>
                  <a:gd name="T33" fmla="*/ 53 h 882"/>
                  <a:gd name="T34" fmla="*/ 22 w 635"/>
                  <a:gd name="T35" fmla="*/ 54 h 882"/>
                  <a:gd name="T36" fmla="*/ 18 w 635"/>
                  <a:gd name="T37" fmla="*/ 55 h 882"/>
                  <a:gd name="T38" fmla="*/ 14 w 635"/>
                  <a:gd name="T39" fmla="*/ 52 h 882"/>
                  <a:gd name="T40" fmla="*/ 10 w 635"/>
                  <a:gd name="T41" fmla="*/ 49 h 882"/>
                  <a:gd name="T42" fmla="*/ 6 w 635"/>
                  <a:gd name="T43" fmla="*/ 46 h 882"/>
                  <a:gd name="T44" fmla="*/ 2 w 635"/>
                  <a:gd name="T45" fmla="*/ 42 h 882"/>
                  <a:gd name="T46" fmla="*/ 1 w 635"/>
                  <a:gd name="T47" fmla="*/ 37 h 882"/>
                  <a:gd name="T48" fmla="*/ 1 w 635"/>
                  <a:gd name="T49" fmla="*/ 33 h 882"/>
                  <a:gd name="T50" fmla="*/ 0 w 635"/>
                  <a:gd name="T51" fmla="*/ 28 h 882"/>
                  <a:gd name="T52" fmla="*/ 0 w 635"/>
                  <a:gd name="T53" fmla="*/ 24 h 882"/>
                  <a:gd name="T54" fmla="*/ 1 w 635"/>
                  <a:gd name="T55" fmla="*/ 20 h 882"/>
                  <a:gd name="T56" fmla="*/ 2 w 635"/>
                  <a:gd name="T57" fmla="*/ 16 h 882"/>
                  <a:gd name="T58" fmla="*/ 3 w 635"/>
                  <a:gd name="T59" fmla="*/ 12 h 882"/>
                  <a:gd name="T60" fmla="*/ 4 w 635"/>
                  <a:gd name="T61" fmla="*/ 8 h 882"/>
                  <a:gd name="T62" fmla="*/ 6 w 635"/>
                  <a:gd name="T63" fmla="*/ 6 h 882"/>
                  <a:gd name="T64" fmla="*/ 8 w 635"/>
                  <a:gd name="T65" fmla="*/ 4 h 882"/>
                  <a:gd name="T66" fmla="*/ 9 w 635"/>
                  <a:gd name="T67" fmla="*/ 2 h 882"/>
                  <a:gd name="T68" fmla="*/ 11 w 635"/>
                  <a:gd name="T69" fmla="*/ 0 h 882"/>
                  <a:gd name="T70" fmla="*/ 14 w 635"/>
                  <a:gd name="T71" fmla="*/ 0 h 882"/>
                  <a:gd name="T72" fmla="*/ 16 w 635"/>
                  <a:gd name="T73" fmla="*/ 1 h 882"/>
                  <a:gd name="T74" fmla="*/ 19 w 635"/>
                  <a:gd name="T75" fmla="*/ 2 h 882"/>
                  <a:gd name="T76" fmla="*/ 21 w 635"/>
                  <a:gd name="T77" fmla="*/ 3 h 882"/>
                  <a:gd name="T78" fmla="*/ 23 w 635"/>
                  <a:gd name="T79" fmla="*/ 3 h 882"/>
                  <a:gd name="T80" fmla="*/ 26 w 635"/>
                  <a:gd name="T81" fmla="*/ 3 h 882"/>
                  <a:gd name="T82" fmla="*/ 28 w 635"/>
                  <a:gd name="T83" fmla="*/ 2 h 882"/>
                  <a:gd name="T84" fmla="*/ 31 w 635"/>
                  <a:gd name="T85" fmla="*/ 2 h 8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35" h="882">
                    <a:moveTo>
                      <a:pt x="494" y="37"/>
                    </a:moveTo>
                    <a:lnTo>
                      <a:pt x="504" y="37"/>
                    </a:lnTo>
                    <a:lnTo>
                      <a:pt x="512" y="37"/>
                    </a:lnTo>
                    <a:lnTo>
                      <a:pt x="523" y="37"/>
                    </a:lnTo>
                    <a:lnTo>
                      <a:pt x="530" y="26"/>
                    </a:lnTo>
                    <a:lnTo>
                      <a:pt x="541" y="26"/>
                    </a:lnTo>
                    <a:lnTo>
                      <a:pt x="549" y="63"/>
                    </a:lnTo>
                    <a:lnTo>
                      <a:pt x="559" y="99"/>
                    </a:lnTo>
                    <a:lnTo>
                      <a:pt x="574" y="131"/>
                    </a:lnTo>
                    <a:lnTo>
                      <a:pt x="585" y="167"/>
                    </a:lnTo>
                    <a:lnTo>
                      <a:pt x="592" y="203"/>
                    </a:lnTo>
                    <a:lnTo>
                      <a:pt x="603" y="240"/>
                    </a:lnTo>
                    <a:lnTo>
                      <a:pt x="610" y="273"/>
                    </a:lnTo>
                    <a:lnTo>
                      <a:pt x="628" y="302"/>
                    </a:lnTo>
                    <a:lnTo>
                      <a:pt x="628" y="345"/>
                    </a:lnTo>
                    <a:lnTo>
                      <a:pt x="628" y="381"/>
                    </a:lnTo>
                    <a:lnTo>
                      <a:pt x="628" y="426"/>
                    </a:lnTo>
                    <a:lnTo>
                      <a:pt x="628" y="457"/>
                    </a:lnTo>
                    <a:lnTo>
                      <a:pt x="628" y="494"/>
                    </a:lnTo>
                    <a:lnTo>
                      <a:pt x="635" y="538"/>
                    </a:lnTo>
                    <a:lnTo>
                      <a:pt x="635" y="574"/>
                    </a:lnTo>
                    <a:lnTo>
                      <a:pt x="635" y="610"/>
                    </a:lnTo>
                    <a:lnTo>
                      <a:pt x="628" y="635"/>
                    </a:lnTo>
                    <a:lnTo>
                      <a:pt x="610" y="661"/>
                    </a:lnTo>
                    <a:lnTo>
                      <a:pt x="603" y="680"/>
                    </a:lnTo>
                    <a:lnTo>
                      <a:pt x="592" y="708"/>
                    </a:lnTo>
                    <a:lnTo>
                      <a:pt x="585" y="734"/>
                    </a:lnTo>
                    <a:lnTo>
                      <a:pt x="567" y="759"/>
                    </a:lnTo>
                    <a:lnTo>
                      <a:pt x="559" y="777"/>
                    </a:lnTo>
                    <a:lnTo>
                      <a:pt x="549" y="802"/>
                    </a:lnTo>
                    <a:lnTo>
                      <a:pt x="512" y="813"/>
                    </a:lnTo>
                    <a:lnTo>
                      <a:pt x="486" y="820"/>
                    </a:lnTo>
                    <a:lnTo>
                      <a:pt x="450" y="838"/>
                    </a:lnTo>
                    <a:lnTo>
                      <a:pt x="425" y="846"/>
                    </a:lnTo>
                    <a:lnTo>
                      <a:pt x="389" y="856"/>
                    </a:lnTo>
                    <a:lnTo>
                      <a:pt x="356" y="864"/>
                    </a:lnTo>
                    <a:lnTo>
                      <a:pt x="326" y="875"/>
                    </a:lnTo>
                    <a:lnTo>
                      <a:pt x="295" y="882"/>
                    </a:lnTo>
                    <a:lnTo>
                      <a:pt x="265" y="856"/>
                    </a:lnTo>
                    <a:lnTo>
                      <a:pt x="232" y="831"/>
                    </a:lnTo>
                    <a:lnTo>
                      <a:pt x="196" y="802"/>
                    </a:lnTo>
                    <a:lnTo>
                      <a:pt x="160" y="784"/>
                    </a:lnTo>
                    <a:lnTo>
                      <a:pt x="123" y="759"/>
                    </a:lnTo>
                    <a:lnTo>
                      <a:pt x="91" y="734"/>
                    </a:lnTo>
                    <a:lnTo>
                      <a:pt x="54" y="708"/>
                    </a:lnTo>
                    <a:lnTo>
                      <a:pt x="29" y="680"/>
                    </a:lnTo>
                    <a:lnTo>
                      <a:pt x="18" y="643"/>
                    </a:lnTo>
                    <a:lnTo>
                      <a:pt x="18" y="599"/>
                    </a:lnTo>
                    <a:lnTo>
                      <a:pt x="11" y="566"/>
                    </a:lnTo>
                    <a:lnTo>
                      <a:pt x="11" y="530"/>
                    </a:lnTo>
                    <a:lnTo>
                      <a:pt x="11" y="494"/>
                    </a:lnTo>
                    <a:lnTo>
                      <a:pt x="0" y="451"/>
                    </a:lnTo>
                    <a:lnTo>
                      <a:pt x="0" y="414"/>
                    </a:lnTo>
                    <a:lnTo>
                      <a:pt x="0" y="381"/>
                    </a:lnTo>
                    <a:lnTo>
                      <a:pt x="0" y="345"/>
                    </a:lnTo>
                    <a:lnTo>
                      <a:pt x="11" y="320"/>
                    </a:lnTo>
                    <a:lnTo>
                      <a:pt x="18" y="284"/>
                    </a:lnTo>
                    <a:lnTo>
                      <a:pt x="29" y="254"/>
                    </a:lnTo>
                    <a:lnTo>
                      <a:pt x="36" y="222"/>
                    </a:lnTo>
                    <a:lnTo>
                      <a:pt x="44" y="193"/>
                    </a:lnTo>
                    <a:lnTo>
                      <a:pt x="54" y="160"/>
                    </a:lnTo>
                    <a:lnTo>
                      <a:pt x="62" y="131"/>
                    </a:lnTo>
                    <a:lnTo>
                      <a:pt x="80" y="117"/>
                    </a:lnTo>
                    <a:lnTo>
                      <a:pt x="91" y="99"/>
                    </a:lnTo>
                    <a:lnTo>
                      <a:pt x="105" y="81"/>
                    </a:lnTo>
                    <a:lnTo>
                      <a:pt x="123" y="63"/>
                    </a:lnTo>
                    <a:lnTo>
                      <a:pt x="135" y="45"/>
                    </a:lnTo>
                    <a:lnTo>
                      <a:pt x="153" y="37"/>
                    </a:lnTo>
                    <a:lnTo>
                      <a:pt x="171" y="19"/>
                    </a:lnTo>
                    <a:lnTo>
                      <a:pt x="178" y="0"/>
                    </a:lnTo>
                    <a:lnTo>
                      <a:pt x="196" y="8"/>
                    </a:lnTo>
                    <a:lnTo>
                      <a:pt x="222" y="8"/>
                    </a:lnTo>
                    <a:lnTo>
                      <a:pt x="240" y="19"/>
                    </a:lnTo>
                    <a:lnTo>
                      <a:pt x="258" y="26"/>
                    </a:lnTo>
                    <a:lnTo>
                      <a:pt x="277" y="26"/>
                    </a:lnTo>
                    <a:lnTo>
                      <a:pt x="301" y="37"/>
                    </a:lnTo>
                    <a:lnTo>
                      <a:pt x="320" y="45"/>
                    </a:lnTo>
                    <a:lnTo>
                      <a:pt x="338" y="45"/>
                    </a:lnTo>
                    <a:lnTo>
                      <a:pt x="356" y="45"/>
                    </a:lnTo>
                    <a:lnTo>
                      <a:pt x="371" y="45"/>
                    </a:lnTo>
                    <a:lnTo>
                      <a:pt x="399" y="45"/>
                    </a:lnTo>
                    <a:lnTo>
                      <a:pt x="417" y="45"/>
                    </a:lnTo>
                    <a:lnTo>
                      <a:pt x="432" y="37"/>
                    </a:lnTo>
                    <a:lnTo>
                      <a:pt x="450" y="37"/>
                    </a:lnTo>
                    <a:lnTo>
                      <a:pt x="468" y="37"/>
                    </a:lnTo>
                    <a:lnTo>
                      <a:pt x="494" y="37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1" name="Freeform 832"/>
              <p:cNvSpPr>
                <a:spLocks/>
              </p:cNvSpPr>
              <p:nvPr/>
            </p:nvSpPr>
            <p:spPr bwMode="auto">
              <a:xfrm>
                <a:off x="3609" y="1903"/>
                <a:ext cx="141" cy="194"/>
              </a:xfrm>
              <a:custGeom>
                <a:avLst/>
                <a:gdLst>
                  <a:gd name="T0" fmla="*/ 27 w 566"/>
                  <a:gd name="T1" fmla="*/ 2 h 777"/>
                  <a:gd name="T2" fmla="*/ 28 w 566"/>
                  <a:gd name="T3" fmla="*/ 1 h 777"/>
                  <a:gd name="T4" fmla="*/ 29 w 566"/>
                  <a:gd name="T5" fmla="*/ 1 h 777"/>
                  <a:gd name="T6" fmla="*/ 30 w 566"/>
                  <a:gd name="T7" fmla="*/ 3 h 777"/>
                  <a:gd name="T8" fmla="*/ 31 w 566"/>
                  <a:gd name="T9" fmla="*/ 7 h 777"/>
                  <a:gd name="T10" fmla="*/ 32 w 566"/>
                  <a:gd name="T11" fmla="*/ 11 h 777"/>
                  <a:gd name="T12" fmla="*/ 34 w 566"/>
                  <a:gd name="T13" fmla="*/ 15 h 777"/>
                  <a:gd name="T14" fmla="*/ 34 w 566"/>
                  <a:gd name="T15" fmla="*/ 19 h 777"/>
                  <a:gd name="T16" fmla="*/ 35 w 566"/>
                  <a:gd name="T17" fmla="*/ 23 h 777"/>
                  <a:gd name="T18" fmla="*/ 35 w 566"/>
                  <a:gd name="T19" fmla="*/ 27 h 777"/>
                  <a:gd name="T20" fmla="*/ 35 w 566"/>
                  <a:gd name="T21" fmla="*/ 31 h 777"/>
                  <a:gd name="T22" fmla="*/ 34 w 566"/>
                  <a:gd name="T23" fmla="*/ 35 h 777"/>
                  <a:gd name="T24" fmla="*/ 33 w 566"/>
                  <a:gd name="T25" fmla="*/ 37 h 777"/>
                  <a:gd name="T26" fmla="*/ 32 w 566"/>
                  <a:gd name="T27" fmla="*/ 40 h 777"/>
                  <a:gd name="T28" fmla="*/ 31 w 566"/>
                  <a:gd name="T29" fmla="*/ 43 h 777"/>
                  <a:gd name="T30" fmla="*/ 29 w 566"/>
                  <a:gd name="T31" fmla="*/ 45 h 777"/>
                  <a:gd name="T32" fmla="*/ 25 w 566"/>
                  <a:gd name="T33" fmla="*/ 46 h 777"/>
                  <a:gd name="T34" fmla="*/ 21 w 566"/>
                  <a:gd name="T35" fmla="*/ 47 h 777"/>
                  <a:gd name="T36" fmla="*/ 18 w 566"/>
                  <a:gd name="T37" fmla="*/ 48 h 777"/>
                  <a:gd name="T38" fmla="*/ 14 w 566"/>
                  <a:gd name="T39" fmla="*/ 47 h 777"/>
                  <a:gd name="T40" fmla="*/ 11 w 566"/>
                  <a:gd name="T41" fmla="*/ 44 h 777"/>
                  <a:gd name="T42" fmla="*/ 7 w 566"/>
                  <a:gd name="T43" fmla="*/ 41 h 777"/>
                  <a:gd name="T44" fmla="*/ 3 w 566"/>
                  <a:gd name="T45" fmla="*/ 38 h 777"/>
                  <a:gd name="T46" fmla="*/ 2 w 566"/>
                  <a:gd name="T47" fmla="*/ 35 h 777"/>
                  <a:gd name="T48" fmla="*/ 1 w 566"/>
                  <a:gd name="T49" fmla="*/ 31 h 777"/>
                  <a:gd name="T50" fmla="*/ 0 w 566"/>
                  <a:gd name="T51" fmla="*/ 27 h 777"/>
                  <a:gd name="T52" fmla="*/ 0 w 566"/>
                  <a:gd name="T53" fmla="*/ 23 h 777"/>
                  <a:gd name="T54" fmla="*/ 0 w 566"/>
                  <a:gd name="T55" fmla="*/ 19 h 777"/>
                  <a:gd name="T56" fmla="*/ 2 w 566"/>
                  <a:gd name="T57" fmla="*/ 15 h 777"/>
                  <a:gd name="T58" fmla="*/ 2 w 566"/>
                  <a:gd name="T59" fmla="*/ 12 h 777"/>
                  <a:gd name="T60" fmla="*/ 3 w 566"/>
                  <a:gd name="T61" fmla="*/ 9 h 777"/>
                  <a:gd name="T62" fmla="*/ 4 w 566"/>
                  <a:gd name="T63" fmla="*/ 6 h 777"/>
                  <a:gd name="T64" fmla="*/ 6 w 566"/>
                  <a:gd name="T65" fmla="*/ 4 h 777"/>
                  <a:gd name="T66" fmla="*/ 8 w 566"/>
                  <a:gd name="T67" fmla="*/ 3 h 777"/>
                  <a:gd name="T68" fmla="*/ 9 w 566"/>
                  <a:gd name="T69" fmla="*/ 1 h 777"/>
                  <a:gd name="T70" fmla="*/ 11 w 566"/>
                  <a:gd name="T71" fmla="*/ 0 h 777"/>
                  <a:gd name="T72" fmla="*/ 13 w 566"/>
                  <a:gd name="T73" fmla="*/ 1 h 777"/>
                  <a:gd name="T74" fmla="*/ 16 w 566"/>
                  <a:gd name="T75" fmla="*/ 1 h 777"/>
                  <a:gd name="T76" fmla="*/ 17 w 566"/>
                  <a:gd name="T77" fmla="*/ 2 h 777"/>
                  <a:gd name="T78" fmla="*/ 20 w 566"/>
                  <a:gd name="T79" fmla="*/ 3 h 777"/>
                  <a:gd name="T80" fmla="*/ 22 w 566"/>
                  <a:gd name="T81" fmla="*/ 2 h 777"/>
                  <a:gd name="T82" fmla="*/ 24 w 566"/>
                  <a:gd name="T83" fmla="*/ 2 h 777"/>
                  <a:gd name="T84" fmla="*/ 26 w 566"/>
                  <a:gd name="T85" fmla="*/ 2 h 7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6" h="777">
                    <a:moveTo>
                      <a:pt x="435" y="37"/>
                    </a:moveTo>
                    <a:lnTo>
                      <a:pt x="442" y="37"/>
                    </a:lnTo>
                    <a:lnTo>
                      <a:pt x="442" y="26"/>
                    </a:lnTo>
                    <a:lnTo>
                      <a:pt x="450" y="26"/>
                    </a:lnTo>
                    <a:lnTo>
                      <a:pt x="460" y="26"/>
                    </a:lnTo>
                    <a:lnTo>
                      <a:pt x="468" y="26"/>
                    </a:lnTo>
                    <a:lnTo>
                      <a:pt x="479" y="26"/>
                    </a:lnTo>
                    <a:lnTo>
                      <a:pt x="486" y="55"/>
                    </a:lnTo>
                    <a:lnTo>
                      <a:pt x="497" y="88"/>
                    </a:lnTo>
                    <a:lnTo>
                      <a:pt x="505" y="117"/>
                    </a:lnTo>
                    <a:lnTo>
                      <a:pt x="515" y="149"/>
                    </a:lnTo>
                    <a:lnTo>
                      <a:pt x="523" y="178"/>
                    </a:lnTo>
                    <a:lnTo>
                      <a:pt x="530" y="211"/>
                    </a:lnTo>
                    <a:lnTo>
                      <a:pt x="541" y="240"/>
                    </a:lnTo>
                    <a:lnTo>
                      <a:pt x="548" y="266"/>
                    </a:lnTo>
                    <a:lnTo>
                      <a:pt x="548" y="302"/>
                    </a:lnTo>
                    <a:lnTo>
                      <a:pt x="559" y="335"/>
                    </a:lnTo>
                    <a:lnTo>
                      <a:pt x="559" y="371"/>
                    </a:lnTo>
                    <a:lnTo>
                      <a:pt x="559" y="407"/>
                    </a:lnTo>
                    <a:lnTo>
                      <a:pt x="559" y="432"/>
                    </a:lnTo>
                    <a:lnTo>
                      <a:pt x="559" y="469"/>
                    </a:lnTo>
                    <a:lnTo>
                      <a:pt x="559" y="505"/>
                    </a:lnTo>
                    <a:lnTo>
                      <a:pt x="566" y="538"/>
                    </a:lnTo>
                    <a:lnTo>
                      <a:pt x="548" y="556"/>
                    </a:lnTo>
                    <a:lnTo>
                      <a:pt x="541" y="581"/>
                    </a:lnTo>
                    <a:lnTo>
                      <a:pt x="530" y="599"/>
                    </a:lnTo>
                    <a:lnTo>
                      <a:pt x="523" y="617"/>
                    </a:lnTo>
                    <a:lnTo>
                      <a:pt x="515" y="643"/>
                    </a:lnTo>
                    <a:lnTo>
                      <a:pt x="505" y="661"/>
                    </a:lnTo>
                    <a:lnTo>
                      <a:pt x="497" y="690"/>
                    </a:lnTo>
                    <a:lnTo>
                      <a:pt x="486" y="708"/>
                    </a:lnTo>
                    <a:lnTo>
                      <a:pt x="460" y="716"/>
                    </a:lnTo>
                    <a:lnTo>
                      <a:pt x="424" y="723"/>
                    </a:lnTo>
                    <a:lnTo>
                      <a:pt x="399" y="734"/>
                    </a:lnTo>
                    <a:lnTo>
                      <a:pt x="373" y="741"/>
                    </a:lnTo>
                    <a:lnTo>
                      <a:pt x="345" y="752"/>
                    </a:lnTo>
                    <a:lnTo>
                      <a:pt x="319" y="759"/>
                    </a:lnTo>
                    <a:lnTo>
                      <a:pt x="294" y="770"/>
                    </a:lnTo>
                    <a:lnTo>
                      <a:pt x="264" y="777"/>
                    </a:lnTo>
                    <a:lnTo>
                      <a:pt x="233" y="752"/>
                    </a:lnTo>
                    <a:lnTo>
                      <a:pt x="203" y="734"/>
                    </a:lnTo>
                    <a:lnTo>
                      <a:pt x="178" y="708"/>
                    </a:lnTo>
                    <a:lnTo>
                      <a:pt x="142" y="690"/>
                    </a:lnTo>
                    <a:lnTo>
                      <a:pt x="116" y="661"/>
                    </a:lnTo>
                    <a:lnTo>
                      <a:pt x="91" y="643"/>
                    </a:lnTo>
                    <a:lnTo>
                      <a:pt x="55" y="617"/>
                    </a:lnTo>
                    <a:lnTo>
                      <a:pt x="28" y="592"/>
                    </a:lnTo>
                    <a:lnTo>
                      <a:pt x="28" y="566"/>
                    </a:lnTo>
                    <a:lnTo>
                      <a:pt x="18" y="530"/>
                    </a:lnTo>
                    <a:lnTo>
                      <a:pt x="18" y="494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396"/>
                    </a:lnTo>
                    <a:lnTo>
                      <a:pt x="10" y="363"/>
                    </a:lnTo>
                    <a:lnTo>
                      <a:pt x="0" y="335"/>
                    </a:lnTo>
                    <a:lnTo>
                      <a:pt x="10" y="309"/>
                    </a:lnTo>
                    <a:lnTo>
                      <a:pt x="18" y="273"/>
                    </a:lnTo>
                    <a:lnTo>
                      <a:pt x="28" y="248"/>
                    </a:lnTo>
                    <a:lnTo>
                      <a:pt x="28" y="222"/>
                    </a:lnTo>
                    <a:lnTo>
                      <a:pt x="36" y="193"/>
                    </a:lnTo>
                    <a:lnTo>
                      <a:pt x="47" y="167"/>
                    </a:lnTo>
                    <a:lnTo>
                      <a:pt x="55" y="142"/>
                    </a:lnTo>
                    <a:lnTo>
                      <a:pt x="61" y="117"/>
                    </a:lnTo>
                    <a:lnTo>
                      <a:pt x="73" y="99"/>
                    </a:lnTo>
                    <a:lnTo>
                      <a:pt x="91" y="88"/>
                    </a:lnTo>
                    <a:lnTo>
                      <a:pt x="98" y="70"/>
                    </a:lnTo>
                    <a:lnTo>
                      <a:pt x="109" y="55"/>
                    </a:lnTo>
                    <a:lnTo>
                      <a:pt x="127" y="45"/>
                    </a:lnTo>
                    <a:lnTo>
                      <a:pt x="134" y="26"/>
                    </a:lnTo>
                    <a:lnTo>
                      <a:pt x="152" y="19"/>
                    </a:lnTo>
                    <a:lnTo>
                      <a:pt x="160" y="0"/>
                    </a:lnTo>
                    <a:lnTo>
                      <a:pt x="178" y="8"/>
                    </a:lnTo>
                    <a:lnTo>
                      <a:pt x="196" y="8"/>
                    </a:lnTo>
                    <a:lnTo>
                      <a:pt x="214" y="19"/>
                    </a:lnTo>
                    <a:lnTo>
                      <a:pt x="233" y="19"/>
                    </a:lnTo>
                    <a:lnTo>
                      <a:pt x="251" y="26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1" y="45"/>
                    </a:lnTo>
                    <a:lnTo>
                      <a:pt x="319" y="45"/>
                    </a:lnTo>
                    <a:lnTo>
                      <a:pt x="337" y="37"/>
                    </a:lnTo>
                    <a:lnTo>
                      <a:pt x="355" y="37"/>
                    </a:lnTo>
                    <a:lnTo>
                      <a:pt x="373" y="37"/>
                    </a:lnTo>
                    <a:lnTo>
                      <a:pt x="388" y="37"/>
                    </a:lnTo>
                    <a:lnTo>
                      <a:pt x="399" y="37"/>
                    </a:lnTo>
                    <a:lnTo>
                      <a:pt x="417" y="37"/>
                    </a:lnTo>
                    <a:lnTo>
                      <a:pt x="435" y="37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2" name="Freeform 833"/>
              <p:cNvSpPr>
                <a:spLocks/>
              </p:cNvSpPr>
              <p:nvPr/>
            </p:nvSpPr>
            <p:spPr bwMode="auto">
              <a:xfrm>
                <a:off x="3622" y="1903"/>
                <a:ext cx="119" cy="168"/>
              </a:xfrm>
              <a:custGeom>
                <a:avLst/>
                <a:gdLst>
                  <a:gd name="T0" fmla="*/ 24 w 475"/>
                  <a:gd name="T1" fmla="*/ 2 h 672"/>
                  <a:gd name="T2" fmla="*/ 25 w 475"/>
                  <a:gd name="T3" fmla="*/ 2 h 672"/>
                  <a:gd name="T4" fmla="*/ 26 w 475"/>
                  <a:gd name="T5" fmla="*/ 4 h 672"/>
                  <a:gd name="T6" fmla="*/ 27 w 475"/>
                  <a:gd name="T7" fmla="*/ 7 h 672"/>
                  <a:gd name="T8" fmla="*/ 28 w 475"/>
                  <a:gd name="T9" fmla="*/ 9 h 672"/>
                  <a:gd name="T10" fmla="*/ 29 w 475"/>
                  <a:gd name="T11" fmla="*/ 13 h 672"/>
                  <a:gd name="T12" fmla="*/ 29 w 475"/>
                  <a:gd name="T13" fmla="*/ 16 h 672"/>
                  <a:gd name="T14" fmla="*/ 30 w 475"/>
                  <a:gd name="T15" fmla="*/ 20 h 672"/>
                  <a:gd name="T16" fmla="*/ 30 w 475"/>
                  <a:gd name="T17" fmla="*/ 24 h 672"/>
                  <a:gd name="T18" fmla="*/ 30 w 475"/>
                  <a:gd name="T19" fmla="*/ 27 h 672"/>
                  <a:gd name="T20" fmla="*/ 29 w 475"/>
                  <a:gd name="T21" fmla="*/ 30 h 672"/>
                  <a:gd name="T22" fmla="*/ 28 w 475"/>
                  <a:gd name="T23" fmla="*/ 32 h 672"/>
                  <a:gd name="T24" fmla="*/ 27 w 475"/>
                  <a:gd name="T25" fmla="*/ 35 h 672"/>
                  <a:gd name="T26" fmla="*/ 27 w 475"/>
                  <a:gd name="T27" fmla="*/ 37 h 672"/>
                  <a:gd name="T28" fmla="*/ 24 w 475"/>
                  <a:gd name="T29" fmla="*/ 39 h 672"/>
                  <a:gd name="T30" fmla="*/ 22 w 475"/>
                  <a:gd name="T31" fmla="*/ 39 h 672"/>
                  <a:gd name="T32" fmla="*/ 18 w 475"/>
                  <a:gd name="T33" fmla="*/ 40 h 672"/>
                  <a:gd name="T34" fmla="*/ 16 w 475"/>
                  <a:gd name="T35" fmla="*/ 41 h 672"/>
                  <a:gd name="T36" fmla="*/ 12 w 475"/>
                  <a:gd name="T37" fmla="*/ 40 h 672"/>
                  <a:gd name="T38" fmla="*/ 9 w 475"/>
                  <a:gd name="T39" fmla="*/ 38 h 672"/>
                  <a:gd name="T40" fmla="*/ 6 w 475"/>
                  <a:gd name="T41" fmla="*/ 36 h 672"/>
                  <a:gd name="T42" fmla="*/ 3 w 475"/>
                  <a:gd name="T43" fmla="*/ 33 h 672"/>
                  <a:gd name="T44" fmla="*/ 1 w 475"/>
                  <a:gd name="T45" fmla="*/ 31 h 672"/>
                  <a:gd name="T46" fmla="*/ 1 w 475"/>
                  <a:gd name="T47" fmla="*/ 27 h 672"/>
                  <a:gd name="T48" fmla="*/ 1 w 475"/>
                  <a:gd name="T49" fmla="*/ 23 h 672"/>
                  <a:gd name="T50" fmla="*/ 0 w 475"/>
                  <a:gd name="T51" fmla="*/ 20 h 672"/>
                  <a:gd name="T52" fmla="*/ 1 w 475"/>
                  <a:gd name="T53" fmla="*/ 17 h 672"/>
                  <a:gd name="T54" fmla="*/ 1 w 475"/>
                  <a:gd name="T55" fmla="*/ 14 h 672"/>
                  <a:gd name="T56" fmla="*/ 2 w 475"/>
                  <a:gd name="T57" fmla="*/ 11 h 672"/>
                  <a:gd name="T58" fmla="*/ 3 w 475"/>
                  <a:gd name="T59" fmla="*/ 8 h 672"/>
                  <a:gd name="T60" fmla="*/ 4 w 475"/>
                  <a:gd name="T61" fmla="*/ 6 h 672"/>
                  <a:gd name="T62" fmla="*/ 5 w 475"/>
                  <a:gd name="T63" fmla="*/ 4 h 672"/>
                  <a:gd name="T64" fmla="*/ 7 w 475"/>
                  <a:gd name="T65" fmla="*/ 2 h 672"/>
                  <a:gd name="T66" fmla="*/ 8 w 475"/>
                  <a:gd name="T67" fmla="*/ 1 h 672"/>
                  <a:gd name="T68" fmla="*/ 9 w 475"/>
                  <a:gd name="T69" fmla="*/ 1 h 672"/>
                  <a:gd name="T70" fmla="*/ 11 w 475"/>
                  <a:gd name="T71" fmla="*/ 1 h 672"/>
                  <a:gd name="T72" fmla="*/ 13 w 475"/>
                  <a:gd name="T73" fmla="*/ 2 h 672"/>
                  <a:gd name="T74" fmla="*/ 15 w 475"/>
                  <a:gd name="T75" fmla="*/ 2 h 672"/>
                  <a:gd name="T76" fmla="*/ 17 w 475"/>
                  <a:gd name="T77" fmla="*/ 2 h 672"/>
                  <a:gd name="T78" fmla="*/ 19 w 475"/>
                  <a:gd name="T79" fmla="*/ 2 h 672"/>
                  <a:gd name="T80" fmla="*/ 21 w 475"/>
                  <a:gd name="T81" fmla="*/ 2 h 672"/>
                  <a:gd name="T82" fmla="*/ 22 w 475"/>
                  <a:gd name="T83" fmla="*/ 2 h 6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75" h="672">
                    <a:moveTo>
                      <a:pt x="369" y="26"/>
                    </a:moveTo>
                    <a:lnTo>
                      <a:pt x="380" y="26"/>
                    </a:lnTo>
                    <a:lnTo>
                      <a:pt x="387" y="26"/>
                    </a:lnTo>
                    <a:lnTo>
                      <a:pt x="395" y="26"/>
                    </a:lnTo>
                    <a:lnTo>
                      <a:pt x="405" y="26"/>
                    </a:lnTo>
                    <a:lnTo>
                      <a:pt x="413" y="55"/>
                    </a:lnTo>
                    <a:lnTo>
                      <a:pt x="424" y="81"/>
                    </a:lnTo>
                    <a:lnTo>
                      <a:pt x="431" y="106"/>
                    </a:lnTo>
                    <a:lnTo>
                      <a:pt x="442" y="131"/>
                    </a:lnTo>
                    <a:lnTo>
                      <a:pt x="442" y="149"/>
                    </a:lnTo>
                    <a:lnTo>
                      <a:pt x="450" y="178"/>
                    </a:lnTo>
                    <a:lnTo>
                      <a:pt x="460" y="203"/>
                    </a:lnTo>
                    <a:lnTo>
                      <a:pt x="468" y="229"/>
                    </a:lnTo>
                    <a:lnTo>
                      <a:pt x="468" y="254"/>
                    </a:lnTo>
                    <a:lnTo>
                      <a:pt x="468" y="291"/>
                    </a:lnTo>
                    <a:lnTo>
                      <a:pt x="475" y="320"/>
                    </a:lnTo>
                    <a:lnTo>
                      <a:pt x="475" y="345"/>
                    </a:lnTo>
                    <a:lnTo>
                      <a:pt x="475" y="381"/>
                    </a:lnTo>
                    <a:lnTo>
                      <a:pt x="475" y="407"/>
                    </a:lnTo>
                    <a:lnTo>
                      <a:pt x="475" y="432"/>
                    </a:lnTo>
                    <a:lnTo>
                      <a:pt x="475" y="457"/>
                    </a:lnTo>
                    <a:lnTo>
                      <a:pt x="468" y="475"/>
                    </a:lnTo>
                    <a:lnTo>
                      <a:pt x="460" y="494"/>
                    </a:lnTo>
                    <a:lnTo>
                      <a:pt x="450" y="512"/>
                    </a:lnTo>
                    <a:lnTo>
                      <a:pt x="442" y="538"/>
                    </a:lnTo>
                    <a:lnTo>
                      <a:pt x="431" y="556"/>
                    </a:lnTo>
                    <a:lnTo>
                      <a:pt x="424" y="574"/>
                    </a:lnTo>
                    <a:lnTo>
                      <a:pt x="424" y="592"/>
                    </a:lnTo>
                    <a:lnTo>
                      <a:pt x="413" y="610"/>
                    </a:lnTo>
                    <a:lnTo>
                      <a:pt x="387" y="617"/>
                    </a:lnTo>
                    <a:lnTo>
                      <a:pt x="362" y="617"/>
                    </a:lnTo>
                    <a:lnTo>
                      <a:pt x="344" y="629"/>
                    </a:lnTo>
                    <a:lnTo>
                      <a:pt x="318" y="635"/>
                    </a:lnTo>
                    <a:lnTo>
                      <a:pt x="290" y="643"/>
                    </a:lnTo>
                    <a:lnTo>
                      <a:pt x="272" y="653"/>
                    </a:lnTo>
                    <a:lnTo>
                      <a:pt x="246" y="661"/>
                    </a:lnTo>
                    <a:lnTo>
                      <a:pt x="221" y="672"/>
                    </a:lnTo>
                    <a:lnTo>
                      <a:pt x="196" y="643"/>
                    </a:lnTo>
                    <a:lnTo>
                      <a:pt x="166" y="629"/>
                    </a:lnTo>
                    <a:lnTo>
                      <a:pt x="148" y="610"/>
                    </a:lnTo>
                    <a:lnTo>
                      <a:pt x="123" y="592"/>
                    </a:lnTo>
                    <a:lnTo>
                      <a:pt x="97" y="574"/>
                    </a:lnTo>
                    <a:lnTo>
                      <a:pt x="72" y="548"/>
                    </a:lnTo>
                    <a:lnTo>
                      <a:pt x="43" y="530"/>
                    </a:lnTo>
                    <a:lnTo>
                      <a:pt x="18" y="512"/>
                    </a:lnTo>
                    <a:lnTo>
                      <a:pt x="18" y="487"/>
                    </a:lnTo>
                    <a:lnTo>
                      <a:pt x="18" y="457"/>
                    </a:lnTo>
                    <a:lnTo>
                      <a:pt x="6" y="426"/>
                    </a:lnTo>
                    <a:lnTo>
                      <a:pt x="6" y="396"/>
                    </a:lnTo>
                    <a:lnTo>
                      <a:pt x="6" y="371"/>
                    </a:lnTo>
                    <a:lnTo>
                      <a:pt x="0" y="345"/>
                    </a:lnTo>
                    <a:lnTo>
                      <a:pt x="0" y="320"/>
                    </a:lnTo>
                    <a:lnTo>
                      <a:pt x="0" y="284"/>
                    </a:lnTo>
                    <a:lnTo>
                      <a:pt x="6" y="266"/>
                    </a:lnTo>
                    <a:lnTo>
                      <a:pt x="6" y="240"/>
                    </a:lnTo>
                    <a:lnTo>
                      <a:pt x="18" y="222"/>
                    </a:lnTo>
                    <a:lnTo>
                      <a:pt x="24" y="193"/>
                    </a:lnTo>
                    <a:lnTo>
                      <a:pt x="24" y="167"/>
                    </a:lnTo>
                    <a:lnTo>
                      <a:pt x="36" y="149"/>
                    </a:lnTo>
                    <a:lnTo>
                      <a:pt x="43" y="124"/>
                    </a:lnTo>
                    <a:lnTo>
                      <a:pt x="43" y="99"/>
                    </a:lnTo>
                    <a:lnTo>
                      <a:pt x="61" y="88"/>
                    </a:lnTo>
                    <a:lnTo>
                      <a:pt x="72" y="81"/>
                    </a:lnTo>
                    <a:lnTo>
                      <a:pt x="79" y="63"/>
                    </a:lnTo>
                    <a:lnTo>
                      <a:pt x="87" y="55"/>
                    </a:lnTo>
                    <a:lnTo>
                      <a:pt x="105" y="37"/>
                    </a:lnTo>
                    <a:lnTo>
                      <a:pt x="115" y="26"/>
                    </a:lnTo>
                    <a:lnTo>
                      <a:pt x="123" y="19"/>
                    </a:lnTo>
                    <a:lnTo>
                      <a:pt x="133" y="0"/>
                    </a:lnTo>
                    <a:lnTo>
                      <a:pt x="148" y="8"/>
                    </a:lnTo>
                    <a:lnTo>
                      <a:pt x="166" y="8"/>
                    </a:lnTo>
                    <a:lnTo>
                      <a:pt x="178" y="19"/>
                    </a:lnTo>
                    <a:lnTo>
                      <a:pt x="196" y="19"/>
                    </a:lnTo>
                    <a:lnTo>
                      <a:pt x="209" y="26"/>
                    </a:lnTo>
                    <a:lnTo>
                      <a:pt x="221" y="26"/>
                    </a:lnTo>
                    <a:lnTo>
                      <a:pt x="239" y="37"/>
                    </a:lnTo>
                    <a:lnTo>
                      <a:pt x="257" y="37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0" y="37"/>
                    </a:lnTo>
                    <a:lnTo>
                      <a:pt x="308" y="37"/>
                    </a:lnTo>
                    <a:lnTo>
                      <a:pt x="326" y="37"/>
                    </a:lnTo>
                    <a:lnTo>
                      <a:pt x="344" y="37"/>
                    </a:lnTo>
                    <a:lnTo>
                      <a:pt x="351" y="26"/>
                    </a:lnTo>
                    <a:lnTo>
                      <a:pt x="369" y="2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3" name="Freeform 834"/>
              <p:cNvSpPr>
                <a:spLocks/>
              </p:cNvSpPr>
              <p:nvPr/>
            </p:nvSpPr>
            <p:spPr bwMode="auto">
              <a:xfrm>
                <a:off x="3636" y="1903"/>
                <a:ext cx="99" cy="139"/>
              </a:xfrm>
              <a:custGeom>
                <a:avLst/>
                <a:gdLst>
                  <a:gd name="T0" fmla="*/ 20 w 396"/>
                  <a:gd name="T1" fmla="*/ 2 h 556"/>
                  <a:gd name="T2" fmla="*/ 21 w 396"/>
                  <a:gd name="T3" fmla="*/ 2 h 556"/>
                  <a:gd name="T4" fmla="*/ 22 w 396"/>
                  <a:gd name="T5" fmla="*/ 4 h 556"/>
                  <a:gd name="T6" fmla="*/ 23 w 396"/>
                  <a:gd name="T7" fmla="*/ 7 h 556"/>
                  <a:gd name="T8" fmla="*/ 23 w 396"/>
                  <a:gd name="T9" fmla="*/ 9 h 556"/>
                  <a:gd name="T10" fmla="*/ 24 w 396"/>
                  <a:gd name="T11" fmla="*/ 12 h 556"/>
                  <a:gd name="T12" fmla="*/ 24 w 396"/>
                  <a:gd name="T13" fmla="*/ 16 h 556"/>
                  <a:gd name="T14" fmla="*/ 24 w 396"/>
                  <a:gd name="T15" fmla="*/ 18 h 556"/>
                  <a:gd name="T16" fmla="*/ 25 w 396"/>
                  <a:gd name="T17" fmla="*/ 21 h 556"/>
                  <a:gd name="T18" fmla="*/ 25 w 396"/>
                  <a:gd name="T19" fmla="*/ 24 h 556"/>
                  <a:gd name="T20" fmla="*/ 24 w 396"/>
                  <a:gd name="T21" fmla="*/ 26 h 556"/>
                  <a:gd name="T22" fmla="*/ 23 w 396"/>
                  <a:gd name="T23" fmla="*/ 28 h 556"/>
                  <a:gd name="T24" fmla="*/ 22 w 396"/>
                  <a:gd name="T25" fmla="*/ 30 h 556"/>
                  <a:gd name="T26" fmla="*/ 21 w 396"/>
                  <a:gd name="T27" fmla="*/ 32 h 556"/>
                  <a:gd name="T28" fmla="*/ 19 w 396"/>
                  <a:gd name="T29" fmla="*/ 33 h 556"/>
                  <a:gd name="T30" fmla="*/ 17 w 396"/>
                  <a:gd name="T31" fmla="*/ 33 h 556"/>
                  <a:gd name="T32" fmla="*/ 14 w 396"/>
                  <a:gd name="T33" fmla="*/ 34 h 556"/>
                  <a:gd name="T34" fmla="*/ 12 w 396"/>
                  <a:gd name="T35" fmla="*/ 35 h 556"/>
                  <a:gd name="T36" fmla="*/ 9 w 396"/>
                  <a:gd name="T37" fmla="*/ 33 h 556"/>
                  <a:gd name="T38" fmla="*/ 6 w 396"/>
                  <a:gd name="T39" fmla="*/ 31 h 556"/>
                  <a:gd name="T40" fmla="*/ 3 w 396"/>
                  <a:gd name="T41" fmla="*/ 29 h 556"/>
                  <a:gd name="T42" fmla="*/ 1 w 396"/>
                  <a:gd name="T43" fmla="*/ 27 h 556"/>
                  <a:gd name="T44" fmla="*/ 1 w 396"/>
                  <a:gd name="T45" fmla="*/ 24 h 556"/>
                  <a:gd name="T46" fmla="*/ 1 w 396"/>
                  <a:gd name="T47" fmla="*/ 21 h 556"/>
                  <a:gd name="T48" fmla="*/ 0 w 396"/>
                  <a:gd name="T49" fmla="*/ 18 h 556"/>
                  <a:gd name="T50" fmla="*/ 0 w 396"/>
                  <a:gd name="T51" fmla="*/ 15 h 556"/>
                  <a:gd name="T52" fmla="*/ 1 w 396"/>
                  <a:gd name="T53" fmla="*/ 13 h 556"/>
                  <a:gd name="T54" fmla="*/ 1 w 396"/>
                  <a:gd name="T55" fmla="*/ 10 h 556"/>
                  <a:gd name="T56" fmla="*/ 2 w 396"/>
                  <a:gd name="T57" fmla="*/ 8 h 556"/>
                  <a:gd name="T58" fmla="*/ 2 w 396"/>
                  <a:gd name="T59" fmla="*/ 6 h 556"/>
                  <a:gd name="T60" fmla="*/ 3 w 396"/>
                  <a:gd name="T61" fmla="*/ 4 h 556"/>
                  <a:gd name="T62" fmla="*/ 4 w 396"/>
                  <a:gd name="T63" fmla="*/ 3 h 556"/>
                  <a:gd name="T64" fmla="*/ 6 w 396"/>
                  <a:gd name="T65" fmla="*/ 2 h 556"/>
                  <a:gd name="T66" fmla="*/ 7 w 396"/>
                  <a:gd name="T67" fmla="*/ 0 h 556"/>
                  <a:gd name="T68" fmla="*/ 8 w 396"/>
                  <a:gd name="T69" fmla="*/ 1 h 556"/>
                  <a:gd name="T70" fmla="*/ 10 w 396"/>
                  <a:gd name="T71" fmla="*/ 1 h 556"/>
                  <a:gd name="T72" fmla="*/ 12 w 396"/>
                  <a:gd name="T73" fmla="*/ 2 h 556"/>
                  <a:gd name="T74" fmla="*/ 13 w 396"/>
                  <a:gd name="T75" fmla="*/ 2 h 556"/>
                  <a:gd name="T76" fmla="*/ 14 w 396"/>
                  <a:gd name="T77" fmla="*/ 2 h 556"/>
                  <a:gd name="T78" fmla="*/ 16 w 396"/>
                  <a:gd name="T79" fmla="*/ 2 h 556"/>
                  <a:gd name="T80" fmla="*/ 18 w 396"/>
                  <a:gd name="T81" fmla="*/ 2 h 556"/>
                  <a:gd name="T82" fmla="*/ 19 w 396"/>
                  <a:gd name="T83" fmla="*/ 2 h 5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6" h="556">
                    <a:moveTo>
                      <a:pt x="308" y="26"/>
                    </a:moveTo>
                    <a:lnTo>
                      <a:pt x="315" y="26"/>
                    </a:lnTo>
                    <a:lnTo>
                      <a:pt x="326" y="26"/>
                    </a:lnTo>
                    <a:lnTo>
                      <a:pt x="333" y="26"/>
                    </a:lnTo>
                    <a:lnTo>
                      <a:pt x="341" y="45"/>
                    </a:lnTo>
                    <a:lnTo>
                      <a:pt x="351" y="63"/>
                    </a:lnTo>
                    <a:lnTo>
                      <a:pt x="351" y="88"/>
                    </a:lnTo>
                    <a:lnTo>
                      <a:pt x="359" y="106"/>
                    </a:lnTo>
                    <a:lnTo>
                      <a:pt x="370" y="131"/>
                    </a:lnTo>
                    <a:lnTo>
                      <a:pt x="370" y="149"/>
                    </a:lnTo>
                    <a:lnTo>
                      <a:pt x="377" y="178"/>
                    </a:lnTo>
                    <a:lnTo>
                      <a:pt x="388" y="193"/>
                    </a:lnTo>
                    <a:lnTo>
                      <a:pt x="388" y="222"/>
                    </a:lnTo>
                    <a:lnTo>
                      <a:pt x="388" y="248"/>
                    </a:lnTo>
                    <a:lnTo>
                      <a:pt x="388" y="266"/>
                    </a:lnTo>
                    <a:lnTo>
                      <a:pt x="388" y="291"/>
                    </a:lnTo>
                    <a:lnTo>
                      <a:pt x="396" y="320"/>
                    </a:lnTo>
                    <a:lnTo>
                      <a:pt x="396" y="335"/>
                    </a:lnTo>
                    <a:lnTo>
                      <a:pt x="396" y="363"/>
                    </a:lnTo>
                    <a:lnTo>
                      <a:pt x="396" y="389"/>
                    </a:lnTo>
                    <a:lnTo>
                      <a:pt x="388" y="407"/>
                    </a:lnTo>
                    <a:lnTo>
                      <a:pt x="377" y="414"/>
                    </a:lnTo>
                    <a:lnTo>
                      <a:pt x="370" y="432"/>
                    </a:lnTo>
                    <a:lnTo>
                      <a:pt x="370" y="451"/>
                    </a:lnTo>
                    <a:lnTo>
                      <a:pt x="359" y="457"/>
                    </a:lnTo>
                    <a:lnTo>
                      <a:pt x="351" y="475"/>
                    </a:lnTo>
                    <a:lnTo>
                      <a:pt x="341" y="494"/>
                    </a:lnTo>
                    <a:lnTo>
                      <a:pt x="333" y="512"/>
                    </a:lnTo>
                    <a:lnTo>
                      <a:pt x="315" y="512"/>
                    </a:lnTo>
                    <a:lnTo>
                      <a:pt x="297" y="520"/>
                    </a:lnTo>
                    <a:lnTo>
                      <a:pt x="279" y="530"/>
                    </a:lnTo>
                    <a:lnTo>
                      <a:pt x="264" y="530"/>
                    </a:lnTo>
                    <a:lnTo>
                      <a:pt x="236" y="538"/>
                    </a:lnTo>
                    <a:lnTo>
                      <a:pt x="218" y="548"/>
                    </a:lnTo>
                    <a:lnTo>
                      <a:pt x="203" y="556"/>
                    </a:lnTo>
                    <a:lnTo>
                      <a:pt x="185" y="556"/>
                    </a:lnTo>
                    <a:lnTo>
                      <a:pt x="155" y="538"/>
                    </a:lnTo>
                    <a:lnTo>
                      <a:pt x="142" y="530"/>
                    </a:lnTo>
                    <a:lnTo>
                      <a:pt x="124" y="512"/>
                    </a:lnTo>
                    <a:lnTo>
                      <a:pt x="94" y="494"/>
                    </a:lnTo>
                    <a:lnTo>
                      <a:pt x="79" y="475"/>
                    </a:lnTo>
                    <a:lnTo>
                      <a:pt x="51" y="457"/>
                    </a:lnTo>
                    <a:lnTo>
                      <a:pt x="33" y="444"/>
                    </a:lnTo>
                    <a:lnTo>
                      <a:pt x="7" y="432"/>
                    </a:lnTo>
                    <a:lnTo>
                      <a:pt x="7" y="407"/>
                    </a:lnTo>
                    <a:lnTo>
                      <a:pt x="7" y="381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0" y="309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0"/>
                    </a:lnTo>
                    <a:lnTo>
                      <a:pt x="0" y="222"/>
                    </a:lnTo>
                    <a:lnTo>
                      <a:pt x="7" y="203"/>
                    </a:lnTo>
                    <a:lnTo>
                      <a:pt x="7" y="185"/>
                    </a:lnTo>
                    <a:lnTo>
                      <a:pt x="18" y="160"/>
                    </a:lnTo>
                    <a:lnTo>
                      <a:pt x="18" y="142"/>
                    </a:lnTo>
                    <a:lnTo>
                      <a:pt x="25" y="124"/>
                    </a:lnTo>
                    <a:lnTo>
                      <a:pt x="33" y="106"/>
                    </a:lnTo>
                    <a:lnTo>
                      <a:pt x="33" y="88"/>
                    </a:lnTo>
                    <a:lnTo>
                      <a:pt x="43" y="81"/>
                    </a:lnTo>
                    <a:lnTo>
                      <a:pt x="51" y="63"/>
                    </a:lnTo>
                    <a:lnTo>
                      <a:pt x="61" y="55"/>
                    </a:lnTo>
                    <a:lnTo>
                      <a:pt x="69" y="45"/>
                    </a:lnTo>
                    <a:lnTo>
                      <a:pt x="79" y="37"/>
                    </a:lnTo>
                    <a:lnTo>
                      <a:pt x="87" y="26"/>
                    </a:lnTo>
                    <a:lnTo>
                      <a:pt x="94" y="19"/>
                    </a:lnTo>
                    <a:lnTo>
                      <a:pt x="112" y="0"/>
                    </a:lnTo>
                    <a:lnTo>
                      <a:pt x="124" y="8"/>
                    </a:lnTo>
                    <a:lnTo>
                      <a:pt x="130" y="8"/>
                    </a:lnTo>
                    <a:lnTo>
                      <a:pt x="148" y="19"/>
                    </a:lnTo>
                    <a:lnTo>
                      <a:pt x="155" y="19"/>
                    </a:lnTo>
                    <a:lnTo>
                      <a:pt x="167" y="26"/>
                    </a:lnTo>
                    <a:lnTo>
                      <a:pt x="185" y="26"/>
                    </a:lnTo>
                    <a:lnTo>
                      <a:pt x="192" y="26"/>
                    </a:lnTo>
                    <a:lnTo>
                      <a:pt x="210" y="37"/>
                    </a:lnTo>
                    <a:lnTo>
                      <a:pt x="218" y="37"/>
                    </a:lnTo>
                    <a:lnTo>
                      <a:pt x="228" y="37"/>
                    </a:lnTo>
                    <a:lnTo>
                      <a:pt x="246" y="26"/>
                    </a:lnTo>
                    <a:lnTo>
                      <a:pt x="254" y="26"/>
                    </a:lnTo>
                    <a:lnTo>
                      <a:pt x="272" y="26"/>
                    </a:lnTo>
                    <a:lnTo>
                      <a:pt x="279" y="26"/>
                    </a:lnTo>
                    <a:lnTo>
                      <a:pt x="290" y="26"/>
                    </a:lnTo>
                    <a:lnTo>
                      <a:pt x="308" y="2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4" name="Freeform 835"/>
              <p:cNvSpPr>
                <a:spLocks/>
              </p:cNvSpPr>
              <p:nvPr/>
            </p:nvSpPr>
            <p:spPr bwMode="auto">
              <a:xfrm>
                <a:off x="3647" y="1905"/>
                <a:ext cx="79" cy="110"/>
              </a:xfrm>
              <a:custGeom>
                <a:avLst/>
                <a:gdLst>
                  <a:gd name="T0" fmla="*/ 16 w 316"/>
                  <a:gd name="T1" fmla="*/ 1 h 443"/>
                  <a:gd name="T2" fmla="*/ 17 w 316"/>
                  <a:gd name="T3" fmla="*/ 1 h 443"/>
                  <a:gd name="T4" fmla="*/ 18 w 316"/>
                  <a:gd name="T5" fmla="*/ 2 h 443"/>
                  <a:gd name="T6" fmla="*/ 18 w 316"/>
                  <a:gd name="T7" fmla="*/ 4 h 443"/>
                  <a:gd name="T8" fmla="*/ 19 w 316"/>
                  <a:gd name="T9" fmla="*/ 6 h 443"/>
                  <a:gd name="T10" fmla="*/ 19 w 316"/>
                  <a:gd name="T11" fmla="*/ 8 h 443"/>
                  <a:gd name="T12" fmla="*/ 20 w 316"/>
                  <a:gd name="T13" fmla="*/ 10 h 443"/>
                  <a:gd name="T14" fmla="*/ 20 w 316"/>
                  <a:gd name="T15" fmla="*/ 13 h 443"/>
                  <a:gd name="T16" fmla="*/ 20 w 316"/>
                  <a:gd name="T17" fmla="*/ 15 h 443"/>
                  <a:gd name="T18" fmla="*/ 20 w 316"/>
                  <a:gd name="T19" fmla="*/ 17 h 443"/>
                  <a:gd name="T20" fmla="*/ 20 w 316"/>
                  <a:gd name="T21" fmla="*/ 20 h 443"/>
                  <a:gd name="T22" fmla="*/ 19 w 316"/>
                  <a:gd name="T23" fmla="*/ 21 h 443"/>
                  <a:gd name="T24" fmla="*/ 18 w 316"/>
                  <a:gd name="T25" fmla="*/ 22 h 443"/>
                  <a:gd name="T26" fmla="*/ 18 w 316"/>
                  <a:gd name="T27" fmla="*/ 24 h 443"/>
                  <a:gd name="T28" fmla="*/ 17 w 316"/>
                  <a:gd name="T29" fmla="*/ 25 h 443"/>
                  <a:gd name="T30" fmla="*/ 14 w 316"/>
                  <a:gd name="T31" fmla="*/ 26 h 443"/>
                  <a:gd name="T32" fmla="*/ 13 w 316"/>
                  <a:gd name="T33" fmla="*/ 26 h 443"/>
                  <a:gd name="T34" fmla="*/ 11 w 316"/>
                  <a:gd name="T35" fmla="*/ 27 h 443"/>
                  <a:gd name="T36" fmla="*/ 8 w 316"/>
                  <a:gd name="T37" fmla="*/ 26 h 443"/>
                  <a:gd name="T38" fmla="*/ 6 w 316"/>
                  <a:gd name="T39" fmla="*/ 25 h 443"/>
                  <a:gd name="T40" fmla="*/ 4 w 316"/>
                  <a:gd name="T41" fmla="*/ 24 h 443"/>
                  <a:gd name="T42" fmla="*/ 2 w 316"/>
                  <a:gd name="T43" fmla="*/ 22 h 443"/>
                  <a:gd name="T44" fmla="*/ 1 w 316"/>
                  <a:gd name="T45" fmla="*/ 20 h 443"/>
                  <a:gd name="T46" fmla="*/ 1 w 316"/>
                  <a:gd name="T47" fmla="*/ 17 h 443"/>
                  <a:gd name="T48" fmla="*/ 1 w 316"/>
                  <a:gd name="T49" fmla="*/ 15 h 443"/>
                  <a:gd name="T50" fmla="*/ 0 w 316"/>
                  <a:gd name="T51" fmla="*/ 12 h 443"/>
                  <a:gd name="T52" fmla="*/ 1 w 316"/>
                  <a:gd name="T53" fmla="*/ 10 h 443"/>
                  <a:gd name="T54" fmla="*/ 1 w 316"/>
                  <a:gd name="T55" fmla="*/ 9 h 443"/>
                  <a:gd name="T56" fmla="*/ 2 w 316"/>
                  <a:gd name="T57" fmla="*/ 7 h 443"/>
                  <a:gd name="T58" fmla="*/ 2 w 316"/>
                  <a:gd name="T59" fmla="*/ 5 h 443"/>
                  <a:gd name="T60" fmla="*/ 3 w 316"/>
                  <a:gd name="T61" fmla="*/ 3 h 443"/>
                  <a:gd name="T62" fmla="*/ 3 w 316"/>
                  <a:gd name="T63" fmla="*/ 2 h 443"/>
                  <a:gd name="T64" fmla="*/ 4 w 316"/>
                  <a:gd name="T65" fmla="*/ 1 h 443"/>
                  <a:gd name="T66" fmla="*/ 6 w 316"/>
                  <a:gd name="T67" fmla="*/ 1 h 443"/>
                  <a:gd name="T68" fmla="*/ 7 w 316"/>
                  <a:gd name="T69" fmla="*/ 0 h 443"/>
                  <a:gd name="T70" fmla="*/ 8 w 316"/>
                  <a:gd name="T71" fmla="*/ 1 h 443"/>
                  <a:gd name="T72" fmla="*/ 9 w 316"/>
                  <a:gd name="T73" fmla="*/ 1 h 443"/>
                  <a:gd name="T74" fmla="*/ 10 w 316"/>
                  <a:gd name="T75" fmla="*/ 1 h 443"/>
                  <a:gd name="T76" fmla="*/ 12 w 316"/>
                  <a:gd name="T77" fmla="*/ 1 h 443"/>
                  <a:gd name="T78" fmla="*/ 13 w 316"/>
                  <a:gd name="T79" fmla="*/ 1 h 443"/>
                  <a:gd name="T80" fmla="*/ 14 w 316"/>
                  <a:gd name="T81" fmla="*/ 1 h 443"/>
                  <a:gd name="T82" fmla="*/ 15 w 316"/>
                  <a:gd name="T83" fmla="*/ 1 h 4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16" h="443">
                    <a:moveTo>
                      <a:pt x="247" y="18"/>
                    </a:moveTo>
                    <a:lnTo>
                      <a:pt x="254" y="18"/>
                    </a:lnTo>
                    <a:lnTo>
                      <a:pt x="265" y="18"/>
                    </a:lnTo>
                    <a:lnTo>
                      <a:pt x="265" y="11"/>
                    </a:lnTo>
                    <a:lnTo>
                      <a:pt x="272" y="11"/>
                    </a:lnTo>
                    <a:lnTo>
                      <a:pt x="283" y="29"/>
                    </a:lnTo>
                    <a:lnTo>
                      <a:pt x="283" y="47"/>
                    </a:lnTo>
                    <a:lnTo>
                      <a:pt x="290" y="62"/>
                    </a:lnTo>
                    <a:lnTo>
                      <a:pt x="290" y="80"/>
                    </a:lnTo>
                    <a:lnTo>
                      <a:pt x="298" y="98"/>
                    </a:lnTo>
                    <a:lnTo>
                      <a:pt x="308" y="116"/>
                    </a:lnTo>
                    <a:lnTo>
                      <a:pt x="308" y="134"/>
                    </a:lnTo>
                    <a:lnTo>
                      <a:pt x="316" y="152"/>
                    </a:lnTo>
                    <a:lnTo>
                      <a:pt x="316" y="170"/>
                    </a:lnTo>
                    <a:lnTo>
                      <a:pt x="316" y="185"/>
                    </a:lnTo>
                    <a:lnTo>
                      <a:pt x="316" y="214"/>
                    </a:lnTo>
                    <a:lnTo>
                      <a:pt x="316" y="232"/>
                    </a:lnTo>
                    <a:lnTo>
                      <a:pt x="316" y="246"/>
                    </a:lnTo>
                    <a:lnTo>
                      <a:pt x="316" y="265"/>
                    </a:lnTo>
                    <a:lnTo>
                      <a:pt x="316" y="283"/>
                    </a:lnTo>
                    <a:lnTo>
                      <a:pt x="316" y="301"/>
                    </a:lnTo>
                    <a:lnTo>
                      <a:pt x="316" y="319"/>
                    </a:lnTo>
                    <a:lnTo>
                      <a:pt x="308" y="327"/>
                    </a:lnTo>
                    <a:lnTo>
                      <a:pt x="308" y="337"/>
                    </a:lnTo>
                    <a:lnTo>
                      <a:pt x="298" y="355"/>
                    </a:lnTo>
                    <a:lnTo>
                      <a:pt x="290" y="363"/>
                    </a:lnTo>
                    <a:lnTo>
                      <a:pt x="290" y="381"/>
                    </a:lnTo>
                    <a:lnTo>
                      <a:pt x="283" y="388"/>
                    </a:lnTo>
                    <a:lnTo>
                      <a:pt x="272" y="399"/>
                    </a:lnTo>
                    <a:lnTo>
                      <a:pt x="265" y="406"/>
                    </a:lnTo>
                    <a:lnTo>
                      <a:pt x="247" y="406"/>
                    </a:lnTo>
                    <a:lnTo>
                      <a:pt x="229" y="418"/>
                    </a:lnTo>
                    <a:lnTo>
                      <a:pt x="211" y="424"/>
                    </a:lnTo>
                    <a:lnTo>
                      <a:pt x="203" y="424"/>
                    </a:lnTo>
                    <a:lnTo>
                      <a:pt x="185" y="436"/>
                    </a:lnTo>
                    <a:lnTo>
                      <a:pt x="167" y="436"/>
                    </a:lnTo>
                    <a:lnTo>
                      <a:pt x="149" y="443"/>
                    </a:lnTo>
                    <a:lnTo>
                      <a:pt x="130" y="424"/>
                    </a:lnTo>
                    <a:lnTo>
                      <a:pt x="112" y="418"/>
                    </a:lnTo>
                    <a:lnTo>
                      <a:pt x="99" y="399"/>
                    </a:lnTo>
                    <a:lnTo>
                      <a:pt x="81" y="388"/>
                    </a:lnTo>
                    <a:lnTo>
                      <a:pt x="69" y="381"/>
                    </a:lnTo>
                    <a:lnTo>
                      <a:pt x="51" y="363"/>
                    </a:lnTo>
                    <a:lnTo>
                      <a:pt x="36" y="355"/>
                    </a:lnTo>
                    <a:lnTo>
                      <a:pt x="18" y="337"/>
                    </a:lnTo>
                    <a:lnTo>
                      <a:pt x="18" y="319"/>
                    </a:lnTo>
                    <a:lnTo>
                      <a:pt x="8" y="301"/>
                    </a:lnTo>
                    <a:lnTo>
                      <a:pt x="8" y="283"/>
                    </a:lnTo>
                    <a:lnTo>
                      <a:pt x="8" y="265"/>
                    </a:lnTo>
                    <a:lnTo>
                      <a:pt x="8" y="246"/>
                    </a:lnTo>
                    <a:lnTo>
                      <a:pt x="8" y="221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8" y="170"/>
                    </a:lnTo>
                    <a:lnTo>
                      <a:pt x="8" y="159"/>
                    </a:lnTo>
                    <a:lnTo>
                      <a:pt x="18" y="141"/>
                    </a:lnTo>
                    <a:lnTo>
                      <a:pt x="18" y="123"/>
                    </a:lnTo>
                    <a:lnTo>
                      <a:pt x="26" y="109"/>
                    </a:lnTo>
                    <a:lnTo>
                      <a:pt x="26" y="98"/>
                    </a:lnTo>
                    <a:lnTo>
                      <a:pt x="26" y="80"/>
                    </a:lnTo>
                    <a:lnTo>
                      <a:pt x="36" y="62"/>
                    </a:lnTo>
                    <a:lnTo>
                      <a:pt x="44" y="55"/>
                    </a:lnTo>
                    <a:lnTo>
                      <a:pt x="51" y="47"/>
                    </a:lnTo>
                    <a:lnTo>
                      <a:pt x="51" y="37"/>
                    </a:lnTo>
                    <a:lnTo>
                      <a:pt x="62" y="29"/>
                    </a:lnTo>
                    <a:lnTo>
                      <a:pt x="69" y="18"/>
                    </a:lnTo>
                    <a:lnTo>
                      <a:pt x="81" y="18"/>
                    </a:lnTo>
                    <a:lnTo>
                      <a:pt x="87" y="11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24" y="11"/>
                    </a:lnTo>
                    <a:lnTo>
                      <a:pt x="130" y="11"/>
                    </a:lnTo>
                    <a:lnTo>
                      <a:pt x="142" y="11"/>
                    </a:lnTo>
                    <a:lnTo>
                      <a:pt x="149" y="18"/>
                    </a:lnTo>
                    <a:lnTo>
                      <a:pt x="160" y="18"/>
                    </a:lnTo>
                    <a:lnTo>
                      <a:pt x="167" y="18"/>
                    </a:lnTo>
                    <a:lnTo>
                      <a:pt x="185" y="18"/>
                    </a:lnTo>
                    <a:lnTo>
                      <a:pt x="193" y="18"/>
                    </a:lnTo>
                    <a:lnTo>
                      <a:pt x="203" y="18"/>
                    </a:lnTo>
                    <a:lnTo>
                      <a:pt x="211" y="18"/>
                    </a:lnTo>
                    <a:lnTo>
                      <a:pt x="221" y="18"/>
                    </a:lnTo>
                    <a:lnTo>
                      <a:pt x="229" y="18"/>
                    </a:lnTo>
                    <a:lnTo>
                      <a:pt x="236" y="18"/>
                    </a:lnTo>
                    <a:lnTo>
                      <a:pt x="247" y="1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5" name="Freeform 836"/>
              <p:cNvSpPr>
                <a:spLocks/>
              </p:cNvSpPr>
              <p:nvPr/>
            </p:nvSpPr>
            <p:spPr bwMode="auto">
              <a:xfrm>
                <a:off x="3660" y="1905"/>
                <a:ext cx="59" cy="84"/>
              </a:xfrm>
              <a:custGeom>
                <a:avLst/>
                <a:gdLst>
                  <a:gd name="T0" fmla="*/ 11 w 239"/>
                  <a:gd name="T1" fmla="*/ 1 h 337"/>
                  <a:gd name="T2" fmla="*/ 12 w 239"/>
                  <a:gd name="T3" fmla="*/ 1 h 337"/>
                  <a:gd name="T4" fmla="*/ 15 w 239"/>
                  <a:gd name="T5" fmla="*/ 7 h 337"/>
                  <a:gd name="T6" fmla="*/ 15 w 239"/>
                  <a:gd name="T7" fmla="*/ 14 h 337"/>
                  <a:gd name="T8" fmla="*/ 12 w 239"/>
                  <a:gd name="T9" fmla="*/ 19 h 337"/>
                  <a:gd name="T10" fmla="*/ 7 w 239"/>
                  <a:gd name="T11" fmla="*/ 21 h 337"/>
                  <a:gd name="T12" fmla="*/ 1 w 239"/>
                  <a:gd name="T13" fmla="*/ 16 h 337"/>
                  <a:gd name="T14" fmla="*/ 0 w 239"/>
                  <a:gd name="T15" fmla="*/ 9 h 337"/>
                  <a:gd name="T16" fmla="*/ 2 w 239"/>
                  <a:gd name="T17" fmla="*/ 3 h 337"/>
                  <a:gd name="T18" fmla="*/ 4 w 239"/>
                  <a:gd name="T19" fmla="*/ 0 h 337"/>
                  <a:gd name="T20" fmla="*/ 8 w 239"/>
                  <a:gd name="T21" fmla="*/ 1 h 337"/>
                  <a:gd name="T22" fmla="*/ 11 w 239"/>
                  <a:gd name="T23" fmla="*/ 1 h 3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9" h="337">
                    <a:moveTo>
                      <a:pt x="185" y="11"/>
                    </a:moveTo>
                    <a:lnTo>
                      <a:pt x="203" y="11"/>
                    </a:lnTo>
                    <a:lnTo>
                      <a:pt x="239" y="116"/>
                    </a:lnTo>
                    <a:lnTo>
                      <a:pt x="239" y="232"/>
                    </a:lnTo>
                    <a:lnTo>
                      <a:pt x="203" y="301"/>
                    </a:lnTo>
                    <a:lnTo>
                      <a:pt x="116" y="337"/>
                    </a:lnTo>
                    <a:lnTo>
                      <a:pt x="11" y="258"/>
                    </a:lnTo>
                    <a:lnTo>
                      <a:pt x="0" y="141"/>
                    </a:lnTo>
                    <a:lnTo>
                      <a:pt x="30" y="47"/>
                    </a:lnTo>
                    <a:lnTo>
                      <a:pt x="73" y="0"/>
                    </a:lnTo>
                    <a:lnTo>
                      <a:pt x="124" y="18"/>
                    </a:lnTo>
                    <a:lnTo>
                      <a:pt x="185" y="11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6" name="Freeform 837"/>
              <p:cNvSpPr>
                <a:spLocks/>
              </p:cNvSpPr>
              <p:nvPr/>
            </p:nvSpPr>
            <p:spPr bwMode="auto">
              <a:xfrm>
                <a:off x="3183" y="1751"/>
                <a:ext cx="312" cy="302"/>
              </a:xfrm>
              <a:custGeom>
                <a:avLst/>
                <a:gdLst>
                  <a:gd name="T0" fmla="*/ 75 w 1245"/>
                  <a:gd name="T1" fmla="*/ 25 h 1207"/>
                  <a:gd name="T2" fmla="*/ 78 w 1245"/>
                  <a:gd name="T3" fmla="*/ 28 h 1207"/>
                  <a:gd name="T4" fmla="*/ 63 w 1245"/>
                  <a:gd name="T5" fmla="*/ 51 h 1207"/>
                  <a:gd name="T6" fmla="*/ 41 w 1245"/>
                  <a:gd name="T7" fmla="*/ 70 h 1207"/>
                  <a:gd name="T8" fmla="*/ 22 w 1245"/>
                  <a:gd name="T9" fmla="*/ 76 h 1207"/>
                  <a:gd name="T10" fmla="*/ 2 w 1245"/>
                  <a:gd name="T11" fmla="*/ 62 h 1207"/>
                  <a:gd name="T12" fmla="*/ 0 w 1245"/>
                  <a:gd name="T13" fmla="*/ 30 h 1207"/>
                  <a:gd name="T14" fmla="*/ 20 w 1245"/>
                  <a:gd name="T15" fmla="*/ 10 h 1207"/>
                  <a:gd name="T16" fmla="*/ 41 w 1245"/>
                  <a:gd name="T17" fmla="*/ 0 h 1207"/>
                  <a:gd name="T18" fmla="*/ 58 w 1245"/>
                  <a:gd name="T19" fmla="*/ 1 h 1207"/>
                  <a:gd name="T20" fmla="*/ 64 w 1245"/>
                  <a:gd name="T21" fmla="*/ 14 h 1207"/>
                  <a:gd name="T22" fmla="*/ 75 w 1245"/>
                  <a:gd name="T23" fmla="*/ 25 h 1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5" h="1207">
                    <a:moveTo>
                      <a:pt x="1191" y="399"/>
                    </a:moveTo>
                    <a:lnTo>
                      <a:pt x="1245" y="449"/>
                    </a:lnTo>
                    <a:lnTo>
                      <a:pt x="1005" y="811"/>
                    </a:lnTo>
                    <a:lnTo>
                      <a:pt x="660" y="1120"/>
                    </a:lnTo>
                    <a:lnTo>
                      <a:pt x="352" y="1207"/>
                    </a:lnTo>
                    <a:lnTo>
                      <a:pt x="25" y="997"/>
                    </a:lnTo>
                    <a:lnTo>
                      <a:pt x="0" y="485"/>
                    </a:lnTo>
                    <a:lnTo>
                      <a:pt x="320" y="158"/>
                    </a:lnTo>
                    <a:lnTo>
                      <a:pt x="660" y="0"/>
                    </a:lnTo>
                    <a:lnTo>
                      <a:pt x="925" y="10"/>
                    </a:lnTo>
                    <a:lnTo>
                      <a:pt x="1023" y="227"/>
                    </a:lnTo>
                    <a:lnTo>
                      <a:pt x="1191" y="39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7" name="Freeform 838"/>
              <p:cNvSpPr>
                <a:spLocks/>
              </p:cNvSpPr>
              <p:nvPr/>
            </p:nvSpPr>
            <p:spPr bwMode="auto">
              <a:xfrm>
                <a:off x="3205" y="1755"/>
                <a:ext cx="288" cy="278"/>
              </a:xfrm>
              <a:custGeom>
                <a:avLst/>
                <a:gdLst>
                  <a:gd name="T0" fmla="*/ 69 w 1149"/>
                  <a:gd name="T1" fmla="*/ 24 h 1110"/>
                  <a:gd name="T2" fmla="*/ 70 w 1149"/>
                  <a:gd name="T3" fmla="*/ 25 h 1110"/>
                  <a:gd name="T4" fmla="*/ 71 w 1149"/>
                  <a:gd name="T5" fmla="*/ 26 h 1110"/>
                  <a:gd name="T6" fmla="*/ 70 w 1149"/>
                  <a:gd name="T7" fmla="*/ 29 h 1110"/>
                  <a:gd name="T8" fmla="*/ 66 w 1149"/>
                  <a:gd name="T9" fmla="*/ 34 h 1110"/>
                  <a:gd name="T10" fmla="*/ 63 w 1149"/>
                  <a:gd name="T11" fmla="*/ 39 h 1110"/>
                  <a:gd name="T12" fmla="*/ 60 w 1149"/>
                  <a:gd name="T13" fmla="*/ 44 h 1110"/>
                  <a:gd name="T14" fmla="*/ 56 w 1149"/>
                  <a:gd name="T15" fmla="*/ 49 h 1110"/>
                  <a:gd name="T16" fmla="*/ 51 w 1149"/>
                  <a:gd name="T17" fmla="*/ 54 h 1110"/>
                  <a:gd name="T18" fmla="*/ 46 w 1149"/>
                  <a:gd name="T19" fmla="*/ 58 h 1110"/>
                  <a:gd name="T20" fmla="*/ 41 w 1149"/>
                  <a:gd name="T21" fmla="*/ 63 h 1110"/>
                  <a:gd name="T22" fmla="*/ 37 w 1149"/>
                  <a:gd name="T23" fmla="*/ 65 h 1110"/>
                  <a:gd name="T24" fmla="*/ 32 w 1149"/>
                  <a:gd name="T25" fmla="*/ 66 h 1110"/>
                  <a:gd name="T26" fmla="*/ 28 w 1149"/>
                  <a:gd name="T27" fmla="*/ 68 h 1110"/>
                  <a:gd name="T28" fmla="*/ 23 w 1149"/>
                  <a:gd name="T29" fmla="*/ 69 h 1110"/>
                  <a:gd name="T30" fmla="*/ 18 w 1149"/>
                  <a:gd name="T31" fmla="*/ 68 h 1110"/>
                  <a:gd name="T32" fmla="*/ 14 w 1149"/>
                  <a:gd name="T33" fmla="*/ 65 h 1110"/>
                  <a:gd name="T34" fmla="*/ 9 w 1149"/>
                  <a:gd name="T35" fmla="*/ 62 h 1110"/>
                  <a:gd name="T36" fmla="*/ 4 w 1149"/>
                  <a:gd name="T37" fmla="*/ 59 h 1110"/>
                  <a:gd name="T38" fmla="*/ 2 w 1149"/>
                  <a:gd name="T39" fmla="*/ 54 h 1110"/>
                  <a:gd name="T40" fmla="*/ 1 w 1149"/>
                  <a:gd name="T41" fmla="*/ 46 h 1110"/>
                  <a:gd name="T42" fmla="*/ 1 w 1149"/>
                  <a:gd name="T43" fmla="*/ 39 h 1110"/>
                  <a:gd name="T44" fmla="*/ 1 w 1149"/>
                  <a:gd name="T45" fmla="*/ 32 h 1110"/>
                  <a:gd name="T46" fmla="*/ 2 w 1149"/>
                  <a:gd name="T47" fmla="*/ 26 h 1110"/>
                  <a:gd name="T48" fmla="*/ 7 w 1149"/>
                  <a:gd name="T49" fmla="*/ 21 h 1110"/>
                  <a:gd name="T50" fmla="*/ 12 w 1149"/>
                  <a:gd name="T51" fmla="*/ 17 h 1110"/>
                  <a:gd name="T52" fmla="*/ 16 w 1149"/>
                  <a:gd name="T53" fmla="*/ 12 h 1110"/>
                  <a:gd name="T54" fmla="*/ 21 w 1149"/>
                  <a:gd name="T55" fmla="*/ 9 h 1110"/>
                  <a:gd name="T56" fmla="*/ 26 w 1149"/>
                  <a:gd name="T57" fmla="*/ 6 h 1110"/>
                  <a:gd name="T58" fmla="*/ 31 w 1149"/>
                  <a:gd name="T59" fmla="*/ 4 h 1110"/>
                  <a:gd name="T60" fmla="*/ 36 w 1149"/>
                  <a:gd name="T61" fmla="*/ 1 h 1110"/>
                  <a:gd name="T62" fmla="*/ 41 w 1149"/>
                  <a:gd name="T63" fmla="*/ 0 h 1110"/>
                  <a:gd name="T64" fmla="*/ 44 w 1149"/>
                  <a:gd name="T65" fmla="*/ 1 h 1110"/>
                  <a:gd name="T66" fmla="*/ 48 w 1149"/>
                  <a:gd name="T67" fmla="*/ 1 h 1110"/>
                  <a:gd name="T68" fmla="*/ 52 w 1149"/>
                  <a:gd name="T69" fmla="*/ 1 h 1110"/>
                  <a:gd name="T70" fmla="*/ 54 w 1149"/>
                  <a:gd name="T71" fmla="*/ 2 h 1110"/>
                  <a:gd name="T72" fmla="*/ 56 w 1149"/>
                  <a:gd name="T73" fmla="*/ 6 h 1110"/>
                  <a:gd name="T74" fmla="*/ 57 w 1149"/>
                  <a:gd name="T75" fmla="*/ 9 h 1110"/>
                  <a:gd name="T76" fmla="*/ 59 w 1149"/>
                  <a:gd name="T77" fmla="*/ 12 h 1110"/>
                  <a:gd name="T78" fmla="*/ 61 w 1149"/>
                  <a:gd name="T79" fmla="*/ 15 h 1110"/>
                  <a:gd name="T80" fmla="*/ 63 w 1149"/>
                  <a:gd name="T81" fmla="*/ 17 h 1110"/>
                  <a:gd name="T82" fmla="*/ 65 w 1149"/>
                  <a:gd name="T83" fmla="*/ 20 h 1110"/>
                  <a:gd name="T84" fmla="*/ 68 w 1149"/>
                  <a:gd name="T85" fmla="*/ 22 h 11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49" h="1110">
                    <a:moveTo>
                      <a:pt x="1095" y="369"/>
                    </a:moveTo>
                    <a:lnTo>
                      <a:pt x="1103" y="381"/>
                    </a:lnTo>
                    <a:lnTo>
                      <a:pt x="1113" y="387"/>
                    </a:lnTo>
                    <a:lnTo>
                      <a:pt x="1121" y="394"/>
                    </a:lnTo>
                    <a:lnTo>
                      <a:pt x="1131" y="406"/>
                    </a:lnTo>
                    <a:lnTo>
                      <a:pt x="1139" y="412"/>
                    </a:lnTo>
                    <a:lnTo>
                      <a:pt x="1149" y="412"/>
                    </a:lnTo>
                    <a:lnTo>
                      <a:pt x="1113" y="457"/>
                    </a:lnTo>
                    <a:lnTo>
                      <a:pt x="1088" y="503"/>
                    </a:lnTo>
                    <a:lnTo>
                      <a:pt x="1059" y="536"/>
                    </a:lnTo>
                    <a:lnTo>
                      <a:pt x="1034" y="584"/>
                    </a:lnTo>
                    <a:lnTo>
                      <a:pt x="1008" y="627"/>
                    </a:lnTo>
                    <a:lnTo>
                      <a:pt x="979" y="660"/>
                    </a:lnTo>
                    <a:lnTo>
                      <a:pt x="953" y="707"/>
                    </a:lnTo>
                    <a:lnTo>
                      <a:pt x="928" y="750"/>
                    </a:lnTo>
                    <a:lnTo>
                      <a:pt x="892" y="783"/>
                    </a:lnTo>
                    <a:lnTo>
                      <a:pt x="849" y="819"/>
                    </a:lnTo>
                    <a:lnTo>
                      <a:pt x="813" y="856"/>
                    </a:lnTo>
                    <a:lnTo>
                      <a:pt x="768" y="892"/>
                    </a:lnTo>
                    <a:lnTo>
                      <a:pt x="732" y="925"/>
                    </a:lnTo>
                    <a:lnTo>
                      <a:pt x="699" y="961"/>
                    </a:lnTo>
                    <a:lnTo>
                      <a:pt x="653" y="997"/>
                    </a:lnTo>
                    <a:lnTo>
                      <a:pt x="620" y="1034"/>
                    </a:lnTo>
                    <a:lnTo>
                      <a:pt x="584" y="1041"/>
                    </a:lnTo>
                    <a:lnTo>
                      <a:pt x="547" y="1047"/>
                    </a:lnTo>
                    <a:lnTo>
                      <a:pt x="511" y="1059"/>
                    </a:lnTo>
                    <a:lnTo>
                      <a:pt x="478" y="1065"/>
                    </a:lnTo>
                    <a:lnTo>
                      <a:pt x="442" y="1077"/>
                    </a:lnTo>
                    <a:lnTo>
                      <a:pt x="406" y="1095"/>
                    </a:lnTo>
                    <a:lnTo>
                      <a:pt x="373" y="1102"/>
                    </a:lnTo>
                    <a:lnTo>
                      <a:pt x="336" y="1110"/>
                    </a:lnTo>
                    <a:lnTo>
                      <a:pt x="293" y="1084"/>
                    </a:lnTo>
                    <a:lnTo>
                      <a:pt x="257" y="1059"/>
                    </a:lnTo>
                    <a:lnTo>
                      <a:pt x="221" y="1041"/>
                    </a:lnTo>
                    <a:lnTo>
                      <a:pt x="178" y="1016"/>
                    </a:lnTo>
                    <a:lnTo>
                      <a:pt x="141" y="986"/>
                    </a:lnTo>
                    <a:lnTo>
                      <a:pt x="108" y="961"/>
                    </a:lnTo>
                    <a:lnTo>
                      <a:pt x="61" y="943"/>
                    </a:lnTo>
                    <a:lnTo>
                      <a:pt x="28" y="917"/>
                    </a:lnTo>
                    <a:lnTo>
                      <a:pt x="28" y="856"/>
                    </a:lnTo>
                    <a:lnTo>
                      <a:pt x="18" y="801"/>
                    </a:lnTo>
                    <a:lnTo>
                      <a:pt x="18" y="739"/>
                    </a:lnTo>
                    <a:lnTo>
                      <a:pt x="18" y="678"/>
                    </a:lnTo>
                    <a:lnTo>
                      <a:pt x="10" y="627"/>
                    </a:lnTo>
                    <a:lnTo>
                      <a:pt x="10" y="565"/>
                    </a:lnTo>
                    <a:lnTo>
                      <a:pt x="10" y="503"/>
                    </a:lnTo>
                    <a:lnTo>
                      <a:pt x="0" y="449"/>
                    </a:lnTo>
                    <a:lnTo>
                      <a:pt x="36" y="412"/>
                    </a:lnTo>
                    <a:lnTo>
                      <a:pt x="79" y="369"/>
                    </a:lnTo>
                    <a:lnTo>
                      <a:pt x="115" y="333"/>
                    </a:lnTo>
                    <a:lnTo>
                      <a:pt x="152" y="300"/>
                    </a:lnTo>
                    <a:lnTo>
                      <a:pt x="184" y="264"/>
                    </a:lnTo>
                    <a:lnTo>
                      <a:pt x="221" y="228"/>
                    </a:lnTo>
                    <a:lnTo>
                      <a:pt x="257" y="195"/>
                    </a:lnTo>
                    <a:lnTo>
                      <a:pt x="300" y="148"/>
                    </a:lnTo>
                    <a:lnTo>
                      <a:pt x="336" y="134"/>
                    </a:lnTo>
                    <a:lnTo>
                      <a:pt x="381" y="115"/>
                    </a:lnTo>
                    <a:lnTo>
                      <a:pt x="417" y="97"/>
                    </a:lnTo>
                    <a:lnTo>
                      <a:pt x="460" y="79"/>
                    </a:lnTo>
                    <a:lnTo>
                      <a:pt x="496" y="61"/>
                    </a:lnTo>
                    <a:lnTo>
                      <a:pt x="540" y="36"/>
                    </a:lnTo>
                    <a:lnTo>
                      <a:pt x="572" y="18"/>
                    </a:lnTo>
                    <a:lnTo>
                      <a:pt x="620" y="0"/>
                    </a:lnTo>
                    <a:lnTo>
                      <a:pt x="645" y="0"/>
                    </a:lnTo>
                    <a:lnTo>
                      <a:pt x="681" y="0"/>
                    </a:lnTo>
                    <a:lnTo>
                      <a:pt x="707" y="7"/>
                    </a:lnTo>
                    <a:lnTo>
                      <a:pt x="732" y="7"/>
                    </a:lnTo>
                    <a:lnTo>
                      <a:pt x="768" y="7"/>
                    </a:lnTo>
                    <a:lnTo>
                      <a:pt x="794" y="7"/>
                    </a:lnTo>
                    <a:lnTo>
                      <a:pt x="831" y="7"/>
                    </a:lnTo>
                    <a:lnTo>
                      <a:pt x="856" y="7"/>
                    </a:lnTo>
                    <a:lnTo>
                      <a:pt x="867" y="36"/>
                    </a:lnTo>
                    <a:lnTo>
                      <a:pt x="885" y="61"/>
                    </a:lnTo>
                    <a:lnTo>
                      <a:pt x="892" y="86"/>
                    </a:lnTo>
                    <a:lnTo>
                      <a:pt x="899" y="115"/>
                    </a:lnTo>
                    <a:lnTo>
                      <a:pt x="910" y="140"/>
                    </a:lnTo>
                    <a:lnTo>
                      <a:pt x="928" y="166"/>
                    </a:lnTo>
                    <a:lnTo>
                      <a:pt x="935" y="195"/>
                    </a:lnTo>
                    <a:lnTo>
                      <a:pt x="946" y="221"/>
                    </a:lnTo>
                    <a:lnTo>
                      <a:pt x="964" y="239"/>
                    </a:lnTo>
                    <a:lnTo>
                      <a:pt x="979" y="257"/>
                    </a:lnTo>
                    <a:lnTo>
                      <a:pt x="997" y="272"/>
                    </a:lnTo>
                    <a:lnTo>
                      <a:pt x="1026" y="290"/>
                    </a:lnTo>
                    <a:lnTo>
                      <a:pt x="1040" y="318"/>
                    </a:lnTo>
                    <a:lnTo>
                      <a:pt x="1059" y="333"/>
                    </a:lnTo>
                    <a:lnTo>
                      <a:pt x="1077" y="351"/>
                    </a:lnTo>
                    <a:lnTo>
                      <a:pt x="1095" y="369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8" name="Freeform 839"/>
              <p:cNvSpPr>
                <a:spLocks/>
              </p:cNvSpPr>
              <p:nvPr/>
            </p:nvSpPr>
            <p:spPr bwMode="auto">
              <a:xfrm>
                <a:off x="3230" y="1761"/>
                <a:ext cx="258" cy="253"/>
              </a:xfrm>
              <a:custGeom>
                <a:avLst/>
                <a:gdLst>
                  <a:gd name="T0" fmla="*/ 62 w 1034"/>
                  <a:gd name="T1" fmla="*/ 21 h 1009"/>
                  <a:gd name="T2" fmla="*/ 63 w 1034"/>
                  <a:gd name="T3" fmla="*/ 22 h 1009"/>
                  <a:gd name="T4" fmla="*/ 64 w 1034"/>
                  <a:gd name="T5" fmla="*/ 23 h 1009"/>
                  <a:gd name="T6" fmla="*/ 64 w 1034"/>
                  <a:gd name="T7" fmla="*/ 24 h 1009"/>
                  <a:gd name="T8" fmla="*/ 62 w 1034"/>
                  <a:gd name="T9" fmla="*/ 28 h 1009"/>
                  <a:gd name="T10" fmla="*/ 58 w 1034"/>
                  <a:gd name="T11" fmla="*/ 33 h 1009"/>
                  <a:gd name="T12" fmla="*/ 56 w 1034"/>
                  <a:gd name="T13" fmla="*/ 38 h 1009"/>
                  <a:gd name="T14" fmla="*/ 52 w 1034"/>
                  <a:gd name="T15" fmla="*/ 43 h 1009"/>
                  <a:gd name="T16" fmla="*/ 48 w 1034"/>
                  <a:gd name="T17" fmla="*/ 47 h 1009"/>
                  <a:gd name="T18" fmla="*/ 43 w 1034"/>
                  <a:gd name="T19" fmla="*/ 51 h 1009"/>
                  <a:gd name="T20" fmla="*/ 39 w 1034"/>
                  <a:gd name="T21" fmla="*/ 55 h 1009"/>
                  <a:gd name="T22" fmla="*/ 35 w 1034"/>
                  <a:gd name="T23" fmla="*/ 59 h 1009"/>
                  <a:gd name="T24" fmla="*/ 31 w 1034"/>
                  <a:gd name="T25" fmla="*/ 60 h 1009"/>
                  <a:gd name="T26" fmla="*/ 26 w 1034"/>
                  <a:gd name="T27" fmla="*/ 61 h 1009"/>
                  <a:gd name="T28" fmla="*/ 23 w 1034"/>
                  <a:gd name="T29" fmla="*/ 62 h 1009"/>
                  <a:gd name="T30" fmla="*/ 19 w 1034"/>
                  <a:gd name="T31" fmla="*/ 63 h 1009"/>
                  <a:gd name="T32" fmla="*/ 14 w 1034"/>
                  <a:gd name="T33" fmla="*/ 60 h 1009"/>
                  <a:gd name="T34" fmla="*/ 10 w 1034"/>
                  <a:gd name="T35" fmla="*/ 58 h 1009"/>
                  <a:gd name="T36" fmla="*/ 5 w 1034"/>
                  <a:gd name="T37" fmla="*/ 55 h 1009"/>
                  <a:gd name="T38" fmla="*/ 1 w 1034"/>
                  <a:gd name="T39" fmla="*/ 52 h 1009"/>
                  <a:gd name="T40" fmla="*/ 1 w 1034"/>
                  <a:gd name="T41" fmla="*/ 46 h 1009"/>
                  <a:gd name="T42" fmla="*/ 1 w 1034"/>
                  <a:gd name="T43" fmla="*/ 39 h 1009"/>
                  <a:gd name="T44" fmla="*/ 1 w 1034"/>
                  <a:gd name="T45" fmla="*/ 32 h 1009"/>
                  <a:gd name="T46" fmla="*/ 0 w 1034"/>
                  <a:gd name="T47" fmla="*/ 26 h 1009"/>
                  <a:gd name="T48" fmla="*/ 4 w 1034"/>
                  <a:gd name="T49" fmla="*/ 21 h 1009"/>
                  <a:gd name="T50" fmla="*/ 8 w 1034"/>
                  <a:gd name="T51" fmla="*/ 17 h 1009"/>
                  <a:gd name="T52" fmla="*/ 13 w 1034"/>
                  <a:gd name="T53" fmla="*/ 13 h 1009"/>
                  <a:gd name="T54" fmla="*/ 16 w 1034"/>
                  <a:gd name="T55" fmla="*/ 8 h 1009"/>
                  <a:gd name="T56" fmla="*/ 21 w 1034"/>
                  <a:gd name="T57" fmla="*/ 7 h 1009"/>
                  <a:gd name="T58" fmla="*/ 26 w 1034"/>
                  <a:gd name="T59" fmla="*/ 5 h 1009"/>
                  <a:gd name="T60" fmla="*/ 30 w 1034"/>
                  <a:gd name="T61" fmla="*/ 2 h 1009"/>
                  <a:gd name="T62" fmla="*/ 35 w 1034"/>
                  <a:gd name="T63" fmla="*/ 0 h 1009"/>
                  <a:gd name="T64" fmla="*/ 38 w 1034"/>
                  <a:gd name="T65" fmla="*/ 0 h 1009"/>
                  <a:gd name="T66" fmla="*/ 41 w 1034"/>
                  <a:gd name="T67" fmla="*/ 0 h 1009"/>
                  <a:gd name="T68" fmla="*/ 45 w 1034"/>
                  <a:gd name="T69" fmla="*/ 1 h 1009"/>
                  <a:gd name="T70" fmla="*/ 48 w 1034"/>
                  <a:gd name="T71" fmla="*/ 1 h 1009"/>
                  <a:gd name="T72" fmla="*/ 49 w 1034"/>
                  <a:gd name="T73" fmla="*/ 4 h 1009"/>
                  <a:gd name="T74" fmla="*/ 51 w 1034"/>
                  <a:gd name="T75" fmla="*/ 6 h 1009"/>
                  <a:gd name="T76" fmla="*/ 52 w 1034"/>
                  <a:gd name="T77" fmla="*/ 10 h 1009"/>
                  <a:gd name="T78" fmla="*/ 53 w 1034"/>
                  <a:gd name="T79" fmla="*/ 12 h 1009"/>
                  <a:gd name="T80" fmla="*/ 56 w 1034"/>
                  <a:gd name="T81" fmla="*/ 15 h 1009"/>
                  <a:gd name="T82" fmla="*/ 58 w 1034"/>
                  <a:gd name="T83" fmla="*/ 17 h 1009"/>
                  <a:gd name="T84" fmla="*/ 60 w 1034"/>
                  <a:gd name="T85" fmla="*/ 19 h 1009"/>
                  <a:gd name="T86" fmla="*/ 62 w 1034"/>
                  <a:gd name="T87" fmla="*/ 21 h 10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34" h="1009">
                    <a:moveTo>
                      <a:pt x="991" y="338"/>
                    </a:moveTo>
                    <a:lnTo>
                      <a:pt x="998" y="338"/>
                    </a:lnTo>
                    <a:lnTo>
                      <a:pt x="1006" y="344"/>
                    </a:lnTo>
                    <a:lnTo>
                      <a:pt x="1006" y="356"/>
                    </a:lnTo>
                    <a:lnTo>
                      <a:pt x="1016" y="356"/>
                    </a:lnTo>
                    <a:lnTo>
                      <a:pt x="1024" y="362"/>
                    </a:lnTo>
                    <a:lnTo>
                      <a:pt x="1034" y="369"/>
                    </a:lnTo>
                    <a:lnTo>
                      <a:pt x="1034" y="381"/>
                    </a:lnTo>
                    <a:lnTo>
                      <a:pt x="1016" y="417"/>
                    </a:lnTo>
                    <a:lnTo>
                      <a:pt x="991" y="450"/>
                    </a:lnTo>
                    <a:lnTo>
                      <a:pt x="962" y="486"/>
                    </a:lnTo>
                    <a:lnTo>
                      <a:pt x="937" y="529"/>
                    </a:lnTo>
                    <a:lnTo>
                      <a:pt x="911" y="565"/>
                    </a:lnTo>
                    <a:lnTo>
                      <a:pt x="892" y="602"/>
                    </a:lnTo>
                    <a:lnTo>
                      <a:pt x="867" y="635"/>
                    </a:lnTo>
                    <a:lnTo>
                      <a:pt x="838" y="682"/>
                    </a:lnTo>
                    <a:lnTo>
                      <a:pt x="802" y="707"/>
                    </a:lnTo>
                    <a:lnTo>
                      <a:pt x="770" y="743"/>
                    </a:lnTo>
                    <a:lnTo>
                      <a:pt x="734" y="776"/>
                    </a:lnTo>
                    <a:lnTo>
                      <a:pt x="697" y="805"/>
                    </a:lnTo>
                    <a:lnTo>
                      <a:pt x="665" y="838"/>
                    </a:lnTo>
                    <a:lnTo>
                      <a:pt x="628" y="874"/>
                    </a:lnTo>
                    <a:lnTo>
                      <a:pt x="592" y="900"/>
                    </a:lnTo>
                    <a:lnTo>
                      <a:pt x="556" y="936"/>
                    </a:lnTo>
                    <a:lnTo>
                      <a:pt x="523" y="946"/>
                    </a:lnTo>
                    <a:lnTo>
                      <a:pt x="493" y="954"/>
                    </a:lnTo>
                    <a:lnTo>
                      <a:pt x="462" y="961"/>
                    </a:lnTo>
                    <a:lnTo>
                      <a:pt x="425" y="972"/>
                    </a:lnTo>
                    <a:lnTo>
                      <a:pt x="399" y="979"/>
                    </a:lnTo>
                    <a:lnTo>
                      <a:pt x="363" y="991"/>
                    </a:lnTo>
                    <a:lnTo>
                      <a:pt x="338" y="997"/>
                    </a:lnTo>
                    <a:lnTo>
                      <a:pt x="302" y="1009"/>
                    </a:lnTo>
                    <a:lnTo>
                      <a:pt x="265" y="979"/>
                    </a:lnTo>
                    <a:lnTo>
                      <a:pt x="229" y="961"/>
                    </a:lnTo>
                    <a:lnTo>
                      <a:pt x="196" y="936"/>
                    </a:lnTo>
                    <a:lnTo>
                      <a:pt x="160" y="918"/>
                    </a:lnTo>
                    <a:lnTo>
                      <a:pt x="124" y="892"/>
                    </a:lnTo>
                    <a:lnTo>
                      <a:pt x="87" y="874"/>
                    </a:lnTo>
                    <a:lnTo>
                      <a:pt x="55" y="856"/>
                    </a:lnTo>
                    <a:lnTo>
                      <a:pt x="18" y="831"/>
                    </a:lnTo>
                    <a:lnTo>
                      <a:pt x="18" y="776"/>
                    </a:lnTo>
                    <a:lnTo>
                      <a:pt x="18" y="725"/>
                    </a:lnTo>
                    <a:lnTo>
                      <a:pt x="11" y="671"/>
                    </a:lnTo>
                    <a:lnTo>
                      <a:pt x="11" y="620"/>
                    </a:lnTo>
                    <a:lnTo>
                      <a:pt x="11" y="565"/>
                    </a:lnTo>
                    <a:lnTo>
                      <a:pt x="11" y="511"/>
                    </a:lnTo>
                    <a:lnTo>
                      <a:pt x="0" y="460"/>
                    </a:lnTo>
                    <a:lnTo>
                      <a:pt x="0" y="406"/>
                    </a:lnTo>
                    <a:lnTo>
                      <a:pt x="36" y="369"/>
                    </a:lnTo>
                    <a:lnTo>
                      <a:pt x="63" y="338"/>
                    </a:lnTo>
                    <a:lnTo>
                      <a:pt x="99" y="301"/>
                    </a:lnTo>
                    <a:lnTo>
                      <a:pt x="135" y="275"/>
                    </a:lnTo>
                    <a:lnTo>
                      <a:pt x="167" y="239"/>
                    </a:lnTo>
                    <a:lnTo>
                      <a:pt x="203" y="203"/>
                    </a:lnTo>
                    <a:lnTo>
                      <a:pt x="229" y="170"/>
                    </a:lnTo>
                    <a:lnTo>
                      <a:pt x="265" y="133"/>
                    </a:lnTo>
                    <a:lnTo>
                      <a:pt x="302" y="123"/>
                    </a:lnTo>
                    <a:lnTo>
                      <a:pt x="338" y="109"/>
                    </a:lnTo>
                    <a:lnTo>
                      <a:pt x="371" y="90"/>
                    </a:lnTo>
                    <a:lnTo>
                      <a:pt x="414" y="72"/>
                    </a:lnTo>
                    <a:lnTo>
                      <a:pt x="450" y="54"/>
                    </a:lnTo>
                    <a:lnTo>
                      <a:pt x="487" y="36"/>
                    </a:lnTo>
                    <a:lnTo>
                      <a:pt x="523" y="18"/>
                    </a:lnTo>
                    <a:lnTo>
                      <a:pt x="556" y="0"/>
                    </a:lnTo>
                    <a:lnTo>
                      <a:pt x="584" y="0"/>
                    </a:lnTo>
                    <a:lnTo>
                      <a:pt x="610" y="0"/>
                    </a:lnTo>
                    <a:lnTo>
                      <a:pt x="635" y="0"/>
                    </a:lnTo>
                    <a:lnTo>
                      <a:pt x="665" y="0"/>
                    </a:lnTo>
                    <a:lnTo>
                      <a:pt x="697" y="0"/>
                    </a:lnTo>
                    <a:lnTo>
                      <a:pt x="726" y="11"/>
                    </a:lnTo>
                    <a:lnTo>
                      <a:pt x="752" y="11"/>
                    </a:lnTo>
                    <a:lnTo>
                      <a:pt x="777" y="11"/>
                    </a:lnTo>
                    <a:lnTo>
                      <a:pt x="788" y="29"/>
                    </a:lnTo>
                    <a:lnTo>
                      <a:pt x="795" y="54"/>
                    </a:lnTo>
                    <a:lnTo>
                      <a:pt x="802" y="79"/>
                    </a:lnTo>
                    <a:lnTo>
                      <a:pt x="813" y="97"/>
                    </a:lnTo>
                    <a:lnTo>
                      <a:pt x="831" y="123"/>
                    </a:lnTo>
                    <a:lnTo>
                      <a:pt x="838" y="152"/>
                    </a:lnTo>
                    <a:lnTo>
                      <a:pt x="849" y="170"/>
                    </a:lnTo>
                    <a:lnTo>
                      <a:pt x="856" y="196"/>
                    </a:lnTo>
                    <a:lnTo>
                      <a:pt x="874" y="214"/>
                    </a:lnTo>
                    <a:lnTo>
                      <a:pt x="892" y="232"/>
                    </a:lnTo>
                    <a:lnTo>
                      <a:pt x="911" y="247"/>
                    </a:lnTo>
                    <a:lnTo>
                      <a:pt x="929" y="265"/>
                    </a:lnTo>
                    <a:lnTo>
                      <a:pt x="943" y="283"/>
                    </a:lnTo>
                    <a:lnTo>
                      <a:pt x="962" y="301"/>
                    </a:lnTo>
                    <a:lnTo>
                      <a:pt x="980" y="319"/>
                    </a:lnTo>
                    <a:lnTo>
                      <a:pt x="991" y="33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9" name="Freeform 840"/>
              <p:cNvSpPr>
                <a:spLocks/>
              </p:cNvSpPr>
              <p:nvPr/>
            </p:nvSpPr>
            <p:spPr bwMode="auto">
              <a:xfrm>
                <a:off x="3254" y="1766"/>
                <a:ext cx="231" cy="228"/>
              </a:xfrm>
              <a:custGeom>
                <a:avLst/>
                <a:gdLst>
                  <a:gd name="T0" fmla="*/ 56 w 925"/>
                  <a:gd name="T1" fmla="*/ 20 h 910"/>
                  <a:gd name="T2" fmla="*/ 57 w 925"/>
                  <a:gd name="T3" fmla="*/ 21 h 910"/>
                  <a:gd name="T4" fmla="*/ 58 w 925"/>
                  <a:gd name="T5" fmla="*/ 21 h 910"/>
                  <a:gd name="T6" fmla="*/ 57 w 925"/>
                  <a:gd name="T7" fmla="*/ 24 h 910"/>
                  <a:gd name="T8" fmla="*/ 54 w 925"/>
                  <a:gd name="T9" fmla="*/ 28 h 910"/>
                  <a:gd name="T10" fmla="*/ 51 w 925"/>
                  <a:gd name="T11" fmla="*/ 32 h 910"/>
                  <a:gd name="T12" fmla="*/ 48 w 925"/>
                  <a:gd name="T13" fmla="*/ 37 h 910"/>
                  <a:gd name="T14" fmla="*/ 45 w 925"/>
                  <a:gd name="T15" fmla="*/ 41 h 910"/>
                  <a:gd name="T16" fmla="*/ 41 w 925"/>
                  <a:gd name="T17" fmla="*/ 44 h 910"/>
                  <a:gd name="T18" fmla="*/ 37 w 925"/>
                  <a:gd name="T19" fmla="*/ 48 h 910"/>
                  <a:gd name="T20" fmla="*/ 33 w 925"/>
                  <a:gd name="T21" fmla="*/ 51 h 910"/>
                  <a:gd name="T22" fmla="*/ 29 w 925"/>
                  <a:gd name="T23" fmla="*/ 54 h 910"/>
                  <a:gd name="T24" fmla="*/ 25 w 925"/>
                  <a:gd name="T25" fmla="*/ 55 h 910"/>
                  <a:gd name="T26" fmla="*/ 22 w 925"/>
                  <a:gd name="T27" fmla="*/ 55 h 910"/>
                  <a:gd name="T28" fmla="*/ 18 w 925"/>
                  <a:gd name="T29" fmla="*/ 56 h 910"/>
                  <a:gd name="T30" fmla="*/ 15 w 925"/>
                  <a:gd name="T31" fmla="*/ 56 h 910"/>
                  <a:gd name="T32" fmla="*/ 10 w 925"/>
                  <a:gd name="T33" fmla="*/ 53 h 910"/>
                  <a:gd name="T34" fmla="*/ 6 w 925"/>
                  <a:gd name="T35" fmla="*/ 51 h 910"/>
                  <a:gd name="T36" fmla="*/ 3 w 925"/>
                  <a:gd name="T37" fmla="*/ 48 h 910"/>
                  <a:gd name="T38" fmla="*/ 0 w 925"/>
                  <a:gd name="T39" fmla="*/ 44 h 910"/>
                  <a:gd name="T40" fmla="*/ 0 w 925"/>
                  <a:gd name="T41" fmla="*/ 38 h 910"/>
                  <a:gd name="T42" fmla="*/ 0 w 925"/>
                  <a:gd name="T43" fmla="*/ 32 h 910"/>
                  <a:gd name="T44" fmla="*/ 0 w 925"/>
                  <a:gd name="T45" fmla="*/ 26 h 910"/>
                  <a:gd name="T46" fmla="*/ 1 w 925"/>
                  <a:gd name="T47" fmla="*/ 21 h 910"/>
                  <a:gd name="T48" fmla="*/ 5 w 925"/>
                  <a:gd name="T49" fmla="*/ 18 h 910"/>
                  <a:gd name="T50" fmla="*/ 9 w 925"/>
                  <a:gd name="T51" fmla="*/ 14 h 910"/>
                  <a:gd name="T52" fmla="*/ 13 w 925"/>
                  <a:gd name="T53" fmla="*/ 10 h 910"/>
                  <a:gd name="T54" fmla="*/ 16 w 925"/>
                  <a:gd name="T55" fmla="*/ 7 h 910"/>
                  <a:gd name="T56" fmla="*/ 21 w 925"/>
                  <a:gd name="T57" fmla="*/ 5 h 910"/>
                  <a:gd name="T58" fmla="*/ 24 w 925"/>
                  <a:gd name="T59" fmla="*/ 4 h 910"/>
                  <a:gd name="T60" fmla="*/ 29 w 925"/>
                  <a:gd name="T61" fmla="*/ 1 h 910"/>
                  <a:gd name="T62" fmla="*/ 32 w 925"/>
                  <a:gd name="T63" fmla="*/ 0 h 910"/>
                  <a:gd name="T64" fmla="*/ 36 w 925"/>
                  <a:gd name="T65" fmla="*/ 1 h 910"/>
                  <a:gd name="T66" fmla="*/ 38 w 925"/>
                  <a:gd name="T67" fmla="*/ 1 h 910"/>
                  <a:gd name="T68" fmla="*/ 42 w 925"/>
                  <a:gd name="T69" fmla="*/ 1 h 910"/>
                  <a:gd name="T70" fmla="*/ 44 w 925"/>
                  <a:gd name="T71" fmla="*/ 2 h 910"/>
                  <a:gd name="T72" fmla="*/ 45 w 925"/>
                  <a:gd name="T73" fmla="*/ 5 h 910"/>
                  <a:gd name="T74" fmla="*/ 46 w 925"/>
                  <a:gd name="T75" fmla="*/ 7 h 910"/>
                  <a:gd name="T76" fmla="*/ 47 w 925"/>
                  <a:gd name="T77" fmla="*/ 10 h 910"/>
                  <a:gd name="T78" fmla="*/ 49 w 925"/>
                  <a:gd name="T79" fmla="*/ 12 h 910"/>
                  <a:gd name="T80" fmla="*/ 51 w 925"/>
                  <a:gd name="T81" fmla="*/ 14 h 910"/>
                  <a:gd name="T82" fmla="*/ 53 w 925"/>
                  <a:gd name="T83" fmla="*/ 16 h 910"/>
                  <a:gd name="T84" fmla="*/ 54 w 925"/>
                  <a:gd name="T85" fmla="*/ 18 h 9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25" h="910">
                    <a:moveTo>
                      <a:pt x="892" y="308"/>
                    </a:moveTo>
                    <a:lnTo>
                      <a:pt x="899" y="320"/>
                    </a:lnTo>
                    <a:lnTo>
                      <a:pt x="907" y="326"/>
                    </a:lnTo>
                    <a:lnTo>
                      <a:pt x="917" y="326"/>
                    </a:lnTo>
                    <a:lnTo>
                      <a:pt x="917" y="338"/>
                    </a:lnTo>
                    <a:lnTo>
                      <a:pt x="925" y="338"/>
                    </a:lnTo>
                    <a:lnTo>
                      <a:pt x="925" y="344"/>
                    </a:lnTo>
                    <a:lnTo>
                      <a:pt x="907" y="381"/>
                    </a:lnTo>
                    <a:lnTo>
                      <a:pt x="881" y="414"/>
                    </a:lnTo>
                    <a:lnTo>
                      <a:pt x="863" y="442"/>
                    </a:lnTo>
                    <a:lnTo>
                      <a:pt x="838" y="478"/>
                    </a:lnTo>
                    <a:lnTo>
                      <a:pt x="819" y="511"/>
                    </a:lnTo>
                    <a:lnTo>
                      <a:pt x="793" y="547"/>
                    </a:lnTo>
                    <a:lnTo>
                      <a:pt x="775" y="584"/>
                    </a:lnTo>
                    <a:lnTo>
                      <a:pt x="750" y="617"/>
                    </a:lnTo>
                    <a:lnTo>
                      <a:pt x="721" y="646"/>
                    </a:lnTo>
                    <a:lnTo>
                      <a:pt x="689" y="671"/>
                    </a:lnTo>
                    <a:lnTo>
                      <a:pt x="653" y="707"/>
                    </a:lnTo>
                    <a:lnTo>
                      <a:pt x="627" y="732"/>
                    </a:lnTo>
                    <a:lnTo>
                      <a:pt x="590" y="758"/>
                    </a:lnTo>
                    <a:lnTo>
                      <a:pt x="566" y="787"/>
                    </a:lnTo>
                    <a:lnTo>
                      <a:pt x="529" y="820"/>
                    </a:lnTo>
                    <a:lnTo>
                      <a:pt x="493" y="849"/>
                    </a:lnTo>
                    <a:lnTo>
                      <a:pt x="467" y="856"/>
                    </a:lnTo>
                    <a:lnTo>
                      <a:pt x="442" y="867"/>
                    </a:lnTo>
                    <a:lnTo>
                      <a:pt x="406" y="874"/>
                    </a:lnTo>
                    <a:lnTo>
                      <a:pt x="376" y="882"/>
                    </a:lnTo>
                    <a:lnTo>
                      <a:pt x="351" y="882"/>
                    </a:lnTo>
                    <a:lnTo>
                      <a:pt x="326" y="892"/>
                    </a:lnTo>
                    <a:lnTo>
                      <a:pt x="290" y="900"/>
                    </a:lnTo>
                    <a:lnTo>
                      <a:pt x="264" y="910"/>
                    </a:lnTo>
                    <a:lnTo>
                      <a:pt x="239" y="892"/>
                    </a:lnTo>
                    <a:lnTo>
                      <a:pt x="203" y="874"/>
                    </a:lnTo>
                    <a:lnTo>
                      <a:pt x="166" y="849"/>
                    </a:lnTo>
                    <a:lnTo>
                      <a:pt x="140" y="831"/>
                    </a:lnTo>
                    <a:lnTo>
                      <a:pt x="104" y="813"/>
                    </a:lnTo>
                    <a:lnTo>
                      <a:pt x="79" y="795"/>
                    </a:lnTo>
                    <a:lnTo>
                      <a:pt x="43" y="769"/>
                    </a:lnTo>
                    <a:lnTo>
                      <a:pt x="18" y="750"/>
                    </a:lnTo>
                    <a:lnTo>
                      <a:pt x="7" y="707"/>
                    </a:lnTo>
                    <a:lnTo>
                      <a:pt x="7" y="653"/>
                    </a:lnTo>
                    <a:lnTo>
                      <a:pt x="7" y="610"/>
                    </a:lnTo>
                    <a:lnTo>
                      <a:pt x="7" y="555"/>
                    </a:lnTo>
                    <a:lnTo>
                      <a:pt x="0" y="511"/>
                    </a:lnTo>
                    <a:lnTo>
                      <a:pt x="0" y="468"/>
                    </a:lnTo>
                    <a:lnTo>
                      <a:pt x="0" y="414"/>
                    </a:lnTo>
                    <a:lnTo>
                      <a:pt x="0" y="369"/>
                    </a:lnTo>
                    <a:lnTo>
                      <a:pt x="25" y="338"/>
                    </a:lnTo>
                    <a:lnTo>
                      <a:pt x="54" y="308"/>
                    </a:lnTo>
                    <a:lnTo>
                      <a:pt x="86" y="283"/>
                    </a:lnTo>
                    <a:lnTo>
                      <a:pt x="115" y="247"/>
                    </a:lnTo>
                    <a:lnTo>
                      <a:pt x="148" y="221"/>
                    </a:lnTo>
                    <a:lnTo>
                      <a:pt x="177" y="185"/>
                    </a:lnTo>
                    <a:lnTo>
                      <a:pt x="203" y="160"/>
                    </a:lnTo>
                    <a:lnTo>
                      <a:pt x="239" y="134"/>
                    </a:lnTo>
                    <a:lnTo>
                      <a:pt x="264" y="115"/>
                    </a:lnTo>
                    <a:lnTo>
                      <a:pt x="300" y="97"/>
                    </a:lnTo>
                    <a:lnTo>
                      <a:pt x="333" y="79"/>
                    </a:lnTo>
                    <a:lnTo>
                      <a:pt x="369" y="61"/>
                    </a:lnTo>
                    <a:lnTo>
                      <a:pt x="394" y="54"/>
                    </a:lnTo>
                    <a:lnTo>
                      <a:pt x="431" y="36"/>
                    </a:lnTo>
                    <a:lnTo>
                      <a:pt x="467" y="18"/>
                    </a:lnTo>
                    <a:lnTo>
                      <a:pt x="493" y="0"/>
                    </a:lnTo>
                    <a:lnTo>
                      <a:pt x="518" y="0"/>
                    </a:lnTo>
                    <a:lnTo>
                      <a:pt x="547" y="11"/>
                    </a:lnTo>
                    <a:lnTo>
                      <a:pt x="572" y="11"/>
                    </a:lnTo>
                    <a:lnTo>
                      <a:pt x="598" y="11"/>
                    </a:lnTo>
                    <a:lnTo>
                      <a:pt x="617" y="11"/>
                    </a:lnTo>
                    <a:lnTo>
                      <a:pt x="641" y="11"/>
                    </a:lnTo>
                    <a:lnTo>
                      <a:pt x="671" y="11"/>
                    </a:lnTo>
                    <a:lnTo>
                      <a:pt x="696" y="11"/>
                    </a:lnTo>
                    <a:lnTo>
                      <a:pt x="703" y="36"/>
                    </a:lnTo>
                    <a:lnTo>
                      <a:pt x="714" y="54"/>
                    </a:lnTo>
                    <a:lnTo>
                      <a:pt x="721" y="72"/>
                    </a:lnTo>
                    <a:lnTo>
                      <a:pt x="732" y="97"/>
                    </a:lnTo>
                    <a:lnTo>
                      <a:pt x="739" y="115"/>
                    </a:lnTo>
                    <a:lnTo>
                      <a:pt x="750" y="142"/>
                    </a:lnTo>
                    <a:lnTo>
                      <a:pt x="757" y="160"/>
                    </a:lnTo>
                    <a:lnTo>
                      <a:pt x="768" y="178"/>
                    </a:lnTo>
                    <a:lnTo>
                      <a:pt x="783" y="196"/>
                    </a:lnTo>
                    <a:lnTo>
                      <a:pt x="793" y="214"/>
                    </a:lnTo>
                    <a:lnTo>
                      <a:pt x="812" y="229"/>
                    </a:lnTo>
                    <a:lnTo>
                      <a:pt x="830" y="247"/>
                    </a:lnTo>
                    <a:lnTo>
                      <a:pt x="844" y="257"/>
                    </a:lnTo>
                    <a:lnTo>
                      <a:pt x="856" y="275"/>
                    </a:lnTo>
                    <a:lnTo>
                      <a:pt x="874" y="290"/>
                    </a:lnTo>
                    <a:lnTo>
                      <a:pt x="892" y="308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0" name="Freeform 841"/>
              <p:cNvSpPr>
                <a:spLocks/>
              </p:cNvSpPr>
              <p:nvPr/>
            </p:nvSpPr>
            <p:spPr bwMode="auto">
              <a:xfrm>
                <a:off x="3276" y="1772"/>
                <a:ext cx="207" cy="202"/>
              </a:xfrm>
              <a:custGeom>
                <a:avLst/>
                <a:gdLst>
                  <a:gd name="T0" fmla="*/ 50 w 831"/>
                  <a:gd name="T1" fmla="*/ 17 h 806"/>
                  <a:gd name="T2" fmla="*/ 51 w 831"/>
                  <a:gd name="T3" fmla="*/ 19 h 806"/>
                  <a:gd name="T4" fmla="*/ 51 w 831"/>
                  <a:gd name="T5" fmla="*/ 21 h 806"/>
                  <a:gd name="T6" fmla="*/ 48 w 831"/>
                  <a:gd name="T7" fmla="*/ 24 h 806"/>
                  <a:gd name="T8" fmla="*/ 46 w 831"/>
                  <a:gd name="T9" fmla="*/ 29 h 806"/>
                  <a:gd name="T10" fmla="*/ 43 w 831"/>
                  <a:gd name="T11" fmla="*/ 32 h 806"/>
                  <a:gd name="T12" fmla="*/ 40 w 831"/>
                  <a:gd name="T13" fmla="*/ 36 h 806"/>
                  <a:gd name="T14" fmla="*/ 37 w 831"/>
                  <a:gd name="T15" fmla="*/ 39 h 806"/>
                  <a:gd name="T16" fmla="*/ 33 w 831"/>
                  <a:gd name="T17" fmla="*/ 42 h 806"/>
                  <a:gd name="T18" fmla="*/ 30 w 831"/>
                  <a:gd name="T19" fmla="*/ 46 h 806"/>
                  <a:gd name="T20" fmla="*/ 26 w 831"/>
                  <a:gd name="T21" fmla="*/ 48 h 806"/>
                  <a:gd name="T22" fmla="*/ 23 w 831"/>
                  <a:gd name="T23" fmla="*/ 48 h 806"/>
                  <a:gd name="T24" fmla="*/ 20 w 831"/>
                  <a:gd name="T25" fmla="*/ 49 h 806"/>
                  <a:gd name="T26" fmla="*/ 16 w 831"/>
                  <a:gd name="T27" fmla="*/ 51 h 806"/>
                  <a:gd name="T28" fmla="*/ 13 w 831"/>
                  <a:gd name="T29" fmla="*/ 49 h 806"/>
                  <a:gd name="T30" fmla="*/ 10 w 831"/>
                  <a:gd name="T31" fmla="*/ 47 h 806"/>
                  <a:gd name="T32" fmla="*/ 6 w 831"/>
                  <a:gd name="T33" fmla="*/ 45 h 806"/>
                  <a:gd name="T34" fmla="*/ 3 w 831"/>
                  <a:gd name="T35" fmla="*/ 43 h 806"/>
                  <a:gd name="T36" fmla="*/ 1 w 831"/>
                  <a:gd name="T37" fmla="*/ 39 h 806"/>
                  <a:gd name="T38" fmla="*/ 1 w 831"/>
                  <a:gd name="T39" fmla="*/ 34 h 806"/>
                  <a:gd name="T40" fmla="*/ 1 w 831"/>
                  <a:gd name="T41" fmla="*/ 29 h 806"/>
                  <a:gd name="T42" fmla="*/ 0 w 831"/>
                  <a:gd name="T43" fmla="*/ 24 h 806"/>
                  <a:gd name="T44" fmla="*/ 2 w 831"/>
                  <a:gd name="T45" fmla="*/ 19 h 806"/>
                  <a:gd name="T46" fmla="*/ 5 w 831"/>
                  <a:gd name="T47" fmla="*/ 16 h 806"/>
                  <a:gd name="T48" fmla="*/ 8 w 831"/>
                  <a:gd name="T49" fmla="*/ 12 h 806"/>
                  <a:gd name="T50" fmla="*/ 11 w 831"/>
                  <a:gd name="T51" fmla="*/ 9 h 806"/>
                  <a:gd name="T52" fmla="*/ 15 w 831"/>
                  <a:gd name="T53" fmla="*/ 6 h 806"/>
                  <a:gd name="T54" fmla="*/ 19 w 831"/>
                  <a:gd name="T55" fmla="*/ 5 h 806"/>
                  <a:gd name="T56" fmla="*/ 22 w 831"/>
                  <a:gd name="T57" fmla="*/ 3 h 806"/>
                  <a:gd name="T58" fmla="*/ 26 w 831"/>
                  <a:gd name="T59" fmla="*/ 1 h 806"/>
                  <a:gd name="T60" fmla="*/ 29 w 831"/>
                  <a:gd name="T61" fmla="*/ 0 h 806"/>
                  <a:gd name="T62" fmla="*/ 32 w 831"/>
                  <a:gd name="T63" fmla="*/ 0 h 806"/>
                  <a:gd name="T64" fmla="*/ 34 w 831"/>
                  <a:gd name="T65" fmla="*/ 0 h 806"/>
                  <a:gd name="T66" fmla="*/ 37 w 831"/>
                  <a:gd name="T67" fmla="*/ 1 h 806"/>
                  <a:gd name="T68" fmla="*/ 39 w 831"/>
                  <a:gd name="T69" fmla="*/ 2 h 806"/>
                  <a:gd name="T70" fmla="*/ 40 w 831"/>
                  <a:gd name="T71" fmla="*/ 4 h 806"/>
                  <a:gd name="T72" fmla="*/ 41 w 831"/>
                  <a:gd name="T73" fmla="*/ 6 h 806"/>
                  <a:gd name="T74" fmla="*/ 42 w 831"/>
                  <a:gd name="T75" fmla="*/ 9 h 806"/>
                  <a:gd name="T76" fmla="*/ 43 w 831"/>
                  <a:gd name="T77" fmla="*/ 11 h 806"/>
                  <a:gd name="T78" fmla="*/ 45 w 831"/>
                  <a:gd name="T79" fmla="*/ 13 h 806"/>
                  <a:gd name="T80" fmla="*/ 47 w 831"/>
                  <a:gd name="T81" fmla="*/ 15 h 806"/>
                  <a:gd name="T82" fmla="*/ 49 w 831"/>
                  <a:gd name="T83" fmla="*/ 16 h 8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31" h="806">
                    <a:moveTo>
                      <a:pt x="795" y="265"/>
                    </a:moveTo>
                    <a:lnTo>
                      <a:pt x="806" y="276"/>
                    </a:lnTo>
                    <a:lnTo>
                      <a:pt x="813" y="283"/>
                    </a:lnTo>
                    <a:lnTo>
                      <a:pt x="821" y="295"/>
                    </a:lnTo>
                    <a:lnTo>
                      <a:pt x="831" y="301"/>
                    </a:lnTo>
                    <a:lnTo>
                      <a:pt x="813" y="338"/>
                    </a:lnTo>
                    <a:lnTo>
                      <a:pt x="795" y="363"/>
                    </a:lnTo>
                    <a:lnTo>
                      <a:pt x="770" y="389"/>
                    </a:lnTo>
                    <a:lnTo>
                      <a:pt x="752" y="425"/>
                    </a:lnTo>
                    <a:lnTo>
                      <a:pt x="733" y="453"/>
                    </a:lnTo>
                    <a:lnTo>
                      <a:pt x="715" y="486"/>
                    </a:lnTo>
                    <a:lnTo>
                      <a:pt x="697" y="516"/>
                    </a:lnTo>
                    <a:lnTo>
                      <a:pt x="671" y="548"/>
                    </a:lnTo>
                    <a:lnTo>
                      <a:pt x="646" y="567"/>
                    </a:lnTo>
                    <a:lnTo>
                      <a:pt x="617" y="592"/>
                    </a:lnTo>
                    <a:lnTo>
                      <a:pt x="592" y="621"/>
                    </a:lnTo>
                    <a:lnTo>
                      <a:pt x="555" y="646"/>
                    </a:lnTo>
                    <a:lnTo>
                      <a:pt x="531" y="671"/>
                    </a:lnTo>
                    <a:lnTo>
                      <a:pt x="504" y="700"/>
                    </a:lnTo>
                    <a:lnTo>
                      <a:pt x="480" y="725"/>
                    </a:lnTo>
                    <a:lnTo>
                      <a:pt x="450" y="751"/>
                    </a:lnTo>
                    <a:lnTo>
                      <a:pt x="425" y="762"/>
                    </a:lnTo>
                    <a:lnTo>
                      <a:pt x="399" y="770"/>
                    </a:lnTo>
                    <a:lnTo>
                      <a:pt x="371" y="770"/>
                    </a:lnTo>
                    <a:lnTo>
                      <a:pt x="345" y="776"/>
                    </a:lnTo>
                    <a:lnTo>
                      <a:pt x="320" y="788"/>
                    </a:lnTo>
                    <a:lnTo>
                      <a:pt x="290" y="795"/>
                    </a:lnTo>
                    <a:lnTo>
                      <a:pt x="265" y="806"/>
                    </a:lnTo>
                    <a:lnTo>
                      <a:pt x="240" y="806"/>
                    </a:lnTo>
                    <a:lnTo>
                      <a:pt x="214" y="788"/>
                    </a:lnTo>
                    <a:lnTo>
                      <a:pt x="186" y="770"/>
                    </a:lnTo>
                    <a:lnTo>
                      <a:pt x="160" y="751"/>
                    </a:lnTo>
                    <a:lnTo>
                      <a:pt x="135" y="733"/>
                    </a:lnTo>
                    <a:lnTo>
                      <a:pt x="105" y="715"/>
                    </a:lnTo>
                    <a:lnTo>
                      <a:pt x="73" y="700"/>
                    </a:lnTo>
                    <a:lnTo>
                      <a:pt x="44" y="682"/>
                    </a:lnTo>
                    <a:lnTo>
                      <a:pt x="18" y="664"/>
                    </a:lnTo>
                    <a:lnTo>
                      <a:pt x="18" y="628"/>
                    </a:lnTo>
                    <a:lnTo>
                      <a:pt x="18" y="585"/>
                    </a:lnTo>
                    <a:lnTo>
                      <a:pt x="11" y="541"/>
                    </a:lnTo>
                    <a:lnTo>
                      <a:pt x="11" y="497"/>
                    </a:lnTo>
                    <a:lnTo>
                      <a:pt x="11" y="453"/>
                    </a:lnTo>
                    <a:lnTo>
                      <a:pt x="11" y="407"/>
                    </a:lnTo>
                    <a:lnTo>
                      <a:pt x="0" y="374"/>
                    </a:lnTo>
                    <a:lnTo>
                      <a:pt x="0" y="326"/>
                    </a:lnTo>
                    <a:lnTo>
                      <a:pt x="29" y="301"/>
                    </a:lnTo>
                    <a:lnTo>
                      <a:pt x="54" y="276"/>
                    </a:lnTo>
                    <a:lnTo>
                      <a:pt x="80" y="250"/>
                    </a:lnTo>
                    <a:lnTo>
                      <a:pt x="105" y="222"/>
                    </a:lnTo>
                    <a:lnTo>
                      <a:pt x="135" y="196"/>
                    </a:lnTo>
                    <a:lnTo>
                      <a:pt x="160" y="171"/>
                    </a:lnTo>
                    <a:lnTo>
                      <a:pt x="186" y="141"/>
                    </a:lnTo>
                    <a:lnTo>
                      <a:pt x="214" y="117"/>
                    </a:lnTo>
                    <a:lnTo>
                      <a:pt x="247" y="98"/>
                    </a:lnTo>
                    <a:lnTo>
                      <a:pt x="277" y="80"/>
                    </a:lnTo>
                    <a:lnTo>
                      <a:pt x="302" y="72"/>
                    </a:lnTo>
                    <a:lnTo>
                      <a:pt x="326" y="54"/>
                    </a:lnTo>
                    <a:lnTo>
                      <a:pt x="363" y="47"/>
                    </a:lnTo>
                    <a:lnTo>
                      <a:pt x="389" y="29"/>
                    </a:lnTo>
                    <a:lnTo>
                      <a:pt x="417" y="18"/>
                    </a:lnTo>
                    <a:lnTo>
                      <a:pt x="450" y="0"/>
                    </a:lnTo>
                    <a:lnTo>
                      <a:pt x="468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41" y="0"/>
                    </a:lnTo>
                    <a:lnTo>
                      <a:pt x="555" y="0"/>
                    </a:lnTo>
                    <a:lnTo>
                      <a:pt x="585" y="11"/>
                    </a:lnTo>
                    <a:lnTo>
                      <a:pt x="603" y="11"/>
                    </a:lnTo>
                    <a:lnTo>
                      <a:pt x="628" y="11"/>
                    </a:lnTo>
                    <a:lnTo>
                      <a:pt x="628" y="29"/>
                    </a:lnTo>
                    <a:lnTo>
                      <a:pt x="635" y="47"/>
                    </a:lnTo>
                    <a:lnTo>
                      <a:pt x="646" y="66"/>
                    </a:lnTo>
                    <a:lnTo>
                      <a:pt x="653" y="80"/>
                    </a:lnTo>
                    <a:lnTo>
                      <a:pt x="664" y="98"/>
                    </a:lnTo>
                    <a:lnTo>
                      <a:pt x="671" y="127"/>
                    </a:lnTo>
                    <a:lnTo>
                      <a:pt x="682" y="141"/>
                    </a:lnTo>
                    <a:lnTo>
                      <a:pt x="689" y="160"/>
                    </a:lnTo>
                    <a:lnTo>
                      <a:pt x="697" y="171"/>
                    </a:lnTo>
                    <a:lnTo>
                      <a:pt x="715" y="189"/>
                    </a:lnTo>
                    <a:lnTo>
                      <a:pt x="726" y="204"/>
                    </a:lnTo>
                    <a:lnTo>
                      <a:pt x="744" y="214"/>
                    </a:lnTo>
                    <a:lnTo>
                      <a:pt x="758" y="232"/>
                    </a:lnTo>
                    <a:lnTo>
                      <a:pt x="770" y="240"/>
                    </a:lnTo>
                    <a:lnTo>
                      <a:pt x="788" y="258"/>
                    </a:lnTo>
                    <a:lnTo>
                      <a:pt x="795" y="265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1" name="Freeform 842"/>
              <p:cNvSpPr>
                <a:spLocks/>
              </p:cNvSpPr>
              <p:nvPr/>
            </p:nvSpPr>
            <p:spPr bwMode="auto">
              <a:xfrm>
                <a:off x="3300" y="1780"/>
                <a:ext cx="181" cy="174"/>
              </a:xfrm>
              <a:custGeom>
                <a:avLst/>
                <a:gdLst>
                  <a:gd name="T0" fmla="*/ 44 w 722"/>
                  <a:gd name="T1" fmla="*/ 15 h 696"/>
                  <a:gd name="T2" fmla="*/ 44 w 722"/>
                  <a:gd name="T3" fmla="*/ 16 h 696"/>
                  <a:gd name="T4" fmla="*/ 45 w 722"/>
                  <a:gd name="T5" fmla="*/ 16 h 696"/>
                  <a:gd name="T6" fmla="*/ 45 w 722"/>
                  <a:gd name="T7" fmla="*/ 17 h 696"/>
                  <a:gd name="T8" fmla="*/ 43 w 722"/>
                  <a:gd name="T9" fmla="*/ 20 h 696"/>
                  <a:gd name="T10" fmla="*/ 41 w 722"/>
                  <a:gd name="T11" fmla="*/ 23 h 696"/>
                  <a:gd name="T12" fmla="*/ 39 w 722"/>
                  <a:gd name="T13" fmla="*/ 26 h 696"/>
                  <a:gd name="T14" fmla="*/ 37 w 722"/>
                  <a:gd name="T15" fmla="*/ 29 h 696"/>
                  <a:gd name="T16" fmla="*/ 34 w 722"/>
                  <a:gd name="T17" fmla="*/ 33 h 696"/>
                  <a:gd name="T18" fmla="*/ 31 w 722"/>
                  <a:gd name="T19" fmla="*/ 35 h 696"/>
                  <a:gd name="T20" fmla="*/ 28 w 722"/>
                  <a:gd name="T21" fmla="*/ 38 h 696"/>
                  <a:gd name="T22" fmla="*/ 24 w 722"/>
                  <a:gd name="T23" fmla="*/ 41 h 696"/>
                  <a:gd name="T24" fmla="*/ 22 w 722"/>
                  <a:gd name="T25" fmla="*/ 41 h 696"/>
                  <a:gd name="T26" fmla="*/ 19 w 722"/>
                  <a:gd name="T27" fmla="*/ 43 h 696"/>
                  <a:gd name="T28" fmla="*/ 16 w 722"/>
                  <a:gd name="T29" fmla="*/ 43 h 696"/>
                  <a:gd name="T30" fmla="*/ 13 w 722"/>
                  <a:gd name="T31" fmla="*/ 44 h 696"/>
                  <a:gd name="T32" fmla="*/ 10 w 722"/>
                  <a:gd name="T33" fmla="*/ 42 h 696"/>
                  <a:gd name="T34" fmla="*/ 7 w 722"/>
                  <a:gd name="T35" fmla="*/ 40 h 696"/>
                  <a:gd name="T36" fmla="*/ 4 w 722"/>
                  <a:gd name="T37" fmla="*/ 38 h 696"/>
                  <a:gd name="T38" fmla="*/ 1 w 722"/>
                  <a:gd name="T39" fmla="*/ 36 h 696"/>
                  <a:gd name="T40" fmla="*/ 1 w 722"/>
                  <a:gd name="T41" fmla="*/ 31 h 696"/>
                  <a:gd name="T42" fmla="*/ 1 w 722"/>
                  <a:gd name="T43" fmla="*/ 27 h 696"/>
                  <a:gd name="T44" fmla="*/ 0 w 722"/>
                  <a:gd name="T45" fmla="*/ 22 h 696"/>
                  <a:gd name="T46" fmla="*/ 0 w 722"/>
                  <a:gd name="T47" fmla="*/ 18 h 696"/>
                  <a:gd name="T48" fmla="*/ 3 w 722"/>
                  <a:gd name="T49" fmla="*/ 14 h 696"/>
                  <a:gd name="T50" fmla="*/ 6 w 722"/>
                  <a:gd name="T51" fmla="*/ 12 h 696"/>
                  <a:gd name="T52" fmla="*/ 9 w 722"/>
                  <a:gd name="T53" fmla="*/ 9 h 696"/>
                  <a:gd name="T54" fmla="*/ 12 w 722"/>
                  <a:gd name="T55" fmla="*/ 6 h 696"/>
                  <a:gd name="T56" fmla="*/ 15 w 722"/>
                  <a:gd name="T57" fmla="*/ 4 h 696"/>
                  <a:gd name="T58" fmla="*/ 18 w 722"/>
                  <a:gd name="T59" fmla="*/ 3 h 696"/>
                  <a:gd name="T60" fmla="*/ 21 w 722"/>
                  <a:gd name="T61" fmla="*/ 1 h 696"/>
                  <a:gd name="T62" fmla="*/ 24 w 722"/>
                  <a:gd name="T63" fmla="*/ 0 h 696"/>
                  <a:gd name="T64" fmla="*/ 27 w 722"/>
                  <a:gd name="T65" fmla="*/ 0 h 696"/>
                  <a:gd name="T66" fmla="*/ 29 w 722"/>
                  <a:gd name="T67" fmla="*/ 0 h 696"/>
                  <a:gd name="T68" fmla="*/ 32 w 722"/>
                  <a:gd name="T69" fmla="*/ 0 h 696"/>
                  <a:gd name="T70" fmla="*/ 34 w 722"/>
                  <a:gd name="T71" fmla="*/ 0 h 696"/>
                  <a:gd name="T72" fmla="*/ 35 w 722"/>
                  <a:gd name="T73" fmla="*/ 2 h 696"/>
                  <a:gd name="T74" fmla="*/ 36 w 722"/>
                  <a:gd name="T75" fmla="*/ 4 h 696"/>
                  <a:gd name="T76" fmla="*/ 37 w 722"/>
                  <a:gd name="T77" fmla="*/ 6 h 696"/>
                  <a:gd name="T78" fmla="*/ 38 w 722"/>
                  <a:gd name="T79" fmla="*/ 8 h 696"/>
                  <a:gd name="T80" fmla="*/ 39 w 722"/>
                  <a:gd name="T81" fmla="*/ 10 h 696"/>
                  <a:gd name="T82" fmla="*/ 41 w 722"/>
                  <a:gd name="T83" fmla="*/ 12 h 696"/>
                  <a:gd name="T84" fmla="*/ 42 w 722"/>
                  <a:gd name="T85" fmla="*/ 13 h 696"/>
                  <a:gd name="T86" fmla="*/ 44 w 722"/>
                  <a:gd name="T87" fmla="*/ 14 h 6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2" h="696">
                    <a:moveTo>
                      <a:pt x="696" y="229"/>
                    </a:moveTo>
                    <a:lnTo>
                      <a:pt x="696" y="236"/>
                    </a:lnTo>
                    <a:lnTo>
                      <a:pt x="707" y="236"/>
                    </a:lnTo>
                    <a:lnTo>
                      <a:pt x="707" y="247"/>
                    </a:lnTo>
                    <a:lnTo>
                      <a:pt x="714" y="247"/>
                    </a:lnTo>
                    <a:lnTo>
                      <a:pt x="714" y="254"/>
                    </a:lnTo>
                    <a:lnTo>
                      <a:pt x="722" y="254"/>
                    </a:lnTo>
                    <a:lnTo>
                      <a:pt x="722" y="266"/>
                    </a:lnTo>
                    <a:lnTo>
                      <a:pt x="707" y="290"/>
                    </a:lnTo>
                    <a:lnTo>
                      <a:pt x="689" y="315"/>
                    </a:lnTo>
                    <a:lnTo>
                      <a:pt x="671" y="345"/>
                    </a:lnTo>
                    <a:lnTo>
                      <a:pt x="653" y="370"/>
                    </a:lnTo>
                    <a:lnTo>
                      <a:pt x="634" y="388"/>
                    </a:lnTo>
                    <a:lnTo>
                      <a:pt x="616" y="414"/>
                    </a:lnTo>
                    <a:lnTo>
                      <a:pt x="598" y="439"/>
                    </a:lnTo>
                    <a:lnTo>
                      <a:pt x="583" y="468"/>
                    </a:lnTo>
                    <a:lnTo>
                      <a:pt x="565" y="493"/>
                    </a:lnTo>
                    <a:lnTo>
                      <a:pt x="536" y="519"/>
                    </a:lnTo>
                    <a:lnTo>
                      <a:pt x="511" y="538"/>
                    </a:lnTo>
                    <a:lnTo>
                      <a:pt x="486" y="563"/>
                    </a:lnTo>
                    <a:lnTo>
                      <a:pt x="456" y="581"/>
                    </a:lnTo>
                    <a:lnTo>
                      <a:pt x="442" y="610"/>
                    </a:lnTo>
                    <a:lnTo>
                      <a:pt x="413" y="624"/>
                    </a:lnTo>
                    <a:lnTo>
                      <a:pt x="387" y="653"/>
                    </a:lnTo>
                    <a:lnTo>
                      <a:pt x="362" y="660"/>
                    </a:lnTo>
                    <a:lnTo>
                      <a:pt x="344" y="660"/>
                    </a:lnTo>
                    <a:lnTo>
                      <a:pt x="318" y="671"/>
                    </a:lnTo>
                    <a:lnTo>
                      <a:pt x="300" y="678"/>
                    </a:lnTo>
                    <a:lnTo>
                      <a:pt x="272" y="678"/>
                    </a:lnTo>
                    <a:lnTo>
                      <a:pt x="257" y="686"/>
                    </a:lnTo>
                    <a:lnTo>
                      <a:pt x="227" y="696"/>
                    </a:lnTo>
                    <a:lnTo>
                      <a:pt x="209" y="696"/>
                    </a:lnTo>
                    <a:lnTo>
                      <a:pt x="184" y="686"/>
                    </a:lnTo>
                    <a:lnTo>
                      <a:pt x="159" y="671"/>
                    </a:lnTo>
                    <a:lnTo>
                      <a:pt x="130" y="653"/>
                    </a:lnTo>
                    <a:lnTo>
                      <a:pt x="115" y="642"/>
                    </a:lnTo>
                    <a:lnTo>
                      <a:pt x="87" y="624"/>
                    </a:lnTo>
                    <a:lnTo>
                      <a:pt x="61" y="610"/>
                    </a:lnTo>
                    <a:lnTo>
                      <a:pt x="36" y="592"/>
                    </a:lnTo>
                    <a:lnTo>
                      <a:pt x="6" y="581"/>
                    </a:lnTo>
                    <a:lnTo>
                      <a:pt x="6" y="538"/>
                    </a:lnTo>
                    <a:lnTo>
                      <a:pt x="6" y="501"/>
                    </a:lnTo>
                    <a:lnTo>
                      <a:pt x="6" y="468"/>
                    </a:lnTo>
                    <a:lnTo>
                      <a:pt x="6" y="432"/>
                    </a:lnTo>
                    <a:lnTo>
                      <a:pt x="0" y="388"/>
                    </a:lnTo>
                    <a:lnTo>
                      <a:pt x="0" y="352"/>
                    </a:lnTo>
                    <a:lnTo>
                      <a:pt x="0" y="315"/>
                    </a:lnTo>
                    <a:lnTo>
                      <a:pt x="0" y="284"/>
                    </a:lnTo>
                    <a:lnTo>
                      <a:pt x="18" y="254"/>
                    </a:lnTo>
                    <a:lnTo>
                      <a:pt x="43" y="229"/>
                    </a:lnTo>
                    <a:lnTo>
                      <a:pt x="69" y="211"/>
                    </a:lnTo>
                    <a:lnTo>
                      <a:pt x="87" y="185"/>
                    </a:lnTo>
                    <a:lnTo>
                      <a:pt x="115" y="167"/>
                    </a:lnTo>
                    <a:lnTo>
                      <a:pt x="141" y="142"/>
                    </a:lnTo>
                    <a:lnTo>
                      <a:pt x="159" y="112"/>
                    </a:lnTo>
                    <a:lnTo>
                      <a:pt x="184" y="98"/>
                    </a:lnTo>
                    <a:lnTo>
                      <a:pt x="209" y="80"/>
                    </a:lnTo>
                    <a:lnTo>
                      <a:pt x="239" y="69"/>
                    </a:lnTo>
                    <a:lnTo>
                      <a:pt x="264" y="51"/>
                    </a:lnTo>
                    <a:lnTo>
                      <a:pt x="282" y="43"/>
                    </a:lnTo>
                    <a:lnTo>
                      <a:pt x="308" y="37"/>
                    </a:lnTo>
                    <a:lnTo>
                      <a:pt x="333" y="18"/>
                    </a:lnTo>
                    <a:lnTo>
                      <a:pt x="362" y="7"/>
                    </a:lnTo>
                    <a:lnTo>
                      <a:pt x="387" y="0"/>
                    </a:lnTo>
                    <a:lnTo>
                      <a:pt x="405" y="0"/>
                    </a:lnTo>
                    <a:lnTo>
                      <a:pt x="424" y="0"/>
                    </a:lnTo>
                    <a:lnTo>
                      <a:pt x="442" y="0"/>
                    </a:lnTo>
                    <a:lnTo>
                      <a:pt x="468" y="0"/>
                    </a:lnTo>
                    <a:lnTo>
                      <a:pt x="486" y="0"/>
                    </a:lnTo>
                    <a:lnTo>
                      <a:pt x="504" y="0"/>
                    </a:lnTo>
                    <a:lnTo>
                      <a:pt x="518" y="0"/>
                    </a:lnTo>
                    <a:lnTo>
                      <a:pt x="536" y="0"/>
                    </a:lnTo>
                    <a:lnTo>
                      <a:pt x="547" y="18"/>
                    </a:lnTo>
                    <a:lnTo>
                      <a:pt x="554" y="37"/>
                    </a:lnTo>
                    <a:lnTo>
                      <a:pt x="565" y="51"/>
                    </a:lnTo>
                    <a:lnTo>
                      <a:pt x="572" y="69"/>
                    </a:lnTo>
                    <a:lnTo>
                      <a:pt x="572" y="88"/>
                    </a:lnTo>
                    <a:lnTo>
                      <a:pt x="583" y="98"/>
                    </a:lnTo>
                    <a:lnTo>
                      <a:pt x="590" y="112"/>
                    </a:lnTo>
                    <a:lnTo>
                      <a:pt x="598" y="131"/>
                    </a:lnTo>
                    <a:lnTo>
                      <a:pt x="608" y="149"/>
                    </a:lnTo>
                    <a:lnTo>
                      <a:pt x="616" y="160"/>
                    </a:lnTo>
                    <a:lnTo>
                      <a:pt x="634" y="167"/>
                    </a:lnTo>
                    <a:lnTo>
                      <a:pt x="645" y="185"/>
                    </a:lnTo>
                    <a:lnTo>
                      <a:pt x="659" y="193"/>
                    </a:lnTo>
                    <a:lnTo>
                      <a:pt x="671" y="203"/>
                    </a:lnTo>
                    <a:lnTo>
                      <a:pt x="678" y="221"/>
                    </a:lnTo>
                    <a:lnTo>
                      <a:pt x="696" y="229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2" name="Freeform 843"/>
              <p:cNvSpPr>
                <a:spLocks/>
              </p:cNvSpPr>
              <p:nvPr/>
            </p:nvSpPr>
            <p:spPr bwMode="auto">
              <a:xfrm>
                <a:off x="3322" y="1784"/>
                <a:ext cx="157" cy="151"/>
              </a:xfrm>
              <a:custGeom>
                <a:avLst/>
                <a:gdLst>
                  <a:gd name="T0" fmla="*/ 38 w 627"/>
                  <a:gd name="T1" fmla="*/ 13 h 606"/>
                  <a:gd name="T2" fmla="*/ 39 w 627"/>
                  <a:gd name="T3" fmla="*/ 14 h 606"/>
                  <a:gd name="T4" fmla="*/ 38 w 627"/>
                  <a:gd name="T5" fmla="*/ 17 h 606"/>
                  <a:gd name="T6" fmla="*/ 36 w 627"/>
                  <a:gd name="T7" fmla="*/ 20 h 606"/>
                  <a:gd name="T8" fmla="*/ 34 w 627"/>
                  <a:gd name="T9" fmla="*/ 22 h 606"/>
                  <a:gd name="T10" fmla="*/ 32 w 627"/>
                  <a:gd name="T11" fmla="*/ 25 h 606"/>
                  <a:gd name="T12" fmla="*/ 29 w 627"/>
                  <a:gd name="T13" fmla="*/ 28 h 606"/>
                  <a:gd name="T14" fmla="*/ 27 w 627"/>
                  <a:gd name="T15" fmla="*/ 30 h 606"/>
                  <a:gd name="T16" fmla="*/ 24 w 627"/>
                  <a:gd name="T17" fmla="*/ 33 h 606"/>
                  <a:gd name="T18" fmla="*/ 21 w 627"/>
                  <a:gd name="T19" fmla="*/ 35 h 606"/>
                  <a:gd name="T20" fmla="*/ 19 w 627"/>
                  <a:gd name="T21" fmla="*/ 36 h 606"/>
                  <a:gd name="T22" fmla="*/ 17 w 627"/>
                  <a:gd name="T23" fmla="*/ 36 h 606"/>
                  <a:gd name="T24" fmla="*/ 14 w 627"/>
                  <a:gd name="T25" fmla="*/ 37 h 606"/>
                  <a:gd name="T26" fmla="*/ 12 w 627"/>
                  <a:gd name="T27" fmla="*/ 38 h 606"/>
                  <a:gd name="T28" fmla="*/ 9 w 627"/>
                  <a:gd name="T29" fmla="*/ 36 h 606"/>
                  <a:gd name="T30" fmla="*/ 6 w 627"/>
                  <a:gd name="T31" fmla="*/ 35 h 606"/>
                  <a:gd name="T32" fmla="*/ 4 w 627"/>
                  <a:gd name="T33" fmla="*/ 33 h 606"/>
                  <a:gd name="T34" fmla="*/ 1 w 627"/>
                  <a:gd name="T35" fmla="*/ 31 h 606"/>
                  <a:gd name="T36" fmla="*/ 1 w 627"/>
                  <a:gd name="T37" fmla="*/ 27 h 606"/>
                  <a:gd name="T38" fmla="*/ 1 w 627"/>
                  <a:gd name="T39" fmla="*/ 23 h 606"/>
                  <a:gd name="T40" fmla="*/ 1 w 627"/>
                  <a:gd name="T41" fmla="*/ 19 h 606"/>
                  <a:gd name="T42" fmla="*/ 0 w 627"/>
                  <a:gd name="T43" fmla="*/ 15 h 606"/>
                  <a:gd name="T44" fmla="*/ 3 w 627"/>
                  <a:gd name="T45" fmla="*/ 13 h 606"/>
                  <a:gd name="T46" fmla="*/ 5 w 627"/>
                  <a:gd name="T47" fmla="*/ 10 h 606"/>
                  <a:gd name="T48" fmla="*/ 8 w 627"/>
                  <a:gd name="T49" fmla="*/ 8 h 606"/>
                  <a:gd name="T50" fmla="*/ 11 w 627"/>
                  <a:gd name="T51" fmla="*/ 5 h 606"/>
                  <a:gd name="T52" fmla="*/ 13 w 627"/>
                  <a:gd name="T53" fmla="*/ 4 h 606"/>
                  <a:gd name="T54" fmla="*/ 16 w 627"/>
                  <a:gd name="T55" fmla="*/ 3 h 606"/>
                  <a:gd name="T56" fmla="*/ 19 w 627"/>
                  <a:gd name="T57" fmla="*/ 1 h 606"/>
                  <a:gd name="T58" fmla="*/ 21 w 627"/>
                  <a:gd name="T59" fmla="*/ 0 h 606"/>
                  <a:gd name="T60" fmla="*/ 23 w 627"/>
                  <a:gd name="T61" fmla="*/ 0 h 606"/>
                  <a:gd name="T62" fmla="*/ 26 w 627"/>
                  <a:gd name="T63" fmla="*/ 0 h 606"/>
                  <a:gd name="T64" fmla="*/ 27 w 627"/>
                  <a:gd name="T65" fmla="*/ 0 h 606"/>
                  <a:gd name="T66" fmla="*/ 29 w 627"/>
                  <a:gd name="T67" fmla="*/ 0 h 606"/>
                  <a:gd name="T68" fmla="*/ 30 w 627"/>
                  <a:gd name="T69" fmla="*/ 2 h 606"/>
                  <a:gd name="T70" fmla="*/ 31 w 627"/>
                  <a:gd name="T71" fmla="*/ 4 h 606"/>
                  <a:gd name="T72" fmla="*/ 32 w 627"/>
                  <a:gd name="T73" fmla="*/ 5 h 606"/>
                  <a:gd name="T74" fmla="*/ 33 w 627"/>
                  <a:gd name="T75" fmla="*/ 8 h 606"/>
                  <a:gd name="T76" fmla="*/ 34 w 627"/>
                  <a:gd name="T77" fmla="*/ 9 h 606"/>
                  <a:gd name="T78" fmla="*/ 35 w 627"/>
                  <a:gd name="T79" fmla="*/ 10 h 606"/>
                  <a:gd name="T80" fmla="*/ 37 w 627"/>
                  <a:gd name="T81" fmla="*/ 11 h 606"/>
                  <a:gd name="T82" fmla="*/ 38 w 627"/>
                  <a:gd name="T83" fmla="*/ 13 h 6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27" h="606">
                    <a:moveTo>
                      <a:pt x="602" y="203"/>
                    </a:moveTo>
                    <a:lnTo>
                      <a:pt x="609" y="211"/>
                    </a:lnTo>
                    <a:lnTo>
                      <a:pt x="620" y="218"/>
                    </a:lnTo>
                    <a:lnTo>
                      <a:pt x="627" y="229"/>
                    </a:lnTo>
                    <a:lnTo>
                      <a:pt x="609" y="248"/>
                    </a:lnTo>
                    <a:lnTo>
                      <a:pt x="602" y="272"/>
                    </a:lnTo>
                    <a:lnTo>
                      <a:pt x="584" y="297"/>
                    </a:lnTo>
                    <a:lnTo>
                      <a:pt x="566" y="316"/>
                    </a:lnTo>
                    <a:lnTo>
                      <a:pt x="558" y="342"/>
                    </a:lnTo>
                    <a:lnTo>
                      <a:pt x="540" y="360"/>
                    </a:lnTo>
                    <a:lnTo>
                      <a:pt x="521" y="388"/>
                    </a:lnTo>
                    <a:lnTo>
                      <a:pt x="511" y="406"/>
                    </a:lnTo>
                    <a:lnTo>
                      <a:pt x="485" y="432"/>
                    </a:lnTo>
                    <a:lnTo>
                      <a:pt x="467" y="450"/>
                    </a:lnTo>
                    <a:lnTo>
                      <a:pt x="442" y="469"/>
                    </a:lnTo>
                    <a:lnTo>
                      <a:pt x="424" y="483"/>
                    </a:lnTo>
                    <a:lnTo>
                      <a:pt x="399" y="501"/>
                    </a:lnTo>
                    <a:lnTo>
                      <a:pt x="381" y="530"/>
                    </a:lnTo>
                    <a:lnTo>
                      <a:pt x="363" y="545"/>
                    </a:lnTo>
                    <a:lnTo>
                      <a:pt x="337" y="563"/>
                    </a:lnTo>
                    <a:lnTo>
                      <a:pt x="318" y="574"/>
                    </a:lnTo>
                    <a:lnTo>
                      <a:pt x="300" y="574"/>
                    </a:lnTo>
                    <a:lnTo>
                      <a:pt x="282" y="581"/>
                    </a:lnTo>
                    <a:lnTo>
                      <a:pt x="264" y="581"/>
                    </a:lnTo>
                    <a:lnTo>
                      <a:pt x="239" y="592"/>
                    </a:lnTo>
                    <a:lnTo>
                      <a:pt x="221" y="592"/>
                    </a:lnTo>
                    <a:lnTo>
                      <a:pt x="203" y="599"/>
                    </a:lnTo>
                    <a:lnTo>
                      <a:pt x="185" y="606"/>
                    </a:lnTo>
                    <a:lnTo>
                      <a:pt x="159" y="592"/>
                    </a:lnTo>
                    <a:lnTo>
                      <a:pt x="140" y="581"/>
                    </a:lnTo>
                    <a:lnTo>
                      <a:pt x="122" y="563"/>
                    </a:lnTo>
                    <a:lnTo>
                      <a:pt x="97" y="556"/>
                    </a:lnTo>
                    <a:lnTo>
                      <a:pt x="79" y="538"/>
                    </a:lnTo>
                    <a:lnTo>
                      <a:pt x="61" y="530"/>
                    </a:lnTo>
                    <a:lnTo>
                      <a:pt x="36" y="512"/>
                    </a:lnTo>
                    <a:lnTo>
                      <a:pt x="18" y="501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406"/>
                    </a:lnTo>
                    <a:lnTo>
                      <a:pt x="10" y="370"/>
                    </a:lnTo>
                    <a:lnTo>
                      <a:pt x="10" y="342"/>
                    </a:lnTo>
                    <a:lnTo>
                      <a:pt x="10" y="309"/>
                    </a:lnTo>
                    <a:lnTo>
                      <a:pt x="10" y="272"/>
                    </a:lnTo>
                    <a:lnTo>
                      <a:pt x="0" y="248"/>
                    </a:lnTo>
                    <a:lnTo>
                      <a:pt x="28" y="229"/>
                    </a:lnTo>
                    <a:lnTo>
                      <a:pt x="43" y="203"/>
                    </a:lnTo>
                    <a:lnTo>
                      <a:pt x="61" y="185"/>
                    </a:lnTo>
                    <a:lnTo>
                      <a:pt x="79" y="167"/>
                    </a:lnTo>
                    <a:lnTo>
                      <a:pt x="104" y="142"/>
                    </a:lnTo>
                    <a:lnTo>
                      <a:pt x="122" y="124"/>
                    </a:lnTo>
                    <a:lnTo>
                      <a:pt x="140" y="106"/>
                    </a:lnTo>
                    <a:lnTo>
                      <a:pt x="170" y="88"/>
                    </a:lnTo>
                    <a:lnTo>
                      <a:pt x="185" y="70"/>
                    </a:lnTo>
                    <a:lnTo>
                      <a:pt x="203" y="62"/>
                    </a:lnTo>
                    <a:lnTo>
                      <a:pt x="231" y="51"/>
                    </a:lnTo>
                    <a:lnTo>
                      <a:pt x="246" y="43"/>
                    </a:lnTo>
                    <a:lnTo>
                      <a:pt x="275" y="33"/>
                    </a:lnTo>
                    <a:lnTo>
                      <a:pt x="294" y="25"/>
                    </a:lnTo>
                    <a:lnTo>
                      <a:pt x="318" y="7"/>
                    </a:lnTo>
                    <a:lnTo>
                      <a:pt x="337" y="0"/>
                    </a:lnTo>
                    <a:lnTo>
                      <a:pt x="355" y="0"/>
                    </a:lnTo>
                    <a:lnTo>
                      <a:pt x="369" y="0"/>
                    </a:lnTo>
                    <a:lnTo>
                      <a:pt x="388" y="0"/>
                    </a:lnTo>
                    <a:lnTo>
                      <a:pt x="406" y="0"/>
                    </a:lnTo>
                    <a:lnTo>
                      <a:pt x="424" y="7"/>
                    </a:lnTo>
                    <a:lnTo>
                      <a:pt x="431" y="7"/>
                    </a:lnTo>
                    <a:lnTo>
                      <a:pt x="449" y="7"/>
                    </a:lnTo>
                    <a:lnTo>
                      <a:pt x="467" y="7"/>
                    </a:lnTo>
                    <a:lnTo>
                      <a:pt x="478" y="19"/>
                    </a:lnTo>
                    <a:lnTo>
                      <a:pt x="485" y="33"/>
                    </a:lnTo>
                    <a:lnTo>
                      <a:pt x="485" y="51"/>
                    </a:lnTo>
                    <a:lnTo>
                      <a:pt x="496" y="62"/>
                    </a:lnTo>
                    <a:lnTo>
                      <a:pt x="503" y="80"/>
                    </a:lnTo>
                    <a:lnTo>
                      <a:pt x="503" y="88"/>
                    </a:lnTo>
                    <a:lnTo>
                      <a:pt x="511" y="106"/>
                    </a:lnTo>
                    <a:lnTo>
                      <a:pt x="521" y="124"/>
                    </a:lnTo>
                    <a:lnTo>
                      <a:pt x="529" y="131"/>
                    </a:lnTo>
                    <a:lnTo>
                      <a:pt x="540" y="142"/>
                    </a:lnTo>
                    <a:lnTo>
                      <a:pt x="547" y="149"/>
                    </a:lnTo>
                    <a:lnTo>
                      <a:pt x="558" y="157"/>
                    </a:lnTo>
                    <a:lnTo>
                      <a:pt x="566" y="167"/>
                    </a:lnTo>
                    <a:lnTo>
                      <a:pt x="584" y="185"/>
                    </a:lnTo>
                    <a:lnTo>
                      <a:pt x="591" y="193"/>
                    </a:lnTo>
                    <a:lnTo>
                      <a:pt x="602" y="20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3" name="Freeform 844"/>
              <p:cNvSpPr>
                <a:spLocks/>
              </p:cNvSpPr>
              <p:nvPr/>
            </p:nvSpPr>
            <p:spPr bwMode="auto">
              <a:xfrm>
                <a:off x="3347" y="1790"/>
                <a:ext cx="130" cy="126"/>
              </a:xfrm>
              <a:custGeom>
                <a:avLst/>
                <a:gdLst>
                  <a:gd name="T0" fmla="*/ 31 w 523"/>
                  <a:gd name="T1" fmla="*/ 10 h 505"/>
                  <a:gd name="T2" fmla="*/ 32 w 523"/>
                  <a:gd name="T3" fmla="*/ 11 h 505"/>
                  <a:gd name="T4" fmla="*/ 32 w 523"/>
                  <a:gd name="T5" fmla="*/ 11 h 505"/>
                  <a:gd name="T6" fmla="*/ 31 w 523"/>
                  <a:gd name="T7" fmla="*/ 14 h 505"/>
                  <a:gd name="T8" fmla="*/ 29 w 523"/>
                  <a:gd name="T9" fmla="*/ 16 h 505"/>
                  <a:gd name="T10" fmla="*/ 27 w 523"/>
                  <a:gd name="T11" fmla="*/ 19 h 505"/>
                  <a:gd name="T12" fmla="*/ 26 w 523"/>
                  <a:gd name="T13" fmla="*/ 21 h 505"/>
                  <a:gd name="T14" fmla="*/ 24 w 523"/>
                  <a:gd name="T15" fmla="*/ 23 h 505"/>
                  <a:gd name="T16" fmla="*/ 22 w 523"/>
                  <a:gd name="T17" fmla="*/ 25 h 505"/>
                  <a:gd name="T18" fmla="*/ 20 w 523"/>
                  <a:gd name="T19" fmla="*/ 27 h 505"/>
                  <a:gd name="T20" fmla="*/ 18 w 523"/>
                  <a:gd name="T21" fmla="*/ 29 h 505"/>
                  <a:gd name="T22" fmla="*/ 15 w 523"/>
                  <a:gd name="T23" fmla="*/ 30 h 505"/>
                  <a:gd name="T24" fmla="*/ 13 w 523"/>
                  <a:gd name="T25" fmla="*/ 30 h 505"/>
                  <a:gd name="T26" fmla="*/ 11 w 523"/>
                  <a:gd name="T27" fmla="*/ 31 h 505"/>
                  <a:gd name="T28" fmla="*/ 9 w 523"/>
                  <a:gd name="T29" fmla="*/ 31 h 505"/>
                  <a:gd name="T30" fmla="*/ 7 w 523"/>
                  <a:gd name="T31" fmla="*/ 30 h 505"/>
                  <a:gd name="T32" fmla="*/ 5 w 523"/>
                  <a:gd name="T33" fmla="*/ 28 h 505"/>
                  <a:gd name="T34" fmla="*/ 3 w 523"/>
                  <a:gd name="T35" fmla="*/ 27 h 505"/>
                  <a:gd name="T36" fmla="*/ 0 w 523"/>
                  <a:gd name="T37" fmla="*/ 26 h 505"/>
                  <a:gd name="T38" fmla="*/ 0 w 523"/>
                  <a:gd name="T39" fmla="*/ 23 h 505"/>
                  <a:gd name="T40" fmla="*/ 0 w 523"/>
                  <a:gd name="T41" fmla="*/ 19 h 505"/>
                  <a:gd name="T42" fmla="*/ 0 w 523"/>
                  <a:gd name="T43" fmla="*/ 16 h 505"/>
                  <a:gd name="T44" fmla="*/ 0 w 523"/>
                  <a:gd name="T45" fmla="*/ 13 h 505"/>
                  <a:gd name="T46" fmla="*/ 2 w 523"/>
                  <a:gd name="T47" fmla="*/ 10 h 505"/>
                  <a:gd name="T48" fmla="*/ 4 w 523"/>
                  <a:gd name="T49" fmla="*/ 8 h 505"/>
                  <a:gd name="T50" fmla="*/ 6 w 523"/>
                  <a:gd name="T51" fmla="*/ 6 h 505"/>
                  <a:gd name="T52" fmla="*/ 8 w 523"/>
                  <a:gd name="T53" fmla="*/ 4 h 505"/>
                  <a:gd name="T54" fmla="*/ 10 w 523"/>
                  <a:gd name="T55" fmla="*/ 3 h 505"/>
                  <a:gd name="T56" fmla="*/ 12 w 523"/>
                  <a:gd name="T57" fmla="*/ 2 h 505"/>
                  <a:gd name="T58" fmla="*/ 15 w 523"/>
                  <a:gd name="T59" fmla="*/ 1 h 505"/>
                  <a:gd name="T60" fmla="*/ 18 w 523"/>
                  <a:gd name="T61" fmla="*/ 0 h 505"/>
                  <a:gd name="T62" fmla="*/ 19 w 523"/>
                  <a:gd name="T63" fmla="*/ 0 h 505"/>
                  <a:gd name="T64" fmla="*/ 21 w 523"/>
                  <a:gd name="T65" fmla="*/ 0 h 505"/>
                  <a:gd name="T66" fmla="*/ 22 w 523"/>
                  <a:gd name="T67" fmla="*/ 0 h 505"/>
                  <a:gd name="T68" fmla="*/ 24 w 523"/>
                  <a:gd name="T69" fmla="*/ 0 h 505"/>
                  <a:gd name="T70" fmla="*/ 25 w 523"/>
                  <a:gd name="T71" fmla="*/ 1 h 505"/>
                  <a:gd name="T72" fmla="*/ 25 w 523"/>
                  <a:gd name="T73" fmla="*/ 3 h 505"/>
                  <a:gd name="T74" fmla="*/ 26 w 523"/>
                  <a:gd name="T75" fmla="*/ 4 h 505"/>
                  <a:gd name="T76" fmla="*/ 27 w 523"/>
                  <a:gd name="T77" fmla="*/ 6 h 505"/>
                  <a:gd name="T78" fmla="*/ 28 w 523"/>
                  <a:gd name="T79" fmla="*/ 7 h 505"/>
                  <a:gd name="T80" fmla="*/ 29 w 523"/>
                  <a:gd name="T81" fmla="*/ 8 h 505"/>
                  <a:gd name="T82" fmla="*/ 29 w 523"/>
                  <a:gd name="T83" fmla="*/ 9 h 505"/>
                  <a:gd name="T84" fmla="*/ 31 w 523"/>
                  <a:gd name="T85" fmla="*/ 10 h 5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23" h="505">
                    <a:moveTo>
                      <a:pt x="494" y="168"/>
                    </a:moveTo>
                    <a:lnTo>
                      <a:pt x="505" y="168"/>
                    </a:lnTo>
                    <a:lnTo>
                      <a:pt x="505" y="178"/>
                    </a:lnTo>
                    <a:lnTo>
                      <a:pt x="512" y="178"/>
                    </a:lnTo>
                    <a:lnTo>
                      <a:pt x="512" y="186"/>
                    </a:lnTo>
                    <a:lnTo>
                      <a:pt x="523" y="186"/>
                    </a:lnTo>
                    <a:lnTo>
                      <a:pt x="505" y="204"/>
                    </a:lnTo>
                    <a:lnTo>
                      <a:pt x="494" y="223"/>
                    </a:lnTo>
                    <a:lnTo>
                      <a:pt x="487" y="247"/>
                    </a:lnTo>
                    <a:lnTo>
                      <a:pt x="469" y="266"/>
                    </a:lnTo>
                    <a:lnTo>
                      <a:pt x="461" y="284"/>
                    </a:lnTo>
                    <a:lnTo>
                      <a:pt x="443" y="302"/>
                    </a:lnTo>
                    <a:lnTo>
                      <a:pt x="432" y="317"/>
                    </a:lnTo>
                    <a:lnTo>
                      <a:pt x="424" y="335"/>
                    </a:lnTo>
                    <a:lnTo>
                      <a:pt x="406" y="353"/>
                    </a:lnTo>
                    <a:lnTo>
                      <a:pt x="388" y="371"/>
                    </a:lnTo>
                    <a:lnTo>
                      <a:pt x="370" y="389"/>
                    </a:lnTo>
                    <a:lnTo>
                      <a:pt x="352" y="407"/>
                    </a:lnTo>
                    <a:lnTo>
                      <a:pt x="334" y="414"/>
                    </a:lnTo>
                    <a:lnTo>
                      <a:pt x="320" y="432"/>
                    </a:lnTo>
                    <a:lnTo>
                      <a:pt x="302" y="450"/>
                    </a:lnTo>
                    <a:lnTo>
                      <a:pt x="284" y="469"/>
                    </a:lnTo>
                    <a:lnTo>
                      <a:pt x="266" y="469"/>
                    </a:lnTo>
                    <a:lnTo>
                      <a:pt x="248" y="476"/>
                    </a:lnTo>
                    <a:lnTo>
                      <a:pt x="229" y="476"/>
                    </a:lnTo>
                    <a:lnTo>
                      <a:pt x="211" y="487"/>
                    </a:lnTo>
                    <a:lnTo>
                      <a:pt x="197" y="487"/>
                    </a:lnTo>
                    <a:lnTo>
                      <a:pt x="185" y="495"/>
                    </a:lnTo>
                    <a:lnTo>
                      <a:pt x="167" y="495"/>
                    </a:lnTo>
                    <a:lnTo>
                      <a:pt x="149" y="505"/>
                    </a:lnTo>
                    <a:lnTo>
                      <a:pt x="134" y="495"/>
                    </a:lnTo>
                    <a:lnTo>
                      <a:pt x="116" y="476"/>
                    </a:lnTo>
                    <a:lnTo>
                      <a:pt x="98" y="469"/>
                    </a:lnTo>
                    <a:lnTo>
                      <a:pt x="80" y="458"/>
                    </a:lnTo>
                    <a:lnTo>
                      <a:pt x="62" y="450"/>
                    </a:lnTo>
                    <a:lnTo>
                      <a:pt x="43" y="432"/>
                    </a:lnTo>
                    <a:lnTo>
                      <a:pt x="25" y="425"/>
                    </a:lnTo>
                    <a:lnTo>
                      <a:pt x="7" y="414"/>
                    </a:lnTo>
                    <a:lnTo>
                      <a:pt x="7" y="389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7" y="309"/>
                    </a:lnTo>
                    <a:lnTo>
                      <a:pt x="0" y="284"/>
                    </a:lnTo>
                    <a:lnTo>
                      <a:pt x="0" y="254"/>
                    </a:lnTo>
                    <a:lnTo>
                      <a:pt x="0" y="229"/>
                    </a:lnTo>
                    <a:lnTo>
                      <a:pt x="0" y="204"/>
                    </a:lnTo>
                    <a:lnTo>
                      <a:pt x="19" y="186"/>
                    </a:lnTo>
                    <a:lnTo>
                      <a:pt x="37" y="168"/>
                    </a:lnTo>
                    <a:lnTo>
                      <a:pt x="55" y="150"/>
                    </a:lnTo>
                    <a:lnTo>
                      <a:pt x="73" y="132"/>
                    </a:lnTo>
                    <a:lnTo>
                      <a:pt x="80" y="117"/>
                    </a:lnTo>
                    <a:lnTo>
                      <a:pt x="98" y="99"/>
                    </a:lnTo>
                    <a:lnTo>
                      <a:pt x="116" y="88"/>
                    </a:lnTo>
                    <a:lnTo>
                      <a:pt x="134" y="69"/>
                    </a:lnTo>
                    <a:lnTo>
                      <a:pt x="149" y="63"/>
                    </a:lnTo>
                    <a:lnTo>
                      <a:pt x="167" y="55"/>
                    </a:lnTo>
                    <a:lnTo>
                      <a:pt x="185" y="45"/>
                    </a:lnTo>
                    <a:lnTo>
                      <a:pt x="203" y="37"/>
                    </a:lnTo>
                    <a:lnTo>
                      <a:pt x="221" y="26"/>
                    </a:lnTo>
                    <a:lnTo>
                      <a:pt x="240" y="18"/>
                    </a:lnTo>
                    <a:lnTo>
                      <a:pt x="266" y="8"/>
                    </a:lnTo>
                    <a:lnTo>
                      <a:pt x="284" y="0"/>
                    </a:lnTo>
                    <a:lnTo>
                      <a:pt x="291" y="0"/>
                    </a:lnTo>
                    <a:lnTo>
                      <a:pt x="309" y="0"/>
                    </a:lnTo>
                    <a:lnTo>
                      <a:pt x="320" y="0"/>
                    </a:lnTo>
                    <a:lnTo>
                      <a:pt x="334" y="0"/>
                    </a:lnTo>
                    <a:lnTo>
                      <a:pt x="345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88" y="0"/>
                    </a:lnTo>
                    <a:lnTo>
                      <a:pt x="399" y="18"/>
                    </a:lnTo>
                    <a:lnTo>
                      <a:pt x="399" y="26"/>
                    </a:lnTo>
                    <a:lnTo>
                      <a:pt x="406" y="37"/>
                    </a:lnTo>
                    <a:lnTo>
                      <a:pt x="406" y="55"/>
                    </a:lnTo>
                    <a:lnTo>
                      <a:pt x="414" y="63"/>
                    </a:lnTo>
                    <a:lnTo>
                      <a:pt x="414" y="69"/>
                    </a:lnTo>
                    <a:lnTo>
                      <a:pt x="424" y="88"/>
                    </a:lnTo>
                    <a:lnTo>
                      <a:pt x="432" y="99"/>
                    </a:lnTo>
                    <a:lnTo>
                      <a:pt x="443" y="106"/>
                    </a:lnTo>
                    <a:lnTo>
                      <a:pt x="450" y="117"/>
                    </a:lnTo>
                    <a:lnTo>
                      <a:pt x="450" y="124"/>
                    </a:lnTo>
                    <a:lnTo>
                      <a:pt x="461" y="132"/>
                    </a:lnTo>
                    <a:lnTo>
                      <a:pt x="469" y="142"/>
                    </a:lnTo>
                    <a:lnTo>
                      <a:pt x="475" y="150"/>
                    </a:lnTo>
                    <a:lnTo>
                      <a:pt x="487" y="160"/>
                    </a:lnTo>
                    <a:lnTo>
                      <a:pt x="494" y="168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4" name="Freeform 845"/>
              <p:cNvSpPr>
                <a:spLocks/>
              </p:cNvSpPr>
              <p:nvPr/>
            </p:nvSpPr>
            <p:spPr bwMode="auto">
              <a:xfrm>
                <a:off x="3371" y="1795"/>
                <a:ext cx="103" cy="102"/>
              </a:xfrm>
              <a:custGeom>
                <a:avLst/>
                <a:gdLst>
                  <a:gd name="T0" fmla="*/ 25 w 414"/>
                  <a:gd name="T1" fmla="*/ 10 h 407"/>
                  <a:gd name="T2" fmla="*/ 25 w 414"/>
                  <a:gd name="T3" fmla="*/ 11 h 407"/>
                  <a:gd name="T4" fmla="*/ 23 w 414"/>
                  <a:gd name="T5" fmla="*/ 13 h 407"/>
                  <a:gd name="T6" fmla="*/ 22 w 414"/>
                  <a:gd name="T7" fmla="*/ 14 h 407"/>
                  <a:gd name="T8" fmla="*/ 21 w 414"/>
                  <a:gd name="T9" fmla="*/ 16 h 407"/>
                  <a:gd name="T10" fmla="*/ 20 w 414"/>
                  <a:gd name="T11" fmla="*/ 18 h 407"/>
                  <a:gd name="T12" fmla="*/ 18 w 414"/>
                  <a:gd name="T13" fmla="*/ 20 h 407"/>
                  <a:gd name="T14" fmla="*/ 16 w 414"/>
                  <a:gd name="T15" fmla="*/ 21 h 407"/>
                  <a:gd name="T16" fmla="*/ 14 w 414"/>
                  <a:gd name="T17" fmla="*/ 23 h 407"/>
                  <a:gd name="T18" fmla="*/ 13 w 414"/>
                  <a:gd name="T19" fmla="*/ 24 h 407"/>
                  <a:gd name="T20" fmla="*/ 11 w 414"/>
                  <a:gd name="T21" fmla="*/ 24 h 407"/>
                  <a:gd name="T22" fmla="*/ 10 w 414"/>
                  <a:gd name="T23" fmla="*/ 25 h 407"/>
                  <a:gd name="T24" fmla="*/ 8 w 414"/>
                  <a:gd name="T25" fmla="*/ 26 h 407"/>
                  <a:gd name="T26" fmla="*/ 6 w 414"/>
                  <a:gd name="T27" fmla="*/ 25 h 407"/>
                  <a:gd name="T28" fmla="*/ 5 w 414"/>
                  <a:gd name="T29" fmla="*/ 24 h 407"/>
                  <a:gd name="T30" fmla="*/ 3 w 414"/>
                  <a:gd name="T31" fmla="*/ 23 h 407"/>
                  <a:gd name="T32" fmla="*/ 1 w 414"/>
                  <a:gd name="T33" fmla="*/ 22 h 407"/>
                  <a:gd name="T34" fmla="*/ 0 w 414"/>
                  <a:gd name="T35" fmla="*/ 20 h 407"/>
                  <a:gd name="T36" fmla="*/ 0 w 414"/>
                  <a:gd name="T37" fmla="*/ 17 h 407"/>
                  <a:gd name="T38" fmla="*/ 0 w 414"/>
                  <a:gd name="T39" fmla="*/ 14 h 407"/>
                  <a:gd name="T40" fmla="*/ 0 w 414"/>
                  <a:gd name="T41" fmla="*/ 12 h 407"/>
                  <a:gd name="T42" fmla="*/ 0 w 414"/>
                  <a:gd name="T43" fmla="*/ 10 h 407"/>
                  <a:gd name="T44" fmla="*/ 2 w 414"/>
                  <a:gd name="T45" fmla="*/ 8 h 407"/>
                  <a:gd name="T46" fmla="*/ 4 w 414"/>
                  <a:gd name="T47" fmla="*/ 6 h 407"/>
                  <a:gd name="T48" fmla="*/ 5 w 414"/>
                  <a:gd name="T49" fmla="*/ 5 h 407"/>
                  <a:gd name="T50" fmla="*/ 7 w 414"/>
                  <a:gd name="T51" fmla="*/ 3 h 407"/>
                  <a:gd name="T52" fmla="*/ 9 w 414"/>
                  <a:gd name="T53" fmla="*/ 2 h 407"/>
                  <a:gd name="T54" fmla="*/ 11 w 414"/>
                  <a:gd name="T55" fmla="*/ 2 h 407"/>
                  <a:gd name="T56" fmla="*/ 13 w 414"/>
                  <a:gd name="T57" fmla="*/ 1 h 407"/>
                  <a:gd name="T58" fmla="*/ 14 w 414"/>
                  <a:gd name="T59" fmla="*/ 0 h 407"/>
                  <a:gd name="T60" fmla="*/ 16 w 414"/>
                  <a:gd name="T61" fmla="*/ 1 h 407"/>
                  <a:gd name="T62" fmla="*/ 17 w 414"/>
                  <a:gd name="T63" fmla="*/ 1 h 407"/>
                  <a:gd name="T64" fmla="*/ 19 w 414"/>
                  <a:gd name="T65" fmla="*/ 1 h 407"/>
                  <a:gd name="T66" fmla="*/ 19 w 414"/>
                  <a:gd name="T67" fmla="*/ 1 h 407"/>
                  <a:gd name="T68" fmla="*/ 20 w 414"/>
                  <a:gd name="T69" fmla="*/ 2 h 407"/>
                  <a:gd name="T70" fmla="*/ 20 w 414"/>
                  <a:gd name="T71" fmla="*/ 3 h 407"/>
                  <a:gd name="T72" fmla="*/ 21 w 414"/>
                  <a:gd name="T73" fmla="*/ 5 h 407"/>
                  <a:gd name="T74" fmla="*/ 21 w 414"/>
                  <a:gd name="T75" fmla="*/ 6 h 407"/>
                  <a:gd name="T76" fmla="*/ 22 w 414"/>
                  <a:gd name="T77" fmla="*/ 7 h 407"/>
                  <a:gd name="T78" fmla="*/ 23 w 414"/>
                  <a:gd name="T79" fmla="*/ 7 h 407"/>
                  <a:gd name="T80" fmla="*/ 24 w 414"/>
                  <a:gd name="T81" fmla="*/ 8 h 4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14" h="407">
                    <a:moveTo>
                      <a:pt x="396" y="142"/>
                    </a:moveTo>
                    <a:lnTo>
                      <a:pt x="407" y="150"/>
                    </a:lnTo>
                    <a:lnTo>
                      <a:pt x="414" y="160"/>
                    </a:lnTo>
                    <a:lnTo>
                      <a:pt x="407" y="168"/>
                    </a:lnTo>
                    <a:lnTo>
                      <a:pt x="389" y="186"/>
                    </a:lnTo>
                    <a:lnTo>
                      <a:pt x="377" y="205"/>
                    </a:lnTo>
                    <a:lnTo>
                      <a:pt x="371" y="211"/>
                    </a:lnTo>
                    <a:lnTo>
                      <a:pt x="363" y="229"/>
                    </a:lnTo>
                    <a:lnTo>
                      <a:pt x="352" y="248"/>
                    </a:lnTo>
                    <a:lnTo>
                      <a:pt x="345" y="254"/>
                    </a:lnTo>
                    <a:lnTo>
                      <a:pt x="334" y="273"/>
                    </a:lnTo>
                    <a:lnTo>
                      <a:pt x="316" y="291"/>
                    </a:lnTo>
                    <a:lnTo>
                      <a:pt x="308" y="299"/>
                    </a:lnTo>
                    <a:lnTo>
                      <a:pt x="290" y="317"/>
                    </a:lnTo>
                    <a:lnTo>
                      <a:pt x="272" y="327"/>
                    </a:lnTo>
                    <a:lnTo>
                      <a:pt x="265" y="335"/>
                    </a:lnTo>
                    <a:lnTo>
                      <a:pt x="247" y="353"/>
                    </a:lnTo>
                    <a:lnTo>
                      <a:pt x="229" y="363"/>
                    </a:lnTo>
                    <a:lnTo>
                      <a:pt x="222" y="378"/>
                    </a:lnTo>
                    <a:lnTo>
                      <a:pt x="204" y="378"/>
                    </a:lnTo>
                    <a:lnTo>
                      <a:pt x="193" y="389"/>
                    </a:lnTo>
                    <a:lnTo>
                      <a:pt x="186" y="389"/>
                    </a:lnTo>
                    <a:lnTo>
                      <a:pt x="168" y="389"/>
                    </a:lnTo>
                    <a:lnTo>
                      <a:pt x="160" y="396"/>
                    </a:lnTo>
                    <a:lnTo>
                      <a:pt x="142" y="396"/>
                    </a:lnTo>
                    <a:lnTo>
                      <a:pt x="131" y="407"/>
                    </a:lnTo>
                    <a:lnTo>
                      <a:pt x="113" y="407"/>
                    </a:lnTo>
                    <a:lnTo>
                      <a:pt x="105" y="396"/>
                    </a:lnTo>
                    <a:lnTo>
                      <a:pt x="87" y="389"/>
                    </a:lnTo>
                    <a:lnTo>
                      <a:pt x="80" y="378"/>
                    </a:lnTo>
                    <a:lnTo>
                      <a:pt x="62" y="371"/>
                    </a:lnTo>
                    <a:lnTo>
                      <a:pt x="44" y="363"/>
                    </a:lnTo>
                    <a:lnTo>
                      <a:pt x="36" y="353"/>
                    </a:lnTo>
                    <a:lnTo>
                      <a:pt x="18" y="345"/>
                    </a:lnTo>
                    <a:lnTo>
                      <a:pt x="8" y="335"/>
                    </a:lnTo>
                    <a:lnTo>
                      <a:pt x="0" y="317"/>
                    </a:lnTo>
                    <a:lnTo>
                      <a:pt x="0" y="291"/>
                    </a:lnTo>
                    <a:lnTo>
                      <a:pt x="0" y="273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86"/>
                    </a:lnTo>
                    <a:lnTo>
                      <a:pt x="0" y="168"/>
                    </a:lnTo>
                    <a:lnTo>
                      <a:pt x="8" y="150"/>
                    </a:lnTo>
                    <a:lnTo>
                      <a:pt x="26" y="142"/>
                    </a:lnTo>
                    <a:lnTo>
                      <a:pt x="36" y="124"/>
                    </a:lnTo>
                    <a:lnTo>
                      <a:pt x="51" y="114"/>
                    </a:lnTo>
                    <a:lnTo>
                      <a:pt x="62" y="99"/>
                    </a:lnTo>
                    <a:lnTo>
                      <a:pt x="80" y="88"/>
                    </a:lnTo>
                    <a:lnTo>
                      <a:pt x="87" y="70"/>
                    </a:lnTo>
                    <a:lnTo>
                      <a:pt x="105" y="63"/>
                    </a:lnTo>
                    <a:lnTo>
                      <a:pt x="113" y="51"/>
                    </a:lnTo>
                    <a:lnTo>
                      <a:pt x="131" y="45"/>
                    </a:lnTo>
                    <a:lnTo>
                      <a:pt x="150" y="37"/>
                    </a:lnTo>
                    <a:lnTo>
                      <a:pt x="160" y="37"/>
                    </a:lnTo>
                    <a:lnTo>
                      <a:pt x="174" y="27"/>
                    </a:lnTo>
                    <a:lnTo>
                      <a:pt x="193" y="19"/>
                    </a:lnTo>
                    <a:lnTo>
                      <a:pt x="204" y="8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6" y="0"/>
                    </a:lnTo>
                    <a:lnTo>
                      <a:pt x="254" y="8"/>
                    </a:lnTo>
                    <a:lnTo>
                      <a:pt x="265" y="8"/>
                    </a:lnTo>
                    <a:lnTo>
                      <a:pt x="272" y="8"/>
                    </a:lnTo>
                    <a:lnTo>
                      <a:pt x="283" y="8"/>
                    </a:lnTo>
                    <a:lnTo>
                      <a:pt x="301" y="8"/>
                    </a:lnTo>
                    <a:lnTo>
                      <a:pt x="308" y="8"/>
                    </a:lnTo>
                    <a:lnTo>
                      <a:pt x="308" y="19"/>
                    </a:lnTo>
                    <a:lnTo>
                      <a:pt x="316" y="27"/>
                    </a:lnTo>
                    <a:lnTo>
                      <a:pt x="316" y="37"/>
                    </a:lnTo>
                    <a:lnTo>
                      <a:pt x="326" y="45"/>
                    </a:lnTo>
                    <a:lnTo>
                      <a:pt x="326" y="51"/>
                    </a:lnTo>
                    <a:lnTo>
                      <a:pt x="334" y="63"/>
                    </a:lnTo>
                    <a:lnTo>
                      <a:pt x="334" y="70"/>
                    </a:lnTo>
                    <a:lnTo>
                      <a:pt x="345" y="81"/>
                    </a:lnTo>
                    <a:lnTo>
                      <a:pt x="345" y="88"/>
                    </a:lnTo>
                    <a:lnTo>
                      <a:pt x="352" y="99"/>
                    </a:lnTo>
                    <a:lnTo>
                      <a:pt x="363" y="106"/>
                    </a:lnTo>
                    <a:lnTo>
                      <a:pt x="371" y="106"/>
                    </a:lnTo>
                    <a:lnTo>
                      <a:pt x="371" y="114"/>
                    </a:lnTo>
                    <a:lnTo>
                      <a:pt x="377" y="124"/>
                    </a:lnTo>
                    <a:lnTo>
                      <a:pt x="389" y="132"/>
                    </a:lnTo>
                    <a:lnTo>
                      <a:pt x="396" y="142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5" name="Freeform 846"/>
              <p:cNvSpPr>
                <a:spLocks/>
              </p:cNvSpPr>
              <p:nvPr/>
            </p:nvSpPr>
            <p:spPr bwMode="auto">
              <a:xfrm>
                <a:off x="3393" y="1801"/>
                <a:ext cx="80" cy="75"/>
              </a:xfrm>
              <a:custGeom>
                <a:avLst/>
                <a:gdLst>
                  <a:gd name="T0" fmla="*/ 19 w 320"/>
                  <a:gd name="T1" fmla="*/ 6 h 300"/>
                  <a:gd name="T2" fmla="*/ 20 w 320"/>
                  <a:gd name="T3" fmla="*/ 7 h 300"/>
                  <a:gd name="T4" fmla="*/ 16 w 320"/>
                  <a:gd name="T5" fmla="*/ 13 h 300"/>
                  <a:gd name="T6" fmla="*/ 11 w 320"/>
                  <a:gd name="T7" fmla="*/ 18 h 300"/>
                  <a:gd name="T8" fmla="*/ 6 w 320"/>
                  <a:gd name="T9" fmla="*/ 19 h 300"/>
                  <a:gd name="T10" fmla="*/ 1 w 320"/>
                  <a:gd name="T11" fmla="*/ 16 h 300"/>
                  <a:gd name="T12" fmla="*/ 0 w 320"/>
                  <a:gd name="T13" fmla="*/ 8 h 300"/>
                  <a:gd name="T14" fmla="*/ 5 w 320"/>
                  <a:gd name="T15" fmla="*/ 3 h 300"/>
                  <a:gd name="T16" fmla="*/ 11 w 320"/>
                  <a:gd name="T17" fmla="*/ 0 h 300"/>
                  <a:gd name="T18" fmla="*/ 15 w 320"/>
                  <a:gd name="T19" fmla="*/ 0 h 300"/>
                  <a:gd name="T20" fmla="*/ 16 w 320"/>
                  <a:gd name="T21" fmla="*/ 4 h 300"/>
                  <a:gd name="T22" fmla="*/ 19 w 320"/>
                  <a:gd name="T23" fmla="*/ 6 h 3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0" h="300">
                    <a:moveTo>
                      <a:pt x="302" y="97"/>
                    </a:moveTo>
                    <a:lnTo>
                      <a:pt x="320" y="115"/>
                    </a:lnTo>
                    <a:lnTo>
                      <a:pt x="258" y="202"/>
                    </a:lnTo>
                    <a:lnTo>
                      <a:pt x="167" y="282"/>
                    </a:lnTo>
                    <a:lnTo>
                      <a:pt x="87" y="300"/>
                    </a:lnTo>
                    <a:lnTo>
                      <a:pt x="12" y="246"/>
                    </a:lnTo>
                    <a:lnTo>
                      <a:pt x="0" y="123"/>
                    </a:lnTo>
                    <a:lnTo>
                      <a:pt x="81" y="43"/>
                    </a:lnTo>
                    <a:lnTo>
                      <a:pt x="167" y="0"/>
                    </a:lnTo>
                    <a:lnTo>
                      <a:pt x="239" y="0"/>
                    </a:lnTo>
                    <a:lnTo>
                      <a:pt x="258" y="61"/>
                    </a:lnTo>
                    <a:lnTo>
                      <a:pt x="302" y="9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6" name="Freeform 847"/>
              <p:cNvSpPr>
                <a:spLocks/>
              </p:cNvSpPr>
              <p:nvPr/>
            </p:nvSpPr>
            <p:spPr bwMode="auto">
              <a:xfrm>
                <a:off x="3128" y="1402"/>
                <a:ext cx="329" cy="261"/>
              </a:xfrm>
              <a:custGeom>
                <a:avLst/>
                <a:gdLst>
                  <a:gd name="T0" fmla="*/ 70 w 1317"/>
                  <a:gd name="T1" fmla="*/ 61 h 1041"/>
                  <a:gd name="T2" fmla="*/ 69 w 1317"/>
                  <a:gd name="T3" fmla="*/ 65 h 1041"/>
                  <a:gd name="T4" fmla="*/ 42 w 1317"/>
                  <a:gd name="T5" fmla="*/ 65 h 1041"/>
                  <a:gd name="T6" fmla="*/ 14 w 1317"/>
                  <a:gd name="T7" fmla="*/ 57 h 1041"/>
                  <a:gd name="T8" fmla="*/ 0 w 1317"/>
                  <a:gd name="T9" fmla="*/ 43 h 1041"/>
                  <a:gd name="T10" fmla="*/ 0 w 1317"/>
                  <a:gd name="T11" fmla="*/ 18 h 1041"/>
                  <a:gd name="T12" fmla="*/ 26 w 1317"/>
                  <a:gd name="T13" fmla="*/ 0 h 1041"/>
                  <a:gd name="T14" fmla="*/ 54 w 1317"/>
                  <a:gd name="T15" fmla="*/ 7 h 1041"/>
                  <a:gd name="T16" fmla="*/ 74 w 1317"/>
                  <a:gd name="T17" fmla="*/ 20 h 1041"/>
                  <a:gd name="T18" fmla="*/ 82 w 1317"/>
                  <a:gd name="T19" fmla="*/ 34 h 1041"/>
                  <a:gd name="T20" fmla="*/ 73 w 1317"/>
                  <a:gd name="T21" fmla="*/ 47 h 1041"/>
                  <a:gd name="T22" fmla="*/ 70 w 1317"/>
                  <a:gd name="T23" fmla="*/ 61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7" h="1041">
                    <a:moveTo>
                      <a:pt x="1122" y="968"/>
                    </a:moveTo>
                    <a:lnTo>
                      <a:pt x="1103" y="1041"/>
                    </a:lnTo>
                    <a:lnTo>
                      <a:pt x="671" y="1031"/>
                    </a:lnTo>
                    <a:lnTo>
                      <a:pt x="233" y="907"/>
                    </a:lnTo>
                    <a:lnTo>
                      <a:pt x="0" y="690"/>
                    </a:lnTo>
                    <a:lnTo>
                      <a:pt x="0" y="290"/>
                    </a:lnTo>
                    <a:lnTo>
                      <a:pt x="424" y="0"/>
                    </a:lnTo>
                    <a:lnTo>
                      <a:pt x="868" y="106"/>
                    </a:lnTo>
                    <a:lnTo>
                      <a:pt x="1183" y="315"/>
                    </a:lnTo>
                    <a:lnTo>
                      <a:pt x="1317" y="548"/>
                    </a:lnTo>
                    <a:lnTo>
                      <a:pt x="1176" y="741"/>
                    </a:lnTo>
                    <a:lnTo>
                      <a:pt x="1122" y="968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7" name="Freeform 848"/>
              <p:cNvSpPr>
                <a:spLocks/>
              </p:cNvSpPr>
              <p:nvPr/>
            </p:nvSpPr>
            <p:spPr bwMode="auto">
              <a:xfrm>
                <a:off x="3152" y="1420"/>
                <a:ext cx="303" cy="238"/>
              </a:xfrm>
              <a:custGeom>
                <a:avLst/>
                <a:gdLst>
                  <a:gd name="T0" fmla="*/ 64 w 1208"/>
                  <a:gd name="T1" fmla="*/ 56 h 954"/>
                  <a:gd name="T2" fmla="*/ 64 w 1208"/>
                  <a:gd name="T3" fmla="*/ 57 h 954"/>
                  <a:gd name="T4" fmla="*/ 64 w 1208"/>
                  <a:gd name="T5" fmla="*/ 58 h 954"/>
                  <a:gd name="T6" fmla="*/ 64 w 1208"/>
                  <a:gd name="T7" fmla="*/ 59 h 954"/>
                  <a:gd name="T8" fmla="*/ 58 w 1208"/>
                  <a:gd name="T9" fmla="*/ 59 h 954"/>
                  <a:gd name="T10" fmla="*/ 51 w 1208"/>
                  <a:gd name="T11" fmla="*/ 59 h 954"/>
                  <a:gd name="T12" fmla="*/ 45 w 1208"/>
                  <a:gd name="T13" fmla="*/ 59 h 954"/>
                  <a:gd name="T14" fmla="*/ 39 w 1208"/>
                  <a:gd name="T15" fmla="*/ 59 h 954"/>
                  <a:gd name="T16" fmla="*/ 33 w 1208"/>
                  <a:gd name="T17" fmla="*/ 57 h 954"/>
                  <a:gd name="T18" fmla="*/ 26 w 1208"/>
                  <a:gd name="T19" fmla="*/ 56 h 954"/>
                  <a:gd name="T20" fmla="*/ 20 w 1208"/>
                  <a:gd name="T21" fmla="*/ 53 h 954"/>
                  <a:gd name="T22" fmla="*/ 13 w 1208"/>
                  <a:gd name="T23" fmla="*/ 52 h 954"/>
                  <a:gd name="T24" fmla="*/ 10 w 1208"/>
                  <a:gd name="T25" fmla="*/ 49 h 954"/>
                  <a:gd name="T26" fmla="*/ 7 w 1208"/>
                  <a:gd name="T27" fmla="*/ 46 h 954"/>
                  <a:gd name="T28" fmla="*/ 4 w 1208"/>
                  <a:gd name="T29" fmla="*/ 42 h 954"/>
                  <a:gd name="T30" fmla="*/ 0 w 1208"/>
                  <a:gd name="T31" fmla="*/ 39 h 954"/>
                  <a:gd name="T32" fmla="*/ 0 w 1208"/>
                  <a:gd name="T33" fmla="*/ 34 h 954"/>
                  <a:gd name="T34" fmla="*/ 0 w 1208"/>
                  <a:gd name="T35" fmla="*/ 28 h 954"/>
                  <a:gd name="T36" fmla="*/ 0 w 1208"/>
                  <a:gd name="T37" fmla="*/ 23 h 954"/>
                  <a:gd name="T38" fmla="*/ 0 w 1208"/>
                  <a:gd name="T39" fmla="*/ 16 h 954"/>
                  <a:gd name="T40" fmla="*/ 6 w 1208"/>
                  <a:gd name="T41" fmla="*/ 13 h 954"/>
                  <a:gd name="T42" fmla="*/ 12 w 1208"/>
                  <a:gd name="T43" fmla="*/ 8 h 954"/>
                  <a:gd name="T44" fmla="*/ 18 w 1208"/>
                  <a:gd name="T45" fmla="*/ 4 h 954"/>
                  <a:gd name="T46" fmla="*/ 25 w 1208"/>
                  <a:gd name="T47" fmla="*/ 0 h 954"/>
                  <a:gd name="T48" fmla="*/ 31 w 1208"/>
                  <a:gd name="T49" fmla="*/ 2 h 954"/>
                  <a:gd name="T50" fmla="*/ 37 w 1208"/>
                  <a:gd name="T51" fmla="*/ 3 h 954"/>
                  <a:gd name="T52" fmla="*/ 43 w 1208"/>
                  <a:gd name="T53" fmla="*/ 4 h 954"/>
                  <a:gd name="T54" fmla="*/ 50 w 1208"/>
                  <a:gd name="T55" fmla="*/ 6 h 954"/>
                  <a:gd name="T56" fmla="*/ 54 w 1208"/>
                  <a:gd name="T57" fmla="*/ 9 h 954"/>
                  <a:gd name="T58" fmla="*/ 59 w 1208"/>
                  <a:gd name="T59" fmla="*/ 12 h 954"/>
                  <a:gd name="T60" fmla="*/ 64 w 1208"/>
                  <a:gd name="T61" fmla="*/ 15 h 954"/>
                  <a:gd name="T62" fmla="*/ 68 w 1208"/>
                  <a:gd name="T63" fmla="*/ 18 h 954"/>
                  <a:gd name="T64" fmla="*/ 70 w 1208"/>
                  <a:gd name="T65" fmla="*/ 21 h 954"/>
                  <a:gd name="T66" fmla="*/ 72 w 1208"/>
                  <a:gd name="T67" fmla="*/ 25 h 954"/>
                  <a:gd name="T68" fmla="*/ 74 w 1208"/>
                  <a:gd name="T69" fmla="*/ 28 h 954"/>
                  <a:gd name="T70" fmla="*/ 76 w 1208"/>
                  <a:gd name="T71" fmla="*/ 31 h 954"/>
                  <a:gd name="T72" fmla="*/ 74 w 1208"/>
                  <a:gd name="T73" fmla="*/ 34 h 954"/>
                  <a:gd name="T74" fmla="*/ 72 w 1208"/>
                  <a:gd name="T75" fmla="*/ 37 h 954"/>
                  <a:gd name="T76" fmla="*/ 70 w 1208"/>
                  <a:gd name="T77" fmla="*/ 39 h 954"/>
                  <a:gd name="T78" fmla="*/ 68 w 1208"/>
                  <a:gd name="T79" fmla="*/ 42 h 954"/>
                  <a:gd name="T80" fmla="*/ 67 w 1208"/>
                  <a:gd name="T81" fmla="*/ 46 h 954"/>
                  <a:gd name="T82" fmla="*/ 66 w 1208"/>
                  <a:gd name="T83" fmla="*/ 49 h 954"/>
                  <a:gd name="T84" fmla="*/ 65 w 1208"/>
                  <a:gd name="T85" fmla="*/ 52 h 954"/>
                  <a:gd name="T86" fmla="*/ 64 w 1208"/>
                  <a:gd name="T87" fmla="*/ 56 h 9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08" h="954">
                    <a:moveTo>
                      <a:pt x="1024" y="893"/>
                    </a:moveTo>
                    <a:lnTo>
                      <a:pt x="1024" y="899"/>
                    </a:lnTo>
                    <a:lnTo>
                      <a:pt x="1024" y="911"/>
                    </a:lnTo>
                    <a:lnTo>
                      <a:pt x="1024" y="918"/>
                    </a:lnTo>
                    <a:lnTo>
                      <a:pt x="1024" y="929"/>
                    </a:lnTo>
                    <a:lnTo>
                      <a:pt x="1016" y="936"/>
                    </a:lnTo>
                    <a:lnTo>
                      <a:pt x="1016" y="947"/>
                    </a:lnTo>
                    <a:lnTo>
                      <a:pt x="1016" y="954"/>
                    </a:lnTo>
                    <a:lnTo>
                      <a:pt x="961" y="954"/>
                    </a:lnTo>
                    <a:lnTo>
                      <a:pt x="918" y="954"/>
                    </a:lnTo>
                    <a:lnTo>
                      <a:pt x="864" y="954"/>
                    </a:lnTo>
                    <a:lnTo>
                      <a:pt x="813" y="954"/>
                    </a:lnTo>
                    <a:lnTo>
                      <a:pt x="770" y="954"/>
                    </a:lnTo>
                    <a:lnTo>
                      <a:pt x="715" y="954"/>
                    </a:lnTo>
                    <a:lnTo>
                      <a:pt x="671" y="947"/>
                    </a:lnTo>
                    <a:lnTo>
                      <a:pt x="617" y="947"/>
                    </a:lnTo>
                    <a:lnTo>
                      <a:pt x="566" y="936"/>
                    </a:lnTo>
                    <a:lnTo>
                      <a:pt x="522" y="918"/>
                    </a:lnTo>
                    <a:lnTo>
                      <a:pt x="468" y="899"/>
                    </a:lnTo>
                    <a:lnTo>
                      <a:pt x="414" y="893"/>
                    </a:lnTo>
                    <a:lnTo>
                      <a:pt x="363" y="874"/>
                    </a:lnTo>
                    <a:lnTo>
                      <a:pt x="319" y="856"/>
                    </a:lnTo>
                    <a:lnTo>
                      <a:pt x="265" y="848"/>
                    </a:lnTo>
                    <a:lnTo>
                      <a:pt x="211" y="830"/>
                    </a:lnTo>
                    <a:lnTo>
                      <a:pt x="185" y="805"/>
                    </a:lnTo>
                    <a:lnTo>
                      <a:pt x="160" y="787"/>
                    </a:lnTo>
                    <a:lnTo>
                      <a:pt x="135" y="762"/>
                    </a:lnTo>
                    <a:lnTo>
                      <a:pt x="105" y="733"/>
                    </a:lnTo>
                    <a:lnTo>
                      <a:pt x="80" y="708"/>
                    </a:lnTo>
                    <a:lnTo>
                      <a:pt x="54" y="682"/>
                    </a:lnTo>
                    <a:lnTo>
                      <a:pt x="26" y="653"/>
                    </a:lnTo>
                    <a:lnTo>
                      <a:pt x="0" y="635"/>
                    </a:lnTo>
                    <a:lnTo>
                      <a:pt x="0" y="584"/>
                    </a:lnTo>
                    <a:lnTo>
                      <a:pt x="0" y="540"/>
                    </a:lnTo>
                    <a:lnTo>
                      <a:pt x="0" y="497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63"/>
                    </a:lnTo>
                    <a:lnTo>
                      <a:pt x="0" y="319"/>
                    </a:lnTo>
                    <a:lnTo>
                      <a:pt x="0" y="265"/>
                    </a:lnTo>
                    <a:lnTo>
                      <a:pt x="54" y="240"/>
                    </a:lnTo>
                    <a:lnTo>
                      <a:pt x="98" y="203"/>
                    </a:lnTo>
                    <a:lnTo>
                      <a:pt x="148" y="170"/>
                    </a:lnTo>
                    <a:lnTo>
                      <a:pt x="196" y="134"/>
                    </a:lnTo>
                    <a:lnTo>
                      <a:pt x="239" y="109"/>
                    </a:lnTo>
                    <a:lnTo>
                      <a:pt x="290" y="73"/>
                    </a:lnTo>
                    <a:lnTo>
                      <a:pt x="334" y="37"/>
                    </a:lnTo>
                    <a:lnTo>
                      <a:pt x="389" y="0"/>
                    </a:lnTo>
                    <a:lnTo>
                      <a:pt x="443" y="19"/>
                    </a:lnTo>
                    <a:lnTo>
                      <a:pt x="486" y="29"/>
                    </a:lnTo>
                    <a:lnTo>
                      <a:pt x="537" y="37"/>
                    </a:lnTo>
                    <a:lnTo>
                      <a:pt x="592" y="55"/>
                    </a:lnTo>
                    <a:lnTo>
                      <a:pt x="646" y="62"/>
                    </a:lnTo>
                    <a:lnTo>
                      <a:pt x="689" y="73"/>
                    </a:lnTo>
                    <a:lnTo>
                      <a:pt x="740" y="91"/>
                    </a:lnTo>
                    <a:lnTo>
                      <a:pt x="795" y="98"/>
                    </a:lnTo>
                    <a:lnTo>
                      <a:pt x="831" y="123"/>
                    </a:lnTo>
                    <a:lnTo>
                      <a:pt x="864" y="141"/>
                    </a:lnTo>
                    <a:lnTo>
                      <a:pt x="900" y="170"/>
                    </a:lnTo>
                    <a:lnTo>
                      <a:pt x="943" y="195"/>
                    </a:lnTo>
                    <a:lnTo>
                      <a:pt x="979" y="221"/>
                    </a:lnTo>
                    <a:lnTo>
                      <a:pt x="1016" y="240"/>
                    </a:lnTo>
                    <a:lnTo>
                      <a:pt x="1048" y="265"/>
                    </a:lnTo>
                    <a:lnTo>
                      <a:pt x="1085" y="294"/>
                    </a:lnTo>
                    <a:lnTo>
                      <a:pt x="1103" y="319"/>
                    </a:lnTo>
                    <a:lnTo>
                      <a:pt x="1121" y="345"/>
                    </a:lnTo>
                    <a:lnTo>
                      <a:pt x="1128" y="373"/>
                    </a:lnTo>
                    <a:lnTo>
                      <a:pt x="1146" y="399"/>
                    </a:lnTo>
                    <a:lnTo>
                      <a:pt x="1164" y="424"/>
                    </a:lnTo>
                    <a:lnTo>
                      <a:pt x="1182" y="449"/>
                    </a:lnTo>
                    <a:lnTo>
                      <a:pt x="1190" y="479"/>
                    </a:lnTo>
                    <a:lnTo>
                      <a:pt x="1208" y="504"/>
                    </a:lnTo>
                    <a:lnTo>
                      <a:pt x="1190" y="522"/>
                    </a:lnTo>
                    <a:lnTo>
                      <a:pt x="1175" y="548"/>
                    </a:lnTo>
                    <a:lnTo>
                      <a:pt x="1157" y="566"/>
                    </a:lnTo>
                    <a:lnTo>
                      <a:pt x="1146" y="591"/>
                    </a:lnTo>
                    <a:lnTo>
                      <a:pt x="1128" y="621"/>
                    </a:lnTo>
                    <a:lnTo>
                      <a:pt x="1110" y="635"/>
                    </a:lnTo>
                    <a:lnTo>
                      <a:pt x="1096" y="664"/>
                    </a:lnTo>
                    <a:lnTo>
                      <a:pt x="1078" y="682"/>
                    </a:lnTo>
                    <a:lnTo>
                      <a:pt x="1078" y="708"/>
                    </a:lnTo>
                    <a:lnTo>
                      <a:pt x="1067" y="733"/>
                    </a:lnTo>
                    <a:lnTo>
                      <a:pt x="1060" y="762"/>
                    </a:lnTo>
                    <a:lnTo>
                      <a:pt x="1048" y="787"/>
                    </a:lnTo>
                    <a:lnTo>
                      <a:pt x="1048" y="812"/>
                    </a:lnTo>
                    <a:lnTo>
                      <a:pt x="1042" y="838"/>
                    </a:lnTo>
                    <a:lnTo>
                      <a:pt x="1034" y="867"/>
                    </a:lnTo>
                    <a:lnTo>
                      <a:pt x="1024" y="893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8" name="Freeform 849"/>
              <p:cNvSpPr>
                <a:spLocks/>
              </p:cNvSpPr>
              <p:nvPr/>
            </p:nvSpPr>
            <p:spPr bwMode="auto">
              <a:xfrm>
                <a:off x="3177" y="1438"/>
                <a:ext cx="276" cy="218"/>
              </a:xfrm>
              <a:custGeom>
                <a:avLst/>
                <a:gdLst>
                  <a:gd name="T0" fmla="*/ 59 w 1102"/>
                  <a:gd name="T1" fmla="*/ 51 h 874"/>
                  <a:gd name="T2" fmla="*/ 58 w 1102"/>
                  <a:gd name="T3" fmla="*/ 52 h 874"/>
                  <a:gd name="T4" fmla="*/ 58 w 1102"/>
                  <a:gd name="T5" fmla="*/ 53 h 874"/>
                  <a:gd name="T6" fmla="*/ 58 w 1102"/>
                  <a:gd name="T7" fmla="*/ 54 h 874"/>
                  <a:gd name="T8" fmla="*/ 53 w 1102"/>
                  <a:gd name="T9" fmla="*/ 54 h 874"/>
                  <a:gd name="T10" fmla="*/ 46 w 1102"/>
                  <a:gd name="T11" fmla="*/ 54 h 874"/>
                  <a:gd name="T12" fmla="*/ 41 w 1102"/>
                  <a:gd name="T13" fmla="*/ 54 h 874"/>
                  <a:gd name="T14" fmla="*/ 35 w 1102"/>
                  <a:gd name="T15" fmla="*/ 54 h 874"/>
                  <a:gd name="T16" fmla="*/ 30 w 1102"/>
                  <a:gd name="T17" fmla="*/ 52 h 874"/>
                  <a:gd name="T18" fmla="*/ 24 w 1102"/>
                  <a:gd name="T19" fmla="*/ 51 h 874"/>
                  <a:gd name="T20" fmla="*/ 18 w 1102"/>
                  <a:gd name="T21" fmla="*/ 49 h 874"/>
                  <a:gd name="T22" fmla="*/ 12 w 1102"/>
                  <a:gd name="T23" fmla="*/ 47 h 874"/>
                  <a:gd name="T24" fmla="*/ 9 w 1102"/>
                  <a:gd name="T25" fmla="*/ 44 h 874"/>
                  <a:gd name="T26" fmla="*/ 6 w 1102"/>
                  <a:gd name="T27" fmla="*/ 41 h 874"/>
                  <a:gd name="T28" fmla="*/ 3 w 1102"/>
                  <a:gd name="T29" fmla="*/ 38 h 874"/>
                  <a:gd name="T30" fmla="*/ 0 w 1102"/>
                  <a:gd name="T31" fmla="*/ 36 h 874"/>
                  <a:gd name="T32" fmla="*/ 0 w 1102"/>
                  <a:gd name="T33" fmla="*/ 31 h 874"/>
                  <a:gd name="T34" fmla="*/ 0 w 1102"/>
                  <a:gd name="T35" fmla="*/ 25 h 874"/>
                  <a:gd name="T36" fmla="*/ 0 w 1102"/>
                  <a:gd name="T37" fmla="*/ 20 h 874"/>
                  <a:gd name="T38" fmla="*/ 0 w 1102"/>
                  <a:gd name="T39" fmla="*/ 15 h 874"/>
                  <a:gd name="T40" fmla="*/ 6 w 1102"/>
                  <a:gd name="T41" fmla="*/ 11 h 874"/>
                  <a:gd name="T42" fmla="*/ 11 w 1102"/>
                  <a:gd name="T43" fmla="*/ 7 h 874"/>
                  <a:gd name="T44" fmla="*/ 17 w 1102"/>
                  <a:gd name="T45" fmla="*/ 4 h 874"/>
                  <a:gd name="T46" fmla="*/ 22 w 1102"/>
                  <a:gd name="T47" fmla="*/ 0 h 874"/>
                  <a:gd name="T48" fmla="*/ 28 w 1102"/>
                  <a:gd name="T49" fmla="*/ 1 h 874"/>
                  <a:gd name="T50" fmla="*/ 34 w 1102"/>
                  <a:gd name="T51" fmla="*/ 3 h 874"/>
                  <a:gd name="T52" fmla="*/ 39 w 1102"/>
                  <a:gd name="T53" fmla="*/ 4 h 874"/>
                  <a:gd name="T54" fmla="*/ 45 w 1102"/>
                  <a:gd name="T55" fmla="*/ 5 h 874"/>
                  <a:gd name="T56" fmla="*/ 50 w 1102"/>
                  <a:gd name="T57" fmla="*/ 8 h 874"/>
                  <a:gd name="T58" fmla="*/ 54 w 1102"/>
                  <a:gd name="T59" fmla="*/ 11 h 874"/>
                  <a:gd name="T60" fmla="*/ 58 w 1102"/>
                  <a:gd name="T61" fmla="*/ 14 h 874"/>
                  <a:gd name="T62" fmla="*/ 63 w 1102"/>
                  <a:gd name="T63" fmla="*/ 16 h 874"/>
                  <a:gd name="T64" fmla="*/ 64 w 1102"/>
                  <a:gd name="T65" fmla="*/ 19 h 874"/>
                  <a:gd name="T66" fmla="*/ 66 w 1102"/>
                  <a:gd name="T67" fmla="*/ 23 h 874"/>
                  <a:gd name="T68" fmla="*/ 68 w 1102"/>
                  <a:gd name="T69" fmla="*/ 25 h 874"/>
                  <a:gd name="T70" fmla="*/ 69 w 1102"/>
                  <a:gd name="T71" fmla="*/ 28 h 874"/>
                  <a:gd name="T72" fmla="*/ 67 w 1102"/>
                  <a:gd name="T73" fmla="*/ 31 h 874"/>
                  <a:gd name="T74" fmla="*/ 65 w 1102"/>
                  <a:gd name="T75" fmla="*/ 33 h 874"/>
                  <a:gd name="T76" fmla="*/ 63 w 1102"/>
                  <a:gd name="T77" fmla="*/ 36 h 874"/>
                  <a:gd name="T78" fmla="*/ 61 w 1102"/>
                  <a:gd name="T79" fmla="*/ 38 h 874"/>
                  <a:gd name="T80" fmla="*/ 61 w 1102"/>
                  <a:gd name="T81" fmla="*/ 42 h 874"/>
                  <a:gd name="T82" fmla="*/ 60 w 1102"/>
                  <a:gd name="T83" fmla="*/ 44 h 874"/>
                  <a:gd name="T84" fmla="*/ 59 w 1102"/>
                  <a:gd name="T85" fmla="*/ 47 h 874"/>
                  <a:gd name="T86" fmla="*/ 59 w 1102"/>
                  <a:gd name="T87" fmla="*/ 51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2" h="874">
                    <a:moveTo>
                      <a:pt x="936" y="812"/>
                    </a:moveTo>
                    <a:lnTo>
                      <a:pt x="936" y="820"/>
                    </a:lnTo>
                    <a:lnTo>
                      <a:pt x="936" y="826"/>
                    </a:lnTo>
                    <a:lnTo>
                      <a:pt x="926" y="838"/>
                    </a:lnTo>
                    <a:lnTo>
                      <a:pt x="926" y="845"/>
                    </a:lnTo>
                    <a:lnTo>
                      <a:pt x="926" y="856"/>
                    </a:lnTo>
                    <a:lnTo>
                      <a:pt x="926" y="863"/>
                    </a:lnTo>
                    <a:lnTo>
                      <a:pt x="926" y="874"/>
                    </a:lnTo>
                    <a:lnTo>
                      <a:pt x="881" y="863"/>
                    </a:lnTo>
                    <a:lnTo>
                      <a:pt x="838" y="863"/>
                    </a:lnTo>
                    <a:lnTo>
                      <a:pt x="784" y="863"/>
                    </a:lnTo>
                    <a:lnTo>
                      <a:pt x="740" y="863"/>
                    </a:lnTo>
                    <a:lnTo>
                      <a:pt x="697" y="863"/>
                    </a:lnTo>
                    <a:lnTo>
                      <a:pt x="653" y="863"/>
                    </a:lnTo>
                    <a:lnTo>
                      <a:pt x="609" y="863"/>
                    </a:lnTo>
                    <a:lnTo>
                      <a:pt x="563" y="863"/>
                    </a:lnTo>
                    <a:lnTo>
                      <a:pt x="519" y="845"/>
                    </a:lnTo>
                    <a:lnTo>
                      <a:pt x="475" y="838"/>
                    </a:lnTo>
                    <a:lnTo>
                      <a:pt x="424" y="820"/>
                    </a:lnTo>
                    <a:lnTo>
                      <a:pt x="377" y="812"/>
                    </a:lnTo>
                    <a:lnTo>
                      <a:pt x="334" y="794"/>
                    </a:lnTo>
                    <a:lnTo>
                      <a:pt x="291" y="783"/>
                    </a:lnTo>
                    <a:lnTo>
                      <a:pt x="236" y="765"/>
                    </a:lnTo>
                    <a:lnTo>
                      <a:pt x="192" y="757"/>
                    </a:lnTo>
                    <a:lnTo>
                      <a:pt x="167" y="732"/>
                    </a:lnTo>
                    <a:lnTo>
                      <a:pt x="149" y="714"/>
                    </a:lnTo>
                    <a:lnTo>
                      <a:pt x="123" y="689"/>
                    </a:lnTo>
                    <a:lnTo>
                      <a:pt x="98" y="660"/>
                    </a:lnTo>
                    <a:lnTo>
                      <a:pt x="68" y="642"/>
                    </a:lnTo>
                    <a:lnTo>
                      <a:pt x="50" y="617"/>
                    </a:lnTo>
                    <a:lnTo>
                      <a:pt x="25" y="599"/>
                    </a:lnTo>
                    <a:lnTo>
                      <a:pt x="0" y="572"/>
                    </a:lnTo>
                    <a:lnTo>
                      <a:pt x="0" y="529"/>
                    </a:lnTo>
                    <a:lnTo>
                      <a:pt x="0" y="493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70"/>
                    </a:lnTo>
                    <a:lnTo>
                      <a:pt x="0" y="326"/>
                    </a:lnTo>
                    <a:lnTo>
                      <a:pt x="0" y="282"/>
                    </a:lnTo>
                    <a:lnTo>
                      <a:pt x="0" y="246"/>
                    </a:lnTo>
                    <a:lnTo>
                      <a:pt x="44" y="210"/>
                    </a:lnTo>
                    <a:lnTo>
                      <a:pt x="87" y="185"/>
                    </a:lnTo>
                    <a:lnTo>
                      <a:pt x="131" y="148"/>
                    </a:lnTo>
                    <a:lnTo>
                      <a:pt x="174" y="122"/>
                    </a:lnTo>
                    <a:lnTo>
                      <a:pt x="221" y="97"/>
                    </a:lnTo>
                    <a:lnTo>
                      <a:pt x="265" y="61"/>
                    </a:lnTo>
                    <a:lnTo>
                      <a:pt x="309" y="36"/>
                    </a:lnTo>
                    <a:lnTo>
                      <a:pt x="352" y="0"/>
                    </a:lnTo>
                    <a:lnTo>
                      <a:pt x="395" y="18"/>
                    </a:lnTo>
                    <a:lnTo>
                      <a:pt x="449" y="25"/>
                    </a:lnTo>
                    <a:lnTo>
                      <a:pt x="494" y="36"/>
                    </a:lnTo>
                    <a:lnTo>
                      <a:pt x="537" y="43"/>
                    </a:lnTo>
                    <a:lnTo>
                      <a:pt x="581" y="50"/>
                    </a:lnTo>
                    <a:lnTo>
                      <a:pt x="624" y="68"/>
                    </a:lnTo>
                    <a:lnTo>
                      <a:pt x="678" y="79"/>
                    </a:lnTo>
                    <a:lnTo>
                      <a:pt x="721" y="86"/>
                    </a:lnTo>
                    <a:lnTo>
                      <a:pt x="758" y="104"/>
                    </a:lnTo>
                    <a:lnTo>
                      <a:pt x="794" y="130"/>
                    </a:lnTo>
                    <a:lnTo>
                      <a:pt x="820" y="148"/>
                    </a:lnTo>
                    <a:lnTo>
                      <a:pt x="856" y="173"/>
                    </a:lnTo>
                    <a:lnTo>
                      <a:pt x="889" y="192"/>
                    </a:lnTo>
                    <a:lnTo>
                      <a:pt x="926" y="221"/>
                    </a:lnTo>
                    <a:lnTo>
                      <a:pt x="962" y="236"/>
                    </a:lnTo>
                    <a:lnTo>
                      <a:pt x="998" y="264"/>
                    </a:lnTo>
                    <a:lnTo>
                      <a:pt x="1005" y="282"/>
                    </a:lnTo>
                    <a:lnTo>
                      <a:pt x="1023" y="308"/>
                    </a:lnTo>
                    <a:lnTo>
                      <a:pt x="1030" y="333"/>
                    </a:lnTo>
                    <a:lnTo>
                      <a:pt x="1048" y="363"/>
                    </a:lnTo>
                    <a:lnTo>
                      <a:pt x="1059" y="376"/>
                    </a:lnTo>
                    <a:lnTo>
                      <a:pt x="1077" y="406"/>
                    </a:lnTo>
                    <a:lnTo>
                      <a:pt x="1084" y="431"/>
                    </a:lnTo>
                    <a:lnTo>
                      <a:pt x="1102" y="449"/>
                    </a:lnTo>
                    <a:lnTo>
                      <a:pt x="1084" y="475"/>
                    </a:lnTo>
                    <a:lnTo>
                      <a:pt x="1066" y="493"/>
                    </a:lnTo>
                    <a:lnTo>
                      <a:pt x="1059" y="518"/>
                    </a:lnTo>
                    <a:lnTo>
                      <a:pt x="1041" y="536"/>
                    </a:lnTo>
                    <a:lnTo>
                      <a:pt x="1023" y="554"/>
                    </a:lnTo>
                    <a:lnTo>
                      <a:pt x="1012" y="580"/>
                    </a:lnTo>
                    <a:lnTo>
                      <a:pt x="998" y="599"/>
                    </a:lnTo>
                    <a:lnTo>
                      <a:pt x="980" y="617"/>
                    </a:lnTo>
                    <a:lnTo>
                      <a:pt x="980" y="642"/>
                    </a:lnTo>
                    <a:lnTo>
                      <a:pt x="969" y="671"/>
                    </a:lnTo>
                    <a:lnTo>
                      <a:pt x="962" y="689"/>
                    </a:lnTo>
                    <a:lnTo>
                      <a:pt x="962" y="714"/>
                    </a:lnTo>
                    <a:lnTo>
                      <a:pt x="950" y="739"/>
                    </a:lnTo>
                    <a:lnTo>
                      <a:pt x="944" y="757"/>
                    </a:lnTo>
                    <a:lnTo>
                      <a:pt x="944" y="783"/>
                    </a:lnTo>
                    <a:lnTo>
                      <a:pt x="936" y="812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9" name="Freeform 850"/>
              <p:cNvSpPr>
                <a:spLocks/>
              </p:cNvSpPr>
              <p:nvPr/>
            </p:nvSpPr>
            <p:spPr bwMode="auto">
              <a:xfrm>
                <a:off x="3201" y="1455"/>
                <a:ext cx="249" cy="197"/>
              </a:xfrm>
              <a:custGeom>
                <a:avLst/>
                <a:gdLst>
                  <a:gd name="T0" fmla="*/ 53 w 994"/>
                  <a:gd name="T1" fmla="*/ 47 h 788"/>
                  <a:gd name="T2" fmla="*/ 53 w 994"/>
                  <a:gd name="T3" fmla="*/ 48 h 788"/>
                  <a:gd name="T4" fmla="*/ 53 w 994"/>
                  <a:gd name="T5" fmla="*/ 49 h 788"/>
                  <a:gd name="T6" fmla="*/ 50 w 994"/>
                  <a:gd name="T7" fmla="*/ 49 h 788"/>
                  <a:gd name="T8" fmla="*/ 45 w 994"/>
                  <a:gd name="T9" fmla="*/ 49 h 788"/>
                  <a:gd name="T10" fmla="*/ 40 w 994"/>
                  <a:gd name="T11" fmla="*/ 49 h 788"/>
                  <a:gd name="T12" fmla="*/ 34 w 994"/>
                  <a:gd name="T13" fmla="*/ 49 h 788"/>
                  <a:gd name="T14" fmla="*/ 29 w 994"/>
                  <a:gd name="T15" fmla="*/ 48 h 788"/>
                  <a:gd name="T16" fmla="*/ 24 w 994"/>
                  <a:gd name="T17" fmla="*/ 47 h 788"/>
                  <a:gd name="T18" fmla="*/ 19 w 994"/>
                  <a:gd name="T19" fmla="*/ 45 h 788"/>
                  <a:gd name="T20" fmla="*/ 14 w 994"/>
                  <a:gd name="T21" fmla="*/ 43 h 788"/>
                  <a:gd name="T22" fmla="*/ 10 w 994"/>
                  <a:gd name="T23" fmla="*/ 42 h 788"/>
                  <a:gd name="T24" fmla="*/ 7 w 994"/>
                  <a:gd name="T25" fmla="*/ 39 h 788"/>
                  <a:gd name="T26" fmla="*/ 4 w 994"/>
                  <a:gd name="T27" fmla="*/ 37 h 788"/>
                  <a:gd name="T28" fmla="*/ 2 w 994"/>
                  <a:gd name="T29" fmla="*/ 34 h 788"/>
                  <a:gd name="T30" fmla="*/ 0 w 994"/>
                  <a:gd name="T31" fmla="*/ 30 h 788"/>
                  <a:gd name="T32" fmla="*/ 1 w 994"/>
                  <a:gd name="T33" fmla="*/ 26 h 788"/>
                  <a:gd name="T34" fmla="*/ 1 w 994"/>
                  <a:gd name="T35" fmla="*/ 21 h 788"/>
                  <a:gd name="T36" fmla="*/ 1 w 994"/>
                  <a:gd name="T37" fmla="*/ 16 h 788"/>
                  <a:gd name="T38" fmla="*/ 3 w 994"/>
                  <a:gd name="T39" fmla="*/ 12 h 788"/>
                  <a:gd name="T40" fmla="*/ 8 w 994"/>
                  <a:gd name="T41" fmla="*/ 9 h 788"/>
                  <a:gd name="T42" fmla="*/ 13 w 994"/>
                  <a:gd name="T43" fmla="*/ 6 h 788"/>
                  <a:gd name="T44" fmla="*/ 18 w 994"/>
                  <a:gd name="T45" fmla="*/ 2 h 788"/>
                  <a:gd name="T46" fmla="*/ 23 w 994"/>
                  <a:gd name="T47" fmla="*/ 1 h 788"/>
                  <a:gd name="T48" fmla="*/ 28 w 994"/>
                  <a:gd name="T49" fmla="*/ 2 h 788"/>
                  <a:gd name="T50" fmla="*/ 33 w 994"/>
                  <a:gd name="T51" fmla="*/ 4 h 788"/>
                  <a:gd name="T52" fmla="*/ 38 w 994"/>
                  <a:gd name="T53" fmla="*/ 5 h 788"/>
                  <a:gd name="T54" fmla="*/ 43 w 994"/>
                  <a:gd name="T55" fmla="*/ 6 h 788"/>
                  <a:gd name="T56" fmla="*/ 46 w 994"/>
                  <a:gd name="T57" fmla="*/ 9 h 788"/>
                  <a:gd name="T58" fmla="*/ 50 w 994"/>
                  <a:gd name="T59" fmla="*/ 11 h 788"/>
                  <a:gd name="T60" fmla="*/ 54 w 994"/>
                  <a:gd name="T61" fmla="*/ 14 h 788"/>
                  <a:gd name="T62" fmla="*/ 57 w 994"/>
                  <a:gd name="T63" fmla="*/ 16 h 788"/>
                  <a:gd name="T64" fmla="*/ 58 w 994"/>
                  <a:gd name="T65" fmla="*/ 19 h 788"/>
                  <a:gd name="T66" fmla="*/ 60 w 994"/>
                  <a:gd name="T67" fmla="*/ 22 h 788"/>
                  <a:gd name="T68" fmla="*/ 61 w 994"/>
                  <a:gd name="T69" fmla="*/ 24 h 788"/>
                  <a:gd name="T70" fmla="*/ 61 w 994"/>
                  <a:gd name="T71" fmla="*/ 27 h 788"/>
                  <a:gd name="T72" fmla="*/ 60 w 994"/>
                  <a:gd name="T73" fmla="*/ 29 h 788"/>
                  <a:gd name="T74" fmla="*/ 58 w 994"/>
                  <a:gd name="T75" fmla="*/ 32 h 788"/>
                  <a:gd name="T76" fmla="*/ 56 w 994"/>
                  <a:gd name="T77" fmla="*/ 34 h 788"/>
                  <a:gd name="T78" fmla="*/ 55 w 994"/>
                  <a:gd name="T79" fmla="*/ 37 h 788"/>
                  <a:gd name="T80" fmla="*/ 55 w 994"/>
                  <a:gd name="T81" fmla="*/ 39 h 788"/>
                  <a:gd name="T82" fmla="*/ 54 w 994"/>
                  <a:gd name="T83" fmla="*/ 42 h 788"/>
                  <a:gd name="T84" fmla="*/ 53 w 994"/>
                  <a:gd name="T85" fmla="*/ 44 h 7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94" h="788">
                    <a:moveTo>
                      <a:pt x="846" y="733"/>
                    </a:moveTo>
                    <a:lnTo>
                      <a:pt x="846" y="744"/>
                    </a:lnTo>
                    <a:lnTo>
                      <a:pt x="838" y="752"/>
                    </a:lnTo>
                    <a:lnTo>
                      <a:pt x="838" y="758"/>
                    </a:lnTo>
                    <a:lnTo>
                      <a:pt x="838" y="770"/>
                    </a:lnTo>
                    <a:lnTo>
                      <a:pt x="838" y="777"/>
                    </a:lnTo>
                    <a:lnTo>
                      <a:pt x="838" y="788"/>
                    </a:lnTo>
                    <a:lnTo>
                      <a:pt x="791" y="788"/>
                    </a:lnTo>
                    <a:lnTo>
                      <a:pt x="747" y="777"/>
                    </a:lnTo>
                    <a:lnTo>
                      <a:pt x="714" y="777"/>
                    </a:lnTo>
                    <a:lnTo>
                      <a:pt x="668" y="777"/>
                    </a:lnTo>
                    <a:lnTo>
                      <a:pt x="635" y="777"/>
                    </a:lnTo>
                    <a:lnTo>
                      <a:pt x="587" y="777"/>
                    </a:lnTo>
                    <a:lnTo>
                      <a:pt x="544" y="777"/>
                    </a:lnTo>
                    <a:lnTo>
                      <a:pt x="511" y="777"/>
                    </a:lnTo>
                    <a:lnTo>
                      <a:pt x="465" y="758"/>
                    </a:lnTo>
                    <a:lnTo>
                      <a:pt x="421" y="752"/>
                    </a:lnTo>
                    <a:lnTo>
                      <a:pt x="388" y="744"/>
                    </a:lnTo>
                    <a:lnTo>
                      <a:pt x="341" y="726"/>
                    </a:lnTo>
                    <a:lnTo>
                      <a:pt x="297" y="715"/>
                    </a:lnTo>
                    <a:lnTo>
                      <a:pt x="265" y="707"/>
                    </a:lnTo>
                    <a:lnTo>
                      <a:pt x="218" y="689"/>
                    </a:lnTo>
                    <a:lnTo>
                      <a:pt x="175" y="682"/>
                    </a:lnTo>
                    <a:lnTo>
                      <a:pt x="156" y="664"/>
                    </a:lnTo>
                    <a:lnTo>
                      <a:pt x="130" y="635"/>
                    </a:lnTo>
                    <a:lnTo>
                      <a:pt x="112" y="621"/>
                    </a:lnTo>
                    <a:lnTo>
                      <a:pt x="87" y="603"/>
                    </a:lnTo>
                    <a:lnTo>
                      <a:pt x="69" y="585"/>
                    </a:lnTo>
                    <a:lnTo>
                      <a:pt x="43" y="556"/>
                    </a:lnTo>
                    <a:lnTo>
                      <a:pt x="25" y="541"/>
                    </a:lnTo>
                    <a:lnTo>
                      <a:pt x="0" y="523"/>
                    </a:lnTo>
                    <a:lnTo>
                      <a:pt x="0" y="480"/>
                    </a:lnTo>
                    <a:lnTo>
                      <a:pt x="0" y="443"/>
                    </a:lnTo>
                    <a:lnTo>
                      <a:pt x="7" y="407"/>
                    </a:lnTo>
                    <a:lnTo>
                      <a:pt x="7" y="371"/>
                    </a:lnTo>
                    <a:lnTo>
                      <a:pt x="7" y="338"/>
                    </a:lnTo>
                    <a:lnTo>
                      <a:pt x="7" y="295"/>
                    </a:lnTo>
                    <a:lnTo>
                      <a:pt x="7" y="258"/>
                    </a:lnTo>
                    <a:lnTo>
                      <a:pt x="7" y="222"/>
                    </a:lnTo>
                    <a:lnTo>
                      <a:pt x="43" y="196"/>
                    </a:lnTo>
                    <a:lnTo>
                      <a:pt x="87" y="168"/>
                    </a:lnTo>
                    <a:lnTo>
                      <a:pt x="123" y="142"/>
                    </a:lnTo>
                    <a:lnTo>
                      <a:pt x="167" y="117"/>
                    </a:lnTo>
                    <a:lnTo>
                      <a:pt x="199" y="91"/>
                    </a:lnTo>
                    <a:lnTo>
                      <a:pt x="247" y="54"/>
                    </a:lnTo>
                    <a:lnTo>
                      <a:pt x="279" y="29"/>
                    </a:lnTo>
                    <a:lnTo>
                      <a:pt x="315" y="0"/>
                    </a:lnTo>
                    <a:lnTo>
                      <a:pt x="359" y="11"/>
                    </a:lnTo>
                    <a:lnTo>
                      <a:pt x="402" y="29"/>
                    </a:lnTo>
                    <a:lnTo>
                      <a:pt x="450" y="36"/>
                    </a:lnTo>
                    <a:lnTo>
                      <a:pt x="483" y="44"/>
                    </a:lnTo>
                    <a:lnTo>
                      <a:pt x="526" y="54"/>
                    </a:lnTo>
                    <a:lnTo>
                      <a:pt x="574" y="62"/>
                    </a:lnTo>
                    <a:lnTo>
                      <a:pt x="605" y="73"/>
                    </a:lnTo>
                    <a:lnTo>
                      <a:pt x="653" y="80"/>
                    </a:lnTo>
                    <a:lnTo>
                      <a:pt x="678" y="99"/>
                    </a:lnTo>
                    <a:lnTo>
                      <a:pt x="714" y="117"/>
                    </a:lnTo>
                    <a:lnTo>
                      <a:pt x="740" y="142"/>
                    </a:lnTo>
                    <a:lnTo>
                      <a:pt x="777" y="160"/>
                    </a:lnTo>
                    <a:lnTo>
                      <a:pt x="801" y="178"/>
                    </a:lnTo>
                    <a:lnTo>
                      <a:pt x="838" y="196"/>
                    </a:lnTo>
                    <a:lnTo>
                      <a:pt x="864" y="222"/>
                    </a:lnTo>
                    <a:lnTo>
                      <a:pt x="900" y="240"/>
                    </a:lnTo>
                    <a:lnTo>
                      <a:pt x="907" y="258"/>
                    </a:lnTo>
                    <a:lnTo>
                      <a:pt x="914" y="283"/>
                    </a:lnTo>
                    <a:lnTo>
                      <a:pt x="932" y="302"/>
                    </a:lnTo>
                    <a:lnTo>
                      <a:pt x="943" y="326"/>
                    </a:lnTo>
                    <a:lnTo>
                      <a:pt x="950" y="345"/>
                    </a:lnTo>
                    <a:lnTo>
                      <a:pt x="968" y="363"/>
                    </a:lnTo>
                    <a:lnTo>
                      <a:pt x="979" y="389"/>
                    </a:lnTo>
                    <a:lnTo>
                      <a:pt x="994" y="407"/>
                    </a:lnTo>
                    <a:lnTo>
                      <a:pt x="979" y="425"/>
                    </a:lnTo>
                    <a:lnTo>
                      <a:pt x="968" y="450"/>
                    </a:lnTo>
                    <a:lnTo>
                      <a:pt x="950" y="468"/>
                    </a:lnTo>
                    <a:lnTo>
                      <a:pt x="943" y="486"/>
                    </a:lnTo>
                    <a:lnTo>
                      <a:pt x="925" y="504"/>
                    </a:lnTo>
                    <a:lnTo>
                      <a:pt x="914" y="523"/>
                    </a:lnTo>
                    <a:lnTo>
                      <a:pt x="900" y="541"/>
                    </a:lnTo>
                    <a:lnTo>
                      <a:pt x="889" y="556"/>
                    </a:lnTo>
                    <a:lnTo>
                      <a:pt x="882" y="585"/>
                    </a:lnTo>
                    <a:lnTo>
                      <a:pt x="871" y="603"/>
                    </a:lnTo>
                    <a:lnTo>
                      <a:pt x="871" y="628"/>
                    </a:lnTo>
                    <a:lnTo>
                      <a:pt x="864" y="646"/>
                    </a:lnTo>
                    <a:lnTo>
                      <a:pt x="864" y="664"/>
                    </a:lnTo>
                    <a:lnTo>
                      <a:pt x="852" y="689"/>
                    </a:lnTo>
                    <a:lnTo>
                      <a:pt x="846" y="707"/>
                    </a:lnTo>
                    <a:lnTo>
                      <a:pt x="846" y="73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0" name="Freeform 851"/>
              <p:cNvSpPr>
                <a:spLocks/>
              </p:cNvSpPr>
              <p:nvPr/>
            </p:nvSpPr>
            <p:spPr bwMode="auto">
              <a:xfrm>
                <a:off x="3228" y="1473"/>
                <a:ext cx="218" cy="174"/>
              </a:xfrm>
              <a:custGeom>
                <a:avLst/>
                <a:gdLst>
                  <a:gd name="T0" fmla="*/ 46 w 874"/>
                  <a:gd name="T1" fmla="*/ 41 h 697"/>
                  <a:gd name="T2" fmla="*/ 46 w 874"/>
                  <a:gd name="T3" fmla="*/ 42 h 697"/>
                  <a:gd name="T4" fmla="*/ 46 w 874"/>
                  <a:gd name="T5" fmla="*/ 43 h 697"/>
                  <a:gd name="T6" fmla="*/ 43 w 874"/>
                  <a:gd name="T7" fmla="*/ 43 h 697"/>
                  <a:gd name="T8" fmla="*/ 39 w 874"/>
                  <a:gd name="T9" fmla="*/ 43 h 697"/>
                  <a:gd name="T10" fmla="*/ 34 w 874"/>
                  <a:gd name="T11" fmla="*/ 43 h 697"/>
                  <a:gd name="T12" fmla="*/ 30 w 874"/>
                  <a:gd name="T13" fmla="*/ 43 h 697"/>
                  <a:gd name="T14" fmla="*/ 26 w 874"/>
                  <a:gd name="T15" fmla="*/ 42 h 697"/>
                  <a:gd name="T16" fmla="*/ 21 w 874"/>
                  <a:gd name="T17" fmla="*/ 41 h 697"/>
                  <a:gd name="T18" fmla="*/ 16 w 874"/>
                  <a:gd name="T19" fmla="*/ 39 h 697"/>
                  <a:gd name="T20" fmla="*/ 12 w 874"/>
                  <a:gd name="T21" fmla="*/ 38 h 697"/>
                  <a:gd name="T22" fmla="*/ 8 w 874"/>
                  <a:gd name="T23" fmla="*/ 36 h 697"/>
                  <a:gd name="T24" fmla="*/ 6 w 874"/>
                  <a:gd name="T25" fmla="*/ 34 h 697"/>
                  <a:gd name="T26" fmla="*/ 3 w 874"/>
                  <a:gd name="T27" fmla="*/ 32 h 697"/>
                  <a:gd name="T28" fmla="*/ 1 w 874"/>
                  <a:gd name="T29" fmla="*/ 30 h 697"/>
                  <a:gd name="T30" fmla="*/ 0 w 874"/>
                  <a:gd name="T31" fmla="*/ 26 h 697"/>
                  <a:gd name="T32" fmla="*/ 0 w 874"/>
                  <a:gd name="T33" fmla="*/ 22 h 697"/>
                  <a:gd name="T34" fmla="*/ 0 w 874"/>
                  <a:gd name="T35" fmla="*/ 18 h 697"/>
                  <a:gd name="T36" fmla="*/ 0 w 874"/>
                  <a:gd name="T37" fmla="*/ 14 h 697"/>
                  <a:gd name="T38" fmla="*/ 2 w 874"/>
                  <a:gd name="T39" fmla="*/ 10 h 697"/>
                  <a:gd name="T40" fmla="*/ 6 w 874"/>
                  <a:gd name="T41" fmla="*/ 8 h 697"/>
                  <a:gd name="T42" fmla="*/ 11 w 874"/>
                  <a:gd name="T43" fmla="*/ 5 h 697"/>
                  <a:gd name="T44" fmla="*/ 15 w 874"/>
                  <a:gd name="T45" fmla="*/ 1 h 697"/>
                  <a:gd name="T46" fmla="*/ 20 w 874"/>
                  <a:gd name="T47" fmla="*/ 0 h 697"/>
                  <a:gd name="T48" fmla="*/ 24 w 874"/>
                  <a:gd name="T49" fmla="*/ 1 h 697"/>
                  <a:gd name="T50" fmla="*/ 29 w 874"/>
                  <a:gd name="T51" fmla="*/ 3 h 697"/>
                  <a:gd name="T52" fmla="*/ 33 w 874"/>
                  <a:gd name="T53" fmla="*/ 4 h 697"/>
                  <a:gd name="T54" fmla="*/ 37 w 874"/>
                  <a:gd name="T55" fmla="*/ 5 h 697"/>
                  <a:gd name="T56" fmla="*/ 41 w 874"/>
                  <a:gd name="T57" fmla="*/ 8 h 697"/>
                  <a:gd name="T58" fmla="*/ 44 w 874"/>
                  <a:gd name="T59" fmla="*/ 10 h 697"/>
                  <a:gd name="T60" fmla="*/ 48 w 874"/>
                  <a:gd name="T61" fmla="*/ 12 h 697"/>
                  <a:gd name="T62" fmla="*/ 50 w 874"/>
                  <a:gd name="T63" fmla="*/ 14 h 697"/>
                  <a:gd name="T64" fmla="*/ 51 w 874"/>
                  <a:gd name="T65" fmla="*/ 16 h 697"/>
                  <a:gd name="T66" fmla="*/ 53 w 874"/>
                  <a:gd name="T67" fmla="*/ 19 h 697"/>
                  <a:gd name="T68" fmla="*/ 54 w 874"/>
                  <a:gd name="T69" fmla="*/ 21 h 697"/>
                  <a:gd name="T70" fmla="*/ 54 w 874"/>
                  <a:gd name="T71" fmla="*/ 23 h 697"/>
                  <a:gd name="T72" fmla="*/ 52 w 874"/>
                  <a:gd name="T73" fmla="*/ 26 h 697"/>
                  <a:gd name="T74" fmla="*/ 51 w 874"/>
                  <a:gd name="T75" fmla="*/ 28 h 697"/>
                  <a:gd name="T76" fmla="*/ 49 w 874"/>
                  <a:gd name="T77" fmla="*/ 30 h 697"/>
                  <a:gd name="T78" fmla="*/ 48 w 874"/>
                  <a:gd name="T79" fmla="*/ 32 h 697"/>
                  <a:gd name="T80" fmla="*/ 48 w 874"/>
                  <a:gd name="T81" fmla="*/ 35 h 697"/>
                  <a:gd name="T82" fmla="*/ 47 w 874"/>
                  <a:gd name="T83" fmla="*/ 37 h 697"/>
                  <a:gd name="T84" fmla="*/ 46 w 874"/>
                  <a:gd name="T85" fmla="*/ 39 h 6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74" h="697">
                    <a:moveTo>
                      <a:pt x="747" y="642"/>
                    </a:moveTo>
                    <a:lnTo>
                      <a:pt x="741" y="653"/>
                    </a:lnTo>
                    <a:lnTo>
                      <a:pt x="741" y="660"/>
                    </a:lnTo>
                    <a:lnTo>
                      <a:pt x="741" y="671"/>
                    </a:lnTo>
                    <a:lnTo>
                      <a:pt x="741" y="679"/>
                    </a:lnTo>
                    <a:lnTo>
                      <a:pt x="741" y="685"/>
                    </a:lnTo>
                    <a:lnTo>
                      <a:pt x="733" y="697"/>
                    </a:lnTo>
                    <a:lnTo>
                      <a:pt x="696" y="697"/>
                    </a:lnTo>
                    <a:lnTo>
                      <a:pt x="660" y="697"/>
                    </a:lnTo>
                    <a:lnTo>
                      <a:pt x="624" y="697"/>
                    </a:lnTo>
                    <a:lnTo>
                      <a:pt x="591" y="685"/>
                    </a:lnTo>
                    <a:lnTo>
                      <a:pt x="555" y="685"/>
                    </a:lnTo>
                    <a:lnTo>
                      <a:pt x="518" y="685"/>
                    </a:lnTo>
                    <a:lnTo>
                      <a:pt x="482" y="685"/>
                    </a:lnTo>
                    <a:lnTo>
                      <a:pt x="450" y="685"/>
                    </a:lnTo>
                    <a:lnTo>
                      <a:pt x="414" y="679"/>
                    </a:lnTo>
                    <a:lnTo>
                      <a:pt x="370" y="671"/>
                    </a:lnTo>
                    <a:lnTo>
                      <a:pt x="334" y="653"/>
                    </a:lnTo>
                    <a:lnTo>
                      <a:pt x="297" y="642"/>
                    </a:lnTo>
                    <a:lnTo>
                      <a:pt x="265" y="634"/>
                    </a:lnTo>
                    <a:lnTo>
                      <a:pt x="228" y="624"/>
                    </a:lnTo>
                    <a:lnTo>
                      <a:pt x="192" y="616"/>
                    </a:lnTo>
                    <a:lnTo>
                      <a:pt x="149" y="609"/>
                    </a:lnTo>
                    <a:lnTo>
                      <a:pt x="131" y="580"/>
                    </a:lnTo>
                    <a:lnTo>
                      <a:pt x="113" y="562"/>
                    </a:lnTo>
                    <a:lnTo>
                      <a:pt x="94" y="548"/>
                    </a:lnTo>
                    <a:lnTo>
                      <a:pt x="80" y="530"/>
                    </a:lnTo>
                    <a:lnTo>
                      <a:pt x="51" y="512"/>
                    </a:lnTo>
                    <a:lnTo>
                      <a:pt x="33" y="494"/>
                    </a:lnTo>
                    <a:lnTo>
                      <a:pt x="18" y="476"/>
                    </a:lnTo>
                    <a:lnTo>
                      <a:pt x="0" y="458"/>
                    </a:lnTo>
                    <a:lnTo>
                      <a:pt x="0" y="421"/>
                    </a:lnTo>
                    <a:lnTo>
                      <a:pt x="0" y="395"/>
                    </a:lnTo>
                    <a:lnTo>
                      <a:pt x="0" y="359"/>
                    </a:lnTo>
                    <a:lnTo>
                      <a:pt x="0" y="326"/>
                    </a:lnTo>
                    <a:lnTo>
                      <a:pt x="0" y="290"/>
                    </a:lnTo>
                    <a:lnTo>
                      <a:pt x="0" y="265"/>
                    </a:lnTo>
                    <a:lnTo>
                      <a:pt x="0" y="229"/>
                    </a:lnTo>
                    <a:lnTo>
                      <a:pt x="0" y="192"/>
                    </a:lnTo>
                    <a:lnTo>
                      <a:pt x="33" y="167"/>
                    </a:lnTo>
                    <a:lnTo>
                      <a:pt x="70" y="149"/>
                    </a:lnTo>
                    <a:lnTo>
                      <a:pt x="106" y="123"/>
                    </a:lnTo>
                    <a:lnTo>
                      <a:pt x="142" y="95"/>
                    </a:lnTo>
                    <a:lnTo>
                      <a:pt x="174" y="80"/>
                    </a:lnTo>
                    <a:lnTo>
                      <a:pt x="210" y="51"/>
                    </a:lnTo>
                    <a:lnTo>
                      <a:pt x="246" y="26"/>
                    </a:lnTo>
                    <a:lnTo>
                      <a:pt x="283" y="0"/>
                    </a:lnTo>
                    <a:lnTo>
                      <a:pt x="316" y="7"/>
                    </a:lnTo>
                    <a:lnTo>
                      <a:pt x="352" y="18"/>
                    </a:lnTo>
                    <a:lnTo>
                      <a:pt x="388" y="26"/>
                    </a:lnTo>
                    <a:lnTo>
                      <a:pt x="421" y="32"/>
                    </a:lnTo>
                    <a:lnTo>
                      <a:pt x="469" y="44"/>
                    </a:lnTo>
                    <a:lnTo>
                      <a:pt x="500" y="51"/>
                    </a:lnTo>
                    <a:lnTo>
                      <a:pt x="537" y="62"/>
                    </a:lnTo>
                    <a:lnTo>
                      <a:pt x="573" y="69"/>
                    </a:lnTo>
                    <a:lnTo>
                      <a:pt x="599" y="87"/>
                    </a:lnTo>
                    <a:lnTo>
                      <a:pt x="624" y="105"/>
                    </a:lnTo>
                    <a:lnTo>
                      <a:pt x="653" y="123"/>
                    </a:lnTo>
                    <a:lnTo>
                      <a:pt x="678" y="141"/>
                    </a:lnTo>
                    <a:lnTo>
                      <a:pt x="704" y="159"/>
                    </a:lnTo>
                    <a:lnTo>
                      <a:pt x="733" y="174"/>
                    </a:lnTo>
                    <a:lnTo>
                      <a:pt x="766" y="192"/>
                    </a:lnTo>
                    <a:lnTo>
                      <a:pt x="795" y="210"/>
                    </a:lnTo>
                    <a:lnTo>
                      <a:pt x="802" y="229"/>
                    </a:lnTo>
                    <a:lnTo>
                      <a:pt x="809" y="247"/>
                    </a:lnTo>
                    <a:lnTo>
                      <a:pt x="820" y="265"/>
                    </a:lnTo>
                    <a:lnTo>
                      <a:pt x="838" y="283"/>
                    </a:lnTo>
                    <a:lnTo>
                      <a:pt x="845" y="308"/>
                    </a:lnTo>
                    <a:lnTo>
                      <a:pt x="856" y="326"/>
                    </a:lnTo>
                    <a:lnTo>
                      <a:pt x="863" y="344"/>
                    </a:lnTo>
                    <a:lnTo>
                      <a:pt x="874" y="359"/>
                    </a:lnTo>
                    <a:lnTo>
                      <a:pt x="863" y="377"/>
                    </a:lnTo>
                    <a:lnTo>
                      <a:pt x="856" y="395"/>
                    </a:lnTo>
                    <a:lnTo>
                      <a:pt x="838" y="413"/>
                    </a:lnTo>
                    <a:lnTo>
                      <a:pt x="827" y="431"/>
                    </a:lnTo>
                    <a:lnTo>
                      <a:pt x="820" y="450"/>
                    </a:lnTo>
                    <a:lnTo>
                      <a:pt x="802" y="468"/>
                    </a:lnTo>
                    <a:lnTo>
                      <a:pt x="795" y="476"/>
                    </a:lnTo>
                    <a:lnTo>
                      <a:pt x="784" y="494"/>
                    </a:lnTo>
                    <a:lnTo>
                      <a:pt x="777" y="512"/>
                    </a:lnTo>
                    <a:lnTo>
                      <a:pt x="777" y="537"/>
                    </a:lnTo>
                    <a:lnTo>
                      <a:pt x="766" y="555"/>
                    </a:lnTo>
                    <a:lnTo>
                      <a:pt x="766" y="573"/>
                    </a:lnTo>
                    <a:lnTo>
                      <a:pt x="759" y="591"/>
                    </a:lnTo>
                    <a:lnTo>
                      <a:pt x="759" y="609"/>
                    </a:lnTo>
                    <a:lnTo>
                      <a:pt x="747" y="624"/>
                    </a:lnTo>
                    <a:lnTo>
                      <a:pt x="747" y="64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1" name="Freeform 852"/>
              <p:cNvSpPr>
                <a:spLocks/>
              </p:cNvSpPr>
              <p:nvPr/>
            </p:nvSpPr>
            <p:spPr bwMode="auto">
              <a:xfrm>
                <a:off x="3251" y="1490"/>
                <a:ext cx="193" cy="153"/>
              </a:xfrm>
              <a:custGeom>
                <a:avLst/>
                <a:gdLst>
                  <a:gd name="T0" fmla="*/ 41 w 769"/>
                  <a:gd name="T1" fmla="*/ 36 h 610"/>
                  <a:gd name="T2" fmla="*/ 41 w 769"/>
                  <a:gd name="T3" fmla="*/ 37 h 610"/>
                  <a:gd name="T4" fmla="*/ 41 w 769"/>
                  <a:gd name="T5" fmla="*/ 38 h 610"/>
                  <a:gd name="T6" fmla="*/ 37 w 769"/>
                  <a:gd name="T7" fmla="*/ 38 h 610"/>
                  <a:gd name="T8" fmla="*/ 33 w 769"/>
                  <a:gd name="T9" fmla="*/ 38 h 610"/>
                  <a:gd name="T10" fmla="*/ 29 w 769"/>
                  <a:gd name="T11" fmla="*/ 38 h 610"/>
                  <a:gd name="T12" fmla="*/ 25 w 769"/>
                  <a:gd name="T13" fmla="*/ 38 h 610"/>
                  <a:gd name="T14" fmla="*/ 21 w 769"/>
                  <a:gd name="T15" fmla="*/ 37 h 610"/>
                  <a:gd name="T16" fmla="*/ 17 w 769"/>
                  <a:gd name="T17" fmla="*/ 36 h 610"/>
                  <a:gd name="T18" fmla="*/ 13 w 769"/>
                  <a:gd name="T19" fmla="*/ 34 h 610"/>
                  <a:gd name="T20" fmla="*/ 9 w 769"/>
                  <a:gd name="T21" fmla="*/ 33 h 610"/>
                  <a:gd name="T22" fmla="*/ 7 w 769"/>
                  <a:gd name="T23" fmla="*/ 31 h 610"/>
                  <a:gd name="T24" fmla="*/ 5 w 769"/>
                  <a:gd name="T25" fmla="*/ 29 h 610"/>
                  <a:gd name="T26" fmla="*/ 2 w 769"/>
                  <a:gd name="T27" fmla="*/ 27 h 610"/>
                  <a:gd name="T28" fmla="*/ 0 w 769"/>
                  <a:gd name="T29" fmla="*/ 26 h 610"/>
                  <a:gd name="T30" fmla="*/ 0 w 769"/>
                  <a:gd name="T31" fmla="*/ 22 h 610"/>
                  <a:gd name="T32" fmla="*/ 0 w 769"/>
                  <a:gd name="T33" fmla="*/ 18 h 610"/>
                  <a:gd name="T34" fmla="*/ 0 w 769"/>
                  <a:gd name="T35" fmla="*/ 14 h 610"/>
                  <a:gd name="T36" fmla="*/ 0 w 769"/>
                  <a:gd name="T37" fmla="*/ 11 h 610"/>
                  <a:gd name="T38" fmla="*/ 4 w 769"/>
                  <a:gd name="T39" fmla="*/ 9 h 610"/>
                  <a:gd name="T40" fmla="*/ 8 w 769"/>
                  <a:gd name="T41" fmla="*/ 6 h 610"/>
                  <a:gd name="T42" fmla="*/ 12 w 769"/>
                  <a:gd name="T43" fmla="*/ 3 h 610"/>
                  <a:gd name="T44" fmla="*/ 16 w 769"/>
                  <a:gd name="T45" fmla="*/ 0 h 610"/>
                  <a:gd name="T46" fmla="*/ 20 w 769"/>
                  <a:gd name="T47" fmla="*/ 1 h 610"/>
                  <a:gd name="T48" fmla="*/ 24 w 769"/>
                  <a:gd name="T49" fmla="*/ 2 h 610"/>
                  <a:gd name="T50" fmla="*/ 28 w 769"/>
                  <a:gd name="T51" fmla="*/ 3 h 610"/>
                  <a:gd name="T52" fmla="*/ 32 w 769"/>
                  <a:gd name="T53" fmla="*/ 4 h 610"/>
                  <a:gd name="T54" fmla="*/ 35 w 769"/>
                  <a:gd name="T55" fmla="*/ 6 h 610"/>
                  <a:gd name="T56" fmla="*/ 38 w 769"/>
                  <a:gd name="T57" fmla="*/ 8 h 610"/>
                  <a:gd name="T58" fmla="*/ 41 w 769"/>
                  <a:gd name="T59" fmla="*/ 10 h 610"/>
                  <a:gd name="T60" fmla="*/ 44 w 769"/>
                  <a:gd name="T61" fmla="*/ 12 h 610"/>
                  <a:gd name="T62" fmla="*/ 45 w 769"/>
                  <a:gd name="T63" fmla="*/ 14 h 610"/>
                  <a:gd name="T64" fmla="*/ 46 w 769"/>
                  <a:gd name="T65" fmla="*/ 16 h 610"/>
                  <a:gd name="T66" fmla="*/ 47 w 769"/>
                  <a:gd name="T67" fmla="*/ 18 h 610"/>
                  <a:gd name="T68" fmla="*/ 48 w 769"/>
                  <a:gd name="T69" fmla="*/ 20 h 610"/>
                  <a:gd name="T70" fmla="*/ 47 w 769"/>
                  <a:gd name="T71" fmla="*/ 22 h 610"/>
                  <a:gd name="T72" fmla="*/ 46 w 769"/>
                  <a:gd name="T73" fmla="*/ 24 h 610"/>
                  <a:gd name="T74" fmla="*/ 45 w 769"/>
                  <a:gd name="T75" fmla="*/ 26 h 610"/>
                  <a:gd name="T76" fmla="*/ 43 w 769"/>
                  <a:gd name="T77" fmla="*/ 27 h 610"/>
                  <a:gd name="T78" fmla="*/ 43 w 769"/>
                  <a:gd name="T79" fmla="*/ 29 h 610"/>
                  <a:gd name="T80" fmla="*/ 42 w 769"/>
                  <a:gd name="T81" fmla="*/ 32 h 610"/>
                  <a:gd name="T82" fmla="*/ 42 w 769"/>
                  <a:gd name="T83" fmla="*/ 34 h 610"/>
                  <a:gd name="T84" fmla="*/ 41 w 769"/>
                  <a:gd name="T85" fmla="*/ 36 h 6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69" h="610">
                    <a:moveTo>
                      <a:pt x="653" y="565"/>
                    </a:moveTo>
                    <a:lnTo>
                      <a:pt x="653" y="573"/>
                    </a:lnTo>
                    <a:lnTo>
                      <a:pt x="653" y="584"/>
                    </a:lnTo>
                    <a:lnTo>
                      <a:pt x="653" y="591"/>
                    </a:lnTo>
                    <a:lnTo>
                      <a:pt x="647" y="602"/>
                    </a:lnTo>
                    <a:lnTo>
                      <a:pt x="647" y="610"/>
                    </a:lnTo>
                    <a:lnTo>
                      <a:pt x="621" y="610"/>
                    </a:lnTo>
                    <a:lnTo>
                      <a:pt x="584" y="610"/>
                    </a:lnTo>
                    <a:lnTo>
                      <a:pt x="559" y="610"/>
                    </a:lnTo>
                    <a:lnTo>
                      <a:pt x="523" y="610"/>
                    </a:lnTo>
                    <a:lnTo>
                      <a:pt x="487" y="610"/>
                    </a:lnTo>
                    <a:lnTo>
                      <a:pt x="461" y="602"/>
                    </a:lnTo>
                    <a:lnTo>
                      <a:pt x="424" y="602"/>
                    </a:lnTo>
                    <a:lnTo>
                      <a:pt x="400" y="602"/>
                    </a:lnTo>
                    <a:lnTo>
                      <a:pt x="363" y="591"/>
                    </a:lnTo>
                    <a:lnTo>
                      <a:pt x="327" y="584"/>
                    </a:lnTo>
                    <a:lnTo>
                      <a:pt x="302" y="573"/>
                    </a:lnTo>
                    <a:lnTo>
                      <a:pt x="266" y="565"/>
                    </a:lnTo>
                    <a:lnTo>
                      <a:pt x="233" y="555"/>
                    </a:lnTo>
                    <a:lnTo>
                      <a:pt x="203" y="547"/>
                    </a:lnTo>
                    <a:lnTo>
                      <a:pt x="171" y="540"/>
                    </a:lnTo>
                    <a:lnTo>
                      <a:pt x="134" y="529"/>
                    </a:lnTo>
                    <a:lnTo>
                      <a:pt x="116" y="511"/>
                    </a:lnTo>
                    <a:lnTo>
                      <a:pt x="109" y="493"/>
                    </a:lnTo>
                    <a:lnTo>
                      <a:pt x="91" y="486"/>
                    </a:lnTo>
                    <a:lnTo>
                      <a:pt x="73" y="468"/>
                    </a:lnTo>
                    <a:lnTo>
                      <a:pt x="55" y="450"/>
                    </a:lnTo>
                    <a:lnTo>
                      <a:pt x="37" y="432"/>
                    </a:lnTo>
                    <a:lnTo>
                      <a:pt x="19" y="414"/>
                    </a:lnTo>
                    <a:lnTo>
                      <a:pt x="0" y="407"/>
                    </a:lnTo>
                    <a:lnTo>
                      <a:pt x="0" y="370"/>
                    </a:lnTo>
                    <a:lnTo>
                      <a:pt x="0" y="344"/>
                    </a:lnTo>
                    <a:lnTo>
                      <a:pt x="0" y="319"/>
                    </a:lnTo>
                    <a:lnTo>
                      <a:pt x="0" y="290"/>
                    </a:lnTo>
                    <a:lnTo>
                      <a:pt x="0" y="257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66"/>
                    </a:lnTo>
                    <a:lnTo>
                      <a:pt x="37" y="153"/>
                    </a:lnTo>
                    <a:lnTo>
                      <a:pt x="66" y="135"/>
                    </a:lnTo>
                    <a:lnTo>
                      <a:pt x="98" y="105"/>
                    </a:lnTo>
                    <a:lnTo>
                      <a:pt x="127" y="90"/>
                    </a:lnTo>
                    <a:lnTo>
                      <a:pt x="160" y="62"/>
                    </a:lnTo>
                    <a:lnTo>
                      <a:pt x="189" y="44"/>
                    </a:lnTo>
                    <a:lnTo>
                      <a:pt x="222" y="26"/>
                    </a:lnTo>
                    <a:lnTo>
                      <a:pt x="251" y="0"/>
                    </a:lnTo>
                    <a:lnTo>
                      <a:pt x="284" y="11"/>
                    </a:lnTo>
                    <a:lnTo>
                      <a:pt x="312" y="18"/>
                    </a:lnTo>
                    <a:lnTo>
                      <a:pt x="345" y="26"/>
                    </a:lnTo>
                    <a:lnTo>
                      <a:pt x="381" y="36"/>
                    </a:lnTo>
                    <a:lnTo>
                      <a:pt x="406" y="44"/>
                    </a:lnTo>
                    <a:lnTo>
                      <a:pt x="443" y="44"/>
                    </a:lnTo>
                    <a:lnTo>
                      <a:pt x="479" y="54"/>
                    </a:lnTo>
                    <a:lnTo>
                      <a:pt x="505" y="62"/>
                    </a:lnTo>
                    <a:lnTo>
                      <a:pt x="530" y="80"/>
                    </a:lnTo>
                    <a:lnTo>
                      <a:pt x="559" y="90"/>
                    </a:lnTo>
                    <a:lnTo>
                      <a:pt x="578" y="105"/>
                    </a:lnTo>
                    <a:lnTo>
                      <a:pt x="602" y="123"/>
                    </a:lnTo>
                    <a:lnTo>
                      <a:pt x="629" y="141"/>
                    </a:lnTo>
                    <a:lnTo>
                      <a:pt x="647" y="153"/>
                    </a:lnTo>
                    <a:lnTo>
                      <a:pt x="672" y="166"/>
                    </a:lnTo>
                    <a:lnTo>
                      <a:pt x="701" y="184"/>
                    </a:lnTo>
                    <a:lnTo>
                      <a:pt x="708" y="203"/>
                    </a:lnTo>
                    <a:lnTo>
                      <a:pt x="715" y="221"/>
                    </a:lnTo>
                    <a:lnTo>
                      <a:pt x="726" y="239"/>
                    </a:lnTo>
                    <a:lnTo>
                      <a:pt x="733" y="247"/>
                    </a:lnTo>
                    <a:lnTo>
                      <a:pt x="744" y="265"/>
                    </a:lnTo>
                    <a:lnTo>
                      <a:pt x="751" y="283"/>
                    </a:lnTo>
                    <a:lnTo>
                      <a:pt x="762" y="301"/>
                    </a:lnTo>
                    <a:lnTo>
                      <a:pt x="769" y="319"/>
                    </a:lnTo>
                    <a:lnTo>
                      <a:pt x="762" y="338"/>
                    </a:lnTo>
                    <a:lnTo>
                      <a:pt x="751" y="344"/>
                    </a:lnTo>
                    <a:lnTo>
                      <a:pt x="744" y="362"/>
                    </a:lnTo>
                    <a:lnTo>
                      <a:pt x="733" y="381"/>
                    </a:lnTo>
                    <a:lnTo>
                      <a:pt x="715" y="389"/>
                    </a:lnTo>
                    <a:lnTo>
                      <a:pt x="708" y="407"/>
                    </a:lnTo>
                    <a:lnTo>
                      <a:pt x="701" y="425"/>
                    </a:lnTo>
                    <a:lnTo>
                      <a:pt x="690" y="432"/>
                    </a:lnTo>
                    <a:lnTo>
                      <a:pt x="683" y="450"/>
                    </a:lnTo>
                    <a:lnTo>
                      <a:pt x="683" y="468"/>
                    </a:lnTo>
                    <a:lnTo>
                      <a:pt x="683" y="486"/>
                    </a:lnTo>
                    <a:lnTo>
                      <a:pt x="672" y="504"/>
                    </a:lnTo>
                    <a:lnTo>
                      <a:pt x="672" y="522"/>
                    </a:lnTo>
                    <a:lnTo>
                      <a:pt x="665" y="540"/>
                    </a:lnTo>
                    <a:lnTo>
                      <a:pt x="665" y="547"/>
                    </a:lnTo>
                    <a:lnTo>
                      <a:pt x="653" y="56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2" name="Freeform 853"/>
              <p:cNvSpPr>
                <a:spLocks/>
              </p:cNvSpPr>
              <p:nvPr/>
            </p:nvSpPr>
            <p:spPr bwMode="auto">
              <a:xfrm>
                <a:off x="3276" y="1508"/>
                <a:ext cx="166" cy="130"/>
              </a:xfrm>
              <a:custGeom>
                <a:avLst/>
                <a:gdLst>
                  <a:gd name="T0" fmla="*/ 36 w 664"/>
                  <a:gd name="T1" fmla="*/ 31 h 519"/>
                  <a:gd name="T2" fmla="*/ 35 w 664"/>
                  <a:gd name="T3" fmla="*/ 31 h 519"/>
                  <a:gd name="T4" fmla="*/ 35 w 664"/>
                  <a:gd name="T5" fmla="*/ 33 h 519"/>
                  <a:gd name="T6" fmla="*/ 32 w 664"/>
                  <a:gd name="T7" fmla="*/ 33 h 519"/>
                  <a:gd name="T8" fmla="*/ 28 w 664"/>
                  <a:gd name="T9" fmla="*/ 33 h 519"/>
                  <a:gd name="T10" fmla="*/ 25 w 664"/>
                  <a:gd name="T11" fmla="*/ 33 h 519"/>
                  <a:gd name="T12" fmla="*/ 22 w 664"/>
                  <a:gd name="T13" fmla="*/ 33 h 519"/>
                  <a:gd name="T14" fmla="*/ 18 w 664"/>
                  <a:gd name="T15" fmla="*/ 31 h 519"/>
                  <a:gd name="T16" fmla="*/ 14 w 664"/>
                  <a:gd name="T17" fmla="*/ 30 h 519"/>
                  <a:gd name="T18" fmla="*/ 11 w 664"/>
                  <a:gd name="T19" fmla="*/ 29 h 519"/>
                  <a:gd name="T20" fmla="*/ 8 w 664"/>
                  <a:gd name="T21" fmla="*/ 28 h 519"/>
                  <a:gd name="T22" fmla="*/ 6 w 664"/>
                  <a:gd name="T23" fmla="*/ 26 h 519"/>
                  <a:gd name="T24" fmla="*/ 4 w 664"/>
                  <a:gd name="T25" fmla="*/ 25 h 519"/>
                  <a:gd name="T26" fmla="*/ 2 w 664"/>
                  <a:gd name="T27" fmla="*/ 23 h 519"/>
                  <a:gd name="T28" fmla="*/ 0 w 664"/>
                  <a:gd name="T29" fmla="*/ 22 h 519"/>
                  <a:gd name="T30" fmla="*/ 0 w 664"/>
                  <a:gd name="T31" fmla="*/ 18 h 519"/>
                  <a:gd name="T32" fmla="*/ 0 w 664"/>
                  <a:gd name="T33" fmla="*/ 16 h 519"/>
                  <a:gd name="T34" fmla="*/ 0 w 664"/>
                  <a:gd name="T35" fmla="*/ 12 h 519"/>
                  <a:gd name="T36" fmla="*/ 0 w 664"/>
                  <a:gd name="T37" fmla="*/ 9 h 519"/>
                  <a:gd name="T38" fmla="*/ 4 w 664"/>
                  <a:gd name="T39" fmla="*/ 7 h 519"/>
                  <a:gd name="T40" fmla="*/ 7 w 664"/>
                  <a:gd name="T41" fmla="*/ 4 h 519"/>
                  <a:gd name="T42" fmla="*/ 10 w 664"/>
                  <a:gd name="T43" fmla="*/ 2 h 519"/>
                  <a:gd name="T44" fmla="*/ 14 w 664"/>
                  <a:gd name="T45" fmla="*/ 0 h 519"/>
                  <a:gd name="T46" fmla="*/ 17 w 664"/>
                  <a:gd name="T47" fmla="*/ 1 h 519"/>
                  <a:gd name="T48" fmla="*/ 21 w 664"/>
                  <a:gd name="T49" fmla="*/ 2 h 519"/>
                  <a:gd name="T50" fmla="*/ 24 w 664"/>
                  <a:gd name="T51" fmla="*/ 3 h 519"/>
                  <a:gd name="T52" fmla="*/ 27 w 664"/>
                  <a:gd name="T53" fmla="*/ 3 h 519"/>
                  <a:gd name="T54" fmla="*/ 30 w 664"/>
                  <a:gd name="T55" fmla="*/ 5 h 519"/>
                  <a:gd name="T56" fmla="*/ 33 w 664"/>
                  <a:gd name="T57" fmla="*/ 7 h 519"/>
                  <a:gd name="T58" fmla="*/ 35 w 664"/>
                  <a:gd name="T59" fmla="*/ 8 h 519"/>
                  <a:gd name="T60" fmla="*/ 38 w 664"/>
                  <a:gd name="T61" fmla="*/ 10 h 519"/>
                  <a:gd name="T62" fmla="*/ 39 w 664"/>
                  <a:gd name="T63" fmla="*/ 12 h 519"/>
                  <a:gd name="T64" fmla="*/ 39 w 664"/>
                  <a:gd name="T65" fmla="*/ 13 h 519"/>
                  <a:gd name="T66" fmla="*/ 41 w 664"/>
                  <a:gd name="T67" fmla="*/ 16 h 519"/>
                  <a:gd name="T68" fmla="*/ 42 w 664"/>
                  <a:gd name="T69" fmla="*/ 17 h 519"/>
                  <a:gd name="T70" fmla="*/ 41 w 664"/>
                  <a:gd name="T71" fmla="*/ 19 h 519"/>
                  <a:gd name="T72" fmla="*/ 39 w 664"/>
                  <a:gd name="T73" fmla="*/ 21 h 519"/>
                  <a:gd name="T74" fmla="*/ 38 w 664"/>
                  <a:gd name="T75" fmla="*/ 22 h 519"/>
                  <a:gd name="T76" fmla="*/ 37 w 664"/>
                  <a:gd name="T77" fmla="*/ 23 h 519"/>
                  <a:gd name="T78" fmla="*/ 37 w 664"/>
                  <a:gd name="T79" fmla="*/ 25 h 519"/>
                  <a:gd name="T80" fmla="*/ 37 w 664"/>
                  <a:gd name="T81" fmla="*/ 27 h 519"/>
                  <a:gd name="T82" fmla="*/ 36 w 664"/>
                  <a:gd name="T83" fmla="*/ 29 h 519"/>
                  <a:gd name="T84" fmla="*/ 36 w 664"/>
                  <a:gd name="T85" fmla="*/ 30 h 5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64" h="519">
                    <a:moveTo>
                      <a:pt x="567" y="483"/>
                    </a:moveTo>
                    <a:lnTo>
                      <a:pt x="567" y="493"/>
                    </a:lnTo>
                    <a:lnTo>
                      <a:pt x="567" y="501"/>
                    </a:lnTo>
                    <a:lnTo>
                      <a:pt x="555" y="501"/>
                    </a:lnTo>
                    <a:lnTo>
                      <a:pt x="555" y="512"/>
                    </a:lnTo>
                    <a:lnTo>
                      <a:pt x="555" y="519"/>
                    </a:lnTo>
                    <a:lnTo>
                      <a:pt x="531" y="519"/>
                    </a:lnTo>
                    <a:lnTo>
                      <a:pt x="504" y="519"/>
                    </a:lnTo>
                    <a:lnTo>
                      <a:pt x="480" y="519"/>
                    </a:lnTo>
                    <a:lnTo>
                      <a:pt x="450" y="519"/>
                    </a:lnTo>
                    <a:lnTo>
                      <a:pt x="425" y="519"/>
                    </a:lnTo>
                    <a:lnTo>
                      <a:pt x="399" y="519"/>
                    </a:lnTo>
                    <a:lnTo>
                      <a:pt x="371" y="519"/>
                    </a:lnTo>
                    <a:lnTo>
                      <a:pt x="345" y="519"/>
                    </a:lnTo>
                    <a:lnTo>
                      <a:pt x="308" y="512"/>
                    </a:lnTo>
                    <a:lnTo>
                      <a:pt x="283" y="501"/>
                    </a:lnTo>
                    <a:lnTo>
                      <a:pt x="258" y="493"/>
                    </a:lnTo>
                    <a:lnTo>
                      <a:pt x="229" y="483"/>
                    </a:lnTo>
                    <a:lnTo>
                      <a:pt x="204" y="475"/>
                    </a:lnTo>
                    <a:lnTo>
                      <a:pt x="178" y="468"/>
                    </a:lnTo>
                    <a:lnTo>
                      <a:pt x="153" y="457"/>
                    </a:lnTo>
                    <a:lnTo>
                      <a:pt x="124" y="450"/>
                    </a:lnTo>
                    <a:lnTo>
                      <a:pt x="105" y="439"/>
                    </a:lnTo>
                    <a:lnTo>
                      <a:pt x="91" y="421"/>
                    </a:lnTo>
                    <a:lnTo>
                      <a:pt x="80" y="414"/>
                    </a:lnTo>
                    <a:lnTo>
                      <a:pt x="62" y="396"/>
                    </a:lnTo>
                    <a:lnTo>
                      <a:pt x="44" y="389"/>
                    </a:lnTo>
                    <a:lnTo>
                      <a:pt x="36" y="371"/>
                    </a:lnTo>
                    <a:lnTo>
                      <a:pt x="18" y="360"/>
                    </a:lnTo>
                    <a:lnTo>
                      <a:pt x="0" y="342"/>
                    </a:lnTo>
                    <a:lnTo>
                      <a:pt x="0" y="317"/>
                    </a:lnTo>
                    <a:lnTo>
                      <a:pt x="0" y="290"/>
                    </a:lnTo>
                    <a:lnTo>
                      <a:pt x="0" y="272"/>
                    </a:lnTo>
                    <a:lnTo>
                      <a:pt x="0" y="247"/>
                    </a:lnTo>
                    <a:lnTo>
                      <a:pt x="0" y="218"/>
                    </a:lnTo>
                    <a:lnTo>
                      <a:pt x="0" y="193"/>
                    </a:lnTo>
                    <a:lnTo>
                      <a:pt x="0" y="167"/>
                    </a:lnTo>
                    <a:lnTo>
                      <a:pt x="0" y="149"/>
                    </a:lnTo>
                    <a:lnTo>
                      <a:pt x="29" y="131"/>
                    </a:lnTo>
                    <a:lnTo>
                      <a:pt x="54" y="112"/>
                    </a:lnTo>
                    <a:lnTo>
                      <a:pt x="80" y="94"/>
                    </a:lnTo>
                    <a:lnTo>
                      <a:pt x="105" y="69"/>
                    </a:lnTo>
                    <a:lnTo>
                      <a:pt x="135" y="51"/>
                    </a:lnTo>
                    <a:lnTo>
                      <a:pt x="160" y="33"/>
                    </a:lnTo>
                    <a:lnTo>
                      <a:pt x="186" y="18"/>
                    </a:lnTo>
                    <a:lnTo>
                      <a:pt x="214" y="0"/>
                    </a:lnTo>
                    <a:lnTo>
                      <a:pt x="240" y="8"/>
                    </a:lnTo>
                    <a:lnTo>
                      <a:pt x="277" y="18"/>
                    </a:lnTo>
                    <a:lnTo>
                      <a:pt x="302" y="18"/>
                    </a:lnTo>
                    <a:lnTo>
                      <a:pt x="326" y="26"/>
                    </a:lnTo>
                    <a:lnTo>
                      <a:pt x="356" y="33"/>
                    </a:lnTo>
                    <a:lnTo>
                      <a:pt x="381" y="44"/>
                    </a:lnTo>
                    <a:lnTo>
                      <a:pt x="407" y="44"/>
                    </a:lnTo>
                    <a:lnTo>
                      <a:pt x="432" y="51"/>
                    </a:lnTo>
                    <a:lnTo>
                      <a:pt x="461" y="69"/>
                    </a:lnTo>
                    <a:lnTo>
                      <a:pt x="480" y="81"/>
                    </a:lnTo>
                    <a:lnTo>
                      <a:pt x="494" y="88"/>
                    </a:lnTo>
                    <a:lnTo>
                      <a:pt x="523" y="106"/>
                    </a:lnTo>
                    <a:lnTo>
                      <a:pt x="541" y="112"/>
                    </a:lnTo>
                    <a:lnTo>
                      <a:pt x="555" y="131"/>
                    </a:lnTo>
                    <a:lnTo>
                      <a:pt x="574" y="142"/>
                    </a:lnTo>
                    <a:lnTo>
                      <a:pt x="603" y="157"/>
                    </a:lnTo>
                    <a:lnTo>
                      <a:pt x="610" y="167"/>
                    </a:lnTo>
                    <a:lnTo>
                      <a:pt x="617" y="185"/>
                    </a:lnTo>
                    <a:lnTo>
                      <a:pt x="617" y="203"/>
                    </a:lnTo>
                    <a:lnTo>
                      <a:pt x="628" y="211"/>
                    </a:lnTo>
                    <a:lnTo>
                      <a:pt x="635" y="229"/>
                    </a:lnTo>
                    <a:lnTo>
                      <a:pt x="646" y="247"/>
                    </a:lnTo>
                    <a:lnTo>
                      <a:pt x="653" y="254"/>
                    </a:lnTo>
                    <a:lnTo>
                      <a:pt x="664" y="272"/>
                    </a:lnTo>
                    <a:lnTo>
                      <a:pt x="653" y="280"/>
                    </a:lnTo>
                    <a:lnTo>
                      <a:pt x="646" y="298"/>
                    </a:lnTo>
                    <a:lnTo>
                      <a:pt x="635" y="309"/>
                    </a:lnTo>
                    <a:lnTo>
                      <a:pt x="628" y="327"/>
                    </a:lnTo>
                    <a:lnTo>
                      <a:pt x="617" y="335"/>
                    </a:lnTo>
                    <a:lnTo>
                      <a:pt x="610" y="342"/>
                    </a:lnTo>
                    <a:lnTo>
                      <a:pt x="603" y="360"/>
                    </a:lnTo>
                    <a:lnTo>
                      <a:pt x="592" y="371"/>
                    </a:lnTo>
                    <a:lnTo>
                      <a:pt x="592" y="389"/>
                    </a:lnTo>
                    <a:lnTo>
                      <a:pt x="585" y="396"/>
                    </a:lnTo>
                    <a:lnTo>
                      <a:pt x="585" y="414"/>
                    </a:lnTo>
                    <a:lnTo>
                      <a:pt x="585" y="432"/>
                    </a:lnTo>
                    <a:lnTo>
                      <a:pt x="574" y="439"/>
                    </a:lnTo>
                    <a:lnTo>
                      <a:pt x="574" y="457"/>
                    </a:lnTo>
                    <a:lnTo>
                      <a:pt x="567" y="475"/>
                    </a:lnTo>
                    <a:lnTo>
                      <a:pt x="567" y="48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3" name="Freeform 854"/>
              <p:cNvSpPr>
                <a:spLocks/>
              </p:cNvSpPr>
              <p:nvPr/>
            </p:nvSpPr>
            <p:spPr bwMode="auto">
              <a:xfrm>
                <a:off x="3302" y="1526"/>
                <a:ext cx="137" cy="108"/>
              </a:xfrm>
              <a:custGeom>
                <a:avLst/>
                <a:gdLst>
                  <a:gd name="T0" fmla="*/ 29 w 548"/>
                  <a:gd name="T1" fmla="*/ 26 h 432"/>
                  <a:gd name="T2" fmla="*/ 29 w 548"/>
                  <a:gd name="T3" fmla="*/ 27 h 432"/>
                  <a:gd name="T4" fmla="*/ 26 w 548"/>
                  <a:gd name="T5" fmla="*/ 27 h 432"/>
                  <a:gd name="T6" fmla="*/ 24 w 548"/>
                  <a:gd name="T7" fmla="*/ 27 h 432"/>
                  <a:gd name="T8" fmla="*/ 21 w 548"/>
                  <a:gd name="T9" fmla="*/ 27 h 432"/>
                  <a:gd name="T10" fmla="*/ 18 w 548"/>
                  <a:gd name="T11" fmla="*/ 27 h 432"/>
                  <a:gd name="T12" fmla="*/ 15 w 548"/>
                  <a:gd name="T13" fmla="*/ 26 h 432"/>
                  <a:gd name="T14" fmla="*/ 12 w 548"/>
                  <a:gd name="T15" fmla="*/ 26 h 432"/>
                  <a:gd name="T16" fmla="*/ 9 w 548"/>
                  <a:gd name="T17" fmla="*/ 24 h 432"/>
                  <a:gd name="T18" fmla="*/ 6 w 548"/>
                  <a:gd name="T19" fmla="*/ 24 h 432"/>
                  <a:gd name="T20" fmla="*/ 5 w 548"/>
                  <a:gd name="T21" fmla="*/ 22 h 432"/>
                  <a:gd name="T22" fmla="*/ 3 w 548"/>
                  <a:gd name="T23" fmla="*/ 21 h 432"/>
                  <a:gd name="T24" fmla="*/ 1 w 548"/>
                  <a:gd name="T25" fmla="*/ 19 h 432"/>
                  <a:gd name="T26" fmla="*/ 0 w 548"/>
                  <a:gd name="T27" fmla="*/ 18 h 432"/>
                  <a:gd name="T28" fmla="*/ 0 w 548"/>
                  <a:gd name="T29" fmla="*/ 16 h 432"/>
                  <a:gd name="T30" fmla="*/ 0 w 548"/>
                  <a:gd name="T31" fmla="*/ 13 h 432"/>
                  <a:gd name="T32" fmla="*/ 0 w 548"/>
                  <a:gd name="T33" fmla="*/ 11 h 432"/>
                  <a:gd name="T34" fmla="*/ 0 w 548"/>
                  <a:gd name="T35" fmla="*/ 8 h 432"/>
                  <a:gd name="T36" fmla="*/ 3 w 548"/>
                  <a:gd name="T37" fmla="*/ 6 h 432"/>
                  <a:gd name="T38" fmla="*/ 6 w 548"/>
                  <a:gd name="T39" fmla="*/ 4 h 432"/>
                  <a:gd name="T40" fmla="*/ 9 w 548"/>
                  <a:gd name="T41" fmla="*/ 2 h 432"/>
                  <a:gd name="T42" fmla="*/ 11 w 548"/>
                  <a:gd name="T43" fmla="*/ 0 h 432"/>
                  <a:gd name="T44" fmla="*/ 14 w 548"/>
                  <a:gd name="T45" fmla="*/ 1 h 432"/>
                  <a:gd name="T46" fmla="*/ 17 w 548"/>
                  <a:gd name="T47" fmla="*/ 2 h 432"/>
                  <a:gd name="T48" fmla="*/ 20 w 548"/>
                  <a:gd name="T49" fmla="*/ 2 h 432"/>
                  <a:gd name="T50" fmla="*/ 22 w 548"/>
                  <a:gd name="T51" fmla="*/ 3 h 432"/>
                  <a:gd name="T52" fmla="*/ 24 w 548"/>
                  <a:gd name="T53" fmla="*/ 5 h 432"/>
                  <a:gd name="T54" fmla="*/ 27 w 548"/>
                  <a:gd name="T55" fmla="*/ 6 h 432"/>
                  <a:gd name="T56" fmla="*/ 29 w 548"/>
                  <a:gd name="T57" fmla="*/ 7 h 432"/>
                  <a:gd name="T58" fmla="*/ 31 w 548"/>
                  <a:gd name="T59" fmla="*/ 9 h 432"/>
                  <a:gd name="T60" fmla="*/ 32 w 548"/>
                  <a:gd name="T61" fmla="*/ 10 h 432"/>
                  <a:gd name="T62" fmla="*/ 33 w 548"/>
                  <a:gd name="T63" fmla="*/ 11 h 432"/>
                  <a:gd name="T64" fmla="*/ 33 w 548"/>
                  <a:gd name="T65" fmla="*/ 13 h 432"/>
                  <a:gd name="T66" fmla="*/ 34 w 548"/>
                  <a:gd name="T67" fmla="*/ 14 h 432"/>
                  <a:gd name="T68" fmla="*/ 33 w 548"/>
                  <a:gd name="T69" fmla="*/ 16 h 432"/>
                  <a:gd name="T70" fmla="*/ 33 w 548"/>
                  <a:gd name="T71" fmla="*/ 17 h 432"/>
                  <a:gd name="T72" fmla="*/ 32 w 548"/>
                  <a:gd name="T73" fmla="*/ 18 h 432"/>
                  <a:gd name="T74" fmla="*/ 31 w 548"/>
                  <a:gd name="T75" fmla="*/ 19 h 432"/>
                  <a:gd name="T76" fmla="*/ 31 w 548"/>
                  <a:gd name="T77" fmla="*/ 21 h 432"/>
                  <a:gd name="T78" fmla="*/ 30 w 548"/>
                  <a:gd name="T79" fmla="*/ 23 h 432"/>
                  <a:gd name="T80" fmla="*/ 29 w 548"/>
                  <a:gd name="T81" fmla="*/ 24 h 432"/>
                  <a:gd name="T82" fmla="*/ 29 w 548"/>
                  <a:gd name="T83" fmla="*/ 26 h 4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48" h="432">
                    <a:moveTo>
                      <a:pt x="469" y="406"/>
                    </a:moveTo>
                    <a:lnTo>
                      <a:pt x="462" y="414"/>
                    </a:lnTo>
                    <a:lnTo>
                      <a:pt x="462" y="424"/>
                    </a:lnTo>
                    <a:lnTo>
                      <a:pt x="462" y="432"/>
                    </a:lnTo>
                    <a:lnTo>
                      <a:pt x="436" y="432"/>
                    </a:lnTo>
                    <a:lnTo>
                      <a:pt x="418" y="432"/>
                    </a:lnTo>
                    <a:lnTo>
                      <a:pt x="389" y="432"/>
                    </a:lnTo>
                    <a:lnTo>
                      <a:pt x="375" y="432"/>
                    </a:lnTo>
                    <a:lnTo>
                      <a:pt x="345" y="432"/>
                    </a:lnTo>
                    <a:lnTo>
                      <a:pt x="327" y="432"/>
                    </a:lnTo>
                    <a:lnTo>
                      <a:pt x="302" y="432"/>
                    </a:lnTo>
                    <a:lnTo>
                      <a:pt x="284" y="432"/>
                    </a:lnTo>
                    <a:lnTo>
                      <a:pt x="258" y="424"/>
                    </a:lnTo>
                    <a:lnTo>
                      <a:pt x="233" y="414"/>
                    </a:lnTo>
                    <a:lnTo>
                      <a:pt x="215" y="414"/>
                    </a:lnTo>
                    <a:lnTo>
                      <a:pt x="185" y="406"/>
                    </a:lnTo>
                    <a:lnTo>
                      <a:pt x="160" y="399"/>
                    </a:lnTo>
                    <a:lnTo>
                      <a:pt x="142" y="388"/>
                    </a:lnTo>
                    <a:lnTo>
                      <a:pt x="117" y="388"/>
                    </a:lnTo>
                    <a:lnTo>
                      <a:pt x="99" y="381"/>
                    </a:lnTo>
                    <a:lnTo>
                      <a:pt x="81" y="370"/>
                    </a:lnTo>
                    <a:lnTo>
                      <a:pt x="73" y="352"/>
                    </a:lnTo>
                    <a:lnTo>
                      <a:pt x="55" y="345"/>
                    </a:lnTo>
                    <a:lnTo>
                      <a:pt x="48" y="338"/>
                    </a:lnTo>
                    <a:lnTo>
                      <a:pt x="37" y="320"/>
                    </a:lnTo>
                    <a:lnTo>
                      <a:pt x="19" y="309"/>
                    </a:lnTo>
                    <a:lnTo>
                      <a:pt x="12" y="302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0" y="124"/>
                    </a:lnTo>
                    <a:lnTo>
                      <a:pt x="19" y="106"/>
                    </a:lnTo>
                    <a:lnTo>
                      <a:pt x="48" y="88"/>
                    </a:lnTo>
                    <a:lnTo>
                      <a:pt x="63" y="80"/>
                    </a:lnTo>
                    <a:lnTo>
                      <a:pt x="91" y="62"/>
                    </a:lnTo>
                    <a:lnTo>
                      <a:pt x="109" y="43"/>
                    </a:lnTo>
                    <a:lnTo>
                      <a:pt x="135" y="37"/>
                    </a:lnTo>
                    <a:lnTo>
                      <a:pt x="153" y="19"/>
                    </a:lnTo>
                    <a:lnTo>
                      <a:pt x="178" y="0"/>
                    </a:lnTo>
                    <a:lnTo>
                      <a:pt x="197" y="12"/>
                    </a:lnTo>
                    <a:lnTo>
                      <a:pt x="221" y="12"/>
                    </a:lnTo>
                    <a:lnTo>
                      <a:pt x="240" y="19"/>
                    </a:lnTo>
                    <a:lnTo>
                      <a:pt x="266" y="25"/>
                    </a:lnTo>
                    <a:lnTo>
                      <a:pt x="294" y="25"/>
                    </a:lnTo>
                    <a:lnTo>
                      <a:pt x="312" y="37"/>
                    </a:lnTo>
                    <a:lnTo>
                      <a:pt x="338" y="37"/>
                    </a:lnTo>
                    <a:lnTo>
                      <a:pt x="356" y="43"/>
                    </a:lnTo>
                    <a:lnTo>
                      <a:pt x="375" y="55"/>
                    </a:lnTo>
                    <a:lnTo>
                      <a:pt x="389" y="73"/>
                    </a:lnTo>
                    <a:lnTo>
                      <a:pt x="407" y="80"/>
                    </a:lnTo>
                    <a:lnTo>
                      <a:pt x="426" y="88"/>
                    </a:lnTo>
                    <a:lnTo>
                      <a:pt x="444" y="98"/>
                    </a:lnTo>
                    <a:lnTo>
                      <a:pt x="462" y="106"/>
                    </a:lnTo>
                    <a:lnTo>
                      <a:pt x="480" y="124"/>
                    </a:lnTo>
                    <a:lnTo>
                      <a:pt x="498" y="134"/>
                    </a:lnTo>
                    <a:lnTo>
                      <a:pt x="505" y="142"/>
                    </a:lnTo>
                    <a:lnTo>
                      <a:pt x="505" y="160"/>
                    </a:lnTo>
                    <a:lnTo>
                      <a:pt x="512" y="167"/>
                    </a:lnTo>
                    <a:lnTo>
                      <a:pt x="523" y="178"/>
                    </a:lnTo>
                    <a:lnTo>
                      <a:pt x="530" y="197"/>
                    </a:lnTo>
                    <a:lnTo>
                      <a:pt x="530" y="203"/>
                    </a:lnTo>
                    <a:lnTo>
                      <a:pt x="541" y="211"/>
                    </a:lnTo>
                    <a:lnTo>
                      <a:pt x="548" y="229"/>
                    </a:lnTo>
                    <a:lnTo>
                      <a:pt x="541" y="240"/>
                    </a:lnTo>
                    <a:lnTo>
                      <a:pt x="530" y="248"/>
                    </a:lnTo>
                    <a:lnTo>
                      <a:pt x="523" y="258"/>
                    </a:lnTo>
                    <a:lnTo>
                      <a:pt x="523" y="266"/>
                    </a:lnTo>
                    <a:lnTo>
                      <a:pt x="512" y="284"/>
                    </a:lnTo>
                    <a:lnTo>
                      <a:pt x="505" y="291"/>
                    </a:lnTo>
                    <a:lnTo>
                      <a:pt x="498" y="302"/>
                    </a:lnTo>
                    <a:lnTo>
                      <a:pt x="487" y="309"/>
                    </a:lnTo>
                    <a:lnTo>
                      <a:pt x="487" y="327"/>
                    </a:lnTo>
                    <a:lnTo>
                      <a:pt x="487" y="338"/>
                    </a:lnTo>
                    <a:lnTo>
                      <a:pt x="480" y="345"/>
                    </a:lnTo>
                    <a:lnTo>
                      <a:pt x="480" y="363"/>
                    </a:lnTo>
                    <a:lnTo>
                      <a:pt x="480" y="370"/>
                    </a:lnTo>
                    <a:lnTo>
                      <a:pt x="469" y="381"/>
                    </a:lnTo>
                    <a:lnTo>
                      <a:pt x="469" y="399"/>
                    </a:lnTo>
                    <a:lnTo>
                      <a:pt x="469" y="40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4" name="Freeform 855"/>
              <p:cNvSpPr>
                <a:spLocks/>
              </p:cNvSpPr>
              <p:nvPr/>
            </p:nvSpPr>
            <p:spPr bwMode="auto">
              <a:xfrm>
                <a:off x="3327" y="1544"/>
                <a:ext cx="110" cy="85"/>
              </a:xfrm>
              <a:custGeom>
                <a:avLst/>
                <a:gdLst>
                  <a:gd name="T0" fmla="*/ 23 w 442"/>
                  <a:gd name="T1" fmla="*/ 21 h 341"/>
                  <a:gd name="T2" fmla="*/ 22 w 442"/>
                  <a:gd name="T3" fmla="*/ 21 h 341"/>
                  <a:gd name="T4" fmla="*/ 20 w 442"/>
                  <a:gd name="T5" fmla="*/ 21 h 341"/>
                  <a:gd name="T6" fmla="*/ 17 w 442"/>
                  <a:gd name="T7" fmla="*/ 21 h 341"/>
                  <a:gd name="T8" fmla="*/ 15 w 442"/>
                  <a:gd name="T9" fmla="*/ 21 h 341"/>
                  <a:gd name="T10" fmla="*/ 13 w 442"/>
                  <a:gd name="T11" fmla="*/ 21 h 341"/>
                  <a:gd name="T12" fmla="*/ 10 w 442"/>
                  <a:gd name="T13" fmla="*/ 20 h 341"/>
                  <a:gd name="T14" fmla="*/ 8 w 442"/>
                  <a:gd name="T15" fmla="*/ 20 h 341"/>
                  <a:gd name="T16" fmla="*/ 6 w 442"/>
                  <a:gd name="T17" fmla="*/ 19 h 341"/>
                  <a:gd name="T18" fmla="*/ 4 w 442"/>
                  <a:gd name="T19" fmla="*/ 18 h 341"/>
                  <a:gd name="T20" fmla="*/ 3 w 442"/>
                  <a:gd name="T21" fmla="*/ 17 h 341"/>
                  <a:gd name="T22" fmla="*/ 1 w 442"/>
                  <a:gd name="T23" fmla="*/ 16 h 341"/>
                  <a:gd name="T24" fmla="*/ 0 w 442"/>
                  <a:gd name="T25" fmla="*/ 15 h 341"/>
                  <a:gd name="T26" fmla="*/ 0 w 442"/>
                  <a:gd name="T27" fmla="*/ 13 h 341"/>
                  <a:gd name="T28" fmla="*/ 0 w 442"/>
                  <a:gd name="T29" fmla="*/ 11 h 341"/>
                  <a:gd name="T30" fmla="*/ 0 w 442"/>
                  <a:gd name="T31" fmla="*/ 9 h 341"/>
                  <a:gd name="T32" fmla="*/ 0 w 442"/>
                  <a:gd name="T33" fmla="*/ 7 h 341"/>
                  <a:gd name="T34" fmla="*/ 1 w 442"/>
                  <a:gd name="T35" fmla="*/ 5 h 341"/>
                  <a:gd name="T36" fmla="*/ 3 w 442"/>
                  <a:gd name="T37" fmla="*/ 4 h 341"/>
                  <a:gd name="T38" fmla="*/ 5 w 442"/>
                  <a:gd name="T39" fmla="*/ 2 h 341"/>
                  <a:gd name="T40" fmla="*/ 7 w 442"/>
                  <a:gd name="T41" fmla="*/ 1 h 341"/>
                  <a:gd name="T42" fmla="*/ 10 w 442"/>
                  <a:gd name="T43" fmla="*/ 0 h 341"/>
                  <a:gd name="T44" fmla="*/ 12 w 442"/>
                  <a:gd name="T45" fmla="*/ 1 h 341"/>
                  <a:gd name="T46" fmla="*/ 14 w 442"/>
                  <a:gd name="T47" fmla="*/ 1 h 341"/>
                  <a:gd name="T48" fmla="*/ 17 w 442"/>
                  <a:gd name="T49" fmla="*/ 2 h 341"/>
                  <a:gd name="T50" fmla="*/ 19 w 442"/>
                  <a:gd name="T51" fmla="*/ 3 h 341"/>
                  <a:gd name="T52" fmla="*/ 20 w 442"/>
                  <a:gd name="T53" fmla="*/ 4 h 341"/>
                  <a:gd name="T54" fmla="*/ 22 w 442"/>
                  <a:gd name="T55" fmla="*/ 5 h 341"/>
                  <a:gd name="T56" fmla="*/ 24 w 442"/>
                  <a:gd name="T57" fmla="*/ 6 h 341"/>
                  <a:gd name="T58" fmla="*/ 25 w 442"/>
                  <a:gd name="T59" fmla="*/ 7 h 341"/>
                  <a:gd name="T60" fmla="*/ 26 w 442"/>
                  <a:gd name="T61" fmla="*/ 8 h 341"/>
                  <a:gd name="T62" fmla="*/ 26 w 442"/>
                  <a:gd name="T63" fmla="*/ 9 h 341"/>
                  <a:gd name="T64" fmla="*/ 27 w 442"/>
                  <a:gd name="T65" fmla="*/ 11 h 341"/>
                  <a:gd name="T66" fmla="*/ 27 w 442"/>
                  <a:gd name="T67" fmla="*/ 12 h 341"/>
                  <a:gd name="T68" fmla="*/ 26 w 442"/>
                  <a:gd name="T69" fmla="*/ 13 h 341"/>
                  <a:gd name="T70" fmla="*/ 25 w 442"/>
                  <a:gd name="T71" fmla="*/ 14 h 341"/>
                  <a:gd name="T72" fmla="*/ 24 w 442"/>
                  <a:gd name="T73" fmla="*/ 15 h 341"/>
                  <a:gd name="T74" fmla="*/ 24 w 442"/>
                  <a:gd name="T75" fmla="*/ 16 h 341"/>
                  <a:gd name="T76" fmla="*/ 24 w 442"/>
                  <a:gd name="T77" fmla="*/ 17 h 341"/>
                  <a:gd name="T78" fmla="*/ 24 w 442"/>
                  <a:gd name="T79" fmla="*/ 19 h 341"/>
                  <a:gd name="T80" fmla="*/ 23 w 442"/>
                  <a:gd name="T81" fmla="*/ 20 h 3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42" h="341">
                    <a:moveTo>
                      <a:pt x="370" y="326"/>
                    </a:moveTo>
                    <a:lnTo>
                      <a:pt x="370" y="333"/>
                    </a:lnTo>
                    <a:lnTo>
                      <a:pt x="370" y="341"/>
                    </a:lnTo>
                    <a:lnTo>
                      <a:pt x="351" y="341"/>
                    </a:lnTo>
                    <a:lnTo>
                      <a:pt x="337" y="341"/>
                    </a:lnTo>
                    <a:lnTo>
                      <a:pt x="319" y="341"/>
                    </a:lnTo>
                    <a:lnTo>
                      <a:pt x="300" y="341"/>
                    </a:lnTo>
                    <a:lnTo>
                      <a:pt x="282" y="341"/>
                    </a:lnTo>
                    <a:lnTo>
                      <a:pt x="264" y="341"/>
                    </a:lnTo>
                    <a:lnTo>
                      <a:pt x="239" y="341"/>
                    </a:lnTo>
                    <a:lnTo>
                      <a:pt x="221" y="341"/>
                    </a:lnTo>
                    <a:lnTo>
                      <a:pt x="203" y="333"/>
                    </a:lnTo>
                    <a:lnTo>
                      <a:pt x="185" y="333"/>
                    </a:lnTo>
                    <a:lnTo>
                      <a:pt x="167" y="326"/>
                    </a:lnTo>
                    <a:lnTo>
                      <a:pt x="152" y="326"/>
                    </a:lnTo>
                    <a:lnTo>
                      <a:pt x="134" y="315"/>
                    </a:lnTo>
                    <a:lnTo>
                      <a:pt x="116" y="315"/>
                    </a:lnTo>
                    <a:lnTo>
                      <a:pt x="98" y="308"/>
                    </a:lnTo>
                    <a:lnTo>
                      <a:pt x="79" y="297"/>
                    </a:lnTo>
                    <a:lnTo>
                      <a:pt x="73" y="290"/>
                    </a:lnTo>
                    <a:lnTo>
                      <a:pt x="61" y="279"/>
                    </a:lnTo>
                    <a:lnTo>
                      <a:pt x="43" y="272"/>
                    </a:lnTo>
                    <a:lnTo>
                      <a:pt x="36" y="265"/>
                    </a:lnTo>
                    <a:lnTo>
                      <a:pt x="25" y="254"/>
                    </a:lnTo>
                    <a:lnTo>
                      <a:pt x="18" y="247"/>
                    </a:lnTo>
                    <a:lnTo>
                      <a:pt x="10" y="236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93"/>
                    </a:lnTo>
                    <a:lnTo>
                      <a:pt x="0" y="175"/>
                    </a:lnTo>
                    <a:lnTo>
                      <a:pt x="0" y="167"/>
                    </a:lnTo>
                    <a:lnTo>
                      <a:pt x="0" y="148"/>
                    </a:lnTo>
                    <a:lnTo>
                      <a:pt x="0" y="130"/>
                    </a:lnTo>
                    <a:lnTo>
                      <a:pt x="0" y="112"/>
                    </a:lnTo>
                    <a:lnTo>
                      <a:pt x="0" y="94"/>
                    </a:lnTo>
                    <a:lnTo>
                      <a:pt x="18" y="87"/>
                    </a:lnTo>
                    <a:lnTo>
                      <a:pt x="36" y="69"/>
                    </a:lnTo>
                    <a:lnTo>
                      <a:pt x="54" y="61"/>
                    </a:lnTo>
                    <a:lnTo>
                      <a:pt x="73" y="51"/>
                    </a:lnTo>
                    <a:lnTo>
                      <a:pt x="86" y="33"/>
                    </a:lnTo>
                    <a:lnTo>
                      <a:pt x="104" y="25"/>
                    </a:lnTo>
                    <a:lnTo>
                      <a:pt x="122" y="15"/>
                    </a:lnTo>
                    <a:lnTo>
                      <a:pt x="141" y="0"/>
                    </a:lnTo>
                    <a:lnTo>
                      <a:pt x="159" y="7"/>
                    </a:lnTo>
                    <a:lnTo>
                      <a:pt x="177" y="7"/>
                    </a:lnTo>
                    <a:lnTo>
                      <a:pt x="195" y="15"/>
                    </a:lnTo>
                    <a:lnTo>
                      <a:pt x="213" y="15"/>
                    </a:lnTo>
                    <a:lnTo>
                      <a:pt x="228" y="25"/>
                    </a:lnTo>
                    <a:lnTo>
                      <a:pt x="246" y="25"/>
                    </a:lnTo>
                    <a:lnTo>
                      <a:pt x="276" y="33"/>
                    </a:lnTo>
                    <a:lnTo>
                      <a:pt x="290" y="33"/>
                    </a:lnTo>
                    <a:lnTo>
                      <a:pt x="300" y="43"/>
                    </a:lnTo>
                    <a:lnTo>
                      <a:pt x="319" y="51"/>
                    </a:lnTo>
                    <a:lnTo>
                      <a:pt x="327" y="61"/>
                    </a:lnTo>
                    <a:lnTo>
                      <a:pt x="345" y="69"/>
                    </a:lnTo>
                    <a:lnTo>
                      <a:pt x="351" y="76"/>
                    </a:lnTo>
                    <a:lnTo>
                      <a:pt x="370" y="87"/>
                    </a:lnTo>
                    <a:lnTo>
                      <a:pt x="381" y="94"/>
                    </a:lnTo>
                    <a:lnTo>
                      <a:pt x="399" y="105"/>
                    </a:lnTo>
                    <a:lnTo>
                      <a:pt x="399" y="112"/>
                    </a:lnTo>
                    <a:lnTo>
                      <a:pt x="406" y="124"/>
                    </a:lnTo>
                    <a:lnTo>
                      <a:pt x="413" y="130"/>
                    </a:lnTo>
                    <a:lnTo>
                      <a:pt x="413" y="138"/>
                    </a:lnTo>
                    <a:lnTo>
                      <a:pt x="424" y="148"/>
                    </a:lnTo>
                    <a:lnTo>
                      <a:pt x="431" y="156"/>
                    </a:lnTo>
                    <a:lnTo>
                      <a:pt x="431" y="175"/>
                    </a:lnTo>
                    <a:lnTo>
                      <a:pt x="442" y="185"/>
                    </a:lnTo>
                    <a:lnTo>
                      <a:pt x="431" y="193"/>
                    </a:lnTo>
                    <a:lnTo>
                      <a:pt x="424" y="200"/>
                    </a:lnTo>
                    <a:lnTo>
                      <a:pt x="413" y="211"/>
                    </a:lnTo>
                    <a:lnTo>
                      <a:pt x="406" y="218"/>
                    </a:lnTo>
                    <a:lnTo>
                      <a:pt x="406" y="229"/>
                    </a:lnTo>
                    <a:lnTo>
                      <a:pt x="399" y="236"/>
                    </a:lnTo>
                    <a:lnTo>
                      <a:pt x="388" y="247"/>
                    </a:lnTo>
                    <a:lnTo>
                      <a:pt x="388" y="254"/>
                    </a:lnTo>
                    <a:lnTo>
                      <a:pt x="388" y="265"/>
                    </a:lnTo>
                    <a:lnTo>
                      <a:pt x="388" y="272"/>
                    </a:lnTo>
                    <a:lnTo>
                      <a:pt x="381" y="279"/>
                    </a:lnTo>
                    <a:lnTo>
                      <a:pt x="381" y="297"/>
                    </a:lnTo>
                    <a:lnTo>
                      <a:pt x="381" y="308"/>
                    </a:lnTo>
                    <a:lnTo>
                      <a:pt x="381" y="315"/>
                    </a:lnTo>
                    <a:lnTo>
                      <a:pt x="370" y="326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5" name="Freeform 856"/>
              <p:cNvSpPr>
                <a:spLocks/>
              </p:cNvSpPr>
              <p:nvPr/>
            </p:nvSpPr>
            <p:spPr bwMode="auto">
              <a:xfrm>
                <a:off x="3351" y="1561"/>
                <a:ext cx="83" cy="66"/>
              </a:xfrm>
              <a:custGeom>
                <a:avLst/>
                <a:gdLst>
                  <a:gd name="T0" fmla="*/ 18 w 333"/>
                  <a:gd name="T1" fmla="*/ 16 h 264"/>
                  <a:gd name="T2" fmla="*/ 18 w 333"/>
                  <a:gd name="T3" fmla="*/ 17 h 264"/>
                  <a:gd name="T4" fmla="*/ 10 w 333"/>
                  <a:gd name="T5" fmla="*/ 16 h 264"/>
                  <a:gd name="T6" fmla="*/ 4 w 333"/>
                  <a:gd name="T7" fmla="*/ 14 h 264"/>
                  <a:gd name="T8" fmla="*/ 0 w 333"/>
                  <a:gd name="T9" fmla="*/ 11 h 264"/>
                  <a:gd name="T10" fmla="*/ 0 w 333"/>
                  <a:gd name="T11" fmla="*/ 4 h 264"/>
                  <a:gd name="T12" fmla="*/ 6 w 333"/>
                  <a:gd name="T13" fmla="*/ 0 h 264"/>
                  <a:gd name="T14" fmla="*/ 14 w 333"/>
                  <a:gd name="T15" fmla="*/ 2 h 264"/>
                  <a:gd name="T16" fmla="*/ 19 w 333"/>
                  <a:gd name="T17" fmla="*/ 5 h 264"/>
                  <a:gd name="T18" fmla="*/ 21 w 333"/>
                  <a:gd name="T19" fmla="*/ 8 h 264"/>
                  <a:gd name="T20" fmla="*/ 19 w 333"/>
                  <a:gd name="T21" fmla="*/ 12 h 264"/>
                  <a:gd name="T22" fmla="*/ 18 w 333"/>
                  <a:gd name="T23" fmla="*/ 16 h 2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3" h="264">
                    <a:moveTo>
                      <a:pt x="283" y="246"/>
                    </a:moveTo>
                    <a:lnTo>
                      <a:pt x="283" y="264"/>
                    </a:lnTo>
                    <a:lnTo>
                      <a:pt x="166" y="257"/>
                    </a:lnTo>
                    <a:lnTo>
                      <a:pt x="61" y="228"/>
                    </a:lnTo>
                    <a:lnTo>
                      <a:pt x="0" y="178"/>
                    </a:lnTo>
                    <a:lnTo>
                      <a:pt x="0" y="69"/>
                    </a:lnTo>
                    <a:lnTo>
                      <a:pt x="105" y="0"/>
                    </a:lnTo>
                    <a:lnTo>
                      <a:pt x="221" y="25"/>
                    </a:lnTo>
                    <a:lnTo>
                      <a:pt x="301" y="79"/>
                    </a:lnTo>
                    <a:lnTo>
                      <a:pt x="333" y="131"/>
                    </a:lnTo>
                    <a:lnTo>
                      <a:pt x="301" y="185"/>
                    </a:lnTo>
                    <a:lnTo>
                      <a:pt x="283" y="24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6" name="Freeform 857"/>
              <p:cNvSpPr>
                <a:spLocks/>
              </p:cNvSpPr>
              <p:nvPr/>
            </p:nvSpPr>
            <p:spPr bwMode="auto">
              <a:xfrm>
                <a:off x="3417" y="1105"/>
                <a:ext cx="252" cy="342"/>
              </a:xfrm>
              <a:custGeom>
                <a:avLst/>
                <a:gdLst>
                  <a:gd name="T0" fmla="*/ 59 w 1004"/>
                  <a:gd name="T1" fmla="*/ 76 h 1368"/>
                  <a:gd name="T2" fmla="*/ 63 w 1004"/>
                  <a:gd name="T3" fmla="*/ 76 h 1368"/>
                  <a:gd name="T4" fmla="*/ 62 w 1004"/>
                  <a:gd name="T5" fmla="*/ 48 h 1368"/>
                  <a:gd name="T6" fmla="*/ 54 w 1004"/>
                  <a:gd name="T7" fmla="*/ 19 h 1368"/>
                  <a:gd name="T8" fmla="*/ 40 w 1004"/>
                  <a:gd name="T9" fmla="*/ 3 h 1368"/>
                  <a:gd name="T10" fmla="*/ 17 w 1004"/>
                  <a:gd name="T11" fmla="*/ 0 h 1368"/>
                  <a:gd name="T12" fmla="*/ 0 w 1004"/>
                  <a:gd name="T13" fmla="*/ 25 h 1368"/>
                  <a:gd name="T14" fmla="*/ 7 w 1004"/>
                  <a:gd name="T15" fmla="*/ 54 h 1368"/>
                  <a:gd name="T16" fmla="*/ 20 w 1004"/>
                  <a:gd name="T17" fmla="*/ 76 h 1368"/>
                  <a:gd name="T18" fmla="*/ 34 w 1004"/>
                  <a:gd name="T19" fmla="*/ 86 h 1368"/>
                  <a:gd name="T20" fmla="*/ 45 w 1004"/>
                  <a:gd name="T21" fmla="*/ 78 h 1368"/>
                  <a:gd name="T22" fmla="*/ 59 w 1004"/>
                  <a:gd name="T23" fmla="*/ 76 h 13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4" h="1368">
                    <a:moveTo>
                      <a:pt x="943" y="1215"/>
                    </a:moveTo>
                    <a:lnTo>
                      <a:pt x="1004" y="1208"/>
                    </a:lnTo>
                    <a:lnTo>
                      <a:pt x="986" y="765"/>
                    </a:lnTo>
                    <a:lnTo>
                      <a:pt x="856" y="298"/>
                    </a:lnTo>
                    <a:lnTo>
                      <a:pt x="642" y="44"/>
                    </a:lnTo>
                    <a:lnTo>
                      <a:pt x="272" y="0"/>
                    </a:lnTo>
                    <a:lnTo>
                      <a:pt x="0" y="395"/>
                    </a:lnTo>
                    <a:lnTo>
                      <a:pt x="104" y="856"/>
                    </a:lnTo>
                    <a:lnTo>
                      <a:pt x="315" y="1208"/>
                    </a:lnTo>
                    <a:lnTo>
                      <a:pt x="536" y="1368"/>
                    </a:lnTo>
                    <a:lnTo>
                      <a:pt x="721" y="1245"/>
                    </a:lnTo>
                    <a:lnTo>
                      <a:pt x="943" y="121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7" name="Freeform 858"/>
              <p:cNvSpPr>
                <a:spLocks/>
              </p:cNvSpPr>
              <p:nvPr/>
            </p:nvSpPr>
            <p:spPr bwMode="auto">
              <a:xfrm>
                <a:off x="3434" y="1131"/>
                <a:ext cx="230" cy="313"/>
              </a:xfrm>
              <a:custGeom>
                <a:avLst/>
                <a:gdLst>
                  <a:gd name="T0" fmla="*/ 54 w 918"/>
                  <a:gd name="T1" fmla="*/ 70 h 1252"/>
                  <a:gd name="T2" fmla="*/ 56 w 918"/>
                  <a:gd name="T3" fmla="*/ 70 h 1252"/>
                  <a:gd name="T4" fmla="*/ 56 w 918"/>
                  <a:gd name="T5" fmla="*/ 70 h 1252"/>
                  <a:gd name="T6" fmla="*/ 58 w 918"/>
                  <a:gd name="T7" fmla="*/ 69 h 1252"/>
                  <a:gd name="T8" fmla="*/ 58 w 918"/>
                  <a:gd name="T9" fmla="*/ 63 h 1252"/>
                  <a:gd name="T10" fmla="*/ 57 w 918"/>
                  <a:gd name="T11" fmla="*/ 57 h 1252"/>
                  <a:gd name="T12" fmla="*/ 57 w 918"/>
                  <a:gd name="T13" fmla="*/ 50 h 1252"/>
                  <a:gd name="T14" fmla="*/ 56 w 918"/>
                  <a:gd name="T15" fmla="*/ 44 h 1252"/>
                  <a:gd name="T16" fmla="*/ 55 w 918"/>
                  <a:gd name="T17" fmla="*/ 38 h 1252"/>
                  <a:gd name="T18" fmla="*/ 53 w 918"/>
                  <a:gd name="T19" fmla="*/ 31 h 1252"/>
                  <a:gd name="T20" fmla="*/ 51 w 918"/>
                  <a:gd name="T21" fmla="*/ 24 h 1252"/>
                  <a:gd name="T22" fmla="*/ 49 w 918"/>
                  <a:gd name="T23" fmla="*/ 18 h 1252"/>
                  <a:gd name="T24" fmla="*/ 47 w 918"/>
                  <a:gd name="T25" fmla="*/ 14 h 1252"/>
                  <a:gd name="T26" fmla="*/ 43 w 918"/>
                  <a:gd name="T27" fmla="*/ 10 h 1252"/>
                  <a:gd name="T28" fmla="*/ 40 w 918"/>
                  <a:gd name="T29" fmla="*/ 6 h 1252"/>
                  <a:gd name="T30" fmla="*/ 37 w 918"/>
                  <a:gd name="T31" fmla="*/ 2 h 1252"/>
                  <a:gd name="T32" fmla="*/ 32 w 918"/>
                  <a:gd name="T33" fmla="*/ 2 h 1252"/>
                  <a:gd name="T34" fmla="*/ 26 w 918"/>
                  <a:gd name="T35" fmla="*/ 1 h 1252"/>
                  <a:gd name="T36" fmla="*/ 21 w 918"/>
                  <a:gd name="T37" fmla="*/ 1 h 1252"/>
                  <a:gd name="T38" fmla="*/ 16 w 918"/>
                  <a:gd name="T39" fmla="*/ 0 h 1252"/>
                  <a:gd name="T40" fmla="*/ 12 w 918"/>
                  <a:gd name="T41" fmla="*/ 6 h 1252"/>
                  <a:gd name="T42" fmla="*/ 8 w 918"/>
                  <a:gd name="T43" fmla="*/ 12 h 1252"/>
                  <a:gd name="T44" fmla="*/ 4 w 918"/>
                  <a:gd name="T45" fmla="*/ 17 h 1252"/>
                  <a:gd name="T46" fmla="*/ 0 w 918"/>
                  <a:gd name="T47" fmla="*/ 23 h 1252"/>
                  <a:gd name="T48" fmla="*/ 2 w 918"/>
                  <a:gd name="T49" fmla="*/ 29 h 1252"/>
                  <a:gd name="T50" fmla="*/ 4 w 918"/>
                  <a:gd name="T51" fmla="*/ 36 h 1252"/>
                  <a:gd name="T52" fmla="*/ 5 w 918"/>
                  <a:gd name="T53" fmla="*/ 43 h 1252"/>
                  <a:gd name="T54" fmla="*/ 6 w 918"/>
                  <a:gd name="T55" fmla="*/ 49 h 1252"/>
                  <a:gd name="T56" fmla="*/ 9 w 918"/>
                  <a:gd name="T57" fmla="*/ 54 h 1252"/>
                  <a:gd name="T58" fmla="*/ 12 w 918"/>
                  <a:gd name="T59" fmla="*/ 59 h 1252"/>
                  <a:gd name="T60" fmla="*/ 15 w 918"/>
                  <a:gd name="T61" fmla="*/ 64 h 1252"/>
                  <a:gd name="T62" fmla="*/ 18 w 918"/>
                  <a:gd name="T63" fmla="*/ 69 h 1252"/>
                  <a:gd name="T64" fmla="*/ 21 w 918"/>
                  <a:gd name="T65" fmla="*/ 72 h 1252"/>
                  <a:gd name="T66" fmla="*/ 24 w 918"/>
                  <a:gd name="T67" fmla="*/ 74 h 1252"/>
                  <a:gd name="T68" fmla="*/ 28 w 918"/>
                  <a:gd name="T69" fmla="*/ 76 h 1252"/>
                  <a:gd name="T70" fmla="*/ 31 w 918"/>
                  <a:gd name="T71" fmla="*/ 78 h 1252"/>
                  <a:gd name="T72" fmla="*/ 33 w 918"/>
                  <a:gd name="T73" fmla="*/ 77 h 1252"/>
                  <a:gd name="T74" fmla="*/ 36 w 918"/>
                  <a:gd name="T75" fmla="*/ 75 h 1252"/>
                  <a:gd name="T76" fmla="*/ 39 w 918"/>
                  <a:gd name="T77" fmla="*/ 73 h 1252"/>
                  <a:gd name="T78" fmla="*/ 42 w 918"/>
                  <a:gd name="T79" fmla="*/ 71 h 1252"/>
                  <a:gd name="T80" fmla="*/ 45 w 918"/>
                  <a:gd name="T81" fmla="*/ 71 h 1252"/>
                  <a:gd name="T82" fmla="*/ 48 w 918"/>
                  <a:gd name="T83" fmla="*/ 71 h 1252"/>
                  <a:gd name="T84" fmla="*/ 51 w 918"/>
                  <a:gd name="T85" fmla="*/ 70 h 1252"/>
                  <a:gd name="T86" fmla="*/ 54 w 918"/>
                  <a:gd name="T87" fmla="*/ 70 h 125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18" h="1252">
                    <a:moveTo>
                      <a:pt x="857" y="1110"/>
                    </a:moveTo>
                    <a:lnTo>
                      <a:pt x="867" y="1110"/>
                    </a:lnTo>
                    <a:lnTo>
                      <a:pt x="875" y="1110"/>
                    </a:lnTo>
                    <a:lnTo>
                      <a:pt x="885" y="1110"/>
                    </a:lnTo>
                    <a:lnTo>
                      <a:pt x="893" y="1110"/>
                    </a:lnTo>
                    <a:lnTo>
                      <a:pt x="900" y="1110"/>
                    </a:lnTo>
                    <a:lnTo>
                      <a:pt x="911" y="1103"/>
                    </a:lnTo>
                    <a:lnTo>
                      <a:pt x="918" y="1103"/>
                    </a:lnTo>
                    <a:lnTo>
                      <a:pt x="918" y="1059"/>
                    </a:lnTo>
                    <a:lnTo>
                      <a:pt x="918" y="1005"/>
                    </a:lnTo>
                    <a:lnTo>
                      <a:pt x="918" y="950"/>
                    </a:lnTo>
                    <a:lnTo>
                      <a:pt x="911" y="907"/>
                    </a:lnTo>
                    <a:lnTo>
                      <a:pt x="911" y="856"/>
                    </a:lnTo>
                    <a:lnTo>
                      <a:pt x="911" y="802"/>
                    </a:lnTo>
                    <a:lnTo>
                      <a:pt x="911" y="751"/>
                    </a:lnTo>
                    <a:lnTo>
                      <a:pt x="900" y="704"/>
                    </a:lnTo>
                    <a:lnTo>
                      <a:pt x="893" y="653"/>
                    </a:lnTo>
                    <a:lnTo>
                      <a:pt x="875" y="599"/>
                    </a:lnTo>
                    <a:lnTo>
                      <a:pt x="857" y="548"/>
                    </a:lnTo>
                    <a:lnTo>
                      <a:pt x="849" y="493"/>
                    </a:lnTo>
                    <a:lnTo>
                      <a:pt x="831" y="439"/>
                    </a:lnTo>
                    <a:lnTo>
                      <a:pt x="813" y="388"/>
                    </a:lnTo>
                    <a:lnTo>
                      <a:pt x="806" y="334"/>
                    </a:lnTo>
                    <a:lnTo>
                      <a:pt x="788" y="284"/>
                    </a:lnTo>
                    <a:lnTo>
                      <a:pt x="758" y="247"/>
                    </a:lnTo>
                    <a:lnTo>
                      <a:pt x="744" y="221"/>
                    </a:lnTo>
                    <a:lnTo>
                      <a:pt x="715" y="185"/>
                    </a:lnTo>
                    <a:lnTo>
                      <a:pt x="689" y="160"/>
                    </a:lnTo>
                    <a:lnTo>
                      <a:pt x="664" y="131"/>
                    </a:lnTo>
                    <a:lnTo>
                      <a:pt x="635" y="98"/>
                    </a:lnTo>
                    <a:lnTo>
                      <a:pt x="621" y="69"/>
                    </a:lnTo>
                    <a:lnTo>
                      <a:pt x="592" y="37"/>
                    </a:lnTo>
                    <a:lnTo>
                      <a:pt x="549" y="37"/>
                    </a:lnTo>
                    <a:lnTo>
                      <a:pt x="504" y="25"/>
                    </a:lnTo>
                    <a:lnTo>
                      <a:pt x="461" y="25"/>
                    </a:lnTo>
                    <a:lnTo>
                      <a:pt x="417" y="18"/>
                    </a:lnTo>
                    <a:lnTo>
                      <a:pt x="371" y="18"/>
                    </a:lnTo>
                    <a:lnTo>
                      <a:pt x="338" y="7"/>
                    </a:lnTo>
                    <a:lnTo>
                      <a:pt x="295" y="7"/>
                    </a:lnTo>
                    <a:lnTo>
                      <a:pt x="247" y="0"/>
                    </a:lnTo>
                    <a:lnTo>
                      <a:pt x="214" y="43"/>
                    </a:lnTo>
                    <a:lnTo>
                      <a:pt x="186" y="88"/>
                    </a:lnTo>
                    <a:lnTo>
                      <a:pt x="153" y="131"/>
                    </a:lnTo>
                    <a:lnTo>
                      <a:pt x="123" y="185"/>
                    </a:lnTo>
                    <a:lnTo>
                      <a:pt x="91" y="229"/>
                    </a:lnTo>
                    <a:lnTo>
                      <a:pt x="62" y="272"/>
                    </a:lnTo>
                    <a:lnTo>
                      <a:pt x="29" y="315"/>
                    </a:lnTo>
                    <a:lnTo>
                      <a:pt x="0" y="363"/>
                    </a:lnTo>
                    <a:lnTo>
                      <a:pt x="11" y="414"/>
                    </a:lnTo>
                    <a:lnTo>
                      <a:pt x="29" y="468"/>
                    </a:lnTo>
                    <a:lnTo>
                      <a:pt x="36" y="519"/>
                    </a:lnTo>
                    <a:lnTo>
                      <a:pt x="54" y="574"/>
                    </a:lnTo>
                    <a:lnTo>
                      <a:pt x="62" y="624"/>
                    </a:lnTo>
                    <a:lnTo>
                      <a:pt x="72" y="678"/>
                    </a:lnTo>
                    <a:lnTo>
                      <a:pt x="91" y="733"/>
                    </a:lnTo>
                    <a:lnTo>
                      <a:pt x="98" y="784"/>
                    </a:lnTo>
                    <a:lnTo>
                      <a:pt x="123" y="820"/>
                    </a:lnTo>
                    <a:lnTo>
                      <a:pt x="142" y="864"/>
                    </a:lnTo>
                    <a:lnTo>
                      <a:pt x="171" y="900"/>
                    </a:lnTo>
                    <a:lnTo>
                      <a:pt x="196" y="944"/>
                    </a:lnTo>
                    <a:lnTo>
                      <a:pt x="214" y="987"/>
                    </a:lnTo>
                    <a:lnTo>
                      <a:pt x="240" y="1023"/>
                    </a:lnTo>
                    <a:lnTo>
                      <a:pt x="265" y="1067"/>
                    </a:lnTo>
                    <a:lnTo>
                      <a:pt x="283" y="1103"/>
                    </a:lnTo>
                    <a:lnTo>
                      <a:pt x="308" y="1121"/>
                    </a:lnTo>
                    <a:lnTo>
                      <a:pt x="338" y="1146"/>
                    </a:lnTo>
                    <a:lnTo>
                      <a:pt x="363" y="1165"/>
                    </a:lnTo>
                    <a:lnTo>
                      <a:pt x="389" y="1183"/>
                    </a:lnTo>
                    <a:lnTo>
                      <a:pt x="417" y="1201"/>
                    </a:lnTo>
                    <a:lnTo>
                      <a:pt x="443" y="1216"/>
                    </a:lnTo>
                    <a:lnTo>
                      <a:pt x="468" y="1234"/>
                    </a:lnTo>
                    <a:lnTo>
                      <a:pt x="498" y="1252"/>
                    </a:lnTo>
                    <a:lnTo>
                      <a:pt x="512" y="1234"/>
                    </a:lnTo>
                    <a:lnTo>
                      <a:pt x="530" y="1227"/>
                    </a:lnTo>
                    <a:lnTo>
                      <a:pt x="559" y="1209"/>
                    </a:lnTo>
                    <a:lnTo>
                      <a:pt x="574" y="1201"/>
                    </a:lnTo>
                    <a:lnTo>
                      <a:pt x="603" y="1183"/>
                    </a:lnTo>
                    <a:lnTo>
                      <a:pt x="621" y="1165"/>
                    </a:lnTo>
                    <a:lnTo>
                      <a:pt x="646" y="1154"/>
                    </a:lnTo>
                    <a:lnTo>
                      <a:pt x="664" y="1140"/>
                    </a:lnTo>
                    <a:lnTo>
                      <a:pt x="689" y="1140"/>
                    </a:lnTo>
                    <a:lnTo>
                      <a:pt x="715" y="1140"/>
                    </a:lnTo>
                    <a:lnTo>
                      <a:pt x="733" y="1128"/>
                    </a:lnTo>
                    <a:lnTo>
                      <a:pt x="758" y="1128"/>
                    </a:lnTo>
                    <a:lnTo>
                      <a:pt x="788" y="1121"/>
                    </a:lnTo>
                    <a:lnTo>
                      <a:pt x="813" y="1121"/>
                    </a:lnTo>
                    <a:lnTo>
                      <a:pt x="839" y="1110"/>
                    </a:lnTo>
                    <a:lnTo>
                      <a:pt x="857" y="111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8" name="Freeform 859"/>
              <p:cNvSpPr>
                <a:spLocks/>
              </p:cNvSpPr>
              <p:nvPr/>
            </p:nvSpPr>
            <p:spPr bwMode="auto">
              <a:xfrm>
                <a:off x="3453" y="1157"/>
                <a:ext cx="209" cy="285"/>
              </a:xfrm>
              <a:custGeom>
                <a:avLst/>
                <a:gdLst>
                  <a:gd name="T0" fmla="*/ 49 w 839"/>
                  <a:gd name="T1" fmla="*/ 64 h 1139"/>
                  <a:gd name="T2" fmla="*/ 50 w 839"/>
                  <a:gd name="T3" fmla="*/ 63 h 1139"/>
                  <a:gd name="T4" fmla="*/ 51 w 839"/>
                  <a:gd name="T5" fmla="*/ 63 h 1139"/>
                  <a:gd name="T6" fmla="*/ 52 w 839"/>
                  <a:gd name="T7" fmla="*/ 63 h 1139"/>
                  <a:gd name="T8" fmla="*/ 51 w 839"/>
                  <a:gd name="T9" fmla="*/ 57 h 1139"/>
                  <a:gd name="T10" fmla="*/ 51 w 839"/>
                  <a:gd name="T11" fmla="*/ 51 h 1139"/>
                  <a:gd name="T12" fmla="*/ 51 w 839"/>
                  <a:gd name="T13" fmla="*/ 46 h 1139"/>
                  <a:gd name="T14" fmla="*/ 51 w 839"/>
                  <a:gd name="T15" fmla="*/ 40 h 1139"/>
                  <a:gd name="T16" fmla="*/ 49 w 839"/>
                  <a:gd name="T17" fmla="*/ 34 h 1139"/>
                  <a:gd name="T18" fmla="*/ 48 w 839"/>
                  <a:gd name="T19" fmla="*/ 28 h 1139"/>
                  <a:gd name="T20" fmla="*/ 46 w 839"/>
                  <a:gd name="T21" fmla="*/ 22 h 1139"/>
                  <a:gd name="T22" fmla="*/ 44 w 839"/>
                  <a:gd name="T23" fmla="*/ 16 h 1139"/>
                  <a:gd name="T24" fmla="*/ 42 w 839"/>
                  <a:gd name="T25" fmla="*/ 13 h 1139"/>
                  <a:gd name="T26" fmla="*/ 39 w 839"/>
                  <a:gd name="T27" fmla="*/ 9 h 1139"/>
                  <a:gd name="T28" fmla="*/ 36 w 839"/>
                  <a:gd name="T29" fmla="*/ 6 h 1139"/>
                  <a:gd name="T30" fmla="*/ 33 w 839"/>
                  <a:gd name="T31" fmla="*/ 2 h 1139"/>
                  <a:gd name="T32" fmla="*/ 28 w 839"/>
                  <a:gd name="T33" fmla="*/ 2 h 1139"/>
                  <a:gd name="T34" fmla="*/ 23 w 839"/>
                  <a:gd name="T35" fmla="*/ 1 h 1139"/>
                  <a:gd name="T36" fmla="*/ 18 w 839"/>
                  <a:gd name="T37" fmla="*/ 1 h 1139"/>
                  <a:gd name="T38" fmla="*/ 14 w 839"/>
                  <a:gd name="T39" fmla="*/ 0 h 1139"/>
                  <a:gd name="T40" fmla="*/ 10 w 839"/>
                  <a:gd name="T41" fmla="*/ 5 h 1139"/>
                  <a:gd name="T42" fmla="*/ 6 w 839"/>
                  <a:gd name="T43" fmla="*/ 11 h 1139"/>
                  <a:gd name="T44" fmla="*/ 3 w 839"/>
                  <a:gd name="T45" fmla="*/ 16 h 1139"/>
                  <a:gd name="T46" fmla="*/ 0 w 839"/>
                  <a:gd name="T47" fmla="*/ 21 h 1139"/>
                  <a:gd name="T48" fmla="*/ 1 w 839"/>
                  <a:gd name="T49" fmla="*/ 27 h 1139"/>
                  <a:gd name="T50" fmla="*/ 3 w 839"/>
                  <a:gd name="T51" fmla="*/ 33 h 1139"/>
                  <a:gd name="T52" fmla="*/ 4 w 839"/>
                  <a:gd name="T53" fmla="*/ 39 h 1139"/>
                  <a:gd name="T54" fmla="*/ 5 w 839"/>
                  <a:gd name="T55" fmla="*/ 45 h 1139"/>
                  <a:gd name="T56" fmla="*/ 8 w 839"/>
                  <a:gd name="T57" fmla="*/ 49 h 1139"/>
                  <a:gd name="T58" fmla="*/ 11 w 839"/>
                  <a:gd name="T59" fmla="*/ 54 h 1139"/>
                  <a:gd name="T60" fmla="*/ 13 w 839"/>
                  <a:gd name="T61" fmla="*/ 59 h 1139"/>
                  <a:gd name="T62" fmla="*/ 16 w 839"/>
                  <a:gd name="T63" fmla="*/ 63 h 1139"/>
                  <a:gd name="T64" fmla="*/ 19 w 839"/>
                  <a:gd name="T65" fmla="*/ 65 h 1139"/>
                  <a:gd name="T66" fmla="*/ 22 w 839"/>
                  <a:gd name="T67" fmla="*/ 67 h 1139"/>
                  <a:gd name="T68" fmla="*/ 25 w 839"/>
                  <a:gd name="T69" fmla="*/ 69 h 1139"/>
                  <a:gd name="T70" fmla="*/ 27 w 839"/>
                  <a:gd name="T71" fmla="*/ 71 h 1139"/>
                  <a:gd name="T72" fmla="*/ 30 w 839"/>
                  <a:gd name="T73" fmla="*/ 70 h 1139"/>
                  <a:gd name="T74" fmla="*/ 32 w 839"/>
                  <a:gd name="T75" fmla="*/ 68 h 1139"/>
                  <a:gd name="T76" fmla="*/ 35 w 839"/>
                  <a:gd name="T77" fmla="*/ 66 h 1139"/>
                  <a:gd name="T78" fmla="*/ 37 w 839"/>
                  <a:gd name="T79" fmla="*/ 65 h 1139"/>
                  <a:gd name="T80" fmla="*/ 40 w 839"/>
                  <a:gd name="T81" fmla="*/ 65 h 1139"/>
                  <a:gd name="T82" fmla="*/ 43 w 839"/>
                  <a:gd name="T83" fmla="*/ 64 h 1139"/>
                  <a:gd name="T84" fmla="*/ 46 w 839"/>
                  <a:gd name="T85" fmla="*/ 64 h 1139"/>
                  <a:gd name="T86" fmla="*/ 48 w 839"/>
                  <a:gd name="T87" fmla="*/ 64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39" h="1139">
                    <a:moveTo>
                      <a:pt x="777" y="1015"/>
                    </a:moveTo>
                    <a:lnTo>
                      <a:pt x="785" y="1015"/>
                    </a:lnTo>
                    <a:lnTo>
                      <a:pt x="795" y="1004"/>
                    </a:lnTo>
                    <a:lnTo>
                      <a:pt x="803" y="1004"/>
                    </a:lnTo>
                    <a:lnTo>
                      <a:pt x="813" y="1004"/>
                    </a:lnTo>
                    <a:lnTo>
                      <a:pt x="821" y="1004"/>
                    </a:lnTo>
                    <a:lnTo>
                      <a:pt x="828" y="1004"/>
                    </a:lnTo>
                    <a:lnTo>
                      <a:pt x="839" y="1004"/>
                    </a:lnTo>
                    <a:lnTo>
                      <a:pt x="839" y="961"/>
                    </a:lnTo>
                    <a:lnTo>
                      <a:pt x="828" y="917"/>
                    </a:lnTo>
                    <a:lnTo>
                      <a:pt x="828" y="862"/>
                    </a:lnTo>
                    <a:lnTo>
                      <a:pt x="828" y="819"/>
                    </a:lnTo>
                    <a:lnTo>
                      <a:pt x="828" y="776"/>
                    </a:lnTo>
                    <a:lnTo>
                      <a:pt x="821" y="732"/>
                    </a:lnTo>
                    <a:lnTo>
                      <a:pt x="821" y="689"/>
                    </a:lnTo>
                    <a:lnTo>
                      <a:pt x="821" y="645"/>
                    </a:lnTo>
                    <a:lnTo>
                      <a:pt x="803" y="590"/>
                    </a:lnTo>
                    <a:lnTo>
                      <a:pt x="795" y="547"/>
                    </a:lnTo>
                    <a:lnTo>
                      <a:pt x="777" y="493"/>
                    </a:lnTo>
                    <a:lnTo>
                      <a:pt x="767" y="450"/>
                    </a:lnTo>
                    <a:lnTo>
                      <a:pt x="752" y="395"/>
                    </a:lnTo>
                    <a:lnTo>
                      <a:pt x="741" y="351"/>
                    </a:lnTo>
                    <a:lnTo>
                      <a:pt x="723" y="300"/>
                    </a:lnTo>
                    <a:lnTo>
                      <a:pt x="716" y="257"/>
                    </a:lnTo>
                    <a:lnTo>
                      <a:pt x="686" y="228"/>
                    </a:lnTo>
                    <a:lnTo>
                      <a:pt x="672" y="203"/>
                    </a:lnTo>
                    <a:lnTo>
                      <a:pt x="643" y="166"/>
                    </a:lnTo>
                    <a:lnTo>
                      <a:pt x="625" y="141"/>
                    </a:lnTo>
                    <a:lnTo>
                      <a:pt x="599" y="115"/>
                    </a:lnTo>
                    <a:lnTo>
                      <a:pt x="581" y="87"/>
                    </a:lnTo>
                    <a:lnTo>
                      <a:pt x="556" y="61"/>
                    </a:lnTo>
                    <a:lnTo>
                      <a:pt x="538" y="36"/>
                    </a:lnTo>
                    <a:lnTo>
                      <a:pt x="495" y="36"/>
                    </a:lnTo>
                    <a:lnTo>
                      <a:pt x="458" y="25"/>
                    </a:lnTo>
                    <a:lnTo>
                      <a:pt x="414" y="25"/>
                    </a:lnTo>
                    <a:lnTo>
                      <a:pt x="378" y="18"/>
                    </a:lnTo>
                    <a:lnTo>
                      <a:pt x="335" y="18"/>
                    </a:lnTo>
                    <a:lnTo>
                      <a:pt x="299" y="6"/>
                    </a:lnTo>
                    <a:lnTo>
                      <a:pt x="254" y="6"/>
                    </a:lnTo>
                    <a:lnTo>
                      <a:pt x="223" y="0"/>
                    </a:lnTo>
                    <a:lnTo>
                      <a:pt x="193" y="43"/>
                    </a:lnTo>
                    <a:lnTo>
                      <a:pt x="168" y="79"/>
                    </a:lnTo>
                    <a:lnTo>
                      <a:pt x="142" y="123"/>
                    </a:lnTo>
                    <a:lnTo>
                      <a:pt x="106" y="166"/>
                    </a:lnTo>
                    <a:lnTo>
                      <a:pt x="81" y="203"/>
                    </a:lnTo>
                    <a:lnTo>
                      <a:pt x="51" y="246"/>
                    </a:lnTo>
                    <a:lnTo>
                      <a:pt x="26" y="290"/>
                    </a:lnTo>
                    <a:lnTo>
                      <a:pt x="0" y="326"/>
                    </a:lnTo>
                    <a:lnTo>
                      <a:pt x="8" y="381"/>
                    </a:lnTo>
                    <a:lnTo>
                      <a:pt x="19" y="424"/>
                    </a:lnTo>
                    <a:lnTo>
                      <a:pt x="37" y="475"/>
                    </a:lnTo>
                    <a:lnTo>
                      <a:pt x="45" y="518"/>
                    </a:lnTo>
                    <a:lnTo>
                      <a:pt x="51" y="565"/>
                    </a:lnTo>
                    <a:lnTo>
                      <a:pt x="63" y="616"/>
                    </a:lnTo>
                    <a:lnTo>
                      <a:pt x="81" y="660"/>
                    </a:lnTo>
                    <a:lnTo>
                      <a:pt x="88" y="714"/>
                    </a:lnTo>
                    <a:lnTo>
                      <a:pt x="106" y="750"/>
                    </a:lnTo>
                    <a:lnTo>
                      <a:pt x="132" y="783"/>
                    </a:lnTo>
                    <a:lnTo>
                      <a:pt x="150" y="819"/>
                    </a:lnTo>
                    <a:lnTo>
                      <a:pt x="175" y="856"/>
                    </a:lnTo>
                    <a:lnTo>
                      <a:pt x="193" y="899"/>
                    </a:lnTo>
                    <a:lnTo>
                      <a:pt x="211" y="935"/>
                    </a:lnTo>
                    <a:lnTo>
                      <a:pt x="236" y="968"/>
                    </a:lnTo>
                    <a:lnTo>
                      <a:pt x="254" y="1004"/>
                    </a:lnTo>
                    <a:lnTo>
                      <a:pt x="284" y="1022"/>
                    </a:lnTo>
                    <a:lnTo>
                      <a:pt x="309" y="1040"/>
                    </a:lnTo>
                    <a:lnTo>
                      <a:pt x="327" y="1059"/>
                    </a:lnTo>
                    <a:lnTo>
                      <a:pt x="353" y="1077"/>
                    </a:lnTo>
                    <a:lnTo>
                      <a:pt x="371" y="1085"/>
                    </a:lnTo>
                    <a:lnTo>
                      <a:pt x="396" y="1103"/>
                    </a:lnTo>
                    <a:lnTo>
                      <a:pt x="426" y="1121"/>
                    </a:lnTo>
                    <a:lnTo>
                      <a:pt x="440" y="1139"/>
                    </a:lnTo>
                    <a:lnTo>
                      <a:pt x="458" y="1128"/>
                    </a:lnTo>
                    <a:lnTo>
                      <a:pt x="487" y="1110"/>
                    </a:lnTo>
                    <a:lnTo>
                      <a:pt x="502" y="1103"/>
                    </a:lnTo>
                    <a:lnTo>
                      <a:pt x="520" y="1085"/>
                    </a:lnTo>
                    <a:lnTo>
                      <a:pt x="538" y="1077"/>
                    </a:lnTo>
                    <a:lnTo>
                      <a:pt x="563" y="1059"/>
                    </a:lnTo>
                    <a:lnTo>
                      <a:pt x="581" y="1048"/>
                    </a:lnTo>
                    <a:lnTo>
                      <a:pt x="599" y="1040"/>
                    </a:lnTo>
                    <a:lnTo>
                      <a:pt x="625" y="1034"/>
                    </a:lnTo>
                    <a:lnTo>
                      <a:pt x="643" y="1034"/>
                    </a:lnTo>
                    <a:lnTo>
                      <a:pt x="672" y="1034"/>
                    </a:lnTo>
                    <a:lnTo>
                      <a:pt x="686" y="1022"/>
                    </a:lnTo>
                    <a:lnTo>
                      <a:pt x="716" y="1022"/>
                    </a:lnTo>
                    <a:lnTo>
                      <a:pt x="734" y="1015"/>
                    </a:lnTo>
                    <a:lnTo>
                      <a:pt x="759" y="1015"/>
                    </a:lnTo>
                    <a:lnTo>
                      <a:pt x="777" y="1015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9" name="Freeform 860"/>
              <p:cNvSpPr>
                <a:spLocks/>
              </p:cNvSpPr>
              <p:nvPr/>
            </p:nvSpPr>
            <p:spPr bwMode="auto">
              <a:xfrm>
                <a:off x="3470" y="1184"/>
                <a:ext cx="188" cy="255"/>
              </a:xfrm>
              <a:custGeom>
                <a:avLst/>
                <a:gdLst>
                  <a:gd name="T0" fmla="*/ 44 w 751"/>
                  <a:gd name="T1" fmla="*/ 57 h 1023"/>
                  <a:gd name="T2" fmla="*/ 45 w 751"/>
                  <a:gd name="T3" fmla="*/ 57 h 1023"/>
                  <a:gd name="T4" fmla="*/ 47 w 751"/>
                  <a:gd name="T5" fmla="*/ 57 h 1023"/>
                  <a:gd name="T6" fmla="*/ 47 w 751"/>
                  <a:gd name="T7" fmla="*/ 54 h 1023"/>
                  <a:gd name="T8" fmla="*/ 47 w 751"/>
                  <a:gd name="T9" fmla="*/ 49 h 1023"/>
                  <a:gd name="T10" fmla="*/ 47 w 751"/>
                  <a:gd name="T11" fmla="*/ 43 h 1023"/>
                  <a:gd name="T12" fmla="*/ 47 w 751"/>
                  <a:gd name="T13" fmla="*/ 38 h 1023"/>
                  <a:gd name="T14" fmla="*/ 45 w 751"/>
                  <a:gd name="T15" fmla="*/ 33 h 1023"/>
                  <a:gd name="T16" fmla="*/ 44 w 751"/>
                  <a:gd name="T17" fmla="*/ 28 h 1023"/>
                  <a:gd name="T18" fmla="*/ 42 w 751"/>
                  <a:gd name="T19" fmla="*/ 22 h 1023"/>
                  <a:gd name="T20" fmla="*/ 41 w 751"/>
                  <a:gd name="T21" fmla="*/ 17 h 1023"/>
                  <a:gd name="T22" fmla="*/ 39 w 751"/>
                  <a:gd name="T23" fmla="*/ 13 h 1023"/>
                  <a:gd name="T24" fmla="*/ 37 w 751"/>
                  <a:gd name="T25" fmla="*/ 10 h 1023"/>
                  <a:gd name="T26" fmla="*/ 34 w 751"/>
                  <a:gd name="T27" fmla="*/ 6 h 1023"/>
                  <a:gd name="T28" fmla="*/ 32 w 751"/>
                  <a:gd name="T29" fmla="*/ 3 h 1023"/>
                  <a:gd name="T30" fmla="*/ 28 w 751"/>
                  <a:gd name="T31" fmla="*/ 1 h 1023"/>
                  <a:gd name="T32" fmla="*/ 23 w 751"/>
                  <a:gd name="T33" fmla="*/ 1 h 1023"/>
                  <a:gd name="T34" fmla="*/ 19 w 751"/>
                  <a:gd name="T35" fmla="*/ 0 h 1023"/>
                  <a:gd name="T36" fmla="*/ 14 w 751"/>
                  <a:gd name="T37" fmla="*/ 0 h 1023"/>
                  <a:gd name="T38" fmla="*/ 11 w 751"/>
                  <a:gd name="T39" fmla="*/ 2 h 1023"/>
                  <a:gd name="T40" fmla="*/ 8 w 751"/>
                  <a:gd name="T41" fmla="*/ 7 h 1023"/>
                  <a:gd name="T42" fmla="*/ 5 w 751"/>
                  <a:gd name="T43" fmla="*/ 11 h 1023"/>
                  <a:gd name="T44" fmla="*/ 1 w 751"/>
                  <a:gd name="T45" fmla="*/ 16 h 1023"/>
                  <a:gd name="T46" fmla="*/ 1 w 751"/>
                  <a:gd name="T47" fmla="*/ 21 h 1023"/>
                  <a:gd name="T48" fmla="*/ 2 w 751"/>
                  <a:gd name="T49" fmla="*/ 26 h 1023"/>
                  <a:gd name="T50" fmla="*/ 3 w 751"/>
                  <a:gd name="T51" fmla="*/ 32 h 1023"/>
                  <a:gd name="T52" fmla="*/ 4 w 751"/>
                  <a:gd name="T53" fmla="*/ 37 h 1023"/>
                  <a:gd name="T54" fmla="*/ 6 w 751"/>
                  <a:gd name="T55" fmla="*/ 42 h 1023"/>
                  <a:gd name="T56" fmla="*/ 9 w 751"/>
                  <a:gd name="T57" fmla="*/ 46 h 1023"/>
                  <a:gd name="T58" fmla="*/ 11 w 751"/>
                  <a:gd name="T59" fmla="*/ 50 h 1023"/>
                  <a:gd name="T60" fmla="*/ 14 w 751"/>
                  <a:gd name="T61" fmla="*/ 54 h 1023"/>
                  <a:gd name="T62" fmla="*/ 16 w 751"/>
                  <a:gd name="T63" fmla="*/ 57 h 1023"/>
                  <a:gd name="T64" fmla="*/ 18 w 751"/>
                  <a:gd name="T65" fmla="*/ 59 h 1023"/>
                  <a:gd name="T66" fmla="*/ 21 w 751"/>
                  <a:gd name="T67" fmla="*/ 61 h 1023"/>
                  <a:gd name="T68" fmla="*/ 24 w 751"/>
                  <a:gd name="T69" fmla="*/ 63 h 1023"/>
                  <a:gd name="T70" fmla="*/ 26 w 751"/>
                  <a:gd name="T71" fmla="*/ 63 h 1023"/>
                  <a:gd name="T72" fmla="*/ 28 w 751"/>
                  <a:gd name="T73" fmla="*/ 62 h 1023"/>
                  <a:gd name="T74" fmla="*/ 31 w 751"/>
                  <a:gd name="T75" fmla="*/ 60 h 1023"/>
                  <a:gd name="T76" fmla="*/ 33 w 751"/>
                  <a:gd name="T77" fmla="*/ 59 h 1023"/>
                  <a:gd name="T78" fmla="*/ 35 w 751"/>
                  <a:gd name="T79" fmla="*/ 58 h 1023"/>
                  <a:gd name="T80" fmla="*/ 38 w 751"/>
                  <a:gd name="T81" fmla="*/ 58 h 1023"/>
                  <a:gd name="T82" fmla="*/ 40 w 751"/>
                  <a:gd name="T83" fmla="*/ 57 h 1023"/>
                  <a:gd name="T84" fmla="*/ 43 w 751"/>
                  <a:gd name="T85" fmla="*/ 57 h 10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1" h="1023">
                    <a:moveTo>
                      <a:pt x="697" y="910"/>
                    </a:moveTo>
                    <a:lnTo>
                      <a:pt x="707" y="910"/>
                    </a:lnTo>
                    <a:lnTo>
                      <a:pt x="715" y="910"/>
                    </a:lnTo>
                    <a:lnTo>
                      <a:pt x="725" y="910"/>
                    </a:lnTo>
                    <a:lnTo>
                      <a:pt x="733" y="910"/>
                    </a:lnTo>
                    <a:lnTo>
                      <a:pt x="743" y="910"/>
                    </a:lnTo>
                    <a:lnTo>
                      <a:pt x="751" y="910"/>
                    </a:lnTo>
                    <a:lnTo>
                      <a:pt x="751" y="863"/>
                    </a:lnTo>
                    <a:lnTo>
                      <a:pt x="751" y="820"/>
                    </a:lnTo>
                    <a:lnTo>
                      <a:pt x="743" y="787"/>
                    </a:lnTo>
                    <a:lnTo>
                      <a:pt x="743" y="739"/>
                    </a:lnTo>
                    <a:lnTo>
                      <a:pt x="743" y="696"/>
                    </a:lnTo>
                    <a:lnTo>
                      <a:pt x="743" y="663"/>
                    </a:lnTo>
                    <a:lnTo>
                      <a:pt x="743" y="617"/>
                    </a:lnTo>
                    <a:lnTo>
                      <a:pt x="733" y="573"/>
                    </a:lnTo>
                    <a:lnTo>
                      <a:pt x="725" y="530"/>
                    </a:lnTo>
                    <a:lnTo>
                      <a:pt x="715" y="485"/>
                    </a:lnTo>
                    <a:lnTo>
                      <a:pt x="697" y="449"/>
                    </a:lnTo>
                    <a:lnTo>
                      <a:pt x="689" y="406"/>
                    </a:lnTo>
                    <a:lnTo>
                      <a:pt x="671" y="363"/>
                    </a:lnTo>
                    <a:lnTo>
                      <a:pt x="664" y="319"/>
                    </a:lnTo>
                    <a:lnTo>
                      <a:pt x="653" y="276"/>
                    </a:lnTo>
                    <a:lnTo>
                      <a:pt x="634" y="228"/>
                    </a:lnTo>
                    <a:lnTo>
                      <a:pt x="616" y="203"/>
                    </a:lnTo>
                    <a:lnTo>
                      <a:pt x="602" y="177"/>
                    </a:lnTo>
                    <a:lnTo>
                      <a:pt x="583" y="159"/>
                    </a:lnTo>
                    <a:lnTo>
                      <a:pt x="555" y="134"/>
                    </a:lnTo>
                    <a:lnTo>
                      <a:pt x="540" y="104"/>
                    </a:lnTo>
                    <a:lnTo>
                      <a:pt x="522" y="79"/>
                    </a:lnTo>
                    <a:lnTo>
                      <a:pt x="504" y="55"/>
                    </a:lnTo>
                    <a:lnTo>
                      <a:pt x="479" y="36"/>
                    </a:lnTo>
                    <a:lnTo>
                      <a:pt x="443" y="25"/>
                    </a:lnTo>
                    <a:lnTo>
                      <a:pt x="407" y="25"/>
                    </a:lnTo>
                    <a:lnTo>
                      <a:pt x="370" y="18"/>
                    </a:lnTo>
                    <a:lnTo>
                      <a:pt x="337" y="18"/>
                    </a:lnTo>
                    <a:lnTo>
                      <a:pt x="301" y="10"/>
                    </a:lnTo>
                    <a:lnTo>
                      <a:pt x="265" y="10"/>
                    </a:lnTo>
                    <a:lnTo>
                      <a:pt x="229" y="10"/>
                    </a:lnTo>
                    <a:lnTo>
                      <a:pt x="196" y="0"/>
                    </a:lnTo>
                    <a:lnTo>
                      <a:pt x="166" y="36"/>
                    </a:lnTo>
                    <a:lnTo>
                      <a:pt x="153" y="73"/>
                    </a:lnTo>
                    <a:lnTo>
                      <a:pt x="123" y="116"/>
                    </a:lnTo>
                    <a:lnTo>
                      <a:pt x="98" y="152"/>
                    </a:lnTo>
                    <a:lnTo>
                      <a:pt x="72" y="185"/>
                    </a:lnTo>
                    <a:lnTo>
                      <a:pt x="44" y="221"/>
                    </a:lnTo>
                    <a:lnTo>
                      <a:pt x="18" y="257"/>
                    </a:lnTo>
                    <a:lnTo>
                      <a:pt x="0" y="301"/>
                    </a:lnTo>
                    <a:lnTo>
                      <a:pt x="11" y="345"/>
                    </a:lnTo>
                    <a:lnTo>
                      <a:pt x="18" y="381"/>
                    </a:lnTo>
                    <a:lnTo>
                      <a:pt x="29" y="424"/>
                    </a:lnTo>
                    <a:lnTo>
                      <a:pt x="36" y="467"/>
                    </a:lnTo>
                    <a:lnTo>
                      <a:pt x="44" y="511"/>
                    </a:lnTo>
                    <a:lnTo>
                      <a:pt x="54" y="555"/>
                    </a:lnTo>
                    <a:lnTo>
                      <a:pt x="62" y="602"/>
                    </a:lnTo>
                    <a:lnTo>
                      <a:pt x="80" y="645"/>
                    </a:lnTo>
                    <a:lnTo>
                      <a:pt x="98" y="671"/>
                    </a:lnTo>
                    <a:lnTo>
                      <a:pt x="116" y="708"/>
                    </a:lnTo>
                    <a:lnTo>
                      <a:pt x="134" y="739"/>
                    </a:lnTo>
                    <a:lnTo>
                      <a:pt x="153" y="776"/>
                    </a:lnTo>
                    <a:lnTo>
                      <a:pt x="178" y="802"/>
                    </a:lnTo>
                    <a:lnTo>
                      <a:pt x="196" y="838"/>
                    </a:lnTo>
                    <a:lnTo>
                      <a:pt x="214" y="874"/>
                    </a:lnTo>
                    <a:lnTo>
                      <a:pt x="229" y="910"/>
                    </a:lnTo>
                    <a:lnTo>
                      <a:pt x="247" y="917"/>
                    </a:lnTo>
                    <a:lnTo>
                      <a:pt x="275" y="935"/>
                    </a:lnTo>
                    <a:lnTo>
                      <a:pt x="293" y="954"/>
                    </a:lnTo>
                    <a:lnTo>
                      <a:pt x="319" y="962"/>
                    </a:lnTo>
                    <a:lnTo>
                      <a:pt x="337" y="980"/>
                    </a:lnTo>
                    <a:lnTo>
                      <a:pt x="356" y="998"/>
                    </a:lnTo>
                    <a:lnTo>
                      <a:pt x="381" y="1005"/>
                    </a:lnTo>
                    <a:lnTo>
                      <a:pt x="399" y="1023"/>
                    </a:lnTo>
                    <a:lnTo>
                      <a:pt x="417" y="1016"/>
                    </a:lnTo>
                    <a:lnTo>
                      <a:pt x="432" y="1005"/>
                    </a:lnTo>
                    <a:lnTo>
                      <a:pt x="450" y="990"/>
                    </a:lnTo>
                    <a:lnTo>
                      <a:pt x="468" y="980"/>
                    </a:lnTo>
                    <a:lnTo>
                      <a:pt x="486" y="972"/>
                    </a:lnTo>
                    <a:lnTo>
                      <a:pt x="504" y="954"/>
                    </a:lnTo>
                    <a:lnTo>
                      <a:pt x="522" y="943"/>
                    </a:lnTo>
                    <a:lnTo>
                      <a:pt x="540" y="935"/>
                    </a:lnTo>
                    <a:lnTo>
                      <a:pt x="555" y="935"/>
                    </a:lnTo>
                    <a:lnTo>
                      <a:pt x="583" y="929"/>
                    </a:lnTo>
                    <a:lnTo>
                      <a:pt x="602" y="929"/>
                    </a:lnTo>
                    <a:lnTo>
                      <a:pt x="616" y="929"/>
                    </a:lnTo>
                    <a:lnTo>
                      <a:pt x="634" y="917"/>
                    </a:lnTo>
                    <a:lnTo>
                      <a:pt x="664" y="917"/>
                    </a:lnTo>
                    <a:lnTo>
                      <a:pt x="682" y="917"/>
                    </a:lnTo>
                    <a:lnTo>
                      <a:pt x="697" y="91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0" name="Freeform 861"/>
              <p:cNvSpPr>
                <a:spLocks/>
              </p:cNvSpPr>
              <p:nvPr/>
            </p:nvSpPr>
            <p:spPr bwMode="auto">
              <a:xfrm>
                <a:off x="3485" y="1210"/>
                <a:ext cx="168" cy="228"/>
              </a:xfrm>
              <a:custGeom>
                <a:avLst/>
                <a:gdLst>
                  <a:gd name="T0" fmla="*/ 40 w 671"/>
                  <a:gd name="T1" fmla="*/ 51 h 912"/>
                  <a:gd name="T2" fmla="*/ 41 w 671"/>
                  <a:gd name="T3" fmla="*/ 51 h 912"/>
                  <a:gd name="T4" fmla="*/ 42 w 671"/>
                  <a:gd name="T5" fmla="*/ 51 h 912"/>
                  <a:gd name="T6" fmla="*/ 42 w 671"/>
                  <a:gd name="T7" fmla="*/ 48 h 912"/>
                  <a:gd name="T8" fmla="*/ 42 w 671"/>
                  <a:gd name="T9" fmla="*/ 44 h 912"/>
                  <a:gd name="T10" fmla="*/ 42 w 671"/>
                  <a:gd name="T11" fmla="*/ 39 h 912"/>
                  <a:gd name="T12" fmla="*/ 42 w 671"/>
                  <a:gd name="T13" fmla="*/ 34 h 912"/>
                  <a:gd name="T14" fmla="*/ 41 w 671"/>
                  <a:gd name="T15" fmla="*/ 30 h 912"/>
                  <a:gd name="T16" fmla="*/ 39 w 671"/>
                  <a:gd name="T17" fmla="*/ 25 h 912"/>
                  <a:gd name="T18" fmla="*/ 38 w 671"/>
                  <a:gd name="T19" fmla="*/ 20 h 912"/>
                  <a:gd name="T20" fmla="*/ 37 w 671"/>
                  <a:gd name="T21" fmla="*/ 15 h 912"/>
                  <a:gd name="T22" fmla="*/ 35 w 671"/>
                  <a:gd name="T23" fmla="*/ 12 h 912"/>
                  <a:gd name="T24" fmla="*/ 33 w 671"/>
                  <a:gd name="T25" fmla="*/ 9 h 912"/>
                  <a:gd name="T26" fmla="*/ 30 w 671"/>
                  <a:gd name="T27" fmla="*/ 6 h 912"/>
                  <a:gd name="T28" fmla="*/ 28 w 671"/>
                  <a:gd name="T29" fmla="*/ 4 h 912"/>
                  <a:gd name="T30" fmla="*/ 25 w 671"/>
                  <a:gd name="T31" fmla="*/ 2 h 912"/>
                  <a:gd name="T32" fmla="*/ 21 w 671"/>
                  <a:gd name="T33" fmla="*/ 1 h 912"/>
                  <a:gd name="T34" fmla="*/ 17 w 671"/>
                  <a:gd name="T35" fmla="*/ 1 h 912"/>
                  <a:gd name="T36" fmla="*/ 13 w 671"/>
                  <a:gd name="T37" fmla="*/ 1 h 912"/>
                  <a:gd name="T38" fmla="*/ 10 w 671"/>
                  <a:gd name="T39" fmla="*/ 2 h 912"/>
                  <a:gd name="T40" fmla="*/ 7 w 671"/>
                  <a:gd name="T41" fmla="*/ 6 h 912"/>
                  <a:gd name="T42" fmla="*/ 5 w 671"/>
                  <a:gd name="T43" fmla="*/ 11 h 912"/>
                  <a:gd name="T44" fmla="*/ 2 w 671"/>
                  <a:gd name="T45" fmla="*/ 15 h 912"/>
                  <a:gd name="T46" fmla="*/ 1 w 671"/>
                  <a:gd name="T47" fmla="*/ 19 h 912"/>
                  <a:gd name="T48" fmla="*/ 2 w 671"/>
                  <a:gd name="T49" fmla="*/ 24 h 912"/>
                  <a:gd name="T50" fmla="*/ 3 w 671"/>
                  <a:gd name="T51" fmla="*/ 29 h 912"/>
                  <a:gd name="T52" fmla="*/ 4 w 671"/>
                  <a:gd name="T53" fmla="*/ 33 h 912"/>
                  <a:gd name="T54" fmla="*/ 6 w 671"/>
                  <a:gd name="T55" fmla="*/ 38 h 912"/>
                  <a:gd name="T56" fmla="*/ 8 w 671"/>
                  <a:gd name="T57" fmla="*/ 42 h 912"/>
                  <a:gd name="T58" fmla="*/ 10 w 671"/>
                  <a:gd name="T59" fmla="*/ 45 h 912"/>
                  <a:gd name="T60" fmla="*/ 12 w 671"/>
                  <a:gd name="T61" fmla="*/ 49 h 912"/>
                  <a:gd name="T62" fmla="*/ 15 w 671"/>
                  <a:gd name="T63" fmla="*/ 52 h 912"/>
                  <a:gd name="T64" fmla="*/ 17 w 671"/>
                  <a:gd name="T65" fmla="*/ 53 h 912"/>
                  <a:gd name="T66" fmla="*/ 19 w 671"/>
                  <a:gd name="T67" fmla="*/ 55 h 912"/>
                  <a:gd name="T68" fmla="*/ 22 w 671"/>
                  <a:gd name="T69" fmla="*/ 56 h 912"/>
                  <a:gd name="T70" fmla="*/ 23 w 671"/>
                  <a:gd name="T71" fmla="*/ 56 h 912"/>
                  <a:gd name="T72" fmla="*/ 26 w 671"/>
                  <a:gd name="T73" fmla="*/ 56 h 912"/>
                  <a:gd name="T74" fmla="*/ 28 w 671"/>
                  <a:gd name="T75" fmla="*/ 54 h 912"/>
                  <a:gd name="T76" fmla="*/ 29 w 671"/>
                  <a:gd name="T77" fmla="*/ 53 h 912"/>
                  <a:gd name="T78" fmla="*/ 32 w 671"/>
                  <a:gd name="T79" fmla="*/ 52 h 912"/>
                  <a:gd name="T80" fmla="*/ 34 w 671"/>
                  <a:gd name="T81" fmla="*/ 52 h 912"/>
                  <a:gd name="T82" fmla="*/ 36 w 671"/>
                  <a:gd name="T83" fmla="*/ 52 h 912"/>
                  <a:gd name="T84" fmla="*/ 38 w 671"/>
                  <a:gd name="T85" fmla="*/ 51 h 9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71" h="912">
                    <a:moveTo>
                      <a:pt x="627" y="813"/>
                    </a:moveTo>
                    <a:lnTo>
                      <a:pt x="635" y="813"/>
                    </a:lnTo>
                    <a:lnTo>
                      <a:pt x="645" y="813"/>
                    </a:lnTo>
                    <a:lnTo>
                      <a:pt x="653" y="813"/>
                    </a:lnTo>
                    <a:lnTo>
                      <a:pt x="653" y="806"/>
                    </a:lnTo>
                    <a:lnTo>
                      <a:pt x="663" y="806"/>
                    </a:lnTo>
                    <a:lnTo>
                      <a:pt x="671" y="806"/>
                    </a:lnTo>
                    <a:lnTo>
                      <a:pt x="671" y="770"/>
                    </a:lnTo>
                    <a:lnTo>
                      <a:pt x="671" y="734"/>
                    </a:lnTo>
                    <a:lnTo>
                      <a:pt x="671" y="698"/>
                    </a:lnTo>
                    <a:lnTo>
                      <a:pt x="671" y="665"/>
                    </a:lnTo>
                    <a:lnTo>
                      <a:pt x="663" y="629"/>
                    </a:lnTo>
                    <a:lnTo>
                      <a:pt x="663" y="585"/>
                    </a:lnTo>
                    <a:lnTo>
                      <a:pt x="663" y="549"/>
                    </a:lnTo>
                    <a:lnTo>
                      <a:pt x="663" y="513"/>
                    </a:lnTo>
                    <a:lnTo>
                      <a:pt x="653" y="480"/>
                    </a:lnTo>
                    <a:lnTo>
                      <a:pt x="635" y="436"/>
                    </a:lnTo>
                    <a:lnTo>
                      <a:pt x="627" y="399"/>
                    </a:lnTo>
                    <a:lnTo>
                      <a:pt x="620" y="363"/>
                    </a:lnTo>
                    <a:lnTo>
                      <a:pt x="609" y="320"/>
                    </a:lnTo>
                    <a:lnTo>
                      <a:pt x="591" y="284"/>
                    </a:lnTo>
                    <a:lnTo>
                      <a:pt x="584" y="241"/>
                    </a:lnTo>
                    <a:lnTo>
                      <a:pt x="572" y="204"/>
                    </a:lnTo>
                    <a:lnTo>
                      <a:pt x="554" y="186"/>
                    </a:lnTo>
                    <a:lnTo>
                      <a:pt x="540" y="160"/>
                    </a:lnTo>
                    <a:lnTo>
                      <a:pt x="521" y="142"/>
                    </a:lnTo>
                    <a:lnTo>
                      <a:pt x="503" y="117"/>
                    </a:lnTo>
                    <a:lnTo>
                      <a:pt x="485" y="99"/>
                    </a:lnTo>
                    <a:lnTo>
                      <a:pt x="467" y="73"/>
                    </a:lnTo>
                    <a:lnTo>
                      <a:pt x="449" y="55"/>
                    </a:lnTo>
                    <a:lnTo>
                      <a:pt x="431" y="30"/>
                    </a:lnTo>
                    <a:lnTo>
                      <a:pt x="399" y="30"/>
                    </a:lnTo>
                    <a:lnTo>
                      <a:pt x="370" y="30"/>
                    </a:lnTo>
                    <a:lnTo>
                      <a:pt x="337" y="19"/>
                    </a:lnTo>
                    <a:lnTo>
                      <a:pt x="308" y="19"/>
                    </a:lnTo>
                    <a:lnTo>
                      <a:pt x="275" y="12"/>
                    </a:lnTo>
                    <a:lnTo>
                      <a:pt x="246" y="12"/>
                    </a:lnTo>
                    <a:lnTo>
                      <a:pt x="213" y="12"/>
                    </a:lnTo>
                    <a:lnTo>
                      <a:pt x="177" y="0"/>
                    </a:lnTo>
                    <a:lnTo>
                      <a:pt x="159" y="37"/>
                    </a:lnTo>
                    <a:lnTo>
                      <a:pt x="134" y="73"/>
                    </a:lnTo>
                    <a:lnTo>
                      <a:pt x="116" y="99"/>
                    </a:lnTo>
                    <a:lnTo>
                      <a:pt x="91" y="135"/>
                    </a:lnTo>
                    <a:lnTo>
                      <a:pt x="72" y="172"/>
                    </a:lnTo>
                    <a:lnTo>
                      <a:pt x="43" y="197"/>
                    </a:lnTo>
                    <a:lnTo>
                      <a:pt x="28" y="233"/>
                    </a:lnTo>
                    <a:lnTo>
                      <a:pt x="0" y="266"/>
                    </a:lnTo>
                    <a:lnTo>
                      <a:pt x="10" y="302"/>
                    </a:lnTo>
                    <a:lnTo>
                      <a:pt x="18" y="345"/>
                    </a:lnTo>
                    <a:lnTo>
                      <a:pt x="28" y="381"/>
                    </a:lnTo>
                    <a:lnTo>
                      <a:pt x="36" y="418"/>
                    </a:lnTo>
                    <a:lnTo>
                      <a:pt x="43" y="462"/>
                    </a:lnTo>
                    <a:lnTo>
                      <a:pt x="54" y="498"/>
                    </a:lnTo>
                    <a:lnTo>
                      <a:pt x="61" y="531"/>
                    </a:lnTo>
                    <a:lnTo>
                      <a:pt x="72" y="574"/>
                    </a:lnTo>
                    <a:lnTo>
                      <a:pt x="91" y="604"/>
                    </a:lnTo>
                    <a:lnTo>
                      <a:pt x="104" y="629"/>
                    </a:lnTo>
                    <a:lnTo>
                      <a:pt x="122" y="665"/>
                    </a:lnTo>
                    <a:lnTo>
                      <a:pt x="141" y="690"/>
                    </a:lnTo>
                    <a:lnTo>
                      <a:pt x="159" y="716"/>
                    </a:lnTo>
                    <a:lnTo>
                      <a:pt x="177" y="752"/>
                    </a:lnTo>
                    <a:lnTo>
                      <a:pt x="195" y="777"/>
                    </a:lnTo>
                    <a:lnTo>
                      <a:pt x="213" y="806"/>
                    </a:lnTo>
                    <a:lnTo>
                      <a:pt x="231" y="825"/>
                    </a:lnTo>
                    <a:lnTo>
                      <a:pt x="246" y="831"/>
                    </a:lnTo>
                    <a:lnTo>
                      <a:pt x="264" y="850"/>
                    </a:lnTo>
                    <a:lnTo>
                      <a:pt x="282" y="858"/>
                    </a:lnTo>
                    <a:lnTo>
                      <a:pt x="300" y="876"/>
                    </a:lnTo>
                    <a:lnTo>
                      <a:pt x="319" y="886"/>
                    </a:lnTo>
                    <a:lnTo>
                      <a:pt x="345" y="901"/>
                    </a:lnTo>
                    <a:lnTo>
                      <a:pt x="363" y="912"/>
                    </a:lnTo>
                    <a:lnTo>
                      <a:pt x="370" y="901"/>
                    </a:lnTo>
                    <a:lnTo>
                      <a:pt x="388" y="894"/>
                    </a:lnTo>
                    <a:lnTo>
                      <a:pt x="406" y="886"/>
                    </a:lnTo>
                    <a:lnTo>
                      <a:pt x="424" y="876"/>
                    </a:lnTo>
                    <a:lnTo>
                      <a:pt x="442" y="868"/>
                    </a:lnTo>
                    <a:lnTo>
                      <a:pt x="449" y="850"/>
                    </a:lnTo>
                    <a:lnTo>
                      <a:pt x="467" y="839"/>
                    </a:lnTo>
                    <a:lnTo>
                      <a:pt x="485" y="831"/>
                    </a:lnTo>
                    <a:lnTo>
                      <a:pt x="503" y="831"/>
                    </a:lnTo>
                    <a:lnTo>
                      <a:pt x="521" y="831"/>
                    </a:lnTo>
                    <a:lnTo>
                      <a:pt x="540" y="825"/>
                    </a:lnTo>
                    <a:lnTo>
                      <a:pt x="554" y="825"/>
                    </a:lnTo>
                    <a:lnTo>
                      <a:pt x="572" y="825"/>
                    </a:lnTo>
                    <a:lnTo>
                      <a:pt x="591" y="813"/>
                    </a:lnTo>
                    <a:lnTo>
                      <a:pt x="609" y="813"/>
                    </a:lnTo>
                    <a:lnTo>
                      <a:pt x="627" y="81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1" name="Freeform 862"/>
              <p:cNvSpPr>
                <a:spLocks/>
              </p:cNvSpPr>
              <p:nvPr/>
            </p:nvSpPr>
            <p:spPr bwMode="auto">
              <a:xfrm>
                <a:off x="3504" y="1237"/>
                <a:ext cx="147" cy="198"/>
              </a:xfrm>
              <a:custGeom>
                <a:avLst/>
                <a:gdLst>
                  <a:gd name="T0" fmla="*/ 34 w 591"/>
                  <a:gd name="T1" fmla="*/ 44 h 792"/>
                  <a:gd name="T2" fmla="*/ 36 w 591"/>
                  <a:gd name="T3" fmla="*/ 44 h 792"/>
                  <a:gd name="T4" fmla="*/ 37 w 591"/>
                  <a:gd name="T5" fmla="*/ 44 h 792"/>
                  <a:gd name="T6" fmla="*/ 36 w 591"/>
                  <a:gd name="T7" fmla="*/ 40 h 792"/>
                  <a:gd name="T8" fmla="*/ 36 w 591"/>
                  <a:gd name="T9" fmla="*/ 36 h 792"/>
                  <a:gd name="T10" fmla="*/ 36 w 591"/>
                  <a:gd name="T11" fmla="*/ 32 h 792"/>
                  <a:gd name="T12" fmla="*/ 36 w 591"/>
                  <a:gd name="T13" fmla="*/ 28 h 792"/>
                  <a:gd name="T14" fmla="*/ 34 w 591"/>
                  <a:gd name="T15" fmla="*/ 24 h 792"/>
                  <a:gd name="T16" fmla="*/ 33 w 591"/>
                  <a:gd name="T17" fmla="*/ 20 h 792"/>
                  <a:gd name="T18" fmla="*/ 32 w 591"/>
                  <a:gd name="T19" fmla="*/ 16 h 792"/>
                  <a:gd name="T20" fmla="*/ 31 w 591"/>
                  <a:gd name="T21" fmla="*/ 11 h 792"/>
                  <a:gd name="T22" fmla="*/ 29 w 591"/>
                  <a:gd name="T23" fmla="*/ 9 h 792"/>
                  <a:gd name="T24" fmla="*/ 27 w 591"/>
                  <a:gd name="T25" fmla="*/ 7 h 792"/>
                  <a:gd name="T26" fmla="*/ 25 w 591"/>
                  <a:gd name="T27" fmla="*/ 4 h 792"/>
                  <a:gd name="T28" fmla="*/ 23 w 591"/>
                  <a:gd name="T29" fmla="*/ 2 h 792"/>
                  <a:gd name="T30" fmla="*/ 20 w 591"/>
                  <a:gd name="T31" fmla="*/ 1 h 792"/>
                  <a:gd name="T32" fmla="*/ 16 w 591"/>
                  <a:gd name="T33" fmla="*/ 1 h 792"/>
                  <a:gd name="T34" fmla="*/ 13 w 591"/>
                  <a:gd name="T35" fmla="*/ 1 h 792"/>
                  <a:gd name="T36" fmla="*/ 10 w 591"/>
                  <a:gd name="T37" fmla="*/ 0 h 792"/>
                  <a:gd name="T38" fmla="*/ 7 w 591"/>
                  <a:gd name="T39" fmla="*/ 4 h 792"/>
                  <a:gd name="T40" fmla="*/ 5 w 591"/>
                  <a:gd name="T41" fmla="*/ 7 h 792"/>
                  <a:gd name="T42" fmla="*/ 2 w 591"/>
                  <a:gd name="T43" fmla="*/ 11 h 792"/>
                  <a:gd name="T44" fmla="*/ 0 w 591"/>
                  <a:gd name="T45" fmla="*/ 14 h 792"/>
                  <a:gd name="T46" fmla="*/ 1 w 591"/>
                  <a:gd name="T47" fmla="*/ 19 h 792"/>
                  <a:gd name="T48" fmla="*/ 2 w 591"/>
                  <a:gd name="T49" fmla="*/ 23 h 792"/>
                  <a:gd name="T50" fmla="*/ 3 w 591"/>
                  <a:gd name="T51" fmla="*/ 27 h 792"/>
                  <a:gd name="T52" fmla="*/ 4 w 591"/>
                  <a:gd name="T53" fmla="*/ 31 h 792"/>
                  <a:gd name="T54" fmla="*/ 6 w 591"/>
                  <a:gd name="T55" fmla="*/ 34 h 792"/>
                  <a:gd name="T56" fmla="*/ 8 w 591"/>
                  <a:gd name="T57" fmla="*/ 38 h 792"/>
                  <a:gd name="T58" fmla="*/ 9 w 591"/>
                  <a:gd name="T59" fmla="*/ 41 h 792"/>
                  <a:gd name="T60" fmla="*/ 11 w 591"/>
                  <a:gd name="T61" fmla="*/ 44 h 792"/>
                  <a:gd name="T62" fmla="*/ 13 w 591"/>
                  <a:gd name="T63" fmla="*/ 46 h 792"/>
                  <a:gd name="T64" fmla="*/ 15 w 591"/>
                  <a:gd name="T65" fmla="*/ 47 h 792"/>
                  <a:gd name="T66" fmla="*/ 17 w 591"/>
                  <a:gd name="T67" fmla="*/ 49 h 792"/>
                  <a:gd name="T68" fmla="*/ 19 w 591"/>
                  <a:gd name="T69" fmla="*/ 50 h 792"/>
                  <a:gd name="T70" fmla="*/ 21 w 591"/>
                  <a:gd name="T71" fmla="*/ 49 h 792"/>
                  <a:gd name="T72" fmla="*/ 23 w 591"/>
                  <a:gd name="T73" fmla="*/ 48 h 792"/>
                  <a:gd name="T74" fmla="*/ 24 w 591"/>
                  <a:gd name="T75" fmla="*/ 46 h 792"/>
                  <a:gd name="T76" fmla="*/ 26 w 591"/>
                  <a:gd name="T77" fmla="*/ 45 h 792"/>
                  <a:gd name="T78" fmla="*/ 28 w 591"/>
                  <a:gd name="T79" fmla="*/ 45 h 792"/>
                  <a:gd name="T80" fmla="*/ 30 w 591"/>
                  <a:gd name="T81" fmla="*/ 45 h 792"/>
                  <a:gd name="T82" fmla="*/ 32 w 591"/>
                  <a:gd name="T83" fmla="*/ 45 h 792"/>
                  <a:gd name="T84" fmla="*/ 34 w 591"/>
                  <a:gd name="T85" fmla="*/ 44 h 7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91" h="792">
                    <a:moveTo>
                      <a:pt x="548" y="704"/>
                    </a:moveTo>
                    <a:lnTo>
                      <a:pt x="555" y="704"/>
                    </a:lnTo>
                    <a:lnTo>
                      <a:pt x="563" y="704"/>
                    </a:lnTo>
                    <a:lnTo>
                      <a:pt x="573" y="704"/>
                    </a:lnTo>
                    <a:lnTo>
                      <a:pt x="581" y="704"/>
                    </a:lnTo>
                    <a:lnTo>
                      <a:pt x="591" y="704"/>
                    </a:lnTo>
                    <a:lnTo>
                      <a:pt x="581" y="668"/>
                    </a:lnTo>
                    <a:lnTo>
                      <a:pt x="581" y="643"/>
                    </a:lnTo>
                    <a:lnTo>
                      <a:pt x="581" y="607"/>
                    </a:lnTo>
                    <a:lnTo>
                      <a:pt x="581" y="574"/>
                    </a:lnTo>
                    <a:lnTo>
                      <a:pt x="581" y="544"/>
                    </a:lnTo>
                    <a:lnTo>
                      <a:pt x="581" y="513"/>
                    </a:lnTo>
                    <a:lnTo>
                      <a:pt x="573" y="483"/>
                    </a:lnTo>
                    <a:lnTo>
                      <a:pt x="573" y="450"/>
                    </a:lnTo>
                    <a:lnTo>
                      <a:pt x="563" y="414"/>
                    </a:lnTo>
                    <a:lnTo>
                      <a:pt x="555" y="378"/>
                    </a:lnTo>
                    <a:lnTo>
                      <a:pt x="548" y="342"/>
                    </a:lnTo>
                    <a:lnTo>
                      <a:pt x="537" y="317"/>
                    </a:lnTo>
                    <a:lnTo>
                      <a:pt x="530" y="280"/>
                    </a:lnTo>
                    <a:lnTo>
                      <a:pt x="519" y="247"/>
                    </a:lnTo>
                    <a:lnTo>
                      <a:pt x="512" y="211"/>
                    </a:lnTo>
                    <a:lnTo>
                      <a:pt x="500" y="175"/>
                    </a:lnTo>
                    <a:lnTo>
                      <a:pt x="482" y="157"/>
                    </a:lnTo>
                    <a:lnTo>
                      <a:pt x="468" y="139"/>
                    </a:lnTo>
                    <a:lnTo>
                      <a:pt x="449" y="124"/>
                    </a:lnTo>
                    <a:lnTo>
                      <a:pt x="439" y="106"/>
                    </a:lnTo>
                    <a:lnTo>
                      <a:pt x="421" y="77"/>
                    </a:lnTo>
                    <a:lnTo>
                      <a:pt x="406" y="63"/>
                    </a:lnTo>
                    <a:lnTo>
                      <a:pt x="388" y="44"/>
                    </a:lnTo>
                    <a:lnTo>
                      <a:pt x="377" y="26"/>
                    </a:lnTo>
                    <a:lnTo>
                      <a:pt x="345" y="26"/>
                    </a:lnTo>
                    <a:lnTo>
                      <a:pt x="316" y="15"/>
                    </a:lnTo>
                    <a:lnTo>
                      <a:pt x="291" y="15"/>
                    </a:lnTo>
                    <a:lnTo>
                      <a:pt x="265" y="15"/>
                    </a:lnTo>
                    <a:lnTo>
                      <a:pt x="236" y="8"/>
                    </a:lnTo>
                    <a:lnTo>
                      <a:pt x="210" y="8"/>
                    </a:lnTo>
                    <a:lnTo>
                      <a:pt x="185" y="8"/>
                    </a:lnTo>
                    <a:lnTo>
                      <a:pt x="159" y="0"/>
                    </a:lnTo>
                    <a:lnTo>
                      <a:pt x="141" y="26"/>
                    </a:lnTo>
                    <a:lnTo>
                      <a:pt x="113" y="63"/>
                    </a:lnTo>
                    <a:lnTo>
                      <a:pt x="95" y="88"/>
                    </a:lnTo>
                    <a:lnTo>
                      <a:pt x="80" y="114"/>
                    </a:lnTo>
                    <a:lnTo>
                      <a:pt x="62" y="139"/>
                    </a:lnTo>
                    <a:lnTo>
                      <a:pt x="32" y="175"/>
                    </a:lnTo>
                    <a:lnTo>
                      <a:pt x="19" y="200"/>
                    </a:lnTo>
                    <a:lnTo>
                      <a:pt x="0" y="229"/>
                    </a:lnTo>
                    <a:lnTo>
                      <a:pt x="7" y="262"/>
                    </a:lnTo>
                    <a:lnTo>
                      <a:pt x="19" y="298"/>
                    </a:lnTo>
                    <a:lnTo>
                      <a:pt x="25" y="335"/>
                    </a:lnTo>
                    <a:lnTo>
                      <a:pt x="32" y="360"/>
                    </a:lnTo>
                    <a:lnTo>
                      <a:pt x="32" y="396"/>
                    </a:lnTo>
                    <a:lnTo>
                      <a:pt x="44" y="432"/>
                    </a:lnTo>
                    <a:lnTo>
                      <a:pt x="50" y="465"/>
                    </a:lnTo>
                    <a:lnTo>
                      <a:pt x="62" y="501"/>
                    </a:lnTo>
                    <a:lnTo>
                      <a:pt x="80" y="526"/>
                    </a:lnTo>
                    <a:lnTo>
                      <a:pt x="95" y="544"/>
                    </a:lnTo>
                    <a:lnTo>
                      <a:pt x="105" y="574"/>
                    </a:lnTo>
                    <a:lnTo>
                      <a:pt x="123" y="599"/>
                    </a:lnTo>
                    <a:lnTo>
                      <a:pt x="141" y="625"/>
                    </a:lnTo>
                    <a:lnTo>
                      <a:pt x="149" y="650"/>
                    </a:lnTo>
                    <a:lnTo>
                      <a:pt x="167" y="679"/>
                    </a:lnTo>
                    <a:lnTo>
                      <a:pt x="185" y="704"/>
                    </a:lnTo>
                    <a:lnTo>
                      <a:pt x="203" y="716"/>
                    </a:lnTo>
                    <a:lnTo>
                      <a:pt x="210" y="730"/>
                    </a:lnTo>
                    <a:lnTo>
                      <a:pt x="228" y="741"/>
                    </a:lnTo>
                    <a:lnTo>
                      <a:pt x="247" y="749"/>
                    </a:lnTo>
                    <a:lnTo>
                      <a:pt x="265" y="759"/>
                    </a:lnTo>
                    <a:lnTo>
                      <a:pt x="283" y="777"/>
                    </a:lnTo>
                    <a:lnTo>
                      <a:pt x="298" y="785"/>
                    </a:lnTo>
                    <a:lnTo>
                      <a:pt x="309" y="792"/>
                    </a:lnTo>
                    <a:lnTo>
                      <a:pt x="327" y="785"/>
                    </a:lnTo>
                    <a:lnTo>
                      <a:pt x="334" y="777"/>
                    </a:lnTo>
                    <a:lnTo>
                      <a:pt x="352" y="767"/>
                    </a:lnTo>
                    <a:lnTo>
                      <a:pt x="370" y="759"/>
                    </a:lnTo>
                    <a:lnTo>
                      <a:pt x="377" y="749"/>
                    </a:lnTo>
                    <a:lnTo>
                      <a:pt x="395" y="741"/>
                    </a:lnTo>
                    <a:lnTo>
                      <a:pt x="406" y="730"/>
                    </a:lnTo>
                    <a:lnTo>
                      <a:pt x="421" y="722"/>
                    </a:lnTo>
                    <a:lnTo>
                      <a:pt x="439" y="722"/>
                    </a:lnTo>
                    <a:lnTo>
                      <a:pt x="449" y="722"/>
                    </a:lnTo>
                    <a:lnTo>
                      <a:pt x="468" y="722"/>
                    </a:lnTo>
                    <a:lnTo>
                      <a:pt x="482" y="716"/>
                    </a:lnTo>
                    <a:lnTo>
                      <a:pt x="500" y="716"/>
                    </a:lnTo>
                    <a:lnTo>
                      <a:pt x="512" y="716"/>
                    </a:lnTo>
                    <a:lnTo>
                      <a:pt x="530" y="716"/>
                    </a:lnTo>
                    <a:lnTo>
                      <a:pt x="548" y="70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2" name="Freeform 863"/>
              <p:cNvSpPr>
                <a:spLocks/>
              </p:cNvSpPr>
              <p:nvPr/>
            </p:nvSpPr>
            <p:spPr bwMode="auto">
              <a:xfrm>
                <a:off x="3521" y="1263"/>
                <a:ext cx="126" cy="172"/>
              </a:xfrm>
              <a:custGeom>
                <a:avLst/>
                <a:gdLst>
                  <a:gd name="T0" fmla="*/ 30 w 504"/>
                  <a:gd name="T1" fmla="*/ 38 h 686"/>
                  <a:gd name="T2" fmla="*/ 31 w 504"/>
                  <a:gd name="T3" fmla="*/ 38 h 686"/>
                  <a:gd name="T4" fmla="*/ 32 w 504"/>
                  <a:gd name="T5" fmla="*/ 36 h 686"/>
                  <a:gd name="T6" fmla="*/ 31 w 504"/>
                  <a:gd name="T7" fmla="*/ 33 h 686"/>
                  <a:gd name="T8" fmla="*/ 31 w 504"/>
                  <a:gd name="T9" fmla="*/ 29 h 686"/>
                  <a:gd name="T10" fmla="*/ 31 w 504"/>
                  <a:gd name="T11" fmla="*/ 26 h 686"/>
                  <a:gd name="T12" fmla="*/ 31 w 504"/>
                  <a:gd name="T13" fmla="*/ 22 h 686"/>
                  <a:gd name="T14" fmla="*/ 29 w 504"/>
                  <a:gd name="T15" fmla="*/ 19 h 686"/>
                  <a:gd name="T16" fmla="*/ 28 w 504"/>
                  <a:gd name="T17" fmla="*/ 15 h 686"/>
                  <a:gd name="T18" fmla="*/ 27 w 504"/>
                  <a:gd name="T19" fmla="*/ 12 h 686"/>
                  <a:gd name="T20" fmla="*/ 26 w 504"/>
                  <a:gd name="T21" fmla="*/ 9 h 686"/>
                  <a:gd name="T22" fmla="*/ 24 w 504"/>
                  <a:gd name="T23" fmla="*/ 7 h 686"/>
                  <a:gd name="T24" fmla="*/ 23 w 504"/>
                  <a:gd name="T25" fmla="*/ 4 h 686"/>
                  <a:gd name="T26" fmla="*/ 21 w 504"/>
                  <a:gd name="T27" fmla="*/ 2 h 686"/>
                  <a:gd name="T28" fmla="*/ 19 w 504"/>
                  <a:gd name="T29" fmla="*/ 1 h 686"/>
                  <a:gd name="T30" fmla="*/ 16 w 504"/>
                  <a:gd name="T31" fmla="*/ 1 h 686"/>
                  <a:gd name="T32" fmla="*/ 13 w 504"/>
                  <a:gd name="T33" fmla="*/ 1 h 686"/>
                  <a:gd name="T34" fmla="*/ 10 w 504"/>
                  <a:gd name="T35" fmla="*/ 0 h 686"/>
                  <a:gd name="T36" fmla="*/ 7 w 504"/>
                  <a:gd name="T37" fmla="*/ 2 h 686"/>
                  <a:gd name="T38" fmla="*/ 5 w 504"/>
                  <a:gd name="T39" fmla="*/ 5 h 686"/>
                  <a:gd name="T40" fmla="*/ 3 w 504"/>
                  <a:gd name="T41" fmla="*/ 8 h 686"/>
                  <a:gd name="T42" fmla="*/ 1 w 504"/>
                  <a:gd name="T43" fmla="*/ 11 h 686"/>
                  <a:gd name="T44" fmla="*/ 1 w 504"/>
                  <a:gd name="T45" fmla="*/ 14 h 686"/>
                  <a:gd name="T46" fmla="*/ 1 w 504"/>
                  <a:gd name="T47" fmla="*/ 18 h 686"/>
                  <a:gd name="T48" fmla="*/ 2 w 504"/>
                  <a:gd name="T49" fmla="*/ 22 h 686"/>
                  <a:gd name="T50" fmla="*/ 3 w 504"/>
                  <a:gd name="T51" fmla="*/ 25 h 686"/>
                  <a:gd name="T52" fmla="*/ 4 w 504"/>
                  <a:gd name="T53" fmla="*/ 28 h 686"/>
                  <a:gd name="T54" fmla="*/ 6 w 504"/>
                  <a:gd name="T55" fmla="*/ 31 h 686"/>
                  <a:gd name="T56" fmla="*/ 7 w 504"/>
                  <a:gd name="T57" fmla="*/ 34 h 686"/>
                  <a:gd name="T58" fmla="*/ 9 w 504"/>
                  <a:gd name="T59" fmla="*/ 36 h 686"/>
                  <a:gd name="T60" fmla="*/ 11 w 504"/>
                  <a:gd name="T61" fmla="*/ 39 h 686"/>
                  <a:gd name="T62" fmla="*/ 12 w 504"/>
                  <a:gd name="T63" fmla="*/ 40 h 686"/>
                  <a:gd name="T64" fmla="*/ 14 w 504"/>
                  <a:gd name="T65" fmla="*/ 41 h 686"/>
                  <a:gd name="T66" fmla="*/ 16 w 504"/>
                  <a:gd name="T67" fmla="*/ 42 h 686"/>
                  <a:gd name="T68" fmla="*/ 17 w 504"/>
                  <a:gd name="T69" fmla="*/ 43 h 686"/>
                  <a:gd name="T70" fmla="*/ 19 w 504"/>
                  <a:gd name="T71" fmla="*/ 42 h 686"/>
                  <a:gd name="T72" fmla="*/ 21 w 504"/>
                  <a:gd name="T73" fmla="*/ 40 h 686"/>
                  <a:gd name="T74" fmla="*/ 22 w 504"/>
                  <a:gd name="T75" fmla="*/ 40 h 686"/>
                  <a:gd name="T76" fmla="*/ 23 w 504"/>
                  <a:gd name="T77" fmla="*/ 39 h 686"/>
                  <a:gd name="T78" fmla="*/ 25 w 504"/>
                  <a:gd name="T79" fmla="*/ 39 h 686"/>
                  <a:gd name="T80" fmla="*/ 27 w 504"/>
                  <a:gd name="T81" fmla="*/ 39 h 686"/>
                  <a:gd name="T82" fmla="*/ 28 w 504"/>
                  <a:gd name="T83" fmla="*/ 38 h 6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4" h="686">
                    <a:moveTo>
                      <a:pt x="468" y="610"/>
                    </a:moveTo>
                    <a:lnTo>
                      <a:pt x="479" y="610"/>
                    </a:lnTo>
                    <a:lnTo>
                      <a:pt x="486" y="610"/>
                    </a:lnTo>
                    <a:lnTo>
                      <a:pt x="494" y="610"/>
                    </a:lnTo>
                    <a:lnTo>
                      <a:pt x="504" y="610"/>
                    </a:lnTo>
                    <a:lnTo>
                      <a:pt x="504" y="573"/>
                    </a:lnTo>
                    <a:lnTo>
                      <a:pt x="494" y="544"/>
                    </a:lnTo>
                    <a:lnTo>
                      <a:pt x="494" y="519"/>
                    </a:lnTo>
                    <a:lnTo>
                      <a:pt x="494" y="493"/>
                    </a:lnTo>
                    <a:lnTo>
                      <a:pt x="494" y="468"/>
                    </a:lnTo>
                    <a:lnTo>
                      <a:pt x="494" y="438"/>
                    </a:lnTo>
                    <a:lnTo>
                      <a:pt x="494" y="414"/>
                    </a:lnTo>
                    <a:lnTo>
                      <a:pt x="494" y="389"/>
                    </a:lnTo>
                    <a:lnTo>
                      <a:pt x="486" y="352"/>
                    </a:lnTo>
                    <a:lnTo>
                      <a:pt x="479" y="326"/>
                    </a:lnTo>
                    <a:lnTo>
                      <a:pt x="468" y="298"/>
                    </a:lnTo>
                    <a:lnTo>
                      <a:pt x="461" y="272"/>
                    </a:lnTo>
                    <a:lnTo>
                      <a:pt x="450" y="236"/>
                    </a:lnTo>
                    <a:lnTo>
                      <a:pt x="443" y="211"/>
                    </a:lnTo>
                    <a:lnTo>
                      <a:pt x="431" y="184"/>
                    </a:lnTo>
                    <a:lnTo>
                      <a:pt x="425" y="148"/>
                    </a:lnTo>
                    <a:lnTo>
                      <a:pt x="413" y="141"/>
                    </a:lnTo>
                    <a:lnTo>
                      <a:pt x="399" y="123"/>
                    </a:lnTo>
                    <a:lnTo>
                      <a:pt x="388" y="105"/>
                    </a:lnTo>
                    <a:lnTo>
                      <a:pt x="370" y="87"/>
                    </a:lnTo>
                    <a:lnTo>
                      <a:pt x="362" y="69"/>
                    </a:lnTo>
                    <a:lnTo>
                      <a:pt x="344" y="51"/>
                    </a:lnTo>
                    <a:lnTo>
                      <a:pt x="337" y="33"/>
                    </a:lnTo>
                    <a:lnTo>
                      <a:pt x="319" y="26"/>
                    </a:lnTo>
                    <a:lnTo>
                      <a:pt x="301" y="18"/>
                    </a:lnTo>
                    <a:lnTo>
                      <a:pt x="276" y="18"/>
                    </a:lnTo>
                    <a:lnTo>
                      <a:pt x="247" y="18"/>
                    </a:lnTo>
                    <a:lnTo>
                      <a:pt x="229" y="8"/>
                    </a:lnTo>
                    <a:lnTo>
                      <a:pt x="204" y="8"/>
                    </a:lnTo>
                    <a:lnTo>
                      <a:pt x="178" y="8"/>
                    </a:lnTo>
                    <a:lnTo>
                      <a:pt x="159" y="0"/>
                    </a:lnTo>
                    <a:lnTo>
                      <a:pt x="134" y="0"/>
                    </a:lnTo>
                    <a:lnTo>
                      <a:pt x="116" y="26"/>
                    </a:lnTo>
                    <a:lnTo>
                      <a:pt x="98" y="51"/>
                    </a:lnTo>
                    <a:lnTo>
                      <a:pt x="80" y="80"/>
                    </a:lnTo>
                    <a:lnTo>
                      <a:pt x="62" y="94"/>
                    </a:lnTo>
                    <a:lnTo>
                      <a:pt x="44" y="123"/>
                    </a:lnTo>
                    <a:lnTo>
                      <a:pt x="36" y="148"/>
                    </a:lnTo>
                    <a:lnTo>
                      <a:pt x="18" y="174"/>
                    </a:lnTo>
                    <a:lnTo>
                      <a:pt x="0" y="203"/>
                    </a:lnTo>
                    <a:lnTo>
                      <a:pt x="11" y="229"/>
                    </a:lnTo>
                    <a:lnTo>
                      <a:pt x="11" y="254"/>
                    </a:lnTo>
                    <a:lnTo>
                      <a:pt x="18" y="283"/>
                    </a:lnTo>
                    <a:lnTo>
                      <a:pt x="26" y="316"/>
                    </a:lnTo>
                    <a:lnTo>
                      <a:pt x="36" y="344"/>
                    </a:lnTo>
                    <a:lnTo>
                      <a:pt x="36" y="370"/>
                    </a:lnTo>
                    <a:lnTo>
                      <a:pt x="44" y="395"/>
                    </a:lnTo>
                    <a:lnTo>
                      <a:pt x="54" y="432"/>
                    </a:lnTo>
                    <a:lnTo>
                      <a:pt x="62" y="450"/>
                    </a:lnTo>
                    <a:lnTo>
                      <a:pt x="80" y="475"/>
                    </a:lnTo>
                    <a:lnTo>
                      <a:pt x="90" y="493"/>
                    </a:lnTo>
                    <a:lnTo>
                      <a:pt x="105" y="519"/>
                    </a:lnTo>
                    <a:lnTo>
                      <a:pt x="116" y="537"/>
                    </a:lnTo>
                    <a:lnTo>
                      <a:pt x="134" y="562"/>
                    </a:lnTo>
                    <a:lnTo>
                      <a:pt x="141" y="580"/>
                    </a:lnTo>
                    <a:lnTo>
                      <a:pt x="153" y="610"/>
                    </a:lnTo>
                    <a:lnTo>
                      <a:pt x="167" y="616"/>
                    </a:lnTo>
                    <a:lnTo>
                      <a:pt x="185" y="624"/>
                    </a:lnTo>
                    <a:lnTo>
                      <a:pt x="196" y="635"/>
                    </a:lnTo>
                    <a:lnTo>
                      <a:pt x="214" y="643"/>
                    </a:lnTo>
                    <a:lnTo>
                      <a:pt x="222" y="653"/>
                    </a:lnTo>
                    <a:lnTo>
                      <a:pt x="240" y="661"/>
                    </a:lnTo>
                    <a:lnTo>
                      <a:pt x="247" y="671"/>
                    </a:lnTo>
                    <a:lnTo>
                      <a:pt x="265" y="686"/>
                    </a:lnTo>
                    <a:lnTo>
                      <a:pt x="276" y="679"/>
                    </a:lnTo>
                    <a:lnTo>
                      <a:pt x="290" y="671"/>
                    </a:lnTo>
                    <a:lnTo>
                      <a:pt x="301" y="661"/>
                    </a:lnTo>
                    <a:lnTo>
                      <a:pt x="308" y="653"/>
                    </a:lnTo>
                    <a:lnTo>
                      <a:pt x="326" y="643"/>
                    </a:lnTo>
                    <a:lnTo>
                      <a:pt x="337" y="635"/>
                    </a:lnTo>
                    <a:lnTo>
                      <a:pt x="344" y="635"/>
                    </a:lnTo>
                    <a:lnTo>
                      <a:pt x="362" y="624"/>
                    </a:lnTo>
                    <a:lnTo>
                      <a:pt x="370" y="624"/>
                    </a:lnTo>
                    <a:lnTo>
                      <a:pt x="388" y="616"/>
                    </a:lnTo>
                    <a:lnTo>
                      <a:pt x="399" y="616"/>
                    </a:lnTo>
                    <a:lnTo>
                      <a:pt x="413" y="616"/>
                    </a:lnTo>
                    <a:lnTo>
                      <a:pt x="425" y="616"/>
                    </a:lnTo>
                    <a:lnTo>
                      <a:pt x="443" y="610"/>
                    </a:lnTo>
                    <a:lnTo>
                      <a:pt x="450" y="610"/>
                    </a:lnTo>
                    <a:lnTo>
                      <a:pt x="468" y="610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3" name="Freeform 864"/>
              <p:cNvSpPr>
                <a:spLocks/>
              </p:cNvSpPr>
              <p:nvPr/>
            </p:nvSpPr>
            <p:spPr bwMode="auto">
              <a:xfrm>
                <a:off x="3539" y="1290"/>
                <a:ext cx="103" cy="143"/>
              </a:xfrm>
              <a:custGeom>
                <a:avLst/>
                <a:gdLst>
                  <a:gd name="T0" fmla="*/ 24 w 414"/>
                  <a:gd name="T1" fmla="*/ 31 h 574"/>
                  <a:gd name="T2" fmla="*/ 25 w 414"/>
                  <a:gd name="T3" fmla="*/ 31 h 574"/>
                  <a:gd name="T4" fmla="*/ 26 w 414"/>
                  <a:gd name="T5" fmla="*/ 30 h 574"/>
                  <a:gd name="T6" fmla="*/ 26 w 414"/>
                  <a:gd name="T7" fmla="*/ 27 h 574"/>
                  <a:gd name="T8" fmla="*/ 25 w 414"/>
                  <a:gd name="T9" fmla="*/ 24 h 574"/>
                  <a:gd name="T10" fmla="*/ 25 w 414"/>
                  <a:gd name="T11" fmla="*/ 21 h 574"/>
                  <a:gd name="T12" fmla="*/ 25 w 414"/>
                  <a:gd name="T13" fmla="*/ 19 h 574"/>
                  <a:gd name="T14" fmla="*/ 24 w 414"/>
                  <a:gd name="T15" fmla="*/ 15 h 574"/>
                  <a:gd name="T16" fmla="*/ 23 w 414"/>
                  <a:gd name="T17" fmla="*/ 13 h 574"/>
                  <a:gd name="T18" fmla="*/ 22 w 414"/>
                  <a:gd name="T19" fmla="*/ 9 h 574"/>
                  <a:gd name="T20" fmla="*/ 21 w 414"/>
                  <a:gd name="T21" fmla="*/ 7 h 574"/>
                  <a:gd name="T22" fmla="*/ 20 w 414"/>
                  <a:gd name="T23" fmla="*/ 5 h 574"/>
                  <a:gd name="T24" fmla="*/ 18 w 414"/>
                  <a:gd name="T25" fmla="*/ 4 h 574"/>
                  <a:gd name="T26" fmla="*/ 17 w 414"/>
                  <a:gd name="T27" fmla="*/ 2 h 574"/>
                  <a:gd name="T28" fmla="*/ 15 w 414"/>
                  <a:gd name="T29" fmla="*/ 1 h 574"/>
                  <a:gd name="T30" fmla="*/ 13 w 414"/>
                  <a:gd name="T31" fmla="*/ 0 h 574"/>
                  <a:gd name="T32" fmla="*/ 10 w 414"/>
                  <a:gd name="T33" fmla="*/ 0 h 574"/>
                  <a:gd name="T34" fmla="*/ 8 w 414"/>
                  <a:gd name="T35" fmla="*/ 0 h 574"/>
                  <a:gd name="T36" fmla="*/ 6 w 414"/>
                  <a:gd name="T37" fmla="*/ 1 h 574"/>
                  <a:gd name="T38" fmla="*/ 4 w 414"/>
                  <a:gd name="T39" fmla="*/ 4 h 574"/>
                  <a:gd name="T40" fmla="*/ 2 w 414"/>
                  <a:gd name="T41" fmla="*/ 6 h 574"/>
                  <a:gd name="T42" fmla="*/ 0 w 414"/>
                  <a:gd name="T43" fmla="*/ 9 h 574"/>
                  <a:gd name="T44" fmla="*/ 0 w 414"/>
                  <a:gd name="T45" fmla="*/ 12 h 574"/>
                  <a:gd name="T46" fmla="*/ 0 w 414"/>
                  <a:gd name="T47" fmla="*/ 15 h 574"/>
                  <a:gd name="T48" fmla="*/ 1 w 414"/>
                  <a:gd name="T49" fmla="*/ 18 h 574"/>
                  <a:gd name="T50" fmla="*/ 2 w 414"/>
                  <a:gd name="T51" fmla="*/ 21 h 574"/>
                  <a:gd name="T52" fmla="*/ 3 w 414"/>
                  <a:gd name="T53" fmla="*/ 23 h 574"/>
                  <a:gd name="T54" fmla="*/ 4 w 414"/>
                  <a:gd name="T55" fmla="*/ 26 h 574"/>
                  <a:gd name="T56" fmla="*/ 6 w 414"/>
                  <a:gd name="T57" fmla="*/ 28 h 574"/>
                  <a:gd name="T58" fmla="*/ 7 w 414"/>
                  <a:gd name="T59" fmla="*/ 30 h 574"/>
                  <a:gd name="T60" fmla="*/ 9 w 414"/>
                  <a:gd name="T61" fmla="*/ 32 h 574"/>
                  <a:gd name="T62" fmla="*/ 10 w 414"/>
                  <a:gd name="T63" fmla="*/ 33 h 574"/>
                  <a:gd name="T64" fmla="*/ 11 w 414"/>
                  <a:gd name="T65" fmla="*/ 34 h 574"/>
                  <a:gd name="T66" fmla="*/ 13 w 414"/>
                  <a:gd name="T67" fmla="*/ 35 h 574"/>
                  <a:gd name="T68" fmla="*/ 14 w 414"/>
                  <a:gd name="T69" fmla="*/ 35 h 574"/>
                  <a:gd name="T70" fmla="*/ 15 w 414"/>
                  <a:gd name="T71" fmla="*/ 35 h 574"/>
                  <a:gd name="T72" fmla="*/ 16 w 414"/>
                  <a:gd name="T73" fmla="*/ 33 h 574"/>
                  <a:gd name="T74" fmla="*/ 18 w 414"/>
                  <a:gd name="T75" fmla="*/ 33 h 574"/>
                  <a:gd name="T76" fmla="*/ 19 w 414"/>
                  <a:gd name="T77" fmla="*/ 32 h 574"/>
                  <a:gd name="T78" fmla="*/ 20 w 414"/>
                  <a:gd name="T79" fmla="*/ 32 h 574"/>
                  <a:gd name="T80" fmla="*/ 22 w 414"/>
                  <a:gd name="T81" fmla="*/ 32 h 574"/>
                  <a:gd name="T82" fmla="*/ 23 w 414"/>
                  <a:gd name="T83" fmla="*/ 32 h 5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14" h="574">
                    <a:moveTo>
                      <a:pt x="389" y="511"/>
                    </a:moveTo>
                    <a:lnTo>
                      <a:pt x="389" y="505"/>
                    </a:lnTo>
                    <a:lnTo>
                      <a:pt x="396" y="505"/>
                    </a:lnTo>
                    <a:lnTo>
                      <a:pt x="407" y="505"/>
                    </a:lnTo>
                    <a:lnTo>
                      <a:pt x="414" y="505"/>
                    </a:lnTo>
                    <a:lnTo>
                      <a:pt x="414" y="486"/>
                    </a:lnTo>
                    <a:lnTo>
                      <a:pt x="414" y="457"/>
                    </a:lnTo>
                    <a:lnTo>
                      <a:pt x="414" y="432"/>
                    </a:lnTo>
                    <a:lnTo>
                      <a:pt x="414" y="414"/>
                    </a:lnTo>
                    <a:lnTo>
                      <a:pt x="407" y="388"/>
                    </a:lnTo>
                    <a:lnTo>
                      <a:pt x="407" y="370"/>
                    </a:lnTo>
                    <a:lnTo>
                      <a:pt x="407" y="345"/>
                    </a:lnTo>
                    <a:lnTo>
                      <a:pt x="407" y="315"/>
                    </a:lnTo>
                    <a:lnTo>
                      <a:pt x="396" y="302"/>
                    </a:lnTo>
                    <a:lnTo>
                      <a:pt x="396" y="272"/>
                    </a:lnTo>
                    <a:lnTo>
                      <a:pt x="389" y="247"/>
                    </a:lnTo>
                    <a:lnTo>
                      <a:pt x="378" y="221"/>
                    </a:lnTo>
                    <a:lnTo>
                      <a:pt x="371" y="203"/>
                    </a:lnTo>
                    <a:lnTo>
                      <a:pt x="371" y="178"/>
                    </a:lnTo>
                    <a:lnTo>
                      <a:pt x="359" y="149"/>
                    </a:lnTo>
                    <a:lnTo>
                      <a:pt x="353" y="131"/>
                    </a:lnTo>
                    <a:lnTo>
                      <a:pt x="341" y="116"/>
                    </a:lnTo>
                    <a:lnTo>
                      <a:pt x="327" y="98"/>
                    </a:lnTo>
                    <a:lnTo>
                      <a:pt x="316" y="87"/>
                    </a:lnTo>
                    <a:lnTo>
                      <a:pt x="308" y="69"/>
                    </a:lnTo>
                    <a:lnTo>
                      <a:pt x="298" y="61"/>
                    </a:lnTo>
                    <a:lnTo>
                      <a:pt x="280" y="43"/>
                    </a:lnTo>
                    <a:lnTo>
                      <a:pt x="272" y="36"/>
                    </a:lnTo>
                    <a:lnTo>
                      <a:pt x="265" y="18"/>
                    </a:lnTo>
                    <a:lnTo>
                      <a:pt x="247" y="18"/>
                    </a:lnTo>
                    <a:lnTo>
                      <a:pt x="229" y="18"/>
                    </a:lnTo>
                    <a:lnTo>
                      <a:pt x="204" y="7"/>
                    </a:lnTo>
                    <a:lnTo>
                      <a:pt x="186" y="7"/>
                    </a:lnTo>
                    <a:lnTo>
                      <a:pt x="168" y="7"/>
                    </a:lnTo>
                    <a:lnTo>
                      <a:pt x="150" y="7"/>
                    </a:lnTo>
                    <a:lnTo>
                      <a:pt x="124" y="0"/>
                    </a:lnTo>
                    <a:lnTo>
                      <a:pt x="106" y="0"/>
                    </a:lnTo>
                    <a:lnTo>
                      <a:pt x="95" y="25"/>
                    </a:lnTo>
                    <a:lnTo>
                      <a:pt x="81" y="43"/>
                    </a:lnTo>
                    <a:lnTo>
                      <a:pt x="62" y="61"/>
                    </a:lnTo>
                    <a:lnTo>
                      <a:pt x="51" y="87"/>
                    </a:lnTo>
                    <a:lnTo>
                      <a:pt x="33" y="106"/>
                    </a:lnTo>
                    <a:lnTo>
                      <a:pt x="26" y="124"/>
                    </a:lnTo>
                    <a:lnTo>
                      <a:pt x="8" y="149"/>
                    </a:lnTo>
                    <a:lnTo>
                      <a:pt x="0" y="167"/>
                    </a:lnTo>
                    <a:lnTo>
                      <a:pt x="0" y="193"/>
                    </a:lnTo>
                    <a:lnTo>
                      <a:pt x="8" y="211"/>
                    </a:lnTo>
                    <a:lnTo>
                      <a:pt x="8" y="239"/>
                    </a:lnTo>
                    <a:lnTo>
                      <a:pt x="18" y="265"/>
                    </a:lnTo>
                    <a:lnTo>
                      <a:pt x="26" y="284"/>
                    </a:lnTo>
                    <a:lnTo>
                      <a:pt x="26" y="309"/>
                    </a:lnTo>
                    <a:lnTo>
                      <a:pt x="33" y="333"/>
                    </a:lnTo>
                    <a:lnTo>
                      <a:pt x="44" y="363"/>
                    </a:lnTo>
                    <a:lnTo>
                      <a:pt x="51" y="378"/>
                    </a:lnTo>
                    <a:lnTo>
                      <a:pt x="62" y="396"/>
                    </a:lnTo>
                    <a:lnTo>
                      <a:pt x="69" y="414"/>
                    </a:lnTo>
                    <a:lnTo>
                      <a:pt x="81" y="432"/>
                    </a:lnTo>
                    <a:lnTo>
                      <a:pt x="95" y="450"/>
                    </a:lnTo>
                    <a:lnTo>
                      <a:pt x="106" y="468"/>
                    </a:lnTo>
                    <a:lnTo>
                      <a:pt x="113" y="486"/>
                    </a:lnTo>
                    <a:lnTo>
                      <a:pt x="124" y="505"/>
                    </a:lnTo>
                    <a:lnTo>
                      <a:pt x="142" y="511"/>
                    </a:lnTo>
                    <a:lnTo>
                      <a:pt x="150" y="519"/>
                    </a:lnTo>
                    <a:lnTo>
                      <a:pt x="157" y="530"/>
                    </a:lnTo>
                    <a:lnTo>
                      <a:pt x="175" y="538"/>
                    </a:lnTo>
                    <a:lnTo>
                      <a:pt x="186" y="548"/>
                    </a:lnTo>
                    <a:lnTo>
                      <a:pt x="193" y="556"/>
                    </a:lnTo>
                    <a:lnTo>
                      <a:pt x="204" y="566"/>
                    </a:lnTo>
                    <a:lnTo>
                      <a:pt x="218" y="574"/>
                    </a:lnTo>
                    <a:lnTo>
                      <a:pt x="229" y="566"/>
                    </a:lnTo>
                    <a:lnTo>
                      <a:pt x="236" y="556"/>
                    </a:lnTo>
                    <a:lnTo>
                      <a:pt x="247" y="556"/>
                    </a:lnTo>
                    <a:lnTo>
                      <a:pt x="254" y="548"/>
                    </a:lnTo>
                    <a:lnTo>
                      <a:pt x="265" y="538"/>
                    </a:lnTo>
                    <a:lnTo>
                      <a:pt x="272" y="530"/>
                    </a:lnTo>
                    <a:lnTo>
                      <a:pt x="290" y="530"/>
                    </a:lnTo>
                    <a:lnTo>
                      <a:pt x="298" y="519"/>
                    </a:lnTo>
                    <a:lnTo>
                      <a:pt x="308" y="519"/>
                    </a:lnTo>
                    <a:lnTo>
                      <a:pt x="316" y="519"/>
                    </a:lnTo>
                    <a:lnTo>
                      <a:pt x="327" y="511"/>
                    </a:lnTo>
                    <a:lnTo>
                      <a:pt x="341" y="511"/>
                    </a:lnTo>
                    <a:lnTo>
                      <a:pt x="353" y="511"/>
                    </a:lnTo>
                    <a:lnTo>
                      <a:pt x="359" y="511"/>
                    </a:lnTo>
                    <a:lnTo>
                      <a:pt x="378" y="511"/>
                    </a:lnTo>
                    <a:lnTo>
                      <a:pt x="389" y="511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4" name="Freeform 865"/>
              <p:cNvSpPr>
                <a:spLocks/>
              </p:cNvSpPr>
              <p:nvPr/>
            </p:nvSpPr>
            <p:spPr bwMode="auto">
              <a:xfrm>
                <a:off x="3554" y="1316"/>
                <a:ext cx="84" cy="115"/>
              </a:xfrm>
              <a:custGeom>
                <a:avLst/>
                <a:gdLst>
                  <a:gd name="T0" fmla="*/ 21 w 334"/>
                  <a:gd name="T1" fmla="*/ 25 h 460"/>
                  <a:gd name="T2" fmla="*/ 21 w 334"/>
                  <a:gd name="T3" fmla="*/ 24 h 460"/>
                  <a:gd name="T4" fmla="*/ 21 w 334"/>
                  <a:gd name="T5" fmla="*/ 22 h 460"/>
                  <a:gd name="T6" fmla="*/ 21 w 334"/>
                  <a:gd name="T7" fmla="*/ 19 h 460"/>
                  <a:gd name="T8" fmla="*/ 21 w 334"/>
                  <a:gd name="T9" fmla="*/ 17 h 460"/>
                  <a:gd name="T10" fmla="*/ 21 w 334"/>
                  <a:gd name="T11" fmla="*/ 15 h 460"/>
                  <a:gd name="T12" fmla="*/ 20 w 334"/>
                  <a:gd name="T13" fmla="*/ 13 h 460"/>
                  <a:gd name="T14" fmla="*/ 20 w 334"/>
                  <a:gd name="T15" fmla="*/ 10 h 460"/>
                  <a:gd name="T16" fmla="*/ 18 w 334"/>
                  <a:gd name="T17" fmla="*/ 8 h 460"/>
                  <a:gd name="T18" fmla="*/ 18 w 334"/>
                  <a:gd name="T19" fmla="*/ 6 h 460"/>
                  <a:gd name="T20" fmla="*/ 17 w 334"/>
                  <a:gd name="T21" fmla="*/ 5 h 460"/>
                  <a:gd name="T22" fmla="*/ 16 w 334"/>
                  <a:gd name="T23" fmla="*/ 4 h 460"/>
                  <a:gd name="T24" fmla="*/ 14 w 334"/>
                  <a:gd name="T25" fmla="*/ 2 h 460"/>
                  <a:gd name="T26" fmla="*/ 13 w 334"/>
                  <a:gd name="T27" fmla="*/ 1 h 460"/>
                  <a:gd name="T28" fmla="*/ 11 w 334"/>
                  <a:gd name="T29" fmla="*/ 1 h 460"/>
                  <a:gd name="T30" fmla="*/ 9 w 334"/>
                  <a:gd name="T31" fmla="*/ 1 h 460"/>
                  <a:gd name="T32" fmla="*/ 7 w 334"/>
                  <a:gd name="T33" fmla="*/ 0 h 460"/>
                  <a:gd name="T34" fmla="*/ 5 w 334"/>
                  <a:gd name="T35" fmla="*/ 1 h 460"/>
                  <a:gd name="T36" fmla="*/ 4 w 334"/>
                  <a:gd name="T37" fmla="*/ 4 h 460"/>
                  <a:gd name="T38" fmla="*/ 2 w 334"/>
                  <a:gd name="T39" fmla="*/ 6 h 460"/>
                  <a:gd name="T40" fmla="*/ 1 w 334"/>
                  <a:gd name="T41" fmla="*/ 7 h 460"/>
                  <a:gd name="T42" fmla="*/ 1 w 334"/>
                  <a:gd name="T43" fmla="*/ 9 h 460"/>
                  <a:gd name="T44" fmla="*/ 1 w 334"/>
                  <a:gd name="T45" fmla="*/ 12 h 460"/>
                  <a:gd name="T46" fmla="*/ 2 w 334"/>
                  <a:gd name="T47" fmla="*/ 14 h 460"/>
                  <a:gd name="T48" fmla="*/ 2 w 334"/>
                  <a:gd name="T49" fmla="*/ 17 h 460"/>
                  <a:gd name="T50" fmla="*/ 3 w 334"/>
                  <a:gd name="T51" fmla="*/ 19 h 460"/>
                  <a:gd name="T52" fmla="*/ 4 w 334"/>
                  <a:gd name="T53" fmla="*/ 21 h 460"/>
                  <a:gd name="T54" fmla="*/ 5 w 334"/>
                  <a:gd name="T55" fmla="*/ 23 h 460"/>
                  <a:gd name="T56" fmla="*/ 6 w 334"/>
                  <a:gd name="T57" fmla="*/ 24 h 460"/>
                  <a:gd name="T58" fmla="*/ 7 w 334"/>
                  <a:gd name="T59" fmla="*/ 26 h 460"/>
                  <a:gd name="T60" fmla="*/ 8 w 334"/>
                  <a:gd name="T61" fmla="*/ 27 h 460"/>
                  <a:gd name="T62" fmla="*/ 9 w 334"/>
                  <a:gd name="T63" fmla="*/ 28 h 460"/>
                  <a:gd name="T64" fmla="*/ 11 w 334"/>
                  <a:gd name="T65" fmla="*/ 28 h 460"/>
                  <a:gd name="T66" fmla="*/ 12 w 334"/>
                  <a:gd name="T67" fmla="*/ 28 h 460"/>
                  <a:gd name="T68" fmla="*/ 13 w 334"/>
                  <a:gd name="T69" fmla="*/ 28 h 460"/>
                  <a:gd name="T70" fmla="*/ 14 w 334"/>
                  <a:gd name="T71" fmla="*/ 27 h 460"/>
                  <a:gd name="T72" fmla="*/ 15 w 334"/>
                  <a:gd name="T73" fmla="*/ 27 h 460"/>
                  <a:gd name="T74" fmla="*/ 16 w 334"/>
                  <a:gd name="T75" fmla="*/ 26 h 460"/>
                  <a:gd name="T76" fmla="*/ 17 w 334"/>
                  <a:gd name="T77" fmla="*/ 26 h 460"/>
                  <a:gd name="T78" fmla="*/ 18 w 334"/>
                  <a:gd name="T79" fmla="*/ 26 h 460"/>
                  <a:gd name="T80" fmla="*/ 20 w 334"/>
                  <a:gd name="T81" fmla="*/ 25 h 4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4" h="460">
                    <a:moveTo>
                      <a:pt x="316" y="405"/>
                    </a:moveTo>
                    <a:lnTo>
                      <a:pt x="327" y="405"/>
                    </a:lnTo>
                    <a:lnTo>
                      <a:pt x="334" y="405"/>
                    </a:lnTo>
                    <a:lnTo>
                      <a:pt x="334" y="387"/>
                    </a:lnTo>
                    <a:lnTo>
                      <a:pt x="334" y="369"/>
                    </a:lnTo>
                    <a:lnTo>
                      <a:pt x="334" y="351"/>
                    </a:lnTo>
                    <a:lnTo>
                      <a:pt x="334" y="333"/>
                    </a:lnTo>
                    <a:lnTo>
                      <a:pt x="334" y="308"/>
                    </a:lnTo>
                    <a:lnTo>
                      <a:pt x="334" y="290"/>
                    </a:lnTo>
                    <a:lnTo>
                      <a:pt x="334" y="272"/>
                    </a:lnTo>
                    <a:lnTo>
                      <a:pt x="334" y="257"/>
                    </a:lnTo>
                    <a:lnTo>
                      <a:pt x="327" y="239"/>
                    </a:lnTo>
                    <a:lnTo>
                      <a:pt x="316" y="221"/>
                    </a:lnTo>
                    <a:lnTo>
                      <a:pt x="316" y="203"/>
                    </a:lnTo>
                    <a:lnTo>
                      <a:pt x="309" y="178"/>
                    </a:lnTo>
                    <a:lnTo>
                      <a:pt x="309" y="159"/>
                    </a:lnTo>
                    <a:lnTo>
                      <a:pt x="297" y="141"/>
                    </a:lnTo>
                    <a:lnTo>
                      <a:pt x="291" y="123"/>
                    </a:lnTo>
                    <a:lnTo>
                      <a:pt x="291" y="105"/>
                    </a:lnTo>
                    <a:lnTo>
                      <a:pt x="279" y="87"/>
                    </a:lnTo>
                    <a:lnTo>
                      <a:pt x="273" y="79"/>
                    </a:lnTo>
                    <a:lnTo>
                      <a:pt x="265" y="72"/>
                    </a:lnTo>
                    <a:lnTo>
                      <a:pt x="254" y="61"/>
                    </a:lnTo>
                    <a:lnTo>
                      <a:pt x="246" y="54"/>
                    </a:lnTo>
                    <a:lnTo>
                      <a:pt x="236" y="36"/>
                    </a:lnTo>
                    <a:lnTo>
                      <a:pt x="228" y="25"/>
                    </a:lnTo>
                    <a:lnTo>
                      <a:pt x="218" y="18"/>
                    </a:lnTo>
                    <a:lnTo>
                      <a:pt x="203" y="18"/>
                    </a:lnTo>
                    <a:lnTo>
                      <a:pt x="185" y="10"/>
                    </a:lnTo>
                    <a:lnTo>
                      <a:pt x="167" y="10"/>
                    </a:lnTo>
                    <a:lnTo>
                      <a:pt x="156" y="10"/>
                    </a:lnTo>
                    <a:lnTo>
                      <a:pt x="142" y="10"/>
                    </a:lnTo>
                    <a:lnTo>
                      <a:pt x="124" y="10"/>
                    </a:lnTo>
                    <a:lnTo>
                      <a:pt x="106" y="0"/>
                    </a:lnTo>
                    <a:lnTo>
                      <a:pt x="88" y="0"/>
                    </a:lnTo>
                    <a:lnTo>
                      <a:pt x="80" y="18"/>
                    </a:lnTo>
                    <a:lnTo>
                      <a:pt x="70" y="36"/>
                    </a:lnTo>
                    <a:lnTo>
                      <a:pt x="62" y="54"/>
                    </a:lnTo>
                    <a:lnTo>
                      <a:pt x="44" y="72"/>
                    </a:lnTo>
                    <a:lnTo>
                      <a:pt x="33" y="87"/>
                    </a:lnTo>
                    <a:lnTo>
                      <a:pt x="25" y="97"/>
                    </a:lnTo>
                    <a:lnTo>
                      <a:pt x="19" y="115"/>
                    </a:lnTo>
                    <a:lnTo>
                      <a:pt x="0" y="133"/>
                    </a:lnTo>
                    <a:lnTo>
                      <a:pt x="7" y="148"/>
                    </a:lnTo>
                    <a:lnTo>
                      <a:pt x="7" y="166"/>
                    </a:lnTo>
                    <a:lnTo>
                      <a:pt x="19" y="196"/>
                    </a:lnTo>
                    <a:lnTo>
                      <a:pt x="19" y="209"/>
                    </a:lnTo>
                    <a:lnTo>
                      <a:pt x="25" y="227"/>
                    </a:lnTo>
                    <a:lnTo>
                      <a:pt x="25" y="246"/>
                    </a:lnTo>
                    <a:lnTo>
                      <a:pt x="33" y="264"/>
                    </a:lnTo>
                    <a:lnTo>
                      <a:pt x="33" y="290"/>
                    </a:lnTo>
                    <a:lnTo>
                      <a:pt x="44" y="300"/>
                    </a:lnTo>
                    <a:lnTo>
                      <a:pt x="51" y="318"/>
                    </a:lnTo>
                    <a:lnTo>
                      <a:pt x="62" y="333"/>
                    </a:lnTo>
                    <a:lnTo>
                      <a:pt x="70" y="344"/>
                    </a:lnTo>
                    <a:lnTo>
                      <a:pt x="80" y="362"/>
                    </a:lnTo>
                    <a:lnTo>
                      <a:pt x="88" y="380"/>
                    </a:lnTo>
                    <a:lnTo>
                      <a:pt x="95" y="387"/>
                    </a:lnTo>
                    <a:lnTo>
                      <a:pt x="106" y="405"/>
                    </a:lnTo>
                    <a:lnTo>
                      <a:pt x="113" y="413"/>
                    </a:lnTo>
                    <a:lnTo>
                      <a:pt x="124" y="413"/>
                    </a:lnTo>
                    <a:lnTo>
                      <a:pt x="131" y="424"/>
                    </a:lnTo>
                    <a:lnTo>
                      <a:pt x="142" y="432"/>
                    </a:lnTo>
                    <a:lnTo>
                      <a:pt x="149" y="442"/>
                    </a:lnTo>
                    <a:lnTo>
                      <a:pt x="156" y="442"/>
                    </a:lnTo>
                    <a:lnTo>
                      <a:pt x="167" y="450"/>
                    </a:lnTo>
                    <a:lnTo>
                      <a:pt x="174" y="460"/>
                    </a:lnTo>
                    <a:lnTo>
                      <a:pt x="185" y="450"/>
                    </a:lnTo>
                    <a:lnTo>
                      <a:pt x="192" y="450"/>
                    </a:lnTo>
                    <a:lnTo>
                      <a:pt x="203" y="442"/>
                    </a:lnTo>
                    <a:lnTo>
                      <a:pt x="210" y="442"/>
                    </a:lnTo>
                    <a:lnTo>
                      <a:pt x="218" y="432"/>
                    </a:lnTo>
                    <a:lnTo>
                      <a:pt x="228" y="424"/>
                    </a:lnTo>
                    <a:lnTo>
                      <a:pt x="236" y="424"/>
                    </a:lnTo>
                    <a:lnTo>
                      <a:pt x="246" y="413"/>
                    </a:lnTo>
                    <a:lnTo>
                      <a:pt x="254" y="413"/>
                    </a:lnTo>
                    <a:lnTo>
                      <a:pt x="265" y="413"/>
                    </a:lnTo>
                    <a:lnTo>
                      <a:pt x="273" y="413"/>
                    </a:lnTo>
                    <a:lnTo>
                      <a:pt x="279" y="413"/>
                    </a:lnTo>
                    <a:lnTo>
                      <a:pt x="291" y="413"/>
                    </a:lnTo>
                    <a:lnTo>
                      <a:pt x="297" y="405"/>
                    </a:lnTo>
                    <a:lnTo>
                      <a:pt x="309" y="405"/>
                    </a:lnTo>
                    <a:lnTo>
                      <a:pt x="316" y="405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5" name="Freeform 866"/>
              <p:cNvSpPr>
                <a:spLocks/>
              </p:cNvSpPr>
              <p:nvPr/>
            </p:nvSpPr>
            <p:spPr bwMode="auto">
              <a:xfrm>
                <a:off x="3572" y="1342"/>
                <a:ext cx="64" cy="87"/>
              </a:xfrm>
              <a:custGeom>
                <a:avLst/>
                <a:gdLst>
                  <a:gd name="T0" fmla="*/ 15 w 257"/>
                  <a:gd name="T1" fmla="*/ 20 h 345"/>
                  <a:gd name="T2" fmla="*/ 16 w 257"/>
                  <a:gd name="T3" fmla="*/ 19 h 345"/>
                  <a:gd name="T4" fmla="*/ 15 w 257"/>
                  <a:gd name="T5" fmla="*/ 12 h 345"/>
                  <a:gd name="T6" fmla="*/ 13 w 257"/>
                  <a:gd name="T7" fmla="*/ 5 h 345"/>
                  <a:gd name="T8" fmla="*/ 10 w 257"/>
                  <a:gd name="T9" fmla="*/ 1 h 345"/>
                  <a:gd name="T10" fmla="*/ 4 w 257"/>
                  <a:gd name="T11" fmla="*/ 0 h 345"/>
                  <a:gd name="T12" fmla="*/ 0 w 257"/>
                  <a:gd name="T13" fmla="*/ 6 h 345"/>
                  <a:gd name="T14" fmla="*/ 1 w 257"/>
                  <a:gd name="T15" fmla="*/ 14 h 345"/>
                  <a:gd name="T16" fmla="*/ 5 w 257"/>
                  <a:gd name="T17" fmla="*/ 19 h 345"/>
                  <a:gd name="T18" fmla="*/ 8 w 257"/>
                  <a:gd name="T19" fmla="*/ 22 h 345"/>
                  <a:gd name="T20" fmla="*/ 11 w 257"/>
                  <a:gd name="T21" fmla="*/ 20 h 345"/>
                  <a:gd name="T22" fmla="*/ 15 w 257"/>
                  <a:gd name="T23" fmla="*/ 20 h 3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7" h="345">
                    <a:moveTo>
                      <a:pt x="239" y="308"/>
                    </a:moveTo>
                    <a:lnTo>
                      <a:pt x="257" y="300"/>
                    </a:lnTo>
                    <a:lnTo>
                      <a:pt x="246" y="195"/>
                    </a:lnTo>
                    <a:lnTo>
                      <a:pt x="209" y="79"/>
                    </a:lnTo>
                    <a:lnTo>
                      <a:pt x="158" y="10"/>
                    </a:lnTo>
                    <a:lnTo>
                      <a:pt x="72" y="0"/>
                    </a:lnTo>
                    <a:lnTo>
                      <a:pt x="0" y="98"/>
                    </a:lnTo>
                    <a:lnTo>
                      <a:pt x="25" y="213"/>
                    </a:lnTo>
                    <a:lnTo>
                      <a:pt x="79" y="300"/>
                    </a:lnTo>
                    <a:lnTo>
                      <a:pt x="133" y="345"/>
                    </a:lnTo>
                    <a:lnTo>
                      <a:pt x="184" y="319"/>
                    </a:lnTo>
                    <a:lnTo>
                      <a:pt x="239" y="30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6" name="Freeform 867"/>
              <p:cNvSpPr>
                <a:spLocks/>
              </p:cNvSpPr>
              <p:nvPr/>
            </p:nvSpPr>
            <p:spPr bwMode="auto">
              <a:xfrm>
                <a:off x="3927" y="1442"/>
                <a:ext cx="338" cy="260"/>
              </a:xfrm>
              <a:custGeom>
                <a:avLst/>
                <a:gdLst>
                  <a:gd name="T0" fmla="*/ 2 w 1351"/>
                  <a:gd name="T1" fmla="*/ 29 h 1041"/>
                  <a:gd name="T2" fmla="*/ 0 w 1351"/>
                  <a:gd name="T3" fmla="*/ 25 h 1041"/>
                  <a:gd name="T4" fmla="*/ 23 w 1351"/>
                  <a:gd name="T5" fmla="*/ 9 h 1041"/>
                  <a:gd name="T6" fmla="*/ 50 w 1351"/>
                  <a:gd name="T7" fmla="*/ 0 h 1041"/>
                  <a:gd name="T8" fmla="*/ 70 w 1351"/>
                  <a:gd name="T9" fmla="*/ 3 h 1041"/>
                  <a:gd name="T10" fmla="*/ 85 w 1351"/>
                  <a:gd name="T11" fmla="*/ 23 h 1041"/>
                  <a:gd name="T12" fmla="*/ 73 w 1351"/>
                  <a:gd name="T13" fmla="*/ 53 h 1041"/>
                  <a:gd name="T14" fmla="*/ 48 w 1351"/>
                  <a:gd name="T15" fmla="*/ 64 h 1041"/>
                  <a:gd name="T16" fmla="*/ 23 w 1351"/>
                  <a:gd name="T17" fmla="*/ 65 h 1041"/>
                  <a:gd name="T18" fmla="*/ 8 w 1351"/>
                  <a:gd name="T19" fmla="*/ 58 h 1041"/>
                  <a:gd name="T20" fmla="*/ 8 w 1351"/>
                  <a:gd name="T21" fmla="*/ 42 h 1041"/>
                  <a:gd name="T22" fmla="*/ 2 w 1351"/>
                  <a:gd name="T23" fmla="*/ 29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51" h="1041">
                    <a:moveTo>
                      <a:pt x="33" y="467"/>
                    </a:moveTo>
                    <a:lnTo>
                      <a:pt x="0" y="395"/>
                    </a:lnTo>
                    <a:lnTo>
                      <a:pt x="360" y="149"/>
                    </a:lnTo>
                    <a:lnTo>
                      <a:pt x="795" y="0"/>
                    </a:lnTo>
                    <a:lnTo>
                      <a:pt x="1110" y="43"/>
                    </a:lnTo>
                    <a:lnTo>
                      <a:pt x="1351" y="370"/>
                    </a:lnTo>
                    <a:lnTo>
                      <a:pt x="1173" y="856"/>
                    </a:lnTo>
                    <a:lnTo>
                      <a:pt x="759" y="1023"/>
                    </a:lnTo>
                    <a:lnTo>
                      <a:pt x="371" y="1041"/>
                    </a:lnTo>
                    <a:lnTo>
                      <a:pt x="124" y="932"/>
                    </a:lnTo>
                    <a:lnTo>
                      <a:pt x="124" y="678"/>
                    </a:lnTo>
                    <a:lnTo>
                      <a:pt x="33" y="46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7" name="Freeform 868"/>
              <p:cNvSpPr>
                <a:spLocks/>
              </p:cNvSpPr>
              <p:nvPr/>
            </p:nvSpPr>
            <p:spPr bwMode="auto">
              <a:xfrm>
                <a:off x="3929" y="1455"/>
                <a:ext cx="306" cy="238"/>
              </a:xfrm>
              <a:custGeom>
                <a:avLst/>
                <a:gdLst>
                  <a:gd name="T0" fmla="*/ 1 w 1227"/>
                  <a:gd name="T1" fmla="*/ 26 h 955"/>
                  <a:gd name="T2" fmla="*/ 1 w 1227"/>
                  <a:gd name="T3" fmla="*/ 25 h 955"/>
                  <a:gd name="T4" fmla="*/ 1 w 1227"/>
                  <a:gd name="T5" fmla="*/ 24 h 955"/>
                  <a:gd name="T6" fmla="*/ 0 w 1227"/>
                  <a:gd name="T7" fmla="*/ 23 h 955"/>
                  <a:gd name="T8" fmla="*/ 2 w 1227"/>
                  <a:gd name="T9" fmla="*/ 21 h 955"/>
                  <a:gd name="T10" fmla="*/ 8 w 1227"/>
                  <a:gd name="T11" fmla="*/ 17 h 955"/>
                  <a:gd name="T12" fmla="*/ 13 w 1227"/>
                  <a:gd name="T13" fmla="*/ 14 h 955"/>
                  <a:gd name="T14" fmla="*/ 18 w 1227"/>
                  <a:gd name="T15" fmla="*/ 10 h 955"/>
                  <a:gd name="T16" fmla="*/ 23 w 1227"/>
                  <a:gd name="T17" fmla="*/ 8 h 955"/>
                  <a:gd name="T18" fmla="*/ 30 w 1227"/>
                  <a:gd name="T19" fmla="*/ 6 h 955"/>
                  <a:gd name="T20" fmla="*/ 36 w 1227"/>
                  <a:gd name="T21" fmla="*/ 3 h 955"/>
                  <a:gd name="T22" fmla="*/ 42 w 1227"/>
                  <a:gd name="T23" fmla="*/ 1 h 955"/>
                  <a:gd name="T24" fmla="*/ 47 w 1227"/>
                  <a:gd name="T25" fmla="*/ 0 h 955"/>
                  <a:gd name="T26" fmla="*/ 52 w 1227"/>
                  <a:gd name="T27" fmla="*/ 1 h 955"/>
                  <a:gd name="T28" fmla="*/ 57 w 1227"/>
                  <a:gd name="T29" fmla="*/ 2 h 955"/>
                  <a:gd name="T30" fmla="*/ 61 w 1227"/>
                  <a:gd name="T31" fmla="*/ 2 h 955"/>
                  <a:gd name="T32" fmla="*/ 65 w 1227"/>
                  <a:gd name="T33" fmla="*/ 4 h 955"/>
                  <a:gd name="T34" fmla="*/ 68 w 1227"/>
                  <a:gd name="T35" fmla="*/ 9 h 955"/>
                  <a:gd name="T36" fmla="*/ 71 w 1227"/>
                  <a:gd name="T37" fmla="*/ 14 h 955"/>
                  <a:gd name="T38" fmla="*/ 75 w 1227"/>
                  <a:gd name="T39" fmla="*/ 19 h 955"/>
                  <a:gd name="T40" fmla="*/ 75 w 1227"/>
                  <a:gd name="T41" fmla="*/ 25 h 955"/>
                  <a:gd name="T42" fmla="*/ 73 w 1227"/>
                  <a:gd name="T43" fmla="*/ 31 h 955"/>
                  <a:gd name="T44" fmla="*/ 70 w 1227"/>
                  <a:gd name="T45" fmla="*/ 39 h 955"/>
                  <a:gd name="T46" fmla="*/ 68 w 1227"/>
                  <a:gd name="T47" fmla="*/ 45 h 955"/>
                  <a:gd name="T48" fmla="*/ 64 w 1227"/>
                  <a:gd name="T49" fmla="*/ 50 h 955"/>
                  <a:gd name="T50" fmla="*/ 58 w 1227"/>
                  <a:gd name="T51" fmla="*/ 52 h 955"/>
                  <a:gd name="T52" fmla="*/ 52 w 1227"/>
                  <a:gd name="T53" fmla="*/ 55 h 955"/>
                  <a:gd name="T54" fmla="*/ 46 w 1227"/>
                  <a:gd name="T55" fmla="*/ 57 h 955"/>
                  <a:gd name="T56" fmla="*/ 40 w 1227"/>
                  <a:gd name="T57" fmla="*/ 59 h 955"/>
                  <a:gd name="T58" fmla="*/ 35 w 1227"/>
                  <a:gd name="T59" fmla="*/ 59 h 955"/>
                  <a:gd name="T60" fmla="*/ 29 w 1227"/>
                  <a:gd name="T61" fmla="*/ 59 h 955"/>
                  <a:gd name="T62" fmla="*/ 24 w 1227"/>
                  <a:gd name="T63" fmla="*/ 59 h 955"/>
                  <a:gd name="T64" fmla="*/ 19 w 1227"/>
                  <a:gd name="T65" fmla="*/ 59 h 955"/>
                  <a:gd name="T66" fmla="*/ 15 w 1227"/>
                  <a:gd name="T67" fmla="*/ 57 h 955"/>
                  <a:gd name="T68" fmla="*/ 12 w 1227"/>
                  <a:gd name="T69" fmla="*/ 56 h 955"/>
                  <a:gd name="T70" fmla="*/ 9 w 1227"/>
                  <a:gd name="T71" fmla="*/ 54 h 955"/>
                  <a:gd name="T72" fmla="*/ 6 w 1227"/>
                  <a:gd name="T73" fmla="*/ 51 h 955"/>
                  <a:gd name="T74" fmla="*/ 6 w 1227"/>
                  <a:gd name="T75" fmla="*/ 48 h 955"/>
                  <a:gd name="T76" fmla="*/ 6 w 1227"/>
                  <a:gd name="T77" fmla="*/ 44 h 955"/>
                  <a:gd name="T78" fmla="*/ 6 w 1227"/>
                  <a:gd name="T79" fmla="*/ 41 h 955"/>
                  <a:gd name="T80" fmla="*/ 6 w 1227"/>
                  <a:gd name="T81" fmla="*/ 37 h 955"/>
                  <a:gd name="T82" fmla="*/ 5 w 1227"/>
                  <a:gd name="T83" fmla="*/ 34 h 955"/>
                  <a:gd name="T84" fmla="*/ 3 w 1227"/>
                  <a:gd name="T85" fmla="*/ 31 h 955"/>
                  <a:gd name="T86" fmla="*/ 2 w 1227"/>
                  <a:gd name="T87" fmla="*/ 28 h 95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27" h="955">
                    <a:moveTo>
                      <a:pt x="26" y="425"/>
                    </a:moveTo>
                    <a:lnTo>
                      <a:pt x="18" y="417"/>
                    </a:lnTo>
                    <a:lnTo>
                      <a:pt x="18" y="407"/>
                    </a:lnTo>
                    <a:lnTo>
                      <a:pt x="18" y="399"/>
                    </a:lnTo>
                    <a:lnTo>
                      <a:pt x="11" y="389"/>
                    </a:lnTo>
                    <a:lnTo>
                      <a:pt x="11" y="381"/>
                    </a:lnTo>
                    <a:lnTo>
                      <a:pt x="0" y="381"/>
                    </a:lnTo>
                    <a:lnTo>
                      <a:pt x="0" y="371"/>
                    </a:lnTo>
                    <a:lnTo>
                      <a:pt x="0" y="363"/>
                    </a:lnTo>
                    <a:lnTo>
                      <a:pt x="36" y="338"/>
                    </a:lnTo>
                    <a:lnTo>
                      <a:pt x="81" y="308"/>
                    </a:lnTo>
                    <a:lnTo>
                      <a:pt x="124" y="277"/>
                    </a:lnTo>
                    <a:lnTo>
                      <a:pt x="160" y="247"/>
                    </a:lnTo>
                    <a:lnTo>
                      <a:pt x="204" y="222"/>
                    </a:lnTo>
                    <a:lnTo>
                      <a:pt x="240" y="196"/>
                    </a:lnTo>
                    <a:lnTo>
                      <a:pt x="284" y="168"/>
                    </a:lnTo>
                    <a:lnTo>
                      <a:pt x="328" y="142"/>
                    </a:lnTo>
                    <a:lnTo>
                      <a:pt x="371" y="124"/>
                    </a:lnTo>
                    <a:lnTo>
                      <a:pt x="425" y="105"/>
                    </a:lnTo>
                    <a:lnTo>
                      <a:pt x="476" y="91"/>
                    </a:lnTo>
                    <a:lnTo>
                      <a:pt x="523" y="73"/>
                    </a:lnTo>
                    <a:lnTo>
                      <a:pt x="574" y="54"/>
                    </a:lnTo>
                    <a:lnTo>
                      <a:pt x="628" y="36"/>
                    </a:lnTo>
                    <a:lnTo>
                      <a:pt x="672" y="18"/>
                    </a:lnTo>
                    <a:lnTo>
                      <a:pt x="727" y="0"/>
                    </a:lnTo>
                    <a:lnTo>
                      <a:pt x="759" y="0"/>
                    </a:lnTo>
                    <a:lnTo>
                      <a:pt x="795" y="11"/>
                    </a:lnTo>
                    <a:lnTo>
                      <a:pt x="831" y="11"/>
                    </a:lnTo>
                    <a:lnTo>
                      <a:pt x="864" y="18"/>
                    </a:lnTo>
                    <a:lnTo>
                      <a:pt x="912" y="29"/>
                    </a:lnTo>
                    <a:lnTo>
                      <a:pt x="944" y="29"/>
                    </a:lnTo>
                    <a:lnTo>
                      <a:pt x="981" y="36"/>
                    </a:lnTo>
                    <a:lnTo>
                      <a:pt x="1017" y="36"/>
                    </a:lnTo>
                    <a:lnTo>
                      <a:pt x="1042" y="73"/>
                    </a:lnTo>
                    <a:lnTo>
                      <a:pt x="1067" y="117"/>
                    </a:lnTo>
                    <a:lnTo>
                      <a:pt x="1096" y="153"/>
                    </a:lnTo>
                    <a:lnTo>
                      <a:pt x="1121" y="186"/>
                    </a:lnTo>
                    <a:lnTo>
                      <a:pt x="1147" y="232"/>
                    </a:lnTo>
                    <a:lnTo>
                      <a:pt x="1176" y="265"/>
                    </a:lnTo>
                    <a:lnTo>
                      <a:pt x="1202" y="302"/>
                    </a:lnTo>
                    <a:lnTo>
                      <a:pt x="1227" y="338"/>
                    </a:lnTo>
                    <a:lnTo>
                      <a:pt x="1209" y="399"/>
                    </a:lnTo>
                    <a:lnTo>
                      <a:pt x="1191" y="450"/>
                    </a:lnTo>
                    <a:lnTo>
                      <a:pt x="1176" y="504"/>
                    </a:lnTo>
                    <a:lnTo>
                      <a:pt x="1147" y="556"/>
                    </a:lnTo>
                    <a:lnTo>
                      <a:pt x="1129" y="621"/>
                    </a:lnTo>
                    <a:lnTo>
                      <a:pt x="1115" y="671"/>
                    </a:lnTo>
                    <a:lnTo>
                      <a:pt x="1096" y="726"/>
                    </a:lnTo>
                    <a:lnTo>
                      <a:pt x="1078" y="788"/>
                    </a:lnTo>
                    <a:lnTo>
                      <a:pt x="1024" y="806"/>
                    </a:lnTo>
                    <a:lnTo>
                      <a:pt x="981" y="821"/>
                    </a:lnTo>
                    <a:lnTo>
                      <a:pt x="926" y="839"/>
                    </a:lnTo>
                    <a:lnTo>
                      <a:pt x="882" y="867"/>
                    </a:lnTo>
                    <a:lnTo>
                      <a:pt x="831" y="882"/>
                    </a:lnTo>
                    <a:lnTo>
                      <a:pt x="788" y="900"/>
                    </a:lnTo>
                    <a:lnTo>
                      <a:pt x="734" y="918"/>
                    </a:lnTo>
                    <a:lnTo>
                      <a:pt x="691" y="936"/>
                    </a:lnTo>
                    <a:lnTo>
                      <a:pt x="646" y="948"/>
                    </a:lnTo>
                    <a:lnTo>
                      <a:pt x="600" y="948"/>
                    </a:lnTo>
                    <a:lnTo>
                      <a:pt x="556" y="948"/>
                    </a:lnTo>
                    <a:lnTo>
                      <a:pt x="513" y="948"/>
                    </a:lnTo>
                    <a:lnTo>
                      <a:pt x="468" y="955"/>
                    </a:lnTo>
                    <a:lnTo>
                      <a:pt x="425" y="955"/>
                    </a:lnTo>
                    <a:lnTo>
                      <a:pt x="382" y="955"/>
                    </a:lnTo>
                    <a:lnTo>
                      <a:pt x="338" y="955"/>
                    </a:lnTo>
                    <a:lnTo>
                      <a:pt x="310" y="948"/>
                    </a:lnTo>
                    <a:lnTo>
                      <a:pt x="273" y="930"/>
                    </a:lnTo>
                    <a:lnTo>
                      <a:pt x="247" y="918"/>
                    </a:lnTo>
                    <a:lnTo>
                      <a:pt x="222" y="900"/>
                    </a:lnTo>
                    <a:lnTo>
                      <a:pt x="196" y="893"/>
                    </a:lnTo>
                    <a:lnTo>
                      <a:pt x="168" y="875"/>
                    </a:lnTo>
                    <a:lnTo>
                      <a:pt x="142" y="867"/>
                    </a:lnTo>
                    <a:lnTo>
                      <a:pt x="117" y="849"/>
                    </a:lnTo>
                    <a:lnTo>
                      <a:pt x="106" y="821"/>
                    </a:lnTo>
                    <a:lnTo>
                      <a:pt x="106" y="795"/>
                    </a:lnTo>
                    <a:lnTo>
                      <a:pt x="106" y="770"/>
                    </a:lnTo>
                    <a:lnTo>
                      <a:pt x="106" y="744"/>
                    </a:lnTo>
                    <a:lnTo>
                      <a:pt x="106" y="707"/>
                    </a:lnTo>
                    <a:lnTo>
                      <a:pt x="106" y="682"/>
                    </a:lnTo>
                    <a:lnTo>
                      <a:pt x="106" y="653"/>
                    </a:lnTo>
                    <a:lnTo>
                      <a:pt x="106" y="628"/>
                    </a:lnTo>
                    <a:lnTo>
                      <a:pt x="99" y="603"/>
                    </a:lnTo>
                    <a:lnTo>
                      <a:pt x="87" y="574"/>
                    </a:lnTo>
                    <a:lnTo>
                      <a:pt x="81" y="549"/>
                    </a:lnTo>
                    <a:lnTo>
                      <a:pt x="62" y="523"/>
                    </a:lnTo>
                    <a:lnTo>
                      <a:pt x="56" y="494"/>
                    </a:lnTo>
                    <a:lnTo>
                      <a:pt x="44" y="480"/>
                    </a:lnTo>
                    <a:lnTo>
                      <a:pt x="36" y="450"/>
                    </a:lnTo>
                    <a:lnTo>
                      <a:pt x="26" y="425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8" name="Freeform 869"/>
              <p:cNvSpPr>
                <a:spLocks/>
              </p:cNvSpPr>
              <p:nvPr/>
            </p:nvSpPr>
            <p:spPr bwMode="auto">
              <a:xfrm>
                <a:off x="3929" y="1466"/>
                <a:ext cx="280" cy="218"/>
              </a:xfrm>
              <a:custGeom>
                <a:avLst/>
                <a:gdLst>
                  <a:gd name="T0" fmla="*/ 1 w 1121"/>
                  <a:gd name="T1" fmla="*/ 24 h 874"/>
                  <a:gd name="T2" fmla="*/ 1 w 1121"/>
                  <a:gd name="T3" fmla="*/ 23 h 874"/>
                  <a:gd name="T4" fmla="*/ 1 w 1121"/>
                  <a:gd name="T5" fmla="*/ 22 h 874"/>
                  <a:gd name="T6" fmla="*/ 0 w 1121"/>
                  <a:gd name="T7" fmla="*/ 21 h 874"/>
                  <a:gd name="T8" fmla="*/ 2 w 1121"/>
                  <a:gd name="T9" fmla="*/ 19 h 874"/>
                  <a:gd name="T10" fmla="*/ 7 w 1121"/>
                  <a:gd name="T11" fmla="*/ 16 h 874"/>
                  <a:gd name="T12" fmla="*/ 11 w 1121"/>
                  <a:gd name="T13" fmla="*/ 13 h 874"/>
                  <a:gd name="T14" fmla="*/ 16 w 1121"/>
                  <a:gd name="T15" fmla="*/ 10 h 874"/>
                  <a:gd name="T16" fmla="*/ 21 w 1121"/>
                  <a:gd name="T17" fmla="*/ 7 h 874"/>
                  <a:gd name="T18" fmla="*/ 27 w 1121"/>
                  <a:gd name="T19" fmla="*/ 6 h 874"/>
                  <a:gd name="T20" fmla="*/ 33 w 1121"/>
                  <a:gd name="T21" fmla="*/ 3 h 874"/>
                  <a:gd name="T22" fmla="*/ 38 w 1121"/>
                  <a:gd name="T23" fmla="*/ 1 h 874"/>
                  <a:gd name="T24" fmla="*/ 43 w 1121"/>
                  <a:gd name="T25" fmla="*/ 0 h 874"/>
                  <a:gd name="T26" fmla="*/ 47 w 1121"/>
                  <a:gd name="T27" fmla="*/ 1 h 874"/>
                  <a:gd name="T28" fmla="*/ 52 w 1121"/>
                  <a:gd name="T29" fmla="*/ 2 h 874"/>
                  <a:gd name="T30" fmla="*/ 56 w 1121"/>
                  <a:gd name="T31" fmla="*/ 2 h 874"/>
                  <a:gd name="T32" fmla="*/ 60 w 1121"/>
                  <a:gd name="T33" fmla="*/ 4 h 874"/>
                  <a:gd name="T34" fmla="*/ 62 w 1121"/>
                  <a:gd name="T35" fmla="*/ 9 h 874"/>
                  <a:gd name="T36" fmla="*/ 65 w 1121"/>
                  <a:gd name="T37" fmla="*/ 13 h 874"/>
                  <a:gd name="T38" fmla="*/ 68 w 1121"/>
                  <a:gd name="T39" fmla="*/ 17 h 874"/>
                  <a:gd name="T40" fmla="*/ 69 w 1121"/>
                  <a:gd name="T41" fmla="*/ 23 h 874"/>
                  <a:gd name="T42" fmla="*/ 67 w 1121"/>
                  <a:gd name="T43" fmla="*/ 29 h 874"/>
                  <a:gd name="T44" fmla="*/ 65 w 1121"/>
                  <a:gd name="T45" fmla="*/ 35 h 874"/>
                  <a:gd name="T46" fmla="*/ 62 w 1121"/>
                  <a:gd name="T47" fmla="*/ 42 h 874"/>
                  <a:gd name="T48" fmla="*/ 58 w 1121"/>
                  <a:gd name="T49" fmla="*/ 46 h 874"/>
                  <a:gd name="T50" fmla="*/ 53 w 1121"/>
                  <a:gd name="T51" fmla="*/ 48 h 874"/>
                  <a:gd name="T52" fmla="*/ 47 w 1121"/>
                  <a:gd name="T53" fmla="*/ 50 h 874"/>
                  <a:gd name="T54" fmla="*/ 42 w 1121"/>
                  <a:gd name="T55" fmla="*/ 52 h 874"/>
                  <a:gd name="T56" fmla="*/ 37 w 1121"/>
                  <a:gd name="T57" fmla="*/ 54 h 874"/>
                  <a:gd name="T58" fmla="*/ 32 w 1121"/>
                  <a:gd name="T59" fmla="*/ 54 h 874"/>
                  <a:gd name="T60" fmla="*/ 26 w 1121"/>
                  <a:gd name="T61" fmla="*/ 54 h 874"/>
                  <a:gd name="T62" fmla="*/ 21 w 1121"/>
                  <a:gd name="T63" fmla="*/ 54 h 874"/>
                  <a:gd name="T64" fmla="*/ 18 w 1121"/>
                  <a:gd name="T65" fmla="*/ 54 h 874"/>
                  <a:gd name="T66" fmla="*/ 14 w 1121"/>
                  <a:gd name="T67" fmla="*/ 52 h 874"/>
                  <a:gd name="T68" fmla="*/ 11 w 1121"/>
                  <a:gd name="T69" fmla="*/ 51 h 874"/>
                  <a:gd name="T70" fmla="*/ 8 w 1121"/>
                  <a:gd name="T71" fmla="*/ 49 h 874"/>
                  <a:gd name="T72" fmla="*/ 6 w 1121"/>
                  <a:gd name="T73" fmla="*/ 47 h 874"/>
                  <a:gd name="T74" fmla="*/ 6 w 1121"/>
                  <a:gd name="T75" fmla="*/ 44 h 874"/>
                  <a:gd name="T76" fmla="*/ 6 w 1121"/>
                  <a:gd name="T77" fmla="*/ 41 h 874"/>
                  <a:gd name="T78" fmla="*/ 6 w 1121"/>
                  <a:gd name="T79" fmla="*/ 37 h 874"/>
                  <a:gd name="T80" fmla="*/ 5 w 1121"/>
                  <a:gd name="T81" fmla="*/ 34 h 874"/>
                  <a:gd name="T82" fmla="*/ 4 w 1121"/>
                  <a:gd name="T83" fmla="*/ 31 h 874"/>
                  <a:gd name="T84" fmla="*/ 3 w 1121"/>
                  <a:gd name="T85" fmla="*/ 29 h 874"/>
                  <a:gd name="T86" fmla="*/ 2 w 1121"/>
                  <a:gd name="T87" fmla="*/ 26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21" h="874">
                    <a:moveTo>
                      <a:pt x="26" y="388"/>
                    </a:moveTo>
                    <a:lnTo>
                      <a:pt x="26" y="381"/>
                    </a:lnTo>
                    <a:lnTo>
                      <a:pt x="18" y="381"/>
                    </a:lnTo>
                    <a:lnTo>
                      <a:pt x="18" y="373"/>
                    </a:lnTo>
                    <a:lnTo>
                      <a:pt x="11" y="363"/>
                    </a:lnTo>
                    <a:lnTo>
                      <a:pt x="11" y="355"/>
                    </a:lnTo>
                    <a:lnTo>
                      <a:pt x="11" y="345"/>
                    </a:lnTo>
                    <a:lnTo>
                      <a:pt x="0" y="345"/>
                    </a:lnTo>
                    <a:lnTo>
                      <a:pt x="0" y="337"/>
                    </a:lnTo>
                    <a:lnTo>
                      <a:pt x="36" y="312"/>
                    </a:lnTo>
                    <a:lnTo>
                      <a:pt x="74" y="282"/>
                    </a:lnTo>
                    <a:lnTo>
                      <a:pt x="117" y="258"/>
                    </a:lnTo>
                    <a:lnTo>
                      <a:pt x="150" y="233"/>
                    </a:lnTo>
                    <a:lnTo>
                      <a:pt x="186" y="214"/>
                    </a:lnTo>
                    <a:lnTo>
                      <a:pt x="222" y="188"/>
                    </a:lnTo>
                    <a:lnTo>
                      <a:pt x="265" y="160"/>
                    </a:lnTo>
                    <a:lnTo>
                      <a:pt x="302" y="134"/>
                    </a:lnTo>
                    <a:lnTo>
                      <a:pt x="346" y="116"/>
                    </a:lnTo>
                    <a:lnTo>
                      <a:pt x="389" y="98"/>
                    </a:lnTo>
                    <a:lnTo>
                      <a:pt x="432" y="91"/>
                    </a:lnTo>
                    <a:lnTo>
                      <a:pt x="476" y="73"/>
                    </a:lnTo>
                    <a:lnTo>
                      <a:pt x="523" y="55"/>
                    </a:lnTo>
                    <a:lnTo>
                      <a:pt x="574" y="36"/>
                    </a:lnTo>
                    <a:lnTo>
                      <a:pt x="618" y="18"/>
                    </a:lnTo>
                    <a:lnTo>
                      <a:pt x="661" y="0"/>
                    </a:lnTo>
                    <a:lnTo>
                      <a:pt x="697" y="10"/>
                    </a:lnTo>
                    <a:lnTo>
                      <a:pt x="727" y="10"/>
                    </a:lnTo>
                    <a:lnTo>
                      <a:pt x="759" y="18"/>
                    </a:lnTo>
                    <a:lnTo>
                      <a:pt x="795" y="18"/>
                    </a:lnTo>
                    <a:lnTo>
                      <a:pt x="831" y="29"/>
                    </a:lnTo>
                    <a:lnTo>
                      <a:pt x="857" y="36"/>
                    </a:lnTo>
                    <a:lnTo>
                      <a:pt x="893" y="36"/>
                    </a:lnTo>
                    <a:lnTo>
                      <a:pt x="926" y="47"/>
                    </a:lnTo>
                    <a:lnTo>
                      <a:pt x="955" y="73"/>
                    </a:lnTo>
                    <a:lnTo>
                      <a:pt x="973" y="109"/>
                    </a:lnTo>
                    <a:lnTo>
                      <a:pt x="999" y="142"/>
                    </a:lnTo>
                    <a:lnTo>
                      <a:pt x="1024" y="178"/>
                    </a:lnTo>
                    <a:lnTo>
                      <a:pt x="1049" y="214"/>
                    </a:lnTo>
                    <a:lnTo>
                      <a:pt x="1067" y="251"/>
                    </a:lnTo>
                    <a:lnTo>
                      <a:pt x="1096" y="282"/>
                    </a:lnTo>
                    <a:lnTo>
                      <a:pt x="1121" y="319"/>
                    </a:lnTo>
                    <a:lnTo>
                      <a:pt x="1103" y="363"/>
                    </a:lnTo>
                    <a:lnTo>
                      <a:pt x="1085" y="417"/>
                    </a:lnTo>
                    <a:lnTo>
                      <a:pt x="1067" y="468"/>
                    </a:lnTo>
                    <a:lnTo>
                      <a:pt x="1049" y="512"/>
                    </a:lnTo>
                    <a:lnTo>
                      <a:pt x="1035" y="566"/>
                    </a:lnTo>
                    <a:lnTo>
                      <a:pt x="1017" y="620"/>
                    </a:lnTo>
                    <a:lnTo>
                      <a:pt x="999" y="671"/>
                    </a:lnTo>
                    <a:lnTo>
                      <a:pt x="981" y="714"/>
                    </a:lnTo>
                    <a:lnTo>
                      <a:pt x="937" y="733"/>
                    </a:lnTo>
                    <a:lnTo>
                      <a:pt x="893" y="751"/>
                    </a:lnTo>
                    <a:lnTo>
                      <a:pt x="849" y="769"/>
                    </a:lnTo>
                    <a:lnTo>
                      <a:pt x="803" y="787"/>
                    </a:lnTo>
                    <a:lnTo>
                      <a:pt x="759" y="805"/>
                    </a:lnTo>
                    <a:lnTo>
                      <a:pt x="715" y="823"/>
                    </a:lnTo>
                    <a:lnTo>
                      <a:pt x="672" y="838"/>
                    </a:lnTo>
                    <a:lnTo>
                      <a:pt x="628" y="867"/>
                    </a:lnTo>
                    <a:lnTo>
                      <a:pt x="592" y="867"/>
                    </a:lnTo>
                    <a:lnTo>
                      <a:pt x="549" y="867"/>
                    </a:lnTo>
                    <a:lnTo>
                      <a:pt x="513" y="867"/>
                    </a:lnTo>
                    <a:lnTo>
                      <a:pt x="468" y="867"/>
                    </a:lnTo>
                    <a:lnTo>
                      <a:pt x="425" y="874"/>
                    </a:lnTo>
                    <a:lnTo>
                      <a:pt x="389" y="874"/>
                    </a:lnTo>
                    <a:lnTo>
                      <a:pt x="346" y="874"/>
                    </a:lnTo>
                    <a:lnTo>
                      <a:pt x="310" y="874"/>
                    </a:lnTo>
                    <a:lnTo>
                      <a:pt x="284" y="867"/>
                    </a:lnTo>
                    <a:lnTo>
                      <a:pt x="259" y="849"/>
                    </a:lnTo>
                    <a:lnTo>
                      <a:pt x="229" y="838"/>
                    </a:lnTo>
                    <a:lnTo>
                      <a:pt x="204" y="831"/>
                    </a:lnTo>
                    <a:lnTo>
                      <a:pt x="178" y="813"/>
                    </a:lnTo>
                    <a:lnTo>
                      <a:pt x="160" y="805"/>
                    </a:lnTo>
                    <a:lnTo>
                      <a:pt x="135" y="795"/>
                    </a:lnTo>
                    <a:lnTo>
                      <a:pt x="106" y="777"/>
                    </a:lnTo>
                    <a:lnTo>
                      <a:pt x="106" y="762"/>
                    </a:lnTo>
                    <a:lnTo>
                      <a:pt x="106" y="733"/>
                    </a:lnTo>
                    <a:lnTo>
                      <a:pt x="106" y="708"/>
                    </a:lnTo>
                    <a:lnTo>
                      <a:pt x="106" y="682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2"/>
                    </a:lnTo>
                    <a:lnTo>
                      <a:pt x="99" y="577"/>
                    </a:lnTo>
                    <a:lnTo>
                      <a:pt x="87" y="548"/>
                    </a:lnTo>
                    <a:lnTo>
                      <a:pt x="81" y="530"/>
                    </a:lnTo>
                    <a:lnTo>
                      <a:pt x="74" y="505"/>
                    </a:lnTo>
                    <a:lnTo>
                      <a:pt x="62" y="487"/>
                    </a:lnTo>
                    <a:lnTo>
                      <a:pt x="56" y="460"/>
                    </a:lnTo>
                    <a:lnTo>
                      <a:pt x="44" y="436"/>
                    </a:lnTo>
                    <a:lnTo>
                      <a:pt x="36" y="417"/>
                    </a:lnTo>
                    <a:lnTo>
                      <a:pt x="26" y="38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9" name="Freeform 870"/>
              <p:cNvSpPr>
                <a:spLocks/>
              </p:cNvSpPr>
              <p:nvPr/>
            </p:nvSpPr>
            <p:spPr bwMode="auto">
              <a:xfrm>
                <a:off x="3929" y="1479"/>
                <a:ext cx="254" cy="196"/>
              </a:xfrm>
              <a:custGeom>
                <a:avLst/>
                <a:gdLst>
                  <a:gd name="T0" fmla="*/ 1 w 1017"/>
                  <a:gd name="T1" fmla="*/ 22 h 783"/>
                  <a:gd name="T2" fmla="*/ 1 w 1017"/>
                  <a:gd name="T3" fmla="*/ 21 h 783"/>
                  <a:gd name="T4" fmla="*/ 1 w 1017"/>
                  <a:gd name="T5" fmla="*/ 19 h 783"/>
                  <a:gd name="T6" fmla="*/ 2 w 1017"/>
                  <a:gd name="T7" fmla="*/ 17 h 783"/>
                  <a:gd name="T8" fmla="*/ 6 w 1017"/>
                  <a:gd name="T9" fmla="*/ 14 h 783"/>
                  <a:gd name="T10" fmla="*/ 10 w 1017"/>
                  <a:gd name="T11" fmla="*/ 12 h 783"/>
                  <a:gd name="T12" fmla="*/ 15 w 1017"/>
                  <a:gd name="T13" fmla="*/ 9 h 783"/>
                  <a:gd name="T14" fmla="*/ 19 w 1017"/>
                  <a:gd name="T15" fmla="*/ 7 h 783"/>
                  <a:gd name="T16" fmla="*/ 25 w 1017"/>
                  <a:gd name="T17" fmla="*/ 4 h 783"/>
                  <a:gd name="T18" fmla="*/ 30 w 1017"/>
                  <a:gd name="T19" fmla="*/ 3 h 783"/>
                  <a:gd name="T20" fmla="*/ 35 w 1017"/>
                  <a:gd name="T21" fmla="*/ 1 h 783"/>
                  <a:gd name="T22" fmla="*/ 39 w 1017"/>
                  <a:gd name="T23" fmla="*/ 1 h 783"/>
                  <a:gd name="T24" fmla="*/ 43 w 1017"/>
                  <a:gd name="T25" fmla="*/ 1 h 783"/>
                  <a:gd name="T26" fmla="*/ 47 w 1017"/>
                  <a:gd name="T27" fmla="*/ 2 h 783"/>
                  <a:gd name="T28" fmla="*/ 51 w 1017"/>
                  <a:gd name="T29" fmla="*/ 2 h 783"/>
                  <a:gd name="T30" fmla="*/ 53 w 1017"/>
                  <a:gd name="T31" fmla="*/ 4 h 783"/>
                  <a:gd name="T32" fmla="*/ 56 w 1017"/>
                  <a:gd name="T33" fmla="*/ 8 h 783"/>
                  <a:gd name="T34" fmla="*/ 59 w 1017"/>
                  <a:gd name="T35" fmla="*/ 12 h 783"/>
                  <a:gd name="T36" fmla="*/ 62 w 1017"/>
                  <a:gd name="T37" fmla="*/ 16 h 783"/>
                  <a:gd name="T38" fmla="*/ 62 w 1017"/>
                  <a:gd name="T39" fmla="*/ 21 h 783"/>
                  <a:gd name="T40" fmla="*/ 60 w 1017"/>
                  <a:gd name="T41" fmla="*/ 26 h 783"/>
                  <a:gd name="T42" fmla="*/ 58 w 1017"/>
                  <a:gd name="T43" fmla="*/ 32 h 783"/>
                  <a:gd name="T44" fmla="*/ 56 w 1017"/>
                  <a:gd name="T45" fmla="*/ 38 h 783"/>
                  <a:gd name="T46" fmla="*/ 53 w 1017"/>
                  <a:gd name="T47" fmla="*/ 41 h 783"/>
                  <a:gd name="T48" fmla="*/ 48 w 1017"/>
                  <a:gd name="T49" fmla="*/ 43 h 783"/>
                  <a:gd name="T50" fmla="*/ 43 w 1017"/>
                  <a:gd name="T51" fmla="*/ 45 h 783"/>
                  <a:gd name="T52" fmla="*/ 38 w 1017"/>
                  <a:gd name="T53" fmla="*/ 48 h 783"/>
                  <a:gd name="T54" fmla="*/ 33 w 1017"/>
                  <a:gd name="T55" fmla="*/ 49 h 783"/>
                  <a:gd name="T56" fmla="*/ 29 w 1017"/>
                  <a:gd name="T57" fmla="*/ 49 h 783"/>
                  <a:gd name="T58" fmla="*/ 24 w 1017"/>
                  <a:gd name="T59" fmla="*/ 49 h 783"/>
                  <a:gd name="T60" fmla="*/ 20 w 1017"/>
                  <a:gd name="T61" fmla="*/ 49 h 783"/>
                  <a:gd name="T62" fmla="*/ 16 w 1017"/>
                  <a:gd name="T63" fmla="*/ 49 h 783"/>
                  <a:gd name="T64" fmla="*/ 13 w 1017"/>
                  <a:gd name="T65" fmla="*/ 47 h 783"/>
                  <a:gd name="T66" fmla="*/ 10 w 1017"/>
                  <a:gd name="T67" fmla="*/ 46 h 783"/>
                  <a:gd name="T68" fmla="*/ 8 w 1017"/>
                  <a:gd name="T69" fmla="*/ 45 h 783"/>
                  <a:gd name="T70" fmla="*/ 6 w 1017"/>
                  <a:gd name="T71" fmla="*/ 43 h 783"/>
                  <a:gd name="T72" fmla="*/ 6 w 1017"/>
                  <a:gd name="T73" fmla="*/ 39 h 783"/>
                  <a:gd name="T74" fmla="*/ 6 w 1017"/>
                  <a:gd name="T75" fmla="*/ 37 h 783"/>
                  <a:gd name="T76" fmla="*/ 6 w 1017"/>
                  <a:gd name="T77" fmla="*/ 34 h 783"/>
                  <a:gd name="T78" fmla="*/ 5 w 1017"/>
                  <a:gd name="T79" fmla="*/ 31 h 783"/>
                  <a:gd name="T80" fmla="*/ 4 w 1017"/>
                  <a:gd name="T81" fmla="*/ 28 h 783"/>
                  <a:gd name="T82" fmla="*/ 3 w 1017"/>
                  <a:gd name="T83" fmla="*/ 26 h 783"/>
                  <a:gd name="T84" fmla="*/ 2 w 1017"/>
                  <a:gd name="T85" fmla="*/ 23 h 7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17" h="783">
                    <a:moveTo>
                      <a:pt x="26" y="351"/>
                    </a:moveTo>
                    <a:lnTo>
                      <a:pt x="26" y="344"/>
                    </a:lnTo>
                    <a:lnTo>
                      <a:pt x="18" y="333"/>
                    </a:lnTo>
                    <a:lnTo>
                      <a:pt x="18" y="326"/>
                    </a:lnTo>
                    <a:lnTo>
                      <a:pt x="11" y="318"/>
                    </a:lnTo>
                    <a:lnTo>
                      <a:pt x="11" y="308"/>
                    </a:lnTo>
                    <a:lnTo>
                      <a:pt x="0" y="300"/>
                    </a:lnTo>
                    <a:lnTo>
                      <a:pt x="36" y="272"/>
                    </a:lnTo>
                    <a:lnTo>
                      <a:pt x="74" y="257"/>
                    </a:lnTo>
                    <a:lnTo>
                      <a:pt x="106" y="227"/>
                    </a:lnTo>
                    <a:lnTo>
                      <a:pt x="142" y="209"/>
                    </a:lnTo>
                    <a:lnTo>
                      <a:pt x="168" y="184"/>
                    </a:lnTo>
                    <a:lnTo>
                      <a:pt x="204" y="159"/>
                    </a:lnTo>
                    <a:lnTo>
                      <a:pt x="240" y="141"/>
                    </a:lnTo>
                    <a:lnTo>
                      <a:pt x="273" y="115"/>
                    </a:lnTo>
                    <a:lnTo>
                      <a:pt x="310" y="105"/>
                    </a:lnTo>
                    <a:lnTo>
                      <a:pt x="353" y="87"/>
                    </a:lnTo>
                    <a:lnTo>
                      <a:pt x="400" y="69"/>
                    </a:lnTo>
                    <a:lnTo>
                      <a:pt x="432" y="61"/>
                    </a:lnTo>
                    <a:lnTo>
                      <a:pt x="476" y="43"/>
                    </a:lnTo>
                    <a:lnTo>
                      <a:pt x="523" y="25"/>
                    </a:lnTo>
                    <a:lnTo>
                      <a:pt x="556" y="18"/>
                    </a:lnTo>
                    <a:lnTo>
                      <a:pt x="600" y="0"/>
                    </a:lnTo>
                    <a:lnTo>
                      <a:pt x="628" y="6"/>
                    </a:lnTo>
                    <a:lnTo>
                      <a:pt x="661" y="6"/>
                    </a:lnTo>
                    <a:lnTo>
                      <a:pt x="691" y="18"/>
                    </a:lnTo>
                    <a:lnTo>
                      <a:pt x="715" y="18"/>
                    </a:lnTo>
                    <a:lnTo>
                      <a:pt x="752" y="25"/>
                    </a:lnTo>
                    <a:lnTo>
                      <a:pt x="777" y="25"/>
                    </a:lnTo>
                    <a:lnTo>
                      <a:pt x="813" y="25"/>
                    </a:lnTo>
                    <a:lnTo>
                      <a:pt x="839" y="36"/>
                    </a:lnTo>
                    <a:lnTo>
                      <a:pt x="857" y="61"/>
                    </a:lnTo>
                    <a:lnTo>
                      <a:pt x="882" y="97"/>
                    </a:lnTo>
                    <a:lnTo>
                      <a:pt x="900" y="123"/>
                    </a:lnTo>
                    <a:lnTo>
                      <a:pt x="926" y="159"/>
                    </a:lnTo>
                    <a:lnTo>
                      <a:pt x="944" y="184"/>
                    </a:lnTo>
                    <a:lnTo>
                      <a:pt x="973" y="221"/>
                    </a:lnTo>
                    <a:lnTo>
                      <a:pt x="988" y="246"/>
                    </a:lnTo>
                    <a:lnTo>
                      <a:pt x="1017" y="282"/>
                    </a:lnTo>
                    <a:lnTo>
                      <a:pt x="999" y="326"/>
                    </a:lnTo>
                    <a:lnTo>
                      <a:pt x="981" y="369"/>
                    </a:lnTo>
                    <a:lnTo>
                      <a:pt x="963" y="413"/>
                    </a:lnTo>
                    <a:lnTo>
                      <a:pt x="944" y="457"/>
                    </a:lnTo>
                    <a:lnTo>
                      <a:pt x="937" y="504"/>
                    </a:lnTo>
                    <a:lnTo>
                      <a:pt x="918" y="554"/>
                    </a:lnTo>
                    <a:lnTo>
                      <a:pt x="900" y="598"/>
                    </a:lnTo>
                    <a:lnTo>
                      <a:pt x="882" y="645"/>
                    </a:lnTo>
                    <a:lnTo>
                      <a:pt x="849" y="659"/>
                    </a:lnTo>
                    <a:lnTo>
                      <a:pt x="803" y="678"/>
                    </a:lnTo>
                    <a:lnTo>
                      <a:pt x="770" y="689"/>
                    </a:lnTo>
                    <a:lnTo>
                      <a:pt x="727" y="707"/>
                    </a:lnTo>
                    <a:lnTo>
                      <a:pt x="691" y="722"/>
                    </a:lnTo>
                    <a:lnTo>
                      <a:pt x="654" y="740"/>
                    </a:lnTo>
                    <a:lnTo>
                      <a:pt x="610" y="758"/>
                    </a:lnTo>
                    <a:lnTo>
                      <a:pt x="574" y="776"/>
                    </a:lnTo>
                    <a:lnTo>
                      <a:pt x="531" y="776"/>
                    </a:lnTo>
                    <a:lnTo>
                      <a:pt x="494" y="776"/>
                    </a:lnTo>
                    <a:lnTo>
                      <a:pt x="462" y="776"/>
                    </a:lnTo>
                    <a:lnTo>
                      <a:pt x="425" y="776"/>
                    </a:lnTo>
                    <a:lnTo>
                      <a:pt x="389" y="783"/>
                    </a:lnTo>
                    <a:lnTo>
                      <a:pt x="353" y="783"/>
                    </a:lnTo>
                    <a:lnTo>
                      <a:pt x="320" y="783"/>
                    </a:lnTo>
                    <a:lnTo>
                      <a:pt x="284" y="783"/>
                    </a:lnTo>
                    <a:lnTo>
                      <a:pt x="259" y="776"/>
                    </a:lnTo>
                    <a:lnTo>
                      <a:pt x="229" y="768"/>
                    </a:lnTo>
                    <a:lnTo>
                      <a:pt x="211" y="750"/>
                    </a:lnTo>
                    <a:lnTo>
                      <a:pt x="186" y="740"/>
                    </a:lnTo>
                    <a:lnTo>
                      <a:pt x="168" y="732"/>
                    </a:lnTo>
                    <a:lnTo>
                      <a:pt x="142" y="722"/>
                    </a:lnTo>
                    <a:lnTo>
                      <a:pt x="124" y="714"/>
                    </a:lnTo>
                    <a:lnTo>
                      <a:pt x="99" y="696"/>
                    </a:lnTo>
                    <a:lnTo>
                      <a:pt x="99" y="678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8"/>
                    </a:lnTo>
                    <a:lnTo>
                      <a:pt x="99" y="583"/>
                    </a:lnTo>
                    <a:lnTo>
                      <a:pt x="99" y="565"/>
                    </a:lnTo>
                    <a:lnTo>
                      <a:pt x="99" y="536"/>
                    </a:lnTo>
                    <a:lnTo>
                      <a:pt x="99" y="511"/>
                    </a:lnTo>
                    <a:lnTo>
                      <a:pt x="87" y="493"/>
                    </a:lnTo>
                    <a:lnTo>
                      <a:pt x="81" y="475"/>
                    </a:lnTo>
                    <a:lnTo>
                      <a:pt x="74" y="450"/>
                    </a:lnTo>
                    <a:lnTo>
                      <a:pt x="62" y="432"/>
                    </a:lnTo>
                    <a:lnTo>
                      <a:pt x="56" y="413"/>
                    </a:lnTo>
                    <a:lnTo>
                      <a:pt x="44" y="387"/>
                    </a:lnTo>
                    <a:lnTo>
                      <a:pt x="36" y="369"/>
                    </a:lnTo>
                    <a:lnTo>
                      <a:pt x="26" y="351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0" name="Freeform 871"/>
              <p:cNvSpPr>
                <a:spLocks/>
              </p:cNvSpPr>
              <p:nvPr/>
            </p:nvSpPr>
            <p:spPr bwMode="auto">
              <a:xfrm>
                <a:off x="3932" y="1493"/>
                <a:ext cx="222" cy="174"/>
              </a:xfrm>
              <a:custGeom>
                <a:avLst/>
                <a:gdLst>
                  <a:gd name="T0" fmla="*/ 1 w 889"/>
                  <a:gd name="T1" fmla="*/ 19 h 696"/>
                  <a:gd name="T2" fmla="*/ 0 w 889"/>
                  <a:gd name="T3" fmla="*/ 18 h 696"/>
                  <a:gd name="T4" fmla="*/ 0 w 889"/>
                  <a:gd name="T5" fmla="*/ 17 h 696"/>
                  <a:gd name="T6" fmla="*/ 4 w 889"/>
                  <a:gd name="T7" fmla="*/ 14 h 696"/>
                  <a:gd name="T8" fmla="*/ 7 w 889"/>
                  <a:gd name="T9" fmla="*/ 12 h 696"/>
                  <a:gd name="T10" fmla="*/ 11 w 889"/>
                  <a:gd name="T11" fmla="*/ 9 h 696"/>
                  <a:gd name="T12" fmla="*/ 15 w 889"/>
                  <a:gd name="T13" fmla="*/ 7 h 696"/>
                  <a:gd name="T14" fmla="*/ 19 w 889"/>
                  <a:gd name="T15" fmla="*/ 5 h 696"/>
                  <a:gd name="T16" fmla="*/ 23 w 889"/>
                  <a:gd name="T17" fmla="*/ 3 h 696"/>
                  <a:gd name="T18" fmla="*/ 28 w 889"/>
                  <a:gd name="T19" fmla="*/ 2 h 696"/>
                  <a:gd name="T20" fmla="*/ 33 w 889"/>
                  <a:gd name="T21" fmla="*/ 0 h 696"/>
                  <a:gd name="T22" fmla="*/ 36 w 889"/>
                  <a:gd name="T23" fmla="*/ 1 h 696"/>
                  <a:gd name="T24" fmla="*/ 40 w 889"/>
                  <a:gd name="T25" fmla="*/ 1 h 696"/>
                  <a:gd name="T26" fmla="*/ 43 w 889"/>
                  <a:gd name="T27" fmla="*/ 1 h 696"/>
                  <a:gd name="T28" fmla="*/ 46 w 889"/>
                  <a:gd name="T29" fmla="*/ 2 h 696"/>
                  <a:gd name="T30" fmla="*/ 48 w 889"/>
                  <a:gd name="T31" fmla="*/ 5 h 696"/>
                  <a:gd name="T32" fmla="*/ 51 w 889"/>
                  <a:gd name="T33" fmla="*/ 9 h 696"/>
                  <a:gd name="T34" fmla="*/ 53 w 889"/>
                  <a:gd name="T35" fmla="*/ 12 h 696"/>
                  <a:gd name="T36" fmla="*/ 55 w 889"/>
                  <a:gd name="T37" fmla="*/ 16 h 696"/>
                  <a:gd name="T38" fmla="*/ 54 w 889"/>
                  <a:gd name="T39" fmla="*/ 21 h 696"/>
                  <a:gd name="T40" fmla="*/ 52 w 889"/>
                  <a:gd name="T41" fmla="*/ 25 h 696"/>
                  <a:gd name="T42" fmla="*/ 50 w 889"/>
                  <a:gd name="T43" fmla="*/ 30 h 696"/>
                  <a:gd name="T44" fmla="*/ 49 w 889"/>
                  <a:gd name="T45" fmla="*/ 36 h 696"/>
                  <a:gd name="T46" fmla="*/ 45 w 889"/>
                  <a:gd name="T47" fmla="*/ 38 h 696"/>
                  <a:gd name="T48" fmla="*/ 40 w 889"/>
                  <a:gd name="T49" fmla="*/ 39 h 696"/>
                  <a:gd name="T50" fmla="*/ 36 w 889"/>
                  <a:gd name="T51" fmla="*/ 41 h 696"/>
                  <a:gd name="T52" fmla="*/ 31 w 889"/>
                  <a:gd name="T53" fmla="*/ 43 h 696"/>
                  <a:gd name="T54" fmla="*/ 27 w 889"/>
                  <a:gd name="T55" fmla="*/ 43 h 696"/>
                  <a:gd name="T56" fmla="*/ 23 w 889"/>
                  <a:gd name="T57" fmla="*/ 43 h 696"/>
                  <a:gd name="T58" fmla="*/ 19 w 889"/>
                  <a:gd name="T59" fmla="*/ 44 h 696"/>
                  <a:gd name="T60" fmla="*/ 15 w 889"/>
                  <a:gd name="T61" fmla="*/ 44 h 696"/>
                  <a:gd name="T62" fmla="*/ 12 w 889"/>
                  <a:gd name="T63" fmla="*/ 43 h 696"/>
                  <a:gd name="T64" fmla="*/ 10 w 889"/>
                  <a:gd name="T65" fmla="*/ 41 h 696"/>
                  <a:gd name="T66" fmla="*/ 8 w 889"/>
                  <a:gd name="T67" fmla="*/ 40 h 696"/>
                  <a:gd name="T68" fmla="*/ 5 w 889"/>
                  <a:gd name="T69" fmla="*/ 39 h 696"/>
                  <a:gd name="T70" fmla="*/ 5 w 889"/>
                  <a:gd name="T71" fmla="*/ 36 h 696"/>
                  <a:gd name="T72" fmla="*/ 5 w 889"/>
                  <a:gd name="T73" fmla="*/ 34 h 696"/>
                  <a:gd name="T74" fmla="*/ 5 w 889"/>
                  <a:gd name="T75" fmla="*/ 31 h 696"/>
                  <a:gd name="T76" fmla="*/ 5 w 889"/>
                  <a:gd name="T77" fmla="*/ 29 h 696"/>
                  <a:gd name="T78" fmla="*/ 4 w 889"/>
                  <a:gd name="T79" fmla="*/ 26 h 696"/>
                  <a:gd name="T80" fmla="*/ 3 w 889"/>
                  <a:gd name="T81" fmla="*/ 24 h 696"/>
                  <a:gd name="T82" fmla="*/ 2 w 889"/>
                  <a:gd name="T83" fmla="*/ 21 h 696"/>
                  <a:gd name="T84" fmla="*/ 1 w 889"/>
                  <a:gd name="T85" fmla="*/ 19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9" h="696">
                    <a:moveTo>
                      <a:pt x="15" y="308"/>
                    </a:moveTo>
                    <a:lnTo>
                      <a:pt x="15" y="297"/>
                    </a:lnTo>
                    <a:lnTo>
                      <a:pt x="7" y="290"/>
                    </a:lnTo>
                    <a:lnTo>
                      <a:pt x="7" y="279"/>
                    </a:lnTo>
                    <a:lnTo>
                      <a:pt x="0" y="272"/>
                    </a:lnTo>
                    <a:lnTo>
                      <a:pt x="0" y="264"/>
                    </a:lnTo>
                    <a:lnTo>
                      <a:pt x="25" y="246"/>
                    </a:lnTo>
                    <a:lnTo>
                      <a:pt x="63" y="218"/>
                    </a:lnTo>
                    <a:lnTo>
                      <a:pt x="88" y="203"/>
                    </a:lnTo>
                    <a:lnTo>
                      <a:pt x="113" y="185"/>
                    </a:lnTo>
                    <a:lnTo>
                      <a:pt x="149" y="155"/>
                    </a:lnTo>
                    <a:lnTo>
                      <a:pt x="175" y="142"/>
                    </a:lnTo>
                    <a:lnTo>
                      <a:pt x="200" y="124"/>
                    </a:lnTo>
                    <a:lnTo>
                      <a:pt x="236" y="105"/>
                    </a:lnTo>
                    <a:lnTo>
                      <a:pt x="273" y="87"/>
                    </a:lnTo>
                    <a:lnTo>
                      <a:pt x="309" y="79"/>
                    </a:lnTo>
                    <a:lnTo>
                      <a:pt x="342" y="61"/>
                    </a:lnTo>
                    <a:lnTo>
                      <a:pt x="378" y="51"/>
                    </a:lnTo>
                    <a:lnTo>
                      <a:pt x="414" y="33"/>
                    </a:lnTo>
                    <a:lnTo>
                      <a:pt x="451" y="25"/>
                    </a:lnTo>
                    <a:lnTo>
                      <a:pt x="494" y="7"/>
                    </a:lnTo>
                    <a:lnTo>
                      <a:pt x="526" y="0"/>
                    </a:lnTo>
                    <a:lnTo>
                      <a:pt x="556" y="0"/>
                    </a:lnTo>
                    <a:lnTo>
                      <a:pt x="581" y="7"/>
                    </a:lnTo>
                    <a:lnTo>
                      <a:pt x="607" y="7"/>
                    </a:lnTo>
                    <a:lnTo>
                      <a:pt x="635" y="15"/>
                    </a:lnTo>
                    <a:lnTo>
                      <a:pt x="661" y="15"/>
                    </a:lnTo>
                    <a:lnTo>
                      <a:pt x="686" y="15"/>
                    </a:lnTo>
                    <a:lnTo>
                      <a:pt x="716" y="25"/>
                    </a:lnTo>
                    <a:lnTo>
                      <a:pt x="741" y="25"/>
                    </a:lnTo>
                    <a:lnTo>
                      <a:pt x="759" y="51"/>
                    </a:lnTo>
                    <a:lnTo>
                      <a:pt x="777" y="79"/>
                    </a:lnTo>
                    <a:lnTo>
                      <a:pt x="792" y="112"/>
                    </a:lnTo>
                    <a:lnTo>
                      <a:pt x="820" y="142"/>
                    </a:lnTo>
                    <a:lnTo>
                      <a:pt x="838" y="167"/>
                    </a:lnTo>
                    <a:lnTo>
                      <a:pt x="853" y="192"/>
                    </a:lnTo>
                    <a:lnTo>
                      <a:pt x="871" y="218"/>
                    </a:lnTo>
                    <a:lnTo>
                      <a:pt x="889" y="246"/>
                    </a:lnTo>
                    <a:lnTo>
                      <a:pt x="882" y="290"/>
                    </a:lnTo>
                    <a:lnTo>
                      <a:pt x="864" y="327"/>
                    </a:lnTo>
                    <a:lnTo>
                      <a:pt x="853" y="370"/>
                    </a:lnTo>
                    <a:lnTo>
                      <a:pt x="838" y="403"/>
                    </a:lnTo>
                    <a:lnTo>
                      <a:pt x="820" y="450"/>
                    </a:lnTo>
                    <a:lnTo>
                      <a:pt x="810" y="482"/>
                    </a:lnTo>
                    <a:lnTo>
                      <a:pt x="792" y="529"/>
                    </a:lnTo>
                    <a:lnTo>
                      <a:pt x="784" y="573"/>
                    </a:lnTo>
                    <a:lnTo>
                      <a:pt x="748" y="580"/>
                    </a:lnTo>
                    <a:lnTo>
                      <a:pt x="716" y="599"/>
                    </a:lnTo>
                    <a:lnTo>
                      <a:pt x="680" y="605"/>
                    </a:lnTo>
                    <a:lnTo>
                      <a:pt x="643" y="624"/>
                    </a:lnTo>
                    <a:lnTo>
                      <a:pt x="607" y="642"/>
                    </a:lnTo>
                    <a:lnTo>
                      <a:pt x="574" y="653"/>
                    </a:lnTo>
                    <a:lnTo>
                      <a:pt x="538" y="668"/>
                    </a:lnTo>
                    <a:lnTo>
                      <a:pt x="502" y="686"/>
                    </a:lnTo>
                    <a:lnTo>
                      <a:pt x="465" y="686"/>
                    </a:lnTo>
                    <a:lnTo>
                      <a:pt x="439" y="686"/>
                    </a:lnTo>
                    <a:lnTo>
                      <a:pt x="403" y="686"/>
                    </a:lnTo>
                    <a:lnTo>
                      <a:pt x="371" y="686"/>
                    </a:lnTo>
                    <a:lnTo>
                      <a:pt x="342" y="686"/>
                    </a:lnTo>
                    <a:lnTo>
                      <a:pt x="309" y="696"/>
                    </a:lnTo>
                    <a:lnTo>
                      <a:pt x="273" y="696"/>
                    </a:lnTo>
                    <a:lnTo>
                      <a:pt x="248" y="696"/>
                    </a:lnTo>
                    <a:lnTo>
                      <a:pt x="218" y="686"/>
                    </a:lnTo>
                    <a:lnTo>
                      <a:pt x="200" y="678"/>
                    </a:lnTo>
                    <a:lnTo>
                      <a:pt x="185" y="668"/>
                    </a:lnTo>
                    <a:lnTo>
                      <a:pt x="157" y="660"/>
                    </a:lnTo>
                    <a:lnTo>
                      <a:pt x="139" y="653"/>
                    </a:lnTo>
                    <a:lnTo>
                      <a:pt x="124" y="635"/>
                    </a:lnTo>
                    <a:lnTo>
                      <a:pt x="106" y="624"/>
                    </a:lnTo>
                    <a:lnTo>
                      <a:pt x="76" y="617"/>
                    </a:lnTo>
                    <a:lnTo>
                      <a:pt x="76" y="599"/>
                    </a:lnTo>
                    <a:lnTo>
                      <a:pt x="76" y="580"/>
                    </a:lnTo>
                    <a:lnTo>
                      <a:pt x="76" y="554"/>
                    </a:lnTo>
                    <a:lnTo>
                      <a:pt x="76" y="536"/>
                    </a:lnTo>
                    <a:lnTo>
                      <a:pt x="76" y="518"/>
                    </a:lnTo>
                    <a:lnTo>
                      <a:pt x="76" y="493"/>
                    </a:lnTo>
                    <a:lnTo>
                      <a:pt x="76" y="475"/>
                    </a:lnTo>
                    <a:lnTo>
                      <a:pt x="76" y="457"/>
                    </a:lnTo>
                    <a:lnTo>
                      <a:pt x="70" y="439"/>
                    </a:lnTo>
                    <a:lnTo>
                      <a:pt x="63" y="414"/>
                    </a:lnTo>
                    <a:lnTo>
                      <a:pt x="51" y="396"/>
                    </a:lnTo>
                    <a:lnTo>
                      <a:pt x="51" y="378"/>
                    </a:lnTo>
                    <a:lnTo>
                      <a:pt x="45" y="359"/>
                    </a:lnTo>
                    <a:lnTo>
                      <a:pt x="33" y="341"/>
                    </a:lnTo>
                    <a:lnTo>
                      <a:pt x="25" y="327"/>
                    </a:lnTo>
                    <a:lnTo>
                      <a:pt x="15" y="308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1" name="Freeform 872"/>
              <p:cNvSpPr>
                <a:spLocks/>
              </p:cNvSpPr>
              <p:nvPr/>
            </p:nvSpPr>
            <p:spPr bwMode="auto">
              <a:xfrm>
                <a:off x="3932" y="1506"/>
                <a:ext cx="195" cy="152"/>
              </a:xfrm>
              <a:custGeom>
                <a:avLst/>
                <a:gdLst>
                  <a:gd name="T0" fmla="*/ 1 w 784"/>
                  <a:gd name="T1" fmla="*/ 16 h 609"/>
                  <a:gd name="T2" fmla="*/ 0 w 784"/>
                  <a:gd name="T3" fmla="*/ 15 h 609"/>
                  <a:gd name="T4" fmla="*/ 0 w 784"/>
                  <a:gd name="T5" fmla="*/ 14 h 609"/>
                  <a:gd name="T6" fmla="*/ 3 w 784"/>
                  <a:gd name="T7" fmla="*/ 12 h 609"/>
                  <a:gd name="T8" fmla="*/ 6 w 784"/>
                  <a:gd name="T9" fmla="*/ 10 h 609"/>
                  <a:gd name="T10" fmla="*/ 10 w 784"/>
                  <a:gd name="T11" fmla="*/ 7 h 609"/>
                  <a:gd name="T12" fmla="*/ 13 w 784"/>
                  <a:gd name="T13" fmla="*/ 6 h 609"/>
                  <a:gd name="T14" fmla="*/ 17 w 784"/>
                  <a:gd name="T15" fmla="*/ 4 h 609"/>
                  <a:gd name="T16" fmla="*/ 21 w 784"/>
                  <a:gd name="T17" fmla="*/ 3 h 609"/>
                  <a:gd name="T18" fmla="*/ 24 w 784"/>
                  <a:gd name="T19" fmla="*/ 1 h 609"/>
                  <a:gd name="T20" fmla="*/ 29 w 784"/>
                  <a:gd name="T21" fmla="*/ 0 h 609"/>
                  <a:gd name="T22" fmla="*/ 32 w 784"/>
                  <a:gd name="T23" fmla="*/ 0 h 609"/>
                  <a:gd name="T24" fmla="*/ 34 w 784"/>
                  <a:gd name="T25" fmla="*/ 0 h 609"/>
                  <a:gd name="T26" fmla="*/ 37 w 784"/>
                  <a:gd name="T27" fmla="*/ 1 h 609"/>
                  <a:gd name="T28" fmla="*/ 40 w 784"/>
                  <a:gd name="T29" fmla="*/ 2 h 609"/>
                  <a:gd name="T30" fmla="*/ 43 w 784"/>
                  <a:gd name="T31" fmla="*/ 4 h 609"/>
                  <a:gd name="T32" fmla="*/ 44 w 784"/>
                  <a:gd name="T33" fmla="*/ 7 h 609"/>
                  <a:gd name="T34" fmla="*/ 46 w 784"/>
                  <a:gd name="T35" fmla="*/ 10 h 609"/>
                  <a:gd name="T36" fmla="*/ 49 w 784"/>
                  <a:gd name="T37" fmla="*/ 13 h 609"/>
                  <a:gd name="T38" fmla="*/ 47 w 784"/>
                  <a:gd name="T39" fmla="*/ 17 h 609"/>
                  <a:gd name="T40" fmla="*/ 46 w 784"/>
                  <a:gd name="T41" fmla="*/ 22 h 609"/>
                  <a:gd name="T42" fmla="*/ 44 w 784"/>
                  <a:gd name="T43" fmla="*/ 26 h 609"/>
                  <a:gd name="T44" fmla="*/ 43 w 784"/>
                  <a:gd name="T45" fmla="*/ 31 h 609"/>
                  <a:gd name="T46" fmla="*/ 39 w 784"/>
                  <a:gd name="T47" fmla="*/ 32 h 609"/>
                  <a:gd name="T48" fmla="*/ 35 w 784"/>
                  <a:gd name="T49" fmla="*/ 34 h 609"/>
                  <a:gd name="T50" fmla="*/ 31 w 784"/>
                  <a:gd name="T51" fmla="*/ 36 h 609"/>
                  <a:gd name="T52" fmla="*/ 27 w 784"/>
                  <a:gd name="T53" fmla="*/ 37 h 609"/>
                  <a:gd name="T54" fmla="*/ 24 w 784"/>
                  <a:gd name="T55" fmla="*/ 37 h 609"/>
                  <a:gd name="T56" fmla="*/ 20 w 784"/>
                  <a:gd name="T57" fmla="*/ 37 h 609"/>
                  <a:gd name="T58" fmla="*/ 17 w 784"/>
                  <a:gd name="T59" fmla="*/ 38 h 609"/>
                  <a:gd name="T60" fmla="*/ 13 w 784"/>
                  <a:gd name="T61" fmla="*/ 38 h 609"/>
                  <a:gd name="T62" fmla="*/ 11 w 784"/>
                  <a:gd name="T63" fmla="*/ 37 h 609"/>
                  <a:gd name="T64" fmla="*/ 9 w 784"/>
                  <a:gd name="T65" fmla="*/ 36 h 609"/>
                  <a:gd name="T66" fmla="*/ 7 w 784"/>
                  <a:gd name="T67" fmla="*/ 34 h 609"/>
                  <a:gd name="T68" fmla="*/ 5 w 784"/>
                  <a:gd name="T69" fmla="*/ 34 h 609"/>
                  <a:gd name="T70" fmla="*/ 4 w 784"/>
                  <a:gd name="T71" fmla="*/ 31 h 609"/>
                  <a:gd name="T72" fmla="*/ 4 w 784"/>
                  <a:gd name="T73" fmla="*/ 29 h 609"/>
                  <a:gd name="T74" fmla="*/ 4 w 784"/>
                  <a:gd name="T75" fmla="*/ 27 h 609"/>
                  <a:gd name="T76" fmla="*/ 4 w 784"/>
                  <a:gd name="T77" fmla="*/ 25 h 609"/>
                  <a:gd name="T78" fmla="*/ 4 w 784"/>
                  <a:gd name="T79" fmla="*/ 23 h 609"/>
                  <a:gd name="T80" fmla="*/ 3 w 784"/>
                  <a:gd name="T81" fmla="*/ 21 h 609"/>
                  <a:gd name="T82" fmla="*/ 2 w 784"/>
                  <a:gd name="T83" fmla="*/ 19 h 609"/>
                  <a:gd name="T84" fmla="*/ 1 w 784"/>
                  <a:gd name="T85" fmla="*/ 16 h 6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84" h="609">
                    <a:moveTo>
                      <a:pt x="15" y="264"/>
                    </a:moveTo>
                    <a:lnTo>
                      <a:pt x="15" y="257"/>
                    </a:lnTo>
                    <a:lnTo>
                      <a:pt x="7" y="246"/>
                    </a:lnTo>
                    <a:lnTo>
                      <a:pt x="7" y="239"/>
                    </a:lnTo>
                    <a:lnTo>
                      <a:pt x="7" y="228"/>
                    </a:lnTo>
                    <a:lnTo>
                      <a:pt x="0" y="228"/>
                    </a:lnTo>
                    <a:lnTo>
                      <a:pt x="25" y="213"/>
                    </a:lnTo>
                    <a:lnTo>
                      <a:pt x="51" y="195"/>
                    </a:lnTo>
                    <a:lnTo>
                      <a:pt x="76" y="177"/>
                    </a:lnTo>
                    <a:lnTo>
                      <a:pt x="106" y="159"/>
                    </a:lnTo>
                    <a:lnTo>
                      <a:pt x="131" y="141"/>
                    </a:lnTo>
                    <a:lnTo>
                      <a:pt x="157" y="122"/>
                    </a:lnTo>
                    <a:lnTo>
                      <a:pt x="185" y="104"/>
                    </a:lnTo>
                    <a:lnTo>
                      <a:pt x="211" y="91"/>
                    </a:lnTo>
                    <a:lnTo>
                      <a:pt x="236" y="79"/>
                    </a:lnTo>
                    <a:lnTo>
                      <a:pt x="273" y="61"/>
                    </a:lnTo>
                    <a:lnTo>
                      <a:pt x="309" y="54"/>
                    </a:lnTo>
                    <a:lnTo>
                      <a:pt x="335" y="43"/>
                    </a:lnTo>
                    <a:lnTo>
                      <a:pt x="371" y="36"/>
                    </a:lnTo>
                    <a:lnTo>
                      <a:pt x="396" y="18"/>
                    </a:lnTo>
                    <a:lnTo>
                      <a:pt x="432" y="10"/>
                    </a:lnTo>
                    <a:lnTo>
                      <a:pt x="465" y="0"/>
                    </a:lnTo>
                    <a:lnTo>
                      <a:pt x="483" y="0"/>
                    </a:lnTo>
                    <a:lnTo>
                      <a:pt x="512" y="0"/>
                    </a:lnTo>
                    <a:lnTo>
                      <a:pt x="538" y="10"/>
                    </a:lnTo>
                    <a:lnTo>
                      <a:pt x="556" y="10"/>
                    </a:lnTo>
                    <a:lnTo>
                      <a:pt x="581" y="18"/>
                    </a:lnTo>
                    <a:lnTo>
                      <a:pt x="599" y="18"/>
                    </a:lnTo>
                    <a:lnTo>
                      <a:pt x="625" y="18"/>
                    </a:lnTo>
                    <a:lnTo>
                      <a:pt x="650" y="28"/>
                    </a:lnTo>
                    <a:lnTo>
                      <a:pt x="668" y="43"/>
                    </a:lnTo>
                    <a:lnTo>
                      <a:pt x="686" y="73"/>
                    </a:lnTo>
                    <a:lnTo>
                      <a:pt x="704" y="98"/>
                    </a:lnTo>
                    <a:lnTo>
                      <a:pt x="716" y="116"/>
                    </a:lnTo>
                    <a:lnTo>
                      <a:pt x="729" y="141"/>
                    </a:lnTo>
                    <a:lnTo>
                      <a:pt x="748" y="167"/>
                    </a:lnTo>
                    <a:lnTo>
                      <a:pt x="766" y="195"/>
                    </a:lnTo>
                    <a:lnTo>
                      <a:pt x="784" y="213"/>
                    </a:lnTo>
                    <a:lnTo>
                      <a:pt x="777" y="246"/>
                    </a:lnTo>
                    <a:lnTo>
                      <a:pt x="759" y="282"/>
                    </a:lnTo>
                    <a:lnTo>
                      <a:pt x="748" y="319"/>
                    </a:lnTo>
                    <a:lnTo>
                      <a:pt x="741" y="352"/>
                    </a:lnTo>
                    <a:lnTo>
                      <a:pt x="723" y="388"/>
                    </a:lnTo>
                    <a:lnTo>
                      <a:pt x="716" y="424"/>
                    </a:lnTo>
                    <a:lnTo>
                      <a:pt x="698" y="460"/>
                    </a:lnTo>
                    <a:lnTo>
                      <a:pt x="686" y="493"/>
                    </a:lnTo>
                    <a:lnTo>
                      <a:pt x="650" y="511"/>
                    </a:lnTo>
                    <a:lnTo>
                      <a:pt x="625" y="522"/>
                    </a:lnTo>
                    <a:lnTo>
                      <a:pt x="599" y="540"/>
                    </a:lnTo>
                    <a:lnTo>
                      <a:pt x="563" y="548"/>
                    </a:lnTo>
                    <a:lnTo>
                      <a:pt x="538" y="554"/>
                    </a:lnTo>
                    <a:lnTo>
                      <a:pt x="502" y="573"/>
                    </a:lnTo>
                    <a:lnTo>
                      <a:pt x="475" y="584"/>
                    </a:lnTo>
                    <a:lnTo>
                      <a:pt x="439" y="602"/>
                    </a:lnTo>
                    <a:lnTo>
                      <a:pt x="414" y="602"/>
                    </a:lnTo>
                    <a:lnTo>
                      <a:pt x="389" y="602"/>
                    </a:lnTo>
                    <a:lnTo>
                      <a:pt x="360" y="602"/>
                    </a:lnTo>
                    <a:lnTo>
                      <a:pt x="327" y="602"/>
                    </a:lnTo>
                    <a:lnTo>
                      <a:pt x="299" y="602"/>
                    </a:lnTo>
                    <a:lnTo>
                      <a:pt x="273" y="609"/>
                    </a:lnTo>
                    <a:lnTo>
                      <a:pt x="248" y="609"/>
                    </a:lnTo>
                    <a:lnTo>
                      <a:pt x="218" y="609"/>
                    </a:lnTo>
                    <a:lnTo>
                      <a:pt x="200" y="602"/>
                    </a:lnTo>
                    <a:lnTo>
                      <a:pt x="185" y="591"/>
                    </a:lnTo>
                    <a:lnTo>
                      <a:pt x="167" y="584"/>
                    </a:lnTo>
                    <a:lnTo>
                      <a:pt x="149" y="573"/>
                    </a:lnTo>
                    <a:lnTo>
                      <a:pt x="131" y="566"/>
                    </a:lnTo>
                    <a:lnTo>
                      <a:pt x="113" y="554"/>
                    </a:lnTo>
                    <a:lnTo>
                      <a:pt x="95" y="548"/>
                    </a:lnTo>
                    <a:lnTo>
                      <a:pt x="76" y="540"/>
                    </a:lnTo>
                    <a:lnTo>
                      <a:pt x="70" y="522"/>
                    </a:lnTo>
                    <a:lnTo>
                      <a:pt x="70" y="503"/>
                    </a:lnTo>
                    <a:lnTo>
                      <a:pt x="70" y="485"/>
                    </a:lnTo>
                    <a:lnTo>
                      <a:pt x="70" y="467"/>
                    </a:lnTo>
                    <a:lnTo>
                      <a:pt x="70" y="449"/>
                    </a:lnTo>
                    <a:lnTo>
                      <a:pt x="70" y="431"/>
                    </a:lnTo>
                    <a:lnTo>
                      <a:pt x="70" y="417"/>
                    </a:lnTo>
                    <a:lnTo>
                      <a:pt x="70" y="399"/>
                    </a:lnTo>
                    <a:lnTo>
                      <a:pt x="63" y="381"/>
                    </a:lnTo>
                    <a:lnTo>
                      <a:pt x="63" y="363"/>
                    </a:lnTo>
                    <a:lnTo>
                      <a:pt x="51" y="345"/>
                    </a:lnTo>
                    <a:lnTo>
                      <a:pt x="45" y="337"/>
                    </a:lnTo>
                    <a:lnTo>
                      <a:pt x="33" y="319"/>
                    </a:lnTo>
                    <a:lnTo>
                      <a:pt x="33" y="300"/>
                    </a:lnTo>
                    <a:lnTo>
                      <a:pt x="25" y="282"/>
                    </a:lnTo>
                    <a:lnTo>
                      <a:pt x="15" y="26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2" name="Freeform 873"/>
              <p:cNvSpPr>
                <a:spLocks/>
              </p:cNvSpPr>
              <p:nvPr/>
            </p:nvSpPr>
            <p:spPr bwMode="auto">
              <a:xfrm>
                <a:off x="3933" y="1517"/>
                <a:ext cx="168" cy="132"/>
              </a:xfrm>
              <a:custGeom>
                <a:avLst/>
                <a:gdLst>
                  <a:gd name="T0" fmla="*/ 0 w 673"/>
                  <a:gd name="T1" fmla="*/ 14 h 530"/>
                  <a:gd name="T2" fmla="*/ 0 w 673"/>
                  <a:gd name="T3" fmla="*/ 13 h 530"/>
                  <a:gd name="T4" fmla="*/ 1 w 673"/>
                  <a:gd name="T5" fmla="*/ 11 h 530"/>
                  <a:gd name="T6" fmla="*/ 4 w 673"/>
                  <a:gd name="T7" fmla="*/ 10 h 530"/>
                  <a:gd name="T8" fmla="*/ 6 w 673"/>
                  <a:gd name="T9" fmla="*/ 8 h 530"/>
                  <a:gd name="T10" fmla="*/ 9 w 673"/>
                  <a:gd name="T11" fmla="*/ 6 h 530"/>
                  <a:gd name="T12" fmla="*/ 13 w 673"/>
                  <a:gd name="T13" fmla="*/ 4 h 530"/>
                  <a:gd name="T14" fmla="*/ 16 w 673"/>
                  <a:gd name="T15" fmla="*/ 3 h 530"/>
                  <a:gd name="T16" fmla="*/ 19 w 673"/>
                  <a:gd name="T17" fmla="*/ 2 h 530"/>
                  <a:gd name="T18" fmla="*/ 23 w 673"/>
                  <a:gd name="T19" fmla="*/ 1 h 530"/>
                  <a:gd name="T20" fmla="*/ 26 w 673"/>
                  <a:gd name="T21" fmla="*/ 1 h 530"/>
                  <a:gd name="T22" fmla="*/ 28 w 673"/>
                  <a:gd name="T23" fmla="*/ 1 h 530"/>
                  <a:gd name="T24" fmla="*/ 31 w 673"/>
                  <a:gd name="T25" fmla="*/ 1 h 530"/>
                  <a:gd name="T26" fmla="*/ 33 w 673"/>
                  <a:gd name="T27" fmla="*/ 2 h 530"/>
                  <a:gd name="T28" fmla="*/ 35 w 673"/>
                  <a:gd name="T29" fmla="*/ 3 h 530"/>
                  <a:gd name="T30" fmla="*/ 37 w 673"/>
                  <a:gd name="T31" fmla="*/ 6 h 530"/>
                  <a:gd name="T32" fmla="*/ 39 w 673"/>
                  <a:gd name="T33" fmla="*/ 8 h 530"/>
                  <a:gd name="T34" fmla="*/ 41 w 673"/>
                  <a:gd name="T35" fmla="*/ 10 h 530"/>
                  <a:gd name="T36" fmla="*/ 41 w 673"/>
                  <a:gd name="T37" fmla="*/ 14 h 530"/>
                  <a:gd name="T38" fmla="*/ 40 w 673"/>
                  <a:gd name="T39" fmla="*/ 18 h 530"/>
                  <a:gd name="T40" fmla="*/ 38 w 673"/>
                  <a:gd name="T41" fmla="*/ 21 h 530"/>
                  <a:gd name="T42" fmla="*/ 37 w 673"/>
                  <a:gd name="T43" fmla="*/ 25 h 530"/>
                  <a:gd name="T44" fmla="*/ 35 w 673"/>
                  <a:gd name="T45" fmla="*/ 27 h 530"/>
                  <a:gd name="T46" fmla="*/ 31 w 673"/>
                  <a:gd name="T47" fmla="*/ 29 h 530"/>
                  <a:gd name="T48" fmla="*/ 28 w 673"/>
                  <a:gd name="T49" fmla="*/ 30 h 530"/>
                  <a:gd name="T50" fmla="*/ 25 w 673"/>
                  <a:gd name="T51" fmla="*/ 31 h 530"/>
                  <a:gd name="T52" fmla="*/ 22 w 673"/>
                  <a:gd name="T53" fmla="*/ 32 h 530"/>
                  <a:gd name="T54" fmla="*/ 19 w 673"/>
                  <a:gd name="T55" fmla="*/ 32 h 530"/>
                  <a:gd name="T56" fmla="*/ 16 w 673"/>
                  <a:gd name="T57" fmla="*/ 32 h 530"/>
                  <a:gd name="T58" fmla="*/ 13 w 673"/>
                  <a:gd name="T59" fmla="*/ 33 h 530"/>
                  <a:gd name="T60" fmla="*/ 10 w 673"/>
                  <a:gd name="T61" fmla="*/ 32 h 530"/>
                  <a:gd name="T62" fmla="*/ 8 w 673"/>
                  <a:gd name="T63" fmla="*/ 31 h 530"/>
                  <a:gd name="T64" fmla="*/ 6 w 673"/>
                  <a:gd name="T65" fmla="*/ 31 h 530"/>
                  <a:gd name="T66" fmla="*/ 4 w 673"/>
                  <a:gd name="T67" fmla="*/ 30 h 530"/>
                  <a:gd name="T68" fmla="*/ 4 w 673"/>
                  <a:gd name="T69" fmla="*/ 28 h 530"/>
                  <a:gd name="T70" fmla="*/ 4 w 673"/>
                  <a:gd name="T71" fmla="*/ 26 h 530"/>
                  <a:gd name="T72" fmla="*/ 4 w 673"/>
                  <a:gd name="T73" fmla="*/ 24 h 530"/>
                  <a:gd name="T74" fmla="*/ 3 w 673"/>
                  <a:gd name="T75" fmla="*/ 22 h 530"/>
                  <a:gd name="T76" fmla="*/ 3 w 673"/>
                  <a:gd name="T77" fmla="*/ 21 h 530"/>
                  <a:gd name="T78" fmla="*/ 3 w 673"/>
                  <a:gd name="T79" fmla="*/ 19 h 530"/>
                  <a:gd name="T80" fmla="*/ 1 w 673"/>
                  <a:gd name="T81" fmla="*/ 17 h 530"/>
                  <a:gd name="T82" fmla="*/ 1 w 673"/>
                  <a:gd name="T83" fmla="*/ 15 h 5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73" h="530">
                    <a:moveTo>
                      <a:pt x="8" y="239"/>
                    </a:moveTo>
                    <a:lnTo>
                      <a:pt x="8" y="233"/>
                    </a:lnTo>
                    <a:lnTo>
                      <a:pt x="8" y="221"/>
                    </a:lnTo>
                    <a:lnTo>
                      <a:pt x="0" y="214"/>
                    </a:lnTo>
                    <a:lnTo>
                      <a:pt x="0" y="203"/>
                    </a:lnTo>
                    <a:lnTo>
                      <a:pt x="18" y="185"/>
                    </a:lnTo>
                    <a:lnTo>
                      <a:pt x="44" y="170"/>
                    </a:lnTo>
                    <a:lnTo>
                      <a:pt x="63" y="160"/>
                    </a:lnTo>
                    <a:lnTo>
                      <a:pt x="88" y="142"/>
                    </a:lnTo>
                    <a:lnTo>
                      <a:pt x="106" y="124"/>
                    </a:lnTo>
                    <a:lnTo>
                      <a:pt x="132" y="116"/>
                    </a:lnTo>
                    <a:lnTo>
                      <a:pt x="150" y="98"/>
                    </a:lnTo>
                    <a:lnTo>
                      <a:pt x="178" y="79"/>
                    </a:lnTo>
                    <a:lnTo>
                      <a:pt x="204" y="73"/>
                    </a:lnTo>
                    <a:lnTo>
                      <a:pt x="229" y="61"/>
                    </a:lnTo>
                    <a:lnTo>
                      <a:pt x="255" y="55"/>
                    </a:lnTo>
                    <a:lnTo>
                      <a:pt x="284" y="48"/>
                    </a:lnTo>
                    <a:lnTo>
                      <a:pt x="310" y="36"/>
                    </a:lnTo>
                    <a:lnTo>
                      <a:pt x="335" y="30"/>
                    </a:lnTo>
                    <a:lnTo>
                      <a:pt x="371" y="18"/>
                    </a:lnTo>
                    <a:lnTo>
                      <a:pt x="396" y="0"/>
                    </a:lnTo>
                    <a:lnTo>
                      <a:pt x="414" y="11"/>
                    </a:lnTo>
                    <a:lnTo>
                      <a:pt x="432" y="11"/>
                    </a:lnTo>
                    <a:lnTo>
                      <a:pt x="450" y="11"/>
                    </a:lnTo>
                    <a:lnTo>
                      <a:pt x="476" y="18"/>
                    </a:lnTo>
                    <a:lnTo>
                      <a:pt x="495" y="18"/>
                    </a:lnTo>
                    <a:lnTo>
                      <a:pt x="513" y="18"/>
                    </a:lnTo>
                    <a:lnTo>
                      <a:pt x="531" y="30"/>
                    </a:lnTo>
                    <a:lnTo>
                      <a:pt x="556" y="30"/>
                    </a:lnTo>
                    <a:lnTo>
                      <a:pt x="567" y="48"/>
                    </a:lnTo>
                    <a:lnTo>
                      <a:pt x="582" y="73"/>
                    </a:lnTo>
                    <a:lnTo>
                      <a:pt x="600" y="91"/>
                    </a:lnTo>
                    <a:lnTo>
                      <a:pt x="610" y="109"/>
                    </a:lnTo>
                    <a:lnTo>
                      <a:pt x="628" y="134"/>
                    </a:lnTo>
                    <a:lnTo>
                      <a:pt x="643" y="152"/>
                    </a:lnTo>
                    <a:lnTo>
                      <a:pt x="654" y="170"/>
                    </a:lnTo>
                    <a:lnTo>
                      <a:pt x="673" y="185"/>
                    </a:lnTo>
                    <a:lnTo>
                      <a:pt x="661" y="221"/>
                    </a:lnTo>
                    <a:lnTo>
                      <a:pt x="643" y="247"/>
                    </a:lnTo>
                    <a:lnTo>
                      <a:pt x="636" y="284"/>
                    </a:lnTo>
                    <a:lnTo>
                      <a:pt x="628" y="309"/>
                    </a:lnTo>
                    <a:lnTo>
                      <a:pt x="618" y="345"/>
                    </a:lnTo>
                    <a:lnTo>
                      <a:pt x="610" y="374"/>
                    </a:lnTo>
                    <a:lnTo>
                      <a:pt x="592" y="406"/>
                    </a:lnTo>
                    <a:lnTo>
                      <a:pt x="582" y="435"/>
                    </a:lnTo>
                    <a:lnTo>
                      <a:pt x="556" y="442"/>
                    </a:lnTo>
                    <a:lnTo>
                      <a:pt x="531" y="450"/>
                    </a:lnTo>
                    <a:lnTo>
                      <a:pt x="505" y="468"/>
                    </a:lnTo>
                    <a:lnTo>
                      <a:pt x="476" y="479"/>
                    </a:lnTo>
                    <a:lnTo>
                      <a:pt x="450" y="486"/>
                    </a:lnTo>
                    <a:lnTo>
                      <a:pt x="425" y="497"/>
                    </a:lnTo>
                    <a:lnTo>
                      <a:pt x="396" y="505"/>
                    </a:lnTo>
                    <a:lnTo>
                      <a:pt x="371" y="523"/>
                    </a:lnTo>
                    <a:lnTo>
                      <a:pt x="353" y="523"/>
                    </a:lnTo>
                    <a:lnTo>
                      <a:pt x="328" y="523"/>
                    </a:lnTo>
                    <a:lnTo>
                      <a:pt x="302" y="523"/>
                    </a:lnTo>
                    <a:lnTo>
                      <a:pt x="273" y="523"/>
                    </a:lnTo>
                    <a:lnTo>
                      <a:pt x="255" y="523"/>
                    </a:lnTo>
                    <a:lnTo>
                      <a:pt x="229" y="523"/>
                    </a:lnTo>
                    <a:lnTo>
                      <a:pt x="204" y="530"/>
                    </a:lnTo>
                    <a:lnTo>
                      <a:pt x="178" y="530"/>
                    </a:lnTo>
                    <a:lnTo>
                      <a:pt x="168" y="523"/>
                    </a:lnTo>
                    <a:lnTo>
                      <a:pt x="150" y="511"/>
                    </a:lnTo>
                    <a:lnTo>
                      <a:pt x="132" y="505"/>
                    </a:lnTo>
                    <a:lnTo>
                      <a:pt x="124" y="497"/>
                    </a:lnTo>
                    <a:lnTo>
                      <a:pt x="106" y="497"/>
                    </a:lnTo>
                    <a:lnTo>
                      <a:pt x="88" y="486"/>
                    </a:lnTo>
                    <a:lnTo>
                      <a:pt x="69" y="479"/>
                    </a:lnTo>
                    <a:lnTo>
                      <a:pt x="63" y="468"/>
                    </a:lnTo>
                    <a:lnTo>
                      <a:pt x="63" y="450"/>
                    </a:lnTo>
                    <a:lnTo>
                      <a:pt x="63" y="442"/>
                    </a:lnTo>
                    <a:lnTo>
                      <a:pt x="63" y="424"/>
                    </a:lnTo>
                    <a:lnTo>
                      <a:pt x="63" y="406"/>
                    </a:lnTo>
                    <a:lnTo>
                      <a:pt x="63" y="388"/>
                    </a:lnTo>
                    <a:lnTo>
                      <a:pt x="63" y="381"/>
                    </a:lnTo>
                    <a:lnTo>
                      <a:pt x="56" y="363"/>
                    </a:lnTo>
                    <a:lnTo>
                      <a:pt x="56" y="345"/>
                    </a:lnTo>
                    <a:lnTo>
                      <a:pt x="56" y="338"/>
                    </a:lnTo>
                    <a:lnTo>
                      <a:pt x="44" y="320"/>
                    </a:lnTo>
                    <a:lnTo>
                      <a:pt x="44" y="309"/>
                    </a:lnTo>
                    <a:lnTo>
                      <a:pt x="38" y="294"/>
                    </a:lnTo>
                    <a:lnTo>
                      <a:pt x="26" y="276"/>
                    </a:lnTo>
                    <a:lnTo>
                      <a:pt x="26" y="265"/>
                    </a:lnTo>
                    <a:lnTo>
                      <a:pt x="18" y="247"/>
                    </a:lnTo>
                    <a:lnTo>
                      <a:pt x="8" y="23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3" name="Freeform 874"/>
              <p:cNvSpPr>
                <a:spLocks/>
              </p:cNvSpPr>
              <p:nvPr/>
            </p:nvSpPr>
            <p:spPr bwMode="auto">
              <a:xfrm>
                <a:off x="3933" y="1530"/>
                <a:ext cx="142" cy="111"/>
              </a:xfrm>
              <a:custGeom>
                <a:avLst/>
                <a:gdLst>
                  <a:gd name="T0" fmla="*/ 1 w 567"/>
                  <a:gd name="T1" fmla="*/ 12 h 442"/>
                  <a:gd name="T2" fmla="*/ 1 w 567"/>
                  <a:gd name="T3" fmla="*/ 11 h 442"/>
                  <a:gd name="T4" fmla="*/ 0 w 567"/>
                  <a:gd name="T5" fmla="*/ 11 h 442"/>
                  <a:gd name="T6" fmla="*/ 3 w 567"/>
                  <a:gd name="T7" fmla="*/ 9 h 442"/>
                  <a:gd name="T8" fmla="*/ 5 w 567"/>
                  <a:gd name="T9" fmla="*/ 7 h 442"/>
                  <a:gd name="T10" fmla="*/ 7 w 567"/>
                  <a:gd name="T11" fmla="*/ 6 h 442"/>
                  <a:gd name="T12" fmla="*/ 10 w 567"/>
                  <a:gd name="T13" fmla="*/ 4 h 442"/>
                  <a:gd name="T14" fmla="*/ 12 w 567"/>
                  <a:gd name="T15" fmla="*/ 4 h 442"/>
                  <a:gd name="T16" fmla="*/ 15 w 567"/>
                  <a:gd name="T17" fmla="*/ 2 h 442"/>
                  <a:gd name="T18" fmla="*/ 18 w 567"/>
                  <a:gd name="T19" fmla="*/ 1 h 442"/>
                  <a:gd name="T20" fmla="*/ 21 w 567"/>
                  <a:gd name="T21" fmla="*/ 0 h 442"/>
                  <a:gd name="T22" fmla="*/ 23 w 567"/>
                  <a:gd name="T23" fmla="*/ 1 h 442"/>
                  <a:gd name="T24" fmla="*/ 25 w 567"/>
                  <a:gd name="T25" fmla="*/ 1 h 442"/>
                  <a:gd name="T26" fmla="*/ 27 w 567"/>
                  <a:gd name="T27" fmla="*/ 1 h 442"/>
                  <a:gd name="T28" fmla="*/ 29 w 567"/>
                  <a:gd name="T29" fmla="*/ 1 h 442"/>
                  <a:gd name="T30" fmla="*/ 31 w 567"/>
                  <a:gd name="T31" fmla="*/ 4 h 442"/>
                  <a:gd name="T32" fmla="*/ 32 w 567"/>
                  <a:gd name="T33" fmla="*/ 6 h 442"/>
                  <a:gd name="T34" fmla="*/ 34 w 567"/>
                  <a:gd name="T35" fmla="*/ 8 h 442"/>
                  <a:gd name="T36" fmla="*/ 36 w 567"/>
                  <a:gd name="T37" fmla="*/ 10 h 442"/>
                  <a:gd name="T38" fmla="*/ 34 w 567"/>
                  <a:gd name="T39" fmla="*/ 13 h 442"/>
                  <a:gd name="T40" fmla="*/ 33 w 567"/>
                  <a:gd name="T41" fmla="*/ 16 h 442"/>
                  <a:gd name="T42" fmla="*/ 32 w 567"/>
                  <a:gd name="T43" fmla="*/ 19 h 442"/>
                  <a:gd name="T44" fmla="*/ 31 w 567"/>
                  <a:gd name="T45" fmla="*/ 23 h 442"/>
                  <a:gd name="T46" fmla="*/ 28 w 567"/>
                  <a:gd name="T47" fmla="*/ 24 h 442"/>
                  <a:gd name="T48" fmla="*/ 26 w 567"/>
                  <a:gd name="T49" fmla="*/ 25 h 442"/>
                  <a:gd name="T50" fmla="*/ 23 w 567"/>
                  <a:gd name="T51" fmla="*/ 26 h 442"/>
                  <a:gd name="T52" fmla="*/ 20 w 567"/>
                  <a:gd name="T53" fmla="*/ 27 h 442"/>
                  <a:gd name="T54" fmla="*/ 17 w 567"/>
                  <a:gd name="T55" fmla="*/ 27 h 442"/>
                  <a:gd name="T56" fmla="*/ 15 w 567"/>
                  <a:gd name="T57" fmla="*/ 27 h 442"/>
                  <a:gd name="T58" fmla="*/ 12 w 567"/>
                  <a:gd name="T59" fmla="*/ 27 h 442"/>
                  <a:gd name="T60" fmla="*/ 10 w 567"/>
                  <a:gd name="T61" fmla="*/ 28 h 442"/>
                  <a:gd name="T62" fmla="*/ 8 w 567"/>
                  <a:gd name="T63" fmla="*/ 27 h 442"/>
                  <a:gd name="T64" fmla="*/ 7 w 567"/>
                  <a:gd name="T65" fmla="*/ 26 h 442"/>
                  <a:gd name="T66" fmla="*/ 5 w 567"/>
                  <a:gd name="T67" fmla="*/ 26 h 442"/>
                  <a:gd name="T68" fmla="*/ 4 w 567"/>
                  <a:gd name="T69" fmla="*/ 24 h 442"/>
                  <a:gd name="T70" fmla="*/ 4 w 567"/>
                  <a:gd name="T71" fmla="*/ 23 h 442"/>
                  <a:gd name="T72" fmla="*/ 4 w 567"/>
                  <a:gd name="T73" fmla="*/ 21 h 442"/>
                  <a:gd name="T74" fmla="*/ 4 w 567"/>
                  <a:gd name="T75" fmla="*/ 19 h 442"/>
                  <a:gd name="T76" fmla="*/ 4 w 567"/>
                  <a:gd name="T77" fmla="*/ 18 h 442"/>
                  <a:gd name="T78" fmla="*/ 3 w 567"/>
                  <a:gd name="T79" fmla="*/ 17 h 442"/>
                  <a:gd name="T80" fmla="*/ 3 w 567"/>
                  <a:gd name="T81" fmla="*/ 15 h 442"/>
                  <a:gd name="T82" fmla="*/ 2 w 567"/>
                  <a:gd name="T83" fmla="*/ 14 h 442"/>
                  <a:gd name="T84" fmla="*/ 1 w 567"/>
                  <a:gd name="T85" fmla="*/ 12 h 4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7" h="442">
                    <a:moveTo>
                      <a:pt x="18" y="192"/>
                    </a:moveTo>
                    <a:lnTo>
                      <a:pt x="8" y="192"/>
                    </a:lnTo>
                    <a:lnTo>
                      <a:pt x="8" y="184"/>
                    </a:lnTo>
                    <a:lnTo>
                      <a:pt x="8" y="178"/>
                    </a:lnTo>
                    <a:lnTo>
                      <a:pt x="0" y="178"/>
                    </a:lnTo>
                    <a:lnTo>
                      <a:pt x="0" y="166"/>
                    </a:lnTo>
                    <a:lnTo>
                      <a:pt x="18" y="148"/>
                    </a:lnTo>
                    <a:lnTo>
                      <a:pt x="38" y="141"/>
                    </a:lnTo>
                    <a:lnTo>
                      <a:pt x="56" y="130"/>
                    </a:lnTo>
                    <a:lnTo>
                      <a:pt x="81" y="115"/>
                    </a:lnTo>
                    <a:lnTo>
                      <a:pt x="99" y="105"/>
                    </a:lnTo>
                    <a:lnTo>
                      <a:pt x="117" y="87"/>
                    </a:lnTo>
                    <a:lnTo>
                      <a:pt x="132" y="79"/>
                    </a:lnTo>
                    <a:lnTo>
                      <a:pt x="150" y="61"/>
                    </a:lnTo>
                    <a:lnTo>
                      <a:pt x="178" y="61"/>
                    </a:lnTo>
                    <a:lnTo>
                      <a:pt x="193" y="54"/>
                    </a:lnTo>
                    <a:lnTo>
                      <a:pt x="222" y="43"/>
                    </a:lnTo>
                    <a:lnTo>
                      <a:pt x="241" y="36"/>
                    </a:lnTo>
                    <a:lnTo>
                      <a:pt x="266" y="24"/>
                    </a:lnTo>
                    <a:lnTo>
                      <a:pt x="284" y="18"/>
                    </a:lnTo>
                    <a:lnTo>
                      <a:pt x="310" y="6"/>
                    </a:lnTo>
                    <a:lnTo>
                      <a:pt x="335" y="0"/>
                    </a:lnTo>
                    <a:lnTo>
                      <a:pt x="346" y="0"/>
                    </a:lnTo>
                    <a:lnTo>
                      <a:pt x="364" y="6"/>
                    </a:lnTo>
                    <a:lnTo>
                      <a:pt x="382" y="6"/>
                    </a:lnTo>
                    <a:lnTo>
                      <a:pt x="396" y="6"/>
                    </a:lnTo>
                    <a:lnTo>
                      <a:pt x="414" y="6"/>
                    </a:lnTo>
                    <a:lnTo>
                      <a:pt x="432" y="18"/>
                    </a:lnTo>
                    <a:lnTo>
                      <a:pt x="450" y="18"/>
                    </a:lnTo>
                    <a:lnTo>
                      <a:pt x="468" y="18"/>
                    </a:lnTo>
                    <a:lnTo>
                      <a:pt x="476" y="36"/>
                    </a:lnTo>
                    <a:lnTo>
                      <a:pt x="487" y="54"/>
                    </a:lnTo>
                    <a:lnTo>
                      <a:pt x="505" y="69"/>
                    </a:lnTo>
                    <a:lnTo>
                      <a:pt x="513" y="87"/>
                    </a:lnTo>
                    <a:lnTo>
                      <a:pt x="519" y="105"/>
                    </a:lnTo>
                    <a:lnTo>
                      <a:pt x="538" y="123"/>
                    </a:lnTo>
                    <a:lnTo>
                      <a:pt x="549" y="141"/>
                    </a:lnTo>
                    <a:lnTo>
                      <a:pt x="567" y="159"/>
                    </a:lnTo>
                    <a:lnTo>
                      <a:pt x="556" y="184"/>
                    </a:lnTo>
                    <a:lnTo>
                      <a:pt x="549" y="202"/>
                    </a:lnTo>
                    <a:lnTo>
                      <a:pt x="538" y="229"/>
                    </a:lnTo>
                    <a:lnTo>
                      <a:pt x="531" y="254"/>
                    </a:lnTo>
                    <a:lnTo>
                      <a:pt x="519" y="283"/>
                    </a:lnTo>
                    <a:lnTo>
                      <a:pt x="513" y="308"/>
                    </a:lnTo>
                    <a:lnTo>
                      <a:pt x="505" y="333"/>
                    </a:lnTo>
                    <a:lnTo>
                      <a:pt x="495" y="362"/>
                    </a:lnTo>
                    <a:lnTo>
                      <a:pt x="468" y="369"/>
                    </a:lnTo>
                    <a:lnTo>
                      <a:pt x="450" y="380"/>
                    </a:lnTo>
                    <a:lnTo>
                      <a:pt x="425" y="387"/>
                    </a:lnTo>
                    <a:lnTo>
                      <a:pt x="407" y="395"/>
                    </a:lnTo>
                    <a:lnTo>
                      <a:pt x="382" y="405"/>
                    </a:lnTo>
                    <a:lnTo>
                      <a:pt x="364" y="413"/>
                    </a:lnTo>
                    <a:lnTo>
                      <a:pt x="335" y="424"/>
                    </a:lnTo>
                    <a:lnTo>
                      <a:pt x="320" y="431"/>
                    </a:lnTo>
                    <a:lnTo>
                      <a:pt x="292" y="431"/>
                    </a:lnTo>
                    <a:lnTo>
                      <a:pt x="273" y="431"/>
                    </a:lnTo>
                    <a:lnTo>
                      <a:pt x="255" y="431"/>
                    </a:lnTo>
                    <a:lnTo>
                      <a:pt x="241" y="431"/>
                    </a:lnTo>
                    <a:lnTo>
                      <a:pt x="211" y="431"/>
                    </a:lnTo>
                    <a:lnTo>
                      <a:pt x="193" y="431"/>
                    </a:lnTo>
                    <a:lnTo>
                      <a:pt x="178" y="431"/>
                    </a:lnTo>
                    <a:lnTo>
                      <a:pt x="150" y="442"/>
                    </a:lnTo>
                    <a:lnTo>
                      <a:pt x="142" y="431"/>
                    </a:lnTo>
                    <a:lnTo>
                      <a:pt x="132" y="424"/>
                    </a:lnTo>
                    <a:lnTo>
                      <a:pt x="117" y="424"/>
                    </a:lnTo>
                    <a:lnTo>
                      <a:pt x="106" y="413"/>
                    </a:lnTo>
                    <a:lnTo>
                      <a:pt x="88" y="405"/>
                    </a:lnTo>
                    <a:lnTo>
                      <a:pt x="81" y="405"/>
                    </a:lnTo>
                    <a:lnTo>
                      <a:pt x="63" y="395"/>
                    </a:lnTo>
                    <a:lnTo>
                      <a:pt x="56" y="387"/>
                    </a:lnTo>
                    <a:lnTo>
                      <a:pt x="56" y="380"/>
                    </a:lnTo>
                    <a:lnTo>
                      <a:pt x="56" y="362"/>
                    </a:lnTo>
                    <a:lnTo>
                      <a:pt x="56" y="351"/>
                    </a:lnTo>
                    <a:lnTo>
                      <a:pt x="56" y="333"/>
                    </a:lnTo>
                    <a:lnTo>
                      <a:pt x="56" y="326"/>
                    </a:lnTo>
                    <a:lnTo>
                      <a:pt x="56" y="308"/>
                    </a:lnTo>
                    <a:lnTo>
                      <a:pt x="56" y="301"/>
                    </a:lnTo>
                    <a:lnTo>
                      <a:pt x="56" y="290"/>
                    </a:lnTo>
                    <a:lnTo>
                      <a:pt x="44" y="272"/>
                    </a:lnTo>
                    <a:lnTo>
                      <a:pt x="44" y="265"/>
                    </a:lnTo>
                    <a:lnTo>
                      <a:pt x="38" y="254"/>
                    </a:lnTo>
                    <a:lnTo>
                      <a:pt x="38" y="239"/>
                    </a:lnTo>
                    <a:lnTo>
                      <a:pt x="26" y="229"/>
                    </a:lnTo>
                    <a:lnTo>
                      <a:pt x="26" y="221"/>
                    </a:lnTo>
                    <a:lnTo>
                      <a:pt x="18" y="202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4" name="Freeform 875"/>
              <p:cNvSpPr>
                <a:spLocks/>
              </p:cNvSpPr>
              <p:nvPr/>
            </p:nvSpPr>
            <p:spPr bwMode="auto">
              <a:xfrm>
                <a:off x="3935" y="1544"/>
                <a:ext cx="111" cy="85"/>
              </a:xfrm>
              <a:custGeom>
                <a:avLst/>
                <a:gdLst>
                  <a:gd name="T0" fmla="*/ 0 w 442"/>
                  <a:gd name="T1" fmla="*/ 9 h 341"/>
                  <a:gd name="T2" fmla="*/ 0 w 442"/>
                  <a:gd name="T3" fmla="*/ 8 h 341"/>
                  <a:gd name="T4" fmla="*/ 2 w 442"/>
                  <a:gd name="T5" fmla="*/ 7 h 341"/>
                  <a:gd name="T6" fmla="*/ 4 w 442"/>
                  <a:gd name="T7" fmla="*/ 5 h 341"/>
                  <a:gd name="T8" fmla="*/ 6 w 442"/>
                  <a:gd name="T9" fmla="*/ 4 h 341"/>
                  <a:gd name="T10" fmla="*/ 7 w 442"/>
                  <a:gd name="T11" fmla="*/ 3 h 341"/>
                  <a:gd name="T12" fmla="*/ 10 w 442"/>
                  <a:gd name="T13" fmla="*/ 2 h 341"/>
                  <a:gd name="T14" fmla="*/ 12 w 442"/>
                  <a:gd name="T15" fmla="*/ 1 h 341"/>
                  <a:gd name="T16" fmla="*/ 14 w 442"/>
                  <a:gd name="T17" fmla="*/ 0 h 341"/>
                  <a:gd name="T18" fmla="*/ 16 w 442"/>
                  <a:gd name="T19" fmla="*/ 0 h 341"/>
                  <a:gd name="T20" fmla="*/ 18 w 442"/>
                  <a:gd name="T21" fmla="*/ 0 h 341"/>
                  <a:gd name="T22" fmla="*/ 20 w 442"/>
                  <a:gd name="T23" fmla="*/ 0 h 341"/>
                  <a:gd name="T24" fmla="*/ 22 w 442"/>
                  <a:gd name="T25" fmla="*/ 0 h 341"/>
                  <a:gd name="T26" fmla="*/ 24 w 442"/>
                  <a:gd name="T27" fmla="*/ 1 h 341"/>
                  <a:gd name="T28" fmla="*/ 24 w 442"/>
                  <a:gd name="T29" fmla="*/ 3 h 341"/>
                  <a:gd name="T30" fmla="*/ 26 w 442"/>
                  <a:gd name="T31" fmla="*/ 4 h 341"/>
                  <a:gd name="T32" fmla="*/ 27 w 442"/>
                  <a:gd name="T33" fmla="*/ 6 h 341"/>
                  <a:gd name="T34" fmla="*/ 28 w 442"/>
                  <a:gd name="T35" fmla="*/ 8 h 341"/>
                  <a:gd name="T36" fmla="*/ 27 w 442"/>
                  <a:gd name="T37" fmla="*/ 10 h 341"/>
                  <a:gd name="T38" fmla="*/ 26 w 442"/>
                  <a:gd name="T39" fmla="*/ 12 h 341"/>
                  <a:gd name="T40" fmla="*/ 26 w 442"/>
                  <a:gd name="T41" fmla="*/ 15 h 341"/>
                  <a:gd name="T42" fmla="*/ 24 w 442"/>
                  <a:gd name="T43" fmla="*/ 17 h 341"/>
                  <a:gd name="T44" fmla="*/ 22 w 442"/>
                  <a:gd name="T45" fmla="*/ 18 h 341"/>
                  <a:gd name="T46" fmla="*/ 20 w 442"/>
                  <a:gd name="T47" fmla="*/ 20 h 341"/>
                  <a:gd name="T48" fmla="*/ 18 w 442"/>
                  <a:gd name="T49" fmla="*/ 20 h 341"/>
                  <a:gd name="T50" fmla="*/ 16 w 442"/>
                  <a:gd name="T51" fmla="*/ 21 h 341"/>
                  <a:gd name="T52" fmla="*/ 14 w 442"/>
                  <a:gd name="T53" fmla="*/ 21 h 341"/>
                  <a:gd name="T54" fmla="*/ 12 w 442"/>
                  <a:gd name="T55" fmla="*/ 21 h 341"/>
                  <a:gd name="T56" fmla="*/ 10 w 442"/>
                  <a:gd name="T57" fmla="*/ 21 h 341"/>
                  <a:gd name="T58" fmla="*/ 7 w 442"/>
                  <a:gd name="T59" fmla="*/ 21 h 341"/>
                  <a:gd name="T60" fmla="*/ 6 w 442"/>
                  <a:gd name="T61" fmla="*/ 21 h 341"/>
                  <a:gd name="T62" fmla="*/ 5 w 442"/>
                  <a:gd name="T63" fmla="*/ 20 h 341"/>
                  <a:gd name="T64" fmla="*/ 4 w 442"/>
                  <a:gd name="T65" fmla="*/ 20 h 341"/>
                  <a:gd name="T66" fmla="*/ 2 w 442"/>
                  <a:gd name="T67" fmla="*/ 19 h 341"/>
                  <a:gd name="T68" fmla="*/ 2 w 442"/>
                  <a:gd name="T69" fmla="*/ 18 h 341"/>
                  <a:gd name="T70" fmla="*/ 2 w 442"/>
                  <a:gd name="T71" fmla="*/ 16 h 341"/>
                  <a:gd name="T72" fmla="*/ 2 w 442"/>
                  <a:gd name="T73" fmla="*/ 15 h 341"/>
                  <a:gd name="T74" fmla="*/ 2 w 442"/>
                  <a:gd name="T75" fmla="*/ 14 h 341"/>
                  <a:gd name="T76" fmla="*/ 2 w 442"/>
                  <a:gd name="T77" fmla="*/ 13 h 341"/>
                  <a:gd name="T78" fmla="*/ 1 w 442"/>
                  <a:gd name="T79" fmla="*/ 12 h 341"/>
                  <a:gd name="T80" fmla="*/ 1 w 442"/>
                  <a:gd name="T81" fmla="*/ 11 h 341"/>
                  <a:gd name="T82" fmla="*/ 1 w 442"/>
                  <a:gd name="T83" fmla="*/ 9 h 3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2" h="341">
                    <a:moveTo>
                      <a:pt x="10" y="148"/>
                    </a:moveTo>
                    <a:lnTo>
                      <a:pt x="0" y="148"/>
                    </a:lnTo>
                    <a:lnTo>
                      <a:pt x="0" y="138"/>
                    </a:lnTo>
                    <a:lnTo>
                      <a:pt x="0" y="130"/>
                    </a:lnTo>
                    <a:lnTo>
                      <a:pt x="10" y="124"/>
                    </a:lnTo>
                    <a:lnTo>
                      <a:pt x="30" y="112"/>
                    </a:lnTo>
                    <a:lnTo>
                      <a:pt x="48" y="105"/>
                    </a:lnTo>
                    <a:lnTo>
                      <a:pt x="55" y="87"/>
                    </a:lnTo>
                    <a:lnTo>
                      <a:pt x="73" y="76"/>
                    </a:lnTo>
                    <a:lnTo>
                      <a:pt x="91" y="69"/>
                    </a:lnTo>
                    <a:lnTo>
                      <a:pt x="98" y="61"/>
                    </a:lnTo>
                    <a:lnTo>
                      <a:pt x="116" y="51"/>
                    </a:lnTo>
                    <a:lnTo>
                      <a:pt x="134" y="43"/>
                    </a:lnTo>
                    <a:lnTo>
                      <a:pt x="152" y="33"/>
                    </a:lnTo>
                    <a:lnTo>
                      <a:pt x="170" y="33"/>
                    </a:lnTo>
                    <a:lnTo>
                      <a:pt x="185" y="25"/>
                    </a:lnTo>
                    <a:lnTo>
                      <a:pt x="203" y="15"/>
                    </a:lnTo>
                    <a:lnTo>
                      <a:pt x="221" y="7"/>
                    </a:lnTo>
                    <a:lnTo>
                      <a:pt x="239" y="7"/>
                    </a:lnTo>
                    <a:lnTo>
                      <a:pt x="258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302" y="7"/>
                    </a:lnTo>
                    <a:lnTo>
                      <a:pt x="312" y="7"/>
                    </a:lnTo>
                    <a:lnTo>
                      <a:pt x="327" y="7"/>
                    </a:lnTo>
                    <a:lnTo>
                      <a:pt x="345" y="7"/>
                    </a:lnTo>
                    <a:lnTo>
                      <a:pt x="356" y="7"/>
                    </a:lnTo>
                    <a:lnTo>
                      <a:pt x="374" y="15"/>
                    </a:lnTo>
                    <a:lnTo>
                      <a:pt x="381" y="25"/>
                    </a:lnTo>
                    <a:lnTo>
                      <a:pt x="388" y="43"/>
                    </a:lnTo>
                    <a:lnTo>
                      <a:pt x="399" y="51"/>
                    </a:lnTo>
                    <a:lnTo>
                      <a:pt x="406" y="69"/>
                    </a:lnTo>
                    <a:lnTo>
                      <a:pt x="417" y="76"/>
                    </a:lnTo>
                    <a:lnTo>
                      <a:pt x="424" y="94"/>
                    </a:lnTo>
                    <a:lnTo>
                      <a:pt x="436" y="105"/>
                    </a:lnTo>
                    <a:lnTo>
                      <a:pt x="442" y="124"/>
                    </a:lnTo>
                    <a:lnTo>
                      <a:pt x="442" y="138"/>
                    </a:lnTo>
                    <a:lnTo>
                      <a:pt x="436" y="167"/>
                    </a:lnTo>
                    <a:lnTo>
                      <a:pt x="424" y="185"/>
                    </a:lnTo>
                    <a:lnTo>
                      <a:pt x="417" y="200"/>
                    </a:lnTo>
                    <a:lnTo>
                      <a:pt x="406" y="218"/>
                    </a:lnTo>
                    <a:lnTo>
                      <a:pt x="406" y="247"/>
                    </a:lnTo>
                    <a:lnTo>
                      <a:pt x="399" y="265"/>
                    </a:lnTo>
                    <a:lnTo>
                      <a:pt x="388" y="279"/>
                    </a:lnTo>
                    <a:lnTo>
                      <a:pt x="374" y="290"/>
                    </a:lnTo>
                    <a:lnTo>
                      <a:pt x="356" y="297"/>
                    </a:lnTo>
                    <a:lnTo>
                      <a:pt x="338" y="308"/>
                    </a:lnTo>
                    <a:lnTo>
                      <a:pt x="320" y="315"/>
                    </a:lnTo>
                    <a:lnTo>
                      <a:pt x="302" y="315"/>
                    </a:lnTo>
                    <a:lnTo>
                      <a:pt x="284" y="326"/>
                    </a:lnTo>
                    <a:lnTo>
                      <a:pt x="265" y="333"/>
                    </a:lnTo>
                    <a:lnTo>
                      <a:pt x="247" y="341"/>
                    </a:lnTo>
                    <a:lnTo>
                      <a:pt x="233" y="341"/>
                    </a:lnTo>
                    <a:lnTo>
                      <a:pt x="214" y="341"/>
                    </a:lnTo>
                    <a:lnTo>
                      <a:pt x="203" y="341"/>
                    </a:lnTo>
                    <a:lnTo>
                      <a:pt x="185" y="341"/>
                    </a:lnTo>
                    <a:lnTo>
                      <a:pt x="170" y="341"/>
                    </a:lnTo>
                    <a:lnTo>
                      <a:pt x="152" y="341"/>
                    </a:lnTo>
                    <a:lnTo>
                      <a:pt x="134" y="341"/>
                    </a:lnTo>
                    <a:lnTo>
                      <a:pt x="116" y="341"/>
                    </a:lnTo>
                    <a:lnTo>
                      <a:pt x="109" y="341"/>
                    </a:lnTo>
                    <a:lnTo>
                      <a:pt x="98" y="333"/>
                    </a:lnTo>
                    <a:lnTo>
                      <a:pt x="91" y="333"/>
                    </a:lnTo>
                    <a:lnTo>
                      <a:pt x="80" y="326"/>
                    </a:lnTo>
                    <a:lnTo>
                      <a:pt x="73" y="326"/>
                    </a:lnTo>
                    <a:lnTo>
                      <a:pt x="61" y="315"/>
                    </a:lnTo>
                    <a:lnTo>
                      <a:pt x="48" y="315"/>
                    </a:lnTo>
                    <a:lnTo>
                      <a:pt x="36" y="308"/>
                    </a:lnTo>
                    <a:lnTo>
                      <a:pt x="36" y="297"/>
                    </a:lnTo>
                    <a:lnTo>
                      <a:pt x="36" y="290"/>
                    </a:lnTo>
                    <a:lnTo>
                      <a:pt x="36" y="279"/>
                    </a:lnTo>
                    <a:lnTo>
                      <a:pt x="36" y="265"/>
                    </a:lnTo>
                    <a:lnTo>
                      <a:pt x="36" y="254"/>
                    </a:lnTo>
                    <a:lnTo>
                      <a:pt x="36" y="247"/>
                    </a:lnTo>
                    <a:lnTo>
                      <a:pt x="36" y="236"/>
                    </a:lnTo>
                    <a:lnTo>
                      <a:pt x="36" y="229"/>
                    </a:lnTo>
                    <a:lnTo>
                      <a:pt x="36" y="218"/>
                    </a:lnTo>
                    <a:lnTo>
                      <a:pt x="30" y="211"/>
                    </a:lnTo>
                    <a:lnTo>
                      <a:pt x="30" y="200"/>
                    </a:lnTo>
                    <a:lnTo>
                      <a:pt x="18" y="193"/>
                    </a:lnTo>
                    <a:lnTo>
                      <a:pt x="18" y="185"/>
                    </a:lnTo>
                    <a:lnTo>
                      <a:pt x="18" y="175"/>
                    </a:lnTo>
                    <a:lnTo>
                      <a:pt x="10" y="167"/>
                    </a:lnTo>
                    <a:lnTo>
                      <a:pt x="10" y="14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5" name="Freeform 876"/>
              <p:cNvSpPr>
                <a:spLocks/>
              </p:cNvSpPr>
              <p:nvPr/>
            </p:nvSpPr>
            <p:spPr bwMode="auto">
              <a:xfrm>
                <a:off x="3935" y="1556"/>
                <a:ext cx="85" cy="65"/>
              </a:xfrm>
              <a:custGeom>
                <a:avLst/>
                <a:gdLst>
                  <a:gd name="T0" fmla="*/ 1 w 338"/>
                  <a:gd name="T1" fmla="*/ 7 h 257"/>
                  <a:gd name="T2" fmla="*/ 0 w 338"/>
                  <a:gd name="T3" fmla="*/ 6 h 257"/>
                  <a:gd name="T4" fmla="*/ 6 w 338"/>
                  <a:gd name="T5" fmla="*/ 2 h 257"/>
                  <a:gd name="T6" fmla="*/ 12 w 338"/>
                  <a:gd name="T7" fmla="*/ 0 h 257"/>
                  <a:gd name="T8" fmla="*/ 17 w 338"/>
                  <a:gd name="T9" fmla="*/ 1 h 257"/>
                  <a:gd name="T10" fmla="*/ 21 w 338"/>
                  <a:gd name="T11" fmla="*/ 6 h 257"/>
                  <a:gd name="T12" fmla="*/ 19 w 338"/>
                  <a:gd name="T13" fmla="*/ 14 h 257"/>
                  <a:gd name="T14" fmla="*/ 12 w 338"/>
                  <a:gd name="T15" fmla="*/ 16 h 257"/>
                  <a:gd name="T16" fmla="*/ 6 w 338"/>
                  <a:gd name="T17" fmla="*/ 16 h 257"/>
                  <a:gd name="T18" fmla="*/ 2 w 338"/>
                  <a:gd name="T19" fmla="*/ 15 h 257"/>
                  <a:gd name="T20" fmla="*/ 2 w 338"/>
                  <a:gd name="T21" fmla="*/ 11 h 257"/>
                  <a:gd name="T22" fmla="*/ 1 w 338"/>
                  <a:gd name="T23" fmla="*/ 7 h 2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8" h="257">
                    <a:moveTo>
                      <a:pt x="10" y="116"/>
                    </a:moveTo>
                    <a:lnTo>
                      <a:pt x="0" y="97"/>
                    </a:lnTo>
                    <a:lnTo>
                      <a:pt x="91" y="36"/>
                    </a:lnTo>
                    <a:lnTo>
                      <a:pt x="196" y="0"/>
                    </a:lnTo>
                    <a:lnTo>
                      <a:pt x="276" y="10"/>
                    </a:lnTo>
                    <a:lnTo>
                      <a:pt x="338" y="87"/>
                    </a:lnTo>
                    <a:lnTo>
                      <a:pt x="294" y="214"/>
                    </a:lnTo>
                    <a:lnTo>
                      <a:pt x="185" y="257"/>
                    </a:lnTo>
                    <a:lnTo>
                      <a:pt x="91" y="257"/>
                    </a:lnTo>
                    <a:lnTo>
                      <a:pt x="30" y="228"/>
                    </a:lnTo>
                    <a:lnTo>
                      <a:pt x="30" y="167"/>
                    </a:lnTo>
                    <a:lnTo>
                      <a:pt x="10" y="11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097" name="Group 877"/>
            <p:cNvGrpSpPr>
              <a:grpSpLocks/>
            </p:cNvGrpSpPr>
            <p:nvPr/>
          </p:nvGrpSpPr>
          <p:grpSpPr bwMode="auto">
            <a:xfrm>
              <a:off x="4422" y="436"/>
              <a:ext cx="499" cy="454"/>
              <a:chOff x="3084" y="1039"/>
              <a:chExt cx="1251" cy="1220"/>
            </a:xfrm>
          </p:grpSpPr>
          <p:sp>
            <p:nvSpPr>
              <p:cNvPr id="2178" name="Freeform 878"/>
              <p:cNvSpPr>
                <a:spLocks/>
              </p:cNvSpPr>
              <p:nvPr/>
            </p:nvSpPr>
            <p:spPr bwMode="auto">
              <a:xfrm>
                <a:off x="3365" y="1039"/>
                <a:ext cx="341" cy="414"/>
              </a:xfrm>
              <a:custGeom>
                <a:avLst/>
                <a:gdLst>
                  <a:gd name="T0" fmla="*/ 56 w 1364"/>
                  <a:gd name="T1" fmla="*/ 11 h 1657"/>
                  <a:gd name="T2" fmla="*/ 73 w 1364"/>
                  <a:gd name="T3" fmla="*/ 29 h 1657"/>
                  <a:gd name="T4" fmla="*/ 84 w 1364"/>
                  <a:gd name="T5" fmla="*/ 68 h 1657"/>
                  <a:gd name="T6" fmla="*/ 85 w 1364"/>
                  <a:gd name="T7" fmla="*/ 93 h 1657"/>
                  <a:gd name="T8" fmla="*/ 62 w 1364"/>
                  <a:gd name="T9" fmla="*/ 93 h 1657"/>
                  <a:gd name="T10" fmla="*/ 44 w 1364"/>
                  <a:gd name="T11" fmla="*/ 103 h 1657"/>
                  <a:gd name="T12" fmla="*/ 18 w 1364"/>
                  <a:gd name="T13" fmla="*/ 86 h 1657"/>
                  <a:gd name="T14" fmla="*/ 4 w 1364"/>
                  <a:gd name="T15" fmla="*/ 63 h 1657"/>
                  <a:gd name="T16" fmla="*/ 0 w 1364"/>
                  <a:gd name="T17" fmla="*/ 39 h 1657"/>
                  <a:gd name="T18" fmla="*/ 4 w 1364"/>
                  <a:gd name="T19" fmla="*/ 18 h 1657"/>
                  <a:gd name="T20" fmla="*/ 13 w 1364"/>
                  <a:gd name="T21" fmla="*/ 5 h 1657"/>
                  <a:gd name="T22" fmla="*/ 21 w 1364"/>
                  <a:gd name="T23" fmla="*/ 0 h 1657"/>
                  <a:gd name="T24" fmla="*/ 38 w 1364"/>
                  <a:gd name="T25" fmla="*/ 1 h 1657"/>
                  <a:gd name="T26" fmla="*/ 56 w 1364"/>
                  <a:gd name="T27" fmla="*/ 11 h 16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4" h="1657">
                    <a:moveTo>
                      <a:pt x="900" y="173"/>
                    </a:moveTo>
                    <a:lnTo>
                      <a:pt x="1164" y="467"/>
                    </a:lnTo>
                    <a:lnTo>
                      <a:pt x="1349" y="1091"/>
                    </a:lnTo>
                    <a:lnTo>
                      <a:pt x="1364" y="1497"/>
                    </a:lnTo>
                    <a:lnTo>
                      <a:pt x="986" y="1497"/>
                    </a:lnTo>
                    <a:lnTo>
                      <a:pt x="696" y="1657"/>
                    </a:lnTo>
                    <a:lnTo>
                      <a:pt x="290" y="1382"/>
                    </a:lnTo>
                    <a:lnTo>
                      <a:pt x="61" y="1004"/>
                    </a:lnTo>
                    <a:lnTo>
                      <a:pt x="0" y="623"/>
                    </a:lnTo>
                    <a:lnTo>
                      <a:pt x="61" y="290"/>
                    </a:lnTo>
                    <a:lnTo>
                      <a:pt x="199" y="86"/>
                    </a:lnTo>
                    <a:lnTo>
                      <a:pt x="333" y="0"/>
                    </a:lnTo>
                    <a:lnTo>
                      <a:pt x="605" y="18"/>
                    </a:lnTo>
                    <a:lnTo>
                      <a:pt x="900" y="17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9" name="Freeform 879"/>
              <p:cNvSpPr>
                <a:spLocks/>
              </p:cNvSpPr>
              <p:nvPr/>
            </p:nvSpPr>
            <p:spPr bwMode="auto">
              <a:xfrm>
                <a:off x="3739" y="1071"/>
                <a:ext cx="355" cy="422"/>
              </a:xfrm>
              <a:custGeom>
                <a:avLst/>
                <a:gdLst>
                  <a:gd name="T0" fmla="*/ 83 w 1418"/>
                  <a:gd name="T1" fmla="*/ 14 h 1687"/>
                  <a:gd name="T2" fmla="*/ 89 w 1418"/>
                  <a:gd name="T3" fmla="*/ 31 h 1687"/>
                  <a:gd name="T4" fmla="*/ 87 w 1418"/>
                  <a:gd name="T5" fmla="*/ 46 h 1687"/>
                  <a:gd name="T6" fmla="*/ 83 w 1418"/>
                  <a:gd name="T7" fmla="*/ 57 h 1687"/>
                  <a:gd name="T8" fmla="*/ 62 w 1418"/>
                  <a:gd name="T9" fmla="*/ 90 h 1687"/>
                  <a:gd name="T10" fmla="*/ 46 w 1418"/>
                  <a:gd name="T11" fmla="*/ 101 h 1687"/>
                  <a:gd name="T12" fmla="*/ 34 w 1418"/>
                  <a:gd name="T13" fmla="*/ 106 h 1687"/>
                  <a:gd name="T14" fmla="*/ 30 w 1418"/>
                  <a:gd name="T15" fmla="*/ 106 h 1687"/>
                  <a:gd name="T16" fmla="*/ 16 w 1418"/>
                  <a:gd name="T17" fmla="*/ 94 h 1687"/>
                  <a:gd name="T18" fmla="*/ 0 w 1418"/>
                  <a:gd name="T19" fmla="*/ 88 h 1687"/>
                  <a:gd name="T20" fmla="*/ 0 w 1418"/>
                  <a:gd name="T21" fmla="*/ 70 h 1687"/>
                  <a:gd name="T22" fmla="*/ 6 w 1418"/>
                  <a:gd name="T23" fmla="*/ 48 h 1687"/>
                  <a:gd name="T24" fmla="*/ 11 w 1418"/>
                  <a:gd name="T25" fmla="*/ 34 h 1687"/>
                  <a:gd name="T26" fmla="*/ 18 w 1418"/>
                  <a:gd name="T27" fmla="*/ 19 h 1687"/>
                  <a:gd name="T28" fmla="*/ 44 w 1418"/>
                  <a:gd name="T29" fmla="*/ 3 h 1687"/>
                  <a:gd name="T30" fmla="*/ 51 w 1418"/>
                  <a:gd name="T31" fmla="*/ 0 h 1687"/>
                  <a:gd name="T32" fmla="*/ 66 w 1418"/>
                  <a:gd name="T33" fmla="*/ 2 h 1687"/>
                  <a:gd name="T34" fmla="*/ 83 w 1418"/>
                  <a:gd name="T35" fmla="*/ 14 h 16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18" h="1687">
                    <a:moveTo>
                      <a:pt x="1324" y="221"/>
                    </a:moveTo>
                    <a:lnTo>
                      <a:pt x="1418" y="493"/>
                    </a:lnTo>
                    <a:lnTo>
                      <a:pt x="1393" y="740"/>
                    </a:lnTo>
                    <a:lnTo>
                      <a:pt x="1324" y="917"/>
                    </a:lnTo>
                    <a:lnTo>
                      <a:pt x="986" y="1440"/>
                    </a:lnTo>
                    <a:lnTo>
                      <a:pt x="739" y="1614"/>
                    </a:lnTo>
                    <a:lnTo>
                      <a:pt x="536" y="1687"/>
                    </a:lnTo>
                    <a:lnTo>
                      <a:pt x="475" y="1687"/>
                    </a:lnTo>
                    <a:lnTo>
                      <a:pt x="246" y="1502"/>
                    </a:lnTo>
                    <a:lnTo>
                      <a:pt x="0" y="1412"/>
                    </a:lnTo>
                    <a:lnTo>
                      <a:pt x="0" y="1121"/>
                    </a:lnTo>
                    <a:lnTo>
                      <a:pt x="86" y="758"/>
                    </a:lnTo>
                    <a:lnTo>
                      <a:pt x="177" y="536"/>
                    </a:lnTo>
                    <a:lnTo>
                      <a:pt x="290" y="308"/>
                    </a:lnTo>
                    <a:lnTo>
                      <a:pt x="696" y="43"/>
                    </a:lnTo>
                    <a:lnTo>
                      <a:pt x="813" y="0"/>
                    </a:lnTo>
                    <a:lnTo>
                      <a:pt x="1059" y="25"/>
                    </a:lnTo>
                    <a:lnTo>
                      <a:pt x="1324" y="22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0" name="Freeform 880"/>
              <p:cNvSpPr>
                <a:spLocks/>
              </p:cNvSpPr>
              <p:nvPr/>
            </p:nvSpPr>
            <p:spPr bwMode="auto">
              <a:xfrm>
                <a:off x="3084" y="1384"/>
                <a:ext cx="426" cy="314"/>
              </a:xfrm>
              <a:custGeom>
                <a:avLst/>
                <a:gdLst>
                  <a:gd name="T0" fmla="*/ 104 w 1701"/>
                  <a:gd name="T1" fmla="*/ 18 h 1255"/>
                  <a:gd name="T2" fmla="*/ 107 w 1701"/>
                  <a:gd name="T3" fmla="*/ 23 h 1255"/>
                  <a:gd name="T4" fmla="*/ 90 w 1701"/>
                  <a:gd name="T5" fmla="*/ 42 h 1255"/>
                  <a:gd name="T6" fmla="*/ 84 w 1701"/>
                  <a:gd name="T7" fmla="*/ 59 h 1255"/>
                  <a:gd name="T8" fmla="*/ 81 w 1701"/>
                  <a:gd name="T9" fmla="*/ 70 h 1255"/>
                  <a:gd name="T10" fmla="*/ 60 w 1701"/>
                  <a:gd name="T11" fmla="*/ 77 h 1255"/>
                  <a:gd name="T12" fmla="*/ 42 w 1701"/>
                  <a:gd name="T13" fmla="*/ 79 h 1255"/>
                  <a:gd name="T14" fmla="*/ 39 w 1701"/>
                  <a:gd name="T15" fmla="*/ 76 h 1255"/>
                  <a:gd name="T16" fmla="*/ 24 w 1701"/>
                  <a:gd name="T17" fmla="*/ 76 h 1255"/>
                  <a:gd name="T18" fmla="*/ 11 w 1701"/>
                  <a:gd name="T19" fmla="*/ 69 h 1255"/>
                  <a:gd name="T20" fmla="*/ 0 w 1701"/>
                  <a:gd name="T21" fmla="*/ 55 h 1255"/>
                  <a:gd name="T22" fmla="*/ 0 w 1701"/>
                  <a:gd name="T23" fmla="*/ 30 h 1255"/>
                  <a:gd name="T24" fmla="*/ 10 w 1701"/>
                  <a:gd name="T25" fmla="*/ 13 h 1255"/>
                  <a:gd name="T26" fmla="*/ 31 w 1701"/>
                  <a:gd name="T27" fmla="*/ 0 h 1255"/>
                  <a:gd name="T28" fmla="*/ 70 w 1701"/>
                  <a:gd name="T29" fmla="*/ 3 h 1255"/>
                  <a:gd name="T30" fmla="*/ 104 w 1701"/>
                  <a:gd name="T31" fmla="*/ 18 h 12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01" h="1255">
                    <a:moveTo>
                      <a:pt x="1658" y="293"/>
                    </a:moveTo>
                    <a:lnTo>
                      <a:pt x="1701" y="362"/>
                    </a:lnTo>
                    <a:lnTo>
                      <a:pt x="1429" y="671"/>
                    </a:lnTo>
                    <a:lnTo>
                      <a:pt x="1339" y="946"/>
                    </a:lnTo>
                    <a:lnTo>
                      <a:pt x="1296" y="1121"/>
                    </a:lnTo>
                    <a:lnTo>
                      <a:pt x="961" y="1237"/>
                    </a:lnTo>
                    <a:lnTo>
                      <a:pt x="667" y="1255"/>
                    </a:lnTo>
                    <a:lnTo>
                      <a:pt x="624" y="1212"/>
                    </a:lnTo>
                    <a:lnTo>
                      <a:pt x="377" y="1212"/>
                    </a:lnTo>
                    <a:lnTo>
                      <a:pt x="174" y="1103"/>
                    </a:lnTo>
                    <a:lnTo>
                      <a:pt x="0" y="874"/>
                    </a:lnTo>
                    <a:lnTo>
                      <a:pt x="0" y="478"/>
                    </a:lnTo>
                    <a:lnTo>
                      <a:pt x="156" y="203"/>
                    </a:lnTo>
                    <a:lnTo>
                      <a:pt x="493" y="0"/>
                    </a:lnTo>
                    <a:lnTo>
                      <a:pt x="1121" y="46"/>
                    </a:lnTo>
                    <a:lnTo>
                      <a:pt x="1658" y="29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1" name="Freeform 881"/>
              <p:cNvSpPr>
                <a:spLocks/>
              </p:cNvSpPr>
              <p:nvPr/>
            </p:nvSpPr>
            <p:spPr bwMode="auto">
              <a:xfrm>
                <a:off x="3896" y="1435"/>
                <a:ext cx="439" cy="291"/>
              </a:xfrm>
              <a:custGeom>
                <a:avLst/>
                <a:gdLst>
                  <a:gd name="T0" fmla="*/ 80 w 1756"/>
                  <a:gd name="T1" fmla="*/ 3 h 1164"/>
                  <a:gd name="T2" fmla="*/ 88 w 1756"/>
                  <a:gd name="T3" fmla="*/ 3 h 1164"/>
                  <a:gd name="T4" fmla="*/ 100 w 1756"/>
                  <a:gd name="T5" fmla="*/ 13 h 1164"/>
                  <a:gd name="T6" fmla="*/ 105 w 1756"/>
                  <a:gd name="T7" fmla="*/ 21 h 1164"/>
                  <a:gd name="T8" fmla="*/ 110 w 1756"/>
                  <a:gd name="T9" fmla="*/ 34 h 1164"/>
                  <a:gd name="T10" fmla="*/ 108 w 1756"/>
                  <a:gd name="T11" fmla="*/ 52 h 1164"/>
                  <a:gd name="T12" fmla="*/ 100 w 1756"/>
                  <a:gd name="T13" fmla="*/ 65 h 1164"/>
                  <a:gd name="T14" fmla="*/ 88 w 1756"/>
                  <a:gd name="T15" fmla="*/ 72 h 1164"/>
                  <a:gd name="T16" fmla="*/ 51 w 1756"/>
                  <a:gd name="T17" fmla="*/ 73 h 1164"/>
                  <a:gd name="T18" fmla="*/ 30 w 1756"/>
                  <a:gd name="T19" fmla="*/ 69 h 1164"/>
                  <a:gd name="T20" fmla="*/ 14 w 1756"/>
                  <a:gd name="T21" fmla="*/ 63 h 1164"/>
                  <a:gd name="T22" fmla="*/ 13 w 1756"/>
                  <a:gd name="T23" fmla="*/ 38 h 1164"/>
                  <a:gd name="T24" fmla="*/ 0 w 1756"/>
                  <a:gd name="T25" fmla="*/ 23 h 1164"/>
                  <a:gd name="T26" fmla="*/ 6 w 1756"/>
                  <a:gd name="T27" fmla="*/ 18 h 1164"/>
                  <a:gd name="T28" fmla="*/ 12 w 1756"/>
                  <a:gd name="T29" fmla="*/ 17 h 1164"/>
                  <a:gd name="T30" fmla="*/ 28 w 1756"/>
                  <a:gd name="T31" fmla="*/ 6 h 1164"/>
                  <a:gd name="T32" fmla="*/ 46 w 1756"/>
                  <a:gd name="T33" fmla="*/ 0 h 1164"/>
                  <a:gd name="T34" fmla="*/ 75 w 1756"/>
                  <a:gd name="T35" fmla="*/ 0 h 1164"/>
                  <a:gd name="T36" fmla="*/ 80 w 1756"/>
                  <a:gd name="T37" fmla="*/ 3 h 11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56" h="1164">
                    <a:moveTo>
                      <a:pt x="1277" y="47"/>
                    </a:moveTo>
                    <a:lnTo>
                      <a:pt x="1411" y="47"/>
                    </a:lnTo>
                    <a:lnTo>
                      <a:pt x="1596" y="203"/>
                    </a:lnTo>
                    <a:lnTo>
                      <a:pt x="1683" y="337"/>
                    </a:lnTo>
                    <a:lnTo>
                      <a:pt x="1756" y="540"/>
                    </a:lnTo>
                    <a:lnTo>
                      <a:pt x="1728" y="831"/>
                    </a:lnTo>
                    <a:lnTo>
                      <a:pt x="1596" y="1034"/>
                    </a:lnTo>
                    <a:lnTo>
                      <a:pt x="1411" y="1149"/>
                    </a:lnTo>
                    <a:lnTo>
                      <a:pt x="809" y="1164"/>
                    </a:lnTo>
                    <a:lnTo>
                      <a:pt x="476" y="1103"/>
                    </a:lnTo>
                    <a:lnTo>
                      <a:pt x="229" y="1009"/>
                    </a:lnTo>
                    <a:lnTo>
                      <a:pt x="204" y="602"/>
                    </a:lnTo>
                    <a:lnTo>
                      <a:pt x="0" y="362"/>
                    </a:lnTo>
                    <a:lnTo>
                      <a:pt x="94" y="293"/>
                    </a:lnTo>
                    <a:lnTo>
                      <a:pt x="186" y="275"/>
                    </a:lnTo>
                    <a:lnTo>
                      <a:pt x="450" y="90"/>
                    </a:lnTo>
                    <a:lnTo>
                      <a:pt x="740" y="0"/>
                    </a:lnTo>
                    <a:lnTo>
                      <a:pt x="1190" y="0"/>
                    </a:lnTo>
                    <a:lnTo>
                      <a:pt x="1277" y="4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2" name="Freeform 882"/>
              <p:cNvSpPr>
                <a:spLocks/>
              </p:cNvSpPr>
              <p:nvPr/>
            </p:nvSpPr>
            <p:spPr bwMode="auto">
              <a:xfrm>
                <a:off x="3450" y="1447"/>
                <a:ext cx="472" cy="441"/>
              </a:xfrm>
              <a:custGeom>
                <a:avLst/>
                <a:gdLst>
                  <a:gd name="T0" fmla="*/ 69 w 1887"/>
                  <a:gd name="T1" fmla="*/ 4 h 1763"/>
                  <a:gd name="T2" fmla="*/ 81 w 1887"/>
                  <a:gd name="T3" fmla="*/ 6 h 1763"/>
                  <a:gd name="T4" fmla="*/ 98 w 1887"/>
                  <a:gd name="T5" fmla="*/ 17 h 1763"/>
                  <a:gd name="T6" fmla="*/ 118 w 1887"/>
                  <a:gd name="T7" fmla="*/ 38 h 1763"/>
                  <a:gd name="T8" fmla="*/ 118 w 1887"/>
                  <a:gd name="T9" fmla="*/ 63 h 1763"/>
                  <a:gd name="T10" fmla="*/ 115 w 1887"/>
                  <a:gd name="T11" fmla="*/ 66 h 1763"/>
                  <a:gd name="T12" fmla="*/ 111 w 1887"/>
                  <a:gd name="T13" fmla="*/ 84 h 1763"/>
                  <a:gd name="T14" fmla="*/ 101 w 1887"/>
                  <a:gd name="T15" fmla="*/ 97 h 1763"/>
                  <a:gd name="T16" fmla="*/ 80 w 1887"/>
                  <a:gd name="T17" fmla="*/ 108 h 1763"/>
                  <a:gd name="T18" fmla="*/ 59 w 1887"/>
                  <a:gd name="T19" fmla="*/ 110 h 1763"/>
                  <a:gd name="T20" fmla="*/ 52 w 1887"/>
                  <a:gd name="T21" fmla="*/ 109 h 1763"/>
                  <a:gd name="T22" fmla="*/ 33 w 1887"/>
                  <a:gd name="T23" fmla="*/ 106 h 1763"/>
                  <a:gd name="T24" fmla="*/ 24 w 1887"/>
                  <a:gd name="T25" fmla="*/ 104 h 1763"/>
                  <a:gd name="T26" fmla="*/ 13 w 1887"/>
                  <a:gd name="T27" fmla="*/ 97 h 1763"/>
                  <a:gd name="T28" fmla="*/ 0 w 1887"/>
                  <a:gd name="T29" fmla="*/ 77 h 1763"/>
                  <a:gd name="T30" fmla="*/ 2 w 1887"/>
                  <a:gd name="T31" fmla="*/ 40 h 1763"/>
                  <a:gd name="T32" fmla="*/ 11 w 1887"/>
                  <a:gd name="T33" fmla="*/ 21 h 1763"/>
                  <a:gd name="T34" fmla="*/ 26 w 1887"/>
                  <a:gd name="T35" fmla="*/ 10 h 1763"/>
                  <a:gd name="T36" fmla="*/ 36 w 1887"/>
                  <a:gd name="T37" fmla="*/ 4 h 1763"/>
                  <a:gd name="T38" fmla="*/ 45 w 1887"/>
                  <a:gd name="T39" fmla="*/ 0 h 1763"/>
                  <a:gd name="T40" fmla="*/ 66 w 1887"/>
                  <a:gd name="T41" fmla="*/ 1 h 1763"/>
                  <a:gd name="T42" fmla="*/ 69 w 1887"/>
                  <a:gd name="T43" fmla="*/ 4 h 17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87" h="1763">
                    <a:moveTo>
                      <a:pt x="1103" y="61"/>
                    </a:moveTo>
                    <a:lnTo>
                      <a:pt x="1296" y="86"/>
                    </a:lnTo>
                    <a:lnTo>
                      <a:pt x="1572" y="264"/>
                    </a:lnTo>
                    <a:lnTo>
                      <a:pt x="1887" y="599"/>
                    </a:lnTo>
                    <a:lnTo>
                      <a:pt x="1887" y="1005"/>
                    </a:lnTo>
                    <a:lnTo>
                      <a:pt x="1837" y="1048"/>
                    </a:lnTo>
                    <a:lnTo>
                      <a:pt x="1775" y="1338"/>
                    </a:lnTo>
                    <a:lnTo>
                      <a:pt x="1615" y="1542"/>
                    </a:lnTo>
                    <a:lnTo>
                      <a:pt x="1281" y="1719"/>
                    </a:lnTo>
                    <a:lnTo>
                      <a:pt x="944" y="1763"/>
                    </a:lnTo>
                    <a:lnTo>
                      <a:pt x="831" y="1745"/>
                    </a:lnTo>
                    <a:lnTo>
                      <a:pt x="520" y="1701"/>
                    </a:lnTo>
                    <a:lnTo>
                      <a:pt x="381" y="1658"/>
                    </a:lnTo>
                    <a:lnTo>
                      <a:pt x="204" y="1542"/>
                    </a:lnTo>
                    <a:lnTo>
                      <a:pt x="0" y="1226"/>
                    </a:lnTo>
                    <a:lnTo>
                      <a:pt x="26" y="642"/>
                    </a:lnTo>
                    <a:lnTo>
                      <a:pt x="178" y="333"/>
                    </a:lnTo>
                    <a:lnTo>
                      <a:pt x="407" y="155"/>
                    </a:lnTo>
                    <a:lnTo>
                      <a:pt x="581" y="61"/>
                    </a:lnTo>
                    <a:lnTo>
                      <a:pt x="722" y="0"/>
                    </a:lnTo>
                    <a:lnTo>
                      <a:pt x="1060" y="18"/>
                    </a:lnTo>
                    <a:lnTo>
                      <a:pt x="1103" y="61"/>
                    </a:lnTo>
                    <a:close/>
                  </a:path>
                </a:pathLst>
              </a:custGeom>
              <a:solidFill>
                <a:srgbClr val="00CC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3" name="Freeform 883"/>
              <p:cNvSpPr>
                <a:spLocks/>
              </p:cNvSpPr>
              <p:nvPr/>
            </p:nvSpPr>
            <p:spPr bwMode="auto">
              <a:xfrm>
                <a:off x="3493" y="1632"/>
                <a:ext cx="11" cy="43"/>
              </a:xfrm>
              <a:custGeom>
                <a:avLst/>
                <a:gdLst>
                  <a:gd name="T0" fmla="*/ 3 w 44"/>
                  <a:gd name="T1" fmla="*/ 11 h 175"/>
                  <a:gd name="T2" fmla="*/ 0 w 44"/>
                  <a:gd name="T3" fmla="*/ 0 h 175"/>
                  <a:gd name="T4" fmla="*/ 3 w 44"/>
                  <a:gd name="T5" fmla="*/ 4 h 175"/>
                  <a:gd name="T6" fmla="*/ 3 w 44"/>
                  <a:gd name="T7" fmla="*/ 11 h 1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175">
                    <a:moveTo>
                      <a:pt x="44" y="175"/>
                    </a:moveTo>
                    <a:lnTo>
                      <a:pt x="0" y="0"/>
                    </a:lnTo>
                    <a:lnTo>
                      <a:pt x="44" y="63"/>
                    </a:lnTo>
                    <a:lnTo>
                      <a:pt x="44" y="175"/>
                    </a:lnTo>
                    <a:close/>
                  </a:path>
                </a:pathLst>
              </a:custGeom>
              <a:solidFill>
                <a:srgbClr val="6699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4" name="Freeform 884"/>
              <p:cNvSpPr>
                <a:spLocks/>
              </p:cNvSpPr>
              <p:nvPr/>
            </p:nvSpPr>
            <p:spPr bwMode="auto">
              <a:xfrm>
                <a:off x="3112" y="1704"/>
                <a:ext cx="420" cy="426"/>
              </a:xfrm>
              <a:custGeom>
                <a:avLst/>
                <a:gdLst>
                  <a:gd name="T0" fmla="*/ 80 w 1677"/>
                  <a:gd name="T1" fmla="*/ 20 h 1701"/>
                  <a:gd name="T2" fmla="*/ 91 w 1677"/>
                  <a:gd name="T3" fmla="*/ 36 h 1701"/>
                  <a:gd name="T4" fmla="*/ 105 w 1677"/>
                  <a:gd name="T5" fmla="*/ 45 h 1701"/>
                  <a:gd name="T6" fmla="*/ 97 w 1677"/>
                  <a:gd name="T7" fmla="*/ 65 h 1701"/>
                  <a:gd name="T8" fmla="*/ 73 w 1677"/>
                  <a:gd name="T9" fmla="*/ 96 h 1701"/>
                  <a:gd name="T10" fmla="*/ 61 w 1677"/>
                  <a:gd name="T11" fmla="*/ 101 h 1701"/>
                  <a:gd name="T12" fmla="*/ 58 w 1677"/>
                  <a:gd name="T13" fmla="*/ 101 h 1701"/>
                  <a:gd name="T14" fmla="*/ 56 w 1677"/>
                  <a:gd name="T15" fmla="*/ 102 h 1701"/>
                  <a:gd name="T16" fmla="*/ 41 w 1677"/>
                  <a:gd name="T17" fmla="*/ 107 h 1701"/>
                  <a:gd name="T18" fmla="*/ 29 w 1677"/>
                  <a:gd name="T19" fmla="*/ 102 h 1701"/>
                  <a:gd name="T20" fmla="*/ 19 w 1677"/>
                  <a:gd name="T21" fmla="*/ 96 h 1701"/>
                  <a:gd name="T22" fmla="*/ 4 w 1677"/>
                  <a:gd name="T23" fmla="*/ 76 h 1701"/>
                  <a:gd name="T24" fmla="*/ 4 w 1677"/>
                  <a:gd name="T25" fmla="*/ 71 h 1701"/>
                  <a:gd name="T26" fmla="*/ 3 w 1677"/>
                  <a:gd name="T27" fmla="*/ 70 h 1701"/>
                  <a:gd name="T28" fmla="*/ 0 w 1677"/>
                  <a:gd name="T29" fmla="*/ 63 h 1701"/>
                  <a:gd name="T30" fmla="*/ 1 w 1677"/>
                  <a:gd name="T31" fmla="*/ 54 h 1701"/>
                  <a:gd name="T32" fmla="*/ 1 w 1677"/>
                  <a:gd name="T33" fmla="*/ 49 h 1701"/>
                  <a:gd name="T34" fmla="*/ 14 w 1677"/>
                  <a:gd name="T35" fmla="*/ 33 h 1701"/>
                  <a:gd name="T36" fmla="*/ 38 w 1677"/>
                  <a:gd name="T37" fmla="*/ 14 h 1701"/>
                  <a:gd name="T38" fmla="*/ 60 w 1677"/>
                  <a:gd name="T39" fmla="*/ 3 h 1701"/>
                  <a:gd name="T40" fmla="*/ 71 w 1677"/>
                  <a:gd name="T41" fmla="*/ 0 h 1701"/>
                  <a:gd name="T42" fmla="*/ 76 w 1677"/>
                  <a:gd name="T43" fmla="*/ 2 h 1701"/>
                  <a:gd name="T44" fmla="*/ 80 w 1677"/>
                  <a:gd name="T45" fmla="*/ 20 h 170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77" h="1701">
                    <a:moveTo>
                      <a:pt x="1270" y="319"/>
                    </a:moveTo>
                    <a:lnTo>
                      <a:pt x="1459" y="567"/>
                    </a:lnTo>
                    <a:lnTo>
                      <a:pt x="1677" y="715"/>
                    </a:lnTo>
                    <a:lnTo>
                      <a:pt x="1546" y="1034"/>
                    </a:lnTo>
                    <a:lnTo>
                      <a:pt x="1165" y="1528"/>
                    </a:lnTo>
                    <a:lnTo>
                      <a:pt x="979" y="1614"/>
                    </a:lnTo>
                    <a:lnTo>
                      <a:pt x="918" y="1614"/>
                    </a:lnTo>
                    <a:lnTo>
                      <a:pt x="893" y="1632"/>
                    </a:lnTo>
                    <a:lnTo>
                      <a:pt x="646" y="1701"/>
                    </a:lnTo>
                    <a:lnTo>
                      <a:pt x="468" y="1632"/>
                    </a:lnTo>
                    <a:lnTo>
                      <a:pt x="295" y="1528"/>
                    </a:lnTo>
                    <a:lnTo>
                      <a:pt x="62" y="1208"/>
                    </a:lnTo>
                    <a:lnTo>
                      <a:pt x="62" y="1139"/>
                    </a:lnTo>
                    <a:lnTo>
                      <a:pt x="44" y="1121"/>
                    </a:lnTo>
                    <a:lnTo>
                      <a:pt x="0" y="1005"/>
                    </a:lnTo>
                    <a:lnTo>
                      <a:pt x="18" y="857"/>
                    </a:lnTo>
                    <a:lnTo>
                      <a:pt x="18" y="788"/>
                    </a:lnTo>
                    <a:lnTo>
                      <a:pt x="222" y="522"/>
                    </a:lnTo>
                    <a:lnTo>
                      <a:pt x="603" y="222"/>
                    </a:lnTo>
                    <a:lnTo>
                      <a:pt x="961" y="44"/>
                    </a:lnTo>
                    <a:lnTo>
                      <a:pt x="1139" y="0"/>
                    </a:lnTo>
                    <a:lnTo>
                      <a:pt x="1208" y="26"/>
                    </a:lnTo>
                    <a:lnTo>
                      <a:pt x="1270" y="31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5" name="Freeform 885"/>
              <p:cNvSpPr>
                <a:spLocks/>
              </p:cNvSpPr>
              <p:nvPr/>
            </p:nvSpPr>
            <p:spPr bwMode="auto">
              <a:xfrm>
                <a:off x="3823" y="1722"/>
                <a:ext cx="375" cy="386"/>
              </a:xfrm>
              <a:custGeom>
                <a:avLst/>
                <a:gdLst>
                  <a:gd name="T0" fmla="*/ 55 w 1502"/>
                  <a:gd name="T1" fmla="*/ 7 h 1542"/>
                  <a:gd name="T2" fmla="*/ 64 w 1502"/>
                  <a:gd name="T3" fmla="*/ 11 h 1542"/>
                  <a:gd name="T4" fmla="*/ 79 w 1502"/>
                  <a:gd name="T5" fmla="*/ 21 h 1542"/>
                  <a:gd name="T6" fmla="*/ 91 w 1502"/>
                  <a:gd name="T7" fmla="*/ 39 h 1542"/>
                  <a:gd name="T8" fmla="*/ 94 w 1502"/>
                  <a:gd name="T9" fmla="*/ 50 h 1542"/>
                  <a:gd name="T10" fmla="*/ 93 w 1502"/>
                  <a:gd name="T11" fmla="*/ 63 h 1542"/>
                  <a:gd name="T12" fmla="*/ 79 w 1502"/>
                  <a:gd name="T13" fmla="*/ 86 h 1542"/>
                  <a:gd name="T14" fmla="*/ 63 w 1502"/>
                  <a:gd name="T15" fmla="*/ 94 h 1542"/>
                  <a:gd name="T16" fmla="*/ 55 w 1502"/>
                  <a:gd name="T17" fmla="*/ 94 h 1542"/>
                  <a:gd name="T18" fmla="*/ 52 w 1502"/>
                  <a:gd name="T19" fmla="*/ 97 h 1542"/>
                  <a:gd name="T20" fmla="*/ 35 w 1502"/>
                  <a:gd name="T21" fmla="*/ 88 h 1542"/>
                  <a:gd name="T22" fmla="*/ 6 w 1502"/>
                  <a:gd name="T23" fmla="*/ 55 h 1542"/>
                  <a:gd name="T24" fmla="*/ 0 w 1502"/>
                  <a:gd name="T25" fmla="*/ 39 h 1542"/>
                  <a:gd name="T26" fmla="*/ 17 w 1502"/>
                  <a:gd name="T27" fmla="*/ 27 h 1542"/>
                  <a:gd name="T28" fmla="*/ 27 w 1502"/>
                  <a:gd name="T29" fmla="*/ 7 h 1542"/>
                  <a:gd name="T30" fmla="*/ 28 w 1502"/>
                  <a:gd name="T31" fmla="*/ 0 h 1542"/>
                  <a:gd name="T32" fmla="*/ 33 w 1502"/>
                  <a:gd name="T33" fmla="*/ 1 h 1542"/>
                  <a:gd name="T34" fmla="*/ 55 w 1502"/>
                  <a:gd name="T35" fmla="*/ 7 h 15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02" h="1542">
                    <a:moveTo>
                      <a:pt x="886" y="106"/>
                    </a:moveTo>
                    <a:lnTo>
                      <a:pt x="1034" y="175"/>
                    </a:lnTo>
                    <a:lnTo>
                      <a:pt x="1263" y="335"/>
                    </a:lnTo>
                    <a:lnTo>
                      <a:pt x="1459" y="625"/>
                    </a:lnTo>
                    <a:lnTo>
                      <a:pt x="1502" y="803"/>
                    </a:lnTo>
                    <a:lnTo>
                      <a:pt x="1484" y="1006"/>
                    </a:lnTo>
                    <a:lnTo>
                      <a:pt x="1263" y="1365"/>
                    </a:lnTo>
                    <a:lnTo>
                      <a:pt x="1016" y="1499"/>
                    </a:lnTo>
                    <a:lnTo>
                      <a:pt x="886" y="1499"/>
                    </a:lnTo>
                    <a:lnTo>
                      <a:pt x="838" y="1542"/>
                    </a:lnTo>
                    <a:lnTo>
                      <a:pt x="566" y="1412"/>
                    </a:lnTo>
                    <a:lnTo>
                      <a:pt x="91" y="871"/>
                    </a:lnTo>
                    <a:lnTo>
                      <a:pt x="0" y="625"/>
                    </a:lnTo>
                    <a:lnTo>
                      <a:pt x="276" y="422"/>
                    </a:lnTo>
                    <a:lnTo>
                      <a:pt x="435" y="106"/>
                    </a:lnTo>
                    <a:lnTo>
                      <a:pt x="450" y="0"/>
                    </a:lnTo>
                    <a:lnTo>
                      <a:pt x="523" y="15"/>
                    </a:lnTo>
                    <a:lnTo>
                      <a:pt x="886" y="106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6" name="Freeform 886"/>
              <p:cNvSpPr>
                <a:spLocks/>
              </p:cNvSpPr>
              <p:nvPr/>
            </p:nvSpPr>
            <p:spPr bwMode="auto">
              <a:xfrm>
                <a:off x="3504" y="1889"/>
                <a:ext cx="326" cy="370"/>
              </a:xfrm>
              <a:custGeom>
                <a:avLst/>
                <a:gdLst>
                  <a:gd name="T0" fmla="*/ 80 w 1307"/>
                  <a:gd name="T1" fmla="*/ 62 h 1481"/>
                  <a:gd name="T2" fmla="*/ 73 w 1307"/>
                  <a:gd name="T3" fmla="*/ 80 h 1481"/>
                  <a:gd name="T4" fmla="*/ 61 w 1307"/>
                  <a:gd name="T5" fmla="*/ 88 h 1481"/>
                  <a:gd name="T6" fmla="*/ 39 w 1307"/>
                  <a:gd name="T7" fmla="*/ 92 h 1481"/>
                  <a:gd name="T8" fmla="*/ 17 w 1307"/>
                  <a:gd name="T9" fmla="*/ 85 h 1481"/>
                  <a:gd name="T10" fmla="*/ 3 w 1307"/>
                  <a:gd name="T11" fmla="*/ 68 h 1481"/>
                  <a:gd name="T12" fmla="*/ 0 w 1307"/>
                  <a:gd name="T13" fmla="*/ 39 h 1481"/>
                  <a:gd name="T14" fmla="*/ 6 w 1307"/>
                  <a:gd name="T15" fmla="*/ 22 h 1481"/>
                  <a:gd name="T16" fmla="*/ 7 w 1307"/>
                  <a:gd name="T17" fmla="*/ 22 h 1481"/>
                  <a:gd name="T18" fmla="*/ 13 w 1307"/>
                  <a:gd name="T19" fmla="*/ 6 h 1481"/>
                  <a:gd name="T20" fmla="*/ 17 w 1307"/>
                  <a:gd name="T21" fmla="*/ 2 h 1481"/>
                  <a:gd name="T22" fmla="*/ 30 w 1307"/>
                  <a:gd name="T23" fmla="*/ 4 h 1481"/>
                  <a:gd name="T24" fmla="*/ 60 w 1307"/>
                  <a:gd name="T25" fmla="*/ 4 h 1481"/>
                  <a:gd name="T26" fmla="*/ 71 w 1307"/>
                  <a:gd name="T27" fmla="*/ 0 h 1481"/>
                  <a:gd name="T28" fmla="*/ 81 w 1307"/>
                  <a:gd name="T29" fmla="*/ 24 h 1481"/>
                  <a:gd name="T30" fmla="*/ 80 w 1307"/>
                  <a:gd name="T31" fmla="*/ 62 h 148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07" h="1481">
                    <a:moveTo>
                      <a:pt x="1277" y="991"/>
                    </a:moveTo>
                    <a:lnTo>
                      <a:pt x="1165" y="1278"/>
                    </a:lnTo>
                    <a:lnTo>
                      <a:pt x="987" y="1408"/>
                    </a:lnTo>
                    <a:lnTo>
                      <a:pt x="635" y="1481"/>
                    </a:lnTo>
                    <a:lnTo>
                      <a:pt x="273" y="1364"/>
                    </a:lnTo>
                    <a:lnTo>
                      <a:pt x="50" y="1092"/>
                    </a:lnTo>
                    <a:lnTo>
                      <a:pt x="0" y="628"/>
                    </a:lnTo>
                    <a:lnTo>
                      <a:pt x="95" y="356"/>
                    </a:lnTo>
                    <a:lnTo>
                      <a:pt x="113" y="356"/>
                    </a:lnTo>
                    <a:lnTo>
                      <a:pt x="203" y="91"/>
                    </a:lnTo>
                    <a:lnTo>
                      <a:pt x="273" y="29"/>
                    </a:lnTo>
                    <a:lnTo>
                      <a:pt x="476" y="73"/>
                    </a:lnTo>
                    <a:lnTo>
                      <a:pt x="969" y="73"/>
                    </a:lnTo>
                    <a:lnTo>
                      <a:pt x="1147" y="0"/>
                    </a:lnTo>
                    <a:lnTo>
                      <a:pt x="1307" y="381"/>
                    </a:lnTo>
                    <a:lnTo>
                      <a:pt x="1277" y="99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7" name="Freeform 887"/>
              <p:cNvSpPr>
                <a:spLocks/>
              </p:cNvSpPr>
              <p:nvPr/>
            </p:nvSpPr>
            <p:spPr bwMode="auto">
              <a:xfrm>
                <a:off x="3746" y="1155"/>
                <a:ext cx="278" cy="331"/>
              </a:xfrm>
              <a:custGeom>
                <a:avLst/>
                <a:gdLst>
                  <a:gd name="T0" fmla="*/ 4 w 1114"/>
                  <a:gd name="T1" fmla="*/ 68 h 1321"/>
                  <a:gd name="T2" fmla="*/ 0 w 1114"/>
                  <a:gd name="T3" fmla="*/ 66 h 1321"/>
                  <a:gd name="T4" fmla="*/ 3 w 1114"/>
                  <a:gd name="T5" fmla="*/ 40 h 1321"/>
                  <a:gd name="T6" fmla="*/ 14 w 1114"/>
                  <a:gd name="T7" fmla="*/ 13 h 1321"/>
                  <a:gd name="T8" fmla="*/ 30 w 1114"/>
                  <a:gd name="T9" fmla="*/ 0 h 1321"/>
                  <a:gd name="T10" fmla="*/ 54 w 1114"/>
                  <a:gd name="T11" fmla="*/ 3 h 1321"/>
                  <a:gd name="T12" fmla="*/ 69 w 1114"/>
                  <a:gd name="T13" fmla="*/ 31 h 1321"/>
                  <a:gd name="T14" fmla="*/ 60 w 1114"/>
                  <a:gd name="T15" fmla="*/ 57 h 1321"/>
                  <a:gd name="T16" fmla="*/ 44 w 1114"/>
                  <a:gd name="T17" fmla="*/ 76 h 1321"/>
                  <a:gd name="T18" fmla="*/ 30 w 1114"/>
                  <a:gd name="T19" fmla="*/ 83 h 1321"/>
                  <a:gd name="T20" fmla="*/ 18 w 1114"/>
                  <a:gd name="T21" fmla="*/ 73 h 1321"/>
                  <a:gd name="T22" fmla="*/ 4 w 1114"/>
                  <a:gd name="T23" fmla="*/ 68 h 13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4" h="1321">
                    <a:moveTo>
                      <a:pt x="72" y="1085"/>
                    </a:moveTo>
                    <a:lnTo>
                      <a:pt x="0" y="1056"/>
                    </a:lnTo>
                    <a:lnTo>
                      <a:pt x="54" y="635"/>
                    </a:lnTo>
                    <a:lnTo>
                      <a:pt x="229" y="199"/>
                    </a:lnTo>
                    <a:lnTo>
                      <a:pt x="478" y="0"/>
                    </a:lnTo>
                    <a:lnTo>
                      <a:pt x="867" y="44"/>
                    </a:lnTo>
                    <a:lnTo>
                      <a:pt x="1114" y="494"/>
                    </a:lnTo>
                    <a:lnTo>
                      <a:pt x="961" y="915"/>
                    </a:lnTo>
                    <a:lnTo>
                      <a:pt x="714" y="1215"/>
                    </a:lnTo>
                    <a:lnTo>
                      <a:pt x="478" y="1321"/>
                    </a:lnTo>
                    <a:lnTo>
                      <a:pt x="290" y="1165"/>
                    </a:lnTo>
                    <a:lnTo>
                      <a:pt x="72" y="108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8" name="Freeform 888"/>
              <p:cNvSpPr>
                <a:spLocks/>
              </p:cNvSpPr>
              <p:nvPr/>
            </p:nvSpPr>
            <p:spPr bwMode="auto">
              <a:xfrm>
                <a:off x="3750" y="1179"/>
                <a:ext cx="254" cy="305"/>
              </a:xfrm>
              <a:custGeom>
                <a:avLst/>
                <a:gdLst>
                  <a:gd name="T0" fmla="*/ 4 w 1016"/>
                  <a:gd name="T1" fmla="*/ 62 h 1219"/>
                  <a:gd name="T2" fmla="*/ 2 w 1016"/>
                  <a:gd name="T3" fmla="*/ 62 h 1219"/>
                  <a:gd name="T4" fmla="*/ 1 w 1016"/>
                  <a:gd name="T5" fmla="*/ 61 h 1219"/>
                  <a:gd name="T6" fmla="*/ 1 w 1016"/>
                  <a:gd name="T7" fmla="*/ 61 h 1219"/>
                  <a:gd name="T8" fmla="*/ 0 w 1016"/>
                  <a:gd name="T9" fmla="*/ 57 h 1219"/>
                  <a:gd name="T10" fmla="*/ 1 w 1016"/>
                  <a:gd name="T11" fmla="*/ 51 h 1219"/>
                  <a:gd name="T12" fmla="*/ 2 w 1016"/>
                  <a:gd name="T13" fmla="*/ 46 h 1219"/>
                  <a:gd name="T14" fmla="*/ 3 w 1016"/>
                  <a:gd name="T15" fmla="*/ 39 h 1219"/>
                  <a:gd name="T16" fmla="*/ 5 w 1016"/>
                  <a:gd name="T17" fmla="*/ 33 h 1219"/>
                  <a:gd name="T18" fmla="*/ 7 w 1016"/>
                  <a:gd name="T19" fmla="*/ 27 h 1219"/>
                  <a:gd name="T20" fmla="*/ 9 w 1016"/>
                  <a:gd name="T21" fmla="*/ 21 h 1219"/>
                  <a:gd name="T22" fmla="*/ 12 w 1016"/>
                  <a:gd name="T23" fmla="*/ 15 h 1219"/>
                  <a:gd name="T24" fmla="*/ 15 w 1016"/>
                  <a:gd name="T25" fmla="*/ 11 h 1219"/>
                  <a:gd name="T26" fmla="*/ 18 w 1016"/>
                  <a:gd name="T27" fmla="*/ 7 h 1219"/>
                  <a:gd name="T28" fmla="*/ 22 w 1016"/>
                  <a:gd name="T29" fmla="*/ 5 h 1219"/>
                  <a:gd name="T30" fmla="*/ 26 w 1016"/>
                  <a:gd name="T31" fmla="*/ 1 h 1219"/>
                  <a:gd name="T32" fmla="*/ 30 w 1016"/>
                  <a:gd name="T33" fmla="*/ 0 h 1219"/>
                  <a:gd name="T34" fmla="*/ 36 w 1016"/>
                  <a:gd name="T35" fmla="*/ 1 h 1219"/>
                  <a:gd name="T36" fmla="*/ 41 w 1016"/>
                  <a:gd name="T37" fmla="*/ 2 h 1219"/>
                  <a:gd name="T38" fmla="*/ 47 w 1016"/>
                  <a:gd name="T39" fmla="*/ 2 h 1219"/>
                  <a:gd name="T40" fmla="*/ 51 w 1016"/>
                  <a:gd name="T41" fmla="*/ 6 h 1219"/>
                  <a:gd name="T42" fmla="*/ 55 w 1016"/>
                  <a:gd name="T43" fmla="*/ 12 h 1219"/>
                  <a:gd name="T44" fmla="*/ 58 w 1016"/>
                  <a:gd name="T45" fmla="*/ 19 h 1219"/>
                  <a:gd name="T46" fmla="*/ 62 w 1016"/>
                  <a:gd name="T47" fmla="*/ 25 h 1219"/>
                  <a:gd name="T48" fmla="*/ 63 w 1016"/>
                  <a:gd name="T49" fmla="*/ 32 h 1219"/>
                  <a:gd name="T50" fmla="*/ 60 w 1016"/>
                  <a:gd name="T51" fmla="*/ 38 h 1219"/>
                  <a:gd name="T52" fmla="*/ 58 w 1016"/>
                  <a:gd name="T53" fmla="*/ 44 h 1219"/>
                  <a:gd name="T54" fmla="*/ 56 w 1016"/>
                  <a:gd name="T55" fmla="*/ 50 h 1219"/>
                  <a:gd name="T56" fmla="*/ 53 w 1016"/>
                  <a:gd name="T57" fmla="*/ 55 h 1219"/>
                  <a:gd name="T58" fmla="*/ 50 w 1016"/>
                  <a:gd name="T59" fmla="*/ 59 h 1219"/>
                  <a:gd name="T60" fmla="*/ 46 w 1016"/>
                  <a:gd name="T61" fmla="*/ 64 h 1219"/>
                  <a:gd name="T62" fmla="*/ 43 w 1016"/>
                  <a:gd name="T63" fmla="*/ 68 h 1219"/>
                  <a:gd name="T64" fmla="*/ 39 w 1016"/>
                  <a:gd name="T65" fmla="*/ 71 h 1219"/>
                  <a:gd name="T66" fmla="*/ 36 w 1016"/>
                  <a:gd name="T67" fmla="*/ 72 h 1219"/>
                  <a:gd name="T68" fmla="*/ 32 w 1016"/>
                  <a:gd name="T69" fmla="*/ 74 h 1219"/>
                  <a:gd name="T70" fmla="*/ 29 w 1016"/>
                  <a:gd name="T71" fmla="*/ 75 h 1219"/>
                  <a:gd name="T72" fmla="*/ 26 w 1016"/>
                  <a:gd name="T73" fmla="*/ 75 h 1219"/>
                  <a:gd name="T74" fmla="*/ 23 w 1016"/>
                  <a:gd name="T75" fmla="*/ 72 h 1219"/>
                  <a:gd name="T76" fmla="*/ 21 w 1016"/>
                  <a:gd name="T77" fmla="*/ 70 h 1219"/>
                  <a:gd name="T78" fmla="*/ 18 w 1016"/>
                  <a:gd name="T79" fmla="*/ 68 h 1219"/>
                  <a:gd name="T80" fmla="*/ 15 w 1016"/>
                  <a:gd name="T81" fmla="*/ 66 h 1219"/>
                  <a:gd name="T82" fmla="*/ 12 w 1016"/>
                  <a:gd name="T83" fmla="*/ 65 h 1219"/>
                  <a:gd name="T84" fmla="*/ 9 w 1016"/>
                  <a:gd name="T85" fmla="*/ 64 h 1219"/>
                  <a:gd name="T86" fmla="*/ 6 w 1016"/>
                  <a:gd name="T87" fmla="*/ 63 h 1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16" h="1219">
                    <a:moveTo>
                      <a:pt x="61" y="990"/>
                    </a:moveTo>
                    <a:lnTo>
                      <a:pt x="54" y="990"/>
                    </a:lnTo>
                    <a:lnTo>
                      <a:pt x="43" y="990"/>
                    </a:lnTo>
                    <a:lnTo>
                      <a:pt x="36" y="990"/>
                    </a:lnTo>
                    <a:lnTo>
                      <a:pt x="25" y="980"/>
                    </a:lnTo>
                    <a:lnTo>
                      <a:pt x="18" y="980"/>
                    </a:lnTo>
                    <a:lnTo>
                      <a:pt x="11" y="980"/>
                    </a:lnTo>
                    <a:lnTo>
                      <a:pt x="11" y="972"/>
                    </a:lnTo>
                    <a:lnTo>
                      <a:pt x="0" y="972"/>
                    </a:lnTo>
                    <a:lnTo>
                      <a:pt x="0" y="917"/>
                    </a:lnTo>
                    <a:lnTo>
                      <a:pt x="11" y="874"/>
                    </a:lnTo>
                    <a:lnTo>
                      <a:pt x="18" y="820"/>
                    </a:lnTo>
                    <a:lnTo>
                      <a:pt x="25" y="775"/>
                    </a:lnTo>
                    <a:lnTo>
                      <a:pt x="25" y="726"/>
                    </a:lnTo>
                    <a:lnTo>
                      <a:pt x="36" y="681"/>
                    </a:lnTo>
                    <a:lnTo>
                      <a:pt x="43" y="627"/>
                    </a:lnTo>
                    <a:lnTo>
                      <a:pt x="54" y="584"/>
                    </a:lnTo>
                    <a:lnTo>
                      <a:pt x="72" y="529"/>
                    </a:lnTo>
                    <a:lnTo>
                      <a:pt x="87" y="485"/>
                    </a:lnTo>
                    <a:lnTo>
                      <a:pt x="105" y="431"/>
                    </a:lnTo>
                    <a:lnTo>
                      <a:pt x="134" y="381"/>
                    </a:lnTo>
                    <a:lnTo>
                      <a:pt x="148" y="337"/>
                    </a:lnTo>
                    <a:lnTo>
                      <a:pt x="166" y="282"/>
                    </a:lnTo>
                    <a:lnTo>
                      <a:pt x="185" y="239"/>
                    </a:lnTo>
                    <a:lnTo>
                      <a:pt x="211" y="185"/>
                    </a:lnTo>
                    <a:lnTo>
                      <a:pt x="239" y="170"/>
                    </a:lnTo>
                    <a:lnTo>
                      <a:pt x="265" y="141"/>
                    </a:lnTo>
                    <a:lnTo>
                      <a:pt x="290" y="116"/>
                    </a:lnTo>
                    <a:lnTo>
                      <a:pt x="320" y="97"/>
                    </a:lnTo>
                    <a:lnTo>
                      <a:pt x="344" y="73"/>
                    </a:lnTo>
                    <a:lnTo>
                      <a:pt x="381" y="43"/>
                    </a:lnTo>
                    <a:lnTo>
                      <a:pt x="406" y="18"/>
                    </a:lnTo>
                    <a:lnTo>
                      <a:pt x="432" y="0"/>
                    </a:lnTo>
                    <a:lnTo>
                      <a:pt x="475" y="0"/>
                    </a:lnTo>
                    <a:lnTo>
                      <a:pt x="522" y="10"/>
                    </a:lnTo>
                    <a:lnTo>
                      <a:pt x="566" y="18"/>
                    </a:lnTo>
                    <a:lnTo>
                      <a:pt x="610" y="18"/>
                    </a:lnTo>
                    <a:lnTo>
                      <a:pt x="653" y="28"/>
                    </a:lnTo>
                    <a:lnTo>
                      <a:pt x="696" y="28"/>
                    </a:lnTo>
                    <a:lnTo>
                      <a:pt x="750" y="36"/>
                    </a:lnTo>
                    <a:lnTo>
                      <a:pt x="795" y="43"/>
                    </a:lnTo>
                    <a:lnTo>
                      <a:pt x="820" y="91"/>
                    </a:lnTo>
                    <a:lnTo>
                      <a:pt x="849" y="141"/>
                    </a:lnTo>
                    <a:lnTo>
                      <a:pt x="874" y="195"/>
                    </a:lnTo>
                    <a:lnTo>
                      <a:pt x="900" y="246"/>
                    </a:lnTo>
                    <a:lnTo>
                      <a:pt x="925" y="300"/>
                    </a:lnTo>
                    <a:lnTo>
                      <a:pt x="961" y="355"/>
                    </a:lnTo>
                    <a:lnTo>
                      <a:pt x="987" y="399"/>
                    </a:lnTo>
                    <a:lnTo>
                      <a:pt x="1016" y="449"/>
                    </a:lnTo>
                    <a:lnTo>
                      <a:pt x="998" y="503"/>
                    </a:lnTo>
                    <a:lnTo>
                      <a:pt x="979" y="548"/>
                    </a:lnTo>
                    <a:lnTo>
                      <a:pt x="961" y="602"/>
                    </a:lnTo>
                    <a:lnTo>
                      <a:pt x="943" y="645"/>
                    </a:lnTo>
                    <a:lnTo>
                      <a:pt x="925" y="696"/>
                    </a:lnTo>
                    <a:lnTo>
                      <a:pt x="910" y="751"/>
                    </a:lnTo>
                    <a:lnTo>
                      <a:pt x="892" y="794"/>
                    </a:lnTo>
                    <a:lnTo>
                      <a:pt x="874" y="848"/>
                    </a:lnTo>
                    <a:lnTo>
                      <a:pt x="849" y="881"/>
                    </a:lnTo>
                    <a:lnTo>
                      <a:pt x="820" y="910"/>
                    </a:lnTo>
                    <a:lnTo>
                      <a:pt x="795" y="947"/>
                    </a:lnTo>
                    <a:lnTo>
                      <a:pt x="770" y="980"/>
                    </a:lnTo>
                    <a:lnTo>
                      <a:pt x="732" y="1016"/>
                    </a:lnTo>
                    <a:lnTo>
                      <a:pt x="707" y="1052"/>
                    </a:lnTo>
                    <a:lnTo>
                      <a:pt x="678" y="1084"/>
                    </a:lnTo>
                    <a:lnTo>
                      <a:pt x="653" y="1120"/>
                    </a:lnTo>
                    <a:lnTo>
                      <a:pt x="628" y="1131"/>
                    </a:lnTo>
                    <a:lnTo>
                      <a:pt x="598" y="1146"/>
                    </a:lnTo>
                    <a:lnTo>
                      <a:pt x="574" y="1156"/>
                    </a:lnTo>
                    <a:lnTo>
                      <a:pt x="537" y="1164"/>
                    </a:lnTo>
                    <a:lnTo>
                      <a:pt x="511" y="1182"/>
                    </a:lnTo>
                    <a:lnTo>
                      <a:pt x="486" y="1193"/>
                    </a:lnTo>
                    <a:lnTo>
                      <a:pt x="460" y="1201"/>
                    </a:lnTo>
                    <a:lnTo>
                      <a:pt x="432" y="1219"/>
                    </a:lnTo>
                    <a:lnTo>
                      <a:pt x="406" y="1201"/>
                    </a:lnTo>
                    <a:lnTo>
                      <a:pt x="388" y="1175"/>
                    </a:lnTo>
                    <a:lnTo>
                      <a:pt x="369" y="1156"/>
                    </a:lnTo>
                    <a:lnTo>
                      <a:pt x="344" y="1138"/>
                    </a:lnTo>
                    <a:lnTo>
                      <a:pt x="326" y="1120"/>
                    </a:lnTo>
                    <a:lnTo>
                      <a:pt x="301" y="1102"/>
                    </a:lnTo>
                    <a:lnTo>
                      <a:pt x="283" y="1084"/>
                    </a:lnTo>
                    <a:lnTo>
                      <a:pt x="265" y="1070"/>
                    </a:lnTo>
                    <a:lnTo>
                      <a:pt x="239" y="1059"/>
                    </a:lnTo>
                    <a:lnTo>
                      <a:pt x="211" y="1052"/>
                    </a:lnTo>
                    <a:lnTo>
                      <a:pt x="185" y="1041"/>
                    </a:lnTo>
                    <a:lnTo>
                      <a:pt x="160" y="1034"/>
                    </a:lnTo>
                    <a:lnTo>
                      <a:pt x="134" y="1023"/>
                    </a:lnTo>
                    <a:lnTo>
                      <a:pt x="115" y="1016"/>
                    </a:lnTo>
                    <a:lnTo>
                      <a:pt x="87" y="998"/>
                    </a:lnTo>
                    <a:lnTo>
                      <a:pt x="61" y="99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9" name="Freeform 889"/>
              <p:cNvSpPr>
                <a:spLocks/>
              </p:cNvSpPr>
              <p:nvPr/>
            </p:nvSpPr>
            <p:spPr bwMode="auto">
              <a:xfrm>
                <a:off x="3753" y="1204"/>
                <a:ext cx="231" cy="275"/>
              </a:xfrm>
              <a:custGeom>
                <a:avLst/>
                <a:gdLst>
                  <a:gd name="T0" fmla="*/ 3 w 925"/>
                  <a:gd name="T1" fmla="*/ 56 h 1104"/>
                  <a:gd name="T2" fmla="*/ 3 w 925"/>
                  <a:gd name="T3" fmla="*/ 55 h 1104"/>
                  <a:gd name="T4" fmla="*/ 1 w 925"/>
                  <a:gd name="T5" fmla="*/ 55 h 1104"/>
                  <a:gd name="T6" fmla="*/ 0 w 925"/>
                  <a:gd name="T7" fmla="*/ 55 h 1104"/>
                  <a:gd name="T8" fmla="*/ 0 w 925"/>
                  <a:gd name="T9" fmla="*/ 52 h 1104"/>
                  <a:gd name="T10" fmla="*/ 1 w 925"/>
                  <a:gd name="T11" fmla="*/ 47 h 1104"/>
                  <a:gd name="T12" fmla="*/ 2 w 925"/>
                  <a:gd name="T13" fmla="*/ 41 h 1104"/>
                  <a:gd name="T14" fmla="*/ 3 w 925"/>
                  <a:gd name="T15" fmla="*/ 36 h 1104"/>
                  <a:gd name="T16" fmla="*/ 4 w 925"/>
                  <a:gd name="T17" fmla="*/ 30 h 1104"/>
                  <a:gd name="T18" fmla="*/ 6 w 925"/>
                  <a:gd name="T19" fmla="*/ 25 h 1104"/>
                  <a:gd name="T20" fmla="*/ 8 w 925"/>
                  <a:gd name="T21" fmla="*/ 19 h 1104"/>
                  <a:gd name="T22" fmla="*/ 11 w 925"/>
                  <a:gd name="T23" fmla="*/ 13 h 1104"/>
                  <a:gd name="T24" fmla="*/ 13 w 925"/>
                  <a:gd name="T25" fmla="*/ 9 h 1104"/>
                  <a:gd name="T26" fmla="*/ 17 w 925"/>
                  <a:gd name="T27" fmla="*/ 6 h 1104"/>
                  <a:gd name="T28" fmla="*/ 20 w 925"/>
                  <a:gd name="T29" fmla="*/ 4 h 1104"/>
                  <a:gd name="T30" fmla="*/ 23 w 925"/>
                  <a:gd name="T31" fmla="*/ 1 h 1104"/>
                  <a:gd name="T32" fmla="*/ 27 w 925"/>
                  <a:gd name="T33" fmla="*/ 0 h 1104"/>
                  <a:gd name="T34" fmla="*/ 32 w 925"/>
                  <a:gd name="T35" fmla="*/ 0 h 1104"/>
                  <a:gd name="T36" fmla="*/ 37 w 925"/>
                  <a:gd name="T37" fmla="*/ 1 h 1104"/>
                  <a:gd name="T38" fmla="*/ 43 w 925"/>
                  <a:gd name="T39" fmla="*/ 2 h 1104"/>
                  <a:gd name="T40" fmla="*/ 47 w 925"/>
                  <a:gd name="T41" fmla="*/ 5 h 1104"/>
                  <a:gd name="T42" fmla="*/ 50 w 925"/>
                  <a:gd name="T43" fmla="*/ 11 h 1104"/>
                  <a:gd name="T44" fmla="*/ 53 w 925"/>
                  <a:gd name="T45" fmla="*/ 17 h 1104"/>
                  <a:gd name="T46" fmla="*/ 56 w 925"/>
                  <a:gd name="T47" fmla="*/ 22 h 1104"/>
                  <a:gd name="T48" fmla="*/ 57 w 925"/>
                  <a:gd name="T49" fmla="*/ 29 h 1104"/>
                  <a:gd name="T50" fmla="*/ 55 w 925"/>
                  <a:gd name="T51" fmla="*/ 34 h 1104"/>
                  <a:gd name="T52" fmla="*/ 53 w 925"/>
                  <a:gd name="T53" fmla="*/ 39 h 1104"/>
                  <a:gd name="T54" fmla="*/ 51 w 925"/>
                  <a:gd name="T55" fmla="*/ 45 h 1104"/>
                  <a:gd name="T56" fmla="*/ 48 w 925"/>
                  <a:gd name="T57" fmla="*/ 50 h 1104"/>
                  <a:gd name="T58" fmla="*/ 45 w 925"/>
                  <a:gd name="T59" fmla="*/ 54 h 1104"/>
                  <a:gd name="T60" fmla="*/ 42 w 925"/>
                  <a:gd name="T61" fmla="*/ 58 h 1104"/>
                  <a:gd name="T62" fmla="*/ 39 w 925"/>
                  <a:gd name="T63" fmla="*/ 61 h 1104"/>
                  <a:gd name="T64" fmla="*/ 36 w 925"/>
                  <a:gd name="T65" fmla="*/ 64 h 1104"/>
                  <a:gd name="T66" fmla="*/ 32 w 925"/>
                  <a:gd name="T67" fmla="*/ 65 h 1104"/>
                  <a:gd name="T68" fmla="*/ 30 w 925"/>
                  <a:gd name="T69" fmla="*/ 66 h 1104"/>
                  <a:gd name="T70" fmla="*/ 26 w 925"/>
                  <a:gd name="T71" fmla="*/ 68 h 1104"/>
                  <a:gd name="T72" fmla="*/ 23 w 925"/>
                  <a:gd name="T73" fmla="*/ 67 h 1104"/>
                  <a:gd name="T74" fmla="*/ 21 w 925"/>
                  <a:gd name="T75" fmla="*/ 65 h 1104"/>
                  <a:gd name="T76" fmla="*/ 18 w 925"/>
                  <a:gd name="T77" fmla="*/ 64 h 1104"/>
                  <a:gd name="T78" fmla="*/ 16 w 925"/>
                  <a:gd name="T79" fmla="*/ 61 h 1104"/>
                  <a:gd name="T80" fmla="*/ 13 w 925"/>
                  <a:gd name="T81" fmla="*/ 60 h 1104"/>
                  <a:gd name="T82" fmla="*/ 11 w 925"/>
                  <a:gd name="T83" fmla="*/ 59 h 1104"/>
                  <a:gd name="T84" fmla="*/ 8 w 925"/>
                  <a:gd name="T85" fmla="*/ 58 h 1104"/>
                  <a:gd name="T86" fmla="*/ 5 w 925"/>
                  <a:gd name="T87" fmla="*/ 5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25" h="1104">
                    <a:moveTo>
                      <a:pt x="61" y="901"/>
                    </a:moveTo>
                    <a:lnTo>
                      <a:pt x="50" y="901"/>
                    </a:lnTo>
                    <a:lnTo>
                      <a:pt x="43" y="901"/>
                    </a:lnTo>
                    <a:lnTo>
                      <a:pt x="43" y="893"/>
                    </a:lnTo>
                    <a:lnTo>
                      <a:pt x="32" y="893"/>
                    </a:lnTo>
                    <a:lnTo>
                      <a:pt x="25" y="893"/>
                    </a:lnTo>
                    <a:lnTo>
                      <a:pt x="14" y="893"/>
                    </a:lnTo>
                    <a:lnTo>
                      <a:pt x="7" y="883"/>
                    </a:lnTo>
                    <a:lnTo>
                      <a:pt x="0" y="883"/>
                    </a:lnTo>
                    <a:lnTo>
                      <a:pt x="7" y="838"/>
                    </a:lnTo>
                    <a:lnTo>
                      <a:pt x="14" y="795"/>
                    </a:lnTo>
                    <a:lnTo>
                      <a:pt x="14" y="751"/>
                    </a:lnTo>
                    <a:lnTo>
                      <a:pt x="25" y="708"/>
                    </a:lnTo>
                    <a:lnTo>
                      <a:pt x="32" y="660"/>
                    </a:lnTo>
                    <a:lnTo>
                      <a:pt x="43" y="617"/>
                    </a:lnTo>
                    <a:lnTo>
                      <a:pt x="43" y="574"/>
                    </a:lnTo>
                    <a:lnTo>
                      <a:pt x="50" y="530"/>
                    </a:lnTo>
                    <a:lnTo>
                      <a:pt x="68" y="487"/>
                    </a:lnTo>
                    <a:lnTo>
                      <a:pt x="86" y="443"/>
                    </a:lnTo>
                    <a:lnTo>
                      <a:pt x="104" y="396"/>
                    </a:lnTo>
                    <a:lnTo>
                      <a:pt x="123" y="352"/>
                    </a:lnTo>
                    <a:lnTo>
                      <a:pt x="137" y="309"/>
                    </a:lnTo>
                    <a:lnTo>
                      <a:pt x="155" y="258"/>
                    </a:lnTo>
                    <a:lnTo>
                      <a:pt x="174" y="211"/>
                    </a:lnTo>
                    <a:lnTo>
                      <a:pt x="192" y="167"/>
                    </a:lnTo>
                    <a:lnTo>
                      <a:pt x="218" y="149"/>
                    </a:lnTo>
                    <a:lnTo>
                      <a:pt x="246" y="134"/>
                    </a:lnTo>
                    <a:lnTo>
                      <a:pt x="272" y="106"/>
                    </a:lnTo>
                    <a:lnTo>
                      <a:pt x="297" y="88"/>
                    </a:lnTo>
                    <a:lnTo>
                      <a:pt x="327" y="62"/>
                    </a:lnTo>
                    <a:lnTo>
                      <a:pt x="340" y="44"/>
                    </a:lnTo>
                    <a:lnTo>
                      <a:pt x="370" y="19"/>
                    </a:lnTo>
                    <a:lnTo>
                      <a:pt x="395" y="0"/>
                    </a:lnTo>
                    <a:lnTo>
                      <a:pt x="439" y="0"/>
                    </a:lnTo>
                    <a:lnTo>
                      <a:pt x="475" y="7"/>
                    </a:lnTo>
                    <a:lnTo>
                      <a:pt x="518" y="7"/>
                    </a:lnTo>
                    <a:lnTo>
                      <a:pt x="563" y="19"/>
                    </a:lnTo>
                    <a:lnTo>
                      <a:pt x="599" y="25"/>
                    </a:lnTo>
                    <a:lnTo>
                      <a:pt x="642" y="25"/>
                    </a:lnTo>
                    <a:lnTo>
                      <a:pt x="685" y="37"/>
                    </a:lnTo>
                    <a:lnTo>
                      <a:pt x="721" y="37"/>
                    </a:lnTo>
                    <a:lnTo>
                      <a:pt x="747" y="80"/>
                    </a:lnTo>
                    <a:lnTo>
                      <a:pt x="777" y="134"/>
                    </a:lnTo>
                    <a:lnTo>
                      <a:pt x="802" y="178"/>
                    </a:lnTo>
                    <a:lnTo>
                      <a:pt x="827" y="222"/>
                    </a:lnTo>
                    <a:lnTo>
                      <a:pt x="853" y="273"/>
                    </a:lnTo>
                    <a:lnTo>
                      <a:pt x="871" y="320"/>
                    </a:lnTo>
                    <a:lnTo>
                      <a:pt x="899" y="363"/>
                    </a:lnTo>
                    <a:lnTo>
                      <a:pt x="925" y="414"/>
                    </a:lnTo>
                    <a:lnTo>
                      <a:pt x="907" y="461"/>
                    </a:lnTo>
                    <a:lnTo>
                      <a:pt x="899" y="505"/>
                    </a:lnTo>
                    <a:lnTo>
                      <a:pt x="881" y="548"/>
                    </a:lnTo>
                    <a:lnTo>
                      <a:pt x="863" y="592"/>
                    </a:lnTo>
                    <a:lnTo>
                      <a:pt x="845" y="635"/>
                    </a:lnTo>
                    <a:lnTo>
                      <a:pt x="827" y="678"/>
                    </a:lnTo>
                    <a:lnTo>
                      <a:pt x="820" y="723"/>
                    </a:lnTo>
                    <a:lnTo>
                      <a:pt x="802" y="769"/>
                    </a:lnTo>
                    <a:lnTo>
                      <a:pt x="777" y="802"/>
                    </a:lnTo>
                    <a:lnTo>
                      <a:pt x="747" y="831"/>
                    </a:lnTo>
                    <a:lnTo>
                      <a:pt x="721" y="864"/>
                    </a:lnTo>
                    <a:lnTo>
                      <a:pt x="696" y="893"/>
                    </a:lnTo>
                    <a:lnTo>
                      <a:pt x="678" y="926"/>
                    </a:lnTo>
                    <a:lnTo>
                      <a:pt x="649" y="955"/>
                    </a:lnTo>
                    <a:lnTo>
                      <a:pt x="624" y="987"/>
                    </a:lnTo>
                    <a:lnTo>
                      <a:pt x="599" y="1016"/>
                    </a:lnTo>
                    <a:lnTo>
                      <a:pt x="573" y="1034"/>
                    </a:lnTo>
                    <a:lnTo>
                      <a:pt x="544" y="1041"/>
                    </a:lnTo>
                    <a:lnTo>
                      <a:pt x="518" y="1049"/>
                    </a:lnTo>
                    <a:lnTo>
                      <a:pt x="500" y="1059"/>
                    </a:lnTo>
                    <a:lnTo>
                      <a:pt x="475" y="1067"/>
                    </a:lnTo>
                    <a:lnTo>
                      <a:pt x="449" y="1085"/>
                    </a:lnTo>
                    <a:lnTo>
                      <a:pt x="421" y="1096"/>
                    </a:lnTo>
                    <a:lnTo>
                      <a:pt x="395" y="1104"/>
                    </a:lnTo>
                    <a:lnTo>
                      <a:pt x="377" y="1085"/>
                    </a:lnTo>
                    <a:lnTo>
                      <a:pt x="358" y="1067"/>
                    </a:lnTo>
                    <a:lnTo>
                      <a:pt x="340" y="1049"/>
                    </a:lnTo>
                    <a:lnTo>
                      <a:pt x="315" y="1041"/>
                    </a:lnTo>
                    <a:lnTo>
                      <a:pt x="297" y="1023"/>
                    </a:lnTo>
                    <a:lnTo>
                      <a:pt x="279" y="1005"/>
                    </a:lnTo>
                    <a:lnTo>
                      <a:pt x="261" y="987"/>
                    </a:lnTo>
                    <a:lnTo>
                      <a:pt x="246" y="973"/>
                    </a:lnTo>
                    <a:lnTo>
                      <a:pt x="218" y="962"/>
                    </a:lnTo>
                    <a:lnTo>
                      <a:pt x="200" y="955"/>
                    </a:lnTo>
                    <a:lnTo>
                      <a:pt x="174" y="944"/>
                    </a:lnTo>
                    <a:lnTo>
                      <a:pt x="149" y="937"/>
                    </a:lnTo>
                    <a:lnTo>
                      <a:pt x="131" y="926"/>
                    </a:lnTo>
                    <a:lnTo>
                      <a:pt x="104" y="919"/>
                    </a:lnTo>
                    <a:lnTo>
                      <a:pt x="86" y="911"/>
                    </a:lnTo>
                    <a:lnTo>
                      <a:pt x="61" y="901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0" name="Freeform 890"/>
              <p:cNvSpPr>
                <a:spLocks/>
              </p:cNvSpPr>
              <p:nvPr/>
            </p:nvSpPr>
            <p:spPr bwMode="auto">
              <a:xfrm>
                <a:off x="3756" y="1228"/>
                <a:ext cx="208" cy="249"/>
              </a:xfrm>
              <a:custGeom>
                <a:avLst/>
                <a:gdLst>
                  <a:gd name="T0" fmla="*/ 3 w 831"/>
                  <a:gd name="T1" fmla="*/ 51 h 998"/>
                  <a:gd name="T2" fmla="*/ 2 w 831"/>
                  <a:gd name="T3" fmla="*/ 50 h 998"/>
                  <a:gd name="T4" fmla="*/ 1 w 831"/>
                  <a:gd name="T5" fmla="*/ 49 h 998"/>
                  <a:gd name="T6" fmla="*/ 1 w 831"/>
                  <a:gd name="T7" fmla="*/ 47 h 998"/>
                  <a:gd name="T8" fmla="*/ 1 w 831"/>
                  <a:gd name="T9" fmla="*/ 42 h 998"/>
                  <a:gd name="T10" fmla="*/ 2 w 831"/>
                  <a:gd name="T11" fmla="*/ 37 h 998"/>
                  <a:gd name="T12" fmla="*/ 2 w 831"/>
                  <a:gd name="T13" fmla="*/ 32 h 998"/>
                  <a:gd name="T14" fmla="*/ 4 w 831"/>
                  <a:gd name="T15" fmla="*/ 27 h 998"/>
                  <a:gd name="T16" fmla="*/ 6 w 831"/>
                  <a:gd name="T17" fmla="*/ 22 h 998"/>
                  <a:gd name="T18" fmla="*/ 8 w 831"/>
                  <a:gd name="T19" fmla="*/ 17 h 998"/>
                  <a:gd name="T20" fmla="*/ 10 w 831"/>
                  <a:gd name="T21" fmla="*/ 12 h 998"/>
                  <a:gd name="T22" fmla="*/ 12 w 831"/>
                  <a:gd name="T23" fmla="*/ 8 h 998"/>
                  <a:gd name="T24" fmla="*/ 16 w 831"/>
                  <a:gd name="T25" fmla="*/ 6 h 998"/>
                  <a:gd name="T26" fmla="*/ 19 w 831"/>
                  <a:gd name="T27" fmla="*/ 3 h 998"/>
                  <a:gd name="T28" fmla="*/ 21 w 831"/>
                  <a:gd name="T29" fmla="*/ 1 h 998"/>
                  <a:gd name="T30" fmla="*/ 25 w 831"/>
                  <a:gd name="T31" fmla="*/ 0 h 998"/>
                  <a:gd name="T32" fmla="*/ 29 w 831"/>
                  <a:gd name="T33" fmla="*/ 0 h 998"/>
                  <a:gd name="T34" fmla="*/ 34 w 831"/>
                  <a:gd name="T35" fmla="*/ 1 h 998"/>
                  <a:gd name="T36" fmla="*/ 39 w 831"/>
                  <a:gd name="T37" fmla="*/ 1 h 998"/>
                  <a:gd name="T38" fmla="*/ 42 w 831"/>
                  <a:gd name="T39" fmla="*/ 5 h 998"/>
                  <a:gd name="T40" fmla="*/ 45 w 831"/>
                  <a:gd name="T41" fmla="*/ 10 h 998"/>
                  <a:gd name="T42" fmla="*/ 48 w 831"/>
                  <a:gd name="T43" fmla="*/ 15 h 998"/>
                  <a:gd name="T44" fmla="*/ 51 w 831"/>
                  <a:gd name="T45" fmla="*/ 20 h 998"/>
                  <a:gd name="T46" fmla="*/ 52 w 831"/>
                  <a:gd name="T47" fmla="*/ 26 h 998"/>
                  <a:gd name="T48" fmla="*/ 50 w 831"/>
                  <a:gd name="T49" fmla="*/ 31 h 998"/>
                  <a:gd name="T50" fmla="*/ 48 w 831"/>
                  <a:gd name="T51" fmla="*/ 36 h 998"/>
                  <a:gd name="T52" fmla="*/ 46 w 831"/>
                  <a:gd name="T53" fmla="*/ 41 h 998"/>
                  <a:gd name="T54" fmla="*/ 44 w 831"/>
                  <a:gd name="T55" fmla="*/ 45 h 998"/>
                  <a:gd name="T56" fmla="*/ 41 w 831"/>
                  <a:gd name="T57" fmla="*/ 48 h 998"/>
                  <a:gd name="T58" fmla="*/ 38 w 831"/>
                  <a:gd name="T59" fmla="*/ 52 h 998"/>
                  <a:gd name="T60" fmla="*/ 36 w 831"/>
                  <a:gd name="T61" fmla="*/ 55 h 998"/>
                  <a:gd name="T62" fmla="*/ 32 w 831"/>
                  <a:gd name="T63" fmla="*/ 58 h 998"/>
                  <a:gd name="T64" fmla="*/ 29 w 831"/>
                  <a:gd name="T65" fmla="*/ 59 h 998"/>
                  <a:gd name="T66" fmla="*/ 27 w 831"/>
                  <a:gd name="T67" fmla="*/ 60 h 998"/>
                  <a:gd name="T68" fmla="*/ 24 w 831"/>
                  <a:gd name="T69" fmla="*/ 61 h 998"/>
                  <a:gd name="T70" fmla="*/ 21 w 831"/>
                  <a:gd name="T71" fmla="*/ 61 h 998"/>
                  <a:gd name="T72" fmla="*/ 20 w 831"/>
                  <a:gd name="T73" fmla="*/ 59 h 998"/>
                  <a:gd name="T74" fmla="*/ 17 w 831"/>
                  <a:gd name="T75" fmla="*/ 57 h 998"/>
                  <a:gd name="T76" fmla="*/ 15 w 831"/>
                  <a:gd name="T77" fmla="*/ 55 h 998"/>
                  <a:gd name="T78" fmla="*/ 12 w 831"/>
                  <a:gd name="T79" fmla="*/ 54 h 998"/>
                  <a:gd name="T80" fmla="*/ 10 w 831"/>
                  <a:gd name="T81" fmla="*/ 53 h 998"/>
                  <a:gd name="T82" fmla="*/ 7 w 831"/>
                  <a:gd name="T83" fmla="*/ 52 h 998"/>
                  <a:gd name="T84" fmla="*/ 5 w 831"/>
                  <a:gd name="T85" fmla="*/ 51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31" h="998">
                    <a:moveTo>
                      <a:pt x="54" y="813"/>
                    </a:moveTo>
                    <a:lnTo>
                      <a:pt x="47" y="813"/>
                    </a:lnTo>
                    <a:lnTo>
                      <a:pt x="36" y="803"/>
                    </a:lnTo>
                    <a:lnTo>
                      <a:pt x="29" y="803"/>
                    </a:lnTo>
                    <a:lnTo>
                      <a:pt x="18" y="803"/>
                    </a:lnTo>
                    <a:lnTo>
                      <a:pt x="11" y="795"/>
                    </a:lnTo>
                    <a:lnTo>
                      <a:pt x="0" y="795"/>
                    </a:lnTo>
                    <a:lnTo>
                      <a:pt x="11" y="758"/>
                    </a:lnTo>
                    <a:lnTo>
                      <a:pt x="11" y="715"/>
                    </a:lnTo>
                    <a:lnTo>
                      <a:pt x="18" y="671"/>
                    </a:lnTo>
                    <a:lnTo>
                      <a:pt x="29" y="635"/>
                    </a:lnTo>
                    <a:lnTo>
                      <a:pt x="29" y="592"/>
                    </a:lnTo>
                    <a:lnTo>
                      <a:pt x="36" y="556"/>
                    </a:lnTo>
                    <a:lnTo>
                      <a:pt x="36" y="512"/>
                    </a:lnTo>
                    <a:lnTo>
                      <a:pt x="47" y="476"/>
                    </a:lnTo>
                    <a:lnTo>
                      <a:pt x="62" y="432"/>
                    </a:lnTo>
                    <a:lnTo>
                      <a:pt x="80" y="396"/>
                    </a:lnTo>
                    <a:lnTo>
                      <a:pt x="98" y="353"/>
                    </a:lnTo>
                    <a:lnTo>
                      <a:pt x="109" y="316"/>
                    </a:lnTo>
                    <a:lnTo>
                      <a:pt x="123" y="272"/>
                    </a:lnTo>
                    <a:lnTo>
                      <a:pt x="141" y="236"/>
                    </a:lnTo>
                    <a:lnTo>
                      <a:pt x="160" y="193"/>
                    </a:lnTo>
                    <a:lnTo>
                      <a:pt x="178" y="160"/>
                    </a:lnTo>
                    <a:lnTo>
                      <a:pt x="196" y="131"/>
                    </a:lnTo>
                    <a:lnTo>
                      <a:pt x="222" y="113"/>
                    </a:lnTo>
                    <a:lnTo>
                      <a:pt x="247" y="99"/>
                    </a:lnTo>
                    <a:lnTo>
                      <a:pt x="265" y="80"/>
                    </a:lnTo>
                    <a:lnTo>
                      <a:pt x="295" y="51"/>
                    </a:lnTo>
                    <a:lnTo>
                      <a:pt x="313" y="36"/>
                    </a:lnTo>
                    <a:lnTo>
                      <a:pt x="338" y="18"/>
                    </a:lnTo>
                    <a:lnTo>
                      <a:pt x="356" y="0"/>
                    </a:lnTo>
                    <a:lnTo>
                      <a:pt x="399" y="0"/>
                    </a:lnTo>
                    <a:lnTo>
                      <a:pt x="435" y="8"/>
                    </a:lnTo>
                    <a:lnTo>
                      <a:pt x="468" y="8"/>
                    </a:lnTo>
                    <a:lnTo>
                      <a:pt x="504" y="18"/>
                    </a:lnTo>
                    <a:lnTo>
                      <a:pt x="541" y="18"/>
                    </a:lnTo>
                    <a:lnTo>
                      <a:pt x="573" y="26"/>
                    </a:lnTo>
                    <a:lnTo>
                      <a:pt x="621" y="26"/>
                    </a:lnTo>
                    <a:lnTo>
                      <a:pt x="653" y="36"/>
                    </a:lnTo>
                    <a:lnTo>
                      <a:pt x="671" y="80"/>
                    </a:lnTo>
                    <a:lnTo>
                      <a:pt x="700" y="113"/>
                    </a:lnTo>
                    <a:lnTo>
                      <a:pt x="715" y="160"/>
                    </a:lnTo>
                    <a:lnTo>
                      <a:pt x="745" y="204"/>
                    </a:lnTo>
                    <a:lnTo>
                      <a:pt x="770" y="247"/>
                    </a:lnTo>
                    <a:lnTo>
                      <a:pt x="788" y="283"/>
                    </a:lnTo>
                    <a:lnTo>
                      <a:pt x="813" y="326"/>
                    </a:lnTo>
                    <a:lnTo>
                      <a:pt x="831" y="371"/>
                    </a:lnTo>
                    <a:lnTo>
                      <a:pt x="824" y="414"/>
                    </a:lnTo>
                    <a:lnTo>
                      <a:pt x="806" y="450"/>
                    </a:lnTo>
                    <a:lnTo>
                      <a:pt x="795" y="494"/>
                    </a:lnTo>
                    <a:lnTo>
                      <a:pt x="776" y="531"/>
                    </a:lnTo>
                    <a:lnTo>
                      <a:pt x="763" y="574"/>
                    </a:lnTo>
                    <a:lnTo>
                      <a:pt x="751" y="610"/>
                    </a:lnTo>
                    <a:lnTo>
                      <a:pt x="733" y="653"/>
                    </a:lnTo>
                    <a:lnTo>
                      <a:pt x="725" y="686"/>
                    </a:lnTo>
                    <a:lnTo>
                      <a:pt x="700" y="722"/>
                    </a:lnTo>
                    <a:lnTo>
                      <a:pt x="671" y="752"/>
                    </a:lnTo>
                    <a:lnTo>
                      <a:pt x="653" y="777"/>
                    </a:lnTo>
                    <a:lnTo>
                      <a:pt x="628" y="803"/>
                    </a:lnTo>
                    <a:lnTo>
                      <a:pt x="610" y="828"/>
                    </a:lnTo>
                    <a:lnTo>
                      <a:pt x="585" y="857"/>
                    </a:lnTo>
                    <a:lnTo>
                      <a:pt x="567" y="889"/>
                    </a:lnTo>
                    <a:lnTo>
                      <a:pt x="541" y="918"/>
                    </a:lnTo>
                    <a:lnTo>
                      <a:pt x="512" y="925"/>
                    </a:lnTo>
                    <a:lnTo>
                      <a:pt x="497" y="936"/>
                    </a:lnTo>
                    <a:lnTo>
                      <a:pt x="468" y="943"/>
                    </a:lnTo>
                    <a:lnTo>
                      <a:pt x="450" y="951"/>
                    </a:lnTo>
                    <a:lnTo>
                      <a:pt x="425" y="961"/>
                    </a:lnTo>
                    <a:lnTo>
                      <a:pt x="407" y="969"/>
                    </a:lnTo>
                    <a:lnTo>
                      <a:pt x="381" y="987"/>
                    </a:lnTo>
                    <a:lnTo>
                      <a:pt x="356" y="998"/>
                    </a:lnTo>
                    <a:lnTo>
                      <a:pt x="338" y="980"/>
                    </a:lnTo>
                    <a:lnTo>
                      <a:pt x="319" y="961"/>
                    </a:lnTo>
                    <a:lnTo>
                      <a:pt x="313" y="951"/>
                    </a:lnTo>
                    <a:lnTo>
                      <a:pt x="295" y="936"/>
                    </a:lnTo>
                    <a:lnTo>
                      <a:pt x="276" y="918"/>
                    </a:lnTo>
                    <a:lnTo>
                      <a:pt x="258" y="900"/>
                    </a:lnTo>
                    <a:lnTo>
                      <a:pt x="240" y="889"/>
                    </a:lnTo>
                    <a:lnTo>
                      <a:pt x="222" y="875"/>
                    </a:lnTo>
                    <a:lnTo>
                      <a:pt x="196" y="864"/>
                    </a:lnTo>
                    <a:lnTo>
                      <a:pt x="178" y="857"/>
                    </a:lnTo>
                    <a:lnTo>
                      <a:pt x="160" y="846"/>
                    </a:lnTo>
                    <a:lnTo>
                      <a:pt x="135" y="846"/>
                    </a:lnTo>
                    <a:lnTo>
                      <a:pt x="117" y="839"/>
                    </a:lnTo>
                    <a:lnTo>
                      <a:pt x="98" y="828"/>
                    </a:lnTo>
                    <a:lnTo>
                      <a:pt x="72" y="821"/>
                    </a:lnTo>
                    <a:lnTo>
                      <a:pt x="54" y="81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1" name="Freeform 891"/>
              <p:cNvSpPr>
                <a:spLocks/>
              </p:cNvSpPr>
              <p:nvPr/>
            </p:nvSpPr>
            <p:spPr bwMode="auto">
              <a:xfrm>
                <a:off x="3761" y="1253"/>
                <a:ext cx="186" cy="220"/>
              </a:xfrm>
              <a:custGeom>
                <a:avLst/>
                <a:gdLst>
                  <a:gd name="T0" fmla="*/ 2 w 745"/>
                  <a:gd name="T1" fmla="*/ 44 h 881"/>
                  <a:gd name="T2" fmla="*/ 1 w 745"/>
                  <a:gd name="T3" fmla="*/ 44 h 881"/>
                  <a:gd name="T4" fmla="*/ 1 w 745"/>
                  <a:gd name="T5" fmla="*/ 44 h 881"/>
                  <a:gd name="T6" fmla="*/ 0 w 745"/>
                  <a:gd name="T7" fmla="*/ 42 h 881"/>
                  <a:gd name="T8" fmla="*/ 1 w 745"/>
                  <a:gd name="T9" fmla="*/ 37 h 881"/>
                  <a:gd name="T10" fmla="*/ 2 w 745"/>
                  <a:gd name="T11" fmla="*/ 33 h 881"/>
                  <a:gd name="T12" fmla="*/ 2 w 745"/>
                  <a:gd name="T13" fmla="*/ 28 h 881"/>
                  <a:gd name="T14" fmla="*/ 3 w 745"/>
                  <a:gd name="T15" fmla="*/ 24 h 881"/>
                  <a:gd name="T16" fmla="*/ 5 w 745"/>
                  <a:gd name="T17" fmla="*/ 20 h 881"/>
                  <a:gd name="T18" fmla="*/ 6 w 745"/>
                  <a:gd name="T19" fmla="*/ 15 h 881"/>
                  <a:gd name="T20" fmla="*/ 9 w 745"/>
                  <a:gd name="T21" fmla="*/ 11 h 881"/>
                  <a:gd name="T22" fmla="*/ 11 w 745"/>
                  <a:gd name="T23" fmla="*/ 8 h 881"/>
                  <a:gd name="T24" fmla="*/ 13 w 745"/>
                  <a:gd name="T25" fmla="*/ 5 h 881"/>
                  <a:gd name="T26" fmla="*/ 16 w 745"/>
                  <a:gd name="T27" fmla="*/ 3 h 881"/>
                  <a:gd name="T28" fmla="*/ 18 w 745"/>
                  <a:gd name="T29" fmla="*/ 1 h 881"/>
                  <a:gd name="T30" fmla="*/ 21 w 745"/>
                  <a:gd name="T31" fmla="*/ 0 h 881"/>
                  <a:gd name="T32" fmla="*/ 26 w 745"/>
                  <a:gd name="T33" fmla="*/ 0 h 881"/>
                  <a:gd name="T34" fmla="*/ 30 w 745"/>
                  <a:gd name="T35" fmla="*/ 1 h 881"/>
                  <a:gd name="T36" fmla="*/ 34 w 745"/>
                  <a:gd name="T37" fmla="*/ 1 h 881"/>
                  <a:gd name="T38" fmla="*/ 38 w 745"/>
                  <a:gd name="T39" fmla="*/ 4 h 881"/>
                  <a:gd name="T40" fmla="*/ 40 w 745"/>
                  <a:gd name="T41" fmla="*/ 8 h 881"/>
                  <a:gd name="T42" fmla="*/ 42 w 745"/>
                  <a:gd name="T43" fmla="*/ 13 h 881"/>
                  <a:gd name="T44" fmla="*/ 45 w 745"/>
                  <a:gd name="T45" fmla="*/ 18 h 881"/>
                  <a:gd name="T46" fmla="*/ 45 w 745"/>
                  <a:gd name="T47" fmla="*/ 22 h 881"/>
                  <a:gd name="T48" fmla="*/ 43 w 745"/>
                  <a:gd name="T49" fmla="*/ 27 h 881"/>
                  <a:gd name="T50" fmla="*/ 42 w 745"/>
                  <a:gd name="T51" fmla="*/ 32 h 881"/>
                  <a:gd name="T52" fmla="*/ 41 w 745"/>
                  <a:gd name="T53" fmla="*/ 36 h 881"/>
                  <a:gd name="T54" fmla="*/ 38 w 745"/>
                  <a:gd name="T55" fmla="*/ 40 h 881"/>
                  <a:gd name="T56" fmla="*/ 36 w 745"/>
                  <a:gd name="T57" fmla="*/ 43 h 881"/>
                  <a:gd name="T58" fmla="*/ 34 w 745"/>
                  <a:gd name="T59" fmla="*/ 46 h 881"/>
                  <a:gd name="T60" fmla="*/ 31 w 745"/>
                  <a:gd name="T61" fmla="*/ 49 h 881"/>
                  <a:gd name="T62" fmla="*/ 29 w 745"/>
                  <a:gd name="T63" fmla="*/ 51 h 881"/>
                  <a:gd name="T64" fmla="*/ 26 w 745"/>
                  <a:gd name="T65" fmla="*/ 52 h 881"/>
                  <a:gd name="T66" fmla="*/ 24 w 745"/>
                  <a:gd name="T67" fmla="*/ 53 h 881"/>
                  <a:gd name="T68" fmla="*/ 21 w 745"/>
                  <a:gd name="T69" fmla="*/ 54 h 881"/>
                  <a:gd name="T70" fmla="*/ 19 w 745"/>
                  <a:gd name="T71" fmla="*/ 54 h 881"/>
                  <a:gd name="T72" fmla="*/ 16 w 745"/>
                  <a:gd name="T73" fmla="*/ 53 h 881"/>
                  <a:gd name="T74" fmla="*/ 15 w 745"/>
                  <a:gd name="T75" fmla="*/ 51 h 881"/>
                  <a:gd name="T76" fmla="*/ 13 w 745"/>
                  <a:gd name="T77" fmla="*/ 49 h 881"/>
                  <a:gd name="T78" fmla="*/ 11 w 745"/>
                  <a:gd name="T79" fmla="*/ 48 h 881"/>
                  <a:gd name="T80" fmla="*/ 9 w 745"/>
                  <a:gd name="T81" fmla="*/ 47 h 881"/>
                  <a:gd name="T82" fmla="*/ 6 w 745"/>
                  <a:gd name="T83" fmla="*/ 46 h 881"/>
                  <a:gd name="T84" fmla="*/ 4 w 745"/>
                  <a:gd name="T85" fmla="*/ 45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45" h="881">
                    <a:moveTo>
                      <a:pt x="44" y="722"/>
                    </a:moveTo>
                    <a:lnTo>
                      <a:pt x="36" y="714"/>
                    </a:lnTo>
                    <a:lnTo>
                      <a:pt x="29" y="714"/>
                    </a:lnTo>
                    <a:lnTo>
                      <a:pt x="18" y="714"/>
                    </a:lnTo>
                    <a:lnTo>
                      <a:pt x="11" y="714"/>
                    </a:lnTo>
                    <a:lnTo>
                      <a:pt x="11" y="704"/>
                    </a:lnTo>
                    <a:lnTo>
                      <a:pt x="0" y="704"/>
                    </a:lnTo>
                    <a:lnTo>
                      <a:pt x="0" y="667"/>
                    </a:lnTo>
                    <a:lnTo>
                      <a:pt x="11" y="634"/>
                    </a:lnTo>
                    <a:lnTo>
                      <a:pt x="18" y="598"/>
                    </a:lnTo>
                    <a:lnTo>
                      <a:pt x="18" y="562"/>
                    </a:lnTo>
                    <a:lnTo>
                      <a:pt x="29" y="526"/>
                    </a:lnTo>
                    <a:lnTo>
                      <a:pt x="29" y="493"/>
                    </a:lnTo>
                    <a:lnTo>
                      <a:pt x="36" y="457"/>
                    </a:lnTo>
                    <a:lnTo>
                      <a:pt x="36" y="420"/>
                    </a:lnTo>
                    <a:lnTo>
                      <a:pt x="54" y="387"/>
                    </a:lnTo>
                    <a:lnTo>
                      <a:pt x="72" y="351"/>
                    </a:lnTo>
                    <a:lnTo>
                      <a:pt x="80" y="315"/>
                    </a:lnTo>
                    <a:lnTo>
                      <a:pt x="99" y="279"/>
                    </a:lnTo>
                    <a:lnTo>
                      <a:pt x="105" y="246"/>
                    </a:lnTo>
                    <a:lnTo>
                      <a:pt x="123" y="209"/>
                    </a:lnTo>
                    <a:lnTo>
                      <a:pt x="142" y="173"/>
                    </a:lnTo>
                    <a:lnTo>
                      <a:pt x="153" y="137"/>
                    </a:lnTo>
                    <a:lnTo>
                      <a:pt x="178" y="123"/>
                    </a:lnTo>
                    <a:lnTo>
                      <a:pt x="196" y="105"/>
                    </a:lnTo>
                    <a:lnTo>
                      <a:pt x="214" y="87"/>
                    </a:lnTo>
                    <a:lnTo>
                      <a:pt x="240" y="69"/>
                    </a:lnTo>
                    <a:lnTo>
                      <a:pt x="258" y="51"/>
                    </a:lnTo>
                    <a:lnTo>
                      <a:pt x="277" y="32"/>
                    </a:lnTo>
                    <a:lnTo>
                      <a:pt x="295" y="14"/>
                    </a:lnTo>
                    <a:lnTo>
                      <a:pt x="320" y="0"/>
                    </a:lnTo>
                    <a:lnTo>
                      <a:pt x="345" y="0"/>
                    </a:lnTo>
                    <a:lnTo>
                      <a:pt x="381" y="6"/>
                    </a:lnTo>
                    <a:lnTo>
                      <a:pt x="417" y="6"/>
                    </a:lnTo>
                    <a:lnTo>
                      <a:pt x="450" y="14"/>
                    </a:lnTo>
                    <a:lnTo>
                      <a:pt x="479" y="14"/>
                    </a:lnTo>
                    <a:lnTo>
                      <a:pt x="512" y="25"/>
                    </a:lnTo>
                    <a:lnTo>
                      <a:pt x="549" y="25"/>
                    </a:lnTo>
                    <a:lnTo>
                      <a:pt x="574" y="25"/>
                    </a:lnTo>
                    <a:lnTo>
                      <a:pt x="603" y="69"/>
                    </a:lnTo>
                    <a:lnTo>
                      <a:pt x="617" y="105"/>
                    </a:lnTo>
                    <a:lnTo>
                      <a:pt x="635" y="137"/>
                    </a:lnTo>
                    <a:lnTo>
                      <a:pt x="653" y="173"/>
                    </a:lnTo>
                    <a:lnTo>
                      <a:pt x="682" y="217"/>
                    </a:lnTo>
                    <a:lnTo>
                      <a:pt x="697" y="254"/>
                    </a:lnTo>
                    <a:lnTo>
                      <a:pt x="715" y="290"/>
                    </a:lnTo>
                    <a:lnTo>
                      <a:pt x="745" y="326"/>
                    </a:lnTo>
                    <a:lnTo>
                      <a:pt x="727" y="359"/>
                    </a:lnTo>
                    <a:lnTo>
                      <a:pt x="715" y="395"/>
                    </a:lnTo>
                    <a:lnTo>
                      <a:pt x="697" y="438"/>
                    </a:lnTo>
                    <a:lnTo>
                      <a:pt x="689" y="475"/>
                    </a:lnTo>
                    <a:lnTo>
                      <a:pt x="682" y="511"/>
                    </a:lnTo>
                    <a:lnTo>
                      <a:pt x="664" y="544"/>
                    </a:lnTo>
                    <a:lnTo>
                      <a:pt x="653" y="580"/>
                    </a:lnTo>
                    <a:lnTo>
                      <a:pt x="635" y="616"/>
                    </a:lnTo>
                    <a:lnTo>
                      <a:pt x="617" y="641"/>
                    </a:lnTo>
                    <a:lnTo>
                      <a:pt x="603" y="659"/>
                    </a:lnTo>
                    <a:lnTo>
                      <a:pt x="574" y="686"/>
                    </a:lnTo>
                    <a:lnTo>
                      <a:pt x="555" y="714"/>
                    </a:lnTo>
                    <a:lnTo>
                      <a:pt x="541" y="740"/>
                    </a:lnTo>
                    <a:lnTo>
                      <a:pt x="523" y="765"/>
                    </a:lnTo>
                    <a:lnTo>
                      <a:pt x="494" y="790"/>
                    </a:lnTo>
                    <a:lnTo>
                      <a:pt x="479" y="808"/>
                    </a:lnTo>
                    <a:lnTo>
                      <a:pt x="461" y="819"/>
                    </a:lnTo>
                    <a:lnTo>
                      <a:pt x="432" y="826"/>
                    </a:lnTo>
                    <a:lnTo>
                      <a:pt x="417" y="837"/>
                    </a:lnTo>
                    <a:lnTo>
                      <a:pt x="399" y="844"/>
                    </a:lnTo>
                    <a:lnTo>
                      <a:pt x="381" y="852"/>
                    </a:lnTo>
                    <a:lnTo>
                      <a:pt x="356" y="862"/>
                    </a:lnTo>
                    <a:lnTo>
                      <a:pt x="338" y="870"/>
                    </a:lnTo>
                    <a:lnTo>
                      <a:pt x="320" y="881"/>
                    </a:lnTo>
                    <a:lnTo>
                      <a:pt x="301" y="870"/>
                    </a:lnTo>
                    <a:lnTo>
                      <a:pt x="283" y="852"/>
                    </a:lnTo>
                    <a:lnTo>
                      <a:pt x="265" y="844"/>
                    </a:lnTo>
                    <a:lnTo>
                      <a:pt x="258" y="826"/>
                    </a:lnTo>
                    <a:lnTo>
                      <a:pt x="240" y="819"/>
                    </a:lnTo>
                    <a:lnTo>
                      <a:pt x="222" y="801"/>
                    </a:lnTo>
                    <a:lnTo>
                      <a:pt x="204" y="790"/>
                    </a:lnTo>
                    <a:lnTo>
                      <a:pt x="196" y="776"/>
                    </a:lnTo>
                    <a:lnTo>
                      <a:pt x="178" y="765"/>
                    </a:lnTo>
                    <a:lnTo>
                      <a:pt x="160" y="758"/>
                    </a:lnTo>
                    <a:lnTo>
                      <a:pt x="142" y="758"/>
                    </a:lnTo>
                    <a:lnTo>
                      <a:pt x="117" y="747"/>
                    </a:lnTo>
                    <a:lnTo>
                      <a:pt x="99" y="740"/>
                    </a:lnTo>
                    <a:lnTo>
                      <a:pt x="80" y="729"/>
                    </a:lnTo>
                    <a:lnTo>
                      <a:pt x="62" y="729"/>
                    </a:lnTo>
                    <a:lnTo>
                      <a:pt x="44" y="72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2" name="Freeform 892"/>
              <p:cNvSpPr>
                <a:spLocks/>
              </p:cNvSpPr>
              <p:nvPr/>
            </p:nvSpPr>
            <p:spPr bwMode="auto">
              <a:xfrm>
                <a:off x="3766" y="1276"/>
                <a:ext cx="161" cy="194"/>
              </a:xfrm>
              <a:custGeom>
                <a:avLst/>
                <a:gdLst>
                  <a:gd name="T0" fmla="*/ 1 w 646"/>
                  <a:gd name="T1" fmla="*/ 39 h 776"/>
                  <a:gd name="T2" fmla="*/ 1 w 646"/>
                  <a:gd name="T3" fmla="*/ 39 h 776"/>
                  <a:gd name="T4" fmla="*/ 0 w 646"/>
                  <a:gd name="T5" fmla="*/ 37 h 776"/>
                  <a:gd name="T6" fmla="*/ 1 w 646"/>
                  <a:gd name="T7" fmla="*/ 33 h 776"/>
                  <a:gd name="T8" fmla="*/ 1 w 646"/>
                  <a:gd name="T9" fmla="*/ 29 h 776"/>
                  <a:gd name="T10" fmla="*/ 1 w 646"/>
                  <a:gd name="T11" fmla="*/ 25 h 776"/>
                  <a:gd name="T12" fmla="*/ 3 w 646"/>
                  <a:gd name="T13" fmla="*/ 21 h 776"/>
                  <a:gd name="T14" fmla="*/ 4 w 646"/>
                  <a:gd name="T15" fmla="*/ 17 h 776"/>
                  <a:gd name="T16" fmla="*/ 6 w 646"/>
                  <a:gd name="T17" fmla="*/ 14 h 776"/>
                  <a:gd name="T18" fmla="*/ 7 w 646"/>
                  <a:gd name="T19" fmla="*/ 10 h 776"/>
                  <a:gd name="T20" fmla="*/ 9 w 646"/>
                  <a:gd name="T21" fmla="*/ 7 h 776"/>
                  <a:gd name="T22" fmla="*/ 11 w 646"/>
                  <a:gd name="T23" fmla="*/ 5 h 776"/>
                  <a:gd name="T24" fmla="*/ 14 w 646"/>
                  <a:gd name="T25" fmla="*/ 3 h 776"/>
                  <a:gd name="T26" fmla="*/ 16 w 646"/>
                  <a:gd name="T27" fmla="*/ 1 h 776"/>
                  <a:gd name="T28" fmla="*/ 19 w 646"/>
                  <a:gd name="T29" fmla="*/ 0 h 776"/>
                  <a:gd name="T30" fmla="*/ 22 w 646"/>
                  <a:gd name="T31" fmla="*/ 1 h 776"/>
                  <a:gd name="T32" fmla="*/ 26 w 646"/>
                  <a:gd name="T33" fmla="*/ 1 h 776"/>
                  <a:gd name="T34" fmla="*/ 30 w 646"/>
                  <a:gd name="T35" fmla="*/ 2 h 776"/>
                  <a:gd name="T36" fmla="*/ 32 w 646"/>
                  <a:gd name="T37" fmla="*/ 4 h 776"/>
                  <a:gd name="T38" fmla="*/ 35 w 646"/>
                  <a:gd name="T39" fmla="*/ 8 h 776"/>
                  <a:gd name="T40" fmla="*/ 37 w 646"/>
                  <a:gd name="T41" fmla="*/ 12 h 776"/>
                  <a:gd name="T42" fmla="*/ 39 w 646"/>
                  <a:gd name="T43" fmla="*/ 16 h 776"/>
                  <a:gd name="T44" fmla="*/ 39 w 646"/>
                  <a:gd name="T45" fmla="*/ 20 h 776"/>
                  <a:gd name="T46" fmla="*/ 38 w 646"/>
                  <a:gd name="T47" fmla="*/ 24 h 776"/>
                  <a:gd name="T48" fmla="*/ 37 w 646"/>
                  <a:gd name="T49" fmla="*/ 28 h 776"/>
                  <a:gd name="T50" fmla="*/ 35 w 646"/>
                  <a:gd name="T51" fmla="*/ 32 h 776"/>
                  <a:gd name="T52" fmla="*/ 33 w 646"/>
                  <a:gd name="T53" fmla="*/ 35 h 776"/>
                  <a:gd name="T54" fmla="*/ 31 w 646"/>
                  <a:gd name="T55" fmla="*/ 38 h 776"/>
                  <a:gd name="T56" fmla="*/ 29 w 646"/>
                  <a:gd name="T57" fmla="*/ 41 h 776"/>
                  <a:gd name="T58" fmla="*/ 27 w 646"/>
                  <a:gd name="T59" fmla="*/ 43 h 776"/>
                  <a:gd name="T60" fmla="*/ 25 w 646"/>
                  <a:gd name="T61" fmla="*/ 45 h 776"/>
                  <a:gd name="T62" fmla="*/ 22 w 646"/>
                  <a:gd name="T63" fmla="*/ 46 h 776"/>
                  <a:gd name="T64" fmla="*/ 20 w 646"/>
                  <a:gd name="T65" fmla="*/ 47 h 776"/>
                  <a:gd name="T66" fmla="*/ 18 w 646"/>
                  <a:gd name="T67" fmla="*/ 48 h 776"/>
                  <a:gd name="T68" fmla="*/ 16 w 646"/>
                  <a:gd name="T69" fmla="*/ 48 h 776"/>
                  <a:gd name="T70" fmla="*/ 14 w 646"/>
                  <a:gd name="T71" fmla="*/ 47 h 776"/>
                  <a:gd name="T72" fmla="*/ 13 w 646"/>
                  <a:gd name="T73" fmla="*/ 45 h 776"/>
                  <a:gd name="T74" fmla="*/ 11 w 646"/>
                  <a:gd name="T75" fmla="*/ 43 h 776"/>
                  <a:gd name="T76" fmla="*/ 9 w 646"/>
                  <a:gd name="T77" fmla="*/ 42 h 776"/>
                  <a:gd name="T78" fmla="*/ 7 w 646"/>
                  <a:gd name="T79" fmla="*/ 42 h 776"/>
                  <a:gd name="T80" fmla="*/ 5 w 646"/>
                  <a:gd name="T81" fmla="*/ 41 h 776"/>
                  <a:gd name="T82" fmla="*/ 3 w 646"/>
                  <a:gd name="T83" fmla="*/ 40 h 7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46" h="776">
                    <a:moveTo>
                      <a:pt x="36" y="635"/>
                    </a:moveTo>
                    <a:lnTo>
                      <a:pt x="26" y="628"/>
                    </a:lnTo>
                    <a:lnTo>
                      <a:pt x="18" y="628"/>
                    </a:lnTo>
                    <a:lnTo>
                      <a:pt x="11" y="628"/>
                    </a:lnTo>
                    <a:lnTo>
                      <a:pt x="0" y="620"/>
                    </a:lnTo>
                    <a:lnTo>
                      <a:pt x="0" y="592"/>
                    </a:lnTo>
                    <a:lnTo>
                      <a:pt x="11" y="559"/>
                    </a:lnTo>
                    <a:lnTo>
                      <a:pt x="11" y="529"/>
                    </a:lnTo>
                    <a:lnTo>
                      <a:pt x="18" y="493"/>
                    </a:lnTo>
                    <a:lnTo>
                      <a:pt x="18" y="468"/>
                    </a:lnTo>
                    <a:lnTo>
                      <a:pt x="26" y="432"/>
                    </a:lnTo>
                    <a:lnTo>
                      <a:pt x="26" y="399"/>
                    </a:lnTo>
                    <a:lnTo>
                      <a:pt x="26" y="369"/>
                    </a:lnTo>
                    <a:lnTo>
                      <a:pt x="44" y="338"/>
                    </a:lnTo>
                    <a:lnTo>
                      <a:pt x="54" y="308"/>
                    </a:lnTo>
                    <a:lnTo>
                      <a:pt x="73" y="275"/>
                    </a:lnTo>
                    <a:lnTo>
                      <a:pt x="81" y="247"/>
                    </a:lnTo>
                    <a:lnTo>
                      <a:pt x="99" y="214"/>
                    </a:lnTo>
                    <a:lnTo>
                      <a:pt x="105" y="185"/>
                    </a:lnTo>
                    <a:lnTo>
                      <a:pt x="117" y="152"/>
                    </a:lnTo>
                    <a:lnTo>
                      <a:pt x="135" y="123"/>
                    </a:lnTo>
                    <a:lnTo>
                      <a:pt x="150" y="105"/>
                    </a:lnTo>
                    <a:lnTo>
                      <a:pt x="168" y="90"/>
                    </a:lnTo>
                    <a:lnTo>
                      <a:pt x="186" y="79"/>
                    </a:lnTo>
                    <a:lnTo>
                      <a:pt x="204" y="61"/>
                    </a:lnTo>
                    <a:lnTo>
                      <a:pt x="222" y="43"/>
                    </a:lnTo>
                    <a:lnTo>
                      <a:pt x="240" y="29"/>
                    </a:lnTo>
                    <a:lnTo>
                      <a:pt x="259" y="18"/>
                    </a:lnTo>
                    <a:lnTo>
                      <a:pt x="277" y="0"/>
                    </a:lnTo>
                    <a:lnTo>
                      <a:pt x="302" y="0"/>
                    </a:lnTo>
                    <a:lnTo>
                      <a:pt x="327" y="11"/>
                    </a:lnTo>
                    <a:lnTo>
                      <a:pt x="363" y="11"/>
                    </a:lnTo>
                    <a:lnTo>
                      <a:pt x="389" y="18"/>
                    </a:lnTo>
                    <a:lnTo>
                      <a:pt x="414" y="18"/>
                    </a:lnTo>
                    <a:lnTo>
                      <a:pt x="443" y="18"/>
                    </a:lnTo>
                    <a:lnTo>
                      <a:pt x="476" y="29"/>
                    </a:lnTo>
                    <a:lnTo>
                      <a:pt x="505" y="29"/>
                    </a:lnTo>
                    <a:lnTo>
                      <a:pt x="523" y="61"/>
                    </a:lnTo>
                    <a:lnTo>
                      <a:pt x="537" y="90"/>
                    </a:lnTo>
                    <a:lnTo>
                      <a:pt x="556" y="123"/>
                    </a:lnTo>
                    <a:lnTo>
                      <a:pt x="574" y="160"/>
                    </a:lnTo>
                    <a:lnTo>
                      <a:pt x="592" y="196"/>
                    </a:lnTo>
                    <a:lnTo>
                      <a:pt x="610" y="221"/>
                    </a:lnTo>
                    <a:lnTo>
                      <a:pt x="628" y="257"/>
                    </a:lnTo>
                    <a:lnTo>
                      <a:pt x="646" y="293"/>
                    </a:lnTo>
                    <a:lnTo>
                      <a:pt x="635" y="319"/>
                    </a:lnTo>
                    <a:lnTo>
                      <a:pt x="617" y="356"/>
                    </a:lnTo>
                    <a:lnTo>
                      <a:pt x="610" y="381"/>
                    </a:lnTo>
                    <a:lnTo>
                      <a:pt x="599" y="417"/>
                    </a:lnTo>
                    <a:lnTo>
                      <a:pt x="592" y="442"/>
                    </a:lnTo>
                    <a:lnTo>
                      <a:pt x="574" y="478"/>
                    </a:lnTo>
                    <a:lnTo>
                      <a:pt x="567" y="504"/>
                    </a:lnTo>
                    <a:lnTo>
                      <a:pt x="556" y="540"/>
                    </a:lnTo>
                    <a:lnTo>
                      <a:pt x="537" y="565"/>
                    </a:lnTo>
                    <a:lnTo>
                      <a:pt x="523" y="584"/>
                    </a:lnTo>
                    <a:lnTo>
                      <a:pt x="505" y="602"/>
                    </a:lnTo>
                    <a:lnTo>
                      <a:pt x="486" y="628"/>
                    </a:lnTo>
                    <a:lnTo>
                      <a:pt x="468" y="646"/>
                    </a:lnTo>
                    <a:lnTo>
                      <a:pt x="450" y="671"/>
                    </a:lnTo>
                    <a:lnTo>
                      <a:pt x="432" y="689"/>
                    </a:lnTo>
                    <a:lnTo>
                      <a:pt x="414" y="714"/>
                    </a:lnTo>
                    <a:lnTo>
                      <a:pt x="399" y="725"/>
                    </a:lnTo>
                    <a:lnTo>
                      <a:pt x="381" y="732"/>
                    </a:lnTo>
                    <a:lnTo>
                      <a:pt x="363" y="732"/>
                    </a:lnTo>
                    <a:lnTo>
                      <a:pt x="345" y="743"/>
                    </a:lnTo>
                    <a:lnTo>
                      <a:pt x="327" y="750"/>
                    </a:lnTo>
                    <a:lnTo>
                      <a:pt x="308" y="758"/>
                    </a:lnTo>
                    <a:lnTo>
                      <a:pt x="290" y="768"/>
                    </a:lnTo>
                    <a:lnTo>
                      <a:pt x="277" y="776"/>
                    </a:lnTo>
                    <a:lnTo>
                      <a:pt x="259" y="758"/>
                    </a:lnTo>
                    <a:lnTo>
                      <a:pt x="247" y="750"/>
                    </a:lnTo>
                    <a:lnTo>
                      <a:pt x="229" y="743"/>
                    </a:lnTo>
                    <a:lnTo>
                      <a:pt x="222" y="725"/>
                    </a:lnTo>
                    <a:lnTo>
                      <a:pt x="204" y="714"/>
                    </a:lnTo>
                    <a:lnTo>
                      <a:pt x="196" y="707"/>
                    </a:lnTo>
                    <a:lnTo>
                      <a:pt x="178" y="689"/>
                    </a:lnTo>
                    <a:lnTo>
                      <a:pt x="168" y="682"/>
                    </a:lnTo>
                    <a:lnTo>
                      <a:pt x="150" y="671"/>
                    </a:lnTo>
                    <a:lnTo>
                      <a:pt x="135" y="671"/>
                    </a:lnTo>
                    <a:lnTo>
                      <a:pt x="117" y="664"/>
                    </a:lnTo>
                    <a:lnTo>
                      <a:pt x="99" y="653"/>
                    </a:lnTo>
                    <a:lnTo>
                      <a:pt x="87" y="653"/>
                    </a:lnTo>
                    <a:lnTo>
                      <a:pt x="73" y="646"/>
                    </a:lnTo>
                    <a:lnTo>
                      <a:pt x="54" y="635"/>
                    </a:lnTo>
                    <a:lnTo>
                      <a:pt x="36" y="63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3" name="Freeform 893"/>
              <p:cNvSpPr>
                <a:spLocks/>
              </p:cNvSpPr>
              <p:nvPr/>
            </p:nvSpPr>
            <p:spPr bwMode="auto">
              <a:xfrm>
                <a:off x="3768" y="1301"/>
                <a:ext cx="139" cy="165"/>
              </a:xfrm>
              <a:custGeom>
                <a:avLst/>
                <a:gdLst>
                  <a:gd name="T0" fmla="*/ 2 w 556"/>
                  <a:gd name="T1" fmla="*/ 33 h 661"/>
                  <a:gd name="T2" fmla="*/ 1 w 556"/>
                  <a:gd name="T3" fmla="*/ 33 h 661"/>
                  <a:gd name="T4" fmla="*/ 1 w 556"/>
                  <a:gd name="T5" fmla="*/ 33 h 661"/>
                  <a:gd name="T6" fmla="*/ 1 w 556"/>
                  <a:gd name="T7" fmla="*/ 31 h 661"/>
                  <a:gd name="T8" fmla="*/ 1 w 556"/>
                  <a:gd name="T9" fmla="*/ 28 h 661"/>
                  <a:gd name="T10" fmla="*/ 1 w 556"/>
                  <a:gd name="T11" fmla="*/ 25 h 661"/>
                  <a:gd name="T12" fmla="*/ 2 w 556"/>
                  <a:gd name="T13" fmla="*/ 21 h 661"/>
                  <a:gd name="T14" fmla="*/ 3 w 556"/>
                  <a:gd name="T15" fmla="*/ 18 h 661"/>
                  <a:gd name="T16" fmla="*/ 4 w 556"/>
                  <a:gd name="T17" fmla="*/ 15 h 661"/>
                  <a:gd name="T18" fmla="*/ 6 w 556"/>
                  <a:gd name="T19" fmla="*/ 11 h 661"/>
                  <a:gd name="T20" fmla="*/ 7 w 556"/>
                  <a:gd name="T21" fmla="*/ 8 h 661"/>
                  <a:gd name="T22" fmla="*/ 8 w 556"/>
                  <a:gd name="T23" fmla="*/ 5 h 661"/>
                  <a:gd name="T24" fmla="*/ 11 w 556"/>
                  <a:gd name="T25" fmla="*/ 4 h 661"/>
                  <a:gd name="T26" fmla="*/ 12 w 556"/>
                  <a:gd name="T27" fmla="*/ 2 h 661"/>
                  <a:gd name="T28" fmla="*/ 14 w 556"/>
                  <a:gd name="T29" fmla="*/ 1 h 661"/>
                  <a:gd name="T30" fmla="*/ 17 w 556"/>
                  <a:gd name="T31" fmla="*/ 0 h 661"/>
                  <a:gd name="T32" fmla="*/ 20 w 556"/>
                  <a:gd name="T33" fmla="*/ 0 h 661"/>
                  <a:gd name="T34" fmla="*/ 23 w 556"/>
                  <a:gd name="T35" fmla="*/ 1 h 661"/>
                  <a:gd name="T36" fmla="*/ 26 w 556"/>
                  <a:gd name="T37" fmla="*/ 1 h 661"/>
                  <a:gd name="T38" fmla="*/ 28 w 556"/>
                  <a:gd name="T39" fmla="*/ 3 h 661"/>
                  <a:gd name="T40" fmla="*/ 30 w 556"/>
                  <a:gd name="T41" fmla="*/ 6 h 661"/>
                  <a:gd name="T42" fmla="*/ 32 w 556"/>
                  <a:gd name="T43" fmla="*/ 10 h 661"/>
                  <a:gd name="T44" fmla="*/ 34 w 556"/>
                  <a:gd name="T45" fmla="*/ 14 h 661"/>
                  <a:gd name="T46" fmla="*/ 34 w 556"/>
                  <a:gd name="T47" fmla="*/ 17 h 661"/>
                  <a:gd name="T48" fmla="*/ 33 w 556"/>
                  <a:gd name="T49" fmla="*/ 20 h 661"/>
                  <a:gd name="T50" fmla="*/ 32 w 556"/>
                  <a:gd name="T51" fmla="*/ 24 h 661"/>
                  <a:gd name="T52" fmla="*/ 31 w 556"/>
                  <a:gd name="T53" fmla="*/ 27 h 661"/>
                  <a:gd name="T54" fmla="*/ 29 w 556"/>
                  <a:gd name="T55" fmla="*/ 30 h 661"/>
                  <a:gd name="T56" fmla="*/ 28 w 556"/>
                  <a:gd name="T57" fmla="*/ 33 h 661"/>
                  <a:gd name="T58" fmla="*/ 25 w 556"/>
                  <a:gd name="T59" fmla="*/ 35 h 661"/>
                  <a:gd name="T60" fmla="*/ 24 w 556"/>
                  <a:gd name="T61" fmla="*/ 37 h 661"/>
                  <a:gd name="T62" fmla="*/ 22 w 556"/>
                  <a:gd name="T63" fmla="*/ 38 h 661"/>
                  <a:gd name="T64" fmla="*/ 20 w 556"/>
                  <a:gd name="T65" fmla="*/ 40 h 661"/>
                  <a:gd name="T66" fmla="*/ 18 w 556"/>
                  <a:gd name="T67" fmla="*/ 40 h 661"/>
                  <a:gd name="T68" fmla="*/ 16 w 556"/>
                  <a:gd name="T69" fmla="*/ 41 h 661"/>
                  <a:gd name="T70" fmla="*/ 14 w 556"/>
                  <a:gd name="T71" fmla="*/ 41 h 661"/>
                  <a:gd name="T72" fmla="*/ 13 w 556"/>
                  <a:gd name="T73" fmla="*/ 40 h 661"/>
                  <a:gd name="T74" fmla="*/ 12 w 556"/>
                  <a:gd name="T75" fmla="*/ 38 h 661"/>
                  <a:gd name="T76" fmla="*/ 10 w 556"/>
                  <a:gd name="T77" fmla="*/ 37 h 661"/>
                  <a:gd name="T78" fmla="*/ 8 w 556"/>
                  <a:gd name="T79" fmla="*/ 36 h 661"/>
                  <a:gd name="T80" fmla="*/ 7 w 556"/>
                  <a:gd name="T81" fmla="*/ 35 h 661"/>
                  <a:gd name="T82" fmla="*/ 5 w 556"/>
                  <a:gd name="T83" fmla="*/ 35 h 661"/>
                  <a:gd name="T84" fmla="*/ 3 w 556"/>
                  <a:gd name="T85" fmla="*/ 34 h 6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661">
                    <a:moveTo>
                      <a:pt x="33" y="549"/>
                    </a:moveTo>
                    <a:lnTo>
                      <a:pt x="33" y="538"/>
                    </a:lnTo>
                    <a:lnTo>
                      <a:pt x="25" y="538"/>
                    </a:lnTo>
                    <a:lnTo>
                      <a:pt x="15" y="538"/>
                    </a:lnTo>
                    <a:lnTo>
                      <a:pt x="7" y="538"/>
                    </a:lnTo>
                    <a:lnTo>
                      <a:pt x="7" y="531"/>
                    </a:lnTo>
                    <a:lnTo>
                      <a:pt x="0" y="531"/>
                    </a:lnTo>
                    <a:lnTo>
                      <a:pt x="7" y="505"/>
                    </a:lnTo>
                    <a:lnTo>
                      <a:pt x="7" y="476"/>
                    </a:lnTo>
                    <a:lnTo>
                      <a:pt x="15" y="450"/>
                    </a:lnTo>
                    <a:lnTo>
                      <a:pt x="15" y="425"/>
                    </a:lnTo>
                    <a:lnTo>
                      <a:pt x="15" y="396"/>
                    </a:lnTo>
                    <a:lnTo>
                      <a:pt x="25" y="371"/>
                    </a:lnTo>
                    <a:lnTo>
                      <a:pt x="25" y="345"/>
                    </a:lnTo>
                    <a:lnTo>
                      <a:pt x="33" y="320"/>
                    </a:lnTo>
                    <a:lnTo>
                      <a:pt x="43" y="290"/>
                    </a:lnTo>
                    <a:lnTo>
                      <a:pt x="51" y="266"/>
                    </a:lnTo>
                    <a:lnTo>
                      <a:pt x="62" y="241"/>
                    </a:lnTo>
                    <a:lnTo>
                      <a:pt x="76" y="211"/>
                    </a:lnTo>
                    <a:lnTo>
                      <a:pt x="88" y="186"/>
                    </a:lnTo>
                    <a:lnTo>
                      <a:pt x="94" y="160"/>
                    </a:lnTo>
                    <a:lnTo>
                      <a:pt x="106" y="135"/>
                    </a:lnTo>
                    <a:lnTo>
                      <a:pt x="113" y="106"/>
                    </a:lnTo>
                    <a:lnTo>
                      <a:pt x="131" y="88"/>
                    </a:lnTo>
                    <a:lnTo>
                      <a:pt x="149" y="81"/>
                    </a:lnTo>
                    <a:lnTo>
                      <a:pt x="167" y="63"/>
                    </a:lnTo>
                    <a:lnTo>
                      <a:pt x="175" y="55"/>
                    </a:lnTo>
                    <a:lnTo>
                      <a:pt x="193" y="36"/>
                    </a:lnTo>
                    <a:lnTo>
                      <a:pt x="211" y="26"/>
                    </a:lnTo>
                    <a:lnTo>
                      <a:pt x="229" y="18"/>
                    </a:lnTo>
                    <a:lnTo>
                      <a:pt x="236" y="0"/>
                    </a:lnTo>
                    <a:lnTo>
                      <a:pt x="266" y="0"/>
                    </a:lnTo>
                    <a:lnTo>
                      <a:pt x="291" y="8"/>
                    </a:lnTo>
                    <a:lnTo>
                      <a:pt x="316" y="8"/>
                    </a:lnTo>
                    <a:lnTo>
                      <a:pt x="334" y="8"/>
                    </a:lnTo>
                    <a:lnTo>
                      <a:pt x="360" y="18"/>
                    </a:lnTo>
                    <a:lnTo>
                      <a:pt x="388" y="18"/>
                    </a:lnTo>
                    <a:lnTo>
                      <a:pt x="414" y="18"/>
                    </a:lnTo>
                    <a:lnTo>
                      <a:pt x="432" y="26"/>
                    </a:lnTo>
                    <a:lnTo>
                      <a:pt x="450" y="55"/>
                    </a:lnTo>
                    <a:lnTo>
                      <a:pt x="465" y="81"/>
                    </a:lnTo>
                    <a:lnTo>
                      <a:pt x="483" y="106"/>
                    </a:lnTo>
                    <a:lnTo>
                      <a:pt x="494" y="135"/>
                    </a:lnTo>
                    <a:lnTo>
                      <a:pt x="512" y="168"/>
                    </a:lnTo>
                    <a:lnTo>
                      <a:pt x="526" y="196"/>
                    </a:lnTo>
                    <a:lnTo>
                      <a:pt x="538" y="222"/>
                    </a:lnTo>
                    <a:lnTo>
                      <a:pt x="556" y="247"/>
                    </a:lnTo>
                    <a:lnTo>
                      <a:pt x="545" y="272"/>
                    </a:lnTo>
                    <a:lnTo>
                      <a:pt x="538" y="302"/>
                    </a:lnTo>
                    <a:lnTo>
                      <a:pt x="526" y="327"/>
                    </a:lnTo>
                    <a:lnTo>
                      <a:pt x="520" y="353"/>
                    </a:lnTo>
                    <a:lnTo>
                      <a:pt x="512" y="381"/>
                    </a:lnTo>
                    <a:lnTo>
                      <a:pt x="502" y="407"/>
                    </a:lnTo>
                    <a:lnTo>
                      <a:pt x="494" y="432"/>
                    </a:lnTo>
                    <a:lnTo>
                      <a:pt x="483" y="462"/>
                    </a:lnTo>
                    <a:lnTo>
                      <a:pt x="465" y="476"/>
                    </a:lnTo>
                    <a:lnTo>
                      <a:pt x="450" y="505"/>
                    </a:lnTo>
                    <a:lnTo>
                      <a:pt x="439" y="523"/>
                    </a:lnTo>
                    <a:lnTo>
                      <a:pt x="421" y="538"/>
                    </a:lnTo>
                    <a:lnTo>
                      <a:pt x="403" y="556"/>
                    </a:lnTo>
                    <a:lnTo>
                      <a:pt x="388" y="574"/>
                    </a:lnTo>
                    <a:lnTo>
                      <a:pt x="378" y="592"/>
                    </a:lnTo>
                    <a:lnTo>
                      <a:pt x="360" y="610"/>
                    </a:lnTo>
                    <a:lnTo>
                      <a:pt x="342" y="617"/>
                    </a:lnTo>
                    <a:lnTo>
                      <a:pt x="334" y="628"/>
                    </a:lnTo>
                    <a:lnTo>
                      <a:pt x="316" y="635"/>
                    </a:lnTo>
                    <a:lnTo>
                      <a:pt x="297" y="635"/>
                    </a:lnTo>
                    <a:lnTo>
                      <a:pt x="279" y="646"/>
                    </a:lnTo>
                    <a:lnTo>
                      <a:pt x="272" y="653"/>
                    </a:lnTo>
                    <a:lnTo>
                      <a:pt x="254" y="661"/>
                    </a:lnTo>
                    <a:lnTo>
                      <a:pt x="236" y="661"/>
                    </a:lnTo>
                    <a:lnTo>
                      <a:pt x="229" y="653"/>
                    </a:lnTo>
                    <a:lnTo>
                      <a:pt x="218" y="646"/>
                    </a:lnTo>
                    <a:lnTo>
                      <a:pt x="200" y="635"/>
                    </a:lnTo>
                    <a:lnTo>
                      <a:pt x="193" y="628"/>
                    </a:lnTo>
                    <a:lnTo>
                      <a:pt x="185" y="617"/>
                    </a:lnTo>
                    <a:lnTo>
                      <a:pt x="167" y="599"/>
                    </a:lnTo>
                    <a:lnTo>
                      <a:pt x="157" y="592"/>
                    </a:lnTo>
                    <a:lnTo>
                      <a:pt x="149" y="585"/>
                    </a:lnTo>
                    <a:lnTo>
                      <a:pt x="131" y="585"/>
                    </a:lnTo>
                    <a:lnTo>
                      <a:pt x="124" y="574"/>
                    </a:lnTo>
                    <a:lnTo>
                      <a:pt x="106" y="567"/>
                    </a:lnTo>
                    <a:lnTo>
                      <a:pt x="94" y="567"/>
                    </a:lnTo>
                    <a:lnTo>
                      <a:pt x="76" y="556"/>
                    </a:lnTo>
                    <a:lnTo>
                      <a:pt x="62" y="556"/>
                    </a:lnTo>
                    <a:lnTo>
                      <a:pt x="51" y="549"/>
                    </a:lnTo>
                    <a:lnTo>
                      <a:pt x="33" y="54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4" name="Freeform 894"/>
              <p:cNvSpPr>
                <a:spLocks/>
              </p:cNvSpPr>
              <p:nvPr/>
            </p:nvSpPr>
            <p:spPr bwMode="auto">
              <a:xfrm>
                <a:off x="3772" y="1325"/>
                <a:ext cx="115" cy="139"/>
              </a:xfrm>
              <a:custGeom>
                <a:avLst/>
                <a:gdLst>
                  <a:gd name="T0" fmla="*/ 1 w 460"/>
                  <a:gd name="T1" fmla="*/ 28 h 554"/>
                  <a:gd name="T2" fmla="*/ 1 w 460"/>
                  <a:gd name="T3" fmla="*/ 28 h 554"/>
                  <a:gd name="T4" fmla="*/ 0 w 460"/>
                  <a:gd name="T5" fmla="*/ 27 h 554"/>
                  <a:gd name="T6" fmla="*/ 1 w 460"/>
                  <a:gd name="T7" fmla="*/ 24 h 554"/>
                  <a:gd name="T8" fmla="*/ 1 w 460"/>
                  <a:gd name="T9" fmla="*/ 21 h 554"/>
                  <a:gd name="T10" fmla="*/ 2 w 460"/>
                  <a:gd name="T11" fmla="*/ 18 h 554"/>
                  <a:gd name="T12" fmla="*/ 2 w 460"/>
                  <a:gd name="T13" fmla="*/ 16 h 554"/>
                  <a:gd name="T14" fmla="*/ 4 w 460"/>
                  <a:gd name="T15" fmla="*/ 13 h 554"/>
                  <a:gd name="T16" fmla="*/ 5 w 460"/>
                  <a:gd name="T17" fmla="*/ 9 h 554"/>
                  <a:gd name="T18" fmla="*/ 6 w 460"/>
                  <a:gd name="T19" fmla="*/ 7 h 554"/>
                  <a:gd name="T20" fmla="*/ 7 w 460"/>
                  <a:gd name="T21" fmla="*/ 5 h 554"/>
                  <a:gd name="T22" fmla="*/ 9 w 460"/>
                  <a:gd name="T23" fmla="*/ 3 h 554"/>
                  <a:gd name="T24" fmla="*/ 10 w 460"/>
                  <a:gd name="T25" fmla="*/ 2 h 554"/>
                  <a:gd name="T26" fmla="*/ 12 w 460"/>
                  <a:gd name="T27" fmla="*/ 1 h 554"/>
                  <a:gd name="T28" fmla="*/ 14 w 460"/>
                  <a:gd name="T29" fmla="*/ 0 h 554"/>
                  <a:gd name="T30" fmla="*/ 16 w 460"/>
                  <a:gd name="T31" fmla="*/ 1 h 554"/>
                  <a:gd name="T32" fmla="*/ 19 w 460"/>
                  <a:gd name="T33" fmla="*/ 1 h 554"/>
                  <a:gd name="T34" fmla="*/ 22 w 460"/>
                  <a:gd name="T35" fmla="*/ 1 h 554"/>
                  <a:gd name="T36" fmla="*/ 23 w 460"/>
                  <a:gd name="T37" fmla="*/ 3 h 554"/>
                  <a:gd name="T38" fmla="*/ 25 w 460"/>
                  <a:gd name="T39" fmla="*/ 6 h 554"/>
                  <a:gd name="T40" fmla="*/ 27 w 460"/>
                  <a:gd name="T41" fmla="*/ 9 h 554"/>
                  <a:gd name="T42" fmla="*/ 28 w 460"/>
                  <a:gd name="T43" fmla="*/ 12 h 554"/>
                  <a:gd name="T44" fmla="*/ 29 w 460"/>
                  <a:gd name="T45" fmla="*/ 14 h 554"/>
                  <a:gd name="T46" fmla="*/ 28 w 460"/>
                  <a:gd name="T47" fmla="*/ 17 h 554"/>
                  <a:gd name="T48" fmla="*/ 27 w 460"/>
                  <a:gd name="T49" fmla="*/ 20 h 554"/>
                  <a:gd name="T50" fmla="*/ 26 w 460"/>
                  <a:gd name="T51" fmla="*/ 23 h 554"/>
                  <a:gd name="T52" fmla="*/ 24 w 460"/>
                  <a:gd name="T53" fmla="*/ 25 h 554"/>
                  <a:gd name="T54" fmla="*/ 23 w 460"/>
                  <a:gd name="T55" fmla="*/ 27 h 554"/>
                  <a:gd name="T56" fmla="*/ 21 w 460"/>
                  <a:gd name="T57" fmla="*/ 29 h 554"/>
                  <a:gd name="T58" fmla="*/ 20 w 460"/>
                  <a:gd name="T59" fmla="*/ 31 h 554"/>
                  <a:gd name="T60" fmla="*/ 19 w 460"/>
                  <a:gd name="T61" fmla="*/ 32 h 554"/>
                  <a:gd name="T62" fmla="*/ 17 w 460"/>
                  <a:gd name="T63" fmla="*/ 33 h 554"/>
                  <a:gd name="T64" fmla="*/ 15 w 460"/>
                  <a:gd name="T65" fmla="*/ 34 h 554"/>
                  <a:gd name="T66" fmla="*/ 14 w 460"/>
                  <a:gd name="T67" fmla="*/ 34 h 554"/>
                  <a:gd name="T68" fmla="*/ 12 w 460"/>
                  <a:gd name="T69" fmla="*/ 34 h 554"/>
                  <a:gd name="T70" fmla="*/ 11 w 460"/>
                  <a:gd name="T71" fmla="*/ 33 h 554"/>
                  <a:gd name="T72" fmla="*/ 10 w 460"/>
                  <a:gd name="T73" fmla="*/ 32 h 554"/>
                  <a:gd name="T74" fmla="*/ 9 w 460"/>
                  <a:gd name="T75" fmla="*/ 31 h 554"/>
                  <a:gd name="T76" fmla="*/ 7 w 460"/>
                  <a:gd name="T77" fmla="*/ 31 h 554"/>
                  <a:gd name="T78" fmla="*/ 6 w 460"/>
                  <a:gd name="T79" fmla="*/ 30 h 554"/>
                  <a:gd name="T80" fmla="*/ 4 w 460"/>
                  <a:gd name="T81" fmla="*/ 29 h 554"/>
                  <a:gd name="T82" fmla="*/ 3 w 460"/>
                  <a:gd name="T83" fmla="*/ 29 h 5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0" h="554">
                    <a:moveTo>
                      <a:pt x="28" y="450"/>
                    </a:moveTo>
                    <a:lnTo>
                      <a:pt x="18" y="450"/>
                    </a:lnTo>
                    <a:lnTo>
                      <a:pt x="10" y="450"/>
                    </a:lnTo>
                    <a:lnTo>
                      <a:pt x="10" y="439"/>
                    </a:lnTo>
                    <a:lnTo>
                      <a:pt x="0" y="439"/>
                    </a:lnTo>
                    <a:lnTo>
                      <a:pt x="0" y="424"/>
                    </a:lnTo>
                    <a:lnTo>
                      <a:pt x="10" y="396"/>
                    </a:lnTo>
                    <a:lnTo>
                      <a:pt x="10" y="377"/>
                    </a:lnTo>
                    <a:lnTo>
                      <a:pt x="18" y="351"/>
                    </a:lnTo>
                    <a:lnTo>
                      <a:pt x="18" y="333"/>
                    </a:lnTo>
                    <a:lnTo>
                      <a:pt x="18" y="308"/>
                    </a:lnTo>
                    <a:lnTo>
                      <a:pt x="28" y="290"/>
                    </a:lnTo>
                    <a:lnTo>
                      <a:pt x="28" y="264"/>
                    </a:lnTo>
                    <a:lnTo>
                      <a:pt x="36" y="246"/>
                    </a:lnTo>
                    <a:lnTo>
                      <a:pt x="47" y="221"/>
                    </a:lnTo>
                    <a:lnTo>
                      <a:pt x="55" y="203"/>
                    </a:lnTo>
                    <a:lnTo>
                      <a:pt x="61" y="173"/>
                    </a:lnTo>
                    <a:lnTo>
                      <a:pt x="73" y="148"/>
                    </a:lnTo>
                    <a:lnTo>
                      <a:pt x="79" y="130"/>
                    </a:lnTo>
                    <a:lnTo>
                      <a:pt x="91" y="105"/>
                    </a:lnTo>
                    <a:lnTo>
                      <a:pt x="98" y="87"/>
                    </a:lnTo>
                    <a:lnTo>
                      <a:pt x="109" y="79"/>
                    </a:lnTo>
                    <a:lnTo>
                      <a:pt x="124" y="61"/>
                    </a:lnTo>
                    <a:lnTo>
                      <a:pt x="134" y="51"/>
                    </a:lnTo>
                    <a:lnTo>
                      <a:pt x="152" y="43"/>
                    </a:lnTo>
                    <a:lnTo>
                      <a:pt x="160" y="36"/>
                    </a:lnTo>
                    <a:lnTo>
                      <a:pt x="178" y="25"/>
                    </a:lnTo>
                    <a:lnTo>
                      <a:pt x="185" y="7"/>
                    </a:lnTo>
                    <a:lnTo>
                      <a:pt x="203" y="0"/>
                    </a:lnTo>
                    <a:lnTo>
                      <a:pt x="221" y="0"/>
                    </a:lnTo>
                    <a:lnTo>
                      <a:pt x="239" y="7"/>
                    </a:lnTo>
                    <a:lnTo>
                      <a:pt x="257" y="7"/>
                    </a:lnTo>
                    <a:lnTo>
                      <a:pt x="282" y="7"/>
                    </a:lnTo>
                    <a:lnTo>
                      <a:pt x="301" y="7"/>
                    </a:lnTo>
                    <a:lnTo>
                      <a:pt x="319" y="18"/>
                    </a:lnTo>
                    <a:lnTo>
                      <a:pt x="345" y="18"/>
                    </a:lnTo>
                    <a:lnTo>
                      <a:pt x="363" y="18"/>
                    </a:lnTo>
                    <a:lnTo>
                      <a:pt x="373" y="43"/>
                    </a:lnTo>
                    <a:lnTo>
                      <a:pt x="388" y="69"/>
                    </a:lnTo>
                    <a:lnTo>
                      <a:pt x="399" y="87"/>
                    </a:lnTo>
                    <a:lnTo>
                      <a:pt x="417" y="112"/>
                    </a:lnTo>
                    <a:lnTo>
                      <a:pt x="424" y="142"/>
                    </a:lnTo>
                    <a:lnTo>
                      <a:pt x="442" y="160"/>
                    </a:lnTo>
                    <a:lnTo>
                      <a:pt x="450" y="185"/>
                    </a:lnTo>
                    <a:lnTo>
                      <a:pt x="460" y="210"/>
                    </a:lnTo>
                    <a:lnTo>
                      <a:pt x="460" y="228"/>
                    </a:lnTo>
                    <a:lnTo>
                      <a:pt x="450" y="254"/>
                    </a:lnTo>
                    <a:lnTo>
                      <a:pt x="442" y="272"/>
                    </a:lnTo>
                    <a:lnTo>
                      <a:pt x="435" y="297"/>
                    </a:lnTo>
                    <a:lnTo>
                      <a:pt x="424" y="315"/>
                    </a:lnTo>
                    <a:lnTo>
                      <a:pt x="417" y="344"/>
                    </a:lnTo>
                    <a:lnTo>
                      <a:pt x="406" y="363"/>
                    </a:lnTo>
                    <a:lnTo>
                      <a:pt x="399" y="388"/>
                    </a:lnTo>
                    <a:lnTo>
                      <a:pt x="388" y="396"/>
                    </a:lnTo>
                    <a:lnTo>
                      <a:pt x="381" y="414"/>
                    </a:lnTo>
                    <a:lnTo>
                      <a:pt x="363" y="432"/>
                    </a:lnTo>
                    <a:lnTo>
                      <a:pt x="355" y="450"/>
                    </a:lnTo>
                    <a:lnTo>
                      <a:pt x="337" y="468"/>
                    </a:lnTo>
                    <a:lnTo>
                      <a:pt x="327" y="475"/>
                    </a:lnTo>
                    <a:lnTo>
                      <a:pt x="312" y="493"/>
                    </a:lnTo>
                    <a:lnTo>
                      <a:pt x="301" y="511"/>
                    </a:lnTo>
                    <a:lnTo>
                      <a:pt x="294" y="511"/>
                    </a:lnTo>
                    <a:lnTo>
                      <a:pt x="276" y="518"/>
                    </a:lnTo>
                    <a:lnTo>
                      <a:pt x="264" y="529"/>
                    </a:lnTo>
                    <a:lnTo>
                      <a:pt x="251" y="529"/>
                    </a:lnTo>
                    <a:lnTo>
                      <a:pt x="239" y="536"/>
                    </a:lnTo>
                    <a:lnTo>
                      <a:pt x="221" y="547"/>
                    </a:lnTo>
                    <a:lnTo>
                      <a:pt x="214" y="547"/>
                    </a:lnTo>
                    <a:lnTo>
                      <a:pt x="203" y="554"/>
                    </a:lnTo>
                    <a:lnTo>
                      <a:pt x="185" y="547"/>
                    </a:lnTo>
                    <a:lnTo>
                      <a:pt x="178" y="536"/>
                    </a:lnTo>
                    <a:lnTo>
                      <a:pt x="170" y="529"/>
                    </a:lnTo>
                    <a:lnTo>
                      <a:pt x="160" y="518"/>
                    </a:lnTo>
                    <a:lnTo>
                      <a:pt x="152" y="511"/>
                    </a:lnTo>
                    <a:lnTo>
                      <a:pt x="142" y="500"/>
                    </a:lnTo>
                    <a:lnTo>
                      <a:pt x="134" y="493"/>
                    </a:lnTo>
                    <a:lnTo>
                      <a:pt x="124" y="486"/>
                    </a:lnTo>
                    <a:lnTo>
                      <a:pt x="109" y="486"/>
                    </a:lnTo>
                    <a:lnTo>
                      <a:pt x="98" y="475"/>
                    </a:lnTo>
                    <a:lnTo>
                      <a:pt x="91" y="475"/>
                    </a:lnTo>
                    <a:lnTo>
                      <a:pt x="79" y="468"/>
                    </a:lnTo>
                    <a:lnTo>
                      <a:pt x="61" y="468"/>
                    </a:lnTo>
                    <a:lnTo>
                      <a:pt x="55" y="457"/>
                    </a:lnTo>
                    <a:lnTo>
                      <a:pt x="47" y="457"/>
                    </a:lnTo>
                    <a:lnTo>
                      <a:pt x="28" y="450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5" name="Freeform 895"/>
              <p:cNvSpPr>
                <a:spLocks/>
              </p:cNvSpPr>
              <p:nvPr/>
            </p:nvSpPr>
            <p:spPr bwMode="auto">
              <a:xfrm>
                <a:off x="3777" y="1350"/>
                <a:ext cx="92" cy="109"/>
              </a:xfrm>
              <a:custGeom>
                <a:avLst/>
                <a:gdLst>
                  <a:gd name="T0" fmla="*/ 1 w 370"/>
                  <a:gd name="T1" fmla="*/ 22 h 439"/>
                  <a:gd name="T2" fmla="*/ 0 w 370"/>
                  <a:gd name="T3" fmla="*/ 22 h 439"/>
                  <a:gd name="T4" fmla="*/ 0 w 370"/>
                  <a:gd name="T5" fmla="*/ 20 h 439"/>
                  <a:gd name="T6" fmla="*/ 0 w 370"/>
                  <a:gd name="T7" fmla="*/ 17 h 439"/>
                  <a:gd name="T8" fmla="*/ 1 w 370"/>
                  <a:gd name="T9" fmla="*/ 15 h 439"/>
                  <a:gd name="T10" fmla="*/ 1 w 370"/>
                  <a:gd name="T11" fmla="*/ 13 h 439"/>
                  <a:gd name="T12" fmla="*/ 2 w 370"/>
                  <a:gd name="T13" fmla="*/ 11 h 439"/>
                  <a:gd name="T14" fmla="*/ 3 w 370"/>
                  <a:gd name="T15" fmla="*/ 9 h 439"/>
                  <a:gd name="T16" fmla="*/ 4 w 370"/>
                  <a:gd name="T17" fmla="*/ 6 h 439"/>
                  <a:gd name="T18" fmla="*/ 5 w 370"/>
                  <a:gd name="T19" fmla="*/ 4 h 439"/>
                  <a:gd name="T20" fmla="*/ 6 w 370"/>
                  <a:gd name="T21" fmla="*/ 3 h 439"/>
                  <a:gd name="T22" fmla="*/ 7 w 370"/>
                  <a:gd name="T23" fmla="*/ 2 h 439"/>
                  <a:gd name="T24" fmla="*/ 8 w 370"/>
                  <a:gd name="T25" fmla="*/ 1 h 439"/>
                  <a:gd name="T26" fmla="*/ 10 w 370"/>
                  <a:gd name="T27" fmla="*/ 0 h 439"/>
                  <a:gd name="T28" fmla="*/ 11 w 370"/>
                  <a:gd name="T29" fmla="*/ 0 h 439"/>
                  <a:gd name="T30" fmla="*/ 14 w 370"/>
                  <a:gd name="T31" fmla="*/ 0 h 439"/>
                  <a:gd name="T32" fmla="*/ 16 w 370"/>
                  <a:gd name="T33" fmla="*/ 0 h 439"/>
                  <a:gd name="T34" fmla="*/ 18 w 370"/>
                  <a:gd name="T35" fmla="*/ 1 h 439"/>
                  <a:gd name="T36" fmla="*/ 19 w 370"/>
                  <a:gd name="T37" fmla="*/ 3 h 439"/>
                  <a:gd name="T38" fmla="*/ 20 w 370"/>
                  <a:gd name="T39" fmla="*/ 5 h 439"/>
                  <a:gd name="T40" fmla="*/ 21 w 370"/>
                  <a:gd name="T41" fmla="*/ 8 h 439"/>
                  <a:gd name="T42" fmla="*/ 23 w 370"/>
                  <a:gd name="T43" fmla="*/ 10 h 439"/>
                  <a:gd name="T44" fmla="*/ 22 w 370"/>
                  <a:gd name="T45" fmla="*/ 12 h 439"/>
                  <a:gd name="T46" fmla="*/ 21 w 370"/>
                  <a:gd name="T47" fmla="*/ 15 h 439"/>
                  <a:gd name="T48" fmla="*/ 21 w 370"/>
                  <a:gd name="T49" fmla="*/ 17 h 439"/>
                  <a:gd name="T50" fmla="*/ 20 w 370"/>
                  <a:gd name="T51" fmla="*/ 19 h 439"/>
                  <a:gd name="T52" fmla="*/ 19 w 370"/>
                  <a:gd name="T53" fmla="*/ 21 h 439"/>
                  <a:gd name="T54" fmla="*/ 17 w 370"/>
                  <a:gd name="T55" fmla="*/ 22 h 439"/>
                  <a:gd name="T56" fmla="*/ 16 w 370"/>
                  <a:gd name="T57" fmla="*/ 24 h 439"/>
                  <a:gd name="T58" fmla="*/ 15 w 370"/>
                  <a:gd name="T59" fmla="*/ 25 h 439"/>
                  <a:gd name="T60" fmla="*/ 14 w 370"/>
                  <a:gd name="T61" fmla="*/ 26 h 439"/>
                  <a:gd name="T62" fmla="*/ 12 w 370"/>
                  <a:gd name="T63" fmla="*/ 26 h 439"/>
                  <a:gd name="T64" fmla="*/ 11 w 370"/>
                  <a:gd name="T65" fmla="*/ 27 h 439"/>
                  <a:gd name="T66" fmla="*/ 10 w 370"/>
                  <a:gd name="T67" fmla="*/ 27 h 439"/>
                  <a:gd name="T68" fmla="*/ 9 w 370"/>
                  <a:gd name="T69" fmla="*/ 27 h 439"/>
                  <a:gd name="T70" fmla="*/ 8 w 370"/>
                  <a:gd name="T71" fmla="*/ 26 h 439"/>
                  <a:gd name="T72" fmla="*/ 7 w 370"/>
                  <a:gd name="T73" fmla="*/ 25 h 439"/>
                  <a:gd name="T74" fmla="*/ 6 w 370"/>
                  <a:gd name="T75" fmla="*/ 24 h 439"/>
                  <a:gd name="T76" fmla="*/ 5 w 370"/>
                  <a:gd name="T77" fmla="*/ 23 h 439"/>
                  <a:gd name="T78" fmla="*/ 4 w 370"/>
                  <a:gd name="T79" fmla="*/ 23 h 439"/>
                  <a:gd name="T80" fmla="*/ 3 w 370"/>
                  <a:gd name="T81" fmla="*/ 23 h 439"/>
                  <a:gd name="T82" fmla="*/ 2 w 370"/>
                  <a:gd name="T83" fmla="*/ 22 h 4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0" h="439">
                    <a:moveTo>
                      <a:pt x="29" y="360"/>
                    </a:moveTo>
                    <a:lnTo>
                      <a:pt x="18" y="360"/>
                    </a:lnTo>
                    <a:lnTo>
                      <a:pt x="10" y="360"/>
                    </a:lnTo>
                    <a:lnTo>
                      <a:pt x="0" y="353"/>
                    </a:lnTo>
                    <a:lnTo>
                      <a:pt x="0" y="335"/>
                    </a:lnTo>
                    <a:lnTo>
                      <a:pt x="0" y="317"/>
                    </a:lnTo>
                    <a:lnTo>
                      <a:pt x="10" y="299"/>
                    </a:lnTo>
                    <a:lnTo>
                      <a:pt x="10" y="280"/>
                    </a:lnTo>
                    <a:lnTo>
                      <a:pt x="10" y="266"/>
                    </a:lnTo>
                    <a:lnTo>
                      <a:pt x="18" y="247"/>
                    </a:lnTo>
                    <a:lnTo>
                      <a:pt x="18" y="229"/>
                    </a:lnTo>
                    <a:lnTo>
                      <a:pt x="18" y="211"/>
                    </a:lnTo>
                    <a:lnTo>
                      <a:pt x="29" y="193"/>
                    </a:lnTo>
                    <a:lnTo>
                      <a:pt x="37" y="175"/>
                    </a:lnTo>
                    <a:lnTo>
                      <a:pt x="43" y="157"/>
                    </a:lnTo>
                    <a:lnTo>
                      <a:pt x="43" y="139"/>
                    </a:lnTo>
                    <a:lnTo>
                      <a:pt x="55" y="124"/>
                    </a:lnTo>
                    <a:lnTo>
                      <a:pt x="61" y="106"/>
                    </a:lnTo>
                    <a:lnTo>
                      <a:pt x="73" y="88"/>
                    </a:lnTo>
                    <a:lnTo>
                      <a:pt x="80" y="70"/>
                    </a:lnTo>
                    <a:lnTo>
                      <a:pt x="91" y="63"/>
                    </a:lnTo>
                    <a:lnTo>
                      <a:pt x="98" y="51"/>
                    </a:lnTo>
                    <a:lnTo>
                      <a:pt x="106" y="45"/>
                    </a:lnTo>
                    <a:lnTo>
                      <a:pt x="116" y="33"/>
                    </a:lnTo>
                    <a:lnTo>
                      <a:pt x="124" y="26"/>
                    </a:lnTo>
                    <a:lnTo>
                      <a:pt x="134" y="15"/>
                    </a:lnTo>
                    <a:lnTo>
                      <a:pt x="152" y="8"/>
                    </a:lnTo>
                    <a:lnTo>
                      <a:pt x="160" y="0"/>
                    </a:lnTo>
                    <a:lnTo>
                      <a:pt x="178" y="0"/>
                    </a:lnTo>
                    <a:lnTo>
                      <a:pt x="185" y="8"/>
                    </a:lnTo>
                    <a:lnTo>
                      <a:pt x="203" y="8"/>
                    </a:lnTo>
                    <a:lnTo>
                      <a:pt x="221" y="8"/>
                    </a:lnTo>
                    <a:lnTo>
                      <a:pt x="239" y="8"/>
                    </a:lnTo>
                    <a:lnTo>
                      <a:pt x="258" y="8"/>
                    </a:lnTo>
                    <a:lnTo>
                      <a:pt x="276" y="15"/>
                    </a:lnTo>
                    <a:lnTo>
                      <a:pt x="294" y="15"/>
                    </a:lnTo>
                    <a:lnTo>
                      <a:pt x="301" y="33"/>
                    </a:lnTo>
                    <a:lnTo>
                      <a:pt x="309" y="51"/>
                    </a:lnTo>
                    <a:lnTo>
                      <a:pt x="319" y="70"/>
                    </a:lnTo>
                    <a:lnTo>
                      <a:pt x="327" y="88"/>
                    </a:lnTo>
                    <a:lnTo>
                      <a:pt x="337" y="113"/>
                    </a:lnTo>
                    <a:lnTo>
                      <a:pt x="345" y="131"/>
                    </a:lnTo>
                    <a:lnTo>
                      <a:pt x="363" y="149"/>
                    </a:lnTo>
                    <a:lnTo>
                      <a:pt x="370" y="167"/>
                    </a:lnTo>
                    <a:lnTo>
                      <a:pt x="363" y="185"/>
                    </a:lnTo>
                    <a:lnTo>
                      <a:pt x="355" y="200"/>
                    </a:lnTo>
                    <a:lnTo>
                      <a:pt x="355" y="218"/>
                    </a:lnTo>
                    <a:lnTo>
                      <a:pt x="345" y="236"/>
                    </a:lnTo>
                    <a:lnTo>
                      <a:pt x="337" y="254"/>
                    </a:lnTo>
                    <a:lnTo>
                      <a:pt x="337" y="272"/>
                    </a:lnTo>
                    <a:lnTo>
                      <a:pt x="327" y="291"/>
                    </a:lnTo>
                    <a:lnTo>
                      <a:pt x="319" y="309"/>
                    </a:lnTo>
                    <a:lnTo>
                      <a:pt x="309" y="317"/>
                    </a:lnTo>
                    <a:lnTo>
                      <a:pt x="301" y="335"/>
                    </a:lnTo>
                    <a:lnTo>
                      <a:pt x="294" y="342"/>
                    </a:lnTo>
                    <a:lnTo>
                      <a:pt x="283" y="360"/>
                    </a:lnTo>
                    <a:lnTo>
                      <a:pt x="264" y="371"/>
                    </a:lnTo>
                    <a:lnTo>
                      <a:pt x="258" y="389"/>
                    </a:lnTo>
                    <a:lnTo>
                      <a:pt x="246" y="396"/>
                    </a:lnTo>
                    <a:lnTo>
                      <a:pt x="239" y="403"/>
                    </a:lnTo>
                    <a:lnTo>
                      <a:pt x="233" y="414"/>
                    </a:lnTo>
                    <a:lnTo>
                      <a:pt x="221" y="414"/>
                    </a:lnTo>
                    <a:lnTo>
                      <a:pt x="215" y="421"/>
                    </a:lnTo>
                    <a:lnTo>
                      <a:pt x="196" y="421"/>
                    </a:lnTo>
                    <a:lnTo>
                      <a:pt x="185" y="432"/>
                    </a:lnTo>
                    <a:lnTo>
                      <a:pt x="178" y="432"/>
                    </a:lnTo>
                    <a:lnTo>
                      <a:pt x="167" y="439"/>
                    </a:lnTo>
                    <a:lnTo>
                      <a:pt x="160" y="439"/>
                    </a:lnTo>
                    <a:lnTo>
                      <a:pt x="152" y="439"/>
                    </a:lnTo>
                    <a:lnTo>
                      <a:pt x="142" y="432"/>
                    </a:lnTo>
                    <a:lnTo>
                      <a:pt x="134" y="421"/>
                    </a:lnTo>
                    <a:lnTo>
                      <a:pt x="124" y="414"/>
                    </a:lnTo>
                    <a:lnTo>
                      <a:pt x="116" y="414"/>
                    </a:lnTo>
                    <a:lnTo>
                      <a:pt x="116" y="403"/>
                    </a:lnTo>
                    <a:lnTo>
                      <a:pt x="106" y="396"/>
                    </a:lnTo>
                    <a:lnTo>
                      <a:pt x="98" y="389"/>
                    </a:lnTo>
                    <a:lnTo>
                      <a:pt x="91" y="389"/>
                    </a:lnTo>
                    <a:lnTo>
                      <a:pt x="80" y="378"/>
                    </a:lnTo>
                    <a:lnTo>
                      <a:pt x="73" y="378"/>
                    </a:lnTo>
                    <a:lnTo>
                      <a:pt x="61" y="378"/>
                    </a:lnTo>
                    <a:lnTo>
                      <a:pt x="55" y="371"/>
                    </a:lnTo>
                    <a:lnTo>
                      <a:pt x="43" y="371"/>
                    </a:lnTo>
                    <a:lnTo>
                      <a:pt x="37" y="371"/>
                    </a:lnTo>
                    <a:lnTo>
                      <a:pt x="29" y="360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6" name="Freeform 896"/>
              <p:cNvSpPr>
                <a:spLocks/>
              </p:cNvSpPr>
              <p:nvPr/>
            </p:nvSpPr>
            <p:spPr bwMode="auto">
              <a:xfrm>
                <a:off x="3781" y="1373"/>
                <a:ext cx="69" cy="85"/>
              </a:xfrm>
              <a:custGeom>
                <a:avLst/>
                <a:gdLst>
                  <a:gd name="T0" fmla="*/ 1 w 276"/>
                  <a:gd name="T1" fmla="*/ 18 h 338"/>
                  <a:gd name="T2" fmla="*/ 0 w 276"/>
                  <a:gd name="T3" fmla="*/ 17 h 338"/>
                  <a:gd name="T4" fmla="*/ 1 w 276"/>
                  <a:gd name="T5" fmla="*/ 10 h 338"/>
                  <a:gd name="T6" fmla="*/ 4 w 276"/>
                  <a:gd name="T7" fmla="*/ 4 h 338"/>
                  <a:gd name="T8" fmla="*/ 7 w 276"/>
                  <a:gd name="T9" fmla="*/ 0 h 338"/>
                  <a:gd name="T10" fmla="*/ 14 w 276"/>
                  <a:gd name="T11" fmla="*/ 1 h 338"/>
                  <a:gd name="T12" fmla="*/ 17 w 276"/>
                  <a:gd name="T13" fmla="*/ 8 h 338"/>
                  <a:gd name="T14" fmla="*/ 15 w 276"/>
                  <a:gd name="T15" fmla="*/ 15 h 338"/>
                  <a:gd name="T16" fmla="*/ 11 w 276"/>
                  <a:gd name="T17" fmla="*/ 20 h 338"/>
                  <a:gd name="T18" fmla="*/ 7 w 276"/>
                  <a:gd name="T19" fmla="*/ 21 h 338"/>
                  <a:gd name="T20" fmla="*/ 5 w 276"/>
                  <a:gd name="T21" fmla="*/ 19 h 338"/>
                  <a:gd name="T22" fmla="*/ 1 w 276"/>
                  <a:gd name="T23" fmla="*/ 18 h 3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6" h="338">
                    <a:moveTo>
                      <a:pt x="19" y="277"/>
                    </a:moveTo>
                    <a:lnTo>
                      <a:pt x="0" y="266"/>
                    </a:lnTo>
                    <a:lnTo>
                      <a:pt x="11" y="160"/>
                    </a:lnTo>
                    <a:lnTo>
                      <a:pt x="55" y="55"/>
                    </a:lnTo>
                    <a:lnTo>
                      <a:pt x="116" y="0"/>
                    </a:lnTo>
                    <a:lnTo>
                      <a:pt x="215" y="19"/>
                    </a:lnTo>
                    <a:lnTo>
                      <a:pt x="276" y="124"/>
                    </a:lnTo>
                    <a:lnTo>
                      <a:pt x="240" y="233"/>
                    </a:lnTo>
                    <a:lnTo>
                      <a:pt x="178" y="309"/>
                    </a:lnTo>
                    <a:lnTo>
                      <a:pt x="116" y="338"/>
                    </a:lnTo>
                    <a:lnTo>
                      <a:pt x="73" y="295"/>
                    </a:lnTo>
                    <a:lnTo>
                      <a:pt x="19" y="27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7" name="Freeform 897"/>
              <p:cNvSpPr>
                <a:spLocks/>
              </p:cNvSpPr>
              <p:nvPr/>
            </p:nvSpPr>
            <p:spPr bwMode="auto">
              <a:xfrm>
                <a:off x="3856" y="1749"/>
                <a:ext cx="329" cy="293"/>
              </a:xfrm>
              <a:custGeom>
                <a:avLst/>
                <a:gdLst>
                  <a:gd name="T0" fmla="*/ 18 w 1314"/>
                  <a:gd name="T1" fmla="*/ 4 h 1172"/>
                  <a:gd name="T2" fmla="*/ 20 w 1314"/>
                  <a:gd name="T3" fmla="*/ 0 h 1172"/>
                  <a:gd name="T4" fmla="*/ 46 w 1314"/>
                  <a:gd name="T5" fmla="*/ 7 h 1172"/>
                  <a:gd name="T6" fmla="*/ 71 w 1314"/>
                  <a:gd name="T7" fmla="*/ 21 h 1172"/>
                  <a:gd name="T8" fmla="*/ 82 w 1314"/>
                  <a:gd name="T9" fmla="*/ 38 h 1172"/>
                  <a:gd name="T10" fmla="*/ 76 w 1314"/>
                  <a:gd name="T11" fmla="*/ 62 h 1172"/>
                  <a:gd name="T12" fmla="*/ 46 w 1314"/>
                  <a:gd name="T13" fmla="*/ 73 h 1172"/>
                  <a:gd name="T14" fmla="*/ 21 w 1314"/>
                  <a:gd name="T15" fmla="*/ 61 h 1172"/>
                  <a:gd name="T16" fmla="*/ 4 w 1314"/>
                  <a:gd name="T17" fmla="*/ 44 h 1172"/>
                  <a:gd name="T18" fmla="*/ 0 w 1314"/>
                  <a:gd name="T19" fmla="*/ 28 h 1172"/>
                  <a:gd name="T20" fmla="*/ 12 w 1314"/>
                  <a:gd name="T21" fmla="*/ 17 h 1172"/>
                  <a:gd name="T22" fmla="*/ 18 w 1314"/>
                  <a:gd name="T23" fmla="*/ 4 h 11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4" h="1172">
                    <a:moveTo>
                      <a:pt x="290" y="69"/>
                    </a:moveTo>
                    <a:lnTo>
                      <a:pt x="316" y="0"/>
                    </a:lnTo>
                    <a:lnTo>
                      <a:pt x="740" y="112"/>
                    </a:lnTo>
                    <a:lnTo>
                      <a:pt x="1139" y="334"/>
                    </a:lnTo>
                    <a:lnTo>
                      <a:pt x="1314" y="610"/>
                    </a:lnTo>
                    <a:lnTo>
                      <a:pt x="1216" y="987"/>
                    </a:lnTo>
                    <a:lnTo>
                      <a:pt x="740" y="1172"/>
                    </a:lnTo>
                    <a:lnTo>
                      <a:pt x="334" y="969"/>
                    </a:lnTo>
                    <a:lnTo>
                      <a:pt x="69" y="697"/>
                    </a:lnTo>
                    <a:lnTo>
                      <a:pt x="0" y="438"/>
                    </a:lnTo>
                    <a:lnTo>
                      <a:pt x="186" y="272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8" name="Freeform 898"/>
              <p:cNvSpPr>
                <a:spLocks/>
              </p:cNvSpPr>
              <p:nvPr/>
            </p:nvSpPr>
            <p:spPr bwMode="auto">
              <a:xfrm>
                <a:off x="3861" y="1753"/>
                <a:ext cx="299" cy="269"/>
              </a:xfrm>
              <a:custGeom>
                <a:avLst/>
                <a:gdLst>
                  <a:gd name="T0" fmla="*/ 16 w 1198"/>
                  <a:gd name="T1" fmla="*/ 3 h 1073"/>
                  <a:gd name="T2" fmla="*/ 17 w 1198"/>
                  <a:gd name="T3" fmla="*/ 2 h 1073"/>
                  <a:gd name="T4" fmla="*/ 18 w 1198"/>
                  <a:gd name="T5" fmla="*/ 2 h 1073"/>
                  <a:gd name="T6" fmla="*/ 18 w 1198"/>
                  <a:gd name="T7" fmla="*/ 1 h 1073"/>
                  <a:gd name="T8" fmla="*/ 21 w 1198"/>
                  <a:gd name="T9" fmla="*/ 1 h 1073"/>
                  <a:gd name="T10" fmla="*/ 27 w 1198"/>
                  <a:gd name="T11" fmla="*/ 2 h 1073"/>
                  <a:gd name="T12" fmla="*/ 33 w 1198"/>
                  <a:gd name="T13" fmla="*/ 4 h 1073"/>
                  <a:gd name="T14" fmla="*/ 39 w 1198"/>
                  <a:gd name="T15" fmla="*/ 6 h 1073"/>
                  <a:gd name="T16" fmla="*/ 45 w 1198"/>
                  <a:gd name="T17" fmla="*/ 8 h 1073"/>
                  <a:gd name="T18" fmla="*/ 50 w 1198"/>
                  <a:gd name="T19" fmla="*/ 11 h 1073"/>
                  <a:gd name="T20" fmla="*/ 57 w 1198"/>
                  <a:gd name="T21" fmla="*/ 14 h 1073"/>
                  <a:gd name="T22" fmla="*/ 62 w 1198"/>
                  <a:gd name="T23" fmla="*/ 18 h 1073"/>
                  <a:gd name="T24" fmla="*/ 66 w 1198"/>
                  <a:gd name="T25" fmla="*/ 21 h 1073"/>
                  <a:gd name="T26" fmla="*/ 69 w 1198"/>
                  <a:gd name="T27" fmla="*/ 25 h 1073"/>
                  <a:gd name="T28" fmla="*/ 71 w 1198"/>
                  <a:gd name="T29" fmla="*/ 29 h 1073"/>
                  <a:gd name="T30" fmla="*/ 74 w 1198"/>
                  <a:gd name="T31" fmla="*/ 33 h 1073"/>
                  <a:gd name="T32" fmla="*/ 74 w 1198"/>
                  <a:gd name="T33" fmla="*/ 37 h 1073"/>
                  <a:gd name="T34" fmla="*/ 73 w 1198"/>
                  <a:gd name="T35" fmla="*/ 43 h 1073"/>
                  <a:gd name="T36" fmla="*/ 71 w 1198"/>
                  <a:gd name="T37" fmla="*/ 48 h 1073"/>
                  <a:gd name="T38" fmla="*/ 70 w 1198"/>
                  <a:gd name="T39" fmla="*/ 54 h 1073"/>
                  <a:gd name="T40" fmla="*/ 66 w 1198"/>
                  <a:gd name="T41" fmla="*/ 58 h 1073"/>
                  <a:gd name="T42" fmla="*/ 59 w 1198"/>
                  <a:gd name="T43" fmla="*/ 61 h 1073"/>
                  <a:gd name="T44" fmla="*/ 53 w 1198"/>
                  <a:gd name="T45" fmla="*/ 63 h 1073"/>
                  <a:gd name="T46" fmla="*/ 46 w 1198"/>
                  <a:gd name="T47" fmla="*/ 66 h 1073"/>
                  <a:gd name="T48" fmla="*/ 40 w 1198"/>
                  <a:gd name="T49" fmla="*/ 66 h 1073"/>
                  <a:gd name="T50" fmla="*/ 33 w 1198"/>
                  <a:gd name="T51" fmla="*/ 63 h 1073"/>
                  <a:gd name="T52" fmla="*/ 28 w 1198"/>
                  <a:gd name="T53" fmla="*/ 60 h 1073"/>
                  <a:gd name="T54" fmla="*/ 22 w 1198"/>
                  <a:gd name="T55" fmla="*/ 57 h 1073"/>
                  <a:gd name="T56" fmla="*/ 18 w 1198"/>
                  <a:gd name="T57" fmla="*/ 54 h 1073"/>
                  <a:gd name="T58" fmla="*/ 13 w 1198"/>
                  <a:gd name="T59" fmla="*/ 50 h 1073"/>
                  <a:gd name="T60" fmla="*/ 10 w 1198"/>
                  <a:gd name="T61" fmla="*/ 46 h 1073"/>
                  <a:gd name="T62" fmla="*/ 6 w 1198"/>
                  <a:gd name="T63" fmla="*/ 42 h 1073"/>
                  <a:gd name="T64" fmla="*/ 3 w 1198"/>
                  <a:gd name="T65" fmla="*/ 38 h 1073"/>
                  <a:gd name="T66" fmla="*/ 2 w 1198"/>
                  <a:gd name="T67" fmla="*/ 34 h 1073"/>
                  <a:gd name="T68" fmla="*/ 1 w 1198"/>
                  <a:gd name="T69" fmla="*/ 30 h 1073"/>
                  <a:gd name="T70" fmla="*/ 0 w 1198"/>
                  <a:gd name="T71" fmla="*/ 27 h 1073"/>
                  <a:gd name="T72" fmla="*/ 1 w 1198"/>
                  <a:gd name="T73" fmla="*/ 24 h 1073"/>
                  <a:gd name="T74" fmla="*/ 4 w 1198"/>
                  <a:gd name="T75" fmla="*/ 21 h 1073"/>
                  <a:gd name="T76" fmla="*/ 6 w 1198"/>
                  <a:gd name="T77" fmla="*/ 19 h 1073"/>
                  <a:gd name="T78" fmla="*/ 9 w 1198"/>
                  <a:gd name="T79" fmla="*/ 17 h 1073"/>
                  <a:gd name="T80" fmla="*/ 11 w 1198"/>
                  <a:gd name="T81" fmla="*/ 14 h 1073"/>
                  <a:gd name="T82" fmla="*/ 13 w 1198"/>
                  <a:gd name="T83" fmla="*/ 11 h 1073"/>
                  <a:gd name="T84" fmla="*/ 14 w 1198"/>
                  <a:gd name="T85" fmla="*/ 8 h 1073"/>
                  <a:gd name="T86" fmla="*/ 15 w 1198"/>
                  <a:gd name="T87" fmla="*/ 6 h 10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98" h="1073">
                    <a:moveTo>
                      <a:pt x="265" y="62"/>
                    </a:moveTo>
                    <a:lnTo>
                      <a:pt x="265" y="51"/>
                    </a:lnTo>
                    <a:lnTo>
                      <a:pt x="272" y="44"/>
                    </a:lnTo>
                    <a:lnTo>
                      <a:pt x="272" y="33"/>
                    </a:lnTo>
                    <a:lnTo>
                      <a:pt x="272" y="26"/>
                    </a:lnTo>
                    <a:lnTo>
                      <a:pt x="283" y="26"/>
                    </a:lnTo>
                    <a:lnTo>
                      <a:pt x="283" y="15"/>
                    </a:lnTo>
                    <a:lnTo>
                      <a:pt x="290" y="8"/>
                    </a:lnTo>
                    <a:lnTo>
                      <a:pt x="290" y="0"/>
                    </a:lnTo>
                    <a:lnTo>
                      <a:pt x="346" y="8"/>
                    </a:lnTo>
                    <a:lnTo>
                      <a:pt x="389" y="26"/>
                    </a:lnTo>
                    <a:lnTo>
                      <a:pt x="432" y="33"/>
                    </a:lnTo>
                    <a:lnTo>
                      <a:pt x="483" y="51"/>
                    </a:lnTo>
                    <a:lnTo>
                      <a:pt x="531" y="62"/>
                    </a:lnTo>
                    <a:lnTo>
                      <a:pt x="582" y="76"/>
                    </a:lnTo>
                    <a:lnTo>
                      <a:pt x="625" y="87"/>
                    </a:lnTo>
                    <a:lnTo>
                      <a:pt x="672" y="94"/>
                    </a:lnTo>
                    <a:lnTo>
                      <a:pt x="722" y="123"/>
                    </a:lnTo>
                    <a:lnTo>
                      <a:pt x="766" y="148"/>
                    </a:lnTo>
                    <a:lnTo>
                      <a:pt x="809" y="174"/>
                    </a:lnTo>
                    <a:lnTo>
                      <a:pt x="857" y="203"/>
                    </a:lnTo>
                    <a:lnTo>
                      <a:pt x="908" y="229"/>
                    </a:lnTo>
                    <a:lnTo>
                      <a:pt x="951" y="254"/>
                    </a:lnTo>
                    <a:lnTo>
                      <a:pt x="999" y="280"/>
                    </a:lnTo>
                    <a:lnTo>
                      <a:pt x="1042" y="308"/>
                    </a:lnTo>
                    <a:lnTo>
                      <a:pt x="1060" y="334"/>
                    </a:lnTo>
                    <a:lnTo>
                      <a:pt x="1085" y="371"/>
                    </a:lnTo>
                    <a:lnTo>
                      <a:pt x="1103" y="395"/>
                    </a:lnTo>
                    <a:lnTo>
                      <a:pt x="1121" y="432"/>
                    </a:lnTo>
                    <a:lnTo>
                      <a:pt x="1147" y="457"/>
                    </a:lnTo>
                    <a:lnTo>
                      <a:pt x="1165" y="493"/>
                    </a:lnTo>
                    <a:lnTo>
                      <a:pt x="1184" y="519"/>
                    </a:lnTo>
                    <a:lnTo>
                      <a:pt x="1198" y="544"/>
                    </a:lnTo>
                    <a:lnTo>
                      <a:pt x="1190" y="592"/>
                    </a:lnTo>
                    <a:lnTo>
                      <a:pt x="1184" y="635"/>
                    </a:lnTo>
                    <a:lnTo>
                      <a:pt x="1172" y="679"/>
                    </a:lnTo>
                    <a:lnTo>
                      <a:pt x="1165" y="722"/>
                    </a:lnTo>
                    <a:lnTo>
                      <a:pt x="1147" y="765"/>
                    </a:lnTo>
                    <a:lnTo>
                      <a:pt x="1136" y="809"/>
                    </a:lnTo>
                    <a:lnTo>
                      <a:pt x="1129" y="852"/>
                    </a:lnTo>
                    <a:lnTo>
                      <a:pt x="1121" y="900"/>
                    </a:lnTo>
                    <a:lnTo>
                      <a:pt x="1060" y="925"/>
                    </a:lnTo>
                    <a:lnTo>
                      <a:pt x="1006" y="943"/>
                    </a:lnTo>
                    <a:lnTo>
                      <a:pt x="951" y="969"/>
                    </a:lnTo>
                    <a:lnTo>
                      <a:pt x="900" y="987"/>
                    </a:lnTo>
                    <a:lnTo>
                      <a:pt x="846" y="1005"/>
                    </a:lnTo>
                    <a:lnTo>
                      <a:pt x="795" y="1030"/>
                    </a:lnTo>
                    <a:lnTo>
                      <a:pt x="734" y="1049"/>
                    </a:lnTo>
                    <a:lnTo>
                      <a:pt x="679" y="1073"/>
                    </a:lnTo>
                    <a:lnTo>
                      <a:pt x="636" y="1049"/>
                    </a:lnTo>
                    <a:lnTo>
                      <a:pt x="592" y="1024"/>
                    </a:lnTo>
                    <a:lnTo>
                      <a:pt x="537" y="1005"/>
                    </a:lnTo>
                    <a:lnTo>
                      <a:pt x="494" y="979"/>
                    </a:lnTo>
                    <a:lnTo>
                      <a:pt x="450" y="951"/>
                    </a:lnTo>
                    <a:lnTo>
                      <a:pt x="407" y="933"/>
                    </a:lnTo>
                    <a:lnTo>
                      <a:pt x="353" y="907"/>
                    </a:lnTo>
                    <a:lnTo>
                      <a:pt x="308" y="889"/>
                    </a:lnTo>
                    <a:lnTo>
                      <a:pt x="283" y="852"/>
                    </a:lnTo>
                    <a:lnTo>
                      <a:pt x="247" y="820"/>
                    </a:lnTo>
                    <a:lnTo>
                      <a:pt x="218" y="791"/>
                    </a:lnTo>
                    <a:lnTo>
                      <a:pt x="186" y="758"/>
                    </a:lnTo>
                    <a:lnTo>
                      <a:pt x="156" y="729"/>
                    </a:lnTo>
                    <a:lnTo>
                      <a:pt x="124" y="697"/>
                    </a:lnTo>
                    <a:lnTo>
                      <a:pt x="95" y="661"/>
                    </a:lnTo>
                    <a:lnTo>
                      <a:pt x="62" y="635"/>
                    </a:lnTo>
                    <a:lnTo>
                      <a:pt x="51" y="598"/>
                    </a:lnTo>
                    <a:lnTo>
                      <a:pt x="44" y="573"/>
                    </a:lnTo>
                    <a:lnTo>
                      <a:pt x="33" y="544"/>
                    </a:lnTo>
                    <a:lnTo>
                      <a:pt x="26" y="519"/>
                    </a:lnTo>
                    <a:lnTo>
                      <a:pt x="18" y="483"/>
                    </a:lnTo>
                    <a:lnTo>
                      <a:pt x="18" y="457"/>
                    </a:lnTo>
                    <a:lnTo>
                      <a:pt x="8" y="432"/>
                    </a:lnTo>
                    <a:lnTo>
                      <a:pt x="0" y="395"/>
                    </a:lnTo>
                    <a:lnTo>
                      <a:pt x="18" y="377"/>
                    </a:lnTo>
                    <a:lnTo>
                      <a:pt x="33" y="359"/>
                    </a:lnTo>
                    <a:lnTo>
                      <a:pt x="62" y="341"/>
                    </a:lnTo>
                    <a:lnTo>
                      <a:pt x="80" y="326"/>
                    </a:lnTo>
                    <a:lnTo>
                      <a:pt x="105" y="308"/>
                    </a:lnTo>
                    <a:lnTo>
                      <a:pt x="124" y="290"/>
                    </a:lnTo>
                    <a:lnTo>
                      <a:pt x="142" y="272"/>
                    </a:lnTo>
                    <a:lnTo>
                      <a:pt x="168" y="247"/>
                    </a:lnTo>
                    <a:lnTo>
                      <a:pt x="175" y="229"/>
                    </a:lnTo>
                    <a:lnTo>
                      <a:pt x="186" y="203"/>
                    </a:lnTo>
                    <a:lnTo>
                      <a:pt x="204" y="174"/>
                    </a:lnTo>
                    <a:lnTo>
                      <a:pt x="211" y="156"/>
                    </a:lnTo>
                    <a:lnTo>
                      <a:pt x="229" y="130"/>
                    </a:lnTo>
                    <a:lnTo>
                      <a:pt x="236" y="105"/>
                    </a:lnTo>
                    <a:lnTo>
                      <a:pt x="247" y="87"/>
                    </a:lnTo>
                    <a:lnTo>
                      <a:pt x="265" y="62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9" name="Freeform 899"/>
              <p:cNvSpPr>
                <a:spLocks/>
              </p:cNvSpPr>
              <p:nvPr/>
            </p:nvSpPr>
            <p:spPr bwMode="auto">
              <a:xfrm>
                <a:off x="3863" y="1757"/>
                <a:ext cx="276" cy="243"/>
              </a:xfrm>
              <a:custGeom>
                <a:avLst/>
                <a:gdLst>
                  <a:gd name="T0" fmla="*/ 16 w 1103"/>
                  <a:gd name="T1" fmla="*/ 3 h 972"/>
                  <a:gd name="T2" fmla="*/ 16 w 1103"/>
                  <a:gd name="T3" fmla="*/ 2 h 972"/>
                  <a:gd name="T4" fmla="*/ 17 w 1103"/>
                  <a:gd name="T5" fmla="*/ 1 h 972"/>
                  <a:gd name="T6" fmla="*/ 17 w 1103"/>
                  <a:gd name="T7" fmla="*/ 0 h 972"/>
                  <a:gd name="T8" fmla="*/ 23 w 1103"/>
                  <a:gd name="T9" fmla="*/ 1 h 972"/>
                  <a:gd name="T10" fmla="*/ 28 w 1103"/>
                  <a:gd name="T11" fmla="*/ 3 h 972"/>
                  <a:gd name="T12" fmla="*/ 33 w 1103"/>
                  <a:gd name="T13" fmla="*/ 4 h 972"/>
                  <a:gd name="T14" fmla="*/ 39 w 1103"/>
                  <a:gd name="T15" fmla="*/ 6 h 972"/>
                  <a:gd name="T16" fmla="*/ 44 w 1103"/>
                  <a:gd name="T17" fmla="*/ 8 h 972"/>
                  <a:gd name="T18" fmla="*/ 49 w 1103"/>
                  <a:gd name="T19" fmla="*/ 12 h 972"/>
                  <a:gd name="T20" fmla="*/ 55 w 1103"/>
                  <a:gd name="T21" fmla="*/ 15 h 972"/>
                  <a:gd name="T22" fmla="*/ 60 w 1103"/>
                  <a:gd name="T23" fmla="*/ 17 h 972"/>
                  <a:gd name="T24" fmla="*/ 62 w 1103"/>
                  <a:gd name="T25" fmla="*/ 21 h 972"/>
                  <a:gd name="T26" fmla="*/ 65 w 1103"/>
                  <a:gd name="T27" fmla="*/ 24 h 972"/>
                  <a:gd name="T28" fmla="*/ 67 w 1103"/>
                  <a:gd name="T29" fmla="*/ 28 h 972"/>
                  <a:gd name="T30" fmla="*/ 69 w 1103"/>
                  <a:gd name="T31" fmla="*/ 31 h 972"/>
                  <a:gd name="T32" fmla="*/ 68 w 1103"/>
                  <a:gd name="T33" fmla="*/ 36 h 972"/>
                  <a:gd name="T34" fmla="*/ 66 w 1103"/>
                  <a:gd name="T35" fmla="*/ 41 h 972"/>
                  <a:gd name="T36" fmla="*/ 65 w 1103"/>
                  <a:gd name="T37" fmla="*/ 47 h 972"/>
                  <a:gd name="T38" fmla="*/ 64 w 1103"/>
                  <a:gd name="T39" fmla="*/ 52 h 972"/>
                  <a:gd name="T40" fmla="*/ 58 w 1103"/>
                  <a:gd name="T41" fmla="*/ 54 h 972"/>
                  <a:gd name="T42" fmla="*/ 51 w 1103"/>
                  <a:gd name="T43" fmla="*/ 56 h 972"/>
                  <a:gd name="T44" fmla="*/ 46 w 1103"/>
                  <a:gd name="T45" fmla="*/ 59 h 972"/>
                  <a:gd name="T46" fmla="*/ 39 w 1103"/>
                  <a:gd name="T47" fmla="*/ 61 h 972"/>
                  <a:gd name="T48" fmla="*/ 34 w 1103"/>
                  <a:gd name="T49" fmla="*/ 58 h 972"/>
                  <a:gd name="T50" fmla="*/ 29 w 1103"/>
                  <a:gd name="T51" fmla="*/ 56 h 972"/>
                  <a:gd name="T52" fmla="*/ 23 w 1103"/>
                  <a:gd name="T53" fmla="*/ 53 h 972"/>
                  <a:gd name="T54" fmla="*/ 18 w 1103"/>
                  <a:gd name="T55" fmla="*/ 50 h 972"/>
                  <a:gd name="T56" fmla="*/ 14 w 1103"/>
                  <a:gd name="T57" fmla="*/ 47 h 972"/>
                  <a:gd name="T58" fmla="*/ 11 w 1103"/>
                  <a:gd name="T59" fmla="*/ 43 h 972"/>
                  <a:gd name="T60" fmla="*/ 8 w 1103"/>
                  <a:gd name="T61" fmla="*/ 39 h 972"/>
                  <a:gd name="T62" fmla="*/ 4 w 1103"/>
                  <a:gd name="T63" fmla="*/ 36 h 972"/>
                  <a:gd name="T64" fmla="*/ 4 w 1103"/>
                  <a:gd name="T65" fmla="*/ 33 h 972"/>
                  <a:gd name="T66" fmla="*/ 2 w 1103"/>
                  <a:gd name="T67" fmla="*/ 29 h 972"/>
                  <a:gd name="T68" fmla="*/ 1 w 1103"/>
                  <a:gd name="T69" fmla="*/ 26 h 972"/>
                  <a:gd name="T70" fmla="*/ 0 w 1103"/>
                  <a:gd name="T71" fmla="*/ 23 h 972"/>
                  <a:gd name="T72" fmla="*/ 3 w 1103"/>
                  <a:gd name="T73" fmla="*/ 21 h 972"/>
                  <a:gd name="T74" fmla="*/ 5 w 1103"/>
                  <a:gd name="T75" fmla="*/ 18 h 972"/>
                  <a:gd name="T76" fmla="*/ 7 w 1103"/>
                  <a:gd name="T77" fmla="*/ 16 h 972"/>
                  <a:gd name="T78" fmla="*/ 10 w 1103"/>
                  <a:gd name="T79" fmla="*/ 14 h 972"/>
                  <a:gd name="T80" fmla="*/ 11 w 1103"/>
                  <a:gd name="T81" fmla="*/ 12 h 972"/>
                  <a:gd name="T82" fmla="*/ 13 w 1103"/>
                  <a:gd name="T83" fmla="*/ 9 h 972"/>
                  <a:gd name="T84" fmla="*/ 14 w 1103"/>
                  <a:gd name="T85" fmla="*/ 6 h 972"/>
                  <a:gd name="T86" fmla="*/ 16 w 1103"/>
                  <a:gd name="T87" fmla="*/ 4 h 9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3" h="972">
                    <a:moveTo>
                      <a:pt x="246" y="54"/>
                    </a:moveTo>
                    <a:lnTo>
                      <a:pt x="246" y="47"/>
                    </a:lnTo>
                    <a:lnTo>
                      <a:pt x="257" y="36"/>
                    </a:lnTo>
                    <a:lnTo>
                      <a:pt x="257" y="29"/>
                    </a:lnTo>
                    <a:lnTo>
                      <a:pt x="264" y="18"/>
                    </a:lnTo>
                    <a:lnTo>
                      <a:pt x="264" y="11"/>
                    </a:lnTo>
                    <a:lnTo>
                      <a:pt x="264" y="0"/>
                    </a:lnTo>
                    <a:lnTo>
                      <a:pt x="275" y="0"/>
                    </a:lnTo>
                    <a:lnTo>
                      <a:pt x="320" y="11"/>
                    </a:lnTo>
                    <a:lnTo>
                      <a:pt x="363" y="18"/>
                    </a:lnTo>
                    <a:lnTo>
                      <a:pt x="406" y="36"/>
                    </a:lnTo>
                    <a:lnTo>
                      <a:pt x="450" y="47"/>
                    </a:lnTo>
                    <a:lnTo>
                      <a:pt x="486" y="54"/>
                    </a:lnTo>
                    <a:lnTo>
                      <a:pt x="529" y="61"/>
                    </a:lnTo>
                    <a:lnTo>
                      <a:pt x="574" y="79"/>
                    </a:lnTo>
                    <a:lnTo>
                      <a:pt x="617" y="90"/>
                    </a:lnTo>
                    <a:lnTo>
                      <a:pt x="664" y="115"/>
                    </a:lnTo>
                    <a:lnTo>
                      <a:pt x="707" y="133"/>
                    </a:lnTo>
                    <a:lnTo>
                      <a:pt x="740" y="159"/>
                    </a:lnTo>
                    <a:lnTo>
                      <a:pt x="787" y="188"/>
                    </a:lnTo>
                    <a:lnTo>
                      <a:pt x="831" y="202"/>
                    </a:lnTo>
                    <a:lnTo>
                      <a:pt x="874" y="232"/>
                    </a:lnTo>
                    <a:lnTo>
                      <a:pt x="910" y="257"/>
                    </a:lnTo>
                    <a:lnTo>
                      <a:pt x="955" y="275"/>
                    </a:lnTo>
                    <a:lnTo>
                      <a:pt x="973" y="301"/>
                    </a:lnTo>
                    <a:lnTo>
                      <a:pt x="991" y="337"/>
                    </a:lnTo>
                    <a:lnTo>
                      <a:pt x="1004" y="362"/>
                    </a:lnTo>
                    <a:lnTo>
                      <a:pt x="1034" y="387"/>
                    </a:lnTo>
                    <a:lnTo>
                      <a:pt x="1052" y="417"/>
                    </a:lnTo>
                    <a:lnTo>
                      <a:pt x="1067" y="442"/>
                    </a:lnTo>
                    <a:lnTo>
                      <a:pt x="1085" y="468"/>
                    </a:lnTo>
                    <a:lnTo>
                      <a:pt x="1103" y="496"/>
                    </a:lnTo>
                    <a:lnTo>
                      <a:pt x="1095" y="540"/>
                    </a:lnTo>
                    <a:lnTo>
                      <a:pt x="1085" y="577"/>
                    </a:lnTo>
                    <a:lnTo>
                      <a:pt x="1067" y="620"/>
                    </a:lnTo>
                    <a:lnTo>
                      <a:pt x="1059" y="653"/>
                    </a:lnTo>
                    <a:lnTo>
                      <a:pt x="1052" y="700"/>
                    </a:lnTo>
                    <a:lnTo>
                      <a:pt x="1041" y="743"/>
                    </a:lnTo>
                    <a:lnTo>
                      <a:pt x="1034" y="776"/>
                    </a:lnTo>
                    <a:lnTo>
                      <a:pt x="1023" y="823"/>
                    </a:lnTo>
                    <a:lnTo>
                      <a:pt x="973" y="837"/>
                    </a:lnTo>
                    <a:lnTo>
                      <a:pt x="925" y="856"/>
                    </a:lnTo>
                    <a:lnTo>
                      <a:pt x="874" y="874"/>
                    </a:lnTo>
                    <a:lnTo>
                      <a:pt x="820" y="892"/>
                    </a:lnTo>
                    <a:lnTo>
                      <a:pt x="777" y="918"/>
                    </a:lnTo>
                    <a:lnTo>
                      <a:pt x="726" y="936"/>
                    </a:lnTo>
                    <a:lnTo>
                      <a:pt x="678" y="954"/>
                    </a:lnTo>
                    <a:lnTo>
                      <a:pt x="628" y="972"/>
                    </a:lnTo>
                    <a:lnTo>
                      <a:pt x="584" y="954"/>
                    </a:lnTo>
                    <a:lnTo>
                      <a:pt x="537" y="928"/>
                    </a:lnTo>
                    <a:lnTo>
                      <a:pt x="504" y="910"/>
                    </a:lnTo>
                    <a:lnTo>
                      <a:pt x="460" y="892"/>
                    </a:lnTo>
                    <a:lnTo>
                      <a:pt x="414" y="867"/>
                    </a:lnTo>
                    <a:lnTo>
                      <a:pt x="370" y="849"/>
                    </a:lnTo>
                    <a:lnTo>
                      <a:pt x="326" y="823"/>
                    </a:lnTo>
                    <a:lnTo>
                      <a:pt x="290" y="805"/>
                    </a:lnTo>
                    <a:lnTo>
                      <a:pt x="257" y="776"/>
                    </a:lnTo>
                    <a:lnTo>
                      <a:pt x="228" y="743"/>
                    </a:lnTo>
                    <a:lnTo>
                      <a:pt x="203" y="714"/>
                    </a:lnTo>
                    <a:lnTo>
                      <a:pt x="178" y="689"/>
                    </a:lnTo>
                    <a:lnTo>
                      <a:pt x="148" y="664"/>
                    </a:lnTo>
                    <a:lnTo>
                      <a:pt x="124" y="628"/>
                    </a:lnTo>
                    <a:lnTo>
                      <a:pt x="87" y="602"/>
                    </a:lnTo>
                    <a:lnTo>
                      <a:pt x="61" y="577"/>
                    </a:lnTo>
                    <a:lnTo>
                      <a:pt x="54" y="547"/>
                    </a:lnTo>
                    <a:lnTo>
                      <a:pt x="54" y="522"/>
                    </a:lnTo>
                    <a:lnTo>
                      <a:pt x="43" y="496"/>
                    </a:lnTo>
                    <a:lnTo>
                      <a:pt x="36" y="468"/>
                    </a:lnTo>
                    <a:lnTo>
                      <a:pt x="25" y="442"/>
                    </a:lnTo>
                    <a:lnTo>
                      <a:pt x="18" y="417"/>
                    </a:lnTo>
                    <a:lnTo>
                      <a:pt x="10" y="387"/>
                    </a:lnTo>
                    <a:lnTo>
                      <a:pt x="0" y="362"/>
                    </a:lnTo>
                    <a:lnTo>
                      <a:pt x="25" y="344"/>
                    </a:lnTo>
                    <a:lnTo>
                      <a:pt x="43" y="326"/>
                    </a:lnTo>
                    <a:lnTo>
                      <a:pt x="61" y="311"/>
                    </a:lnTo>
                    <a:lnTo>
                      <a:pt x="79" y="293"/>
                    </a:lnTo>
                    <a:lnTo>
                      <a:pt x="97" y="275"/>
                    </a:lnTo>
                    <a:lnTo>
                      <a:pt x="116" y="257"/>
                    </a:lnTo>
                    <a:lnTo>
                      <a:pt x="142" y="239"/>
                    </a:lnTo>
                    <a:lnTo>
                      <a:pt x="160" y="221"/>
                    </a:lnTo>
                    <a:lnTo>
                      <a:pt x="167" y="202"/>
                    </a:lnTo>
                    <a:lnTo>
                      <a:pt x="178" y="188"/>
                    </a:lnTo>
                    <a:lnTo>
                      <a:pt x="196" y="159"/>
                    </a:lnTo>
                    <a:lnTo>
                      <a:pt x="203" y="141"/>
                    </a:lnTo>
                    <a:lnTo>
                      <a:pt x="210" y="115"/>
                    </a:lnTo>
                    <a:lnTo>
                      <a:pt x="221" y="97"/>
                    </a:lnTo>
                    <a:lnTo>
                      <a:pt x="239" y="72"/>
                    </a:lnTo>
                    <a:lnTo>
                      <a:pt x="246" y="54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0" name="Freeform 900"/>
              <p:cNvSpPr>
                <a:spLocks/>
              </p:cNvSpPr>
              <p:nvPr/>
            </p:nvSpPr>
            <p:spPr bwMode="auto">
              <a:xfrm>
                <a:off x="3867" y="1760"/>
                <a:ext cx="247" cy="220"/>
              </a:xfrm>
              <a:custGeom>
                <a:avLst/>
                <a:gdLst>
                  <a:gd name="T0" fmla="*/ 14 w 986"/>
                  <a:gd name="T1" fmla="*/ 3 h 881"/>
                  <a:gd name="T2" fmla="*/ 14 w 986"/>
                  <a:gd name="T3" fmla="*/ 1 h 881"/>
                  <a:gd name="T4" fmla="*/ 15 w 986"/>
                  <a:gd name="T5" fmla="*/ 0 h 881"/>
                  <a:gd name="T6" fmla="*/ 18 w 986"/>
                  <a:gd name="T7" fmla="*/ 0 h 881"/>
                  <a:gd name="T8" fmla="*/ 23 w 986"/>
                  <a:gd name="T9" fmla="*/ 2 h 881"/>
                  <a:gd name="T10" fmla="*/ 28 w 986"/>
                  <a:gd name="T11" fmla="*/ 3 h 881"/>
                  <a:gd name="T12" fmla="*/ 33 w 986"/>
                  <a:gd name="T13" fmla="*/ 4 h 881"/>
                  <a:gd name="T14" fmla="*/ 37 w 986"/>
                  <a:gd name="T15" fmla="*/ 6 h 881"/>
                  <a:gd name="T16" fmla="*/ 42 w 986"/>
                  <a:gd name="T17" fmla="*/ 9 h 881"/>
                  <a:gd name="T18" fmla="*/ 46 w 986"/>
                  <a:gd name="T19" fmla="*/ 12 h 881"/>
                  <a:gd name="T20" fmla="*/ 51 w 986"/>
                  <a:gd name="T21" fmla="*/ 14 h 881"/>
                  <a:gd name="T22" fmla="*/ 55 w 986"/>
                  <a:gd name="T23" fmla="*/ 17 h 881"/>
                  <a:gd name="T24" fmla="*/ 57 w 986"/>
                  <a:gd name="T25" fmla="*/ 20 h 881"/>
                  <a:gd name="T26" fmla="*/ 59 w 986"/>
                  <a:gd name="T27" fmla="*/ 23 h 881"/>
                  <a:gd name="T28" fmla="*/ 61 w 986"/>
                  <a:gd name="T29" fmla="*/ 26 h 881"/>
                  <a:gd name="T30" fmla="*/ 61 w 986"/>
                  <a:gd name="T31" fmla="*/ 30 h 881"/>
                  <a:gd name="T32" fmla="*/ 60 w 986"/>
                  <a:gd name="T33" fmla="*/ 35 h 881"/>
                  <a:gd name="T34" fmla="*/ 59 w 986"/>
                  <a:gd name="T35" fmla="*/ 40 h 881"/>
                  <a:gd name="T36" fmla="*/ 58 w 986"/>
                  <a:gd name="T37" fmla="*/ 44 h 881"/>
                  <a:gd name="T38" fmla="*/ 55 w 986"/>
                  <a:gd name="T39" fmla="*/ 47 h 881"/>
                  <a:gd name="T40" fmla="*/ 49 w 986"/>
                  <a:gd name="T41" fmla="*/ 49 h 881"/>
                  <a:gd name="T42" fmla="*/ 44 w 986"/>
                  <a:gd name="T43" fmla="*/ 51 h 881"/>
                  <a:gd name="T44" fmla="*/ 38 w 986"/>
                  <a:gd name="T45" fmla="*/ 54 h 881"/>
                  <a:gd name="T46" fmla="*/ 33 w 986"/>
                  <a:gd name="T47" fmla="*/ 53 h 881"/>
                  <a:gd name="T48" fmla="*/ 28 w 986"/>
                  <a:gd name="T49" fmla="*/ 51 h 881"/>
                  <a:gd name="T50" fmla="*/ 23 w 986"/>
                  <a:gd name="T51" fmla="*/ 49 h 881"/>
                  <a:gd name="T52" fmla="*/ 19 w 986"/>
                  <a:gd name="T53" fmla="*/ 47 h 881"/>
                  <a:gd name="T54" fmla="*/ 14 w 986"/>
                  <a:gd name="T55" fmla="*/ 44 h 881"/>
                  <a:gd name="T56" fmla="*/ 12 w 986"/>
                  <a:gd name="T57" fmla="*/ 41 h 881"/>
                  <a:gd name="T58" fmla="*/ 8 w 986"/>
                  <a:gd name="T59" fmla="*/ 37 h 881"/>
                  <a:gd name="T60" fmla="*/ 5 w 986"/>
                  <a:gd name="T61" fmla="*/ 34 h 881"/>
                  <a:gd name="T62" fmla="*/ 4 w 986"/>
                  <a:gd name="T63" fmla="*/ 31 h 881"/>
                  <a:gd name="T64" fmla="*/ 2 w 986"/>
                  <a:gd name="T65" fmla="*/ 28 h 881"/>
                  <a:gd name="T66" fmla="*/ 2 w 986"/>
                  <a:gd name="T67" fmla="*/ 24 h 881"/>
                  <a:gd name="T68" fmla="*/ 1 w 986"/>
                  <a:gd name="T69" fmla="*/ 22 h 881"/>
                  <a:gd name="T70" fmla="*/ 1 w 986"/>
                  <a:gd name="T71" fmla="*/ 20 h 881"/>
                  <a:gd name="T72" fmla="*/ 4 w 986"/>
                  <a:gd name="T73" fmla="*/ 17 h 881"/>
                  <a:gd name="T74" fmla="*/ 6 w 986"/>
                  <a:gd name="T75" fmla="*/ 16 h 881"/>
                  <a:gd name="T76" fmla="*/ 8 w 986"/>
                  <a:gd name="T77" fmla="*/ 14 h 881"/>
                  <a:gd name="T78" fmla="*/ 9 w 986"/>
                  <a:gd name="T79" fmla="*/ 11 h 881"/>
                  <a:gd name="T80" fmla="*/ 11 w 986"/>
                  <a:gd name="T81" fmla="*/ 9 h 881"/>
                  <a:gd name="T82" fmla="*/ 12 w 986"/>
                  <a:gd name="T83" fmla="*/ 6 h 881"/>
                  <a:gd name="T84" fmla="*/ 13 w 986"/>
                  <a:gd name="T85" fmla="*/ 4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6" h="881">
                    <a:moveTo>
                      <a:pt x="221" y="50"/>
                    </a:moveTo>
                    <a:lnTo>
                      <a:pt x="221" y="43"/>
                    </a:lnTo>
                    <a:lnTo>
                      <a:pt x="228" y="36"/>
                    </a:lnTo>
                    <a:lnTo>
                      <a:pt x="228" y="25"/>
                    </a:lnTo>
                    <a:lnTo>
                      <a:pt x="239" y="18"/>
                    </a:lnTo>
                    <a:lnTo>
                      <a:pt x="239" y="7"/>
                    </a:lnTo>
                    <a:lnTo>
                      <a:pt x="246" y="0"/>
                    </a:lnTo>
                    <a:lnTo>
                      <a:pt x="282" y="7"/>
                    </a:lnTo>
                    <a:lnTo>
                      <a:pt x="320" y="25"/>
                    </a:lnTo>
                    <a:lnTo>
                      <a:pt x="363" y="36"/>
                    </a:lnTo>
                    <a:lnTo>
                      <a:pt x="396" y="43"/>
                    </a:lnTo>
                    <a:lnTo>
                      <a:pt x="442" y="50"/>
                    </a:lnTo>
                    <a:lnTo>
                      <a:pt x="475" y="61"/>
                    </a:lnTo>
                    <a:lnTo>
                      <a:pt x="519" y="68"/>
                    </a:lnTo>
                    <a:lnTo>
                      <a:pt x="556" y="86"/>
                    </a:lnTo>
                    <a:lnTo>
                      <a:pt x="592" y="104"/>
                    </a:lnTo>
                    <a:lnTo>
                      <a:pt x="635" y="122"/>
                    </a:lnTo>
                    <a:lnTo>
                      <a:pt x="671" y="148"/>
                    </a:lnTo>
                    <a:lnTo>
                      <a:pt x="708" y="167"/>
                    </a:lnTo>
                    <a:lnTo>
                      <a:pt x="740" y="191"/>
                    </a:lnTo>
                    <a:lnTo>
                      <a:pt x="783" y="210"/>
                    </a:lnTo>
                    <a:lnTo>
                      <a:pt x="820" y="228"/>
                    </a:lnTo>
                    <a:lnTo>
                      <a:pt x="856" y="254"/>
                    </a:lnTo>
                    <a:lnTo>
                      <a:pt x="874" y="272"/>
                    </a:lnTo>
                    <a:lnTo>
                      <a:pt x="892" y="300"/>
                    </a:lnTo>
                    <a:lnTo>
                      <a:pt x="907" y="326"/>
                    </a:lnTo>
                    <a:lnTo>
                      <a:pt x="925" y="351"/>
                    </a:lnTo>
                    <a:lnTo>
                      <a:pt x="943" y="376"/>
                    </a:lnTo>
                    <a:lnTo>
                      <a:pt x="955" y="406"/>
                    </a:lnTo>
                    <a:lnTo>
                      <a:pt x="973" y="424"/>
                    </a:lnTo>
                    <a:lnTo>
                      <a:pt x="986" y="449"/>
                    </a:lnTo>
                    <a:lnTo>
                      <a:pt x="980" y="485"/>
                    </a:lnTo>
                    <a:lnTo>
                      <a:pt x="973" y="518"/>
                    </a:lnTo>
                    <a:lnTo>
                      <a:pt x="961" y="566"/>
                    </a:lnTo>
                    <a:lnTo>
                      <a:pt x="955" y="598"/>
                    </a:lnTo>
                    <a:lnTo>
                      <a:pt x="943" y="635"/>
                    </a:lnTo>
                    <a:lnTo>
                      <a:pt x="937" y="671"/>
                    </a:lnTo>
                    <a:lnTo>
                      <a:pt x="925" y="703"/>
                    </a:lnTo>
                    <a:lnTo>
                      <a:pt x="918" y="739"/>
                    </a:lnTo>
                    <a:lnTo>
                      <a:pt x="874" y="757"/>
                    </a:lnTo>
                    <a:lnTo>
                      <a:pt x="831" y="775"/>
                    </a:lnTo>
                    <a:lnTo>
                      <a:pt x="783" y="794"/>
                    </a:lnTo>
                    <a:lnTo>
                      <a:pt x="740" y="812"/>
                    </a:lnTo>
                    <a:lnTo>
                      <a:pt x="696" y="826"/>
                    </a:lnTo>
                    <a:lnTo>
                      <a:pt x="653" y="845"/>
                    </a:lnTo>
                    <a:lnTo>
                      <a:pt x="610" y="863"/>
                    </a:lnTo>
                    <a:lnTo>
                      <a:pt x="566" y="881"/>
                    </a:lnTo>
                    <a:lnTo>
                      <a:pt x="519" y="856"/>
                    </a:lnTo>
                    <a:lnTo>
                      <a:pt x="486" y="838"/>
                    </a:lnTo>
                    <a:lnTo>
                      <a:pt x="450" y="820"/>
                    </a:lnTo>
                    <a:lnTo>
                      <a:pt x="406" y="801"/>
                    </a:lnTo>
                    <a:lnTo>
                      <a:pt x="370" y="783"/>
                    </a:lnTo>
                    <a:lnTo>
                      <a:pt x="333" y="765"/>
                    </a:lnTo>
                    <a:lnTo>
                      <a:pt x="302" y="750"/>
                    </a:lnTo>
                    <a:lnTo>
                      <a:pt x="257" y="721"/>
                    </a:lnTo>
                    <a:lnTo>
                      <a:pt x="228" y="703"/>
                    </a:lnTo>
                    <a:lnTo>
                      <a:pt x="210" y="678"/>
                    </a:lnTo>
                    <a:lnTo>
                      <a:pt x="185" y="653"/>
                    </a:lnTo>
                    <a:lnTo>
                      <a:pt x="160" y="627"/>
                    </a:lnTo>
                    <a:lnTo>
                      <a:pt x="130" y="598"/>
                    </a:lnTo>
                    <a:lnTo>
                      <a:pt x="106" y="572"/>
                    </a:lnTo>
                    <a:lnTo>
                      <a:pt x="79" y="547"/>
                    </a:lnTo>
                    <a:lnTo>
                      <a:pt x="54" y="518"/>
                    </a:lnTo>
                    <a:lnTo>
                      <a:pt x="54" y="493"/>
                    </a:lnTo>
                    <a:lnTo>
                      <a:pt x="43" y="467"/>
                    </a:lnTo>
                    <a:lnTo>
                      <a:pt x="36" y="449"/>
                    </a:lnTo>
                    <a:lnTo>
                      <a:pt x="25" y="424"/>
                    </a:lnTo>
                    <a:lnTo>
                      <a:pt x="25" y="394"/>
                    </a:lnTo>
                    <a:lnTo>
                      <a:pt x="18" y="376"/>
                    </a:lnTo>
                    <a:lnTo>
                      <a:pt x="7" y="351"/>
                    </a:lnTo>
                    <a:lnTo>
                      <a:pt x="0" y="326"/>
                    </a:lnTo>
                    <a:lnTo>
                      <a:pt x="18" y="315"/>
                    </a:lnTo>
                    <a:lnTo>
                      <a:pt x="36" y="300"/>
                    </a:lnTo>
                    <a:lnTo>
                      <a:pt x="54" y="282"/>
                    </a:lnTo>
                    <a:lnTo>
                      <a:pt x="69" y="264"/>
                    </a:lnTo>
                    <a:lnTo>
                      <a:pt x="87" y="254"/>
                    </a:lnTo>
                    <a:lnTo>
                      <a:pt x="106" y="239"/>
                    </a:lnTo>
                    <a:lnTo>
                      <a:pt x="124" y="221"/>
                    </a:lnTo>
                    <a:lnTo>
                      <a:pt x="142" y="203"/>
                    </a:lnTo>
                    <a:lnTo>
                      <a:pt x="149" y="185"/>
                    </a:lnTo>
                    <a:lnTo>
                      <a:pt x="160" y="167"/>
                    </a:lnTo>
                    <a:lnTo>
                      <a:pt x="167" y="148"/>
                    </a:lnTo>
                    <a:lnTo>
                      <a:pt x="178" y="130"/>
                    </a:lnTo>
                    <a:lnTo>
                      <a:pt x="192" y="104"/>
                    </a:lnTo>
                    <a:lnTo>
                      <a:pt x="203" y="86"/>
                    </a:lnTo>
                    <a:lnTo>
                      <a:pt x="210" y="68"/>
                    </a:lnTo>
                    <a:lnTo>
                      <a:pt x="221" y="5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1" name="Freeform 901"/>
              <p:cNvSpPr>
                <a:spLocks/>
              </p:cNvSpPr>
              <p:nvPr/>
            </p:nvSpPr>
            <p:spPr bwMode="auto">
              <a:xfrm>
                <a:off x="3872" y="1764"/>
                <a:ext cx="220" cy="194"/>
              </a:xfrm>
              <a:custGeom>
                <a:avLst/>
                <a:gdLst>
                  <a:gd name="T0" fmla="*/ 12 w 882"/>
                  <a:gd name="T1" fmla="*/ 2 h 776"/>
                  <a:gd name="T2" fmla="*/ 13 w 882"/>
                  <a:gd name="T3" fmla="*/ 2 h 776"/>
                  <a:gd name="T4" fmla="*/ 13 w 882"/>
                  <a:gd name="T5" fmla="*/ 1 h 776"/>
                  <a:gd name="T6" fmla="*/ 15 w 882"/>
                  <a:gd name="T7" fmla="*/ 1 h 776"/>
                  <a:gd name="T8" fmla="*/ 20 w 882"/>
                  <a:gd name="T9" fmla="*/ 2 h 776"/>
                  <a:gd name="T10" fmla="*/ 24 w 882"/>
                  <a:gd name="T11" fmla="*/ 3 h 776"/>
                  <a:gd name="T12" fmla="*/ 28 w 882"/>
                  <a:gd name="T13" fmla="*/ 4 h 776"/>
                  <a:gd name="T14" fmla="*/ 33 w 882"/>
                  <a:gd name="T15" fmla="*/ 6 h 776"/>
                  <a:gd name="T16" fmla="*/ 37 w 882"/>
                  <a:gd name="T17" fmla="*/ 8 h 776"/>
                  <a:gd name="T18" fmla="*/ 41 w 882"/>
                  <a:gd name="T19" fmla="*/ 11 h 776"/>
                  <a:gd name="T20" fmla="*/ 45 w 882"/>
                  <a:gd name="T21" fmla="*/ 13 h 776"/>
                  <a:gd name="T22" fmla="*/ 48 w 882"/>
                  <a:gd name="T23" fmla="*/ 16 h 776"/>
                  <a:gd name="T24" fmla="*/ 50 w 882"/>
                  <a:gd name="T25" fmla="*/ 18 h 776"/>
                  <a:gd name="T26" fmla="*/ 52 w 882"/>
                  <a:gd name="T27" fmla="*/ 21 h 776"/>
                  <a:gd name="T28" fmla="*/ 54 w 882"/>
                  <a:gd name="T29" fmla="*/ 24 h 776"/>
                  <a:gd name="T30" fmla="*/ 54 w 882"/>
                  <a:gd name="T31" fmla="*/ 27 h 776"/>
                  <a:gd name="T32" fmla="*/ 53 w 882"/>
                  <a:gd name="T33" fmla="*/ 31 h 776"/>
                  <a:gd name="T34" fmla="*/ 52 w 882"/>
                  <a:gd name="T35" fmla="*/ 35 h 776"/>
                  <a:gd name="T36" fmla="*/ 51 w 882"/>
                  <a:gd name="T37" fmla="*/ 39 h 776"/>
                  <a:gd name="T38" fmla="*/ 48 w 882"/>
                  <a:gd name="T39" fmla="*/ 42 h 776"/>
                  <a:gd name="T40" fmla="*/ 43 w 882"/>
                  <a:gd name="T41" fmla="*/ 44 h 776"/>
                  <a:gd name="T42" fmla="*/ 38 w 882"/>
                  <a:gd name="T43" fmla="*/ 46 h 776"/>
                  <a:gd name="T44" fmla="*/ 33 w 882"/>
                  <a:gd name="T45" fmla="*/ 47 h 776"/>
                  <a:gd name="T46" fmla="*/ 29 w 882"/>
                  <a:gd name="T47" fmla="*/ 47 h 776"/>
                  <a:gd name="T48" fmla="*/ 25 w 882"/>
                  <a:gd name="T49" fmla="*/ 45 h 776"/>
                  <a:gd name="T50" fmla="*/ 20 w 882"/>
                  <a:gd name="T51" fmla="*/ 44 h 776"/>
                  <a:gd name="T52" fmla="*/ 16 w 882"/>
                  <a:gd name="T53" fmla="*/ 41 h 776"/>
                  <a:gd name="T54" fmla="*/ 13 w 882"/>
                  <a:gd name="T55" fmla="*/ 39 h 776"/>
                  <a:gd name="T56" fmla="*/ 10 w 882"/>
                  <a:gd name="T57" fmla="*/ 36 h 776"/>
                  <a:gd name="T58" fmla="*/ 7 w 882"/>
                  <a:gd name="T59" fmla="*/ 33 h 776"/>
                  <a:gd name="T60" fmla="*/ 4 w 882"/>
                  <a:gd name="T61" fmla="*/ 30 h 776"/>
                  <a:gd name="T62" fmla="*/ 3 w 882"/>
                  <a:gd name="T63" fmla="*/ 28 h 776"/>
                  <a:gd name="T64" fmla="*/ 1 w 882"/>
                  <a:gd name="T65" fmla="*/ 25 h 776"/>
                  <a:gd name="T66" fmla="*/ 1 w 882"/>
                  <a:gd name="T67" fmla="*/ 22 h 776"/>
                  <a:gd name="T68" fmla="*/ 0 w 882"/>
                  <a:gd name="T69" fmla="*/ 19 h 776"/>
                  <a:gd name="T70" fmla="*/ 1 w 882"/>
                  <a:gd name="T71" fmla="*/ 17 h 776"/>
                  <a:gd name="T72" fmla="*/ 3 w 882"/>
                  <a:gd name="T73" fmla="*/ 16 h 776"/>
                  <a:gd name="T74" fmla="*/ 5 w 882"/>
                  <a:gd name="T75" fmla="*/ 14 h 776"/>
                  <a:gd name="T76" fmla="*/ 6 w 882"/>
                  <a:gd name="T77" fmla="*/ 12 h 776"/>
                  <a:gd name="T78" fmla="*/ 8 w 882"/>
                  <a:gd name="T79" fmla="*/ 11 h 776"/>
                  <a:gd name="T80" fmla="*/ 9 w 882"/>
                  <a:gd name="T81" fmla="*/ 8 h 776"/>
                  <a:gd name="T82" fmla="*/ 10 w 882"/>
                  <a:gd name="T83" fmla="*/ 6 h 776"/>
                  <a:gd name="T84" fmla="*/ 11 w 882"/>
                  <a:gd name="T85" fmla="*/ 4 h 7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2" h="776">
                    <a:moveTo>
                      <a:pt x="192" y="43"/>
                    </a:moveTo>
                    <a:lnTo>
                      <a:pt x="192" y="32"/>
                    </a:lnTo>
                    <a:lnTo>
                      <a:pt x="203" y="32"/>
                    </a:lnTo>
                    <a:lnTo>
                      <a:pt x="203" y="25"/>
                    </a:lnTo>
                    <a:lnTo>
                      <a:pt x="203" y="18"/>
                    </a:lnTo>
                    <a:lnTo>
                      <a:pt x="210" y="7"/>
                    </a:lnTo>
                    <a:lnTo>
                      <a:pt x="210" y="0"/>
                    </a:lnTo>
                    <a:lnTo>
                      <a:pt x="246" y="7"/>
                    </a:lnTo>
                    <a:lnTo>
                      <a:pt x="284" y="18"/>
                    </a:lnTo>
                    <a:lnTo>
                      <a:pt x="315" y="25"/>
                    </a:lnTo>
                    <a:lnTo>
                      <a:pt x="352" y="32"/>
                    </a:lnTo>
                    <a:lnTo>
                      <a:pt x="388" y="43"/>
                    </a:lnTo>
                    <a:lnTo>
                      <a:pt x="424" y="50"/>
                    </a:lnTo>
                    <a:lnTo>
                      <a:pt x="457" y="61"/>
                    </a:lnTo>
                    <a:lnTo>
                      <a:pt x="493" y="68"/>
                    </a:lnTo>
                    <a:lnTo>
                      <a:pt x="530" y="86"/>
                    </a:lnTo>
                    <a:lnTo>
                      <a:pt x="556" y="104"/>
                    </a:lnTo>
                    <a:lnTo>
                      <a:pt x="592" y="130"/>
                    </a:lnTo>
                    <a:lnTo>
                      <a:pt x="628" y="149"/>
                    </a:lnTo>
                    <a:lnTo>
                      <a:pt x="660" y="167"/>
                    </a:lnTo>
                    <a:lnTo>
                      <a:pt x="696" y="185"/>
                    </a:lnTo>
                    <a:lnTo>
                      <a:pt x="722" y="203"/>
                    </a:lnTo>
                    <a:lnTo>
                      <a:pt x="759" y="221"/>
                    </a:lnTo>
                    <a:lnTo>
                      <a:pt x="777" y="246"/>
                    </a:lnTo>
                    <a:lnTo>
                      <a:pt x="795" y="264"/>
                    </a:lnTo>
                    <a:lnTo>
                      <a:pt x="802" y="290"/>
                    </a:lnTo>
                    <a:lnTo>
                      <a:pt x="820" y="308"/>
                    </a:lnTo>
                    <a:lnTo>
                      <a:pt x="838" y="333"/>
                    </a:lnTo>
                    <a:lnTo>
                      <a:pt x="846" y="351"/>
                    </a:lnTo>
                    <a:lnTo>
                      <a:pt x="864" y="376"/>
                    </a:lnTo>
                    <a:lnTo>
                      <a:pt x="882" y="395"/>
                    </a:lnTo>
                    <a:lnTo>
                      <a:pt x="874" y="431"/>
                    </a:lnTo>
                    <a:lnTo>
                      <a:pt x="864" y="457"/>
                    </a:lnTo>
                    <a:lnTo>
                      <a:pt x="856" y="493"/>
                    </a:lnTo>
                    <a:lnTo>
                      <a:pt x="846" y="529"/>
                    </a:lnTo>
                    <a:lnTo>
                      <a:pt x="838" y="554"/>
                    </a:lnTo>
                    <a:lnTo>
                      <a:pt x="828" y="591"/>
                    </a:lnTo>
                    <a:lnTo>
                      <a:pt x="820" y="624"/>
                    </a:lnTo>
                    <a:lnTo>
                      <a:pt x="813" y="653"/>
                    </a:lnTo>
                    <a:lnTo>
                      <a:pt x="777" y="671"/>
                    </a:lnTo>
                    <a:lnTo>
                      <a:pt x="733" y="685"/>
                    </a:lnTo>
                    <a:lnTo>
                      <a:pt x="696" y="696"/>
                    </a:lnTo>
                    <a:lnTo>
                      <a:pt x="653" y="714"/>
                    </a:lnTo>
                    <a:lnTo>
                      <a:pt x="617" y="732"/>
                    </a:lnTo>
                    <a:lnTo>
                      <a:pt x="574" y="747"/>
                    </a:lnTo>
                    <a:lnTo>
                      <a:pt x="538" y="757"/>
                    </a:lnTo>
                    <a:lnTo>
                      <a:pt x="493" y="776"/>
                    </a:lnTo>
                    <a:lnTo>
                      <a:pt x="468" y="757"/>
                    </a:lnTo>
                    <a:lnTo>
                      <a:pt x="432" y="739"/>
                    </a:lnTo>
                    <a:lnTo>
                      <a:pt x="396" y="721"/>
                    </a:lnTo>
                    <a:lnTo>
                      <a:pt x="363" y="714"/>
                    </a:lnTo>
                    <a:lnTo>
                      <a:pt x="327" y="696"/>
                    </a:lnTo>
                    <a:lnTo>
                      <a:pt x="290" y="678"/>
                    </a:lnTo>
                    <a:lnTo>
                      <a:pt x="264" y="660"/>
                    </a:lnTo>
                    <a:lnTo>
                      <a:pt x="228" y="642"/>
                    </a:lnTo>
                    <a:lnTo>
                      <a:pt x="203" y="617"/>
                    </a:lnTo>
                    <a:lnTo>
                      <a:pt x="185" y="599"/>
                    </a:lnTo>
                    <a:lnTo>
                      <a:pt x="160" y="573"/>
                    </a:lnTo>
                    <a:lnTo>
                      <a:pt x="142" y="548"/>
                    </a:lnTo>
                    <a:lnTo>
                      <a:pt x="112" y="529"/>
                    </a:lnTo>
                    <a:lnTo>
                      <a:pt x="98" y="500"/>
                    </a:lnTo>
                    <a:lnTo>
                      <a:pt x="69" y="485"/>
                    </a:lnTo>
                    <a:lnTo>
                      <a:pt x="51" y="457"/>
                    </a:lnTo>
                    <a:lnTo>
                      <a:pt x="43" y="439"/>
                    </a:lnTo>
                    <a:lnTo>
                      <a:pt x="36" y="413"/>
                    </a:lnTo>
                    <a:lnTo>
                      <a:pt x="25" y="395"/>
                    </a:lnTo>
                    <a:lnTo>
                      <a:pt x="25" y="370"/>
                    </a:lnTo>
                    <a:lnTo>
                      <a:pt x="18" y="351"/>
                    </a:lnTo>
                    <a:lnTo>
                      <a:pt x="7" y="333"/>
                    </a:lnTo>
                    <a:lnTo>
                      <a:pt x="7" y="308"/>
                    </a:lnTo>
                    <a:lnTo>
                      <a:pt x="0" y="290"/>
                    </a:lnTo>
                    <a:lnTo>
                      <a:pt x="18" y="272"/>
                    </a:lnTo>
                    <a:lnTo>
                      <a:pt x="25" y="264"/>
                    </a:lnTo>
                    <a:lnTo>
                      <a:pt x="43" y="246"/>
                    </a:lnTo>
                    <a:lnTo>
                      <a:pt x="61" y="236"/>
                    </a:lnTo>
                    <a:lnTo>
                      <a:pt x="80" y="221"/>
                    </a:lnTo>
                    <a:lnTo>
                      <a:pt x="88" y="210"/>
                    </a:lnTo>
                    <a:lnTo>
                      <a:pt x="106" y="192"/>
                    </a:lnTo>
                    <a:lnTo>
                      <a:pt x="124" y="173"/>
                    </a:lnTo>
                    <a:lnTo>
                      <a:pt x="131" y="167"/>
                    </a:lnTo>
                    <a:lnTo>
                      <a:pt x="142" y="149"/>
                    </a:lnTo>
                    <a:lnTo>
                      <a:pt x="149" y="130"/>
                    </a:lnTo>
                    <a:lnTo>
                      <a:pt x="160" y="112"/>
                    </a:lnTo>
                    <a:lnTo>
                      <a:pt x="167" y="98"/>
                    </a:lnTo>
                    <a:lnTo>
                      <a:pt x="174" y="79"/>
                    </a:lnTo>
                    <a:lnTo>
                      <a:pt x="185" y="61"/>
                    </a:lnTo>
                    <a:lnTo>
                      <a:pt x="192" y="4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2" name="Freeform 902"/>
              <p:cNvSpPr>
                <a:spLocks/>
              </p:cNvSpPr>
              <p:nvPr/>
            </p:nvSpPr>
            <p:spPr bwMode="auto">
              <a:xfrm>
                <a:off x="3876" y="1766"/>
                <a:ext cx="192" cy="172"/>
              </a:xfrm>
              <a:custGeom>
                <a:avLst/>
                <a:gdLst>
                  <a:gd name="T0" fmla="*/ 11 w 766"/>
                  <a:gd name="T1" fmla="*/ 2 h 689"/>
                  <a:gd name="T2" fmla="*/ 11 w 766"/>
                  <a:gd name="T3" fmla="*/ 1 h 689"/>
                  <a:gd name="T4" fmla="*/ 12 w 766"/>
                  <a:gd name="T5" fmla="*/ 1 h 689"/>
                  <a:gd name="T6" fmla="*/ 12 w 766"/>
                  <a:gd name="T7" fmla="*/ 0 h 689"/>
                  <a:gd name="T8" fmla="*/ 16 w 766"/>
                  <a:gd name="T9" fmla="*/ 1 h 689"/>
                  <a:gd name="T10" fmla="*/ 19 w 766"/>
                  <a:gd name="T11" fmla="*/ 2 h 689"/>
                  <a:gd name="T12" fmla="*/ 23 w 766"/>
                  <a:gd name="T13" fmla="*/ 3 h 689"/>
                  <a:gd name="T14" fmla="*/ 27 w 766"/>
                  <a:gd name="T15" fmla="*/ 4 h 689"/>
                  <a:gd name="T16" fmla="*/ 30 w 766"/>
                  <a:gd name="T17" fmla="*/ 6 h 689"/>
                  <a:gd name="T18" fmla="*/ 34 w 766"/>
                  <a:gd name="T19" fmla="*/ 8 h 689"/>
                  <a:gd name="T20" fmla="*/ 38 w 766"/>
                  <a:gd name="T21" fmla="*/ 10 h 689"/>
                  <a:gd name="T22" fmla="*/ 41 w 766"/>
                  <a:gd name="T23" fmla="*/ 13 h 689"/>
                  <a:gd name="T24" fmla="*/ 43 w 766"/>
                  <a:gd name="T25" fmla="*/ 15 h 689"/>
                  <a:gd name="T26" fmla="*/ 45 w 766"/>
                  <a:gd name="T27" fmla="*/ 17 h 689"/>
                  <a:gd name="T28" fmla="*/ 47 w 766"/>
                  <a:gd name="T29" fmla="*/ 20 h 689"/>
                  <a:gd name="T30" fmla="*/ 48 w 766"/>
                  <a:gd name="T31" fmla="*/ 22 h 689"/>
                  <a:gd name="T32" fmla="*/ 47 w 766"/>
                  <a:gd name="T33" fmla="*/ 25 h 689"/>
                  <a:gd name="T34" fmla="*/ 47 w 766"/>
                  <a:gd name="T35" fmla="*/ 29 h 689"/>
                  <a:gd name="T36" fmla="*/ 45 w 766"/>
                  <a:gd name="T37" fmla="*/ 32 h 689"/>
                  <a:gd name="T38" fmla="*/ 45 w 766"/>
                  <a:gd name="T39" fmla="*/ 36 h 689"/>
                  <a:gd name="T40" fmla="*/ 40 w 766"/>
                  <a:gd name="T41" fmla="*/ 38 h 689"/>
                  <a:gd name="T42" fmla="*/ 36 w 766"/>
                  <a:gd name="T43" fmla="*/ 40 h 689"/>
                  <a:gd name="T44" fmla="*/ 32 w 766"/>
                  <a:gd name="T45" fmla="*/ 41 h 689"/>
                  <a:gd name="T46" fmla="*/ 27 w 766"/>
                  <a:gd name="T47" fmla="*/ 43 h 689"/>
                  <a:gd name="T48" fmla="*/ 23 w 766"/>
                  <a:gd name="T49" fmla="*/ 41 h 689"/>
                  <a:gd name="T50" fmla="*/ 20 w 766"/>
                  <a:gd name="T51" fmla="*/ 39 h 689"/>
                  <a:gd name="T52" fmla="*/ 16 w 766"/>
                  <a:gd name="T53" fmla="*/ 37 h 689"/>
                  <a:gd name="T54" fmla="*/ 12 w 766"/>
                  <a:gd name="T55" fmla="*/ 35 h 689"/>
                  <a:gd name="T56" fmla="*/ 10 w 766"/>
                  <a:gd name="T57" fmla="*/ 33 h 689"/>
                  <a:gd name="T58" fmla="*/ 8 w 766"/>
                  <a:gd name="T59" fmla="*/ 30 h 689"/>
                  <a:gd name="T60" fmla="*/ 5 w 766"/>
                  <a:gd name="T61" fmla="*/ 28 h 689"/>
                  <a:gd name="T62" fmla="*/ 3 w 766"/>
                  <a:gd name="T63" fmla="*/ 25 h 689"/>
                  <a:gd name="T64" fmla="*/ 2 w 766"/>
                  <a:gd name="T65" fmla="*/ 23 h 689"/>
                  <a:gd name="T66" fmla="*/ 1 w 766"/>
                  <a:gd name="T67" fmla="*/ 21 h 689"/>
                  <a:gd name="T68" fmla="*/ 1 w 766"/>
                  <a:gd name="T69" fmla="*/ 18 h 689"/>
                  <a:gd name="T70" fmla="*/ 0 w 766"/>
                  <a:gd name="T71" fmla="*/ 16 h 689"/>
                  <a:gd name="T72" fmla="*/ 2 w 766"/>
                  <a:gd name="T73" fmla="*/ 15 h 689"/>
                  <a:gd name="T74" fmla="*/ 3 w 766"/>
                  <a:gd name="T75" fmla="*/ 13 h 689"/>
                  <a:gd name="T76" fmla="*/ 5 w 766"/>
                  <a:gd name="T77" fmla="*/ 11 h 689"/>
                  <a:gd name="T78" fmla="*/ 7 w 766"/>
                  <a:gd name="T79" fmla="*/ 10 h 689"/>
                  <a:gd name="T80" fmla="*/ 8 w 766"/>
                  <a:gd name="T81" fmla="*/ 8 h 689"/>
                  <a:gd name="T82" fmla="*/ 8 w 766"/>
                  <a:gd name="T83" fmla="*/ 6 h 689"/>
                  <a:gd name="T84" fmla="*/ 9 w 766"/>
                  <a:gd name="T85" fmla="*/ 4 h 689"/>
                  <a:gd name="T86" fmla="*/ 11 w 766"/>
                  <a:gd name="T87" fmla="*/ 3 h 68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66" h="689">
                    <a:moveTo>
                      <a:pt x="167" y="43"/>
                    </a:moveTo>
                    <a:lnTo>
                      <a:pt x="167" y="36"/>
                    </a:lnTo>
                    <a:lnTo>
                      <a:pt x="174" y="36"/>
                    </a:lnTo>
                    <a:lnTo>
                      <a:pt x="174" y="25"/>
                    </a:lnTo>
                    <a:lnTo>
                      <a:pt x="174" y="18"/>
                    </a:lnTo>
                    <a:lnTo>
                      <a:pt x="185" y="18"/>
                    </a:lnTo>
                    <a:lnTo>
                      <a:pt x="185" y="11"/>
                    </a:lnTo>
                    <a:lnTo>
                      <a:pt x="185" y="0"/>
                    </a:lnTo>
                    <a:lnTo>
                      <a:pt x="221" y="11"/>
                    </a:lnTo>
                    <a:lnTo>
                      <a:pt x="246" y="18"/>
                    </a:lnTo>
                    <a:lnTo>
                      <a:pt x="272" y="25"/>
                    </a:lnTo>
                    <a:lnTo>
                      <a:pt x="309" y="36"/>
                    </a:lnTo>
                    <a:lnTo>
                      <a:pt x="334" y="43"/>
                    </a:lnTo>
                    <a:lnTo>
                      <a:pt x="370" y="54"/>
                    </a:lnTo>
                    <a:lnTo>
                      <a:pt x="396" y="61"/>
                    </a:lnTo>
                    <a:lnTo>
                      <a:pt x="432" y="72"/>
                    </a:lnTo>
                    <a:lnTo>
                      <a:pt x="457" y="91"/>
                    </a:lnTo>
                    <a:lnTo>
                      <a:pt x="483" y="97"/>
                    </a:lnTo>
                    <a:lnTo>
                      <a:pt x="520" y="115"/>
                    </a:lnTo>
                    <a:lnTo>
                      <a:pt x="548" y="134"/>
                    </a:lnTo>
                    <a:lnTo>
                      <a:pt x="574" y="152"/>
                    </a:lnTo>
                    <a:lnTo>
                      <a:pt x="610" y="166"/>
                    </a:lnTo>
                    <a:lnTo>
                      <a:pt x="635" y="185"/>
                    </a:lnTo>
                    <a:lnTo>
                      <a:pt x="660" y="203"/>
                    </a:lnTo>
                    <a:lnTo>
                      <a:pt x="678" y="221"/>
                    </a:lnTo>
                    <a:lnTo>
                      <a:pt x="686" y="239"/>
                    </a:lnTo>
                    <a:lnTo>
                      <a:pt x="704" y="257"/>
                    </a:lnTo>
                    <a:lnTo>
                      <a:pt x="715" y="275"/>
                    </a:lnTo>
                    <a:lnTo>
                      <a:pt x="733" y="301"/>
                    </a:lnTo>
                    <a:lnTo>
                      <a:pt x="741" y="320"/>
                    </a:lnTo>
                    <a:lnTo>
                      <a:pt x="747" y="338"/>
                    </a:lnTo>
                    <a:lnTo>
                      <a:pt x="766" y="351"/>
                    </a:lnTo>
                    <a:lnTo>
                      <a:pt x="759" y="381"/>
                    </a:lnTo>
                    <a:lnTo>
                      <a:pt x="747" y="406"/>
                    </a:lnTo>
                    <a:lnTo>
                      <a:pt x="747" y="442"/>
                    </a:lnTo>
                    <a:lnTo>
                      <a:pt x="741" y="468"/>
                    </a:lnTo>
                    <a:lnTo>
                      <a:pt x="733" y="493"/>
                    </a:lnTo>
                    <a:lnTo>
                      <a:pt x="723" y="522"/>
                    </a:lnTo>
                    <a:lnTo>
                      <a:pt x="715" y="547"/>
                    </a:lnTo>
                    <a:lnTo>
                      <a:pt x="715" y="584"/>
                    </a:lnTo>
                    <a:lnTo>
                      <a:pt x="678" y="592"/>
                    </a:lnTo>
                    <a:lnTo>
                      <a:pt x="642" y="610"/>
                    </a:lnTo>
                    <a:lnTo>
                      <a:pt x="610" y="617"/>
                    </a:lnTo>
                    <a:lnTo>
                      <a:pt x="574" y="635"/>
                    </a:lnTo>
                    <a:lnTo>
                      <a:pt x="538" y="646"/>
                    </a:lnTo>
                    <a:lnTo>
                      <a:pt x="501" y="664"/>
                    </a:lnTo>
                    <a:lnTo>
                      <a:pt x="469" y="671"/>
                    </a:lnTo>
                    <a:lnTo>
                      <a:pt x="432" y="689"/>
                    </a:lnTo>
                    <a:lnTo>
                      <a:pt x="406" y="671"/>
                    </a:lnTo>
                    <a:lnTo>
                      <a:pt x="370" y="653"/>
                    </a:lnTo>
                    <a:lnTo>
                      <a:pt x="345" y="646"/>
                    </a:lnTo>
                    <a:lnTo>
                      <a:pt x="316" y="628"/>
                    </a:lnTo>
                    <a:lnTo>
                      <a:pt x="284" y="610"/>
                    </a:lnTo>
                    <a:lnTo>
                      <a:pt x="254" y="602"/>
                    </a:lnTo>
                    <a:lnTo>
                      <a:pt x="228" y="584"/>
                    </a:lnTo>
                    <a:lnTo>
                      <a:pt x="192" y="566"/>
                    </a:lnTo>
                    <a:lnTo>
                      <a:pt x="174" y="547"/>
                    </a:lnTo>
                    <a:lnTo>
                      <a:pt x="156" y="529"/>
                    </a:lnTo>
                    <a:lnTo>
                      <a:pt x="142" y="511"/>
                    </a:lnTo>
                    <a:lnTo>
                      <a:pt x="124" y="486"/>
                    </a:lnTo>
                    <a:lnTo>
                      <a:pt x="94" y="468"/>
                    </a:lnTo>
                    <a:lnTo>
                      <a:pt x="80" y="450"/>
                    </a:lnTo>
                    <a:lnTo>
                      <a:pt x="62" y="424"/>
                    </a:lnTo>
                    <a:lnTo>
                      <a:pt x="43" y="406"/>
                    </a:lnTo>
                    <a:lnTo>
                      <a:pt x="33" y="388"/>
                    </a:lnTo>
                    <a:lnTo>
                      <a:pt x="25" y="369"/>
                    </a:lnTo>
                    <a:lnTo>
                      <a:pt x="25" y="351"/>
                    </a:lnTo>
                    <a:lnTo>
                      <a:pt x="18" y="338"/>
                    </a:lnTo>
                    <a:lnTo>
                      <a:pt x="18" y="320"/>
                    </a:lnTo>
                    <a:lnTo>
                      <a:pt x="7" y="290"/>
                    </a:lnTo>
                    <a:lnTo>
                      <a:pt x="0" y="275"/>
                    </a:lnTo>
                    <a:lnTo>
                      <a:pt x="0" y="257"/>
                    </a:lnTo>
                    <a:lnTo>
                      <a:pt x="7" y="247"/>
                    </a:lnTo>
                    <a:lnTo>
                      <a:pt x="25" y="239"/>
                    </a:lnTo>
                    <a:lnTo>
                      <a:pt x="33" y="221"/>
                    </a:lnTo>
                    <a:lnTo>
                      <a:pt x="51" y="214"/>
                    </a:lnTo>
                    <a:lnTo>
                      <a:pt x="62" y="203"/>
                    </a:lnTo>
                    <a:lnTo>
                      <a:pt x="80" y="185"/>
                    </a:lnTo>
                    <a:lnTo>
                      <a:pt x="88" y="178"/>
                    </a:lnTo>
                    <a:lnTo>
                      <a:pt x="106" y="160"/>
                    </a:lnTo>
                    <a:lnTo>
                      <a:pt x="113" y="152"/>
                    </a:lnTo>
                    <a:lnTo>
                      <a:pt x="124" y="134"/>
                    </a:lnTo>
                    <a:lnTo>
                      <a:pt x="131" y="115"/>
                    </a:lnTo>
                    <a:lnTo>
                      <a:pt x="131" y="105"/>
                    </a:lnTo>
                    <a:lnTo>
                      <a:pt x="142" y="91"/>
                    </a:lnTo>
                    <a:lnTo>
                      <a:pt x="149" y="72"/>
                    </a:lnTo>
                    <a:lnTo>
                      <a:pt x="156" y="54"/>
                    </a:lnTo>
                    <a:lnTo>
                      <a:pt x="167" y="43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3" name="Freeform 903"/>
              <p:cNvSpPr>
                <a:spLocks/>
              </p:cNvSpPr>
              <p:nvPr/>
            </p:nvSpPr>
            <p:spPr bwMode="auto">
              <a:xfrm>
                <a:off x="3881" y="1770"/>
                <a:ext cx="163" cy="146"/>
              </a:xfrm>
              <a:custGeom>
                <a:avLst/>
                <a:gdLst>
                  <a:gd name="T0" fmla="*/ 8 w 654"/>
                  <a:gd name="T1" fmla="*/ 2 h 584"/>
                  <a:gd name="T2" fmla="*/ 9 w 654"/>
                  <a:gd name="T3" fmla="*/ 1 h 584"/>
                  <a:gd name="T4" fmla="*/ 10 w 654"/>
                  <a:gd name="T5" fmla="*/ 0 h 584"/>
                  <a:gd name="T6" fmla="*/ 13 w 654"/>
                  <a:gd name="T7" fmla="*/ 1 h 584"/>
                  <a:gd name="T8" fmla="*/ 16 w 654"/>
                  <a:gd name="T9" fmla="*/ 2 h 584"/>
                  <a:gd name="T10" fmla="*/ 20 w 654"/>
                  <a:gd name="T11" fmla="*/ 3 h 584"/>
                  <a:gd name="T12" fmla="*/ 22 w 654"/>
                  <a:gd name="T13" fmla="*/ 4 h 584"/>
                  <a:gd name="T14" fmla="*/ 26 w 654"/>
                  <a:gd name="T15" fmla="*/ 5 h 584"/>
                  <a:gd name="T16" fmla="*/ 29 w 654"/>
                  <a:gd name="T17" fmla="*/ 7 h 584"/>
                  <a:gd name="T18" fmla="*/ 32 w 654"/>
                  <a:gd name="T19" fmla="*/ 9 h 584"/>
                  <a:gd name="T20" fmla="*/ 35 w 654"/>
                  <a:gd name="T21" fmla="*/ 11 h 584"/>
                  <a:gd name="T22" fmla="*/ 37 w 654"/>
                  <a:gd name="T23" fmla="*/ 13 h 584"/>
                  <a:gd name="T24" fmla="*/ 38 w 654"/>
                  <a:gd name="T25" fmla="*/ 15 h 584"/>
                  <a:gd name="T26" fmla="*/ 39 w 654"/>
                  <a:gd name="T27" fmla="*/ 17 h 584"/>
                  <a:gd name="T28" fmla="*/ 41 w 654"/>
                  <a:gd name="T29" fmla="*/ 19 h 584"/>
                  <a:gd name="T30" fmla="*/ 40 w 654"/>
                  <a:gd name="T31" fmla="*/ 22 h 584"/>
                  <a:gd name="T32" fmla="*/ 39 w 654"/>
                  <a:gd name="T33" fmla="*/ 25 h 584"/>
                  <a:gd name="T34" fmla="*/ 38 w 654"/>
                  <a:gd name="T35" fmla="*/ 28 h 584"/>
                  <a:gd name="T36" fmla="*/ 38 w 654"/>
                  <a:gd name="T37" fmla="*/ 31 h 584"/>
                  <a:gd name="T38" fmla="*/ 34 w 654"/>
                  <a:gd name="T39" fmla="*/ 32 h 584"/>
                  <a:gd name="T40" fmla="*/ 30 w 654"/>
                  <a:gd name="T41" fmla="*/ 34 h 584"/>
                  <a:gd name="T42" fmla="*/ 27 w 654"/>
                  <a:gd name="T43" fmla="*/ 36 h 584"/>
                  <a:gd name="T44" fmla="*/ 23 w 654"/>
                  <a:gd name="T45" fmla="*/ 37 h 584"/>
                  <a:gd name="T46" fmla="*/ 20 w 654"/>
                  <a:gd name="T47" fmla="*/ 35 h 584"/>
                  <a:gd name="T48" fmla="*/ 16 w 654"/>
                  <a:gd name="T49" fmla="*/ 34 h 584"/>
                  <a:gd name="T50" fmla="*/ 13 w 654"/>
                  <a:gd name="T51" fmla="*/ 32 h 584"/>
                  <a:gd name="T52" fmla="*/ 10 w 654"/>
                  <a:gd name="T53" fmla="*/ 31 h 584"/>
                  <a:gd name="T54" fmla="*/ 8 w 654"/>
                  <a:gd name="T55" fmla="*/ 28 h 584"/>
                  <a:gd name="T56" fmla="*/ 6 w 654"/>
                  <a:gd name="T57" fmla="*/ 26 h 584"/>
                  <a:gd name="T58" fmla="*/ 4 w 654"/>
                  <a:gd name="T59" fmla="*/ 24 h 584"/>
                  <a:gd name="T60" fmla="*/ 2 w 654"/>
                  <a:gd name="T61" fmla="*/ 22 h 584"/>
                  <a:gd name="T62" fmla="*/ 1 w 654"/>
                  <a:gd name="T63" fmla="*/ 20 h 584"/>
                  <a:gd name="T64" fmla="*/ 1 w 654"/>
                  <a:gd name="T65" fmla="*/ 18 h 584"/>
                  <a:gd name="T66" fmla="*/ 0 w 654"/>
                  <a:gd name="T67" fmla="*/ 16 h 584"/>
                  <a:gd name="T68" fmla="*/ 0 w 654"/>
                  <a:gd name="T69" fmla="*/ 14 h 584"/>
                  <a:gd name="T70" fmla="*/ 1 w 654"/>
                  <a:gd name="T71" fmla="*/ 12 h 584"/>
                  <a:gd name="T72" fmla="*/ 3 w 654"/>
                  <a:gd name="T73" fmla="*/ 11 h 584"/>
                  <a:gd name="T74" fmla="*/ 4 w 654"/>
                  <a:gd name="T75" fmla="*/ 10 h 584"/>
                  <a:gd name="T76" fmla="*/ 5 w 654"/>
                  <a:gd name="T77" fmla="*/ 9 h 584"/>
                  <a:gd name="T78" fmla="*/ 6 w 654"/>
                  <a:gd name="T79" fmla="*/ 7 h 584"/>
                  <a:gd name="T80" fmla="*/ 7 w 654"/>
                  <a:gd name="T81" fmla="*/ 6 h 584"/>
                  <a:gd name="T82" fmla="*/ 8 w 654"/>
                  <a:gd name="T83" fmla="*/ 4 h 584"/>
                  <a:gd name="T84" fmla="*/ 8 w 654"/>
                  <a:gd name="T85" fmla="*/ 2 h 58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54" h="584">
                    <a:moveTo>
                      <a:pt x="138" y="36"/>
                    </a:moveTo>
                    <a:lnTo>
                      <a:pt x="138" y="25"/>
                    </a:lnTo>
                    <a:lnTo>
                      <a:pt x="149" y="25"/>
                    </a:lnTo>
                    <a:lnTo>
                      <a:pt x="149" y="18"/>
                    </a:lnTo>
                    <a:lnTo>
                      <a:pt x="149" y="7"/>
                    </a:lnTo>
                    <a:lnTo>
                      <a:pt x="156" y="0"/>
                    </a:lnTo>
                    <a:lnTo>
                      <a:pt x="185" y="7"/>
                    </a:lnTo>
                    <a:lnTo>
                      <a:pt x="210" y="18"/>
                    </a:lnTo>
                    <a:lnTo>
                      <a:pt x="236" y="18"/>
                    </a:lnTo>
                    <a:lnTo>
                      <a:pt x="266" y="25"/>
                    </a:lnTo>
                    <a:lnTo>
                      <a:pt x="291" y="36"/>
                    </a:lnTo>
                    <a:lnTo>
                      <a:pt x="316" y="43"/>
                    </a:lnTo>
                    <a:lnTo>
                      <a:pt x="342" y="43"/>
                    </a:lnTo>
                    <a:lnTo>
                      <a:pt x="360" y="54"/>
                    </a:lnTo>
                    <a:lnTo>
                      <a:pt x="388" y="73"/>
                    </a:lnTo>
                    <a:lnTo>
                      <a:pt x="414" y="79"/>
                    </a:lnTo>
                    <a:lnTo>
                      <a:pt x="439" y="97"/>
                    </a:lnTo>
                    <a:lnTo>
                      <a:pt x="465" y="116"/>
                    </a:lnTo>
                    <a:lnTo>
                      <a:pt x="494" y="124"/>
                    </a:lnTo>
                    <a:lnTo>
                      <a:pt x="520" y="142"/>
                    </a:lnTo>
                    <a:lnTo>
                      <a:pt x="538" y="148"/>
                    </a:lnTo>
                    <a:lnTo>
                      <a:pt x="563" y="167"/>
                    </a:lnTo>
                    <a:lnTo>
                      <a:pt x="581" y="185"/>
                    </a:lnTo>
                    <a:lnTo>
                      <a:pt x="592" y="203"/>
                    </a:lnTo>
                    <a:lnTo>
                      <a:pt x="599" y="221"/>
                    </a:lnTo>
                    <a:lnTo>
                      <a:pt x="606" y="239"/>
                    </a:lnTo>
                    <a:lnTo>
                      <a:pt x="624" y="247"/>
                    </a:lnTo>
                    <a:lnTo>
                      <a:pt x="635" y="265"/>
                    </a:lnTo>
                    <a:lnTo>
                      <a:pt x="642" y="283"/>
                    </a:lnTo>
                    <a:lnTo>
                      <a:pt x="654" y="302"/>
                    </a:lnTo>
                    <a:lnTo>
                      <a:pt x="654" y="326"/>
                    </a:lnTo>
                    <a:lnTo>
                      <a:pt x="642" y="351"/>
                    </a:lnTo>
                    <a:lnTo>
                      <a:pt x="635" y="370"/>
                    </a:lnTo>
                    <a:lnTo>
                      <a:pt x="635" y="396"/>
                    </a:lnTo>
                    <a:lnTo>
                      <a:pt x="624" y="424"/>
                    </a:lnTo>
                    <a:lnTo>
                      <a:pt x="617" y="442"/>
                    </a:lnTo>
                    <a:lnTo>
                      <a:pt x="617" y="468"/>
                    </a:lnTo>
                    <a:lnTo>
                      <a:pt x="606" y="493"/>
                    </a:lnTo>
                    <a:lnTo>
                      <a:pt x="581" y="504"/>
                    </a:lnTo>
                    <a:lnTo>
                      <a:pt x="545" y="511"/>
                    </a:lnTo>
                    <a:lnTo>
                      <a:pt x="520" y="529"/>
                    </a:lnTo>
                    <a:lnTo>
                      <a:pt x="483" y="537"/>
                    </a:lnTo>
                    <a:lnTo>
                      <a:pt x="457" y="548"/>
                    </a:lnTo>
                    <a:lnTo>
                      <a:pt x="432" y="566"/>
                    </a:lnTo>
                    <a:lnTo>
                      <a:pt x="396" y="574"/>
                    </a:lnTo>
                    <a:lnTo>
                      <a:pt x="370" y="584"/>
                    </a:lnTo>
                    <a:lnTo>
                      <a:pt x="342" y="574"/>
                    </a:lnTo>
                    <a:lnTo>
                      <a:pt x="316" y="555"/>
                    </a:lnTo>
                    <a:lnTo>
                      <a:pt x="291" y="548"/>
                    </a:lnTo>
                    <a:lnTo>
                      <a:pt x="266" y="537"/>
                    </a:lnTo>
                    <a:lnTo>
                      <a:pt x="248" y="523"/>
                    </a:lnTo>
                    <a:lnTo>
                      <a:pt x="218" y="511"/>
                    </a:lnTo>
                    <a:lnTo>
                      <a:pt x="192" y="493"/>
                    </a:lnTo>
                    <a:lnTo>
                      <a:pt x="167" y="486"/>
                    </a:lnTo>
                    <a:lnTo>
                      <a:pt x="149" y="468"/>
                    </a:lnTo>
                    <a:lnTo>
                      <a:pt x="131" y="450"/>
                    </a:lnTo>
                    <a:lnTo>
                      <a:pt x="113" y="432"/>
                    </a:lnTo>
                    <a:lnTo>
                      <a:pt x="95" y="414"/>
                    </a:lnTo>
                    <a:lnTo>
                      <a:pt x="76" y="396"/>
                    </a:lnTo>
                    <a:lnTo>
                      <a:pt x="70" y="381"/>
                    </a:lnTo>
                    <a:lnTo>
                      <a:pt x="52" y="363"/>
                    </a:lnTo>
                    <a:lnTo>
                      <a:pt x="33" y="345"/>
                    </a:lnTo>
                    <a:lnTo>
                      <a:pt x="25" y="326"/>
                    </a:lnTo>
                    <a:lnTo>
                      <a:pt x="25" y="320"/>
                    </a:lnTo>
                    <a:lnTo>
                      <a:pt x="15" y="302"/>
                    </a:lnTo>
                    <a:lnTo>
                      <a:pt x="15" y="283"/>
                    </a:lnTo>
                    <a:lnTo>
                      <a:pt x="7" y="265"/>
                    </a:lnTo>
                    <a:lnTo>
                      <a:pt x="7" y="247"/>
                    </a:lnTo>
                    <a:lnTo>
                      <a:pt x="0" y="239"/>
                    </a:lnTo>
                    <a:lnTo>
                      <a:pt x="0" y="221"/>
                    </a:lnTo>
                    <a:lnTo>
                      <a:pt x="7" y="211"/>
                    </a:lnTo>
                    <a:lnTo>
                      <a:pt x="15" y="196"/>
                    </a:lnTo>
                    <a:lnTo>
                      <a:pt x="33" y="185"/>
                    </a:lnTo>
                    <a:lnTo>
                      <a:pt x="44" y="178"/>
                    </a:lnTo>
                    <a:lnTo>
                      <a:pt x="52" y="167"/>
                    </a:lnTo>
                    <a:lnTo>
                      <a:pt x="62" y="160"/>
                    </a:lnTo>
                    <a:lnTo>
                      <a:pt x="76" y="148"/>
                    </a:lnTo>
                    <a:lnTo>
                      <a:pt x="88" y="142"/>
                    </a:lnTo>
                    <a:lnTo>
                      <a:pt x="95" y="124"/>
                    </a:lnTo>
                    <a:lnTo>
                      <a:pt x="106" y="116"/>
                    </a:lnTo>
                    <a:lnTo>
                      <a:pt x="106" y="97"/>
                    </a:lnTo>
                    <a:lnTo>
                      <a:pt x="113" y="87"/>
                    </a:lnTo>
                    <a:lnTo>
                      <a:pt x="124" y="73"/>
                    </a:lnTo>
                    <a:lnTo>
                      <a:pt x="131" y="61"/>
                    </a:lnTo>
                    <a:lnTo>
                      <a:pt x="131" y="43"/>
                    </a:lnTo>
                    <a:lnTo>
                      <a:pt x="138" y="3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4" name="Freeform 904"/>
              <p:cNvSpPr>
                <a:spLocks/>
              </p:cNvSpPr>
              <p:nvPr/>
            </p:nvSpPr>
            <p:spPr bwMode="auto">
              <a:xfrm>
                <a:off x="3883" y="1775"/>
                <a:ext cx="138" cy="122"/>
              </a:xfrm>
              <a:custGeom>
                <a:avLst/>
                <a:gdLst>
                  <a:gd name="T0" fmla="*/ 8 w 556"/>
                  <a:gd name="T1" fmla="*/ 1 h 486"/>
                  <a:gd name="T2" fmla="*/ 8 w 556"/>
                  <a:gd name="T3" fmla="*/ 1 h 486"/>
                  <a:gd name="T4" fmla="*/ 9 w 556"/>
                  <a:gd name="T5" fmla="*/ 0 h 486"/>
                  <a:gd name="T6" fmla="*/ 11 w 556"/>
                  <a:gd name="T7" fmla="*/ 1 h 486"/>
                  <a:gd name="T8" fmla="*/ 14 w 556"/>
                  <a:gd name="T9" fmla="*/ 1 h 486"/>
                  <a:gd name="T10" fmla="*/ 16 w 556"/>
                  <a:gd name="T11" fmla="*/ 2 h 486"/>
                  <a:gd name="T12" fmla="*/ 19 w 556"/>
                  <a:gd name="T13" fmla="*/ 3 h 486"/>
                  <a:gd name="T14" fmla="*/ 22 w 556"/>
                  <a:gd name="T15" fmla="*/ 4 h 486"/>
                  <a:gd name="T16" fmla="*/ 24 w 556"/>
                  <a:gd name="T17" fmla="*/ 6 h 486"/>
                  <a:gd name="T18" fmla="*/ 27 w 556"/>
                  <a:gd name="T19" fmla="*/ 7 h 486"/>
                  <a:gd name="T20" fmla="*/ 29 w 556"/>
                  <a:gd name="T21" fmla="*/ 8 h 486"/>
                  <a:gd name="T22" fmla="*/ 31 w 556"/>
                  <a:gd name="T23" fmla="*/ 11 h 486"/>
                  <a:gd name="T24" fmla="*/ 32 w 556"/>
                  <a:gd name="T25" fmla="*/ 12 h 486"/>
                  <a:gd name="T26" fmla="*/ 33 w 556"/>
                  <a:gd name="T27" fmla="*/ 14 h 486"/>
                  <a:gd name="T28" fmla="*/ 34 w 556"/>
                  <a:gd name="T29" fmla="*/ 16 h 486"/>
                  <a:gd name="T30" fmla="*/ 34 w 556"/>
                  <a:gd name="T31" fmla="*/ 18 h 486"/>
                  <a:gd name="T32" fmla="*/ 33 w 556"/>
                  <a:gd name="T33" fmla="*/ 21 h 486"/>
                  <a:gd name="T34" fmla="*/ 32 w 556"/>
                  <a:gd name="T35" fmla="*/ 23 h 486"/>
                  <a:gd name="T36" fmla="*/ 32 w 556"/>
                  <a:gd name="T37" fmla="*/ 26 h 486"/>
                  <a:gd name="T38" fmla="*/ 29 w 556"/>
                  <a:gd name="T39" fmla="*/ 27 h 486"/>
                  <a:gd name="T40" fmla="*/ 26 w 556"/>
                  <a:gd name="T41" fmla="*/ 28 h 486"/>
                  <a:gd name="T42" fmla="*/ 22 w 556"/>
                  <a:gd name="T43" fmla="*/ 29 h 486"/>
                  <a:gd name="T44" fmla="*/ 20 w 556"/>
                  <a:gd name="T45" fmla="*/ 31 h 486"/>
                  <a:gd name="T46" fmla="*/ 17 w 556"/>
                  <a:gd name="T47" fmla="*/ 29 h 486"/>
                  <a:gd name="T48" fmla="*/ 14 w 556"/>
                  <a:gd name="T49" fmla="*/ 28 h 486"/>
                  <a:gd name="T50" fmla="*/ 11 w 556"/>
                  <a:gd name="T51" fmla="*/ 27 h 486"/>
                  <a:gd name="T52" fmla="*/ 9 w 556"/>
                  <a:gd name="T53" fmla="*/ 25 h 486"/>
                  <a:gd name="T54" fmla="*/ 7 w 556"/>
                  <a:gd name="T55" fmla="*/ 23 h 486"/>
                  <a:gd name="T56" fmla="*/ 5 w 556"/>
                  <a:gd name="T57" fmla="*/ 22 h 486"/>
                  <a:gd name="T58" fmla="*/ 4 w 556"/>
                  <a:gd name="T59" fmla="*/ 19 h 486"/>
                  <a:gd name="T60" fmla="*/ 2 w 556"/>
                  <a:gd name="T61" fmla="*/ 18 h 486"/>
                  <a:gd name="T62" fmla="*/ 1 w 556"/>
                  <a:gd name="T63" fmla="*/ 16 h 486"/>
                  <a:gd name="T64" fmla="*/ 1 w 556"/>
                  <a:gd name="T65" fmla="*/ 14 h 486"/>
                  <a:gd name="T66" fmla="*/ 0 w 556"/>
                  <a:gd name="T67" fmla="*/ 13 h 486"/>
                  <a:gd name="T68" fmla="*/ 0 w 556"/>
                  <a:gd name="T69" fmla="*/ 11 h 486"/>
                  <a:gd name="T70" fmla="*/ 1 w 556"/>
                  <a:gd name="T71" fmla="*/ 10 h 486"/>
                  <a:gd name="T72" fmla="*/ 3 w 556"/>
                  <a:gd name="T73" fmla="*/ 9 h 486"/>
                  <a:gd name="T74" fmla="*/ 4 w 556"/>
                  <a:gd name="T75" fmla="*/ 8 h 486"/>
                  <a:gd name="T76" fmla="*/ 5 w 556"/>
                  <a:gd name="T77" fmla="*/ 7 h 486"/>
                  <a:gd name="T78" fmla="*/ 5 w 556"/>
                  <a:gd name="T79" fmla="*/ 6 h 486"/>
                  <a:gd name="T80" fmla="*/ 6 w 556"/>
                  <a:gd name="T81" fmla="*/ 4 h 486"/>
                  <a:gd name="T82" fmla="*/ 7 w 556"/>
                  <a:gd name="T83" fmla="*/ 3 h 486"/>
                  <a:gd name="T84" fmla="*/ 8 w 556"/>
                  <a:gd name="T85" fmla="*/ 2 h 4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486">
                    <a:moveTo>
                      <a:pt x="124" y="25"/>
                    </a:moveTo>
                    <a:lnTo>
                      <a:pt x="124" y="18"/>
                    </a:lnTo>
                    <a:lnTo>
                      <a:pt x="131" y="18"/>
                    </a:lnTo>
                    <a:lnTo>
                      <a:pt x="131" y="7"/>
                    </a:lnTo>
                    <a:lnTo>
                      <a:pt x="131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85" y="7"/>
                    </a:lnTo>
                    <a:lnTo>
                      <a:pt x="203" y="18"/>
                    </a:lnTo>
                    <a:lnTo>
                      <a:pt x="221" y="18"/>
                    </a:lnTo>
                    <a:lnTo>
                      <a:pt x="247" y="25"/>
                    </a:lnTo>
                    <a:lnTo>
                      <a:pt x="266" y="36"/>
                    </a:lnTo>
                    <a:lnTo>
                      <a:pt x="291" y="36"/>
                    </a:lnTo>
                    <a:lnTo>
                      <a:pt x="309" y="43"/>
                    </a:lnTo>
                    <a:lnTo>
                      <a:pt x="335" y="55"/>
                    </a:lnTo>
                    <a:lnTo>
                      <a:pt x="353" y="61"/>
                    </a:lnTo>
                    <a:lnTo>
                      <a:pt x="371" y="79"/>
                    </a:lnTo>
                    <a:lnTo>
                      <a:pt x="396" y="87"/>
                    </a:lnTo>
                    <a:lnTo>
                      <a:pt x="414" y="98"/>
                    </a:lnTo>
                    <a:lnTo>
                      <a:pt x="444" y="116"/>
                    </a:lnTo>
                    <a:lnTo>
                      <a:pt x="458" y="124"/>
                    </a:lnTo>
                    <a:lnTo>
                      <a:pt x="476" y="130"/>
                    </a:lnTo>
                    <a:lnTo>
                      <a:pt x="487" y="149"/>
                    </a:lnTo>
                    <a:lnTo>
                      <a:pt x="495" y="167"/>
                    </a:lnTo>
                    <a:lnTo>
                      <a:pt x="505" y="178"/>
                    </a:lnTo>
                    <a:lnTo>
                      <a:pt x="513" y="193"/>
                    </a:lnTo>
                    <a:lnTo>
                      <a:pt x="531" y="203"/>
                    </a:lnTo>
                    <a:lnTo>
                      <a:pt x="538" y="221"/>
                    </a:lnTo>
                    <a:lnTo>
                      <a:pt x="549" y="229"/>
                    </a:lnTo>
                    <a:lnTo>
                      <a:pt x="556" y="247"/>
                    </a:lnTo>
                    <a:lnTo>
                      <a:pt x="549" y="265"/>
                    </a:lnTo>
                    <a:lnTo>
                      <a:pt x="549" y="290"/>
                    </a:lnTo>
                    <a:lnTo>
                      <a:pt x="538" y="308"/>
                    </a:lnTo>
                    <a:lnTo>
                      <a:pt x="531" y="327"/>
                    </a:lnTo>
                    <a:lnTo>
                      <a:pt x="531" y="345"/>
                    </a:lnTo>
                    <a:lnTo>
                      <a:pt x="523" y="370"/>
                    </a:lnTo>
                    <a:lnTo>
                      <a:pt x="523" y="388"/>
                    </a:lnTo>
                    <a:lnTo>
                      <a:pt x="513" y="406"/>
                    </a:lnTo>
                    <a:lnTo>
                      <a:pt x="487" y="414"/>
                    </a:lnTo>
                    <a:lnTo>
                      <a:pt x="469" y="424"/>
                    </a:lnTo>
                    <a:lnTo>
                      <a:pt x="444" y="432"/>
                    </a:lnTo>
                    <a:lnTo>
                      <a:pt x="414" y="442"/>
                    </a:lnTo>
                    <a:lnTo>
                      <a:pt x="389" y="457"/>
                    </a:lnTo>
                    <a:lnTo>
                      <a:pt x="363" y="468"/>
                    </a:lnTo>
                    <a:lnTo>
                      <a:pt x="335" y="475"/>
                    </a:lnTo>
                    <a:lnTo>
                      <a:pt x="320" y="486"/>
                    </a:lnTo>
                    <a:lnTo>
                      <a:pt x="291" y="475"/>
                    </a:lnTo>
                    <a:lnTo>
                      <a:pt x="272" y="457"/>
                    </a:lnTo>
                    <a:lnTo>
                      <a:pt x="247" y="450"/>
                    </a:lnTo>
                    <a:lnTo>
                      <a:pt x="229" y="442"/>
                    </a:lnTo>
                    <a:lnTo>
                      <a:pt x="211" y="432"/>
                    </a:lnTo>
                    <a:lnTo>
                      <a:pt x="185" y="424"/>
                    </a:lnTo>
                    <a:lnTo>
                      <a:pt x="167" y="414"/>
                    </a:lnTo>
                    <a:lnTo>
                      <a:pt x="149" y="396"/>
                    </a:lnTo>
                    <a:lnTo>
                      <a:pt x="131" y="388"/>
                    </a:lnTo>
                    <a:lnTo>
                      <a:pt x="117" y="370"/>
                    </a:lnTo>
                    <a:lnTo>
                      <a:pt x="106" y="352"/>
                    </a:lnTo>
                    <a:lnTo>
                      <a:pt x="88" y="345"/>
                    </a:lnTo>
                    <a:lnTo>
                      <a:pt x="81" y="327"/>
                    </a:lnTo>
                    <a:lnTo>
                      <a:pt x="63" y="308"/>
                    </a:lnTo>
                    <a:lnTo>
                      <a:pt x="45" y="302"/>
                    </a:lnTo>
                    <a:lnTo>
                      <a:pt x="37" y="284"/>
                    </a:lnTo>
                    <a:lnTo>
                      <a:pt x="26" y="272"/>
                    </a:lnTo>
                    <a:lnTo>
                      <a:pt x="26" y="254"/>
                    </a:lnTo>
                    <a:lnTo>
                      <a:pt x="26" y="247"/>
                    </a:lnTo>
                    <a:lnTo>
                      <a:pt x="18" y="229"/>
                    </a:lnTo>
                    <a:lnTo>
                      <a:pt x="18" y="221"/>
                    </a:lnTo>
                    <a:lnTo>
                      <a:pt x="8" y="203"/>
                    </a:lnTo>
                    <a:lnTo>
                      <a:pt x="8" y="193"/>
                    </a:lnTo>
                    <a:lnTo>
                      <a:pt x="0" y="178"/>
                    </a:lnTo>
                    <a:lnTo>
                      <a:pt x="18" y="167"/>
                    </a:lnTo>
                    <a:lnTo>
                      <a:pt x="26" y="160"/>
                    </a:lnTo>
                    <a:lnTo>
                      <a:pt x="37" y="149"/>
                    </a:lnTo>
                    <a:lnTo>
                      <a:pt x="45" y="142"/>
                    </a:lnTo>
                    <a:lnTo>
                      <a:pt x="55" y="130"/>
                    </a:lnTo>
                    <a:lnTo>
                      <a:pt x="63" y="124"/>
                    </a:lnTo>
                    <a:lnTo>
                      <a:pt x="69" y="116"/>
                    </a:lnTo>
                    <a:lnTo>
                      <a:pt x="81" y="116"/>
                    </a:lnTo>
                    <a:lnTo>
                      <a:pt x="88" y="98"/>
                    </a:lnTo>
                    <a:lnTo>
                      <a:pt x="88" y="87"/>
                    </a:lnTo>
                    <a:lnTo>
                      <a:pt x="99" y="79"/>
                    </a:lnTo>
                    <a:lnTo>
                      <a:pt x="106" y="69"/>
                    </a:lnTo>
                    <a:lnTo>
                      <a:pt x="106" y="55"/>
                    </a:lnTo>
                    <a:lnTo>
                      <a:pt x="117" y="43"/>
                    </a:lnTo>
                    <a:lnTo>
                      <a:pt x="124" y="36"/>
                    </a:lnTo>
                    <a:lnTo>
                      <a:pt x="124" y="25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5" name="Freeform 905"/>
              <p:cNvSpPr>
                <a:spLocks/>
              </p:cNvSpPr>
              <p:nvPr/>
            </p:nvSpPr>
            <p:spPr bwMode="auto">
              <a:xfrm>
                <a:off x="3887" y="1777"/>
                <a:ext cx="110" cy="97"/>
              </a:xfrm>
              <a:custGeom>
                <a:avLst/>
                <a:gdLst>
                  <a:gd name="T0" fmla="*/ 6 w 440"/>
                  <a:gd name="T1" fmla="*/ 1 h 389"/>
                  <a:gd name="T2" fmla="*/ 7 w 440"/>
                  <a:gd name="T3" fmla="*/ 1 h 389"/>
                  <a:gd name="T4" fmla="*/ 8 w 440"/>
                  <a:gd name="T5" fmla="*/ 1 h 389"/>
                  <a:gd name="T6" fmla="*/ 10 w 440"/>
                  <a:gd name="T7" fmla="*/ 1 h 389"/>
                  <a:gd name="T8" fmla="*/ 12 w 440"/>
                  <a:gd name="T9" fmla="*/ 2 h 389"/>
                  <a:gd name="T10" fmla="*/ 14 w 440"/>
                  <a:gd name="T11" fmla="*/ 2 h 389"/>
                  <a:gd name="T12" fmla="*/ 17 w 440"/>
                  <a:gd name="T13" fmla="*/ 3 h 389"/>
                  <a:gd name="T14" fmla="*/ 19 w 440"/>
                  <a:gd name="T15" fmla="*/ 4 h 389"/>
                  <a:gd name="T16" fmla="*/ 21 w 440"/>
                  <a:gd name="T17" fmla="*/ 6 h 389"/>
                  <a:gd name="T18" fmla="*/ 23 w 440"/>
                  <a:gd name="T19" fmla="*/ 7 h 389"/>
                  <a:gd name="T20" fmla="*/ 24 w 440"/>
                  <a:gd name="T21" fmla="*/ 8 h 389"/>
                  <a:gd name="T22" fmla="*/ 26 w 440"/>
                  <a:gd name="T23" fmla="*/ 9 h 389"/>
                  <a:gd name="T24" fmla="*/ 26 w 440"/>
                  <a:gd name="T25" fmla="*/ 11 h 389"/>
                  <a:gd name="T26" fmla="*/ 27 w 440"/>
                  <a:gd name="T27" fmla="*/ 12 h 389"/>
                  <a:gd name="T28" fmla="*/ 28 w 440"/>
                  <a:gd name="T29" fmla="*/ 14 h 389"/>
                  <a:gd name="T30" fmla="*/ 27 w 440"/>
                  <a:gd name="T31" fmla="*/ 15 h 389"/>
                  <a:gd name="T32" fmla="*/ 27 w 440"/>
                  <a:gd name="T33" fmla="*/ 18 h 389"/>
                  <a:gd name="T34" fmla="*/ 26 w 440"/>
                  <a:gd name="T35" fmla="*/ 20 h 389"/>
                  <a:gd name="T36" fmla="*/ 24 w 440"/>
                  <a:gd name="T37" fmla="*/ 21 h 389"/>
                  <a:gd name="T38" fmla="*/ 22 w 440"/>
                  <a:gd name="T39" fmla="*/ 22 h 389"/>
                  <a:gd name="T40" fmla="*/ 19 w 440"/>
                  <a:gd name="T41" fmla="*/ 23 h 389"/>
                  <a:gd name="T42" fmla="*/ 17 w 440"/>
                  <a:gd name="T43" fmla="*/ 24 h 389"/>
                  <a:gd name="T44" fmla="*/ 14 w 440"/>
                  <a:gd name="T45" fmla="*/ 24 h 389"/>
                  <a:gd name="T46" fmla="*/ 13 w 440"/>
                  <a:gd name="T47" fmla="*/ 23 h 389"/>
                  <a:gd name="T48" fmla="*/ 11 w 440"/>
                  <a:gd name="T49" fmla="*/ 22 h 389"/>
                  <a:gd name="T50" fmla="*/ 8 w 440"/>
                  <a:gd name="T51" fmla="*/ 21 h 389"/>
                  <a:gd name="T52" fmla="*/ 7 w 440"/>
                  <a:gd name="T53" fmla="*/ 19 h 389"/>
                  <a:gd name="T54" fmla="*/ 5 w 440"/>
                  <a:gd name="T55" fmla="*/ 18 h 389"/>
                  <a:gd name="T56" fmla="*/ 4 w 440"/>
                  <a:gd name="T57" fmla="*/ 16 h 389"/>
                  <a:gd name="T58" fmla="*/ 2 w 440"/>
                  <a:gd name="T59" fmla="*/ 15 h 389"/>
                  <a:gd name="T60" fmla="*/ 2 w 440"/>
                  <a:gd name="T61" fmla="*/ 14 h 389"/>
                  <a:gd name="T62" fmla="*/ 1 w 440"/>
                  <a:gd name="T63" fmla="*/ 13 h 389"/>
                  <a:gd name="T64" fmla="*/ 1 w 440"/>
                  <a:gd name="T65" fmla="*/ 11 h 389"/>
                  <a:gd name="T66" fmla="*/ 1 w 440"/>
                  <a:gd name="T67" fmla="*/ 10 h 389"/>
                  <a:gd name="T68" fmla="*/ 1 w 440"/>
                  <a:gd name="T69" fmla="*/ 9 h 389"/>
                  <a:gd name="T70" fmla="*/ 2 w 440"/>
                  <a:gd name="T71" fmla="*/ 8 h 389"/>
                  <a:gd name="T72" fmla="*/ 3 w 440"/>
                  <a:gd name="T73" fmla="*/ 7 h 389"/>
                  <a:gd name="T74" fmla="*/ 3 w 440"/>
                  <a:gd name="T75" fmla="*/ 6 h 389"/>
                  <a:gd name="T76" fmla="*/ 5 w 440"/>
                  <a:gd name="T77" fmla="*/ 6 h 389"/>
                  <a:gd name="T78" fmla="*/ 5 w 440"/>
                  <a:gd name="T79" fmla="*/ 4 h 389"/>
                  <a:gd name="T80" fmla="*/ 6 w 440"/>
                  <a:gd name="T81" fmla="*/ 3 h 389"/>
                  <a:gd name="T82" fmla="*/ 6 w 440"/>
                  <a:gd name="T83" fmla="*/ 2 h 38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0" h="389">
                    <a:moveTo>
                      <a:pt x="99" y="29"/>
                    </a:moveTo>
                    <a:lnTo>
                      <a:pt x="99" y="18"/>
                    </a:lnTo>
                    <a:lnTo>
                      <a:pt x="106" y="18"/>
                    </a:lnTo>
                    <a:lnTo>
                      <a:pt x="106" y="11"/>
                    </a:lnTo>
                    <a:lnTo>
                      <a:pt x="106" y="0"/>
                    </a:lnTo>
                    <a:lnTo>
                      <a:pt x="124" y="11"/>
                    </a:lnTo>
                    <a:lnTo>
                      <a:pt x="142" y="11"/>
                    </a:lnTo>
                    <a:lnTo>
                      <a:pt x="160" y="18"/>
                    </a:lnTo>
                    <a:lnTo>
                      <a:pt x="178" y="18"/>
                    </a:lnTo>
                    <a:lnTo>
                      <a:pt x="193" y="29"/>
                    </a:lnTo>
                    <a:lnTo>
                      <a:pt x="211" y="29"/>
                    </a:lnTo>
                    <a:lnTo>
                      <a:pt x="229" y="36"/>
                    </a:lnTo>
                    <a:lnTo>
                      <a:pt x="248" y="36"/>
                    </a:lnTo>
                    <a:lnTo>
                      <a:pt x="266" y="48"/>
                    </a:lnTo>
                    <a:lnTo>
                      <a:pt x="284" y="62"/>
                    </a:lnTo>
                    <a:lnTo>
                      <a:pt x="302" y="72"/>
                    </a:lnTo>
                    <a:lnTo>
                      <a:pt x="317" y="80"/>
                    </a:lnTo>
                    <a:lnTo>
                      <a:pt x="335" y="91"/>
                    </a:lnTo>
                    <a:lnTo>
                      <a:pt x="353" y="99"/>
                    </a:lnTo>
                    <a:lnTo>
                      <a:pt x="363" y="109"/>
                    </a:lnTo>
                    <a:lnTo>
                      <a:pt x="378" y="117"/>
                    </a:lnTo>
                    <a:lnTo>
                      <a:pt x="389" y="123"/>
                    </a:lnTo>
                    <a:lnTo>
                      <a:pt x="396" y="135"/>
                    </a:lnTo>
                    <a:lnTo>
                      <a:pt x="407" y="153"/>
                    </a:lnTo>
                    <a:lnTo>
                      <a:pt x="414" y="160"/>
                    </a:lnTo>
                    <a:lnTo>
                      <a:pt x="414" y="171"/>
                    </a:lnTo>
                    <a:lnTo>
                      <a:pt x="426" y="178"/>
                    </a:lnTo>
                    <a:lnTo>
                      <a:pt x="432" y="196"/>
                    </a:lnTo>
                    <a:lnTo>
                      <a:pt x="440" y="204"/>
                    </a:lnTo>
                    <a:lnTo>
                      <a:pt x="440" y="222"/>
                    </a:lnTo>
                    <a:lnTo>
                      <a:pt x="432" y="240"/>
                    </a:lnTo>
                    <a:lnTo>
                      <a:pt x="432" y="247"/>
                    </a:lnTo>
                    <a:lnTo>
                      <a:pt x="426" y="265"/>
                    </a:lnTo>
                    <a:lnTo>
                      <a:pt x="426" y="283"/>
                    </a:lnTo>
                    <a:lnTo>
                      <a:pt x="414" y="301"/>
                    </a:lnTo>
                    <a:lnTo>
                      <a:pt x="414" y="320"/>
                    </a:lnTo>
                    <a:lnTo>
                      <a:pt x="407" y="326"/>
                    </a:lnTo>
                    <a:lnTo>
                      <a:pt x="389" y="338"/>
                    </a:lnTo>
                    <a:lnTo>
                      <a:pt x="371" y="345"/>
                    </a:lnTo>
                    <a:lnTo>
                      <a:pt x="353" y="356"/>
                    </a:lnTo>
                    <a:lnTo>
                      <a:pt x="327" y="363"/>
                    </a:lnTo>
                    <a:lnTo>
                      <a:pt x="309" y="371"/>
                    </a:lnTo>
                    <a:lnTo>
                      <a:pt x="291" y="381"/>
                    </a:lnTo>
                    <a:lnTo>
                      <a:pt x="273" y="389"/>
                    </a:lnTo>
                    <a:lnTo>
                      <a:pt x="248" y="389"/>
                    </a:lnTo>
                    <a:lnTo>
                      <a:pt x="229" y="381"/>
                    </a:lnTo>
                    <a:lnTo>
                      <a:pt x="223" y="381"/>
                    </a:lnTo>
                    <a:lnTo>
                      <a:pt x="203" y="371"/>
                    </a:lnTo>
                    <a:lnTo>
                      <a:pt x="185" y="363"/>
                    </a:lnTo>
                    <a:lnTo>
                      <a:pt x="167" y="356"/>
                    </a:lnTo>
                    <a:lnTo>
                      <a:pt x="149" y="345"/>
                    </a:lnTo>
                    <a:lnTo>
                      <a:pt x="131" y="338"/>
                    </a:lnTo>
                    <a:lnTo>
                      <a:pt x="113" y="326"/>
                    </a:lnTo>
                    <a:lnTo>
                      <a:pt x="106" y="308"/>
                    </a:lnTo>
                    <a:lnTo>
                      <a:pt x="99" y="301"/>
                    </a:lnTo>
                    <a:lnTo>
                      <a:pt x="81" y="295"/>
                    </a:lnTo>
                    <a:lnTo>
                      <a:pt x="70" y="283"/>
                    </a:lnTo>
                    <a:lnTo>
                      <a:pt x="63" y="265"/>
                    </a:lnTo>
                    <a:lnTo>
                      <a:pt x="51" y="258"/>
                    </a:lnTo>
                    <a:lnTo>
                      <a:pt x="37" y="247"/>
                    </a:lnTo>
                    <a:lnTo>
                      <a:pt x="27" y="232"/>
                    </a:lnTo>
                    <a:lnTo>
                      <a:pt x="27" y="222"/>
                    </a:lnTo>
                    <a:lnTo>
                      <a:pt x="19" y="214"/>
                    </a:lnTo>
                    <a:lnTo>
                      <a:pt x="19" y="204"/>
                    </a:lnTo>
                    <a:lnTo>
                      <a:pt x="19" y="196"/>
                    </a:lnTo>
                    <a:lnTo>
                      <a:pt x="8" y="178"/>
                    </a:lnTo>
                    <a:lnTo>
                      <a:pt x="8" y="171"/>
                    </a:lnTo>
                    <a:lnTo>
                      <a:pt x="8" y="160"/>
                    </a:lnTo>
                    <a:lnTo>
                      <a:pt x="0" y="153"/>
                    </a:lnTo>
                    <a:lnTo>
                      <a:pt x="8" y="142"/>
                    </a:lnTo>
                    <a:lnTo>
                      <a:pt x="19" y="135"/>
                    </a:lnTo>
                    <a:lnTo>
                      <a:pt x="27" y="123"/>
                    </a:lnTo>
                    <a:lnTo>
                      <a:pt x="37" y="123"/>
                    </a:lnTo>
                    <a:lnTo>
                      <a:pt x="45" y="117"/>
                    </a:lnTo>
                    <a:lnTo>
                      <a:pt x="45" y="109"/>
                    </a:lnTo>
                    <a:lnTo>
                      <a:pt x="51" y="99"/>
                    </a:lnTo>
                    <a:lnTo>
                      <a:pt x="63" y="99"/>
                    </a:lnTo>
                    <a:lnTo>
                      <a:pt x="70" y="91"/>
                    </a:lnTo>
                    <a:lnTo>
                      <a:pt x="70" y="80"/>
                    </a:lnTo>
                    <a:lnTo>
                      <a:pt x="81" y="72"/>
                    </a:lnTo>
                    <a:lnTo>
                      <a:pt x="81" y="62"/>
                    </a:lnTo>
                    <a:lnTo>
                      <a:pt x="88" y="54"/>
                    </a:lnTo>
                    <a:lnTo>
                      <a:pt x="88" y="48"/>
                    </a:lnTo>
                    <a:lnTo>
                      <a:pt x="99" y="36"/>
                    </a:lnTo>
                    <a:lnTo>
                      <a:pt x="99" y="29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6" name="Freeform 906"/>
              <p:cNvSpPr>
                <a:spLocks/>
              </p:cNvSpPr>
              <p:nvPr/>
            </p:nvSpPr>
            <p:spPr bwMode="auto">
              <a:xfrm>
                <a:off x="3892" y="1781"/>
                <a:ext cx="81" cy="73"/>
              </a:xfrm>
              <a:custGeom>
                <a:avLst/>
                <a:gdLst>
                  <a:gd name="T0" fmla="*/ 4 w 326"/>
                  <a:gd name="T1" fmla="*/ 1 h 290"/>
                  <a:gd name="T2" fmla="*/ 5 w 326"/>
                  <a:gd name="T3" fmla="*/ 0 h 290"/>
                  <a:gd name="T4" fmla="*/ 11 w 326"/>
                  <a:gd name="T5" fmla="*/ 2 h 290"/>
                  <a:gd name="T6" fmla="*/ 17 w 326"/>
                  <a:gd name="T7" fmla="*/ 5 h 290"/>
                  <a:gd name="T8" fmla="*/ 20 w 326"/>
                  <a:gd name="T9" fmla="*/ 10 h 290"/>
                  <a:gd name="T10" fmla="*/ 19 w 326"/>
                  <a:gd name="T11" fmla="*/ 16 h 290"/>
                  <a:gd name="T12" fmla="*/ 11 w 326"/>
                  <a:gd name="T13" fmla="*/ 18 h 290"/>
                  <a:gd name="T14" fmla="*/ 5 w 326"/>
                  <a:gd name="T15" fmla="*/ 15 h 290"/>
                  <a:gd name="T16" fmla="*/ 1 w 326"/>
                  <a:gd name="T17" fmla="*/ 11 h 290"/>
                  <a:gd name="T18" fmla="*/ 0 w 326"/>
                  <a:gd name="T19" fmla="*/ 7 h 290"/>
                  <a:gd name="T20" fmla="*/ 3 w 326"/>
                  <a:gd name="T21" fmla="*/ 5 h 290"/>
                  <a:gd name="T22" fmla="*/ 4 w 326"/>
                  <a:gd name="T23" fmla="*/ 1 h 2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6" h="290">
                    <a:moveTo>
                      <a:pt x="69" y="18"/>
                    </a:moveTo>
                    <a:lnTo>
                      <a:pt x="80" y="0"/>
                    </a:lnTo>
                    <a:lnTo>
                      <a:pt x="184" y="30"/>
                    </a:lnTo>
                    <a:lnTo>
                      <a:pt x="283" y="81"/>
                    </a:lnTo>
                    <a:lnTo>
                      <a:pt x="326" y="153"/>
                    </a:lnTo>
                    <a:lnTo>
                      <a:pt x="308" y="247"/>
                    </a:lnTo>
                    <a:lnTo>
                      <a:pt x="184" y="290"/>
                    </a:lnTo>
                    <a:lnTo>
                      <a:pt x="87" y="240"/>
                    </a:lnTo>
                    <a:lnTo>
                      <a:pt x="18" y="168"/>
                    </a:lnTo>
                    <a:lnTo>
                      <a:pt x="0" y="105"/>
                    </a:lnTo>
                    <a:lnTo>
                      <a:pt x="44" y="73"/>
                    </a:lnTo>
                    <a:lnTo>
                      <a:pt x="69" y="1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7" name="Freeform 907"/>
              <p:cNvSpPr>
                <a:spLocks/>
              </p:cNvSpPr>
              <p:nvPr/>
            </p:nvSpPr>
            <p:spPr bwMode="auto">
              <a:xfrm>
                <a:off x="3547" y="1901"/>
                <a:ext cx="239" cy="332"/>
              </a:xfrm>
              <a:custGeom>
                <a:avLst/>
                <a:gdLst>
                  <a:gd name="T0" fmla="*/ 47 w 955"/>
                  <a:gd name="T1" fmla="*/ 3 h 1327"/>
                  <a:gd name="T2" fmla="*/ 51 w 955"/>
                  <a:gd name="T3" fmla="*/ 3 h 1327"/>
                  <a:gd name="T4" fmla="*/ 59 w 955"/>
                  <a:gd name="T5" fmla="*/ 29 h 1327"/>
                  <a:gd name="T6" fmla="*/ 60 w 955"/>
                  <a:gd name="T7" fmla="*/ 57 h 1327"/>
                  <a:gd name="T8" fmla="*/ 52 w 955"/>
                  <a:gd name="T9" fmla="*/ 75 h 1327"/>
                  <a:gd name="T10" fmla="*/ 28 w 955"/>
                  <a:gd name="T11" fmla="*/ 83 h 1327"/>
                  <a:gd name="T12" fmla="*/ 2 w 955"/>
                  <a:gd name="T13" fmla="*/ 64 h 1327"/>
                  <a:gd name="T14" fmla="*/ 0 w 955"/>
                  <a:gd name="T15" fmla="*/ 35 h 1327"/>
                  <a:gd name="T16" fmla="*/ 6 w 955"/>
                  <a:gd name="T17" fmla="*/ 12 h 1327"/>
                  <a:gd name="T18" fmla="*/ 17 w 955"/>
                  <a:gd name="T19" fmla="*/ 0 h 1327"/>
                  <a:gd name="T20" fmla="*/ 32 w 955"/>
                  <a:gd name="T21" fmla="*/ 4 h 1327"/>
                  <a:gd name="T22" fmla="*/ 47 w 955"/>
                  <a:gd name="T23" fmla="*/ 3 h 13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55" h="1327">
                    <a:moveTo>
                      <a:pt x="744" y="51"/>
                    </a:moveTo>
                    <a:lnTo>
                      <a:pt x="813" y="43"/>
                    </a:lnTo>
                    <a:lnTo>
                      <a:pt x="936" y="457"/>
                    </a:lnTo>
                    <a:lnTo>
                      <a:pt x="955" y="913"/>
                    </a:lnTo>
                    <a:lnTo>
                      <a:pt x="824" y="1204"/>
                    </a:lnTo>
                    <a:lnTo>
                      <a:pt x="450" y="1327"/>
                    </a:lnTo>
                    <a:lnTo>
                      <a:pt x="36" y="1022"/>
                    </a:lnTo>
                    <a:lnTo>
                      <a:pt x="0" y="562"/>
                    </a:lnTo>
                    <a:lnTo>
                      <a:pt x="99" y="191"/>
                    </a:lnTo>
                    <a:lnTo>
                      <a:pt x="275" y="0"/>
                    </a:lnTo>
                    <a:lnTo>
                      <a:pt x="511" y="69"/>
                    </a:lnTo>
                    <a:lnTo>
                      <a:pt x="744" y="5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8" name="Freeform 908"/>
              <p:cNvSpPr>
                <a:spLocks/>
              </p:cNvSpPr>
              <p:nvPr/>
            </p:nvSpPr>
            <p:spPr bwMode="auto">
              <a:xfrm>
                <a:off x="3561" y="1901"/>
                <a:ext cx="218" cy="303"/>
              </a:xfrm>
              <a:custGeom>
                <a:avLst/>
                <a:gdLst>
                  <a:gd name="T0" fmla="*/ 43 w 874"/>
                  <a:gd name="T1" fmla="*/ 3 h 1212"/>
                  <a:gd name="T2" fmla="*/ 44 w 874"/>
                  <a:gd name="T3" fmla="*/ 3 h 1212"/>
                  <a:gd name="T4" fmla="*/ 45 w 874"/>
                  <a:gd name="T5" fmla="*/ 3 h 1212"/>
                  <a:gd name="T6" fmla="*/ 46 w 874"/>
                  <a:gd name="T7" fmla="*/ 3 h 1212"/>
                  <a:gd name="T8" fmla="*/ 48 w 874"/>
                  <a:gd name="T9" fmla="*/ 9 h 1212"/>
                  <a:gd name="T10" fmla="*/ 50 w 874"/>
                  <a:gd name="T11" fmla="*/ 14 h 1212"/>
                  <a:gd name="T12" fmla="*/ 52 w 874"/>
                  <a:gd name="T13" fmla="*/ 21 h 1212"/>
                  <a:gd name="T14" fmla="*/ 53 w 874"/>
                  <a:gd name="T15" fmla="*/ 26 h 1212"/>
                  <a:gd name="T16" fmla="*/ 54 w 874"/>
                  <a:gd name="T17" fmla="*/ 33 h 1212"/>
                  <a:gd name="T18" fmla="*/ 54 w 874"/>
                  <a:gd name="T19" fmla="*/ 40 h 1212"/>
                  <a:gd name="T20" fmla="*/ 54 w 874"/>
                  <a:gd name="T21" fmla="*/ 46 h 1212"/>
                  <a:gd name="T22" fmla="*/ 54 w 874"/>
                  <a:gd name="T23" fmla="*/ 53 h 1212"/>
                  <a:gd name="T24" fmla="*/ 53 w 874"/>
                  <a:gd name="T25" fmla="*/ 57 h 1212"/>
                  <a:gd name="T26" fmla="*/ 51 w 874"/>
                  <a:gd name="T27" fmla="*/ 61 h 1212"/>
                  <a:gd name="T28" fmla="*/ 49 w 874"/>
                  <a:gd name="T29" fmla="*/ 65 h 1212"/>
                  <a:gd name="T30" fmla="*/ 47 w 874"/>
                  <a:gd name="T31" fmla="*/ 69 h 1212"/>
                  <a:gd name="T32" fmla="*/ 41 w 874"/>
                  <a:gd name="T33" fmla="*/ 71 h 1212"/>
                  <a:gd name="T34" fmla="*/ 36 w 874"/>
                  <a:gd name="T35" fmla="*/ 73 h 1212"/>
                  <a:gd name="T36" fmla="*/ 31 w 874"/>
                  <a:gd name="T37" fmla="*/ 74 h 1212"/>
                  <a:gd name="T38" fmla="*/ 25 w 874"/>
                  <a:gd name="T39" fmla="*/ 76 h 1212"/>
                  <a:gd name="T40" fmla="*/ 19 w 874"/>
                  <a:gd name="T41" fmla="*/ 72 h 1212"/>
                  <a:gd name="T42" fmla="*/ 14 w 874"/>
                  <a:gd name="T43" fmla="*/ 67 h 1212"/>
                  <a:gd name="T44" fmla="*/ 8 w 874"/>
                  <a:gd name="T45" fmla="*/ 63 h 1212"/>
                  <a:gd name="T46" fmla="*/ 2 w 874"/>
                  <a:gd name="T47" fmla="*/ 58 h 1212"/>
                  <a:gd name="T48" fmla="*/ 1 w 874"/>
                  <a:gd name="T49" fmla="*/ 52 h 1212"/>
                  <a:gd name="T50" fmla="*/ 1 w 874"/>
                  <a:gd name="T51" fmla="*/ 46 h 1212"/>
                  <a:gd name="T52" fmla="*/ 0 w 874"/>
                  <a:gd name="T53" fmla="*/ 39 h 1212"/>
                  <a:gd name="T54" fmla="*/ 0 w 874"/>
                  <a:gd name="T55" fmla="*/ 33 h 1212"/>
                  <a:gd name="T56" fmla="*/ 1 w 874"/>
                  <a:gd name="T57" fmla="*/ 28 h 1212"/>
                  <a:gd name="T58" fmla="*/ 3 w 874"/>
                  <a:gd name="T59" fmla="*/ 22 h 1212"/>
                  <a:gd name="T60" fmla="*/ 4 w 874"/>
                  <a:gd name="T61" fmla="*/ 16 h 1212"/>
                  <a:gd name="T62" fmla="*/ 5 w 874"/>
                  <a:gd name="T63" fmla="*/ 11 h 1212"/>
                  <a:gd name="T64" fmla="*/ 8 w 874"/>
                  <a:gd name="T65" fmla="*/ 8 h 1212"/>
                  <a:gd name="T66" fmla="*/ 10 w 874"/>
                  <a:gd name="T67" fmla="*/ 6 h 1212"/>
                  <a:gd name="T68" fmla="*/ 13 w 874"/>
                  <a:gd name="T69" fmla="*/ 3 h 1212"/>
                  <a:gd name="T70" fmla="*/ 15 w 874"/>
                  <a:gd name="T71" fmla="*/ 0 h 1212"/>
                  <a:gd name="T72" fmla="*/ 19 w 874"/>
                  <a:gd name="T73" fmla="*/ 1 h 1212"/>
                  <a:gd name="T74" fmla="*/ 22 w 874"/>
                  <a:gd name="T75" fmla="*/ 2 h 1212"/>
                  <a:gd name="T76" fmla="*/ 25 w 874"/>
                  <a:gd name="T77" fmla="*/ 3 h 1212"/>
                  <a:gd name="T78" fmla="*/ 28 w 874"/>
                  <a:gd name="T79" fmla="*/ 4 h 1212"/>
                  <a:gd name="T80" fmla="*/ 32 w 874"/>
                  <a:gd name="T81" fmla="*/ 4 h 1212"/>
                  <a:gd name="T82" fmla="*/ 36 w 874"/>
                  <a:gd name="T83" fmla="*/ 4 h 1212"/>
                  <a:gd name="T84" fmla="*/ 39 w 874"/>
                  <a:gd name="T85" fmla="*/ 3 h 1212"/>
                  <a:gd name="T86" fmla="*/ 42 w 874"/>
                  <a:gd name="T87" fmla="*/ 3 h 12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74" h="1212">
                    <a:moveTo>
                      <a:pt x="679" y="51"/>
                    </a:moveTo>
                    <a:lnTo>
                      <a:pt x="690" y="51"/>
                    </a:lnTo>
                    <a:lnTo>
                      <a:pt x="698" y="43"/>
                    </a:lnTo>
                    <a:lnTo>
                      <a:pt x="708" y="43"/>
                    </a:lnTo>
                    <a:lnTo>
                      <a:pt x="716" y="43"/>
                    </a:lnTo>
                    <a:lnTo>
                      <a:pt x="723" y="43"/>
                    </a:lnTo>
                    <a:lnTo>
                      <a:pt x="734" y="43"/>
                    </a:lnTo>
                    <a:lnTo>
                      <a:pt x="741" y="43"/>
                    </a:lnTo>
                    <a:lnTo>
                      <a:pt x="759" y="87"/>
                    </a:lnTo>
                    <a:lnTo>
                      <a:pt x="770" y="137"/>
                    </a:lnTo>
                    <a:lnTo>
                      <a:pt x="784" y="184"/>
                    </a:lnTo>
                    <a:lnTo>
                      <a:pt x="802" y="228"/>
                    </a:lnTo>
                    <a:lnTo>
                      <a:pt x="813" y="279"/>
                    </a:lnTo>
                    <a:lnTo>
                      <a:pt x="831" y="326"/>
                    </a:lnTo>
                    <a:lnTo>
                      <a:pt x="838" y="369"/>
                    </a:lnTo>
                    <a:lnTo>
                      <a:pt x="856" y="420"/>
                    </a:lnTo>
                    <a:lnTo>
                      <a:pt x="856" y="475"/>
                    </a:lnTo>
                    <a:lnTo>
                      <a:pt x="864" y="526"/>
                    </a:lnTo>
                    <a:lnTo>
                      <a:pt x="864" y="580"/>
                    </a:lnTo>
                    <a:lnTo>
                      <a:pt x="864" y="635"/>
                    </a:lnTo>
                    <a:lnTo>
                      <a:pt x="864" y="686"/>
                    </a:lnTo>
                    <a:lnTo>
                      <a:pt x="874" y="740"/>
                    </a:lnTo>
                    <a:lnTo>
                      <a:pt x="874" y="790"/>
                    </a:lnTo>
                    <a:lnTo>
                      <a:pt x="874" y="844"/>
                    </a:lnTo>
                    <a:lnTo>
                      <a:pt x="856" y="870"/>
                    </a:lnTo>
                    <a:lnTo>
                      <a:pt x="846" y="907"/>
                    </a:lnTo>
                    <a:lnTo>
                      <a:pt x="831" y="943"/>
                    </a:lnTo>
                    <a:lnTo>
                      <a:pt x="813" y="976"/>
                    </a:lnTo>
                    <a:lnTo>
                      <a:pt x="795" y="1004"/>
                    </a:lnTo>
                    <a:lnTo>
                      <a:pt x="784" y="1037"/>
                    </a:lnTo>
                    <a:lnTo>
                      <a:pt x="770" y="1070"/>
                    </a:lnTo>
                    <a:lnTo>
                      <a:pt x="752" y="1106"/>
                    </a:lnTo>
                    <a:lnTo>
                      <a:pt x="708" y="1113"/>
                    </a:lnTo>
                    <a:lnTo>
                      <a:pt x="661" y="1131"/>
                    </a:lnTo>
                    <a:lnTo>
                      <a:pt x="617" y="1142"/>
                    </a:lnTo>
                    <a:lnTo>
                      <a:pt x="581" y="1161"/>
                    </a:lnTo>
                    <a:lnTo>
                      <a:pt x="538" y="1175"/>
                    </a:lnTo>
                    <a:lnTo>
                      <a:pt x="494" y="1186"/>
                    </a:lnTo>
                    <a:lnTo>
                      <a:pt x="450" y="1204"/>
                    </a:lnTo>
                    <a:lnTo>
                      <a:pt x="407" y="1212"/>
                    </a:lnTo>
                    <a:lnTo>
                      <a:pt x="363" y="1175"/>
                    </a:lnTo>
                    <a:lnTo>
                      <a:pt x="309" y="1142"/>
                    </a:lnTo>
                    <a:lnTo>
                      <a:pt x="266" y="1106"/>
                    </a:lnTo>
                    <a:lnTo>
                      <a:pt x="221" y="1070"/>
                    </a:lnTo>
                    <a:lnTo>
                      <a:pt x="178" y="1037"/>
                    </a:lnTo>
                    <a:lnTo>
                      <a:pt x="124" y="1004"/>
                    </a:lnTo>
                    <a:lnTo>
                      <a:pt x="81" y="968"/>
                    </a:lnTo>
                    <a:lnTo>
                      <a:pt x="37" y="932"/>
                    </a:lnTo>
                    <a:lnTo>
                      <a:pt x="26" y="881"/>
                    </a:lnTo>
                    <a:lnTo>
                      <a:pt x="26" y="826"/>
                    </a:lnTo>
                    <a:lnTo>
                      <a:pt x="19" y="783"/>
                    </a:lnTo>
                    <a:lnTo>
                      <a:pt x="19" y="729"/>
                    </a:lnTo>
                    <a:lnTo>
                      <a:pt x="8" y="678"/>
                    </a:lnTo>
                    <a:lnTo>
                      <a:pt x="8" y="623"/>
                    </a:lnTo>
                    <a:lnTo>
                      <a:pt x="0" y="572"/>
                    </a:lnTo>
                    <a:lnTo>
                      <a:pt x="0" y="518"/>
                    </a:lnTo>
                    <a:lnTo>
                      <a:pt x="8" y="475"/>
                    </a:lnTo>
                    <a:lnTo>
                      <a:pt x="19" y="438"/>
                    </a:lnTo>
                    <a:lnTo>
                      <a:pt x="26" y="395"/>
                    </a:lnTo>
                    <a:lnTo>
                      <a:pt x="45" y="351"/>
                    </a:lnTo>
                    <a:lnTo>
                      <a:pt x="55" y="308"/>
                    </a:lnTo>
                    <a:lnTo>
                      <a:pt x="63" y="260"/>
                    </a:lnTo>
                    <a:lnTo>
                      <a:pt x="70" y="217"/>
                    </a:lnTo>
                    <a:lnTo>
                      <a:pt x="88" y="173"/>
                    </a:lnTo>
                    <a:lnTo>
                      <a:pt x="106" y="155"/>
                    </a:lnTo>
                    <a:lnTo>
                      <a:pt x="124" y="130"/>
                    </a:lnTo>
                    <a:lnTo>
                      <a:pt x="142" y="112"/>
                    </a:lnTo>
                    <a:lnTo>
                      <a:pt x="167" y="87"/>
                    </a:lnTo>
                    <a:lnTo>
                      <a:pt x="185" y="69"/>
                    </a:lnTo>
                    <a:lnTo>
                      <a:pt x="203" y="43"/>
                    </a:lnTo>
                    <a:lnTo>
                      <a:pt x="229" y="25"/>
                    </a:lnTo>
                    <a:lnTo>
                      <a:pt x="248" y="0"/>
                    </a:lnTo>
                    <a:lnTo>
                      <a:pt x="272" y="6"/>
                    </a:lnTo>
                    <a:lnTo>
                      <a:pt x="302" y="14"/>
                    </a:lnTo>
                    <a:lnTo>
                      <a:pt x="327" y="25"/>
                    </a:lnTo>
                    <a:lnTo>
                      <a:pt x="353" y="32"/>
                    </a:lnTo>
                    <a:lnTo>
                      <a:pt x="381" y="43"/>
                    </a:lnTo>
                    <a:lnTo>
                      <a:pt x="407" y="51"/>
                    </a:lnTo>
                    <a:lnTo>
                      <a:pt x="432" y="61"/>
                    </a:lnTo>
                    <a:lnTo>
                      <a:pt x="457" y="69"/>
                    </a:lnTo>
                    <a:lnTo>
                      <a:pt x="487" y="61"/>
                    </a:lnTo>
                    <a:lnTo>
                      <a:pt x="512" y="61"/>
                    </a:lnTo>
                    <a:lnTo>
                      <a:pt x="538" y="61"/>
                    </a:lnTo>
                    <a:lnTo>
                      <a:pt x="574" y="61"/>
                    </a:lnTo>
                    <a:lnTo>
                      <a:pt x="599" y="51"/>
                    </a:lnTo>
                    <a:lnTo>
                      <a:pt x="628" y="51"/>
                    </a:lnTo>
                    <a:lnTo>
                      <a:pt x="653" y="51"/>
                    </a:lnTo>
                    <a:lnTo>
                      <a:pt x="679" y="51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9" name="Freeform 909"/>
              <p:cNvSpPr>
                <a:spLocks/>
              </p:cNvSpPr>
              <p:nvPr/>
            </p:nvSpPr>
            <p:spPr bwMode="auto">
              <a:xfrm>
                <a:off x="3572" y="1901"/>
                <a:ext cx="200" cy="277"/>
              </a:xfrm>
              <a:custGeom>
                <a:avLst/>
                <a:gdLst>
                  <a:gd name="T0" fmla="*/ 39 w 801"/>
                  <a:gd name="T1" fmla="*/ 3 h 1106"/>
                  <a:gd name="T2" fmla="*/ 40 w 801"/>
                  <a:gd name="T3" fmla="*/ 3 h 1106"/>
                  <a:gd name="T4" fmla="*/ 41 w 801"/>
                  <a:gd name="T5" fmla="*/ 3 h 1106"/>
                  <a:gd name="T6" fmla="*/ 42 w 801"/>
                  <a:gd name="T7" fmla="*/ 3 h 1106"/>
                  <a:gd name="T8" fmla="*/ 44 w 801"/>
                  <a:gd name="T9" fmla="*/ 8 h 1106"/>
                  <a:gd name="T10" fmla="*/ 46 w 801"/>
                  <a:gd name="T11" fmla="*/ 13 h 1106"/>
                  <a:gd name="T12" fmla="*/ 47 w 801"/>
                  <a:gd name="T13" fmla="*/ 19 h 1106"/>
                  <a:gd name="T14" fmla="*/ 49 w 801"/>
                  <a:gd name="T15" fmla="*/ 24 h 1106"/>
                  <a:gd name="T16" fmla="*/ 49 w 801"/>
                  <a:gd name="T17" fmla="*/ 30 h 1106"/>
                  <a:gd name="T18" fmla="*/ 49 w 801"/>
                  <a:gd name="T19" fmla="*/ 36 h 1106"/>
                  <a:gd name="T20" fmla="*/ 49 w 801"/>
                  <a:gd name="T21" fmla="*/ 42 h 1106"/>
                  <a:gd name="T22" fmla="*/ 50 w 801"/>
                  <a:gd name="T23" fmla="*/ 48 h 1106"/>
                  <a:gd name="T24" fmla="*/ 48 w 801"/>
                  <a:gd name="T25" fmla="*/ 52 h 1106"/>
                  <a:gd name="T26" fmla="*/ 46 w 801"/>
                  <a:gd name="T27" fmla="*/ 56 h 1106"/>
                  <a:gd name="T28" fmla="*/ 44 w 801"/>
                  <a:gd name="T29" fmla="*/ 60 h 1106"/>
                  <a:gd name="T30" fmla="*/ 43 w 801"/>
                  <a:gd name="T31" fmla="*/ 63 h 1106"/>
                  <a:gd name="T32" fmla="*/ 38 w 801"/>
                  <a:gd name="T33" fmla="*/ 65 h 1106"/>
                  <a:gd name="T34" fmla="*/ 33 w 801"/>
                  <a:gd name="T35" fmla="*/ 66 h 1106"/>
                  <a:gd name="T36" fmla="*/ 28 w 801"/>
                  <a:gd name="T37" fmla="*/ 68 h 1106"/>
                  <a:gd name="T38" fmla="*/ 23 w 801"/>
                  <a:gd name="T39" fmla="*/ 69 h 1106"/>
                  <a:gd name="T40" fmla="*/ 18 w 801"/>
                  <a:gd name="T41" fmla="*/ 65 h 1106"/>
                  <a:gd name="T42" fmla="*/ 13 w 801"/>
                  <a:gd name="T43" fmla="*/ 61 h 1106"/>
                  <a:gd name="T44" fmla="*/ 7 w 801"/>
                  <a:gd name="T45" fmla="*/ 57 h 1106"/>
                  <a:gd name="T46" fmla="*/ 2 w 801"/>
                  <a:gd name="T47" fmla="*/ 53 h 1106"/>
                  <a:gd name="T48" fmla="*/ 1 w 801"/>
                  <a:gd name="T49" fmla="*/ 48 h 1106"/>
                  <a:gd name="T50" fmla="*/ 1 w 801"/>
                  <a:gd name="T51" fmla="*/ 41 h 1106"/>
                  <a:gd name="T52" fmla="*/ 0 w 801"/>
                  <a:gd name="T53" fmla="*/ 36 h 1106"/>
                  <a:gd name="T54" fmla="*/ 0 w 801"/>
                  <a:gd name="T55" fmla="*/ 30 h 1106"/>
                  <a:gd name="T56" fmla="*/ 1 w 801"/>
                  <a:gd name="T57" fmla="*/ 25 h 1106"/>
                  <a:gd name="T58" fmla="*/ 3 w 801"/>
                  <a:gd name="T59" fmla="*/ 20 h 1106"/>
                  <a:gd name="T60" fmla="*/ 4 w 801"/>
                  <a:gd name="T61" fmla="*/ 16 h 1106"/>
                  <a:gd name="T62" fmla="*/ 5 w 801"/>
                  <a:gd name="T63" fmla="*/ 11 h 1106"/>
                  <a:gd name="T64" fmla="*/ 7 w 801"/>
                  <a:gd name="T65" fmla="*/ 8 h 1106"/>
                  <a:gd name="T66" fmla="*/ 10 w 801"/>
                  <a:gd name="T67" fmla="*/ 6 h 1106"/>
                  <a:gd name="T68" fmla="*/ 12 w 801"/>
                  <a:gd name="T69" fmla="*/ 3 h 1106"/>
                  <a:gd name="T70" fmla="*/ 14 w 801"/>
                  <a:gd name="T71" fmla="*/ 0 h 1106"/>
                  <a:gd name="T72" fmla="*/ 17 w 801"/>
                  <a:gd name="T73" fmla="*/ 1 h 1106"/>
                  <a:gd name="T74" fmla="*/ 20 w 801"/>
                  <a:gd name="T75" fmla="*/ 2 h 1106"/>
                  <a:gd name="T76" fmla="*/ 24 w 801"/>
                  <a:gd name="T77" fmla="*/ 3 h 1106"/>
                  <a:gd name="T78" fmla="*/ 26 w 801"/>
                  <a:gd name="T79" fmla="*/ 4 h 1106"/>
                  <a:gd name="T80" fmla="*/ 30 w 801"/>
                  <a:gd name="T81" fmla="*/ 4 h 1106"/>
                  <a:gd name="T82" fmla="*/ 32 w 801"/>
                  <a:gd name="T83" fmla="*/ 3 h 1106"/>
                  <a:gd name="T84" fmla="*/ 36 w 801"/>
                  <a:gd name="T85" fmla="*/ 3 h 1106"/>
                  <a:gd name="T86" fmla="*/ 38 w 801"/>
                  <a:gd name="T87" fmla="*/ 3 h 1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01" h="1106">
                    <a:moveTo>
                      <a:pt x="616" y="43"/>
                    </a:moveTo>
                    <a:lnTo>
                      <a:pt x="627" y="43"/>
                    </a:lnTo>
                    <a:lnTo>
                      <a:pt x="634" y="43"/>
                    </a:lnTo>
                    <a:lnTo>
                      <a:pt x="645" y="43"/>
                    </a:lnTo>
                    <a:lnTo>
                      <a:pt x="653" y="43"/>
                    </a:lnTo>
                    <a:lnTo>
                      <a:pt x="663" y="43"/>
                    </a:lnTo>
                    <a:lnTo>
                      <a:pt x="671" y="43"/>
                    </a:lnTo>
                    <a:lnTo>
                      <a:pt x="678" y="43"/>
                    </a:lnTo>
                    <a:lnTo>
                      <a:pt x="696" y="87"/>
                    </a:lnTo>
                    <a:lnTo>
                      <a:pt x="707" y="123"/>
                    </a:lnTo>
                    <a:lnTo>
                      <a:pt x="725" y="166"/>
                    </a:lnTo>
                    <a:lnTo>
                      <a:pt x="732" y="209"/>
                    </a:lnTo>
                    <a:lnTo>
                      <a:pt x="739" y="254"/>
                    </a:lnTo>
                    <a:lnTo>
                      <a:pt x="757" y="297"/>
                    </a:lnTo>
                    <a:lnTo>
                      <a:pt x="768" y="341"/>
                    </a:lnTo>
                    <a:lnTo>
                      <a:pt x="786" y="387"/>
                    </a:lnTo>
                    <a:lnTo>
                      <a:pt x="786" y="432"/>
                    </a:lnTo>
                    <a:lnTo>
                      <a:pt x="786" y="481"/>
                    </a:lnTo>
                    <a:lnTo>
                      <a:pt x="793" y="526"/>
                    </a:lnTo>
                    <a:lnTo>
                      <a:pt x="793" y="572"/>
                    </a:lnTo>
                    <a:lnTo>
                      <a:pt x="793" y="623"/>
                    </a:lnTo>
                    <a:lnTo>
                      <a:pt x="793" y="667"/>
                    </a:lnTo>
                    <a:lnTo>
                      <a:pt x="793" y="722"/>
                    </a:lnTo>
                    <a:lnTo>
                      <a:pt x="801" y="765"/>
                    </a:lnTo>
                    <a:lnTo>
                      <a:pt x="786" y="801"/>
                    </a:lnTo>
                    <a:lnTo>
                      <a:pt x="775" y="826"/>
                    </a:lnTo>
                    <a:lnTo>
                      <a:pt x="757" y="852"/>
                    </a:lnTo>
                    <a:lnTo>
                      <a:pt x="739" y="888"/>
                    </a:lnTo>
                    <a:lnTo>
                      <a:pt x="732" y="913"/>
                    </a:lnTo>
                    <a:lnTo>
                      <a:pt x="714" y="950"/>
                    </a:lnTo>
                    <a:lnTo>
                      <a:pt x="707" y="976"/>
                    </a:lnTo>
                    <a:lnTo>
                      <a:pt x="689" y="1012"/>
                    </a:lnTo>
                    <a:lnTo>
                      <a:pt x="653" y="1022"/>
                    </a:lnTo>
                    <a:lnTo>
                      <a:pt x="608" y="1030"/>
                    </a:lnTo>
                    <a:lnTo>
                      <a:pt x="572" y="1044"/>
                    </a:lnTo>
                    <a:lnTo>
                      <a:pt x="529" y="1052"/>
                    </a:lnTo>
                    <a:lnTo>
                      <a:pt x="493" y="1070"/>
                    </a:lnTo>
                    <a:lnTo>
                      <a:pt x="449" y="1080"/>
                    </a:lnTo>
                    <a:lnTo>
                      <a:pt x="412" y="1088"/>
                    </a:lnTo>
                    <a:lnTo>
                      <a:pt x="369" y="1106"/>
                    </a:lnTo>
                    <a:lnTo>
                      <a:pt x="336" y="1070"/>
                    </a:lnTo>
                    <a:lnTo>
                      <a:pt x="290" y="1044"/>
                    </a:lnTo>
                    <a:lnTo>
                      <a:pt x="246" y="1012"/>
                    </a:lnTo>
                    <a:lnTo>
                      <a:pt x="203" y="976"/>
                    </a:lnTo>
                    <a:lnTo>
                      <a:pt x="158" y="950"/>
                    </a:lnTo>
                    <a:lnTo>
                      <a:pt x="122" y="913"/>
                    </a:lnTo>
                    <a:lnTo>
                      <a:pt x="79" y="881"/>
                    </a:lnTo>
                    <a:lnTo>
                      <a:pt x="36" y="852"/>
                    </a:lnTo>
                    <a:lnTo>
                      <a:pt x="36" y="801"/>
                    </a:lnTo>
                    <a:lnTo>
                      <a:pt x="25" y="758"/>
                    </a:lnTo>
                    <a:lnTo>
                      <a:pt x="25" y="714"/>
                    </a:lnTo>
                    <a:lnTo>
                      <a:pt x="18" y="659"/>
                    </a:lnTo>
                    <a:lnTo>
                      <a:pt x="18" y="616"/>
                    </a:lnTo>
                    <a:lnTo>
                      <a:pt x="10" y="572"/>
                    </a:lnTo>
                    <a:lnTo>
                      <a:pt x="10" y="518"/>
                    </a:lnTo>
                    <a:lnTo>
                      <a:pt x="0" y="475"/>
                    </a:lnTo>
                    <a:lnTo>
                      <a:pt x="10" y="438"/>
                    </a:lnTo>
                    <a:lnTo>
                      <a:pt x="18" y="395"/>
                    </a:lnTo>
                    <a:lnTo>
                      <a:pt x="36" y="359"/>
                    </a:lnTo>
                    <a:lnTo>
                      <a:pt x="43" y="315"/>
                    </a:lnTo>
                    <a:lnTo>
                      <a:pt x="54" y="279"/>
                    </a:lnTo>
                    <a:lnTo>
                      <a:pt x="61" y="246"/>
                    </a:lnTo>
                    <a:lnTo>
                      <a:pt x="72" y="199"/>
                    </a:lnTo>
                    <a:lnTo>
                      <a:pt x="79" y="166"/>
                    </a:lnTo>
                    <a:lnTo>
                      <a:pt x="97" y="148"/>
                    </a:lnTo>
                    <a:lnTo>
                      <a:pt x="115" y="123"/>
                    </a:lnTo>
                    <a:lnTo>
                      <a:pt x="140" y="105"/>
                    </a:lnTo>
                    <a:lnTo>
                      <a:pt x="158" y="87"/>
                    </a:lnTo>
                    <a:lnTo>
                      <a:pt x="176" y="61"/>
                    </a:lnTo>
                    <a:lnTo>
                      <a:pt x="195" y="43"/>
                    </a:lnTo>
                    <a:lnTo>
                      <a:pt x="209" y="25"/>
                    </a:lnTo>
                    <a:lnTo>
                      <a:pt x="227" y="0"/>
                    </a:lnTo>
                    <a:lnTo>
                      <a:pt x="257" y="6"/>
                    </a:lnTo>
                    <a:lnTo>
                      <a:pt x="282" y="14"/>
                    </a:lnTo>
                    <a:lnTo>
                      <a:pt x="300" y="25"/>
                    </a:lnTo>
                    <a:lnTo>
                      <a:pt x="326" y="32"/>
                    </a:lnTo>
                    <a:lnTo>
                      <a:pt x="351" y="43"/>
                    </a:lnTo>
                    <a:lnTo>
                      <a:pt x="381" y="43"/>
                    </a:lnTo>
                    <a:lnTo>
                      <a:pt x="399" y="51"/>
                    </a:lnTo>
                    <a:lnTo>
                      <a:pt x="424" y="61"/>
                    </a:lnTo>
                    <a:lnTo>
                      <a:pt x="449" y="61"/>
                    </a:lnTo>
                    <a:lnTo>
                      <a:pt x="475" y="61"/>
                    </a:lnTo>
                    <a:lnTo>
                      <a:pt x="503" y="51"/>
                    </a:lnTo>
                    <a:lnTo>
                      <a:pt x="521" y="51"/>
                    </a:lnTo>
                    <a:lnTo>
                      <a:pt x="547" y="51"/>
                    </a:lnTo>
                    <a:lnTo>
                      <a:pt x="572" y="51"/>
                    </a:lnTo>
                    <a:lnTo>
                      <a:pt x="598" y="51"/>
                    </a:lnTo>
                    <a:lnTo>
                      <a:pt x="616" y="43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0" name="Freeform 910"/>
              <p:cNvSpPr>
                <a:spLocks/>
              </p:cNvSpPr>
              <p:nvPr/>
            </p:nvSpPr>
            <p:spPr bwMode="auto">
              <a:xfrm>
                <a:off x="3585" y="1903"/>
                <a:ext cx="179" cy="249"/>
              </a:xfrm>
              <a:custGeom>
                <a:avLst/>
                <a:gdLst>
                  <a:gd name="T0" fmla="*/ 35 w 714"/>
                  <a:gd name="T1" fmla="*/ 2 h 998"/>
                  <a:gd name="T2" fmla="*/ 36 w 714"/>
                  <a:gd name="T3" fmla="*/ 2 h 998"/>
                  <a:gd name="T4" fmla="*/ 38 w 714"/>
                  <a:gd name="T5" fmla="*/ 2 h 998"/>
                  <a:gd name="T6" fmla="*/ 39 w 714"/>
                  <a:gd name="T7" fmla="*/ 4 h 998"/>
                  <a:gd name="T8" fmla="*/ 40 w 714"/>
                  <a:gd name="T9" fmla="*/ 9 h 998"/>
                  <a:gd name="T10" fmla="*/ 42 w 714"/>
                  <a:gd name="T11" fmla="*/ 14 h 998"/>
                  <a:gd name="T12" fmla="*/ 43 w 714"/>
                  <a:gd name="T13" fmla="*/ 19 h 998"/>
                  <a:gd name="T14" fmla="*/ 44 w 714"/>
                  <a:gd name="T15" fmla="*/ 24 h 998"/>
                  <a:gd name="T16" fmla="*/ 44 w 714"/>
                  <a:gd name="T17" fmla="*/ 29 h 998"/>
                  <a:gd name="T18" fmla="*/ 45 w 714"/>
                  <a:gd name="T19" fmla="*/ 35 h 998"/>
                  <a:gd name="T20" fmla="*/ 45 w 714"/>
                  <a:gd name="T21" fmla="*/ 40 h 998"/>
                  <a:gd name="T22" fmla="*/ 44 w 714"/>
                  <a:gd name="T23" fmla="*/ 45 h 998"/>
                  <a:gd name="T24" fmla="*/ 43 w 714"/>
                  <a:gd name="T25" fmla="*/ 48 h 998"/>
                  <a:gd name="T26" fmla="*/ 41 w 714"/>
                  <a:gd name="T27" fmla="*/ 51 h 998"/>
                  <a:gd name="T28" fmla="*/ 39 w 714"/>
                  <a:gd name="T29" fmla="*/ 54 h 998"/>
                  <a:gd name="T30" fmla="*/ 36 w 714"/>
                  <a:gd name="T31" fmla="*/ 57 h 998"/>
                  <a:gd name="T32" fmla="*/ 32 w 714"/>
                  <a:gd name="T33" fmla="*/ 58 h 998"/>
                  <a:gd name="T34" fmla="*/ 28 w 714"/>
                  <a:gd name="T35" fmla="*/ 60 h 998"/>
                  <a:gd name="T36" fmla="*/ 23 w 714"/>
                  <a:gd name="T37" fmla="*/ 61 h 998"/>
                  <a:gd name="T38" fmla="*/ 19 w 714"/>
                  <a:gd name="T39" fmla="*/ 60 h 998"/>
                  <a:gd name="T40" fmla="*/ 14 w 714"/>
                  <a:gd name="T41" fmla="*/ 56 h 998"/>
                  <a:gd name="T42" fmla="*/ 9 w 714"/>
                  <a:gd name="T43" fmla="*/ 53 h 998"/>
                  <a:gd name="T44" fmla="*/ 4 w 714"/>
                  <a:gd name="T45" fmla="*/ 49 h 998"/>
                  <a:gd name="T46" fmla="*/ 2 w 714"/>
                  <a:gd name="T47" fmla="*/ 45 h 998"/>
                  <a:gd name="T48" fmla="*/ 1 w 714"/>
                  <a:gd name="T49" fmla="*/ 39 h 998"/>
                  <a:gd name="T50" fmla="*/ 1 w 714"/>
                  <a:gd name="T51" fmla="*/ 34 h 998"/>
                  <a:gd name="T52" fmla="*/ 0 w 714"/>
                  <a:gd name="T53" fmla="*/ 29 h 998"/>
                  <a:gd name="T54" fmla="*/ 1 w 714"/>
                  <a:gd name="T55" fmla="*/ 24 h 998"/>
                  <a:gd name="T56" fmla="*/ 2 w 714"/>
                  <a:gd name="T57" fmla="*/ 20 h 998"/>
                  <a:gd name="T58" fmla="*/ 3 w 714"/>
                  <a:gd name="T59" fmla="*/ 15 h 998"/>
                  <a:gd name="T60" fmla="*/ 4 w 714"/>
                  <a:gd name="T61" fmla="*/ 11 h 998"/>
                  <a:gd name="T62" fmla="*/ 6 w 714"/>
                  <a:gd name="T63" fmla="*/ 8 h 998"/>
                  <a:gd name="T64" fmla="*/ 8 w 714"/>
                  <a:gd name="T65" fmla="*/ 5 h 998"/>
                  <a:gd name="T66" fmla="*/ 10 w 714"/>
                  <a:gd name="T67" fmla="*/ 3 h 998"/>
                  <a:gd name="T68" fmla="*/ 12 w 714"/>
                  <a:gd name="T69" fmla="*/ 1 h 998"/>
                  <a:gd name="T70" fmla="*/ 14 w 714"/>
                  <a:gd name="T71" fmla="*/ 0 h 998"/>
                  <a:gd name="T72" fmla="*/ 17 w 714"/>
                  <a:gd name="T73" fmla="*/ 1 h 998"/>
                  <a:gd name="T74" fmla="*/ 20 w 714"/>
                  <a:gd name="T75" fmla="*/ 1 h 998"/>
                  <a:gd name="T76" fmla="*/ 23 w 714"/>
                  <a:gd name="T77" fmla="*/ 3 h 998"/>
                  <a:gd name="T78" fmla="*/ 26 w 714"/>
                  <a:gd name="T79" fmla="*/ 3 h 998"/>
                  <a:gd name="T80" fmla="*/ 28 w 714"/>
                  <a:gd name="T81" fmla="*/ 3 h 998"/>
                  <a:gd name="T82" fmla="*/ 31 w 714"/>
                  <a:gd name="T83" fmla="*/ 3 h 998"/>
                  <a:gd name="T84" fmla="*/ 33 w 714"/>
                  <a:gd name="T85" fmla="*/ 2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14" h="998">
                    <a:moveTo>
                      <a:pt x="554" y="37"/>
                    </a:moveTo>
                    <a:lnTo>
                      <a:pt x="562" y="37"/>
                    </a:lnTo>
                    <a:lnTo>
                      <a:pt x="573" y="37"/>
                    </a:lnTo>
                    <a:lnTo>
                      <a:pt x="580" y="37"/>
                    </a:lnTo>
                    <a:lnTo>
                      <a:pt x="591" y="37"/>
                    </a:lnTo>
                    <a:lnTo>
                      <a:pt x="599" y="37"/>
                    </a:lnTo>
                    <a:lnTo>
                      <a:pt x="609" y="37"/>
                    </a:lnTo>
                    <a:lnTo>
                      <a:pt x="617" y="70"/>
                    </a:lnTo>
                    <a:lnTo>
                      <a:pt x="635" y="106"/>
                    </a:lnTo>
                    <a:lnTo>
                      <a:pt x="642" y="149"/>
                    </a:lnTo>
                    <a:lnTo>
                      <a:pt x="653" y="185"/>
                    </a:lnTo>
                    <a:lnTo>
                      <a:pt x="671" y="222"/>
                    </a:lnTo>
                    <a:lnTo>
                      <a:pt x="678" y="266"/>
                    </a:lnTo>
                    <a:lnTo>
                      <a:pt x="685" y="302"/>
                    </a:lnTo>
                    <a:lnTo>
                      <a:pt x="703" y="345"/>
                    </a:lnTo>
                    <a:lnTo>
                      <a:pt x="703" y="381"/>
                    </a:lnTo>
                    <a:lnTo>
                      <a:pt x="703" y="426"/>
                    </a:lnTo>
                    <a:lnTo>
                      <a:pt x="703" y="469"/>
                    </a:lnTo>
                    <a:lnTo>
                      <a:pt x="714" y="512"/>
                    </a:lnTo>
                    <a:lnTo>
                      <a:pt x="714" y="556"/>
                    </a:lnTo>
                    <a:lnTo>
                      <a:pt x="714" y="599"/>
                    </a:lnTo>
                    <a:lnTo>
                      <a:pt x="714" y="643"/>
                    </a:lnTo>
                    <a:lnTo>
                      <a:pt x="714" y="690"/>
                    </a:lnTo>
                    <a:lnTo>
                      <a:pt x="703" y="716"/>
                    </a:lnTo>
                    <a:lnTo>
                      <a:pt x="685" y="741"/>
                    </a:lnTo>
                    <a:lnTo>
                      <a:pt x="678" y="770"/>
                    </a:lnTo>
                    <a:lnTo>
                      <a:pt x="671" y="795"/>
                    </a:lnTo>
                    <a:lnTo>
                      <a:pt x="653" y="820"/>
                    </a:lnTo>
                    <a:lnTo>
                      <a:pt x="642" y="846"/>
                    </a:lnTo>
                    <a:lnTo>
                      <a:pt x="624" y="875"/>
                    </a:lnTo>
                    <a:lnTo>
                      <a:pt x="617" y="901"/>
                    </a:lnTo>
                    <a:lnTo>
                      <a:pt x="580" y="919"/>
                    </a:lnTo>
                    <a:lnTo>
                      <a:pt x="544" y="926"/>
                    </a:lnTo>
                    <a:lnTo>
                      <a:pt x="511" y="937"/>
                    </a:lnTo>
                    <a:lnTo>
                      <a:pt x="475" y="944"/>
                    </a:lnTo>
                    <a:lnTo>
                      <a:pt x="439" y="962"/>
                    </a:lnTo>
                    <a:lnTo>
                      <a:pt x="406" y="970"/>
                    </a:lnTo>
                    <a:lnTo>
                      <a:pt x="370" y="980"/>
                    </a:lnTo>
                    <a:lnTo>
                      <a:pt x="333" y="998"/>
                    </a:lnTo>
                    <a:lnTo>
                      <a:pt x="297" y="962"/>
                    </a:lnTo>
                    <a:lnTo>
                      <a:pt x="254" y="937"/>
                    </a:lnTo>
                    <a:lnTo>
                      <a:pt x="221" y="907"/>
                    </a:lnTo>
                    <a:lnTo>
                      <a:pt x="185" y="875"/>
                    </a:lnTo>
                    <a:lnTo>
                      <a:pt x="141" y="846"/>
                    </a:lnTo>
                    <a:lnTo>
                      <a:pt x="104" y="820"/>
                    </a:lnTo>
                    <a:lnTo>
                      <a:pt x="68" y="795"/>
                    </a:lnTo>
                    <a:lnTo>
                      <a:pt x="25" y="759"/>
                    </a:lnTo>
                    <a:lnTo>
                      <a:pt x="25" y="716"/>
                    </a:lnTo>
                    <a:lnTo>
                      <a:pt x="18" y="680"/>
                    </a:lnTo>
                    <a:lnTo>
                      <a:pt x="18" y="635"/>
                    </a:lnTo>
                    <a:lnTo>
                      <a:pt x="18" y="592"/>
                    </a:lnTo>
                    <a:lnTo>
                      <a:pt x="7" y="548"/>
                    </a:lnTo>
                    <a:lnTo>
                      <a:pt x="7" y="512"/>
                    </a:lnTo>
                    <a:lnTo>
                      <a:pt x="0" y="469"/>
                    </a:lnTo>
                    <a:lnTo>
                      <a:pt x="0" y="426"/>
                    </a:lnTo>
                    <a:lnTo>
                      <a:pt x="7" y="389"/>
                    </a:lnTo>
                    <a:lnTo>
                      <a:pt x="18" y="353"/>
                    </a:lnTo>
                    <a:lnTo>
                      <a:pt x="25" y="320"/>
                    </a:lnTo>
                    <a:lnTo>
                      <a:pt x="32" y="284"/>
                    </a:lnTo>
                    <a:lnTo>
                      <a:pt x="43" y="248"/>
                    </a:lnTo>
                    <a:lnTo>
                      <a:pt x="50" y="211"/>
                    </a:lnTo>
                    <a:lnTo>
                      <a:pt x="61" y="178"/>
                    </a:lnTo>
                    <a:lnTo>
                      <a:pt x="68" y="142"/>
                    </a:lnTo>
                    <a:lnTo>
                      <a:pt x="86" y="124"/>
                    </a:lnTo>
                    <a:lnTo>
                      <a:pt x="104" y="106"/>
                    </a:lnTo>
                    <a:lnTo>
                      <a:pt x="122" y="88"/>
                    </a:lnTo>
                    <a:lnTo>
                      <a:pt x="141" y="70"/>
                    </a:lnTo>
                    <a:lnTo>
                      <a:pt x="155" y="55"/>
                    </a:lnTo>
                    <a:lnTo>
                      <a:pt x="167" y="37"/>
                    </a:lnTo>
                    <a:lnTo>
                      <a:pt x="185" y="19"/>
                    </a:lnTo>
                    <a:lnTo>
                      <a:pt x="203" y="0"/>
                    </a:lnTo>
                    <a:lnTo>
                      <a:pt x="228" y="0"/>
                    </a:lnTo>
                    <a:lnTo>
                      <a:pt x="246" y="8"/>
                    </a:lnTo>
                    <a:lnTo>
                      <a:pt x="272" y="19"/>
                    </a:lnTo>
                    <a:lnTo>
                      <a:pt x="290" y="26"/>
                    </a:lnTo>
                    <a:lnTo>
                      <a:pt x="315" y="26"/>
                    </a:lnTo>
                    <a:lnTo>
                      <a:pt x="333" y="37"/>
                    </a:lnTo>
                    <a:lnTo>
                      <a:pt x="358" y="45"/>
                    </a:lnTo>
                    <a:lnTo>
                      <a:pt x="376" y="55"/>
                    </a:lnTo>
                    <a:lnTo>
                      <a:pt x="406" y="45"/>
                    </a:lnTo>
                    <a:lnTo>
                      <a:pt x="421" y="45"/>
                    </a:lnTo>
                    <a:lnTo>
                      <a:pt x="449" y="45"/>
                    </a:lnTo>
                    <a:lnTo>
                      <a:pt x="467" y="45"/>
                    </a:lnTo>
                    <a:lnTo>
                      <a:pt x="493" y="45"/>
                    </a:lnTo>
                    <a:lnTo>
                      <a:pt x="511" y="45"/>
                    </a:lnTo>
                    <a:lnTo>
                      <a:pt x="529" y="37"/>
                    </a:lnTo>
                    <a:lnTo>
                      <a:pt x="554" y="37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1" name="Freeform 911"/>
              <p:cNvSpPr>
                <a:spLocks/>
              </p:cNvSpPr>
              <p:nvPr/>
            </p:nvSpPr>
            <p:spPr bwMode="auto">
              <a:xfrm>
                <a:off x="3598" y="1903"/>
                <a:ext cx="158" cy="220"/>
              </a:xfrm>
              <a:custGeom>
                <a:avLst/>
                <a:gdLst>
                  <a:gd name="T0" fmla="*/ 31 w 635"/>
                  <a:gd name="T1" fmla="*/ 2 h 882"/>
                  <a:gd name="T2" fmla="*/ 32 w 635"/>
                  <a:gd name="T3" fmla="*/ 2 h 882"/>
                  <a:gd name="T4" fmla="*/ 34 w 635"/>
                  <a:gd name="T5" fmla="*/ 1 h 882"/>
                  <a:gd name="T6" fmla="*/ 35 w 635"/>
                  <a:gd name="T7" fmla="*/ 6 h 882"/>
                  <a:gd name="T8" fmla="*/ 36 w 635"/>
                  <a:gd name="T9" fmla="*/ 10 h 882"/>
                  <a:gd name="T10" fmla="*/ 37 w 635"/>
                  <a:gd name="T11" fmla="*/ 15 h 882"/>
                  <a:gd name="T12" fmla="*/ 39 w 635"/>
                  <a:gd name="T13" fmla="*/ 19 h 882"/>
                  <a:gd name="T14" fmla="*/ 39 w 635"/>
                  <a:gd name="T15" fmla="*/ 24 h 882"/>
                  <a:gd name="T16" fmla="*/ 39 w 635"/>
                  <a:gd name="T17" fmla="*/ 28 h 882"/>
                  <a:gd name="T18" fmla="*/ 39 w 635"/>
                  <a:gd name="T19" fmla="*/ 33 h 882"/>
                  <a:gd name="T20" fmla="*/ 39 w 635"/>
                  <a:gd name="T21" fmla="*/ 38 h 882"/>
                  <a:gd name="T22" fmla="*/ 38 w 635"/>
                  <a:gd name="T23" fmla="*/ 41 h 882"/>
                  <a:gd name="T24" fmla="*/ 37 w 635"/>
                  <a:gd name="T25" fmla="*/ 44 h 882"/>
                  <a:gd name="T26" fmla="*/ 35 w 635"/>
                  <a:gd name="T27" fmla="*/ 47 h 882"/>
                  <a:gd name="T28" fmla="*/ 34 w 635"/>
                  <a:gd name="T29" fmla="*/ 50 h 882"/>
                  <a:gd name="T30" fmla="*/ 30 w 635"/>
                  <a:gd name="T31" fmla="*/ 51 h 882"/>
                  <a:gd name="T32" fmla="*/ 26 w 635"/>
                  <a:gd name="T33" fmla="*/ 53 h 882"/>
                  <a:gd name="T34" fmla="*/ 22 w 635"/>
                  <a:gd name="T35" fmla="*/ 54 h 882"/>
                  <a:gd name="T36" fmla="*/ 18 w 635"/>
                  <a:gd name="T37" fmla="*/ 55 h 882"/>
                  <a:gd name="T38" fmla="*/ 14 w 635"/>
                  <a:gd name="T39" fmla="*/ 52 h 882"/>
                  <a:gd name="T40" fmla="*/ 10 w 635"/>
                  <a:gd name="T41" fmla="*/ 49 h 882"/>
                  <a:gd name="T42" fmla="*/ 6 w 635"/>
                  <a:gd name="T43" fmla="*/ 46 h 882"/>
                  <a:gd name="T44" fmla="*/ 2 w 635"/>
                  <a:gd name="T45" fmla="*/ 42 h 882"/>
                  <a:gd name="T46" fmla="*/ 1 w 635"/>
                  <a:gd name="T47" fmla="*/ 37 h 882"/>
                  <a:gd name="T48" fmla="*/ 1 w 635"/>
                  <a:gd name="T49" fmla="*/ 33 h 882"/>
                  <a:gd name="T50" fmla="*/ 0 w 635"/>
                  <a:gd name="T51" fmla="*/ 28 h 882"/>
                  <a:gd name="T52" fmla="*/ 0 w 635"/>
                  <a:gd name="T53" fmla="*/ 24 h 882"/>
                  <a:gd name="T54" fmla="*/ 1 w 635"/>
                  <a:gd name="T55" fmla="*/ 20 h 882"/>
                  <a:gd name="T56" fmla="*/ 2 w 635"/>
                  <a:gd name="T57" fmla="*/ 16 h 882"/>
                  <a:gd name="T58" fmla="*/ 3 w 635"/>
                  <a:gd name="T59" fmla="*/ 12 h 882"/>
                  <a:gd name="T60" fmla="*/ 4 w 635"/>
                  <a:gd name="T61" fmla="*/ 8 h 882"/>
                  <a:gd name="T62" fmla="*/ 6 w 635"/>
                  <a:gd name="T63" fmla="*/ 6 h 882"/>
                  <a:gd name="T64" fmla="*/ 8 w 635"/>
                  <a:gd name="T65" fmla="*/ 4 h 882"/>
                  <a:gd name="T66" fmla="*/ 9 w 635"/>
                  <a:gd name="T67" fmla="*/ 2 h 882"/>
                  <a:gd name="T68" fmla="*/ 11 w 635"/>
                  <a:gd name="T69" fmla="*/ 0 h 882"/>
                  <a:gd name="T70" fmla="*/ 14 w 635"/>
                  <a:gd name="T71" fmla="*/ 0 h 882"/>
                  <a:gd name="T72" fmla="*/ 16 w 635"/>
                  <a:gd name="T73" fmla="*/ 1 h 882"/>
                  <a:gd name="T74" fmla="*/ 19 w 635"/>
                  <a:gd name="T75" fmla="*/ 2 h 882"/>
                  <a:gd name="T76" fmla="*/ 21 w 635"/>
                  <a:gd name="T77" fmla="*/ 3 h 882"/>
                  <a:gd name="T78" fmla="*/ 23 w 635"/>
                  <a:gd name="T79" fmla="*/ 3 h 882"/>
                  <a:gd name="T80" fmla="*/ 26 w 635"/>
                  <a:gd name="T81" fmla="*/ 3 h 882"/>
                  <a:gd name="T82" fmla="*/ 28 w 635"/>
                  <a:gd name="T83" fmla="*/ 2 h 882"/>
                  <a:gd name="T84" fmla="*/ 31 w 635"/>
                  <a:gd name="T85" fmla="*/ 2 h 8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35" h="882">
                    <a:moveTo>
                      <a:pt x="494" y="37"/>
                    </a:moveTo>
                    <a:lnTo>
                      <a:pt x="504" y="37"/>
                    </a:lnTo>
                    <a:lnTo>
                      <a:pt x="512" y="37"/>
                    </a:lnTo>
                    <a:lnTo>
                      <a:pt x="523" y="37"/>
                    </a:lnTo>
                    <a:lnTo>
                      <a:pt x="530" y="26"/>
                    </a:lnTo>
                    <a:lnTo>
                      <a:pt x="541" y="26"/>
                    </a:lnTo>
                    <a:lnTo>
                      <a:pt x="549" y="63"/>
                    </a:lnTo>
                    <a:lnTo>
                      <a:pt x="559" y="99"/>
                    </a:lnTo>
                    <a:lnTo>
                      <a:pt x="574" y="131"/>
                    </a:lnTo>
                    <a:lnTo>
                      <a:pt x="585" y="167"/>
                    </a:lnTo>
                    <a:lnTo>
                      <a:pt x="592" y="203"/>
                    </a:lnTo>
                    <a:lnTo>
                      <a:pt x="603" y="240"/>
                    </a:lnTo>
                    <a:lnTo>
                      <a:pt x="610" y="273"/>
                    </a:lnTo>
                    <a:lnTo>
                      <a:pt x="628" y="302"/>
                    </a:lnTo>
                    <a:lnTo>
                      <a:pt x="628" y="345"/>
                    </a:lnTo>
                    <a:lnTo>
                      <a:pt x="628" y="381"/>
                    </a:lnTo>
                    <a:lnTo>
                      <a:pt x="628" y="426"/>
                    </a:lnTo>
                    <a:lnTo>
                      <a:pt x="628" y="457"/>
                    </a:lnTo>
                    <a:lnTo>
                      <a:pt x="628" y="494"/>
                    </a:lnTo>
                    <a:lnTo>
                      <a:pt x="635" y="538"/>
                    </a:lnTo>
                    <a:lnTo>
                      <a:pt x="635" y="574"/>
                    </a:lnTo>
                    <a:lnTo>
                      <a:pt x="635" y="610"/>
                    </a:lnTo>
                    <a:lnTo>
                      <a:pt x="628" y="635"/>
                    </a:lnTo>
                    <a:lnTo>
                      <a:pt x="610" y="661"/>
                    </a:lnTo>
                    <a:lnTo>
                      <a:pt x="603" y="680"/>
                    </a:lnTo>
                    <a:lnTo>
                      <a:pt x="592" y="708"/>
                    </a:lnTo>
                    <a:lnTo>
                      <a:pt x="585" y="734"/>
                    </a:lnTo>
                    <a:lnTo>
                      <a:pt x="567" y="759"/>
                    </a:lnTo>
                    <a:lnTo>
                      <a:pt x="559" y="777"/>
                    </a:lnTo>
                    <a:lnTo>
                      <a:pt x="549" y="802"/>
                    </a:lnTo>
                    <a:lnTo>
                      <a:pt x="512" y="813"/>
                    </a:lnTo>
                    <a:lnTo>
                      <a:pt x="486" y="820"/>
                    </a:lnTo>
                    <a:lnTo>
                      <a:pt x="450" y="838"/>
                    </a:lnTo>
                    <a:lnTo>
                      <a:pt x="425" y="846"/>
                    </a:lnTo>
                    <a:lnTo>
                      <a:pt x="389" y="856"/>
                    </a:lnTo>
                    <a:lnTo>
                      <a:pt x="356" y="864"/>
                    </a:lnTo>
                    <a:lnTo>
                      <a:pt x="326" y="875"/>
                    </a:lnTo>
                    <a:lnTo>
                      <a:pt x="295" y="882"/>
                    </a:lnTo>
                    <a:lnTo>
                      <a:pt x="265" y="856"/>
                    </a:lnTo>
                    <a:lnTo>
                      <a:pt x="232" y="831"/>
                    </a:lnTo>
                    <a:lnTo>
                      <a:pt x="196" y="802"/>
                    </a:lnTo>
                    <a:lnTo>
                      <a:pt x="160" y="784"/>
                    </a:lnTo>
                    <a:lnTo>
                      <a:pt x="123" y="759"/>
                    </a:lnTo>
                    <a:lnTo>
                      <a:pt x="91" y="734"/>
                    </a:lnTo>
                    <a:lnTo>
                      <a:pt x="54" y="708"/>
                    </a:lnTo>
                    <a:lnTo>
                      <a:pt x="29" y="680"/>
                    </a:lnTo>
                    <a:lnTo>
                      <a:pt x="18" y="643"/>
                    </a:lnTo>
                    <a:lnTo>
                      <a:pt x="18" y="599"/>
                    </a:lnTo>
                    <a:lnTo>
                      <a:pt x="11" y="566"/>
                    </a:lnTo>
                    <a:lnTo>
                      <a:pt x="11" y="530"/>
                    </a:lnTo>
                    <a:lnTo>
                      <a:pt x="11" y="494"/>
                    </a:lnTo>
                    <a:lnTo>
                      <a:pt x="0" y="451"/>
                    </a:lnTo>
                    <a:lnTo>
                      <a:pt x="0" y="414"/>
                    </a:lnTo>
                    <a:lnTo>
                      <a:pt x="0" y="381"/>
                    </a:lnTo>
                    <a:lnTo>
                      <a:pt x="0" y="345"/>
                    </a:lnTo>
                    <a:lnTo>
                      <a:pt x="11" y="320"/>
                    </a:lnTo>
                    <a:lnTo>
                      <a:pt x="18" y="284"/>
                    </a:lnTo>
                    <a:lnTo>
                      <a:pt x="29" y="254"/>
                    </a:lnTo>
                    <a:lnTo>
                      <a:pt x="36" y="222"/>
                    </a:lnTo>
                    <a:lnTo>
                      <a:pt x="44" y="193"/>
                    </a:lnTo>
                    <a:lnTo>
                      <a:pt x="54" y="160"/>
                    </a:lnTo>
                    <a:lnTo>
                      <a:pt x="62" y="131"/>
                    </a:lnTo>
                    <a:lnTo>
                      <a:pt x="80" y="117"/>
                    </a:lnTo>
                    <a:lnTo>
                      <a:pt x="91" y="99"/>
                    </a:lnTo>
                    <a:lnTo>
                      <a:pt x="105" y="81"/>
                    </a:lnTo>
                    <a:lnTo>
                      <a:pt x="123" y="63"/>
                    </a:lnTo>
                    <a:lnTo>
                      <a:pt x="135" y="45"/>
                    </a:lnTo>
                    <a:lnTo>
                      <a:pt x="153" y="37"/>
                    </a:lnTo>
                    <a:lnTo>
                      <a:pt x="171" y="19"/>
                    </a:lnTo>
                    <a:lnTo>
                      <a:pt x="178" y="0"/>
                    </a:lnTo>
                    <a:lnTo>
                      <a:pt x="196" y="8"/>
                    </a:lnTo>
                    <a:lnTo>
                      <a:pt x="222" y="8"/>
                    </a:lnTo>
                    <a:lnTo>
                      <a:pt x="240" y="19"/>
                    </a:lnTo>
                    <a:lnTo>
                      <a:pt x="258" y="26"/>
                    </a:lnTo>
                    <a:lnTo>
                      <a:pt x="277" y="26"/>
                    </a:lnTo>
                    <a:lnTo>
                      <a:pt x="301" y="37"/>
                    </a:lnTo>
                    <a:lnTo>
                      <a:pt x="320" y="45"/>
                    </a:lnTo>
                    <a:lnTo>
                      <a:pt x="338" y="45"/>
                    </a:lnTo>
                    <a:lnTo>
                      <a:pt x="356" y="45"/>
                    </a:lnTo>
                    <a:lnTo>
                      <a:pt x="371" y="45"/>
                    </a:lnTo>
                    <a:lnTo>
                      <a:pt x="399" y="45"/>
                    </a:lnTo>
                    <a:lnTo>
                      <a:pt x="417" y="45"/>
                    </a:lnTo>
                    <a:lnTo>
                      <a:pt x="432" y="37"/>
                    </a:lnTo>
                    <a:lnTo>
                      <a:pt x="450" y="37"/>
                    </a:lnTo>
                    <a:lnTo>
                      <a:pt x="468" y="37"/>
                    </a:lnTo>
                    <a:lnTo>
                      <a:pt x="494" y="37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2" name="Freeform 912"/>
              <p:cNvSpPr>
                <a:spLocks/>
              </p:cNvSpPr>
              <p:nvPr/>
            </p:nvSpPr>
            <p:spPr bwMode="auto">
              <a:xfrm>
                <a:off x="3609" y="1903"/>
                <a:ext cx="141" cy="194"/>
              </a:xfrm>
              <a:custGeom>
                <a:avLst/>
                <a:gdLst>
                  <a:gd name="T0" fmla="*/ 27 w 566"/>
                  <a:gd name="T1" fmla="*/ 2 h 777"/>
                  <a:gd name="T2" fmla="*/ 28 w 566"/>
                  <a:gd name="T3" fmla="*/ 1 h 777"/>
                  <a:gd name="T4" fmla="*/ 29 w 566"/>
                  <a:gd name="T5" fmla="*/ 1 h 777"/>
                  <a:gd name="T6" fmla="*/ 30 w 566"/>
                  <a:gd name="T7" fmla="*/ 3 h 777"/>
                  <a:gd name="T8" fmla="*/ 31 w 566"/>
                  <a:gd name="T9" fmla="*/ 7 h 777"/>
                  <a:gd name="T10" fmla="*/ 32 w 566"/>
                  <a:gd name="T11" fmla="*/ 11 h 777"/>
                  <a:gd name="T12" fmla="*/ 34 w 566"/>
                  <a:gd name="T13" fmla="*/ 15 h 777"/>
                  <a:gd name="T14" fmla="*/ 34 w 566"/>
                  <a:gd name="T15" fmla="*/ 19 h 777"/>
                  <a:gd name="T16" fmla="*/ 35 w 566"/>
                  <a:gd name="T17" fmla="*/ 23 h 777"/>
                  <a:gd name="T18" fmla="*/ 35 w 566"/>
                  <a:gd name="T19" fmla="*/ 27 h 777"/>
                  <a:gd name="T20" fmla="*/ 35 w 566"/>
                  <a:gd name="T21" fmla="*/ 31 h 777"/>
                  <a:gd name="T22" fmla="*/ 34 w 566"/>
                  <a:gd name="T23" fmla="*/ 35 h 777"/>
                  <a:gd name="T24" fmla="*/ 33 w 566"/>
                  <a:gd name="T25" fmla="*/ 37 h 777"/>
                  <a:gd name="T26" fmla="*/ 32 w 566"/>
                  <a:gd name="T27" fmla="*/ 40 h 777"/>
                  <a:gd name="T28" fmla="*/ 31 w 566"/>
                  <a:gd name="T29" fmla="*/ 43 h 777"/>
                  <a:gd name="T30" fmla="*/ 29 w 566"/>
                  <a:gd name="T31" fmla="*/ 45 h 777"/>
                  <a:gd name="T32" fmla="*/ 25 w 566"/>
                  <a:gd name="T33" fmla="*/ 46 h 777"/>
                  <a:gd name="T34" fmla="*/ 21 w 566"/>
                  <a:gd name="T35" fmla="*/ 47 h 777"/>
                  <a:gd name="T36" fmla="*/ 18 w 566"/>
                  <a:gd name="T37" fmla="*/ 48 h 777"/>
                  <a:gd name="T38" fmla="*/ 14 w 566"/>
                  <a:gd name="T39" fmla="*/ 47 h 777"/>
                  <a:gd name="T40" fmla="*/ 11 w 566"/>
                  <a:gd name="T41" fmla="*/ 44 h 777"/>
                  <a:gd name="T42" fmla="*/ 7 w 566"/>
                  <a:gd name="T43" fmla="*/ 41 h 777"/>
                  <a:gd name="T44" fmla="*/ 3 w 566"/>
                  <a:gd name="T45" fmla="*/ 38 h 777"/>
                  <a:gd name="T46" fmla="*/ 2 w 566"/>
                  <a:gd name="T47" fmla="*/ 35 h 777"/>
                  <a:gd name="T48" fmla="*/ 1 w 566"/>
                  <a:gd name="T49" fmla="*/ 31 h 777"/>
                  <a:gd name="T50" fmla="*/ 0 w 566"/>
                  <a:gd name="T51" fmla="*/ 27 h 777"/>
                  <a:gd name="T52" fmla="*/ 0 w 566"/>
                  <a:gd name="T53" fmla="*/ 23 h 777"/>
                  <a:gd name="T54" fmla="*/ 0 w 566"/>
                  <a:gd name="T55" fmla="*/ 19 h 777"/>
                  <a:gd name="T56" fmla="*/ 2 w 566"/>
                  <a:gd name="T57" fmla="*/ 15 h 777"/>
                  <a:gd name="T58" fmla="*/ 2 w 566"/>
                  <a:gd name="T59" fmla="*/ 12 h 777"/>
                  <a:gd name="T60" fmla="*/ 3 w 566"/>
                  <a:gd name="T61" fmla="*/ 9 h 777"/>
                  <a:gd name="T62" fmla="*/ 4 w 566"/>
                  <a:gd name="T63" fmla="*/ 6 h 777"/>
                  <a:gd name="T64" fmla="*/ 6 w 566"/>
                  <a:gd name="T65" fmla="*/ 4 h 777"/>
                  <a:gd name="T66" fmla="*/ 8 w 566"/>
                  <a:gd name="T67" fmla="*/ 3 h 777"/>
                  <a:gd name="T68" fmla="*/ 9 w 566"/>
                  <a:gd name="T69" fmla="*/ 1 h 777"/>
                  <a:gd name="T70" fmla="*/ 11 w 566"/>
                  <a:gd name="T71" fmla="*/ 0 h 777"/>
                  <a:gd name="T72" fmla="*/ 13 w 566"/>
                  <a:gd name="T73" fmla="*/ 1 h 777"/>
                  <a:gd name="T74" fmla="*/ 16 w 566"/>
                  <a:gd name="T75" fmla="*/ 1 h 777"/>
                  <a:gd name="T76" fmla="*/ 17 w 566"/>
                  <a:gd name="T77" fmla="*/ 2 h 777"/>
                  <a:gd name="T78" fmla="*/ 20 w 566"/>
                  <a:gd name="T79" fmla="*/ 3 h 777"/>
                  <a:gd name="T80" fmla="*/ 22 w 566"/>
                  <a:gd name="T81" fmla="*/ 2 h 777"/>
                  <a:gd name="T82" fmla="*/ 24 w 566"/>
                  <a:gd name="T83" fmla="*/ 2 h 777"/>
                  <a:gd name="T84" fmla="*/ 26 w 566"/>
                  <a:gd name="T85" fmla="*/ 2 h 7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6" h="777">
                    <a:moveTo>
                      <a:pt x="435" y="37"/>
                    </a:moveTo>
                    <a:lnTo>
                      <a:pt x="442" y="37"/>
                    </a:lnTo>
                    <a:lnTo>
                      <a:pt x="442" y="26"/>
                    </a:lnTo>
                    <a:lnTo>
                      <a:pt x="450" y="26"/>
                    </a:lnTo>
                    <a:lnTo>
                      <a:pt x="460" y="26"/>
                    </a:lnTo>
                    <a:lnTo>
                      <a:pt x="468" y="26"/>
                    </a:lnTo>
                    <a:lnTo>
                      <a:pt x="479" y="26"/>
                    </a:lnTo>
                    <a:lnTo>
                      <a:pt x="486" y="55"/>
                    </a:lnTo>
                    <a:lnTo>
                      <a:pt x="497" y="88"/>
                    </a:lnTo>
                    <a:lnTo>
                      <a:pt x="505" y="117"/>
                    </a:lnTo>
                    <a:lnTo>
                      <a:pt x="515" y="149"/>
                    </a:lnTo>
                    <a:lnTo>
                      <a:pt x="523" y="178"/>
                    </a:lnTo>
                    <a:lnTo>
                      <a:pt x="530" y="211"/>
                    </a:lnTo>
                    <a:lnTo>
                      <a:pt x="541" y="240"/>
                    </a:lnTo>
                    <a:lnTo>
                      <a:pt x="548" y="266"/>
                    </a:lnTo>
                    <a:lnTo>
                      <a:pt x="548" y="302"/>
                    </a:lnTo>
                    <a:lnTo>
                      <a:pt x="559" y="335"/>
                    </a:lnTo>
                    <a:lnTo>
                      <a:pt x="559" y="371"/>
                    </a:lnTo>
                    <a:lnTo>
                      <a:pt x="559" y="407"/>
                    </a:lnTo>
                    <a:lnTo>
                      <a:pt x="559" y="432"/>
                    </a:lnTo>
                    <a:lnTo>
                      <a:pt x="559" y="469"/>
                    </a:lnTo>
                    <a:lnTo>
                      <a:pt x="559" y="505"/>
                    </a:lnTo>
                    <a:lnTo>
                      <a:pt x="566" y="538"/>
                    </a:lnTo>
                    <a:lnTo>
                      <a:pt x="548" y="556"/>
                    </a:lnTo>
                    <a:lnTo>
                      <a:pt x="541" y="581"/>
                    </a:lnTo>
                    <a:lnTo>
                      <a:pt x="530" y="599"/>
                    </a:lnTo>
                    <a:lnTo>
                      <a:pt x="523" y="617"/>
                    </a:lnTo>
                    <a:lnTo>
                      <a:pt x="515" y="643"/>
                    </a:lnTo>
                    <a:lnTo>
                      <a:pt x="505" y="661"/>
                    </a:lnTo>
                    <a:lnTo>
                      <a:pt x="497" y="690"/>
                    </a:lnTo>
                    <a:lnTo>
                      <a:pt x="486" y="708"/>
                    </a:lnTo>
                    <a:lnTo>
                      <a:pt x="460" y="716"/>
                    </a:lnTo>
                    <a:lnTo>
                      <a:pt x="424" y="723"/>
                    </a:lnTo>
                    <a:lnTo>
                      <a:pt x="399" y="734"/>
                    </a:lnTo>
                    <a:lnTo>
                      <a:pt x="373" y="741"/>
                    </a:lnTo>
                    <a:lnTo>
                      <a:pt x="345" y="752"/>
                    </a:lnTo>
                    <a:lnTo>
                      <a:pt x="319" y="759"/>
                    </a:lnTo>
                    <a:lnTo>
                      <a:pt x="294" y="770"/>
                    </a:lnTo>
                    <a:lnTo>
                      <a:pt x="264" y="777"/>
                    </a:lnTo>
                    <a:lnTo>
                      <a:pt x="233" y="752"/>
                    </a:lnTo>
                    <a:lnTo>
                      <a:pt x="203" y="734"/>
                    </a:lnTo>
                    <a:lnTo>
                      <a:pt x="178" y="708"/>
                    </a:lnTo>
                    <a:lnTo>
                      <a:pt x="142" y="690"/>
                    </a:lnTo>
                    <a:lnTo>
                      <a:pt x="116" y="661"/>
                    </a:lnTo>
                    <a:lnTo>
                      <a:pt x="91" y="643"/>
                    </a:lnTo>
                    <a:lnTo>
                      <a:pt x="55" y="617"/>
                    </a:lnTo>
                    <a:lnTo>
                      <a:pt x="28" y="592"/>
                    </a:lnTo>
                    <a:lnTo>
                      <a:pt x="28" y="566"/>
                    </a:lnTo>
                    <a:lnTo>
                      <a:pt x="18" y="530"/>
                    </a:lnTo>
                    <a:lnTo>
                      <a:pt x="18" y="494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396"/>
                    </a:lnTo>
                    <a:lnTo>
                      <a:pt x="10" y="363"/>
                    </a:lnTo>
                    <a:lnTo>
                      <a:pt x="0" y="335"/>
                    </a:lnTo>
                    <a:lnTo>
                      <a:pt x="10" y="309"/>
                    </a:lnTo>
                    <a:lnTo>
                      <a:pt x="18" y="273"/>
                    </a:lnTo>
                    <a:lnTo>
                      <a:pt x="28" y="248"/>
                    </a:lnTo>
                    <a:lnTo>
                      <a:pt x="28" y="222"/>
                    </a:lnTo>
                    <a:lnTo>
                      <a:pt x="36" y="193"/>
                    </a:lnTo>
                    <a:lnTo>
                      <a:pt x="47" y="167"/>
                    </a:lnTo>
                    <a:lnTo>
                      <a:pt x="55" y="142"/>
                    </a:lnTo>
                    <a:lnTo>
                      <a:pt x="61" y="117"/>
                    </a:lnTo>
                    <a:lnTo>
                      <a:pt x="73" y="99"/>
                    </a:lnTo>
                    <a:lnTo>
                      <a:pt x="91" y="88"/>
                    </a:lnTo>
                    <a:lnTo>
                      <a:pt x="98" y="70"/>
                    </a:lnTo>
                    <a:lnTo>
                      <a:pt x="109" y="55"/>
                    </a:lnTo>
                    <a:lnTo>
                      <a:pt x="127" y="45"/>
                    </a:lnTo>
                    <a:lnTo>
                      <a:pt x="134" y="26"/>
                    </a:lnTo>
                    <a:lnTo>
                      <a:pt x="152" y="19"/>
                    </a:lnTo>
                    <a:lnTo>
                      <a:pt x="160" y="0"/>
                    </a:lnTo>
                    <a:lnTo>
                      <a:pt x="178" y="8"/>
                    </a:lnTo>
                    <a:lnTo>
                      <a:pt x="196" y="8"/>
                    </a:lnTo>
                    <a:lnTo>
                      <a:pt x="214" y="19"/>
                    </a:lnTo>
                    <a:lnTo>
                      <a:pt x="233" y="19"/>
                    </a:lnTo>
                    <a:lnTo>
                      <a:pt x="251" y="26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1" y="45"/>
                    </a:lnTo>
                    <a:lnTo>
                      <a:pt x="319" y="45"/>
                    </a:lnTo>
                    <a:lnTo>
                      <a:pt x="337" y="37"/>
                    </a:lnTo>
                    <a:lnTo>
                      <a:pt x="355" y="37"/>
                    </a:lnTo>
                    <a:lnTo>
                      <a:pt x="373" y="37"/>
                    </a:lnTo>
                    <a:lnTo>
                      <a:pt x="388" y="37"/>
                    </a:lnTo>
                    <a:lnTo>
                      <a:pt x="399" y="37"/>
                    </a:lnTo>
                    <a:lnTo>
                      <a:pt x="417" y="37"/>
                    </a:lnTo>
                    <a:lnTo>
                      <a:pt x="435" y="37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3" name="Freeform 913"/>
              <p:cNvSpPr>
                <a:spLocks/>
              </p:cNvSpPr>
              <p:nvPr/>
            </p:nvSpPr>
            <p:spPr bwMode="auto">
              <a:xfrm>
                <a:off x="3622" y="1903"/>
                <a:ext cx="119" cy="168"/>
              </a:xfrm>
              <a:custGeom>
                <a:avLst/>
                <a:gdLst>
                  <a:gd name="T0" fmla="*/ 24 w 475"/>
                  <a:gd name="T1" fmla="*/ 2 h 672"/>
                  <a:gd name="T2" fmla="*/ 25 w 475"/>
                  <a:gd name="T3" fmla="*/ 2 h 672"/>
                  <a:gd name="T4" fmla="*/ 26 w 475"/>
                  <a:gd name="T5" fmla="*/ 4 h 672"/>
                  <a:gd name="T6" fmla="*/ 27 w 475"/>
                  <a:gd name="T7" fmla="*/ 7 h 672"/>
                  <a:gd name="T8" fmla="*/ 28 w 475"/>
                  <a:gd name="T9" fmla="*/ 9 h 672"/>
                  <a:gd name="T10" fmla="*/ 29 w 475"/>
                  <a:gd name="T11" fmla="*/ 13 h 672"/>
                  <a:gd name="T12" fmla="*/ 29 w 475"/>
                  <a:gd name="T13" fmla="*/ 16 h 672"/>
                  <a:gd name="T14" fmla="*/ 30 w 475"/>
                  <a:gd name="T15" fmla="*/ 20 h 672"/>
                  <a:gd name="T16" fmla="*/ 30 w 475"/>
                  <a:gd name="T17" fmla="*/ 24 h 672"/>
                  <a:gd name="T18" fmla="*/ 30 w 475"/>
                  <a:gd name="T19" fmla="*/ 27 h 672"/>
                  <a:gd name="T20" fmla="*/ 29 w 475"/>
                  <a:gd name="T21" fmla="*/ 30 h 672"/>
                  <a:gd name="T22" fmla="*/ 28 w 475"/>
                  <a:gd name="T23" fmla="*/ 32 h 672"/>
                  <a:gd name="T24" fmla="*/ 27 w 475"/>
                  <a:gd name="T25" fmla="*/ 35 h 672"/>
                  <a:gd name="T26" fmla="*/ 27 w 475"/>
                  <a:gd name="T27" fmla="*/ 37 h 672"/>
                  <a:gd name="T28" fmla="*/ 24 w 475"/>
                  <a:gd name="T29" fmla="*/ 39 h 672"/>
                  <a:gd name="T30" fmla="*/ 22 w 475"/>
                  <a:gd name="T31" fmla="*/ 39 h 672"/>
                  <a:gd name="T32" fmla="*/ 18 w 475"/>
                  <a:gd name="T33" fmla="*/ 40 h 672"/>
                  <a:gd name="T34" fmla="*/ 16 w 475"/>
                  <a:gd name="T35" fmla="*/ 41 h 672"/>
                  <a:gd name="T36" fmla="*/ 12 w 475"/>
                  <a:gd name="T37" fmla="*/ 40 h 672"/>
                  <a:gd name="T38" fmla="*/ 9 w 475"/>
                  <a:gd name="T39" fmla="*/ 38 h 672"/>
                  <a:gd name="T40" fmla="*/ 6 w 475"/>
                  <a:gd name="T41" fmla="*/ 36 h 672"/>
                  <a:gd name="T42" fmla="*/ 3 w 475"/>
                  <a:gd name="T43" fmla="*/ 33 h 672"/>
                  <a:gd name="T44" fmla="*/ 1 w 475"/>
                  <a:gd name="T45" fmla="*/ 31 h 672"/>
                  <a:gd name="T46" fmla="*/ 1 w 475"/>
                  <a:gd name="T47" fmla="*/ 27 h 672"/>
                  <a:gd name="T48" fmla="*/ 1 w 475"/>
                  <a:gd name="T49" fmla="*/ 23 h 672"/>
                  <a:gd name="T50" fmla="*/ 0 w 475"/>
                  <a:gd name="T51" fmla="*/ 20 h 672"/>
                  <a:gd name="T52" fmla="*/ 1 w 475"/>
                  <a:gd name="T53" fmla="*/ 17 h 672"/>
                  <a:gd name="T54" fmla="*/ 1 w 475"/>
                  <a:gd name="T55" fmla="*/ 14 h 672"/>
                  <a:gd name="T56" fmla="*/ 2 w 475"/>
                  <a:gd name="T57" fmla="*/ 11 h 672"/>
                  <a:gd name="T58" fmla="*/ 3 w 475"/>
                  <a:gd name="T59" fmla="*/ 8 h 672"/>
                  <a:gd name="T60" fmla="*/ 4 w 475"/>
                  <a:gd name="T61" fmla="*/ 6 h 672"/>
                  <a:gd name="T62" fmla="*/ 5 w 475"/>
                  <a:gd name="T63" fmla="*/ 4 h 672"/>
                  <a:gd name="T64" fmla="*/ 7 w 475"/>
                  <a:gd name="T65" fmla="*/ 2 h 672"/>
                  <a:gd name="T66" fmla="*/ 8 w 475"/>
                  <a:gd name="T67" fmla="*/ 1 h 672"/>
                  <a:gd name="T68" fmla="*/ 9 w 475"/>
                  <a:gd name="T69" fmla="*/ 1 h 672"/>
                  <a:gd name="T70" fmla="*/ 11 w 475"/>
                  <a:gd name="T71" fmla="*/ 1 h 672"/>
                  <a:gd name="T72" fmla="*/ 13 w 475"/>
                  <a:gd name="T73" fmla="*/ 2 h 672"/>
                  <a:gd name="T74" fmla="*/ 15 w 475"/>
                  <a:gd name="T75" fmla="*/ 2 h 672"/>
                  <a:gd name="T76" fmla="*/ 17 w 475"/>
                  <a:gd name="T77" fmla="*/ 2 h 672"/>
                  <a:gd name="T78" fmla="*/ 19 w 475"/>
                  <a:gd name="T79" fmla="*/ 2 h 672"/>
                  <a:gd name="T80" fmla="*/ 21 w 475"/>
                  <a:gd name="T81" fmla="*/ 2 h 672"/>
                  <a:gd name="T82" fmla="*/ 22 w 475"/>
                  <a:gd name="T83" fmla="*/ 2 h 6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75" h="672">
                    <a:moveTo>
                      <a:pt x="369" y="26"/>
                    </a:moveTo>
                    <a:lnTo>
                      <a:pt x="380" y="26"/>
                    </a:lnTo>
                    <a:lnTo>
                      <a:pt x="387" y="26"/>
                    </a:lnTo>
                    <a:lnTo>
                      <a:pt x="395" y="26"/>
                    </a:lnTo>
                    <a:lnTo>
                      <a:pt x="405" y="26"/>
                    </a:lnTo>
                    <a:lnTo>
                      <a:pt x="413" y="55"/>
                    </a:lnTo>
                    <a:lnTo>
                      <a:pt x="424" y="81"/>
                    </a:lnTo>
                    <a:lnTo>
                      <a:pt x="431" y="106"/>
                    </a:lnTo>
                    <a:lnTo>
                      <a:pt x="442" y="131"/>
                    </a:lnTo>
                    <a:lnTo>
                      <a:pt x="442" y="149"/>
                    </a:lnTo>
                    <a:lnTo>
                      <a:pt x="450" y="178"/>
                    </a:lnTo>
                    <a:lnTo>
                      <a:pt x="460" y="203"/>
                    </a:lnTo>
                    <a:lnTo>
                      <a:pt x="468" y="229"/>
                    </a:lnTo>
                    <a:lnTo>
                      <a:pt x="468" y="254"/>
                    </a:lnTo>
                    <a:lnTo>
                      <a:pt x="468" y="291"/>
                    </a:lnTo>
                    <a:lnTo>
                      <a:pt x="475" y="320"/>
                    </a:lnTo>
                    <a:lnTo>
                      <a:pt x="475" y="345"/>
                    </a:lnTo>
                    <a:lnTo>
                      <a:pt x="475" y="381"/>
                    </a:lnTo>
                    <a:lnTo>
                      <a:pt x="475" y="407"/>
                    </a:lnTo>
                    <a:lnTo>
                      <a:pt x="475" y="432"/>
                    </a:lnTo>
                    <a:lnTo>
                      <a:pt x="475" y="457"/>
                    </a:lnTo>
                    <a:lnTo>
                      <a:pt x="468" y="475"/>
                    </a:lnTo>
                    <a:lnTo>
                      <a:pt x="460" y="494"/>
                    </a:lnTo>
                    <a:lnTo>
                      <a:pt x="450" y="512"/>
                    </a:lnTo>
                    <a:lnTo>
                      <a:pt x="442" y="538"/>
                    </a:lnTo>
                    <a:lnTo>
                      <a:pt x="431" y="556"/>
                    </a:lnTo>
                    <a:lnTo>
                      <a:pt x="424" y="574"/>
                    </a:lnTo>
                    <a:lnTo>
                      <a:pt x="424" y="592"/>
                    </a:lnTo>
                    <a:lnTo>
                      <a:pt x="413" y="610"/>
                    </a:lnTo>
                    <a:lnTo>
                      <a:pt x="387" y="617"/>
                    </a:lnTo>
                    <a:lnTo>
                      <a:pt x="362" y="617"/>
                    </a:lnTo>
                    <a:lnTo>
                      <a:pt x="344" y="629"/>
                    </a:lnTo>
                    <a:lnTo>
                      <a:pt x="318" y="635"/>
                    </a:lnTo>
                    <a:lnTo>
                      <a:pt x="290" y="643"/>
                    </a:lnTo>
                    <a:lnTo>
                      <a:pt x="272" y="653"/>
                    </a:lnTo>
                    <a:lnTo>
                      <a:pt x="246" y="661"/>
                    </a:lnTo>
                    <a:lnTo>
                      <a:pt x="221" y="672"/>
                    </a:lnTo>
                    <a:lnTo>
                      <a:pt x="196" y="643"/>
                    </a:lnTo>
                    <a:lnTo>
                      <a:pt x="166" y="629"/>
                    </a:lnTo>
                    <a:lnTo>
                      <a:pt x="148" y="610"/>
                    </a:lnTo>
                    <a:lnTo>
                      <a:pt x="123" y="592"/>
                    </a:lnTo>
                    <a:lnTo>
                      <a:pt x="97" y="574"/>
                    </a:lnTo>
                    <a:lnTo>
                      <a:pt x="72" y="548"/>
                    </a:lnTo>
                    <a:lnTo>
                      <a:pt x="43" y="530"/>
                    </a:lnTo>
                    <a:lnTo>
                      <a:pt x="18" y="512"/>
                    </a:lnTo>
                    <a:lnTo>
                      <a:pt x="18" y="487"/>
                    </a:lnTo>
                    <a:lnTo>
                      <a:pt x="18" y="457"/>
                    </a:lnTo>
                    <a:lnTo>
                      <a:pt x="6" y="426"/>
                    </a:lnTo>
                    <a:lnTo>
                      <a:pt x="6" y="396"/>
                    </a:lnTo>
                    <a:lnTo>
                      <a:pt x="6" y="371"/>
                    </a:lnTo>
                    <a:lnTo>
                      <a:pt x="0" y="345"/>
                    </a:lnTo>
                    <a:lnTo>
                      <a:pt x="0" y="320"/>
                    </a:lnTo>
                    <a:lnTo>
                      <a:pt x="0" y="284"/>
                    </a:lnTo>
                    <a:lnTo>
                      <a:pt x="6" y="266"/>
                    </a:lnTo>
                    <a:lnTo>
                      <a:pt x="6" y="240"/>
                    </a:lnTo>
                    <a:lnTo>
                      <a:pt x="18" y="222"/>
                    </a:lnTo>
                    <a:lnTo>
                      <a:pt x="24" y="193"/>
                    </a:lnTo>
                    <a:lnTo>
                      <a:pt x="24" y="167"/>
                    </a:lnTo>
                    <a:lnTo>
                      <a:pt x="36" y="149"/>
                    </a:lnTo>
                    <a:lnTo>
                      <a:pt x="43" y="124"/>
                    </a:lnTo>
                    <a:lnTo>
                      <a:pt x="43" y="99"/>
                    </a:lnTo>
                    <a:lnTo>
                      <a:pt x="61" y="88"/>
                    </a:lnTo>
                    <a:lnTo>
                      <a:pt x="72" y="81"/>
                    </a:lnTo>
                    <a:lnTo>
                      <a:pt x="79" y="63"/>
                    </a:lnTo>
                    <a:lnTo>
                      <a:pt x="87" y="55"/>
                    </a:lnTo>
                    <a:lnTo>
                      <a:pt x="105" y="37"/>
                    </a:lnTo>
                    <a:lnTo>
                      <a:pt x="115" y="26"/>
                    </a:lnTo>
                    <a:lnTo>
                      <a:pt x="123" y="19"/>
                    </a:lnTo>
                    <a:lnTo>
                      <a:pt x="133" y="0"/>
                    </a:lnTo>
                    <a:lnTo>
                      <a:pt x="148" y="8"/>
                    </a:lnTo>
                    <a:lnTo>
                      <a:pt x="166" y="8"/>
                    </a:lnTo>
                    <a:lnTo>
                      <a:pt x="178" y="19"/>
                    </a:lnTo>
                    <a:lnTo>
                      <a:pt x="196" y="19"/>
                    </a:lnTo>
                    <a:lnTo>
                      <a:pt x="209" y="26"/>
                    </a:lnTo>
                    <a:lnTo>
                      <a:pt x="221" y="26"/>
                    </a:lnTo>
                    <a:lnTo>
                      <a:pt x="239" y="37"/>
                    </a:lnTo>
                    <a:lnTo>
                      <a:pt x="257" y="37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0" y="37"/>
                    </a:lnTo>
                    <a:lnTo>
                      <a:pt x="308" y="37"/>
                    </a:lnTo>
                    <a:lnTo>
                      <a:pt x="326" y="37"/>
                    </a:lnTo>
                    <a:lnTo>
                      <a:pt x="344" y="37"/>
                    </a:lnTo>
                    <a:lnTo>
                      <a:pt x="351" y="26"/>
                    </a:lnTo>
                    <a:lnTo>
                      <a:pt x="369" y="2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4" name="Freeform 914"/>
              <p:cNvSpPr>
                <a:spLocks/>
              </p:cNvSpPr>
              <p:nvPr/>
            </p:nvSpPr>
            <p:spPr bwMode="auto">
              <a:xfrm>
                <a:off x="3636" y="1903"/>
                <a:ext cx="99" cy="139"/>
              </a:xfrm>
              <a:custGeom>
                <a:avLst/>
                <a:gdLst>
                  <a:gd name="T0" fmla="*/ 20 w 396"/>
                  <a:gd name="T1" fmla="*/ 2 h 556"/>
                  <a:gd name="T2" fmla="*/ 21 w 396"/>
                  <a:gd name="T3" fmla="*/ 2 h 556"/>
                  <a:gd name="T4" fmla="*/ 22 w 396"/>
                  <a:gd name="T5" fmla="*/ 4 h 556"/>
                  <a:gd name="T6" fmla="*/ 23 w 396"/>
                  <a:gd name="T7" fmla="*/ 7 h 556"/>
                  <a:gd name="T8" fmla="*/ 23 w 396"/>
                  <a:gd name="T9" fmla="*/ 9 h 556"/>
                  <a:gd name="T10" fmla="*/ 24 w 396"/>
                  <a:gd name="T11" fmla="*/ 12 h 556"/>
                  <a:gd name="T12" fmla="*/ 24 w 396"/>
                  <a:gd name="T13" fmla="*/ 16 h 556"/>
                  <a:gd name="T14" fmla="*/ 24 w 396"/>
                  <a:gd name="T15" fmla="*/ 18 h 556"/>
                  <a:gd name="T16" fmla="*/ 25 w 396"/>
                  <a:gd name="T17" fmla="*/ 21 h 556"/>
                  <a:gd name="T18" fmla="*/ 25 w 396"/>
                  <a:gd name="T19" fmla="*/ 24 h 556"/>
                  <a:gd name="T20" fmla="*/ 24 w 396"/>
                  <a:gd name="T21" fmla="*/ 26 h 556"/>
                  <a:gd name="T22" fmla="*/ 23 w 396"/>
                  <a:gd name="T23" fmla="*/ 28 h 556"/>
                  <a:gd name="T24" fmla="*/ 22 w 396"/>
                  <a:gd name="T25" fmla="*/ 30 h 556"/>
                  <a:gd name="T26" fmla="*/ 21 w 396"/>
                  <a:gd name="T27" fmla="*/ 32 h 556"/>
                  <a:gd name="T28" fmla="*/ 19 w 396"/>
                  <a:gd name="T29" fmla="*/ 33 h 556"/>
                  <a:gd name="T30" fmla="*/ 17 w 396"/>
                  <a:gd name="T31" fmla="*/ 33 h 556"/>
                  <a:gd name="T32" fmla="*/ 14 w 396"/>
                  <a:gd name="T33" fmla="*/ 34 h 556"/>
                  <a:gd name="T34" fmla="*/ 12 w 396"/>
                  <a:gd name="T35" fmla="*/ 35 h 556"/>
                  <a:gd name="T36" fmla="*/ 9 w 396"/>
                  <a:gd name="T37" fmla="*/ 33 h 556"/>
                  <a:gd name="T38" fmla="*/ 6 w 396"/>
                  <a:gd name="T39" fmla="*/ 31 h 556"/>
                  <a:gd name="T40" fmla="*/ 3 w 396"/>
                  <a:gd name="T41" fmla="*/ 29 h 556"/>
                  <a:gd name="T42" fmla="*/ 1 w 396"/>
                  <a:gd name="T43" fmla="*/ 27 h 556"/>
                  <a:gd name="T44" fmla="*/ 1 w 396"/>
                  <a:gd name="T45" fmla="*/ 24 h 556"/>
                  <a:gd name="T46" fmla="*/ 1 w 396"/>
                  <a:gd name="T47" fmla="*/ 21 h 556"/>
                  <a:gd name="T48" fmla="*/ 0 w 396"/>
                  <a:gd name="T49" fmla="*/ 18 h 556"/>
                  <a:gd name="T50" fmla="*/ 0 w 396"/>
                  <a:gd name="T51" fmla="*/ 15 h 556"/>
                  <a:gd name="T52" fmla="*/ 1 w 396"/>
                  <a:gd name="T53" fmla="*/ 13 h 556"/>
                  <a:gd name="T54" fmla="*/ 1 w 396"/>
                  <a:gd name="T55" fmla="*/ 10 h 556"/>
                  <a:gd name="T56" fmla="*/ 2 w 396"/>
                  <a:gd name="T57" fmla="*/ 8 h 556"/>
                  <a:gd name="T58" fmla="*/ 2 w 396"/>
                  <a:gd name="T59" fmla="*/ 6 h 556"/>
                  <a:gd name="T60" fmla="*/ 3 w 396"/>
                  <a:gd name="T61" fmla="*/ 4 h 556"/>
                  <a:gd name="T62" fmla="*/ 4 w 396"/>
                  <a:gd name="T63" fmla="*/ 3 h 556"/>
                  <a:gd name="T64" fmla="*/ 6 w 396"/>
                  <a:gd name="T65" fmla="*/ 2 h 556"/>
                  <a:gd name="T66" fmla="*/ 7 w 396"/>
                  <a:gd name="T67" fmla="*/ 0 h 556"/>
                  <a:gd name="T68" fmla="*/ 8 w 396"/>
                  <a:gd name="T69" fmla="*/ 1 h 556"/>
                  <a:gd name="T70" fmla="*/ 10 w 396"/>
                  <a:gd name="T71" fmla="*/ 1 h 556"/>
                  <a:gd name="T72" fmla="*/ 12 w 396"/>
                  <a:gd name="T73" fmla="*/ 2 h 556"/>
                  <a:gd name="T74" fmla="*/ 13 w 396"/>
                  <a:gd name="T75" fmla="*/ 2 h 556"/>
                  <a:gd name="T76" fmla="*/ 14 w 396"/>
                  <a:gd name="T77" fmla="*/ 2 h 556"/>
                  <a:gd name="T78" fmla="*/ 16 w 396"/>
                  <a:gd name="T79" fmla="*/ 2 h 556"/>
                  <a:gd name="T80" fmla="*/ 18 w 396"/>
                  <a:gd name="T81" fmla="*/ 2 h 556"/>
                  <a:gd name="T82" fmla="*/ 19 w 396"/>
                  <a:gd name="T83" fmla="*/ 2 h 5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6" h="556">
                    <a:moveTo>
                      <a:pt x="308" y="26"/>
                    </a:moveTo>
                    <a:lnTo>
                      <a:pt x="315" y="26"/>
                    </a:lnTo>
                    <a:lnTo>
                      <a:pt x="326" y="26"/>
                    </a:lnTo>
                    <a:lnTo>
                      <a:pt x="333" y="26"/>
                    </a:lnTo>
                    <a:lnTo>
                      <a:pt x="341" y="45"/>
                    </a:lnTo>
                    <a:lnTo>
                      <a:pt x="351" y="63"/>
                    </a:lnTo>
                    <a:lnTo>
                      <a:pt x="351" y="88"/>
                    </a:lnTo>
                    <a:lnTo>
                      <a:pt x="359" y="106"/>
                    </a:lnTo>
                    <a:lnTo>
                      <a:pt x="370" y="131"/>
                    </a:lnTo>
                    <a:lnTo>
                      <a:pt x="370" y="149"/>
                    </a:lnTo>
                    <a:lnTo>
                      <a:pt x="377" y="178"/>
                    </a:lnTo>
                    <a:lnTo>
                      <a:pt x="388" y="193"/>
                    </a:lnTo>
                    <a:lnTo>
                      <a:pt x="388" y="222"/>
                    </a:lnTo>
                    <a:lnTo>
                      <a:pt x="388" y="248"/>
                    </a:lnTo>
                    <a:lnTo>
                      <a:pt x="388" y="266"/>
                    </a:lnTo>
                    <a:lnTo>
                      <a:pt x="388" y="291"/>
                    </a:lnTo>
                    <a:lnTo>
                      <a:pt x="396" y="320"/>
                    </a:lnTo>
                    <a:lnTo>
                      <a:pt x="396" y="335"/>
                    </a:lnTo>
                    <a:lnTo>
                      <a:pt x="396" y="363"/>
                    </a:lnTo>
                    <a:lnTo>
                      <a:pt x="396" y="389"/>
                    </a:lnTo>
                    <a:lnTo>
                      <a:pt x="388" y="407"/>
                    </a:lnTo>
                    <a:lnTo>
                      <a:pt x="377" y="414"/>
                    </a:lnTo>
                    <a:lnTo>
                      <a:pt x="370" y="432"/>
                    </a:lnTo>
                    <a:lnTo>
                      <a:pt x="370" y="451"/>
                    </a:lnTo>
                    <a:lnTo>
                      <a:pt x="359" y="457"/>
                    </a:lnTo>
                    <a:lnTo>
                      <a:pt x="351" y="475"/>
                    </a:lnTo>
                    <a:lnTo>
                      <a:pt x="341" y="494"/>
                    </a:lnTo>
                    <a:lnTo>
                      <a:pt x="333" y="512"/>
                    </a:lnTo>
                    <a:lnTo>
                      <a:pt x="315" y="512"/>
                    </a:lnTo>
                    <a:lnTo>
                      <a:pt x="297" y="520"/>
                    </a:lnTo>
                    <a:lnTo>
                      <a:pt x="279" y="530"/>
                    </a:lnTo>
                    <a:lnTo>
                      <a:pt x="264" y="530"/>
                    </a:lnTo>
                    <a:lnTo>
                      <a:pt x="236" y="538"/>
                    </a:lnTo>
                    <a:lnTo>
                      <a:pt x="218" y="548"/>
                    </a:lnTo>
                    <a:lnTo>
                      <a:pt x="203" y="556"/>
                    </a:lnTo>
                    <a:lnTo>
                      <a:pt x="185" y="556"/>
                    </a:lnTo>
                    <a:lnTo>
                      <a:pt x="155" y="538"/>
                    </a:lnTo>
                    <a:lnTo>
                      <a:pt x="142" y="530"/>
                    </a:lnTo>
                    <a:lnTo>
                      <a:pt x="124" y="512"/>
                    </a:lnTo>
                    <a:lnTo>
                      <a:pt x="94" y="494"/>
                    </a:lnTo>
                    <a:lnTo>
                      <a:pt x="79" y="475"/>
                    </a:lnTo>
                    <a:lnTo>
                      <a:pt x="51" y="457"/>
                    </a:lnTo>
                    <a:lnTo>
                      <a:pt x="33" y="444"/>
                    </a:lnTo>
                    <a:lnTo>
                      <a:pt x="7" y="432"/>
                    </a:lnTo>
                    <a:lnTo>
                      <a:pt x="7" y="407"/>
                    </a:lnTo>
                    <a:lnTo>
                      <a:pt x="7" y="381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0" y="309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0"/>
                    </a:lnTo>
                    <a:lnTo>
                      <a:pt x="0" y="222"/>
                    </a:lnTo>
                    <a:lnTo>
                      <a:pt x="7" y="203"/>
                    </a:lnTo>
                    <a:lnTo>
                      <a:pt x="7" y="185"/>
                    </a:lnTo>
                    <a:lnTo>
                      <a:pt x="18" y="160"/>
                    </a:lnTo>
                    <a:lnTo>
                      <a:pt x="18" y="142"/>
                    </a:lnTo>
                    <a:lnTo>
                      <a:pt x="25" y="124"/>
                    </a:lnTo>
                    <a:lnTo>
                      <a:pt x="33" y="106"/>
                    </a:lnTo>
                    <a:lnTo>
                      <a:pt x="33" y="88"/>
                    </a:lnTo>
                    <a:lnTo>
                      <a:pt x="43" y="81"/>
                    </a:lnTo>
                    <a:lnTo>
                      <a:pt x="51" y="63"/>
                    </a:lnTo>
                    <a:lnTo>
                      <a:pt x="61" y="55"/>
                    </a:lnTo>
                    <a:lnTo>
                      <a:pt x="69" y="45"/>
                    </a:lnTo>
                    <a:lnTo>
                      <a:pt x="79" y="37"/>
                    </a:lnTo>
                    <a:lnTo>
                      <a:pt x="87" y="26"/>
                    </a:lnTo>
                    <a:lnTo>
                      <a:pt x="94" y="19"/>
                    </a:lnTo>
                    <a:lnTo>
                      <a:pt x="112" y="0"/>
                    </a:lnTo>
                    <a:lnTo>
                      <a:pt x="124" y="8"/>
                    </a:lnTo>
                    <a:lnTo>
                      <a:pt x="130" y="8"/>
                    </a:lnTo>
                    <a:lnTo>
                      <a:pt x="148" y="19"/>
                    </a:lnTo>
                    <a:lnTo>
                      <a:pt x="155" y="19"/>
                    </a:lnTo>
                    <a:lnTo>
                      <a:pt x="167" y="26"/>
                    </a:lnTo>
                    <a:lnTo>
                      <a:pt x="185" y="26"/>
                    </a:lnTo>
                    <a:lnTo>
                      <a:pt x="192" y="26"/>
                    </a:lnTo>
                    <a:lnTo>
                      <a:pt x="210" y="37"/>
                    </a:lnTo>
                    <a:lnTo>
                      <a:pt x="218" y="37"/>
                    </a:lnTo>
                    <a:lnTo>
                      <a:pt x="228" y="37"/>
                    </a:lnTo>
                    <a:lnTo>
                      <a:pt x="246" y="26"/>
                    </a:lnTo>
                    <a:lnTo>
                      <a:pt x="254" y="26"/>
                    </a:lnTo>
                    <a:lnTo>
                      <a:pt x="272" y="26"/>
                    </a:lnTo>
                    <a:lnTo>
                      <a:pt x="279" y="26"/>
                    </a:lnTo>
                    <a:lnTo>
                      <a:pt x="290" y="26"/>
                    </a:lnTo>
                    <a:lnTo>
                      <a:pt x="308" y="2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5" name="Freeform 915"/>
              <p:cNvSpPr>
                <a:spLocks/>
              </p:cNvSpPr>
              <p:nvPr/>
            </p:nvSpPr>
            <p:spPr bwMode="auto">
              <a:xfrm>
                <a:off x="3647" y="1905"/>
                <a:ext cx="79" cy="110"/>
              </a:xfrm>
              <a:custGeom>
                <a:avLst/>
                <a:gdLst>
                  <a:gd name="T0" fmla="*/ 16 w 316"/>
                  <a:gd name="T1" fmla="*/ 1 h 443"/>
                  <a:gd name="T2" fmla="*/ 17 w 316"/>
                  <a:gd name="T3" fmla="*/ 1 h 443"/>
                  <a:gd name="T4" fmla="*/ 18 w 316"/>
                  <a:gd name="T5" fmla="*/ 2 h 443"/>
                  <a:gd name="T6" fmla="*/ 18 w 316"/>
                  <a:gd name="T7" fmla="*/ 4 h 443"/>
                  <a:gd name="T8" fmla="*/ 19 w 316"/>
                  <a:gd name="T9" fmla="*/ 6 h 443"/>
                  <a:gd name="T10" fmla="*/ 19 w 316"/>
                  <a:gd name="T11" fmla="*/ 8 h 443"/>
                  <a:gd name="T12" fmla="*/ 20 w 316"/>
                  <a:gd name="T13" fmla="*/ 10 h 443"/>
                  <a:gd name="T14" fmla="*/ 20 w 316"/>
                  <a:gd name="T15" fmla="*/ 13 h 443"/>
                  <a:gd name="T16" fmla="*/ 20 w 316"/>
                  <a:gd name="T17" fmla="*/ 15 h 443"/>
                  <a:gd name="T18" fmla="*/ 20 w 316"/>
                  <a:gd name="T19" fmla="*/ 17 h 443"/>
                  <a:gd name="T20" fmla="*/ 20 w 316"/>
                  <a:gd name="T21" fmla="*/ 20 h 443"/>
                  <a:gd name="T22" fmla="*/ 19 w 316"/>
                  <a:gd name="T23" fmla="*/ 21 h 443"/>
                  <a:gd name="T24" fmla="*/ 18 w 316"/>
                  <a:gd name="T25" fmla="*/ 22 h 443"/>
                  <a:gd name="T26" fmla="*/ 18 w 316"/>
                  <a:gd name="T27" fmla="*/ 24 h 443"/>
                  <a:gd name="T28" fmla="*/ 17 w 316"/>
                  <a:gd name="T29" fmla="*/ 25 h 443"/>
                  <a:gd name="T30" fmla="*/ 14 w 316"/>
                  <a:gd name="T31" fmla="*/ 26 h 443"/>
                  <a:gd name="T32" fmla="*/ 13 w 316"/>
                  <a:gd name="T33" fmla="*/ 26 h 443"/>
                  <a:gd name="T34" fmla="*/ 11 w 316"/>
                  <a:gd name="T35" fmla="*/ 27 h 443"/>
                  <a:gd name="T36" fmla="*/ 8 w 316"/>
                  <a:gd name="T37" fmla="*/ 26 h 443"/>
                  <a:gd name="T38" fmla="*/ 6 w 316"/>
                  <a:gd name="T39" fmla="*/ 25 h 443"/>
                  <a:gd name="T40" fmla="*/ 4 w 316"/>
                  <a:gd name="T41" fmla="*/ 24 h 443"/>
                  <a:gd name="T42" fmla="*/ 2 w 316"/>
                  <a:gd name="T43" fmla="*/ 22 h 443"/>
                  <a:gd name="T44" fmla="*/ 1 w 316"/>
                  <a:gd name="T45" fmla="*/ 20 h 443"/>
                  <a:gd name="T46" fmla="*/ 1 w 316"/>
                  <a:gd name="T47" fmla="*/ 17 h 443"/>
                  <a:gd name="T48" fmla="*/ 1 w 316"/>
                  <a:gd name="T49" fmla="*/ 15 h 443"/>
                  <a:gd name="T50" fmla="*/ 0 w 316"/>
                  <a:gd name="T51" fmla="*/ 12 h 443"/>
                  <a:gd name="T52" fmla="*/ 1 w 316"/>
                  <a:gd name="T53" fmla="*/ 10 h 443"/>
                  <a:gd name="T54" fmla="*/ 1 w 316"/>
                  <a:gd name="T55" fmla="*/ 9 h 443"/>
                  <a:gd name="T56" fmla="*/ 2 w 316"/>
                  <a:gd name="T57" fmla="*/ 7 h 443"/>
                  <a:gd name="T58" fmla="*/ 2 w 316"/>
                  <a:gd name="T59" fmla="*/ 5 h 443"/>
                  <a:gd name="T60" fmla="*/ 3 w 316"/>
                  <a:gd name="T61" fmla="*/ 3 h 443"/>
                  <a:gd name="T62" fmla="*/ 3 w 316"/>
                  <a:gd name="T63" fmla="*/ 2 h 443"/>
                  <a:gd name="T64" fmla="*/ 4 w 316"/>
                  <a:gd name="T65" fmla="*/ 1 h 443"/>
                  <a:gd name="T66" fmla="*/ 6 w 316"/>
                  <a:gd name="T67" fmla="*/ 1 h 443"/>
                  <a:gd name="T68" fmla="*/ 7 w 316"/>
                  <a:gd name="T69" fmla="*/ 0 h 443"/>
                  <a:gd name="T70" fmla="*/ 8 w 316"/>
                  <a:gd name="T71" fmla="*/ 1 h 443"/>
                  <a:gd name="T72" fmla="*/ 9 w 316"/>
                  <a:gd name="T73" fmla="*/ 1 h 443"/>
                  <a:gd name="T74" fmla="*/ 10 w 316"/>
                  <a:gd name="T75" fmla="*/ 1 h 443"/>
                  <a:gd name="T76" fmla="*/ 12 w 316"/>
                  <a:gd name="T77" fmla="*/ 1 h 443"/>
                  <a:gd name="T78" fmla="*/ 13 w 316"/>
                  <a:gd name="T79" fmla="*/ 1 h 443"/>
                  <a:gd name="T80" fmla="*/ 14 w 316"/>
                  <a:gd name="T81" fmla="*/ 1 h 443"/>
                  <a:gd name="T82" fmla="*/ 15 w 316"/>
                  <a:gd name="T83" fmla="*/ 1 h 4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16" h="443">
                    <a:moveTo>
                      <a:pt x="247" y="18"/>
                    </a:moveTo>
                    <a:lnTo>
                      <a:pt x="254" y="18"/>
                    </a:lnTo>
                    <a:lnTo>
                      <a:pt x="265" y="18"/>
                    </a:lnTo>
                    <a:lnTo>
                      <a:pt x="265" y="11"/>
                    </a:lnTo>
                    <a:lnTo>
                      <a:pt x="272" y="11"/>
                    </a:lnTo>
                    <a:lnTo>
                      <a:pt x="283" y="29"/>
                    </a:lnTo>
                    <a:lnTo>
                      <a:pt x="283" y="47"/>
                    </a:lnTo>
                    <a:lnTo>
                      <a:pt x="290" y="62"/>
                    </a:lnTo>
                    <a:lnTo>
                      <a:pt x="290" y="80"/>
                    </a:lnTo>
                    <a:lnTo>
                      <a:pt x="298" y="98"/>
                    </a:lnTo>
                    <a:lnTo>
                      <a:pt x="308" y="116"/>
                    </a:lnTo>
                    <a:lnTo>
                      <a:pt x="308" y="134"/>
                    </a:lnTo>
                    <a:lnTo>
                      <a:pt x="316" y="152"/>
                    </a:lnTo>
                    <a:lnTo>
                      <a:pt x="316" y="170"/>
                    </a:lnTo>
                    <a:lnTo>
                      <a:pt x="316" y="185"/>
                    </a:lnTo>
                    <a:lnTo>
                      <a:pt x="316" y="214"/>
                    </a:lnTo>
                    <a:lnTo>
                      <a:pt x="316" y="232"/>
                    </a:lnTo>
                    <a:lnTo>
                      <a:pt x="316" y="246"/>
                    </a:lnTo>
                    <a:lnTo>
                      <a:pt x="316" y="265"/>
                    </a:lnTo>
                    <a:lnTo>
                      <a:pt x="316" y="283"/>
                    </a:lnTo>
                    <a:lnTo>
                      <a:pt x="316" y="301"/>
                    </a:lnTo>
                    <a:lnTo>
                      <a:pt x="316" y="319"/>
                    </a:lnTo>
                    <a:lnTo>
                      <a:pt x="308" y="327"/>
                    </a:lnTo>
                    <a:lnTo>
                      <a:pt x="308" y="337"/>
                    </a:lnTo>
                    <a:lnTo>
                      <a:pt x="298" y="355"/>
                    </a:lnTo>
                    <a:lnTo>
                      <a:pt x="290" y="363"/>
                    </a:lnTo>
                    <a:lnTo>
                      <a:pt x="290" y="381"/>
                    </a:lnTo>
                    <a:lnTo>
                      <a:pt x="283" y="388"/>
                    </a:lnTo>
                    <a:lnTo>
                      <a:pt x="272" y="399"/>
                    </a:lnTo>
                    <a:lnTo>
                      <a:pt x="265" y="406"/>
                    </a:lnTo>
                    <a:lnTo>
                      <a:pt x="247" y="406"/>
                    </a:lnTo>
                    <a:lnTo>
                      <a:pt x="229" y="418"/>
                    </a:lnTo>
                    <a:lnTo>
                      <a:pt x="211" y="424"/>
                    </a:lnTo>
                    <a:lnTo>
                      <a:pt x="203" y="424"/>
                    </a:lnTo>
                    <a:lnTo>
                      <a:pt x="185" y="436"/>
                    </a:lnTo>
                    <a:lnTo>
                      <a:pt x="167" y="436"/>
                    </a:lnTo>
                    <a:lnTo>
                      <a:pt x="149" y="443"/>
                    </a:lnTo>
                    <a:lnTo>
                      <a:pt x="130" y="424"/>
                    </a:lnTo>
                    <a:lnTo>
                      <a:pt x="112" y="418"/>
                    </a:lnTo>
                    <a:lnTo>
                      <a:pt x="99" y="399"/>
                    </a:lnTo>
                    <a:lnTo>
                      <a:pt x="81" y="388"/>
                    </a:lnTo>
                    <a:lnTo>
                      <a:pt x="69" y="381"/>
                    </a:lnTo>
                    <a:lnTo>
                      <a:pt x="51" y="363"/>
                    </a:lnTo>
                    <a:lnTo>
                      <a:pt x="36" y="355"/>
                    </a:lnTo>
                    <a:lnTo>
                      <a:pt x="18" y="337"/>
                    </a:lnTo>
                    <a:lnTo>
                      <a:pt x="18" y="319"/>
                    </a:lnTo>
                    <a:lnTo>
                      <a:pt x="8" y="301"/>
                    </a:lnTo>
                    <a:lnTo>
                      <a:pt x="8" y="283"/>
                    </a:lnTo>
                    <a:lnTo>
                      <a:pt x="8" y="265"/>
                    </a:lnTo>
                    <a:lnTo>
                      <a:pt x="8" y="246"/>
                    </a:lnTo>
                    <a:lnTo>
                      <a:pt x="8" y="221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8" y="170"/>
                    </a:lnTo>
                    <a:lnTo>
                      <a:pt x="8" y="159"/>
                    </a:lnTo>
                    <a:lnTo>
                      <a:pt x="18" y="141"/>
                    </a:lnTo>
                    <a:lnTo>
                      <a:pt x="18" y="123"/>
                    </a:lnTo>
                    <a:lnTo>
                      <a:pt x="26" y="109"/>
                    </a:lnTo>
                    <a:lnTo>
                      <a:pt x="26" y="98"/>
                    </a:lnTo>
                    <a:lnTo>
                      <a:pt x="26" y="80"/>
                    </a:lnTo>
                    <a:lnTo>
                      <a:pt x="36" y="62"/>
                    </a:lnTo>
                    <a:lnTo>
                      <a:pt x="44" y="55"/>
                    </a:lnTo>
                    <a:lnTo>
                      <a:pt x="51" y="47"/>
                    </a:lnTo>
                    <a:lnTo>
                      <a:pt x="51" y="37"/>
                    </a:lnTo>
                    <a:lnTo>
                      <a:pt x="62" y="29"/>
                    </a:lnTo>
                    <a:lnTo>
                      <a:pt x="69" y="18"/>
                    </a:lnTo>
                    <a:lnTo>
                      <a:pt x="81" y="18"/>
                    </a:lnTo>
                    <a:lnTo>
                      <a:pt x="87" y="11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24" y="11"/>
                    </a:lnTo>
                    <a:lnTo>
                      <a:pt x="130" y="11"/>
                    </a:lnTo>
                    <a:lnTo>
                      <a:pt x="142" y="11"/>
                    </a:lnTo>
                    <a:lnTo>
                      <a:pt x="149" y="18"/>
                    </a:lnTo>
                    <a:lnTo>
                      <a:pt x="160" y="18"/>
                    </a:lnTo>
                    <a:lnTo>
                      <a:pt x="167" y="18"/>
                    </a:lnTo>
                    <a:lnTo>
                      <a:pt x="185" y="18"/>
                    </a:lnTo>
                    <a:lnTo>
                      <a:pt x="193" y="18"/>
                    </a:lnTo>
                    <a:lnTo>
                      <a:pt x="203" y="18"/>
                    </a:lnTo>
                    <a:lnTo>
                      <a:pt x="211" y="18"/>
                    </a:lnTo>
                    <a:lnTo>
                      <a:pt x="221" y="18"/>
                    </a:lnTo>
                    <a:lnTo>
                      <a:pt x="229" y="18"/>
                    </a:lnTo>
                    <a:lnTo>
                      <a:pt x="236" y="18"/>
                    </a:lnTo>
                    <a:lnTo>
                      <a:pt x="247" y="1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6" name="Freeform 916"/>
              <p:cNvSpPr>
                <a:spLocks/>
              </p:cNvSpPr>
              <p:nvPr/>
            </p:nvSpPr>
            <p:spPr bwMode="auto">
              <a:xfrm>
                <a:off x="3660" y="1905"/>
                <a:ext cx="59" cy="84"/>
              </a:xfrm>
              <a:custGeom>
                <a:avLst/>
                <a:gdLst>
                  <a:gd name="T0" fmla="*/ 11 w 239"/>
                  <a:gd name="T1" fmla="*/ 1 h 337"/>
                  <a:gd name="T2" fmla="*/ 12 w 239"/>
                  <a:gd name="T3" fmla="*/ 1 h 337"/>
                  <a:gd name="T4" fmla="*/ 15 w 239"/>
                  <a:gd name="T5" fmla="*/ 7 h 337"/>
                  <a:gd name="T6" fmla="*/ 15 w 239"/>
                  <a:gd name="T7" fmla="*/ 14 h 337"/>
                  <a:gd name="T8" fmla="*/ 12 w 239"/>
                  <a:gd name="T9" fmla="*/ 19 h 337"/>
                  <a:gd name="T10" fmla="*/ 7 w 239"/>
                  <a:gd name="T11" fmla="*/ 21 h 337"/>
                  <a:gd name="T12" fmla="*/ 1 w 239"/>
                  <a:gd name="T13" fmla="*/ 16 h 337"/>
                  <a:gd name="T14" fmla="*/ 0 w 239"/>
                  <a:gd name="T15" fmla="*/ 9 h 337"/>
                  <a:gd name="T16" fmla="*/ 2 w 239"/>
                  <a:gd name="T17" fmla="*/ 3 h 337"/>
                  <a:gd name="T18" fmla="*/ 4 w 239"/>
                  <a:gd name="T19" fmla="*/ 0 h 337"/>
                  <a:gd name="T20" fmla="*/ 8 w 239"/>
                  <a:gd name="T21" fmla="*/ 1 h 337"/>
                  <a:gd name="T22" fmla="*/ 11 w 239"/>
                  <a:gd name="T23" fmla="*/ 1 h 3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9" h="337">
                    <a:moveTo>
                      <a:pt x="185" y="11"/>
                    </a:moveTo>
                    <a:lnTo>
                      <a:pt x="203" y="11"/>
                    </a:lnTo>
                    <a:lnTo>
                      <a:pt x="239" y="116"/>
                    </a:lnTo>
                    <a:lnTo>
                      <a:pt x="239" y="232"/>
                    </a:lnTo>
                    <a:lnTo>
                      <a:pt x="203" y="301"/>
                    </a:lnTo>
                    <a:lnTo>
                      <a:pt x="116" y="337"/>
                    </a:lnTo>
                    <a:lnTo>
                      <a:pt x="11" y="258"/>
                    </a:lnTo>
                    <a:lnTo>
                      <a:pt x="0" y="141"/>
                    </a:lnTo>
                    <a:lnTo>
                      <a:pt x="30" y="47"/>
                    </a:lnTo>
                    <a:lnTo>
                      <a:pt x="73" y="0"/>
                    </a:lnTo>
                    <a:lnTo>
                      <a:pt x="124" y="18"/>
                    </a:lnTo>
                    <a:lnTo>
                      <a:pt x="185" y="11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7" name="Freeform 917"/>
              <p:cNvSpPr>
                <a:spLocks/>
              </p:cNvSpPr>
              <p:nvPr/>
            </p:nvSpPr>
            <p:spPr bwMode="auto">
              <a:xfrm>
                <a:off x="3183" y="1751"/>
                <a:ext cx="312" cy="302"/>
              </a:xfrm>
              <a:custGeom>
                <a:avLst/>
                <a:gdLst>
                  <a:gd name="T0" fmla="*/ 75 w 1245"/>
                  <a:gd name="T1" fmla="*/ 25 h 1207"/>
                  <a:gd name="T2" fmla="*/ 78 w 1245"/>
                  <a:gd name="T3" fmla="*/ 28 h 1207"/>
                  <a:gd name="T4" fmla="*/ 63 w 1245"/>
                  <a:gd name="T5" fmla="*/ 51 h 1207"/>
                  <a:gd name="T6" fmla="*/ 41 w 1245"/>
                  <a:gd name="T7" fmla="*/ 70 h 1207"/>
                  <a:gd name="T8" fmla="*/ 22 w 1245"/>
                  <a:gd name="T9" fmla="*/ 76 h 1207"/>
                  <a:gd name="T10" fmla="*/ 2 w 1245"/>
                  <a:gd name="T11" fmla="*/ 62 h 1207"/>
                  <a:gd name="T12" fmla="*/ 0 w 1245"/>
                  <a:gd name="T13" fmla="*/ 30 h 1207"/>
                  <a:gd name="T14" fmla="*/ 20 w 1245"/>
                  <a:gd name="T15" fmla="*/ 10 h 1207"/>
                  <a:gd name="T16" fmla="*/ 41 w 1245"/>
                  <a:gd name="T17" fmla="*/ 0 h 1207"/>
                  <a:gd name="T18" fmla="*/ 58 w 1245"/>
                  <a:gd name="T19" fmla="*/ 1 h 1207"/>
                  <a:gd name="T20" fmla="*/ 64 w 1245"/>
                  <a:gd name="T21" fmla="*/ 14 h 1207"/>
                  <a:gd name="T22" fmla="*/ 75 w 1245"/>
                  <a:gd name="T23" fmla="*/ 25 h 1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5" h="1207">
                    <a:moveTo>
                      <a:pt x="1191" y="399"/>
                    </a:moveTo>
                    <a:lnTo>
                      <a:pt x="1245" y="449"/>
                    </a:lnTo>
                    <a:lnTo>
                      <a:pt x="1005" y="811"/>
                    </a:lnTo>
                    <a:lnTo>
                      <a:pt x="660" y="1120"/>
                    </a:lnTo>
                    <a:lnTo>
                      <a:pt x="352" y="1207"/>
                    </a:lnTo>
                    <a:lnTo>
                      <a:pt x="25" y="997"/>
                    </a:lnTo>
                    <a:lnTo>
                      <a:pt x="0" y="485"/>
                    </a:lnTo>
                    <a:lnTo>
                      <a:pt x="320" y="158"/>
                    </a:lnTo>
                    <a:lnTo>
                      <a:pt x="660" y="0"/>
                    </a:lnTo>
                    <a:lnTo>
                      <a:pt x="925" y="10"/>
                    </a:lnTo>
                    <a:lnTo>
                      <a:pt x="1023" y="227"/>
                    </a:lnTo>
                    <a:lnTo>
                      <a:pt x="1191" y="39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8" name="Freeform 918"/>
              <p:cNvSpPr>
                <a:spLocks/>
              </p:cNvSpPr>
              <p:nvPr/>
            </p:nvSpPr>
            <p:spPr bwMode="auto">
              <a:xfrm>
                <a:off x="3205" y="1755"/>
                <a:ext cx="288" cy="278"/>
              </a:xfrm>
              <a:custGeom>
                <a:avLst/>
                <a:gdLst>
                  <a:gd name="T0" fmla="*/ 69 w 1149"/>
                  <a:gd name="T1" fmla="*/ 24 h 1110"/>
                  <a:gd name="T2" fmla="*/ 70 w 1149"/>
                  <a:gd name="T3" fmla="*/ 25 h 1110"/>
                  <a:gd name="T4" fmla="*/ 71 w 1149"/>
                  <a:gd name="T5" fmla="*/ 26 h 1110"/>
                  <a:gd name="T6" fmla="*/ 70 w 1149"/>
                  <a:gd name="T7" fmla="*/ 29 h 1110"/>
                  <a:gd name="T8" fmla="*/ 66 w 1149"/>
                  <a:gd name="T9" fmla="*/ 34 h 1110"/>
                  <a:gd name="T10" fmla="*/ 63 w 1149"/>
                  <a:gd name="T11" fmla="*/ 39 h 1110"/>
                  <a:gd name="T12" fmla="*/ 60 w 1149"/>
                  <a:gd name="T13" fmla="*/ 44 h 1110"/>
                  <a:gd name="T14" fmla="*/ 56 w 1149"/>
                  <a:gd name="T15" fmla="*/ 49 h 1110"/>
                  <a:gd name="T16" fmla="*/ 51 w 1149"/>
                  <a:gd name="T17" fmla="*/ 54 h 1110"/>
                  <a:gd name="T18" fmla="*/ 46 w 1149"/>
                  <a:gd name="T19" fmla="*/ 58 h 1110"/>
                  <a:gd name="T20" fmla="*/ 41 w 1149"/>
                  <a:gd name="T21" fmla="*/ 63 h 1110"/>
                  <a:gd name="T22" fmla="*/ 37 w 1149"/>
                  <a:gd name="T23" fmla="*/ 65 h 1110"/>
                  <a:gd name="T24" fmla="*/ 32 w 1149"/>
                  <a:gd name="T25" fmla="*/ 66 h 1110"/>
                  <a:gd name="T26" fmla="*/ 28 w 1149"/>
                  <a:gd name="T27" fmla="*/ 68 h 1110"/>
                  <a:gd name="T28" fmla="*/ 23 w 1149"/>
                  <a:gd name="T29" fmla="*/ 69 h 1110"/>
                  <a:gd name="T30" fmla="*/ 18 w 1149"/>
                  <a:gd name="T31" fmla="*/ 68 h 1110"/>
                  <a:gd name="T32" fmla="*/ 14 w 1149"/>
                  <a:gd name="T33" fmla="*/ 65 h 1110"/>
                  <a:gd name="T34" fmla="*/ 9 w 1149"/>
                  <a:gd name="T35" fmla="*/ 62 h 1110"/>
                  <a:gd name="T36" fmla="*/ 4 w 1149"/>
                  <a:gd name="T37" fmla="*/ 59 h 1110"/>
                  <a:gd name="T38" fmla="*/ 2 w 1149"/>
                  <a:gd name="T39" fmla="*/ 54 h 1110"/>
                  <a:gd name="T40" fmla="*/ 1 w 1149"/>
                  <a:gd name="T41" fmla="*/ 46 h 1110"/>
                  <a:gd name="T42" fmla="*/ 1 w 1149"/>
                  <a:gd name="T43" fmla="*/ 39 h 1110"/>
                  <a:gd name="T44" fmla="*/ 1 w 1149"/>
                  <a:gd name="T45" fmla="*/ 32 h 1110"/>
                  <a:gd name="T46" fmla="*/ 2 w 1149"/>
                  <a:gd name="T47" fmla="*/ 26 h 1110"/>
                  <a:gd name="T48" fmla="*/ 7 w 1149"/>
                  <a:gd name="T49" fmla="*/ 21 h 1110"/>
                  <a:gd name="T50" fmla="*/ 12 w 1149"/>
                  <a:gd name="T51" fmla="*/ 17 h 1110"/>
                  <a:gd name="T52" fmla="*/ 16 w 1149"/>
                  <a:gd name="T53" fmla="*/ 12 h 1110"/>
                  <a:gd name="T54" fmla="*/ 21 w 1149"/>
                  <a:gd name="T55" fmla="*/ 9 h 1110"/>
                  <a:gd name="T56" fmla="*/ 26 w 1149"/>
                  <a:gd name="T57" fmla="*/ 6 h 1110"/>
                  <a:gd name="T58" fmla="*/ 31 w 1149"/>
                  <a:gd name="T59" fmla="*/ 4 h 1110"/>
                  <a:gd name="T60" fmla="*/ 36 w 1149"/>
                  <a:gd name="T61" fmla="*/ 1 h 1110"/>
                  <a:gd name="T62" fmla="*/ 41 w 1149"/>
                  <a:gd name="T63" fmla="*/ 0 h 1110"/>
                  <a:gd name="T64" fmla="*/ 44 w 1149"/>
                  <a:gd name="T65" fmla="*/ 1 h 1110"/>
                  <a:gd name="T66" fmla="*/ 48 w 1149"/>
                  <a:gd name="T67" fmla="*/ 1 h 1110"/>
                  <a:gd name="T68" fmla="*/ 52 w 1149"/>
                  <a:gd name="T69" fmla="*/ 1 h 1110"/>
                  <a:gd name="T70" fmla="*/ 54 w 1149"/>
                  <a:gd name="T71" fmla="*/ 2 h 1110"/>
                  <a:gd name="T72" fmla="*/ 56 w 1149"/>
                  <a:gd name="T73" fmla="*/ 6 h 1110"/>
                  <a:gd name="T74" fmla="*/ 57 w 1149"/>
                  <a:gd name="T75" fmla="*/ 9 h 1110"/>
                  <a:gd name="T76" fmla="*/ 59 w 1149"/>
                  <a:gd name="T77" fmla="*/ 12 h 1110"/>
                  <a:gd name="T78" fmla="*/ 61 w 1149"/>
                  <a:gd name="T79" fmla="*/ 15 h 1110"/>
                  <a:gd name="T80" fmla="*/ 63 w 1149"/>
                  <a:gd name="T81" fmla="*/ 17 h 1110"/>
                  <a:gd name="T82" fmla="*/ 65 w 1149"/>
                  <a:gd name="T83" fmla="*/ 20 h 1110"/>
                  <a:gd name="T84" fmla="*/ 68 w 1149"/>
                  <a:gd name="T85" fmla="*/ 22 h 11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49" h="1110">
                    <a:moveTo>
                      <a:pt x="1095" y="369"/>
                    </a:moveTo>
                    <a:lnTo>
                      <a:pt x="1103" y="381"/>
                    </a:lnTo>
                    <a:lnTo>
                      <a:pt x="1113" y="387"/>
                    </a:lnTo>
                    <a:lnTo>
                      <a:pt x="1121" y="394"/>
                    </a:lnTo>
                    <a:lnTo>
                      <a:pt x="1131" y="406"/>
                    </a:lnTo>
                    <a:lnTo>
                      <a:pt x="1139" y="412"/>
                    </a:lnTo>
                    <a:lnTo>
                      <a:pt x="1149" y="412"/>
                    </a:lnTo>
                    <a:lnTo>
                      <a:pt x="1113" y="457"/>
                    </a:lnTo>
                    <a:lnTo>
                      <a:pt x="1088" y="503"/>
                    </a:lnTo>
                    <a:lnTo>
                      <a:pt x="1059" y="536"/>
                    </a:lnTo>
                    <a:lnTo>
                      <a:pt x="1034" y="584"/>
                    </a:lnTo>
                    <a:lnTo>
                      <a:pt x="1008" y="627"/>
                    </a:lnTo>
                    <a:lnTo>
                      <a:pt x="979" y="660"/>
                    </a:lnTo>
                    <a:lnTo>
                      <a:pt x="953" y="707"/>
                    </a:lnTo>
                    <a:lnTo>
                      <a:pt x="928" y="750"/>
                    </a:lnTo>
                    <a:lnTo>
                      <a:pt x="892" y="783"/>
                    </a:lnTo>
                    <a:lnTo>
                      <a:pt x="849" y="819"/>
                    </a:lnTo>
                    <a:lnTo>
                      <a:pt x="813" y="856"/>
                    </a:lnTo>
                    <a:lnTo>
                      <a:pt x="768" y="892"/>
                    </a:lnTo>
                    <a:lnTo>
                      <a:pt x="732" y="925"/>
                    </a:lnTo>
                    <a:lnTo>
                      <a:pt x="699" y="961"/>
                    </a:lnTo>
                    <a:lnTo>
                      <a:pt x="653" y="997"/>
                    </a:lnTo>
                    <a:lnTo>
                      <a:pt x="620" y="1034"/>
                    </a:lnTo>
                    <a:lnTo>
                      <a:pt x="584" y="1041"/>
                    </a:lnTo>
                    <a:lnTo>
                      <a:pt x="547" y="1047"/>
                    </a:lnTo>
                    <a:lnTo>
                      <a:pt x="511" y="1059"/>
                    </a:lnTo>
                    <a:lnTo>
                      <a:pt x="478" y="1065"/>
                    </a:lnTo>
                    <a:lnTo>
                      <a:pt x="442" y="1077"/>
                    </a:lnTo>
                    <a:lnTo>
                      <a:pt x="406" y="1095"/>
                    </a:lnTo>
                    <a:lnTo>
                      <a:pt x="373" y="1102"/>
                    </a:lnTo>
                    <a:lnTo>
                      <a:pt x="336" y="1110"/>
                    </a:lnTo>
                    <a:lnTo>
                      <a:pt x="293" y="1084"/>
                    </a:lnTo>
                    <a:lnTo>
                      <a:pt x="257" y="1059"/>
                    </a:lnTo>
                    <a:lnTo>
                      <a:pt x="221" y="1041"/>
                    </a:lnTo>
                    <a:lnTo>
                      <a:pt x="178" y="1016"/>
                    </a:lnTo>
                    <a:lnTo>
                      <a:pt x="141" y="986"/>
                    </a:lnTo>
                    <a:lnTo>
                      <a:pt x="108" y="961"/>
                    </a:lnTo>
                    <a:lnTo>
                      <a:pt x="61" y="943"/>
                    </a:lnTo>
                    <a:lnTo>
                      <a:pt x="28" y="917"/>
                    </a:lnTo>
                    <a:lnTo>
                      <a:pt x="28" y="856"/>
                    </a:lnTo>
                    <a:lnTo>
                      <a:pt x="18" y="801"/>
                    </a:lnTo>
                    <a:lnTo>
                      <a:pt x="18" y="739"/>
                    </a:lnTo>
                    <a:lnTo>
                      <a:pt x="18" y="678"/>
                    </a:lnTo>
                    <a:lnTo>
                      <a:pt x="10" y="627"/>
                    </a:lnTo>
                    <a:lnTo>
                      <a:pt x="10" y="565"/>
                    </a:lnTo>
                    <a:lnTo>
                      <a:pt x="10" y="503"/>
                    </a:lnTo>
                    <a:lnTo>
                      <a:pt x="0" y="449"/>
                    </a:lnTo>
                    <a:lnTo>
                      <a:pt x="36" y="412"/>
                    </a:lnTo>
                    <a:lnTo>
                      <a:pt x="79" y="369"/>
                    </a:lnTo>
                    <a:lnTo>
                      <a:pt x="115" y="333"/>
                    </a:lnTo>
                    <a:lnTo>
                      <a:pt x="152" y="300"/>
                    </a:lnTo>
                    <a:lnTo>
                      <a:pt x="184" y="264"/>
                    </a:lnTo>
                    <a:lnTo>
                      <a:pt x="221" y="228"/>
                    </a:lnTo>
                    <a:lnTo>
                      <a:pt x="257" y="195"/>
                    </a:lnTo>
                    <a:lnTo>
                      <a:pt x="300" y="148"/>
                    </a:lnTo>
                    <a:lnTo>
                      <a:pt x="336" y="134"/>
                    </a:lnTo>
                    <a:lnTo>
                      <a:pt x="381" y="115"/>
                    </a:lnTo>
                    <a:lnTo>
                      <a:pt x="417" y="97"/>
                    </a:lnTo>
                    <a:lnTo>
                      <a:pt x="460" y="79"/>
                    </a:lnTo>
                    <a:lnTo>
                      <a:pt x="496" y="61"/>
                    </a:lnTo>
                    <a:lnTo>
                      <a:pt x="540" y="36"/>
                    </a:lnTo>
                    <a:lnTo>
                      <a:pt x="572" y="18"/>
                    </a:lnTo>
                    <a:lnTo>
                      <a:pt x="620" y="0"/>
                    </a:lnTo>
                    <a:lnTo>
                      <a:pt x="645" y="0"/>
                    </a:lnTo>
                    <a:lnTo>
                      <a:pt x="681" y="0"/>
                    </a:lnTo>
                    <a:lnTo>
                      <a:pt x="707" y="7"/>
                    </a:lnTo>
                    <a:lnTo>
                      <a:pt x="732" y="7"/>
                    </a:lnTo>
                    <a:lnTo>
                      <a:pt x="768" y="7"/>
                    </a:lnTo>
                    <a:lnTo>
                      <a:pt x="794" y="7"/>
                    </a:lnTo>
                    <a:lnTo>
                      <a:pt x="831" y="7"/>
                    </a:lnTo>
                    <a:lnTo>
                      <a:pt x="856" y="7"/>
                    </a:lnTo>
                    <a:lnTo>
                      <a:pt x="867" y="36"/>
                    </a:lnTo>
                    <a:lnTo>
                      <a:pt x="885" y="61"/>
                    </a:lnTo>
                    <a:lnTo>
                      <a:pt x="892" y="86"/>
                    </a:lnTo>
                    <a:lnTo>
                      <a:pt x="899" y="115"/>
                    </a:lnTo>
                    <a:lnTo>
                      <a:pt x="910" y="140"/>
                    </a:lnTo>
                    <a:lnTo>
                      <a:pt x="928" y="166"/>
                    </a:lnTo>
                    <a:lnTo>
                      <a:pt x="935" y="195"/>
                    </a:lnTo>
                    <a:lnTo>
                      <a:pt x="946" y="221"/>
                    </a:lnTo>
                    <a:lnTo>
                      <a:pt x="964" y="239"/>
                    </a:lnTo>
                    <a:lnTo>
                      <a:pt x="979" y="257"/>
                    </a:lnTo>
                    <a:lnTo>
                      <a:pt x="997" y="272"/>
                    </a:lnTo>
                    <a:lnTo>
                      <a:pt x="1026" y="290"/>
                    </a:lnTo>
                    <a:lnTo>
                      <a:pt x="1040" y="318"/>
                    </a:lnTo>
                    <a:lnTo>
                      <a:pt x="1059" y="333"/>
                    </a:lnTo>
                    <a:lnTo>
                      <a:pt x="1077" y="351"/>
                    </a:lnTo>
                    <a:lnTo>
                      <a:pt x="1095" y="369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9" name="Freeform 919"/>
              <p:cNvSpPr>
                <a:spLocks/>
              </p:cNvSpPr>
              <p:nvPr/>
            </p:nvSpPr>
            <p:spPr bwMode="auto">
              <a:xfrm>
                <a:off x="3230" y="1761"/>
                <a:ext cx="258" cy="253"/>
              </a:xfrm>
              <a:custGeom>
                <a:avLst/>
                <a:gdLst>
                  <a:gd name="T0" fmla="*/ 62 w 1034"/>
                  <a:gd name="T1" fmla="*/ 21 h 1009"/>
                  <a:gd name="T2" fmla="*/ 63 w 1034"/>
                  <a:gd name="T3" fmla="*/ 22 h 1009"/>
                  <a:gd name="T4" fmla="*/ 64 w 1034"/>
                  <a:gd name="T5" fmla="*/ 23 h 1009"/>
                  <a:gd name="T6" fmla="*/ 64 w 1034"/>
                  <a:gd name="T7" fmla="*/ 24 h 1009"/>
                  <a:gd name="T8" fmla="*/ 62 w 1034"/>
                  <a:gd name="T9" fmla="*/ 28 h 1009"/>
                  <a:gd name="T10" fmla="*/ 58 w 1034"/>
                  <a:gd name="T11" fmla="*/ 33 h 1009"/>
                  <a:gd name="T12" fmla="*/ 56 w 1034"/>
                  <a:gd name="T13" fmla="*/ 38 h 1009"/>
                  <a:gd name="T14" fmla="*/ 52 w 1034"/>
                  <a:gd name="T15" fmla="*/ 43 h 1009"/>
                  <a:gd name="T16" fmla="*/ 48 w 1034"/>
                  <a:gd name="T17" fmla="*/ 47 h 1009"/>
                  <a:gd name="T18" fmla="*/ 43 w 1034"/>
                  <a:gd name="T19" fmla="*/ 51 h 1009"/>
                  <a:gd name="T20" fmla="*/ 39 w 1034"/>
                  <a:gd name="T21" fmla="*/ 55 h 1009"/>
                  <a:gd name="T22" fmla="*/ 35 w 1034"/>
                  <a:gd name="T23" fmla="*/ 59 h 1009"/>
                  <a:gd name="T24" fmla="*/ 31 w 1034"/>
                  <a:gd name="T25" fmla="*/ 60 h 1009"/>
                  <a:gd name="T26" fmla="*/ 26 w 1034"/>
                  <a:gd name="T27" fmla="*/ 61 h 1009"/>
                  <a:gd name="T28" fmla="*/ 23 w 1034"/>
                  <a:gd name="T29" fmla="*/ 62 h 1009"/>
                  <a:gd name="T30" fmla="*/ 19 w 1034"/>
                  <a:gd name="T31" fmla="*/ 63 h 1009"/>
                  <a:gd name="T32" fmla="*/ 14 w 1034"/>
                  <a:gd name="T33" fmla="*/ 60 h 1009"/>
                  <a:gd name="T34" fmla="*/ 10 w 1034"/>
                  <a:gd name="T35" fmla="*/ 58 h 1009"/>
                  <a:gd name="T36" fmla="*/ 5 w 1034"/>
                  <a:gd name="T37" fmla="*/ 55 h 1009"/>
                  <a:gd name="T38" fmla="*/ 1 w 1034"/>
                  <a:gd name="T39" fmla="*/ 52 h 1009"/>
                  <a:gd name="T40" fmla="*/ 1 w 1034"/>
                  <a:gd name="T41" fmla="*/ 46 h 1009"/>
                  <a:gd name="T42" fmla="*/ 1 w 1034"/>
                  <a:gd name="T43" fmla="*/ 39 h 1009"/>
                  <a:gd name="T44" fmla="*/ 1 w 1034"/>
                  <a:gd name="T45" fmla="*/ 32 h 1009"/>
                  <a:gd name="T46" fmla="*/ 0 w 1034"/>
                  <a:gd name="T47" fmla="*/ 26 h 1009"/>
                  <a:gd name="T48" fmla="*/ 4 w 1034"/>
                  <a:gd name="T49" fmla="*/ 21 h 1009"/>
                  <a:gd name="T50" fmla="*/ 8 w 1034"/>
                  <a:gd name="T51" fmla="*/ 17 h 1009"/>
                  <a:gd name="T52" fmla="*/ 13 w 1034"/>
                  <a:gd name="T53" fmla="*/ 13 h 1009"/>
                  <a:gd name="T54" fmla="*/ 16 w 1034"/>
                  <a:gd name="T55" fmla="*/ 8 h 1009"/>
                  <a:gd name="T56" fmla="*/ 21 w 1034"/>
                  <a:gd name="T57" fmla="*/ 7 h 1009"/>
                  <a:gd name="T58" fmla="*/ 26 w 1034"/>
                  <a:gd name="T59" fmla="*/ 5 h 1009"/>
                  <a:gd name="T60" fmla="*/ 30 w 1034"/>
                  <a:gd name="T61" fmla="*/ 2 h 1009"/>
                  <a:gd name="T62" fmla="*/ 35 w 1034"/>
                  <a:gd name="T63" fmla="*/ 0 h 1009"/>
                  <a:gd name="T64" fmla="*/ 38 w 1034"/>
                  <a:gd name="T65" fmla="*/ 0 h 1009"/>
                  <a:gd name="T66" fmla="*/ 41 w 1034"/>
                  <a:gd name="T67" fmla="*/ 0 h 1009"/>
                  <a:gd name="T68" fmla="*/ 45 w 1034"/>
                  <a:gd name="T69" fmla="*/ 1 h 1009"/>
                  <a:gd name="T70" fmla="*/ 48 w 1034"/>
                  <a:gd name="T71" fmla="*/ 1 h 1009"/>
                  <a:gd name="T72" fmla="*/ 49 w 1034"/>
                  <a:gd name="T73" fmla="*/ 4 h 1009"/>
                  <a:gd name="T74" fmla="*/ 51 w 1034"/>
                  <a:gd name="T75" fmla="*/ 6 h 1009"/>
                  <a:gd name="T76" fmla="*/ 52 w 1034"/>
                  <a:gd name="T77" fmla="*/ 10 h 1009"/>
                  <a:gd name="T78" fmla="*/ 53 w 1034"/>
                  <a:gd name="T79" fmla="*/ 12 h 1009"/>
                  <a:gd name="T80" fmla="*/ 56 w 1034"/>
                  <a:gd name="T81" fmla="*/ 15 h 1009"/>
                  <a:gd name="T82" fmla="*/ 58 w 1034"/>
                  <a:gd name="T83" fmla="*/ 17 h 1009"/>
                  <a:gd name="T84" fmla="*/ 60 w 1034"/>
                  <a:gd name="T85" fmla="*/ 19 h 1009"/>
                  <a:gd name="T86" fmla="*/ 62 w 1034"/>
                  <a:gd name="T87" fmla="*/ 21 h 10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34" h="1009">
                    <a:moveTo>
                      <a:pt x="991" y="338"/>
                    </a:moveTo>
                    <a:lnTo>
                      <a:pt x="998" y="338"/>
                    </a:lnTo>
                    <a:lnTo>
                      <a:pt x="1006" y="344"/>
                    </a:lnTo>
                    <a:lnTo>
                      <a:pt x="1006" y="356"/>
                    </a:lnTo>
                    <a:lnTo>
                      <a:pt x="1016" y="356"/>
                    </a:lnTo>
                    <a:lnTo>
                      <a:pt x="1024" y="362"/>
                    </a:lnTo>
                    <a:lnTo>
                      <a:pt x="1034" y="369"/>
                    </a:lnTo>
                    <a:lnTo>
                      <a:pt x="1034" y="381"/>
                    </a:lnTo>
                    <a:lnTo>
                      <a:pt x="1016" y="417"/>
                    </a:lnTo>
                    <a:lnTo>
                      <a:pt x="991" y="450"/>
                    </a:lnTo>
                    <a:lnTo>
                      <a:pt x="962" y="486"/>
                    </a:lnTo>
                    <a:lnTo>
                      <a:pt x="937" y="529"/>
                    </a:lnTo>
                    <a:lnTo>
                      <a:pt x="911" y="565"/>
                    </a:lnTo>
                    <a:lnTo>
                      <a:pt x="892" y="602"/>
                    </a:lnTo>
                    <a:lnTo>
                      <a:pt x="867" y="635"/>
                    </a:lnTo>
                    <a:lnTo>
                      <a:pt x="838" y="682"/>
                    </a:lnTo>
                    <a:lnTo>
                      <a:pt x="802" y="707"/>
                    </a:lnTo>
                    <a:lnTo>
                      <a:pt x="770" y="743"/>
                    </a:lnTo>
                    <a:lnTo>
                      <a:pt x="734" y="776"/>
                    </a:lnTo>
                    <a:lnTo>
                      <a:pt x="697" y="805"/>
                    </a:lnTo>
                    <a:lnTo>
                      <a:pt x="665" y="838"/>
                    </a:lnTo>
                    <a:lnTo>
                      <a:pt x="628" y="874"/>
                    </a:lnTo>
                    <a:lnTo>
                      <a:pt x="592" y="900"/>
                    </a:lnTo>
                    <a:lnTo>
                      <a:pt x="556" y="936"/>
                    </a:lnTo>
                    <a:lnTo>
                      <a:pt x="523" y="946"/>
                    </a:lnTo>
                    <a:lnTo>
                      <a:pt x="493" y="954"/>
                    </a:lnTo>
                    <a:lnTo>
                      <a:pt x="462" y="961"/>
                    </a:lnTo>
                    <a:lnTo>
                      <a:pt x="425" y="972"/>
                    </a:lnTo>
                    <a:lnTo>
                      <a:pt x="399" y="979"/>
                    </a:lnTo>
                    <a:lnTo>
                      <a:pt x="363" y="991"/>
                    </a:lnTo>
                    <a:lnTo>
                      <a:pt x="338" y="997"/>
                    </a:lnTo>
                    <a:lnTo>
                      <a:pt x="302" y="1009"/>
                    </a:lnTo>
                    <a:lnTo>
                      <a:pt x="265" y="979"/>
                    </a:lnTo>
                    <a:lnTo>
                      <a:pt x="229" y="961"/>
                    </a:lnTo>
                    <a:lnTo>
                      <a:pt x="196" y="936"/>
                    </a:lnTo>
                    <a:lnTo>
                      <a:pt x="160" y="918"/>
                    </a:lnTo>
                    <a:lnTo>
                      <a:pt x="124" y="892"/>
                    </a:lnTo>
                    <a:lnTo>
                      <a:pt x="87" y="874"/>
                    </a:lnTo>
                    <a:lnTo>
                      <a:pt x="55" y="856"/>
                    </a:lnTo>
                    <a:lnTo>
                      <a:pt x="18" y="831"/>
                    </a:lnTo>
                    <a:lnTo>
                      <a:pt x="18" y="776"/>
                    </a:lnTo>
                    <a:lnTo>
                      <a:pt x="18" y="725"/>
                    </a:lnTo>
                    <a:lnTo>
                      <a:pt x="11" y="671"/>
                    </a:lnTo>
                    <a:lnTo>
                      <a:pt x="11" y="620"/>
                    </a:lnTo>
                    <a:lnTo>
                      <a:pt x="11" y="565"/>
                    </a:lnTo>
                    <a:lnTo>
                      <a:pt x="11" y="511"/>
                    </a:lnTo>
                    <a:lnTo>
                      <a:pt x="0" y="460"/>
                    </a:lnTo>
                    <a:lnTo>
                      <a:pt x="0" y="406"/>
                    </a:lnTo>
                    <a:lnTo>
                      <a:pt x="36" y="369"/>
                    </a:lnTo>
                    <a:lnTo>
                      <a:pt x="63" y="338"/>
                    </a:lnTo>
                    <a:lnTo>
                      <a:pt x="99" y="301"/>
                    </a:lnTo>
                    <a:lnTo>
                      <a:pt x="135" y="275"/>
                    </a:lnTo>
                    <a:lnTo>
                      <a:pt x="167" y="239"/>
                    </a:lnTo>
                    <a:lnTo>
                      <a:pt x="203" y="203"/>
                    </a:lnTo>
                    <a:lnTo>
                      <a:pt x="229" y="170"/>
                    </a:lnTo>
                    <a:lnTo>
                      <a:pt x="265" y="133"/>
                    </a:lnTo>
                    <a:lnTo>
                      <a:pt x="302" y="123"/>
                    </a:lnTo>
                    <a:lnTo>
                      <a:pt x="338" y="109"/>
                    </a:lnTo>
                    <a:lnTo>
                      <a:pt x="371" y="90"/>
                    </a:lnTo>
                    <a:lnTo>
                      <a:pt x="414" y="72"/>
                    </a:lnTo>
                    <a:lnTo>
                      <a:pt x="450" y="54"/>
                    </a:lnTo>
                    <a:lnTo>
                      <a:pt x="487" y="36"/>
                    </a:lnTo>
                    <a:lnTo>
                      <a:pt x="523" y="18"/>
                    </a:lnTo>
                    <a:lnTo>
                      <a:pt x="556" y="0"/>
                    </a:lnTo>
                    <a:lnTo>
                      <a:pt x="584" y="0"/>
                    </a:lnTo>
                    <a:lnTo>
                      <a:pt x="610" y="0"/>
                    </a:lnTo>
                    <a:lnTo>
                      <a:pt x="635" y="0"/>
                    </a:lnTo>
                    <a:lnTo>
                      <a:pt x="665" y="0"/>
                    </a:lnTo>
                    <a:lnTo>
                      <a:pt x="697" y="0"/>
                    </a:lnTo>
                    <a:lnTo>
                      <a:pt x="726" y="11"/>
                    </a:lnTo>
                    <a:lnTo>
                      <a:pt x="752" y="11"/>
                    </a:lnTo>
                    <a:lnTo>
                      <a:pt x="777" y="11"/>
                    </a:lnTo>
                    <a:lnTo>
                      <a:pt x="788" y="29"/>
                    </a:lnTo>
                    <a:lnTo>
                      <a:pt x="795" y="54"/>
                    </a:lnTo>
                    <a:lnTo>
                      <a:pt x="802" y="79"/>
                    </a:lnTo>
                    <a:lnTo>
                      <a:pt x="813" y="97"/>
                    </a:lnTo>
                    <a:lnTo>
                      <a:pt x="831" y="123"/>
                    </a:lnTo>
                    <a:lnTo>
                      <a:pt x="838" y="152"/>
                    </a:lnTo>
                    <a:lnTo>
                      <a:pt x="849" y="170"/>
                    </a:lnTo>
                    <a:lnTo>
                      <a:pt x="856" y="196"/>
                    </a:lnTo>
                    <a:lnTo>
                      <a:pt x="874" y="214"/>
                    </a:lnTo>
                    <a:lnTo>
                      <a:pt x="892" y="232"/>
                    </a:lnTo>
                    <a:lnTo>
                      <a:pt x="911" y="247"/>
                    </a:lnTo>
                    <a:lnTo>
                      <a:pt x="929" y="265"/>
                    </a:lnTo>
                    <a:lnTo>
                      <a:pt x="943" y="283"/>
                    </a:lnTo>
                    <a:lnTo>
                      <a:pt x="962" y="301"/>
                    </a:lnTo>
                    <a:lnTo>
                      <a:pt x="980" y="319"/>
                    </a:lnTo>
                    <a:lnTo>
                      <a:pt x="991" y="33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0" name="Freeform 920"/>
              <p:cNvSpPr>
                <a:spLocks/>
              </p:cNvSpPr>
              <p:nvPr/>
            </p:nvSpPr>
            <p:spPr bwMode="auto">
              <a:xfrm>
                <a:off x="3254" y="1766"/>
                <a:ext cx="231" cy="228"/>
              </a:xfrm>
              <a:custGeom>
                <a:avLst/>
                <a:gdLst>
                  <a:gd name="T0" fmla="*/ 56 w 925"/>
                  <a:gd name="T1" fmla="*/ 20 h 910"/>
                  <a:gd name="T2" fmla="*/ 57 w 925"/>
                  <a:gd name="T3" fmla="*/ 21 h 910"/>
                  <a:gd name="T4" fmla="*/ 58 w 925"/>
                  <a:gd name="T5" fmla="*/ 21 h 910"/>
                  <a:gd name="T6" fmla="*/ 57 w 925"/>
                  <a:gd name="T7" fmla="*/ 24 h 910"/>
                  <a:gd name="T8" fmla="*/ 54 w 925"/>
                  <a:gd name="T9" fmla="*/ 28 h 910"/>
                  <a:gd name="T10" fmla="*/ 51 w 925"/>
                  <a:gd name="T11" fmla="*/ 32 h 910"/>
                  <a:gd name="T12" fmla="*/ 48 w 925"/>
                  <a:gd name="T13" fmla="*/ 37 h 910"/>
                  <a:gd name="T14" fmla="*/ 45 w 925"/>
                  <a:gd name="T15" fmla="*/ 41 h 910"/>
                  <a:gd name="T16" fmla="*/ 41 w 925"/>
                  <a:gd name="T17" fmla="*/ 44 h 910"/>
                  <a:gd name="T18" fmla="*/ 37 w 925"/>
                  <a:gd name="T19" fmla="*/ 48 h 910"/>
                  <a:gd name="T20" fmla="*/ 33 w 925"/>
                  <a:gd name="T21" fmla="*/ 51 h 910"/>
                  <a:gd name="T22" fmla="*/ 29 w 925"/>
                  <a:gd name="T23" fmla="*/ 54 h 910"/>
                  <a:gd name="T24" fmla="*/ 25 w 925"/>
                  <a:gd name="T25" fmla="*/ 55 h 910"/>
                  <a:gd name="T26" fmla="*/ 22 w 925"/>
                  <a:gd name="T27" fmla="*/ 55 h 910"/>
                  <a:gd name="T28" fmla="*/ 18 w 925"/>
                  <a:gd name="T29" fmla="*/ 56 h 910"/>
                  <a:gd name="T30" fmla="*/ 15 w 925"/>
                  <a:gd name="T31" fmla="*/ 56 h 910"/>
                  <a:gd name="T32" fmla="*/ 10 w 925"/>
                  <a:gd name="T33" fmla="*/ 53 h 910"/>
                  <a:gd name="T34" fmla="*/ 6 w 925"/>
                  <a:gd name="T35" fmla="*/ 51 h 910"/>
                  <a:gd name="T36" fmla="*/ 3 w 925"/>
                  <a:gd name="T37" fmla="*/ 48 h 910"/>
                  <a:gd name="T38" fmla="*/ 0 w 925"/>
                  <a:gd name="T39" fmla="*/ 44 h 910"/>
                  <a:gd name="T40" fmla="*/ 0 w 925"/>
                  <a:gd name="T41" fmla="*/ 38 h 910"/>
                  <a:gd name="T42" fmla="*/ 0 w 925"/>
                  <a:gd name="T43" fmla="*/ 32 h 910"/>
                  <a:gd name="T44" fmla="*/ 0 w 925"/>
                  <a:gd name="T45" fmla="*/ 26 h 910"/>
                  <a:gd name="T46" fmla="*/ 1 w 925"/>
                  <a:gd name="T47" fmla="*/ 21 h 910"/>
                  <a:gd name="T48" fmla="*/ 5 w 925"/>
                  <a:gd name="T49" fmla="*/ 18 h 910"/>
                  <a:gd name="T50" fmla="*/ 9 w 925"/>
                  <a:gd name="T51" fmla="*/ 14 h 910"/>
                  <a:gd name="T52" fmla="*/ 13 w 925"/>
                  <a:gd name="T53" fmla="*/ 10 h 910"/>
                  <a:gd name="T54" fmla="*/ 16 w 925"/>
                  <a:gd name="T55" fmla="*/ 7 h 910"/>
                  <a:gd name="T56" fmla="*/ 21 w 925"/>
                  <a:gd name="T57" fmla="*/ 5 h 910"/>
                  <a:gd name="T58" fmla="*/ 24 w 925"/>
                  <a:gd name="T59" fmla="*/ 4 h 910"/>
                  <a:gd name="T60" fmla="*/ 29 w 925"/>
                  <a:gd name="T61" fmla="*/ 1 h 910"/>
                  <a:gd name="T62" fmla="*/ 32 w 925"/>
                  <a:gd name="T63" fmla="*/ 0 h 910"/>
                  <a:gd name="T64" fmla="*/ 36 w 925"/>
                  <a:gd name="T65" fmla="*/ 1 h 910"/>
                  <a:gd name="T66" fmla="*/ 38 w 925"/>
                  <a:gd name="T67" fmla="*/ 1 h 910"/>
                  <a:gd name="T68" fmla="*/ 42 w 925"/>
                  <a:gd name="T69" fmla="*/ 1 h 910"/>
                  <a:gd name="T70" fmla="*/ 44 w 925"/>
                  <a:gd name="T71" fmla="*/ 2 h 910"/>
                  <a:gd name="T72" fmla="*/ 45 w 925"/>
                  <a:gd name="T73" fmla="*/ 5 h 910"/>
                  <a:gd name="T74" fmla="*/ 46 w 925"/>
                  <a:gd name="T75" fmla="*/ 7 h 910"/>
                  <a:gd name="T76" fmla="*/ 47 w 925"/>
                  <a:gd name="T77" fmla="*/ 10 h 910"/>
                  <a:gd name="T78" fmla="*/ 49 w 925"/>
                  <a:gd name="T79" fmla="*/ 12 h 910"/>
                  <a:gd name="T80" fmla="*/ 51 w 925"/>
                  <a:gd name="T81" fmla="*/ 14 h 910"/>
                  <a:gd name="T82" fmla="*/ 53 w 925"/>
                  <a:gd name="T83" fmla="*/ 16 h 910"/>
                  <a:gd name="T84" fmla="*/ 54 w 925"/>
                  <a:gd name="T85" fmla="*/ 18 h 9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25" h="910">
                    <a:moveTo>
                      <a:pt x="892" y="308"/>
                    </a:moveTo>
                    <a:lnTo>
                      <a:pt x="899" y="320"/>
                    </a:lnTo>
                    <a:lnTo>
                      <a:pt x="907" y="326"/>
                    </a:lnTo>
                    <a:lnTo>
                      <a:pt x="917" y="326"/>
                    </a:lnTo>
                    <a:lnTo>
                      <a:pt x="917" y="338"/>
                    </a:lnTo>
                    <a:lnTo>
                      <a:pt x="925" y="338"/>
                    </a:lnTo>
                    <a:lnTo>
                      <a:pt x="925" y="344"/>
                    </a:lnTo>
                    <a:lnTo>
                      <a:pt x="907" y="381"/>
                    </a:lnTo>
                    <a:lnTo>
                      <a:pt x="881" y="414"/>
                    </a:lnTo>
                    <a:lnTo>
                      <a:pt x="863" y="442"/>
                    </a:lnTo>
                    <a:lnTo>
                      <a:pt x="838" y="478"/>
                    </a:lnTo>
                    <a:lnTo>
                      <a:pt x="819" y="511"/>
                    </a:lnTo>
                    <a:lnTo>
                      <a:pt x="793" y="547"/>
                    </a:lnTo>
                    <a:lnTo>
                      <a:pt x="775" y="584"/>
                    </a:lnTo>
                    <a:lnTo>
                      <a:pt x="750" y="617"/>
                    </a:lnTo>
                    <a:lnTo>
                      <a:pt x="721" y="646"/>
                    </a:lnTo>
                    <a:lnTo>
                      <a:pt x="689" y="671"/>
                    </a:lnTo>
                    <a:lnTo>
                      <a:pt x="653" y="707"/>
                    </a:lnTo>
                    <a:lnTo>
                      <a:pt x="627" y="732"/>
                    </a:lnTo>
                    <a:lnTo>
                      <a:pt x="590" y="758"/>
                    </a:lnTo>
                    <a:lnTo>
                      <a:pt x="566" y="787"/>
                    </a:lnTo>
                    <a:lnTo>
                      <a:pt x="529" y="820"/>
                    </a:lnTo>
                    <a:lnTo>
                      <a:pt x="493" y="849"/>
                    </a:lnTo>
                    <a:lnTo>
                      <a:pt x="467" y="856"/>
                    </a:lnTo>
                    <a:lnTo>
                      <a:pt x="442" y="867"/>
                    </a:lnTo>
                    <a:lnTo>
                      <a:pt x="406" y="874"/>
                    </a:lnTo>
                    <a:lnTo>
                      <a:pt x="376" y="882"/>
                    </a:lnTo>
                    <a:lnTo>
                      <a:pt x="351" y="882"/>
                    </a:lnTo>
                    <a:lnTo>
                      <a:pt x="326" y="892"/>
                    </a:lnTo>
                    <a:lnTo>
                      <a:pt x="290" y="900"/>
                    </a:lnTo>
                    <a:lnTo>
                      <a:pt x="264" y="910"/>
                    </a:lnTo>
                    <a:lnTo>
                      <a:pt x="239" y="892"/>
                    </a:lnTo>
                    <a:lnTo>
                      <a:pt x="203" y="874"/>
                    </a:lnTo>
                    <a:lnTo>
                      <a:pt x="166" y="849"/>
                    </a:lnTo>
                    <a:lnTo>
                      <a:pt x="140" y="831"/>
                    </a:lnTo>
                    <a:lnTo>
                      <a:pt x="104" y="813"/>
                    </a:lnTo>
                    <a:lnTo>
                      <a:pt x="79" y="795"/>
                    </a:lnTo>
                    <a:lnTo>
                      <a:pt x="43" y="769"/>
                    </a:lnTo>
                    <a:lnTo>
                      <a:pt x="18" y="750"/>
                    </a:lnTo>
                    <a:lnTo>
                      <a:pt x="7" y="707"/>
                    </a:lnTo>
                    <a:lnTo>
                      <a:pt x="7" y="653"/>
                    </a:lnTo>
                    <a:lnTo>
                      <a:pt x="7" y="610"/>
                    </a:lnTo>
                    <a:lnTo>
                      <a:pt x="7" y="555"/>
                    </a:lnTo>
                    <a:lnTo>
                      <a:pt x="0" y="511"/>
                    </a:lnTo>
                    <a:lnTo>
                      <a:pt x="0" y="468"/>
                    </a:lnTo>
                    <a:lnTo>
                      <a:pt x="0" y="414"/>
                    </a:lnTo>
                    <a:lnTo>
                      <a:pt x="0" y="369"/>
                    </a:lnTo>
                    <a:lnTo>
                      <a:pt x="25" y="338"/>
                    </a:lnTo>
                    <a:lnTo>
                      <a:pt x="54" y="308"/>
                    </a:lnTo>
                    <a:lnTo>
                      <a:pt x="86" y="283"/>
                    </a:lnTo>
                    <a:lnTo>
                      <a:pt x="115" y="247"/>
                    </a:lnTo>
                    <a:lnTo>
                      <a:pt x="148" y="221"/>
                    </a:lnTo>
                    <a:lnTo>
                      <a:pt x="177" y="185"/>
                    </a:lnTo>
                    <a:lnTo>
                      <a:pt x="203" y="160"/>
                    </a:lnTo>
                    <a:lnTo>
                      <a:pt x="239" y="134"/>
                    </a:lnTo>
                    <a:lnTo>
                      <a:pt x="264" y="115"/>
                    </a:lnTo>
                    <a:lnTo>
                      <a:pt x="300" y="97"/>
                    </a:lnTo>
                    <a:lnTo>
                      <a:pt x="333" y="79"/>
                    </a:lnTo>
                    <a:lnTo>
                      <a:pt x="369" y="61"/>
                    </a:lnTo>
                    <a:lnTo>
                      <a:pt x="394" y="54"/>
                    </a:lnTo>
                    <a:lnTo>
                      <a:pt x="431" y="36"/>
                    </a:lnTo>
                    <a:lnTo>
                      <a:pt x="467" y="18"/>
                    </a:lnTo>
                    <a:lnTo>
                      <a:pt x="493" y="0"/>
                    </a:lnTo>
                    <a:lnTo>
                      <a:pt x="518" y="0"/>
                    </a:lnTo>
                    <a:lnTo>
                      <a:pt x="547" y="11"/>
                    </a:lnTo>
                    <a:lnTo>
                      <a:pt x="572" y="11"/>
                    </a:lnTo>
                    <a:lnTo>
                      <a:pt x="598" y="11"/>
                    </a:lnTo>
                    <a:lnTo>
                      <a:pt x="617" y="11"/>
                    </a:lnTo>
                    <a:lnTo>
                      <a:pt x="641" y="11"/>
                    </a:lnTo>
                    <a:lnTo>
                      <a:pt x="671" y="11"/>
                    </a:lnTo>
                    <a:lnTo>
                      <a:pt x="696" y="11"/>
                    </a:lnTo>
                    <a:lnTo>
                      <a:pt x="703" y="36"/>
                    </a:lnTo>
                    <a:lnTo>
                      <a:pt x="714" y="54"/>
                    </a:lnTo>
                    <a:lnTo>
                      <a:pt x="721" y="72"/>
                    </a:lnTo>
                    <a:lnTo>
                      <a:pt x="732" y="97"/>
                    </a:lnTo>
                    <a:lnTo>
                      <a:pt x="739" y="115"/>
                    </a:lnTo>
                    <a:lnTo>
                      <a:pt x="750" y="142"/>
                    </a:lnTo>
                    <a:lnTo>
                      <a:pt x="757" y="160"/>
                    </a:lnTo>
                    <a:lnTo>
                      <a:pt x="768" y="178"/>
                    </a:lnTo>
                    <a:lnTo>
                      <a:pt x="783" y="196"/>
                    </a:lnTo>
                    <a:lnTo>
                      <a:pt x="793" y="214"/>
                    </a:lnTo>
                    <a:lnTo>
                      <a:pt x="812" y="229"/>
                    </a:lnTo>
                    <a:lnTo>
                      <a:pt x="830" y="247"/>
                    </a:lnTo>
                    <a:lnTo>
                      <a:pt x="844" y="257"/>
                    </a:lnTo>
                    <a:lnTo>
                      <a:pt x="856" y="275"/>
                    </a:lnTo>
                    <a:lnTo>
                      <a:pt x="874" y="290"/>
                    </a:lnTo>
                    <a:lnTo>
                      <a:pt x="892" y="308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1" name="Freeform 921"/>
              <p:cNvSpPr>
                <a:spLocks/>
              </p:cNvSpPr>
              <p:nvPr/>
            </p:nvSpPr>
            <p:spPr bwMode="auto">
              <a:xfrm>
                <a:off x="3276" y="1772"/>
                <a:ext cx="207" cy="202"/>
              </a:xfrm>
              <a:custGeom>
                <a:avLst/>
                <a:gdLst>
                  <a:gd name="T0" fmla="*/ 50 w 831"/>
                  <a:gd name="T1" fmla="*/ 17 h 806"/>
                  <a:gd name="T2" fmla="*/ 51 w 831"/>
                  <a:gd name="T3" fmla="*/ 19 h 806"/>
                  <a:gd name="T4" fmla="*/ 51 w 831"/>
                  <a:gd name="T5" fmla="*/ 21 h 806"/>
                  <a:gd name="T6" fmla="*/ 48 w 831"/>
                  <a:gd name="T7" fmla="*/ 24 h 806"/>
                  <a:gd name="T8" fmla="*/ 46 w 831"/>
                  <a:gd name="T9" fmla="*/ 29 h 806"/>
                  <a:gd name="T10" fmla="*/ 43 w 831"/>
                  <a:gd name="T11" fmla="*/ 32 h 806"/>
                  <a:gd name="T12" fmla="*/ 40 w 831"/>
                  <a:gd name="T13" fmla="*/ 36 h 806"/>
                  <a:gd name="T14" fmla="*/ 37 w 831"/>
                  <a:gd name="T15" fmla="*/ 39 h 806"/>
                  <a:gd name="T16" fmla="*/ 33 w 831"/>
                  <a:gd name="T17" fmla="*/ 42 h 806"/>
                  <a:gd name="T18" fmla="*/ 30 w 831"/>
                  <a:gd name="T19" fmla="*/ 46 h 806"/>
                  <a:gd name="T20" fmla="*/ 26 w 831"/>
                  <a:gd name="T21" fmla="*/ 48 h 806"/>
                  <a:gd name="T22" fmla="*/ 23 w 831"/>
                  <a:gd name="T23" fmla="*/ 48 h 806"/>
                  <a:gd name="T24" fmla="*/ 20 w 831"/>
                  <a:gd name="T25" fmla="*/ 49 h 806"/>
                  <a:gd name="T26" fmla="*/ 16 w 831"/>
                  <a:gd name="T27" fmla="*/ 51 h 806"/>
                  <a:gd name="T28" fmla="*/ 13 w 831"/>
                  <a:gd name="T29" fmla="*/ 49 h 806"/>
                  <a:gd name="T30" fmla="*/ 10 w 831"/>
                  <a:gd name="T31" fmla="*/ 47 h 806"/>
                  <a:gd name="T32" fmla="*/ 6 w 831"/>
                  <a:gd name="T33" fmla="*/ 45 h 806"/>
                  <a:gd name="T34" fmla="*/ 3 w 831"/>
                  <a:gd name="T35" fmla="*/ 43 h 806"/>
                  <a:gd name="T36" fmla="*/ 1 w 831"/>
                  <a:gd name="T37" fmla="*/ 39 h 806"/>
                  <a:gd name="T38" fmla="*/ 1 w 831"/>
                  <a:gd name="T39" fmla="*/ 34 h 806"/>
                  <a:gd name="T40" fmla="*/ 1 w 831"/>
                  <a:gd name="T41" fmla="*/ 29 h 806"/>
                  <a:gd name="T42" fmla="*/ 0 w 831"/>
                  <a:gd name="T43" fmla="*/ 24 h 806"/>
                  <a:gd name="T44" fmla="*/ 2 w 831"/>
                  <a:gd name="T45" fmla="*/ 19 h 806"/>
                  <a:gd name="T46" fmla="*/ 5 w 831"/>
                  <a:gd name="T47" fmla="*/ 16 h 806"/>
                  <a:gd name="T48" fmla="*/ 8 w 831"/>
                  <a:gd name="T49" fmla="*/ 12 h 806"/>
                  <a:gd name="T50" fmla="*/ 11 w 831"/>
                  <a:gd name="T51" fmla="*/ 9 h 806"/>
                  <a:gd name="T52" fmla="*/ 15 w 831"/>
                  <a:gd name="T53" fmla="*/ 6 h 806"/>
                  <a:gd name="T54" fmla="*/ 19 w 831"/>
                  <a:gd name="T55" fmla="*/ 5 h 806"/>
                  <a:gd name="T56" fmla="*/ 22 w 831"/>
                  <a:gd name="T57" fmla="*/ 3 h 806"/>
                  <a:gd name="T58" fmla="*/ 26 w 831"/>
                  <a:gd name="T59" fmla="*/ 1 h 806"/>
                  <a:gd name="T60" fmla="*/ 29 w 831"/>
                  <a:gd name="T61" fmla="*/ 0 h 806"/>
                  <a:gd name="T62" fmla="*/ 32 w 831"/>
                  <a:gd name="T63" fmla="*/ 0 h 806"/>
                  <a:gd name="T64" fmla="*/ 34 w 831"/>
                  <a:gd name="T65" fmla="*/ 0 h 806"/>
                  <a:gd name="T66" fmla="*/ 37 w 831"/>
                  <a:gd name="T67" fmla="*/ 1 h 806"/>
                  <a:gd name="T68" fmla="*/ 39 w 831"/>
                  <a:gd name="T69" fmla="*/ 2 h 806"/>
                  <a:gd name="T70" fmla="*/ 40 w 831"/>
                  <a:gd name="T71" fmla="*/ 4 h 806"/>
                  <a:gd name="T72" fmla="*/ 41 w 831"/>
                  <a:gd name="T73" fmla="*/ 6 h 806"/>
                  <a:gd name="T74" fmla="*/ 42 w 831"/>
                  <a:gd name="T75" fmla="*/ 9 h 806"/>
                  <a:gd name="T76" fmla="*/ 43 w 831"/>
                  <a:gd name="T77" fmla="*/ 11 h 806"/>
                  <a:gd name="T78" fmla="*/ 45 w 831"/>
                  <a:gd name="T79" fmla="*/ 13 h 806"/>
                  <a:gd name="T80" fmla="*/ 47 w 831"/>
                  <a:gd name="T81" fmla="*/ 15 h 806"/>
                  <a:gd name="T82" fmla="*/ 49 w 831"/>
                  <a:gd name="T83" fmla="*/ 16 h 8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31" h="806">
                    <a:moveTo>
                      <a:pt x="795" y="265"/>
                    </a:moveTo>
                    <a:lnTo>
                      <a:pt x="806" y="276"/>
                    </a:lnTo>
                    <a:lnTo>
                      <a:pt x="813" y="283"/>
                    </a:lnTo>
                    <a:lnTo>
                      <a:pt x="821" y="295"/>
                    </a:lnTo>
                    <a:lnTo>
                      <a:pt x="831" y="301"/>
                    </a:lnTo>
                    <a:lnTo>
                      <a:pt x="813" y="338"/>
                    </a:lnTo>
                    <a:lnTo>
                      <a:pt x="795" y="363"/>
                    </a:lnTo>
                    <a:lnTo>
                      <a:pt x="770" y="389"/>
                    </a:lnTo>
                    <a:lnTo>
                      <a:pt x="752" y="425"/>
                    </a:lnTo>
                    <a:lnTo>
                      <a:pt x="733" y="453"/>
                    </a:lnTo>
                    <a:lnTo>
                      <a:pt x="715" y="486"/>
                    </a:lnTo>
                    <a:lnTo>
                      <a:pt x="697" y="516"/>
                    </a:lnTo>
                    <a:lnTo>
                      <a:pt x="671" y="548"/>
                    </a:lnTo>
                    <a:lnTo>
                      <a:pt x="646" y="567"/>
                    </a:lnTo>
                    <a:lnTo>
                      <a:pt x="617" y="592"/>
                    </a:lnTo>
                    <a:lnTo>
                      <a:pt x="592" y="621"/>
                    </a:lnTo>
                    <a:lnTo>
                      <a:pt x="555" y="646"/>
                    </a:lnTo>
                    <a:lnTo>
                      <a:pt x="531" y="671"/>
                    </a:lnTo>
                    <a:lnTo>
                      <a:pt x="504" y="700"/>
                    </a:lnTo>
                    <a:lnTo>
                      <a:pt x="480" y="725"/>
                    </a:lnTo>
                    <a:lnTo>
                      <a:pt x="450" y="751"/>
                    </a:lnTo>
                    <a:lnTo>
                      <a:pt x="425" y="762"/>
                    </a:lnTo>
                    <a:lnTo>
                      <a:pt x="399" y="770"/>
                    </a:lnTo>
                    <a:lnTo>
                      <a:pt x="371" y="770"/>
                    </a:lnTo>
                    <a:lnTo>
                      <a:pt x="345" y="776"/>
                    </a:lnTo>
                    <a:lnTo>
                      <a:pt x="320" y="788"/>
                    </a:lnTo>
                    <a:lnTo>
                      <a:pt x="290" y="795"/>
                    </a:lnTo>
                    <a:lnTo>
                      <a:pt x="265" y="806"/>
                    </a:lnTo>
                    <a:lnTo>
                      <a:pt x="240" y="806"/>
                    </a:lnTo>
                    <a:lnTo>
                      <a:pt x="214" y="788"/>
                    </a:lnTo>
                    <a:lnTo>
                      <a:pt x="186" y="770"/>
                    </a:lnTo>
                    <a:lnTo>
                      <a:pt x="160" y="751"/>
                    </a:lnTo>
                    <a:lnTo>
                      <a:pt x="135" y="733"/>
                    </a:lnTo>
                    <a:lnTo>
                      <a:pt x="105" y="715"/>
                    </a:lnTo>
                    <a:lnTo>
                      <a:pt x="73" y="700"/>
                    </a:lnTo>
                    <a:lnTo>
                      <a:pt x="44" y="682"/>
                    </a:lnTo>
                    <a:lnTo>
                      <a:pt x="18" y="664"/>
                    </a:lnTo>
                    <a:lnTo>
                      <a:pt x="18" y="628"/>
                    </a:lnTo>
                    <a:lnTo>
                      <a:pt x="18" y="585"/>
                    </a:lnTo>
                    <a:lnTo>
                      <a:pt x="11" y="541"/>
                    </a:lnTo>
                    <a:lnTo>
                      <a:pt x="11" y="497"/>
                    </a:lnTo>
                    <a:lnTo>
                      <a:pt x="11" y="453"/>
                    </a:lnTo>
                    <a:lnTo>
                      <a:pt x="11" y="407"/>
                    </a:lnTo>
                    <a:lnTo>
                      <a:pt x="0" y="374"/>
                    </a:lnTo>
                    <a:lnTo>
                      <a:pt x="0" y="326"/>
                    </a:lnTo>
                    <a:lnTo>
                      <a:pt x="29" y="301"/>
                    </a:lnTo>
                    <a:lnTo>
                      <a:pt x="54" y="276"/>
                    </a:lnTo>
                    <a:lnTo>
                      <a:pt x="80" y="250"/>
                    </a:lnTo>
                    <a:lnTo>
                      <a:pt x="105" y="222"/>
                    </a:lnTo>
                    <a:lnTo>
                      <a:pt x="135" y="196"/>
                    </a:lnTo>
                    <a:lnTo>
                      <a:pt x="160" y="171"/>
                    </a:lnTo>
                    <a:lnTo>
                      <a:pt x="186" y="141"/>
                    </a:lnTo>
                    <a:lnTo>
                      <a:pt x="214" y="117"/>
                    </a:lnTo>
                    <a:lnTo>
                      <a:pt x="247" y="98"/>
                    </a:lnTo>
                    <a:lnTo>
                      <a:pt x="277" y="80"/>
                    </a:lnTo>
                    <a:lnTo>
                      <a:pt x="302" y="72"/>
                    </a:lnTo>
                    <a:lnTo>
                      <a:pt x="326" y="54"/>
                    </a:lnTo>
                    <a:lnTo>
                      <a:pt x="363" y="47"/>
                    </a:lnTo>
                    <a:lnTo>
                      <a:pt x="389" y="29"/>
                    </a:lnTo>
                    <a:lnTo>
                      <a:pt x="417" y="18"/>
                    </a:lnTo>
                    <a:lnTo>
                      <a:pt x="450" y="0"/>
                    </a:lnTo>
                    <a:lnTo>
                      <a:pt x="468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41" y="0"/>
                    </a:lnTo>
                    <a:lnTo>
                      <a:pt x="555" y="0"/>
                    </a:lnTo>
                    <a:lnTo>
                      <a:pt x="585" y="11"/>
                    </a:lnTo>
                    <a:lnTo>
                      <a:pt x="603" y="11"/>
                    </a:lnTo>
                    <a:lnTo>
                      <a:pt x="628" y="11"/>
                    </a:lnTo>
                    <a:lnTo>
                      <a:pt x="628" y="29"/>
                    </a:lnTo>
                    <a:lnTo>
                      <a:pt x="635" y="47"/>
                    </a:lnTo>
                    <a:lnTo>
                      <a:pt x="646" y="66"/>
                    </a:lnTo>
                    <a:lnTo>
                      <a:pt x="653" y="80"/>
                    </a:lnTo>
                    <a:lnTo>
                      <a:pt x="664" y="98"/>
                    </a:lnTo>
                    <a:lnTo>
                      <a:pt x="671" y="127"/>
                    </a:lnTo>
                    <a:lnTo>
                      <a:pt x="682" y="141"/>
                    </a:lnTo>
                    <a:lnTo>
                      <a:pt x="689" y="160"/>
                    </a:lnTo>
                    <a:lnTo>
                      <a:pt x="697" y="171"/>
                    </a:lnTo>
                    <a:lnTo>
                      <a:pt x="715" y="189"/>
                    </a:lnTo>
                    <a:lnTo>
                      <a:pt x="726" y="204"/>
                    </a:lnTo>
                    <a:lnTo>
                      <a:pt x="744" y="214"/>
                    </a:lnTo>
                    <a:lnTo>
                      <a:pt x="758" y="232"/>
                    </a:lnTo>
                    <a:lnTo>
                      <a:pt x="770" y="240"/>
                    </a:lnTo>
                    <a:lnTo>
                      <a:pt x="788" y="258"/>
                    </a:lnTo>
                    <a:lnTo>
                      <a:pt x="795" y="265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2" name="Freeform 922"/>
              <p:cNvSpPr>
                <a:spLocks/>
              </p:cNvSpPr>
              <p:nvPr/>
            </p:nvSpPr>
            <p:spPr bwMode="auto">
              <a:xfrm>
                <a:off x="3300" y="1780"/>
                <a:ext cx="181" cy="174"/>
              </a:xfrm>
              <a:custGeom>
                <a:avLst/>
                <a:gdLst>
                  <a:gd name="T0" fmla="*/ 44 w 722"/>
                  <a:gd name="T1" fmla="*/ 15 h 696"/>
                  <a:gd name="T2" fmla="*/ 44 w 722"/>
                  <a:gd name="T3" fmla="*/ 16 h 696"/>
                  <a:gd name="T4" fmla="*/ 45 w 722"/>
                  <a:gd name="T5" fmla="*/ 16 h 696"/>
                  <a:gd name="T6" fmla="*/ 45 w 722"/>
                  <a:gd name="T7" fmla="*/ 17 h 696"/>
                  <a:gd name="T8" fmla="*/ 43 w 722"/>
                  <a:gd name="T9" fmla="*/ 20 h 696"/>
                  <a:gd name="T10" fmla="*/ 41 w 722"/>
                  <a:gd name="T11" fmla="*/ 23 h 696"/>
                  <a:gd name="T12" fmla="*/ 39 w 722"/>
                  <a:gd name="T13" fmla="*/ 26 h 696"/>
                  <a:gd name="T14" fmla="*/ 37 w 722"/>
                  <a:gd name="T15" fmla="*/ 29 h 696"/>
                  <a:gd name="T16" fmla="*/ 34 w 722"/>
                  <a:gd name="T17" fmla="*/ 33 h 696"/>
                  <a:gd name="T18" fmla="*/ 31 w 722"/>
                  <a:gd name="T19" fmla="*/ 35 h 696"/>
                  <a:gd name="T20" fmla="*/ 28 w 722"/>
                  <a:gd name="T21" fmla="*/ 38 h 696"/>
                  <a:gd name="T22" fmla="*/ 24 w 722"/>
                  <a:gd name="T23" fmla="*/ 41 h 696"/>
                  <a:gd name="T24" fmla="*/ 22 w 722"/>
                  <a:gd name="T25" fmla="*/ 41 h 696"/>
                  <a:gd name="T26" fmla="*/ 19 w 722"/>
                  <a:gd name="T27" fmla="*/ 43 h 696"/>
                  <a:gd name="T28" fmla="*/ 16 w 722"/>
                  <a:gd name="T29" fmla="*/ 43 h 696"/>
                  <a:gd name="T30" fmla="*/ 13 w 722"/>
                  <a:gd name="T31" fmla="*/ 44 h 696"/>
                  <a:gd name="T32" fmla="*/ 10 w 722"/>
                  <a:gd name="T33" fmla="*/ 42 h 696"/>
                  <a:gd name="T34" fmla="*/ 7 w 722"/>
                  <a:gd name="T35" fmla="*/ 40 h 696"/>
                  <a:gd name="T36" fmla="*/ 4 w 722"/>
                  <a:gd name="T37" fmla="*/ 38 h 696"/>
                  <a:gd name="T38" fmla="*/ 1 w 722"/>
                  <a:gd name="T39" fmla="*/ 36 h 696"/>
                  <a:gd name="T40" fmla="*/ 1 w 722"/>
                  <a:gd name="T41" fmla="*/ 31 h 696"/>
                  <a:gd name="T42" fmla="*/ 1 w 722"/>
                  <a:gd name="T43" fmla="*/ 27 h 696"/>
                  <a:gd name="T44" fmla="*/ 0 w 722"/>
                  <a:gd name="T45" fmla="*/ 22 h 696"/>
                  <a:gd name="T46" fmla="*/ 0 w 722"/>
                  <a:gd name="T47" fmla="*/ 18 h 696"/>
                  <a:gd name="T48" fmla="*/ 3 w 722"/>
                  <a:gd name="T49" fmla="*/ 14 h 696"/>
                  <a:gd name="T50" fmla="*/ 6 w 722"/>
                  <a:gd name="T51" fmla="*/ 12 h 696"/>
                  <a:gd name="T52" fmla="*/ 9 w 722"/>
                  <a:gd name="T53" fmla="*/ 9 h 696"/>
                  <a:gd name="T54" fmla="*/ 12 w 722"/>
                  <a:gd name="T55" fmla="*/ 6 h 696"/>
                  <a:gd name="T56" fmla="*/ 15 w 722"/>
                  <a:gd name="T57" fmla="*/ 4 h 696"/>
                  <a:gd name="T58" fmla="*/ 18 w 722"/>
                  <a:gd name="T59" fmla="*/ 3 h 696"/>
                  <a:gd name="T60" fmla="*/ 21 w 722"/>
                  <a:gd name="T61" fmla="*/ 1 h 696"/>
                  <a:gd name="T62" fmla="*/ 24 w 722"/>
                  <a:gd name="T63" fmla="*/ 0 h 696"/>
                  <a:gd name="T64" fmla="*/ 27 w 722"/>
                  <a:gd name="T65" fmla="*/ 0 h 696"/>
                  <a:gd name="T66" fmla="*/ 29 w 722"/>
                  <a:gd name="T67" fmla="*/ 0 h 696"/>
                  <a:gd name="T68" fmla="*/ 32 w 722"/>
                  <a:gd name="T69" fmla="*/ 0 h 696"/>
                  <a:gd name="T70" fmla="*/ 34 w 722"/>
                  <a:gd name="T71" fmla="*/ 0 h 696"/>
                  <a:gd name="T72" fmla="*/ 35 w 722"/>
                  <a:gd name="T73" fmla="*/ 2 h 696"/>
                  <a:gd name="T74" fmla="*/ 36 w 722"/>
                  <a:gd name="T75" fmla="*/ 4 h 696"/>
                  <a:gd name="T76" fmla="*/ 37 w 722"/>
                  <a:gd name="T77" fmla="*/ 6 h 696"/>
                  <a:gd name="T78" fmla="*/ 38 w 722"/>
                  <a:gd name="T79" fmla="*/ 8 h 696"/>
                  <a:gd name="T80" fmla="*/ 39 w 722"/>
                  <a:gd name="T81" fmla="*/ 10 h 696"/>
                  <a:gd name="T82" fmla="*/ 41 w 722"/>
                  <a:gd name="T83" fmla="*/ 12 h 696"/>
                  <a:gd name="T84" fmla="*/ 42 w 722"/>
                  <a:gd name="T85" fmla="*/ 13 h 696"/>
                  <a:gd name="T86" fmla="*/ 44 w 722"/>
                  <a:gd name="T87" fmla="*/ 14 h 6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2" h="696">
                    <a:moveTo>
                      <a:pt x="696" y="229"/>
                    </a:moveTo>
                    <a:lnTo>
                      <a:pt x="696" y="236"/>
                    </a:lnTo>
                    <a:lnTo>
                      <a:pt x="707" y="236"/>
                    </a:lnTo>
                    <a:lnTo>
                      <a:pt x="707" y="247"/>
                    </a:lnTo>
                    <a:lnTo>
                      <a:pt x="714" y="247"/>
                    </a:lnTo>
                    <a:lnTo>
                      <a:pt x="714" y="254"/>
                    </a:lnTo>
                    <a:lnTo>
                      <a:pt x="722" y="254"/>
                    </a:lnTo>
                    <a:lnTo>
                      <a:pt x="722" y="266"/>
                    </a:lnTo>
                    <a:lnTo>
                      <a:pt x="707" y="290"/>
                    </a:lnTo>
                    <a:lnTo>
                      <a:pt x="689" y="315"/>
                    </a:lnTo>
                    <a:lnTo>
                      <a:pt x="671" y="345"/>
                    </a:lnTo>
                    <a:lnTo>
                      <a:pt x="653" y="370"/>
                    </a:lnTo>
                    <a:lnTo>
                      <a:pt x="634" y="388"/>
                    </a:lnTo>
                    <a:lnTo>
                      <a:pt x="616" y="414"/>
                    </a:lnTo>
                    <a:lnTo>
                      <a:pt x="598" y="439"/>
                    </a:lnTo>
                    <a:lnTo>
                      <a:pt x="583" y="468"/>
                    </a:lnTo>
                    <a:lnTo>
                      <a:pt x="565" y="493"/>
                    </a:lnTo>
                    <a:lnTo>
                      <a:pt x="536" y="519"/>
                    </a:lnTo>
                    <a:lnTo>
                      <a:pt x="511" y="538"/>
                    </a:lnTo>
                    <a:lnTo>
                      <a:pt x="486" y="563"/>
                    </a:lnTo>
                    <a:lnTo>
                      <a:pt x="456" y="581"/>
                    </a:lnTo>
                    <a:lnTo>
                      <a:pt x="442" y="610"/>
                    </a:lnTo>
                    <a:lnTo>
                      <a:pt x="413" y="624"/>
                    </a:lnTo>
                    <a:lnTo>
                      <a:pt x="387" y="653"/>
                    </a:lnTo>
                    <a:lnTo>
                      <a:pt x="362" y="660"/>
                    </a:lnTo>
                    <a:lnTo>
                      <a:pt x="344" y="660"/>
                    </a:lnTo>
                    <a:lnTo>
                      <a:pt x="318" y="671"/>
                    </a:lnTo>
                    <a:lnTo>
                      <a:pt x="300" y="678"/>
                    </a:lnTo>
                    <a:lnTo>
                      <a:pt x="272" y="678"/>
                    </a:lnTo>
                    <a:lnTo>
                      <a:pt x="257" y="686"/>
                    </a:lnTo>
                    <a:lnTo>
                      <a:pt x="227" y="696"/>
                    </a:lnTo>
                    <a:lnTo>
                      <a:pt x="209" y="696"/>
                    </a:lnTo>
                    <a:lnTo>
                      <a:pt x="184" y="686"/>
                    </a:lnTo>
                    <a:lnTo>
                      <a:pt x="159" y="671"/>
                    </a:lnTo>
                    <a:lnTo>
                      <a:pt x="130" y="653"/>
                    </a:lnTo>
                    <a:lnTo>
                      <a:pt x="115" y="642"/>
                    </a:lnTo>
                    <a:lnTo>
                      <a:pt x="87" y="624"/>
                    </a:lnTo>
                    <a:lnTo>
                      <a:pt x="61" y="610"/>
                    </a:lnTo>
                    <a:lnTo>
                      <a:pt x="36" y="592"/>
                    </a:lnTo>
                    <a:lnTo>
                      <a:pt x="6" y="581"/>
                    </a:lnTo>
                    <a:lnTo>
                      <a:pt x="6" y="538"/>
                    </a:lnTo>
                    <a:lnTo>
                      <a:pt x="6" y="501"/>
                    </a:lnTo>
                    <a:lnTo>
                      <a:pt x="6" y="468"/>
                    </a:lnTo>
                    <a:lnTo>
                      <a:pt x="6" y="432"/>
                    </a:lnTo>
                    <a:lnTo>
                      <a:pt x="0" y="388"/>
                    </a:lnTo>
                    <a:lnTo>
                      <a:pt x="0" y="352"/>
                    </a:lnTo>
                    <a:lnTo>
                      <a:pt x="0" y="315"/>
                    </a:lnTo>
                    <a:lnTo>
                      <a:pt x="0" y="284"/>
                    </a:lnTo>
                    <a:lnTo>
                      <a:pt x="18" y="254"/>
                    </a:lnTo>
                    <a:lnTo>
                      <a:pt x="43" y="229"/>
                    </a:lnTo>
                    <a:lnTo>
                      <a:pt x="69" y="211"/>
                    </a:lnTo>
                    <a:lnTo>
                      <a:pt x="87" y="185"/>
                    </a:lnTo>
                    <a:lnTo>
                      <a:pt x="115" y="167"/>
                    </a:lnTo>
                    <a:lnTo>
                      <a:pt x="141" y="142"/>
                    </a:lnTo>
                    <a:lnTo>
                      <a:pt x="159" y="112"/>
                    </a:lnTo>
                    <a:lnTo>
                      <a:pt x="184" y="98"/>
                    </a:lnTo>
                    <a:lnTo>
                      <a:pt x="209" y="80"/>
                    </a:lnTo>
                    <a:lnTo>
                      <a:pt x="239" y="69"/>
                    </a:lnTo>
                    <a:lnTo>
                      <a:pt x="264" y="51"/>
                    </a:lnTo>
                    <a:lnTo>
                      <a:pt x="282" y="43"/>
                    </a:lnTo>
                    <a:lnTo>
                      <a:pt x="308" y="37"/>
                    </a:lnTo>
                    <a:lnTo>
                      <a:pt x="333" y="18"/>
                    </a:lnTo>
                    <a:lnTo>
                      <a:pt x="362" y="7"/>
                    </a:lnTo>
                    <a:lnTo>
                      <a:pt x="387" y="0"/>
                    </a:lnTo>
                    <a:lnTo>
                      <a:pt x="405" y="0"/>
                    </a:lnTo>
                    <a:lnTo>
                      <a:pt x="424" y="0"/>
                    </a:lnTo>
                    <a:lnTo>
                      <a:pt x="442" y="0"/>
                    </a:lnTo>
                    <a:lnTo>
                      <a:pt x="468" y="0"/>
                    </a:lnTo>
                    <a:lnTo>
                      <a:pt x="486" y="0"/>
                    </a:lnTo>
                    <a:lnTo>
                      <a:pt x="504" y="0"/>
                    </a:lnTo>
                    <a:lnTo>
                      <a:pt x="518" y="0"/>
                    </a:lnTo>
                    <a:lnTo>
                      <a:pt x="536" y="0"/>
                    </a:lnTo>
                    <a:lnTo>
                      <a:pt x="547" y="18"/>
                    </a:lnTo>
                    <a:lnTo>
                      <a:pt x="554" y="37"/>
                    </a:lnTo>
                    <a:lnTo>
                      <a:pt x="565" y="51"/>
                    </a:lnTo>
                    <a:lnTo>
                      <a:pt x="572" y="69"/>
                    </a:lnTo>
                    <a:lnTo>
                      <a:pt x="572" y="88"/>
                    </a:lnTo>
                    <a:lnTo>
                      <a:pt x="583" y="98"/>
                    </a:lnTo>
                    <a:lnTo>
                      <a:pt x="590" y="112"/>
                    </a:lnTo>
                    <a:lnTo>
                      <a:pt x="598" y="131"/>
                    </a:lnTo>
                    <a:lnTo>
                      <a:pt x="608" y="149"/>
                    </a:lnTo>
                    <a:lnTo>
                      <a:pt x="616" y="160"/>
                    </a:lnTo>
                    <a:lnTo>
                      <a:pt x="634" y="167"/>
                    </a:lnTo>
                    <a:lnTo>
                      <a:pt x="645" y="185"/>
                    </a:lnTo>
                    <a:lnTo>
                      <a:pt x="659" y="193"/>
                    </a:lnTo>
                    <a:lnTo>
                      <a:pt x="671" y="203"/>
                    </a:lnTo>
                    <a:lnTo>
                      <a:pt x="678" y="221"/>
                    </a:lnTo>
                    <a:lnTo>
                      <a:pt x="696" y="229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3" name="Freeform 923"/>
              <p:cNvSpPr>
                <a:spLocks/>
              </p:cNvSpPr>
              <p:nvPr/>
            </p:nvSpPr>
            <p:spPr bwMode="auto">
              <a:xfrm>
                <a:off x="3322" y="1784"/>
                <a:ext cx="157" cy="151"/>
              </a:xfrm>
              <a:custGeom>
                <a:avLst/>
                <a:gdLst>
                  <a:gd name="T0" fmla="*/ 38 w 627"/>
                  <a:gd name="T1" fmla="*/ 13 h 606"/>
                  <a:gd name="T2" fmla="*/ 39 w 627"/>
                  <a:gd name="T3" fmla="*/ 14 h 606"/>
                  <a:gd name="T4" fmla="*/ 38 w 627"/>
                  <a:gd name="T5" fmla="*/ 17 h 606"/>
                  <a:gd name="T6" fmla="*/ 36 w 627"/>
                  <a:gd name="T7" fmla="*/ 20 h 606"/>
                  <a:gd name="T8" fmla="*/ 34 w 627"/>
                  <a:gd name="T9" fmla="*/ 22 h 606"/>
                  <a:gd name="T10" fmla="*/ 32 w 627"/>
                  <a:gd name="T11" fmla="*/ 25 h 606"/>
                  <a:gd name="T12" fmla="*/ 29 w 627"/>
                  <a:gd name="T13" fmla="*/ 28 h 606"/>
                  <a:gd name="T14" fmla="*/ 27 w 627"/>
                  <a:gd name="T15" fmla="*/ 30 h 606"/>
                  <a:gd name="T16" fmla="*/ 24 w 627"/>
                  <a:gd name="T17" fmla="*/ 33 h 606"/>
                  <a:gd name="T18" fmla="*/ 21 w 627"/>
                  <a:gd name="T19" fmla="*/ 35 h 606"/>
                  <a:gd name="T20" fmla="*/ 19 w 627"/>
                  <a:gd name="T21" fmla="*/ 36 h 606"/>
                  <a:gd name="T22" fmla="*/ 17 w 627"/>
                  <a:gd name="T23" fmla="*/ 36 h 606"/>
                  <a:gd name="T24" fmla="*/ 14 w 627"/>
                  <a:gd name="T25" fmla="*/ 37 h 606"/>
                  <a:gd name="T26" fmla="*/ 12 w 627"/>
                  <a:gd name="T27" fmla="*/ 38 h 606"/>
                  <a:gd name="T28" fmla="*/ 9 w 627"/>
                  <a:gd name="T29" fmla="*/ 36 h 606"/>
                  <a:gd name="T30" fmla="*/ 6 w 627"/>
                  <a:gd name="T31" fmla="*/ 35 h 606"/>
                  <a:gd name="T32" fmla="*/ 4 w 627"/>
                  <a:gd name="T33" fmla="*/ 33 h 606"/>
                  <a:gd name="T34" fmla="*/ 1 w 627"/>
                  <a:gd name="T35" fmla="*/ 31 h 606"/>
                  <a:gd name="T36" fmla="*/ 1 w 627"/>
                  <a:gd name="T37" fmla="*/ 27 h 606"/>
                  <a:gd name="T38" fmla="*/ 1 w 627"/>
                  <a:gd name="T39" fmla="*/ 23 h 606"/>
                  <a:gd name="T40" fmla="*/ 1 w 627"/>
                  <a:gd name="T41" fmla="*/ 19 h 606"/>
                  <a:gd name="T42" fmla="*/ 0 w 627"/>
                  <a:gd name="T43" fmla="*/ 15 h 606"/>
                  <a:gd name="T44" fmla="*/ 3 w 627"/>
                  <a:gd name="T45" fmla="*/ 13 h 606"/>
                  <a:gd name="T46" fmla="*/ 5 w 627"/>
                  <a:gd name="T47" fmla="*/ 10 h 606"/>
                  <a:gd name="T48" fmla="*/ 8 w 627"/>
                  <a:gd name="T49" fmla="*/ 8 h 606"/>
                  <a:gd name="T50" fmla="*/ 11 w 627"/>
                  <a:gd name="T51" fmla="*/ 5 h 606"/>
                  <a:gd name="T52" fmla="*/ 13 w 627"/>
                  <a:gd name="T53" fmla="*/ 4 h 606"/>
                  <a:gd name="T54" fmla="*/ 16 w 627"/>
                  <a:gd name="T55" fmla="*/ 3 h 606"/>
                  <a:gd name="T56" fmla="*/ 19 w 627"/>
                  <a:gd name="T57" fmla="*/ 1 h 606"/>
                  <a:gd name="T58" fmla="*/ 21 w 627"/>
                  <a:gd name="T59" fmla="*/ 0 h 606"/>
                  <a:gd name="T60" fmla="*/ 23 w 627"/>
                  <a:gd name="T61" fmla="*/ 0 h 606"/>
                  <a:gd name="T62" fmla="*/ 26 w 627"/>
                  <a:gd name="T63" fmla="*/ 0 h 606"/>
                  <a:gd name="T64" fmla="*/ 27 w 627"/>
                  <a:gd name="T65" fmla="*/ 0 h 606"/>
                  <a:gd name="T66" fmla="*/ 29 w 627"/>
                  <a:gd name="T67" fmla="*/ 0 h 606"/>
                  <a:gd name="T68" fmla="*/ 30 w 627"/>
                  <a:gd name="T69" fmla="*/ 2 h 606"/>
                  <a:gd name="T70" fmla="*/ 31 w 627"/>
                  <a:gd name="T71" fmla="*/ 4 h 606"/>
                  <a:gd name="T72" fmla="*/ 32 w 627"/>
                  <a:gd name="T73" fmla="*/ 5 h 606"/>
                  <a:gd name="T74" fmla="*/ 33 w 627"/>
                  <a:gd name="T75" fmla="*/ 8 h 606"/>
                  <a:gd name="T76" fmla="*/ 34 w 627"/>
                  <a:gd name="T77" fmla="*/ 9 h 606"/>
                  <a:gd name="T78" fmla="*/ 35 w 627"/>
                  <a:gd name="T79" fmla="*/ 10 h 606"/>
                  <a:gd name="T80" fmla="*/ 37 w 627"/>
                  <a:gd name="T81" fmla="*/ 11 h 606"/>
                  <a:gd name="T82" fmla="*/ 38 w 627"/>
                  <a:gd name="T83" fmla="*/ 13 h 6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27" h="606">
                    <a:moveTo>
                      <a:pt x="602" y="203"/>
                    </a:moveTo>
                    <a:lnTo>
                      <a:pt x="609" y="211"/>
                    </a:lnTo>
                    <a:lnTo>
                      <a:pt x="620" y="218"/>
                    </a:lnTo>
                    <a:lnTo>
                      <a:pt x="627" y="229"/>
                    </a:lnTo>
                    <a:lnTo>
                      <a:pt x="609" y="248"/>
                    </a:lnTo>
                    <a:lnTo>
                      <a:pt x="602" y="272"/>
                    </a:lnTo>
                    <a:lnTo>
                      <a:pt x="584" y="297"/>
                    </a:lnTo>
                    <a:lnTo>
                      <a:pt x="566" y="316"/>
                    </a:lnTo>
                    <a:lnTo>
                      <a:pt x="558" y="342"/>
                    </a:lnTo>
                    <a:lnTo>
                      <a:pt x="540" y="360"/>
                    </a:lnTo>
                    <a:lnTo>
                      <a:pt x="521" y="388"/>
                    </a:lnTo>
                    <a:lnTo>
                      <a:pt x="511" y="406"/>
                    </a:lnTo>
                    <a:lnTo>
                      <a:pt x="485" y="432"/>
                    </a:lnTo>
                    <a:lnTo>
                      <a:pt x="467" y="450"/>
                    </a:lnTo>
                    <a:lnTo>
                      <a:pt x="442" y="469"/>
                    </a:lnTo>
                    <a:lnTo>
                      <a:pt x="424" y="483"/>
                    </a:lnTo>
                    <a:lnTo>
                      <a:pt x="399" y="501"/>
                    </a:lnTo>
                    <a:lnTo>
                      <a:pt x="381" y="530"/>
                    </a:lnTo>
                    <a:lnTo>
                      <a:pt x="363" y="545"/>
                    </a:lnTo>
                    <a:lnTo>
                      <a:pt x="337" y="563"/>
                    </a:lnTo>
                    <a:lnTo>
                      <a:pt x="318" y="574"/>
                    </a:lnTo>
                    <a:lnTo>
                      <a:pt x="300" y="574"/>
                    </a:lnTo>
                    <a:lnTo>
                      <a:pt x="282" y="581"/>
                    </a:lnTo>
                    <a:lnTo>
                      <a:pt x="264" y="581"/>
                    </a:lnTo>
                    <a:lnTo>
                      <a:pt x="239" y="592"/>
                    </a:lnTo>
                    <a:lnTo>
                      <a:pt x="221" y="592"/>
                    </a:lnTo>
                    <a:lnTo>
                      <a:pt x="203" y="599"/>
                    </a:lnTo>
                    <a:lnTo>
                      <a:pt x="185" y="606"/>
                    </a:lnTo>
                    <a:lnTo>
                      <a:pt x="159" y="592"/>
                    </a:lnTo>
                    <a:lnTo>
                      <a:pt x="140" y="581"/>
                    </a:lnTo>
                    <a:lnTo>
                      <a:pt x="122" y="563"/>
                    </a:lnTo>
                    <a:lnTo>
                      <a:pt x="97" y="556"/>
                    </a:lnTo>
                    <a:lnTo>
                      <a:pt x="79" y="538"/>
                    </a:lnTo>
                    <a:lnTo>
                      <a:pt x="61" y="530"/>
                    </a:lnTo>
                    <a:lnTo>
                      <a:pt x="36" y="512"/>
                    </a:lnTo>
                    <a:lnTo>
                      <a:pt x="18" y="501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406"/>
                    </a:lnTo>
                    <a:lnTo>
                      <a:pt x="10" y="370"/>
                    </a:lnTo>
                    <a:lnTo>
                      <a:pt x="10" y="342"/>
                    </a:lnTo>
                    <a:lnTo>
                      <a:pt x="10" y="309"/>
                    </a:lnTo>
                    <a:lnTo>
                      <a:pt x="10" y="272"/>
                    </a:lnTo>
                    <a:lnTo>
                      <a:pt x="0" y="248"/>
                    </a:lnTo>
                    <a:lnTo>
                      <a:pt x="28" y="229"/>
                    </a:lnTo>
                    <a:lnTo>
                      <a:pt x="43" y="203"/>
                    </a:lnTo>
                    <a:lnTo>
                      <a:pt x="61" y="185"/>
                    </a:lnTo>
                    <a:lnTo>
                      <a:pt x="79" y="167"/>
                    </a:lnTo>
                    <a:lnTo>
                      <a:pt x="104" y="142"/>
                    </a:lnTo>
                    <a:lnTo>
                      <a:pt x="122" y="124"/>
                    </a:lnTo>
                    <a:lnTo>
                      <a:pt x="140" y="106"/>
                    </a:lnTo>
                    <a:lnTo>
                      <a:pt x="170" y="88"/>
                    </a:lnTo>
                    <a:lnTo>
                      <a:pt x="185" y="70"/>
                    </a:lnTo>
                    <a:lnTo>
                      <a:pt x="203" y="62"/>
                    </a:lnTo>
                    <a:lnTo>
                      <a:pt x="231" y="51"/>
                    </a:lnTo>
                    <a:lnTo>
                      <a:pt x="246" y="43"/>
                    </a:lnTo>
                    <a:lnTo>
                      <a:pt x="275" y="33"/>
                    </a:lnTo>
                    <a:lnTo>
                      <a:pt x="294" y="25"/>
                    </a:lnTo>
                    <a:lnTo>
                      <a:pt x="318" y="7"/>
                    </a:lnTo>
                    <a:lnTo>
                      <a:pt x="337" y="0"/>
                    </a:lnTo>
                    <a:lnTo>
                      <a:pt x="355" y="0"/>
                    </a:lnTo>
                    <a:lnTo>
                      <a:pt x="369" y="0"/>
                    </a:lnTo>
                    <a:lnTo>
                      <a:pt x="388" y="0"/>
                    </a:lnTo>
                    <a:lnTo>
                      <a:pt x="406" y="0"/>
                    </a:lnTo>
                    <a:lnTo>
                      <a:pt x="424" y="7"/>
                    </a:lnTo>
                    <a:lnTo>
                      <a:pt x="431" y="7"/>
                    </a:lnTo>
                    <a:lnTo>
                      <a:pt x="449" y="7"/>
                    </a:lnTo>
                    <a:lnTo>
                      <a:pt x="467" y="7"/>
                    </a:lnTo>
                    <a:lnTo>
                      <a:pt x="478" y="19"/>
                    </a:lnTo>
                    <a:lnTo>
                      <a:pt x="485" y="33"/>
                    </a:lnTo>
                    <a:lnTo>
                      <a:pt x="485" y="51"/>
                    </a:lnTo>
                    <a:lnTo>
                      <a:pt x="496" y="62"/>
                    </a:lnTo>
                    <a:lnTo>
                      <a:pt x="503" y="80"/>
                    </a:lnTo>
                    <a:lnTo>
                      <a:pt x="503" y="88"/>
                    </a:lnTo>
                    <a:lnTo>
                      <a:pt x="511" y="106"/>
                    </a:lnTo>
                    <a:lnTo>
                      <a:pt x="521" y="124"/>
                    </a:lnTo>
                    <a:lnTo>
                      <a:pt x="529" y="131"/>
                    </a:lnTo>
                    <a:lnTo>
                      <a:pt x="540" y="142"/>
                    </a:lnTo>
                    <a:lnTo>
                      <a:pt x="547" y="149"/>
                    </a:lnTo>
                    <a:lnTo>
                      <a:pt x="558" y="157"/>
                    </a:lnTo>
                    <a:lnTo>
                      <a:pt x="566" y="167"/>
                    </a:lnTo>
                    <a:lnTo>
                      <a:pt x="584" y="185"/>
                    </a:lnTo>
                    <a:lnTo>
                      <a:pt x="591" y="193"/>
                    </a:lnTo>
                    <a:lnTo>
                      <a:pt x="602" y="20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4" name="Freeform 924"/>
              <p:cNvSpPr>
                <a:spLocks/>
              </p:cNvSpPr>
              <p:nvPr/>
            </p:nvSpPr>
            <p:spPr bwMode="auto">
              <a:xfrm>
                <a:off x="3347" y="1790"/>
                <a:ext cx="130" cy="126"/>
              </a:xfrm>
              <a:custGeom>
                <a:avLst/>
                <a:gdLst>
                  <a:gd name="T0" fmla="*/ 31 w 523"/>
                  <a:gd name="T1" fmla="*/ 10 h 505"/>
                  <a:gd name="T2" fmla="*/ 32 w 523"/>
                  <a:gd name="T3" fmla="*/ 11 h 505"/>
                  <a:gd name="T4" fmla="*/ 32 w 523"/>
                  <a:gd name="T5" fmla="*/ 11 h 505"/>
                  <a:gd name="T6" fmla="*/ 31 w 523"/>
                  <a:gd name="T7" fmla="*/ 14 h 505"/>
                  <a:gd name="T8" fmla="*/ 29 w 523"/>
                  <a:gd name="T9" fmla="*/ 16 h 505"/>
                  <a:gd name="T10" fmla="*/ 27 w 523"/>
                  <a:gd name="T11" fmla="*/ 19 h 505"/>
                  <a:gd name="T12" fmla="*/ 26 w 523"/>
                  <a:gd name="T13" fmla="*/ 21 h 505"/>
                  <a:gd name="T14" fmla="*/ 24 w 523"/>
                  <a:gd name="T15" fmla="*/ 23 h 505"/>
                  <a:gd name="T16" fmla="*/ 22 w 523"/>
                  <a:gd name="T17" fmla="*/ 25 h 505"/>
                  <a:gd name="T18" fmla="*/ 20 w 523"/>
                  <a:gd name="T19" fmla="*/ 27 h 505"/>
                  <a:gd name="T20" fmla="*/ 18 w 523"/>
                  <a:gd name="T21" fmla="*/ 29 h 505"/>
                  <a:gd name="T22" fmla="*/ 15 w 523"/>
                  <a:gd name="T23" fmla="*/ 30 h 505"/>
                  <a:gd name="T24" fmla="*/ 13 w 523"/>
                  <a:gd name="T25" fmla="*/ 30 h 505"/>
                  <a:gd name="T26" fmla="*/ 11 w 523"/>
                  <a:gd name="T27" fmla="*/ 31 h 505"/>
                  <a:gd name="T28" fmla="*/ 9 w 523"/>
                  <a:gd name="T29" fmla="*/ 31 h 505"/>
                  <a:gd name="T30" fmla="*/ 7 w 523"/>
                  <a:gd name="T31" fmla="*/ 30 h 505"/>
                  <a:gd name="T32" fmla="*/ 5 w 523"/>
                  <a:gd name="T33" fmla="*/ 28 h 505"/>
                  <a:gd name="T34" fmla="*/ 3 w 523"/>
                  <a:gd name="T35" fmla="*/ 27 h 505"/>
                  <a:gd name="T36" fmla="*/ 0 w 523"/>
                  <a:gd name="T37" fmla="*/ 26 h 505"/>
                  <a:gd name="T38" fmla="*/ 0 w 523"/>
                  <a:gd name="T39" fmla="*/ 23 h 505"/>
                  <a:gd name="T40" fmla="*/ 0 w 523"/>
                  <a:gd name="T41" fmla="*/ 19 h 505"/>
                  <a:gd name="T42" fmla="*/ 0 w 523"/>
                  <a:gd name="T43" fmla="*/ 16 h 505"/>
                  <a:gd name="T44" fmla="*/ 0 w 523"/>
                  <a:gd name="T45" fmla="*/ 13 h 505"/>
                  <a:gd name="T46" fmla="*/ 2 w 523"/>
                  <a:gd name="T47" fmla="*/ 10 h 505"/>
                  <a:gd name="T48" fmla="*/ 4 w 523"/>
                  <a:gd name="T49" fmla="*/ 8 h 505"/>
                  <a:gd name="T50" fmla="*/ 6 w 523"/>
                  <a:gd name="T51" fmla="*/ 6 h 505"/>
                  <a:gd name="T52" fmla="*/ 8 w 523"/>
                  <a:gd name="T53" fmla="*/ 4 h 505"/>
                  <a:gd name="T54" fmla="*/ 10 w 523"/>
                  <a:gd name="T55" fmla="*/ 3 h 505"/>
                  <a:gd name="T56" fmla="*/ 12 w 523"/>
                  <a:gd name="T57" fmla="*/ 2 h 505"/>
                  <a:gd name="T58" fmla="*/ 15 w 523"/>
                  <a:gd name="T59" fmla="*/ 1 h 505"/>
                  <a:gd name="T60" fmla="*/ 18 w 523"/>
                  <a:gd name="T61" fmla="*/ 0 h 505"/>
                  <a:gd name="T62" fmla="*/ 19 w 523"/>
                  <a:gd name="T63" fmla="*/ 0 h 505"/>
                  <a:gd name="T64" fmla="*/ 21 w 523"/>
                  <a:gd name="T65" fmla="*/ 0 h 505"/>
                  <a:gd name="T66" fmla="*/ 22 w 523"/>
                  <a:gd name="T67" fmla="*/ 0 h 505"/>
                  <a:gd name="T68" fmla="*/ 24 w 523"/>
                  <a:gd name="T69" fmla="*/ 0 h 505"/>
                  <a:gd name="T70" fmla="*/ 25 w 523"/>
                  <a:gd name="T71" fmla="*/ 1 h 505"/>
                  <a:gd name="T72" fmla="*/ 25 w 523"/>
                  <a:gd name="T73" fmla="*/ 3 h 505"/>
                  <a:gd name="T74" fmla="*/ 26 w 523"/>
                  <a:gd name="T75" fmla="*/ 4 h 505"/>
                  <a:gd name="T76" fmla="*/ 27 w 523"/>
                  <a:gd name="T77" fmla="*/ 6 h 505"/>
                  <a:gd name="T78" fmla="*/ 28 w 523"/>
                  <a:gd name="T79" fmla="*/ 7 h 505"/>
                  <a:gd name="T80" fmla="*/ 29 w 523"/>
                  <a:gd name="T81" fmla="*/ 8 h 505"/>
                  <a:gd name="T82" fmla="*/ 29 w 523"/>
                  <a:gd name="T83" fmla="*/ 9 h 505"/>
                  <a:gd name="T84" fmla="*/ 31 w 523"/>
                  <a:gd name="T85" fmla="*/ 10 h 5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23" h="505">
                    <a:moveTo>
                      <a:pt x="494" y="168"/>
                    </a:moveTo>
                    <a:lnTo>
                      <a:pt x="505" y="168"/>
                    </a:lnTo>
                    <a:lnTo>
                      <a:pt x="505" y="178"/>
                    </a:lnTo>
                    <a:lnTo>
                      <a:pt x="512" y="178"/>
                    </a:lnTo>
                    <a:lnTo>
                      <a:pt x="512" y="186"/>
                    </a:lnTo>
                    <a:lnTo>
                      <a:pt x="523" y="186"/>
                    </a:lnTo>
                    <a:lnTo>
                      <a:pt x="505" y="204"/>
                    </a:lnTo>
                    <a:lnTo>
                      <a:pt x="494" y="223"/>
                    </a:lnTo>
                    <a:lnTo>
                      <a:pt x="487" y="247"/>
                    </a:lnTo>
                    <a:lnTo>
                      <a:pt x="469" y="266"/>
                    </a:lnTo>
                    <a:lnTo>
                      <a:pt x="461" y="284"/>
                    </a:lnTo>
                    <a:lnTo>
                      <a:pt x="443" y="302"/>
                    </a:lnTo>
                    <a:lnTo>
                      <a:pt x="432" y="317"/>
                    </a:lnTo>
                    <a:lnTo>
                      <a:pt x="424" y="335"/>
                    </a:lnTo>
                    <a:lnTo>
                      <a:pt x="406" y="353"/>
                    </a:lnTo>
                    <a:lnTo>
                      <a:pt x="388" y="371"/>
                    </a:lnTo>
                    <a:lnTo>
                      <a:pt x="370" y="389"/>
                    </a:lnTo>
                    <a:lnTo>
                      <a:pt x="352" y="407"/>
                    </a:lnTo>
                    <a:lnTo>
                      <a:pt x="334" y="414"/>
                    </a:lnTo>
                    <a:lnTo>
                      <a:pt x="320" y="432"/>
                    </a:lnTo>
                    <a:lnTo>
                      <a:pt x="302" y="450"/>
                    </a:lnTo>
                    <a:lnTo>
                      <a:pt x="284" y="469"/>
                    </a:lnTo>
                    <a:lnTo>
                      <a:pt x="266" y="469"/>
                    </a:lnTo>
                    <a:lnTo>
                      <a:pt x="248" y="476"/>
                    </a:lnTo>
                    <a:lnTo>
                      <a:pt x="229" y="476"/>
                    </a:lnTo>
                    <a:lnTo>
                      <a:pt x="211" y="487"/>
                    </a:lnTo>
                    <a:lnTo>
                      <a:pt x="197" y="487"/>
                    </a:lnTo>
                    <a:lnTo>
                      <a:pt x="185" y="495"/>
                    </a:lnTo>
                    <a:lnTo>
                      <a:pt x="167" y="495"/>
                    </a:lnTo>
                    <a:lnTo>
                      <a:pt x="149" y="505"/>
                    </a:lnTo>
                    <a:lnTo>
                      <a:pt x="134" y="495"/>
                    </a:lnTo>
                    <a:lnTo>
                      <a:pt x="116" y="476"/>
                    </a:lnTo>
                    <a:lnTo>
                      <a:pt x="98" y="469"/>
                    </a:lnTo>
                    <a:lnTo>
                      <a:pt x="80" y="458"/>
                    </a:lnTo>
                    <a:lnTo>
                      <a:pt x="62" y="450"/>
                    </a:lnTo>
                    <a:lnTo>
                      <a:pt x="43" y="432"/>
                    </a:lnTo>
                    <a:lnTo>
                      <a:pt x="25" y="425"/>
                    </a:lnTo>
                    <a:lnTo>
                      <a:pt x="7" y="414"/>
                    </a:lnTo>
                    <a:lnTo>
                      <a:pt x="7" y="389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7" y="309"/>
                    </a:lnTo>
                    <a:lnTo>
                      <a:pt x="0" y="284"/>
                    </a:lnTo>
                    <a:lnTo>
                      <a:pt x="0" y="254"/>
                    </a:lnTo>
                    <a:lnTo>
                      <a:pt x="0" y="229"/>
                    </a:lnTo>
                    <a:lnTo>
                      <a:pt x="0" y="204"/>
                    </a:lnTo>
                    <a:lnTo>
                      <a:pt x="19" y="186"/>
                    </a:lnTo>
                    <a:lnTo>
                      <a:pt x="37" y="168"/>
                    </a:lnTo>
                    <a:lnTo>
                      <a:pt x="55" y="150"/>
                    </a:lnTo>
                    <a:lnTo>
                      <a:pt x="73" y="132"/>
                    </a:lnTo>
                    <a:lnTo>
                      <a:pt x="80" y="117"/>
                    </a:lnTo>
                    <a:lnTo>
                      <a:pt x="98" y="99"/>
                    </a:lnTo>
                    <a:lnTo>
                      <a:pt x="116" y="88"/>
                    </a:lnTo>
                    <a:lnTo>
                      <a:pt x="134" y="69"/>
                    </a:lnTo>
                    <a:lnTo>
                      <a:pt x="149" y="63"/>
                    </a:lnTo>
                    <a:lnTo>
                      <a:pt x="167" y="55"/>
                    </a:lnTo>
                    <a:lnTo>
                      <a:pt x="185" y="45"/>
                    </a:lnTo>
                    <a:lnTo>
                      <a:pt x="203" y="37"/>
                    </a:lnTo>
                    <a:lnTo>
                      <a:pt x="221" y="26"/>
                    </a:lnTo>
                    <a:lnTo>
                      <a:pt x="240" y="18"/>
                    </a:lnTo>
                    <a:lnTo>
                      <a:pt x="266" y="8"/>
                    </a:lnTo>
                    <a:lnTo>
                      <a:pt x="284" y="0"/>
                    </a:lnTo>
                    <a:lnTo>
                      <a:pt x="291" y="0"/>
                    </a:lnTo>
                    <a:lnTo>
                      <a:pt x="309" y="0"/>
                    </a:lnTo>
                    <a:lnTo>
                      <a:pt x="320" y="0"/>
                    </a:lnTo>
                    <a:lnTo>
                      <a:pt x="334" y="0"/>
                    </a:lnTo>
                    <a:lnTo>
                      <a:pt x="345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88" y="0"/>
                    </a:lnTo>
                    <a:lnTo>
                      <a:pt x="399" y="18"/>
                    </a:lnTo>
                    <a:lnTo>
                      <a:pt x="399" y="26"/>
                    </a:lnTo>
                    <a:lnTo>
                      <a:pt x="406" y="37"/>
                    </a:lnTo>
                    <a:lnTo>
                      <a:pt x="406" y="55"/>
                    </a:lnTo>
                    <a:lnTo>
                      <a:pt x="414" y="63"/>
                    </a:lnTo>
                    <a:lnTo>
                      <a:pt x="414" y="69"/>
                    </a:lnTo>
                    <a:lnTo>
                      <a:pt x="424" y="88"/>
                    </a:lnTo>
                    <a:lnTo>
                      <a:pt x="432" y="99"/>
                    </a:lnTo>
                    <a:lnTo>
                      <a:pt x="443" y="106"/>
                    </a:lnTo>
                    <a:lnTo>
                      <a:pt x="450" y="117"/>
                    </a:lnTo>
                    <a:lnTo>
                      <a:pt x="450" y="124"/>
                    </a:lnTo>
                    <a:lnTo>
                      <a:pt x="461" y="132"/>
                    </a:lnTo>
                    <a:lnTo>
                      <a:pt x="469" y="142"/>
                    </a:lnTo>
                    <a:lnTo>
                      <a:pt x="475" y="150"/>
                    </a:lnTo>
                    <a:lnTo>
                      <a:pt x="487" y="160"/>
                    </a:lnTo>
                    <a:lnTo>
                      <a:pt x="494" y="168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5" name="Freeform 925"/>
              <p:cNvSpPr>
                <a:spLocks/>
              </p:cNvSpPr>
              <p:nvPr/>
            </p:nvSpPr>
            <p:spPr bwMode="auto">
              <a:xfrm>
                <a:off x="3371" y="1795"/>
                <a:ext cx="103" cy="102"/>
              </a:xfrm>
              <a:custGeom>
                <a:avLst/>
                <a:gdLst>
                  <a:gd name="T0" fmla="*/ 25 w 414"/>
                  <a:gd name="T1" fmla="*/ 10 h 407"/>
                  <a:gd name="T2" fmla="*/ 25 w 414"/>
                  <a:gd name="T3" fmla="*/ 11 h 407"/>
                  <a:gd name="T4" fmla="*/ 23 w 414"/>
                  <a:gd name="T5" fmla="*/ 13 h 407"/>
                  <a:gd name="T6" fmla="*/ 22 w 414"/>
                  <a:gd name="T7" fmla="*/ 14 h 407"/>
                  <a:gd name="T8" fmla="*/ 21 w 414"/>
                  <a:gd name="T9" fmla="*/ 16 h 407"/>
                  <a:gd name="T10" fmla="*/ 20 w 414"/>
                  <a:gd name="T11" fmla="*/ 18 h 407"/>
                  <a:gd name="T12" fmla="*/ 18 w 414"/>
                  <a:gd name="T13" fmla="*/ 20 h 407"/>
                  <a:gd name="T14" fmla="*/ 16 w 414"/>
                  <a:gd name="T15" fmla="*/ 21 h 407"/>
                  <a:gd name="T16" fmla="*/ 14 w 414"/>
                  <a:gd name="T17" fmla="*/ 23 h 407"/>
                  <a:gd name="T18" fmla="*/ 13 w 414"/>
                  <a:gd name="T19" fmla="*/ 24 h 407"/>
                  <a:gd name="T20" fmla="*/ 11 w 414"/>
                  <a:gd name="T21" fmla="*/ 24 h 407"/>
                  <a:gd name="T22" fmla="*/ 10 w 414"/>
                  <a:gd name="T23" fmla="*/ 25 h 407"/>
                  <a:gd name="T24" fmla="*/ 8 w 414"/>
                  <a:gd name="T25" fmla="*/ 26 h 407"/>
                  <a:gd name="T26" fmla="*/ 6 w 414"/>
                  <a:gd name="T27" fmla="*/ 25 h 407"/>
                  <a:gd name="T28" fmla="*/ 5 w 414"/>
                  <a:gd name="T29" fmla="*/ 24 h 407"/>
                  <a:gd name="T30" fmla="*/ 3 w 414"/>
                  <a:gd name="T31" fmla="*/ 23 h 407"/>
                  <a:gd name="T32" fmla="*/ 1 w 414"/>
                  <a:gd name="T33" fmla="*/ 22 h 407"/>
                  <a:gd name="T34" fmla="*/ 0 w 414"/>
                  <a:gd name="T35" fmla="*/ 20 h 407"/>
                  <a:gd name="T36" fmla="*/ 0 w 414"/>
                  <a:gd name="T37" fmla="*/ 17 h 407"/>
                  <a:gd name="T38" fmla="*/ 0 w 414"/>
                  <a:gd name="T39" fmla="*/ 14 h 407"/>
                  <a:gd name="T40" fmla="*/ 0 w 414"/>
                  <a:gd name="T41" fmla="*/ 12 h 407"/>
                  <a:gd name="T42" fmla="*/ 0 w 414"/>
                  <a:gd name="T43" fmla="*/ 10 h 407"/>
                  <a:gd name="T44" fmla="*/ 2 w 414"/>
                  <a:gd name="T45" fmla="*/ 8 h 407"/>
                  <a:gd name="T46" fmla="*/ 4 w 414"/>
                  <a:gd name="T47" fmla="*/ 6 h 407"/>
                  <a:gd name="T48" fmla="*/ 5 w 414"/>
                  <a:gd name="T49" fmla="*/ 5 h 407"/>
                  <a:gd name="T50" fmla="*/ 7 w 414"/>
                  <a:gd name="T51" fmla="*/ 3 h 407"/>
                  <a:gd name="T52" fmla="*/ 9 w 414"/>
                  <a:gd name="T53" fmla="*/ 2 h 407"/>
                  <a:gd name="T54" fmla="*/ 11 w 414"/>
                  <a:gd name="T55" fmla="*/ 2 h 407"/>
                  <a:gd name="T56" fmla="*/ 13 w 414"/>
                  <a:gd name="T57" fmla="*/ 1 h 407"/>
                  <a:gd name="T58" fmla="*/ 14 w 414"/>
                  <a:gd name="T59" fmla="*/ 0 h 407"/>
                  <a:gd name="T60" fmla="*/ 16 w 414"/>
                  <a:gd name="T61" fmla="*/ 1 h 407"/>
                  <a:gd name="T62" fmla="*/ 17 w 414"/>
                  <a:gd name="T63" fmla="*/ 1 h 407"/>
                  <a:gd name="T64" fmla="*/ 19 w 414"/>
                  <a:gd name="T65" fmla="*/ 1 h 407"/>
                  <a:gd name="T66" fmla="*/ 19 w 414"/>
                  <a:gd name="T67" fmla="*/ 1 h 407"/>
                  <a:gd name="T68" fmla="*/ 20 w 414"/>
                  <a:gd name="T69" fmla="*/ 2 h 407"/>
                  <a:gd name="T70" fmla="*/ 20 w 414"/>
                  <a:gd name="T71" fmla="*/ 3 h 407"/>
                  <a:gd name="T72" fmla="*/ 21 w 414"/>
                  <a:gd name="T73" fmla="*/ 5 h 407"/>
                  <a:gd name="T74" fmla="*/ 21 w 414"/>
                  <a:gd name="T75" fmla="*/ 6 h 407"/>
                  <a:gd name="T76" fmla="*/ 22 w 414"/>
                  <a:gd name="T77" fmla="*/ 7 h 407"/>
                  <a:gd name="T78" fmla="*/ 23 w 414"/>
                  <a:gd name="T79" fmla="*/ 7 h 407"/>
                  <a:gd name="T80" fmla="*/ 24 w 414"/>
                  <a:gd name="T81" fmla="*/ 8 h 4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14" h="407">
                    <a:moveTo>
                      <a:pt x="396" y="142"/>
                    </a:moveTo>
                    <a:lnTo>
                      <a:pt x="407" y="150"/>
                    </a:lnTo>
                    <a:lnTo>
                      <a:pt x="414" y="160"/>
                    </a:lnTo>
                    <a:lnTo>
                      <a:pt x="407" y="168"/>
                    </a:lnTo>
                    <a:lnTo>
                      <a:pt x="389" y="186"/>
                    </a:lnTo>
                    <a:lnTo>
                      <a:pt x="377" y="205"/>
                    </a:lnTo>
                    <a:lnTo>
                      <a:pt x="371" y="211"/>
                    </a:lnTo>
                    <a:lnTo>
                      <a:pt x="363" y="229"/>
                    </a:lnTo>
                    <a:lnTo>
                      <a:pt x="352" y="248"/>
                    </a:lnTo>
                    <a:lnTo>
                      <a:pt x="345" y="254"/>
                    </a:lnTo>
                    <a:lnTo>
                      <a:pt x="334" y="273"/>
                    </a:lnTo>
                    <a:lnTo>
                      <a:pt x="316" y="291"/>
                    </a:lnTo>
                    <a:lnTo>
                      <a:pt x="308" y="299"/>
                    </a:lnTo>
                    <a:lnTo>
                      <a:pt x="290" y="317"/>
                    </a:lnTo>
                    <a:lnTo>
                      <a:pt x="272" y="327"/>
                    </a:lnTo>
                    <a:lnTo>
                      <a:pt x="265" y="335"/>
                    </a:lnTo>
                    <a:lnTo>
                      <a:pt x="247" y="353"/>
                    </a:lnTo>
                    <a:lnTo>
                      <a:pt x="229" y="363"/>
                    </a:lnTo>
                    <a:lnTo>
                      <a:pt x="222" y="378"/>
                    </a:lnTo>
                    <a:lnTo>
                      <a:pt x="204" y="378"/>
                    </a:lnTo>
                    <a:lnTo>
                      <a:pt x="193" y="389"/>
                    </a:lnTo>
                    <a:lnTo>
                      <a:pt x="186" y="389"/>
                    </a:lnTo>
                    <a:lnTo>
                      <a:pt x="168" y="389"/>
                    </a:lnTo>
                    <a:lnTo>
                      <a:pt x="160" y="396"/>
                    </a:lnTo>
                    <a:lnTo>
                      <a:pt x="142" y="396"/>
                    </a:lnTo>
                    <a:lnTo>
                      <a:pt x="131" y="407"/>
                    </a:lnTo>
                    <a:lnTo>
                      <a:pt x="113" y="407"/>
                    </a:lnTo>
                    <a:lnTo>
                      <a:pt x="105" y="396"/>
                    </a:lnTo>
                    <a:lnTo>
                      <a:pt x="87" y="389"/>
                    </a:lnTo>
                    <a:lnTo>
                      <a:pt x="80" y="378"/>
                    </a:lnTo>
                    <a:lnTo>
                      <a:pt x="62" y="371"/>
                    </a:lnTo>
                    <a:lnTo>
                      <a:pt x="44" y="363"/>
                    </a:lnTo>
                    <a:lnTo>
                      <a:pt x="36" y="353"/>
                    </a:lnTo>
                    <a:lnTo>
                      <a:pt x="18" y="345"/>
                    </a:lnTo>
                    <a:lnTo>
                      <a:pt x="8" y="335"/>
                    </a:lnTo>
                    <a:lnTo>
                      <a:pt x="0" y="317"/>
                    </a:lnTo>
                    <a:lnTo>
                      <a:pt x="0" y="291"/>
                    </a:lnTo>
                    <a:lnTo>
                      <a:pt x="0" y="273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86"/>
                    </a:lnTo>
                    <a:lnTo>
                      <a:pt x="0" y="168"/>
                    </a:lnTo>
                    <a:lnTo>
                      <a:pt x="8" y="150"/>
                    </a:lnTo>
                    <a:lnTo>
                      <a:pt x="26" y="142"/>
                    </a:lnTo>
                    <a:lnTo>
                      <a:pt x="36" y="124"/>
                    </a:lnTo>
                    <a:lnTo>
                      <a:pt x="51" y="114"/>
                    </a:lnTo>
                    <a:lnTo>
                      <a:pt x="62" y="99"/>
                    </a:lnTo>
                    <a:lnTo>
                      <a:pt x="80" y="88"/>
                    </a:lnTo>
                    <a:lnTo>
                      <a:pt x="87" y="70"/>
                    </a:lnTo>
                    <a:lnTo>
                      <a:pt x="105" y="63"/>
                    </a:lnTo>
                    <a:lnTo>
                      <a:pt x="113" y="51"/>
                    </a:lnTo>
                    <a:lnTo>
                      <a:pt x="131" y="45"/>
                    </a:lnTo>
                    <a:lnTo>
                      <a:pt x="150" y="37"/>
                    </a:lnTo>
                    <a:lnTo>
                      <a:pt x="160" y="37"/>
                    </a:lnTo>
                    <a:lnTo>
                      <a:pt x="174" y="27"/>
                    </a:lnTo>
                    <a:lnTo>
                      <a:pt x="193" y="19"/>
                    </a:lnTo>
                    <a:lnTo>
                      <a:pt x="204" y="8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6" y="0"/>
                    </a:lnTo>
                    <a:lnTo>
                      <a:pt x="254" y="8"/>
                    </a:lnTo>
                    <a:lnTo>
                      <a:pt x="265" y="8"/>
                    </a:lnTo>
                    <a:lnTo>
                      <a:pt x="272" y="8"/>
                    </a:lnTo>
                    <a:lnTo>
                      <a:pt x="283" y="8"/>
                    </a:lnTo>
                    <a:lnTo>
                      <a:pt x="301" y="8"/>
                    </a:lnTo>
                    <a:lnTo>
                      <a:pt x="308" y="8"/>
                    </a:lnTo>
                    <a:lnTo>
                      <a:pt x="308" y="19"/>
                    </a:lnTo>
                    <a:lnTo>
                      <a:pt x="316" y="27"/>
                    </a:lnTo>
                    <a:lnTo>
                      <a:pt x="316" y="37"/>
                    </a:lnTo>
                    <a:lnTo>
                      <a:pt x="326" y="45"/>
                    </a:lnTo>
                    <a:lnTo>
                      <a:pt x="326" y="51"/>
                    </a:lnTo>
                    <a:lnTo>
                      <a:pt x="334" y="63"/>
                    </a:lnTo>
                    <a:lnTo>
                      <a:pt x="334" y="70"/>
                    </a:lnTo>
                    <a:lnTo>
                      <a:pt x="345" y="81"/>
                    </a:lnTo>
                    <a:lnTo>
                      <a:pt x="345" y="88"/>
                    </a:lnTo>
                    <a:lnTo>
                      <a:pt x="352" y="99"/>
                    </a:lnTo>
                    <a:lnTo>
                      <a:pt x="363" y="106"/>
                    </a:lnTo>
                    <a:lnTo>
                      <a:pt x="371" y="106"/>
                    </a:lnTo>
                    <a:lnTo>
                      <a:pt x="371" y="114"/>
                    </a:lnTo>
                    <a:lnTo>
                      <a:pt x="377" y="124"/>
                    </a:lnTo>
                    <a:lnTo>
                      <a:pt x="389" y="132"/>
                    </a:lnTo>
                    <a:lnTo>
                      <a:pt x="396" y="142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6" name="Freeform 926"/>
              <p:cNvSpPr>
                <a:spLocks/>
              </p:cNvSpPr>
              <p:nvPr/>
            </p:nvSpPr>
            <p:spPr bwMode="auto">
              <a:xfrm>
                <a:off x="3393" y="1801"/>
                <a:ext cx="80" cy="75"/>
              </a:xfrm>
              <a:custGeom>
                <a:avLst/>
                <a:gdLst>
                  <a:gd name="T0" fmla="*/ 19 w 320"/>
                  <a:gd name="T1" fmla="*/ 6 h 300"/>
                  <a:gd name="T2" fmla="*/ 20 w 320"/>
                  <a:gd name="T3" fmla="*/ 7 h 300"/>
                  <a:gd name="T4" fmla="*/ 16 w 320"/>
                  <a:gd name="T5" fmla="*/ 13 h 300"/>
                  <a:gd name="T6" fmla="*/ 11 w 320"/>
                  <a:gd name="T7" fmla="*/ 18 h 300"/>
                  <a:gd name="T8" fmla="*/ 6 w 320"/>
                  <a:gd name="T9" fmla="*/ 19 h 300"/>
                  <a:gd name="T10" fmla="*/ 1 w 320"/>
                  <a:gd name="T11" fmla="*/ 16 h 300"/>
                  <a:gd name="T12" fmla="*/ 0 w 320"/>
                  <a:gd name="T13" fmla="*/ 8 h 300"/>
                  <a:gd name="T14" fmla="*/ 5 w 320"/>
                  <a:gd name="T15" fmla="*/ 3 h 300"/>
                  <a:gd name="T16" fmla="*/ 11 w 320"/>
                  <a:gd name="T17" fmla="*/ 0 h 300"/>
                  <a:gd name="T18" fmla="*/ 15 w 320"/>
                  <a:gd name="T19" fmla="*/ 0 h 300"/>
                  <a:gd name="T20" fmla="*/ 16 w 320"/>
                  <a:gd name="T21" fmla="*/ 4 h 300"/>
                  <a:gd name="T22" fmla="*/ 19 w 320"/>
                  <a:gd name="T23" fmla="*/ 6 h 3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0" h="300">
                    <a:moveTo>
                      <a:pt x="302" y="97"/>
                    </a:moveTo>
                    <a:lnTo>
                      <a:pt x="320" y="115"/>
                    </a:lnTo>
                    <a:lnTo>
                      <a:pt x="258" y="202"/>
                    </a:lnTo>
                    <a:lnTo>
                      <a:pt x="167" y="282"/>
                    </a:lnTo>
                    <a:lnTo>
                      <a:pt x="87" y="300"/>
                    </a:lnTo>
                    <a:lnTo>
                      <a:pt x="12" y="246"/>
                    </a:lnTo>
                    <a:lnTo>
                      <a:pt x="0" y="123"/>
                    </a:lnTo>
                    <a:lnTo>
                      <a:pt x="81" y="43"/>
                    </a:lnTo>
                    <a:lnTo>
                      <a:pt x="167" y="0"/>
                    </a:lnTo>
                    <a:lnTo>
                      <a:pt x="239" y="0"/>
                    </a:lnTo>
                    <a:lnTo>
                      <a:pt x="258" y="61"/>
                    </a:lnTo>
                    <a:lnTo>
                      <a:pt x="302" y="9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7" name="Freeform 927"/>
              <p:cNvSpPr>
                <a:spLocks/>
              </p:cNvSpPr>
              <p:nvPr/>
            </p:nvSpPr>
            <p:spPr bwMode="auto">
              <a:xfrm>
                <a:off x="3128" y="1402"/>
                <a:ext cx="329" cy="261"/>
              </a:xfrm>
              <a:custGeom>
                <a:avLst/>
                <a:gdLst>
                  <a:gd name="T0" fmla="*/ 70 w 1317"/>
                  <a:gd name="T1" fmla="*/ 61 h 1041"/>
                  <a:gd name="T2" fmla="*/ 69 w 1317"/>
                  <a:gd name="T3" fmla="*/ 65 h 1041"/>
                  <a:gd name="T4" fmla="*/ 42 w 1317"/>
                  <a:gd name="T5" fmla="*/ 65 h 1041"/>
                  <a:gd name="T6" fmla="*/ 14 w 1317"/>
                  <a:gd name="T7" fmla="*/ 57 h 1041"/>
                  <a:gd name="T8" fmla="*/ 0 w 1317"/>
                  <a:gd name="T9" fmla="*/ 43 h 1041"/>
                  <a:gd name="T10" fmla="*/ 0 w 1317"/>
                  <a:gd name="T11" fmla="*/ 18 h 1041"/>
                  <a:gd name="T12" fmla="*/ 26 w 1317"/>
                  <a:gd name="T13" fmla="*/ 0 h 1041"/>
                  <a:gd name="T14" fmla="*/ 54 w 1317"/>
                  <a:gd name="T15" fmla="*/ 7 h 1041"/>
                  <a:gd name="T16" fmla="*/ 74 w 1317"/>
                  <a:gd name="T17" fmla="*/ 20 h 1041"/>
                  <a:gd name="T18" fmla="*/ 82 w 1317"/>
                  <a:gd name="T19" fmla="*/ 34 h 1041"/>
                  <a:gd name="T20" fmla="*/ 73 w 1317"/>
                  <a:gd name="T21" fmla="*/ 47 h 1041"/>
                  <a:gd name="T22" fmla="*/ 70 w 1317"/>
                  <a:gd name="T23" fmla="*/ 61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7" h="1041">
                    <a:moveTo>
                      <a:pt x="1122" y="968"/>
                    </a:moveTo>
                    <a:lnTo>
                      <a:pt x="1103" y="1041"/>
                    </a:lnTo>
                    <a:lnTo>
                      <a:pt x="671" y="1031"/>
                    </a:lnTo>
                    <a:lnTo>
                      <a:pt x="233" y="907"/>
                    </a:lnTo>
                    <a:lnTo>
                      <a:pt x="0" y="690"/>
                    </a:lnTo>
                    <a:lnTo>
                      <a:pt x="0" y="290"/>
                    </a:lnTo>
                    <a:lnTo>
                      <a:pt x="424" y="0"/>
                    </a:lnTo>
                    <a:lnTo>
                      <a:pt x="868" y="106"/>
                    </a:lnTo>
                    <a:lnTo>
                      <a:pt x="1183" y="315"/>
                    </a:lnTo>
                    <a:lnTo>
                      <a:pt x="1317" y="548"/>
                    </a:lnTo>
                    <a:lnTo>
                      <a:pt x="1176" y="741"/>
                    </a:lnTo>
                    <a:lnTo>
                      <a:pt x="1122" y="968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8" name="Freeform 928"/>
              <p:cNvSpPr>
                <a:spLocks/>
              </p:cNvSpPr>
              <p:nvPr/>
            </p:nvSpPr>
            <p:spPr bwMode="auto">
              <a:xfrm>
                <a:off x="3152" y="1420"/>
                <a:ext cx="303" cy="238"/>
              </a:xfrm>
              <a:custGeom>
                <a:avLst/>
                <a:gdLst>
                  <a:gd name="T0" fmla="*/ 64 w 1208"/>
                  <a:gd name="T1" fmla="*/ 56 h 954"/>
                  <a:gd name="T2" fmla="*/ 64 w 1208"/>
                  <a:gd name="T3" fmla="*/ 57 h 954"/>
                  <a:gd name="T4" fmla="*/ 64 w 1208"/>
                  <a:gd name="T5" fmla="*/ 58 h 954"/>
                  <a:gd name="T6" fmla="*/ 64 w 1208"/>
                  <a:gd name="T7" fmla="*/ 59 h 954"/>
                  <a:gd name="T8" fmla="*/ 58 w 1208"/>
                  <a:gd name="T9" fmla="*/ 59 h 954"/>
                  <a:gd name="T10" fmla="*/ 51 w 1208"/>
                  <a:gd name="T11" fmla="*/ 59 h 954"/>
                  <a:gd name="T12" fmla="*/ 45 w 1208"/>
                  <a:gd name="T13" fmla="*/ 59 h 954"/>
                  <a:gd name="T14" fmla="*/ 39 w 1208"/>
                  <a:gd name="T15" fmla="*/ 59 h 954"/>
                  <a:gd name="T16" fmla="*/ 33 w 1208"/>
                  <a:gd name="T17" fmla="*/ 57 h 954"/>
                  <a:gd name="T18" fmla="*/ 26 w 1208"/>
                  <a:gd name="T19" fmla="*/ 56 h 954"/>
                  <a:gd name="T20" fmla="*/ 20 w 1208"/>
                  <a:gd name="T21" fmla="*/ 53 h 954"/>
                  <a:gd name="T22" fmla="*/ 13 w 1208"/>
                  <a:gd name="T23" fmla="*/ 52 h 954"/>
                  <a:gd name="T24" fmla="*/ 10 w 1208"/>
                  <a:gd name="T25" fmla="*/ 49 h 954"/>
                  <a:gd name="T26" fmla="*/ 7 w 1208"/>
                  <a:gd name="T27" fmla="*/ 46 h 954"/>
                  <a:gd name="T28" fmla="*/ 4 w 1208"/>
                  <a:gd name="T29" fmla="*/ 42 h 954"/>
                  <a:gd name="T30" fmla="*/ 0 w 1208"/>
                  <a:gd name="T31" fmla="*/ 39 h 954"/>
                  <a:gd name="T32" fmla="*/ 0 w 1208"/>
                  <a:gd name="T33" fmla="*/ 34 h 954"/>
                  <a:gd name="T34" fmla="*/ 0 w 1208"/>
                  <a:gd name="T35" fmla="*/ 28 h 954"/>
                  <a:gd name="T36" fmla="*/ 0 w 1208"/>
                  <a:gd name="T37" fmla="*/ 23 h 954"/>
                  <a:gd name="T38" fmla="*/ 0 w 1208"/>
                  <a:gd name="T39" fmla="*/ 16 h 954"/>
                  <a:gd name="T40" fmla="*/ 6 w 1208"/>
                  <a:gd name="T41" fmla="*/ 13 h 954"/>
                  <a:gd name="T42" fmla="*/ 12 w 1208"/>
                  <a:gd name="T43" fmla="*/ 8 h 954"/>
                  <a:gd name="T44" fmla="*/ 18 w 1208"/>
                  <a:gd name="T45" fmla="*/ 4 h 954"/>
                  <a:gd name="T46" fmla="*/ 25 w 1208"/>
                  <a:gd name="T47" fmla="*/ 0 h 954"/>
                  <a:gd name="T48" fmla="*/ 31 w 1208"/>
                  <a:gd name="T49" fmla="*/ 2 h 954"/>
                  <a:gd name="T50" fmla="*/ 37 w 1208"/>
                  <a:gd name="T51" fmla="*/ 3 h 954"/>
                  <a:gd name="T52" fmla="*/ 43 w 1208"/>
                  <a:gd name="T53" fmla="*/ 4 h 954"/>
                  <a:gd name="T54" fmla="*/ 50 w 1208"/>
                  <a:gd name="T55" fmla="*/ 6 h 954"/>
                  <a:gd name="T56" fmla="*/ 54 w 1208"/>
                  <a:gd name="T57" fmla="*/ 9 h 954"/>
                  <a:gd name="T58" fmla="*/ 59 w 1208"/>
                  <a:gd name="T59" fmla="*/ 12 h 954"/>
                  <a:gd name="T60" fmla="*/ 64 w 1208"/>
                  <a:gd name="T61" fmla="*/ 15 h 954"/>
                  <a:gd name="T62" fmla="*/ 68 w 1208"/>
                  <a:gd name="T63" fmla="*/ 18 h 954"/>
                  <a:gd name="T64" fmla="*/ 70 w 1208"/>
                  <a:gd name="T65" fmla="*/ 21 h 954"/>
                  <a:gd name="T66" fmla="*/ 72 w 1208"/>
                  <a:gd name="T67" fmla="*/ 25 h 954"/>
                  <a:gd name="T68" fmla="*/ 74 w 1208"/>
                  <a:gd name="T69" fmla="*/ 28 h 954"/>
                  <a:gd name="T70" fmla="*/ 76 w 1208"/>
                  <a:gd name="T71" fmla="*/ 31 h 954"/>
                  <a:gd name="T72" fmla="*/ 74 w 1208"/>
                  <a:gd name="T73" fmla="*/ 34 h 954"/>
                  <a:gd name="T74" fmla="*/ 72 w 1208"/>
                  <a:gd name="T75" fmla="*/ 37 h 954"/>
                  <a:gd name="T76" fmla="*/ 70 w 1208"/>
                  <a:gd name="T77" fmla="*/ 39 h 954"/>
                  <a:gd name="T78" fmla="*/ 68 w 1208"/>
                  <a:gd name="T79" fmla="*/ 42 h 954"/>
                  <a:gd name="T80" fmla="*/ 67 w 1208"/>
                  <a:gd name="T81" fmla="*/ 46 h 954"/>
                  <a:gd name="T82" fmla="*/ 66 w 1208"/>
                  <a:gd name="T83" fmla="*/ 49 h 954"/>
                  <a:gd name="T84" fmla="*/ 65 w 1208"/>
                  <a:gd name="T85" fmla="*/ 52 h 954"/>
                  <a:gd name="T86" fmla="*/ 64 w 1208"/>
                  <a:gd name="T87" fmla="*/ 56 h 9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08" h="954">
                    <a:moveTo>
                      <a:pt x="1024" y="893"/>
                    </a:moveTo>
                    <a:lnTo>
                      <a:pt x="1024" y="899"/>
                    </a:lnTo>
                    <a:lnTo>
                      <a:pt x="1024" y="911"/>
                    </a:lnTo>
                    <a:lnTo>
                      <a:pt x="1024" y="918"/>
                    </a:lnTo>
                    <a:lnTo>
                      <a:pt x="1024" y="929"/>
                    </a:lnTo>
                    <a:lnTo>
                      <a:pt x="1016" y="936"/>
                    </a:lnTo>
                    <a:lnTo>
                      <a:pt x="1016" y="947"/>
                    </a:lnTo>
                    <a:lnTo>
                      <a:pt x="1016" y="954"/>
                    </a:lnTo>
                    <a:lnTo>
                      <a:pt x="961" y="954"/>
                    </a:lnTo>
                    <a:lnTo>
                      <a:pt x="918" y="954"/>
                    </a:lnTo>
                    <a:lnTo>
                      <a:pt x="864" y="954"/>
                    </a:lnTo>
                    <a:lnTo>
                      <a:pt x="813" y="954"/>
                    </a:lnTo>
                    <a:lnTo>
                      <a:pt x="770" y="954"/>
                    </a:lnTo>
                    <a:lnTo>
                      <a:pt x="715" y="954"/>
                    </a:lnTo>
                    <a:lnTo>
                      <a:pt x="671" y="947"/>
                    </a:lnTo>
                    <a:lnTo>
                      <a:pt x="617" y="947"/>
                    </a:lnTo>
                    <a:lnTo>
                      <a:pt x="566" y="936"/>
                    </a:lnTo>
                    <a:lnTo>
                      <a:pt x="522" y="918"/>
                    </a:lnTo>
                    <a:lnTo>
                      <a:pt x="468" y="899"/>
                    </a:lnTo>
                    <a:lnTo>
                      <a:pt x="414" y="893"/>
                    </a:lnTo>
                    <a:lnTo>
                      <a:pt x="363" y="874"/>
                    </a:lnTo>
                    <a:lnTo>
                      <a:pt x="319" y="856"/>
                    </a:lnTo>
                    <a:lnTo>
                      <a:pt x="265" y="848"/>
                    </a:lnTo>
                    <a:lnTo>
                      <a:pt x="211" y="830"/>
                    </a:lnTo>
                    <a:lnTo>
                      <a:pt x="185" y="805"/>
                    </a:lnTo>
                    <a:lnTo>
                      <a:pt x="160" y="787"/>
                    </a:lnTo>
                    <a:lnTo>
                      <a:pt x="135" y="762"/>
                    </a:lnTo>
                    <a:lnTo>
                      <a:pt x="105" y="733"/>
                    </a:lnTo>
                    <a:lnTo>
                      <a:pt x="80" y="708"/>
                    </a:lnTo>
                    <a:lnTo>
                      <a:pt x="54" y="682"/>
                    </a:lnTo>
                    <a:lnTo>
                      <a:pt x="26" y="653"/>
                    </a:lnTo>
                    <a:lnTo>
                      <a:pt x="0" y="635"/>
                    </a:lnTo>
                    <a:lnTo>
                      <a:pt x="0" y="584"/>
                    </a:lnTo>
                    <a:lnTo>
                      <a:pt x="0" y="540"/>
                    </a:lnTo>
                    <a:lnTo>
                      <a:pt x="0" y="497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63"/>
                    </a:lnTo>
                    <a:lnTo>
                      <a:pt x="0" y="319"/>
                    </a:lnTo>
                    <a:lnTo>
                      <a:pt x="0" y="265"/>
                    </a:lnTo>
                    <a:lnTo>
                      <a:pt x="54" y="240"/>
                    </a:lnTo>
                    <a:lnTo>
                      <a:pt x="98" y="203"/>
                    </a:lnTo>
                    <a:lnTo>
                      <a:pt x="148" y="170"/>
                    </a:lnTo>
                    <a:lnTo>
                      <a:pt x="196" y="134"/>
                    </a:lnTo>
                    <a:lnTo>
                      <a:pt x="239" y="109"/>
                    </a:lnTo>
                    <a:lnTo>
                      <a:pt x="290" y="73"/>
                    </a:lnTo>
                    <a:lnTo>
                      <a:pt x="334" y="37"/>
                    </a:lnTo>
                    <a:lnTo>
                      <a:pt x="389" y="0"/>
                    </a:lnTo>
                    <a:lnTo>
                      <a:pt x="443" y="19"/>
                    </a:lnTo>
                    <a:lnTo>
                      <a:pt x="486" y="29"/>
                    </a:lnTo>
                    <a:lnTo>
                      <a:pt x="537" y="37"/>
                    </a:lnTo>
                    <a:lnTo>
                      <a:pt x="592" y="55"/>
                    </a:lnTo>
                    <a:lnTo>
                      <a:pt x="646" y="62"/>
                    </a:lnTo>
                    <a:lnTo>
                      <a:pt x="689" y="73"/>
                    </a:lnTo>
                    <a:lnTo>
                      <a:pt x="740" y="91"/>
                    </a:lnTo>
                    <a:lnTo>
                      <a:pt x="795" y="98"/>
                    </a:lnTo>
                    <a:lnTo>
                      <a:pt x="831" y="123"/>
                    </a:lnTo>
                    <a:lnTo>
                      <a:pt x="864" y="141"/>
                    </a:lnTo>
                    <a:lnTo>
                      <a:pt x="900" y="170"/>
                    </a:lnTo>
                    <a:lnTo>
                      <a:pt x="943" y="195"/>
                    </a:lnTo>
                    <a:lnTo>
                      <a:pt x="979" y="221"/>
                    </a:lnTo>
                    <a:lnTo>
                      <a:pt x="1016" y="240"/>
                    </a:lnTo>
                    <a:lnTo>
                      <a:pt x="1048" y="265"/>
                    </a:lnTo>
                    <a:lnTo>
                      <a:pt x="1085" y="294"/>
                    </a:lnTo>
                    <a:lnTo>
                      <a:pt x="1103" y="319"/>
                    </a:lnTo>
                    <a:lnTo>
                      <a:pt x="1121" y="345"/>
                    </a:lnTo>
                    <a:lnTo>
                      <a:pt x="1128" y="373"/>
                    </a:lnTo>
                    <a:lnTo>
                      <a:pt x="1146" y="399"/>
                    </a:lnTo>
                    <a:lnTo>
                      <a:pt x="1164" y="424"/>
                    </a:lnTo>
                    <a:lnTo>
                      <a:pt x="1182" y="449"/>
                    </a:lnTo>
                    <a:lnTo>
                      <a:pt x="1190" y="479"/>
                    </a:lnTo>
                    <a:lnTo>
                      <a:pt x="1208" y="504"/>
                    </a:lnTo>
                    <a:lnTo>
                      <a:pt x="1190" y="522"/>
                    </a:lnTo>
                    <a:lnTo>
                      <a:pt x="1175" y="548"/>
                    </a:lnTo>
                    <a:lnTo>
                      <a:pt x="1157" y="566"/>
                    </a:lnTo>
                    <a:lnTo>
                      <a:pt x="1146" y="591"/>
                    </a:lnTo>
                    <a:lnTo>
                      <a:pt x="1128" y="621"/>
                    </a:lnTo>
                    <a:lnTo>
                      <a:pt x="1110" y="635"/>
                    </a:lnTo>
                    <a:lnTo>
                      <a:pt x="1096" y="664"/>
                    </a:lnTo>
                    <a:lnTo>
                      <a:pt x="1078" y="682"/>
                    </a:lnTo>
                    <a:lnTo>
                      <a:pt x="1078" y="708"/>
                    </a:lnTo>
                    <a:lnTo>
                      <a:pt x="1067" y="733"/>
                    </a:lnTo>
                    <a:lnTo>
                      <a:pt x="1060" y="762"/>
                    </a:lnTo>
                    <a:lnTo>
                      <a:pt x="1048" y="787"/>
                    </a:lnTo>
                    <a:lnTo>
                      <a:pt x="1048" y="812"/>
                    </a:lnTo>
                    <a:lnTo>
                      <a:pt x="1042" y="838"/>
                    </a:lnTo>
                    <a:lnTo>
                      <a:pt x="1034" y="867"/>
                    </a:lnTo>
                    <a:lnTo>
                      <a:pt x="1024" y="893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9" name="Freeform 929"/>
              <p:cNvSpPr>
                <a:spLocks/>
              </p:cNvSpPr>
              <p:nvPr/>
            </p:nvSpPr>
            <p:spPr bwMode="auto">
              <a:xfrm>
                <a:off x="3177" y="1438"/>
                <a:ext cx="276" cy="218"/>
              </a:xfrm>
              <a:custGeom>
                <a:avLst/>
                <a:gdLst>
                  <a:gd name="T0" fmla="*/ 59 w 1102"/>
                  <a:gd name="T1" fmla="*/ 51 h 874"/>
                  <a:gd name="T2" fmla="*/ 58 w 1102"/>
                  <a:gd name="T3" fmla="*/ 52 h 874"/>
                  <a:gd name="T4" fmla="*/ 58 w 1102"/>
                  <a:gd name="T5" fmla="*/ 53 h 874"/>
                  <a:gd name="T6" fmla="*/ 58 w 1102"/>
                  <a:gd name="T7" fmla="*/ 54 h 874"/>
                  <a:gd name="T8" fmla="*/ 53 w 1102"/>
                  <a:gd name="T9" fmla="*/ 54 h 874"/>
                  <a:gd name="T10" fmla="*/ 46 w 1102"/>
                  <a:gd name="T11" fmla="*/ 54 h 874"/>
                  <a:gd name="T12" fmla="*/ 41 w 1102"/>
                  <a:gd name="T13" fmla="*/ 54 h 874"/>
                  <a:gd name="T14" fmla="*/ 35 w 1102"/>
                  <a:gd name="T15" fmla="*/ 54 h 874"/>
                  <a:gd name="T16" fmla="*/ 30 w 1102"/>
                  <a:gd name="T17" fmla="*/ 52 h 874"/>
                  <a:gd name="T18" fmla="*/ 24 w 1102"/>
                  <a:gd name="T19" fmla="*/ 51 h 874"/>
                  <a:gd name="T20" fmla="*/ 18 w 1102"/>
                  <a:gd name="T21" fmla="*/ 49 h 874"/>
                  <a:gd name="T22" fmla="*/ 12 w 1102"/>
                  <a:gd name="T23" fmla="*/ 47 h 874"/>
                  <a:gd name="T24" fmla="*/ 9 w 1102"/>
                  <a:gd name="T25" fmla="*/ 44 h 874"/>
                  <a:gd name="T26" fmla="*/ 6 w 1102"/>
                  <a:gd name="T27" fmla="*/ 41 h 874"/>
                  <a:gd name="T28" fmla="*/ 3 w 1102"/>
                  <a:gd name="T29" fmla="*/ 38 h 874"/>
                  <a:gd name="T30" fmla="*/ 0 w 1102"/>
                  <a:gd name="T31" fmla="*/ 36 h 874"/>
                  <a:gd name="T32" fmla="*/ 0 w 1102"/>
                  <a:gd name="T33" fmla="*/ 31 h 874"/>
                  <a:gd name="T34" fmla="*/ 0 w 1102"/>
                  <a:gd name="T35" fmla="*/ 25 h 874"/>
                  <a:gd name="T36" fmla="*/ 0 w 1102"/>
                  <a:gd name="T37" fmla="*/ 20 h 874"/>
                  <a:gd name="T38" fmla="*/ 0 w 1102"/>
                  <a:gd name="T39" fmla="*/ 15 h 874"/>
                  <a:gd name="T40" fmla="*/ 6 w 1102"/>
                  <a:gd name="T41" fmla="*/ 11 h 874"/>
                  <a:gd name="T42" fmla="*/ 11 w 1102"/>
                  <a:gd name="T43" fmla="*/ 7 h 874"/>
                  <a:gd name="T44" fmla="*/ 17 w 1102"/>
                  <a:gd name="T45" fmla="*/ 4 h 874"/>
                  <a:gd name="T46" fmla="*/ 22 w 1102"/>
                  <a:gd name="T47" fmla="*/ 0 h 874"/>
                  <a:gd name="T48" fmla="*/ 28 w 1102"/>
                  <a:gd name="T49" fmla="*/ 1 h 874"/>
                  <a:gd name="T50" fmla="*/ 34 w 1102"/>
                  <a:gd name="T51" fmla="*/ 3 h 874"/>
                  <a:gd name="T52" fmla="*/ 39 w 1102"/>
                  <a:gd name="T53" fmla="*/ 4 h 874"/>
                  <a:gd name="T54" fmla="*/ 45 w 1102"/>
                  <a:gd name="T55" fmla="*/ 5 h 874"/>
                  <a:gd name="T56" fmla="*/ 50 w 1102"/>
                  <a:gd name="T57" fmla="*/ 8 h 874"/>
                  <a:gd name="T58" fmla="*/ 54 w 1102"/>
                  <a:gd name="T59" fmla="*/ 11 h 874"/>
                  <a:gd name="T60" fmla="*/ 58 w 1102"/>
                  <a:gd name="T61" fmla="*/ 14 h 874"/>
                  <a:gd name="T62" fmla="*/ 63 w 1102"/>
                  <a:gd name="T63" fmla="*/ 16 h 874"/>
                  <a:gd name="T64" fmla="*/ 64 w 1102"/>
                  <a:gd name="T65" fmla="*/ 19 h 874"/>
                  <a:gd name="T66" fmla="*/ 66 w 1102"/>
                  <a:gd name="T67" fmla="*/ 23 h 874"/>
                  <a:gd name="T68" fmla="*/ 68 w 1102"/>
                  <a:gd name="T69" fmla="*/ 25 h 874"/>
                  <a:gd name="T70" fmla="*/ 69 w 1102"/>
                  <a:gd name="T71" fmla="*/ 28 h 874"/>
                  <a:gd name="T72" fmla="*/ 67 w 1102"/>
                  <a:gd name="T73" fmla="*/ 31 h 874"/>
                  <a:gd name="T74" fmla="*/ 65 w 1102"/>
                  <a:gd name="T75" fmla="*/ 33 h 874"/>
                  <a:gd name="T76" fmla="*/ 63 w 1102"/>
                  <a:gd name="T77" fmla="*/ 36 h 874"/>
                  <a:gd name="T78" fmla="*/ 61 w 1102"/>
                  <a:gd name="T79" fmla="*/ 38 h 874"/>
                  <a:gd name="T80" fmla="*/ 61 w 1102"/>
                  <a:gd name="T81" fmla="*/ 42 h 874"/>
                  <a:gd name="T82" fmla="*/ 60 w 1102"/>
                  <a:gd name="T83" fmla="*/ 44 h 874"/>
                  <a:gd name="T84" fmla="*/ 59 w 1102"/>
                  <a:gd name="T85" fmla="*/ 47 h 874"/>
                  <a:gd name="T86" fmla="*/ 59 w 1102"/>
                  <a:gd name="T87" fmla="*/ 51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2" h="874">
                    <a:moveTo>
                      <a:pt x="936" y="812"/>
                    </a:moveTo>
                    <a:lnTo>
                      <a:pt x="936" y="820"/>
                    </a:lnTo>
                    <a:lnTo>
                      <a:pt x="936" y="826"/>
                    </a:lnTo>
                    <a:lnTo>
                      <a:pt x="926" y="838"/>
                    </a:lnTo>
                    <a:lnTo>
                      <a:pt x="926" y="845"/>
                    </a:lnTo>
                    <a:lnTo>
                      <a:pt x="926" y="856"/>
                    </a:lnTo>
                    <a:lnTo>
                      <a:pt x="926" y="863"/>
                    </a:lnTo>
                    <a:lnTo>
                      <a:pt x="926" y="874"/>
                    </a:lnTo>
                    <a:lnTo>
                      <a:pt x="881" y="863"/>
                    </a:lnTo>
                    <a:lnTo>
                      <a:pt x="838" y="863"/>
                    </a:lnTo>
                    <a:lnTo>
                      <a:pt x="784" y="863"/>
                    </a:lnTo>
                    <a:lnTo>
                      <a:pt x="740" y="863"/>
                    </a:lnTo>
                    <a:lnTo>
                      <a:pt x="697" y="863"/>
                    </a:lnTo>
                    <a:lnTo>
                      <a:pt x="653" y="863"/>
                    </a:lnTo>
                    <a:lnTo>
                      <a:pt x="609" y="863"/>
                    </a:lnTo>
                    <a:lnTo>
                      <a:pt x="563" y="863"/>
                    </a:lnTo>
                    <a:lnTo>
                      <a:pt x="519" y="845"/>
                    </a:lnTo>
                    <a:lnTo>
                      <a:pt x="475" y="838"/>
                    </a:lnTo>
                    <a:lnTo>
                      <a:pt x="424" y="820"/>
                    </a:lnTo>
                    <a:lnTo>
                      <a:pt x="377" y="812"/>
                    </a:lnTo>
                    <a:lnTo>
                      <a:pt x="334" y="794"/>
                    </a:lnTo>
                    <a:lnTo>
                      <a:pt x="291" y="783"/>
                    </a:lnTo>
                    <a:lnTo>
                      <a:pt x="236" y="765"/>
                    </a:lnTo>
                    <a:lnTo>
                      <a:pt x="192" y="757"/>
                    </a:lnTo>
                    <a:lnTo>
                      <a:pt x="167" y="732"/>
                    </a:lnTo>
                    <a:lnTo>
                      <a:pt x="149" y="714"/>
                    </a:lnTo>
                    <a:lnTo>
                      <a:pt x="123" y="689"/>
                    </a:lnTo>
                    <a:lnTo>
                      <a:pt x="98" y="660"/>
                    </a:lnTo>
                    <a:lnTo>
                      <a:pt x="68" y="642"/>
                    </a:lnTo>
                    <a:lnTo>
                      <a:pt x="50" y="617"/>
                    </a:lnTo>
                    <a:lnTo>
                      <a:pt x="25" y="599"/>
                    </a:lnTo>
                    <a:lnTo>
                      <a:pt x="0" y="572"/>
                    </a:lnTo>
                    <a:lnTo>
                      <a:pt x="0" y="529"/>
                    </a:lnTo>
                    <a:lnTo>
                      <a:pt x="0" y="493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70"/>
                    </a:lnTo>
                    <a:lnTo>
                      <a:pt x="0" y="326"/>
                    </a:lnTo>
                    <a:lnTo>
                      <a:pt x="0" y="282"/>
                    </a:lnTo>
                    <a:lnTo>
                      <a:pt x="0" y="246"/>
                    </a:lnTo>
                    <a:lnTo>
                      <a:pt x="44" y="210"/>
                    </a:lnTo>
                    <a:lnTo>
                      <a:pt x="87" y="185"/>
                    </a:lnTo>
                    <a:lnTo>
                      <a:pt x="131" y="148"/>
                    </a:lnTo>
                    <a:lnTo>
                      <a:pt x="174" y="122"/>
                    </a:lnTo>
                    <a:lnTo>
                      <a:pt x="221" y="97"/>
                    </a:lnTo>
                    <a:lnTo>
                      <a:pt x="265" y="61"/>
                    </a:lnTo>
                    <a:lnTo>
                      <a:pt x="309" y="36"/>
                    </a:lnTo>
                    <a:lnTo>
                      <a:pt x="352" y="0"/>
                    </a:lnTo>
                    <a:lnTo>
                      <a:pt x="395" y="18"/>
                    </a:lnTo>
                    <a:lnTo>
                      <a:pt x="449" y="25"/>
                    </a:lnTo>
                    <a:lnTo>
                      <a:pt x="494" y="36"/>
                    </a:lnTo>
                    <a:lnTo>
                      <a:pt x="537" y="43"/>
                    </a:lnTo>
                    <a:lnTo>
                      <a:pt x="581" y="50"/>
                    </a:lnTo>
                    <a:lnTo>
                      <a:pt x="624" y="68"/>
                    </a:lnTo>
                    <a:lnTo>
                      <a:pt x="678" y="79"/>
                    </a:lnTo>
                    <a:lnTo>
                      <a:pt x="721" y="86"/>
                    </a:lnTo>
                    <a:lnTo>
                      <a:pt x="758" y="104"/>
                    </a:lnTo>
                    <a:lnTo>
                      <a:pt x="794" y="130"/>
                    </a:lnTo>
                    <a:lnTo>
                      <a:pt x="820" y="148"/>
                    </a:lnTo>
                    <a:lnTo>
                      <a:pt x="856" y="173"/>
                    </a:lnTo>
                    <a:lnTo>
                      <a:pt x="889" y="192"/>
                    </a:lnTo>
                    <a:lnTo>
                      <a:pt x="926" y="221"/>
                    </a:lnTo>
                    <a:lnTo>
                      <a:pt x="962" y="236"/>
                    </a:lnTo>
                    <a:lnTo>
                      <a:pt x="998" y="264"/>
                    </a:lnTo>
                    <a:lnTo>
                      <a:pt x="1005" y="282"/>
                    </a:lnTo>
                    <a:lnTo>
                      <a:pt x="1023" y="308"/>
                    </a:lnTo>
                    <a:lnTo>
                      <a:pt x="1030" y="333"/>
                    </a:lnTo>
                    <a:lnTo>
                      <a:pt x="1048" y="363"/>
                    </a:lnTo>
                    <a:lnTo>
                      <a:pt x="1059" y="376"/>
                    </a:lnTo>
                    <a:lnTo>
                      <a:pt x="1077" y="406"/>
                    </a:lnTo>
                    <a:lnTo>
                      <a:pt x="1084" y="431"/>
                    </a:lnTo>
                    <a:lnTo>
                      <a:pt x="1102" y="449"/>
                    </a:lnTo>
                    <a:lnTo>
                      <a:pt x="1084" y="475"/>
                    </a:lnTo>
                    <a:lnTo>
                      <a:pt x="1066" y="493"/>
                    </a:lnTo>
                    <a:lnTo>
                      <a:pt x="1059" y="518"/>
                    </a:lnTo>
                    <a:lnTo>
                      <a:pt x="1041" y="536"/>
                    </a:lnTo>
                    <a:lnTo>
                      <a:pt x="1023" y="554"/>
                    </a:lnTo>
                    <a:lnTo>
                      <a:pt x="1012" y="580"/>
                    </a:lnTo>
                    <a:lnTo>
                      <a:pt x="998" y="599"/>
                    </a:lnTo>
                    <a:lnTo>
                      <a:pt x="980" y="617"/>
                    </a:lnTo>
                    <a:lnTo>
                      <a:pt x="980" y="642"/>
                    </a:lnTo>
                    <a:lnTo>
                      <a:pt x="969" y="671"/>
                    </a:lnTo>
                    <a:lnTo>
                      <a:pt x="962" y="689"/>
                    </a:lnTo>
                    <a:lnTo>
                      <a:pt x="962" y="714"/>
                    </a:lnTo>
                    <a:lnTo>
                      <a:pt x="950" y="739"/>
                    </a:lnTo>
                    <a:lnTo>
                      <a:pt x="944" y="757"/>
                    </a:lnTo>
                    <a:lnTo>
                      <a:pt x="944" y="783"/>
                    </a:lnTo>
                    <a:lnTo>
                      <a:pt x="936" y="812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0" name="Freeform 930"/>
              <p:cNvSpPr>
                <a:spLocks/>
              </p:cNvSpPr>
              <p:nvPr/>
            </p:nvSpPr>
            <p:spPr bwMode="auto">
              <a:xfrm>
                <a:off x="3201" y="1455"/>
                <a:ext cx="249" cy="197"/>
              </a:xfrm>
              <a:custGeom>
                <a:avLst/>
                <a:gdLst>
                  <a:gd name="T0" fmla="*/ 53 w 994"/>
                  <a:gd name="T1" fmla="*/ 47 h 788"/>
                  <a:gd name="T2" fmla="*/ 53 w 994"/>
                  <a:gd name="T3" fmla="*/ 48 h 788"/>
                  <a:gd name="T4" fmla="*/ 53 w 994"/>
                  <a:gd name="T5" fmla="*/ 49 h 788"/>
                  <a:gd name="T6" fmla="*/ 50 w 994"/>
                  <a:gd name="T7" fmla="*/ 49 h 788"/>
                  <a:gd name="T8" fmla="*/ 45 w 994"/>
                  <a:gd name="T9" fmla="*/ 49 h 788"/>
                  <a:gd name="T10" fmla="*/ 40 w 994"/>
                  <a:gd name="T11" fmla="*/ 49 h 788"/>
                  <a:gd name="T12" fmla="*/ 34 w 994"/>
                  <a:gd name="T13" fmla="*/ 49 h 788"/>
                  <a:gd name="T14" fmla="*/ 29 w 994"/>
                  <a:gd name="T15" fmla="*/ 48 h 788"/>
                  <a:gd name="T16" fmla="*/ 24 w 994"/>
                  <a:gd name="T17" fmla="*/ 47 h 788"/>
                  <a:gd name="T18" fmla="*/ 19 w 994"/>
                  <a:gd name="T19" fmla="*/ 45 h 788"/>
                  <a:gd name="T20" fmla="*/ 14 w 994"/>
                  <a:gd name="T21" fmla="*/ 43 h 788"/>
                  <a:gd name="T22" fmla="*/ 10 w 994"/>
                  <a:gd name="T23" fmla="*/ 42 h 788"/>
                  <a:gd name="T24" fmla="*/ 7 w 994"/>
                  <a:gd name="T25" fmla="*/ 39 h 788"/>
                  <a:gd name="T26" fmla="*/ 4 w 994"/>
                  <a:gd name="T27" fmla="*/ 37 h 788"/>
                  <a:gd name="T28" fmla="*/ 2 w 994"/>
                  <a:gd name="T29" fmla="*/ 34 h 788"/>
                  <a:gd name="T30" fmla="*/ 0 w 994"/>
                  <a:gd name="T31" fmla="*/ 30 h 788"/>
                  <a:gd name="T32" fmla="*/ 1 w 994"/>
                  <a:gd name="T33" fmla="*/ 26 h 788"/>
                  <a:gd name="T34" fmla="*/ 1 w 994"/>
                  <a:gd name="T35" fmla="*/ 21 h 788"/>
                  <a:gd name="T36" fmla="*/ 1 w 994"/>
                  <a:gd name="T37" fmla="*/ 16 h 788"/>
                  <a:gd name="T38" fmla="*/ 3 w 994"/>
                  <a:gd name="T39" fmla="*/ 12 h 788"/>
                  <a:gd name="T40" fmla="*/ 8 w 994"/>
                  <a:gd name="T41" fmla="*/ 9 h 788"/>
                  <a:gd name="T42" fmla="*/ 13 w 994"/>
                  <a:gd name="T43" fmla="*/ 6 h 788"/>
                  <a:gd name="T44" fmla="*/ 18 w 994"/>
                  <a:gd name="T45" fmla="*/ 2 h 788"/>
                  <a:gd name="T46" fmla="*/ 23 w 994"/>
                  <a:gd name="T47" fmla="*/ 1 h 788"/>
                  <a:gd name="T48" fmla="*/ 28 w 994"/>
                  <a:gd name="T49" fmla="*/ 2 h 788"/>
                  <a:gd name="T50" fmla="*/ 33 w 994"/>
                  <a:gd name="T51" fmla="*/ 4 h 788"/>
                  <a:gd name="T52" fmla="*/ 38 w 994"/>
                  <a:gd name="T53" fmla="*/ 5 h 788"/>
                  <a:gd name="T54" fmla="*/ 43 w 994"/>
                  <a:gd name="T55" fmla="*/ 6 h 788"/>
                  <a:gd name="T56" fmla="*/ 46 w 994"/>
                  <a:gd name="T57" fmla="*/ 9 h 788"/>
                  <a:gd name="T58" fmla="*/ 50 w 994"/>
                  <a:gd name="T59" fmla="*/ 11 h 788"/>
                  <a:gd name="T60" fmla="*/ 54 w 994"/>
                  <a:gd name="T61" fmla="*/ 14 h 788"/>
                  <a:gd name="T62" fmla="*/ 57 w 994"/>
                  <a:gd name="T63" fmla="*/ 16 h 788"/>
                  <a:gd name="T64" fmla="*/ 58 w 994"/>
                  <a:gd name="T65" fmla="*/ 19 h 788"/>
                  <a:gd name="T66" fmla="*/ 60 w 994"/>
                  <a:gd name="T67" fmla="*/ 22 h 788"/>
                  <a:gd name="T68" fmla="*/ 61 w 994"/>
                  <a:gd name="T69" fmla="*/ 24 h 788"/>
                  <a:gd name="T70" fmla="*/ 61 w 994"/>
                  <a:gd name="T71" fmla="*/ 27 h 788"/>
                  <a:gd name="T72" fmla="*/ 60 w 994"/>
                  <a:gd name="T73" fmla="*/ 29 h 788"/>
                  <a:gd name="T74" fmla="*/ 58 w 994"/>
                  <a:gd name="T75" fmla="*/ 32 h 788"/>
                  <a:gd name="T76" fmla="*/ 56 w 994"/>
                  <a:gd name="T77" fmla="*/ 34 h 788"/>
                  <a:gd name="T78" fmla="*/ 55 w 994"/>
                  <a:gd name="T79" fmla="*/ 37 h 788"/>
                  <a:gd name="T80" fmla="*/ 55 w 994"/>
                  <a:gd name="T81" fmla="*/ 39 h 788"/>
                  <a:gd name="T82" fmla="*/ 54 w 994"/>
                  <a:gd name="T83" fmla="*/ 42 h 788"/>
                  <a:gd name="T84" fmla="*/ 53 w 994"/>
                  <a:gd name="T85" fmla="*/ 44 h 7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94" h="788">
                    <a:moveTo>
                      <a:pt x="846" y="733"/>
                    </a:moveTo>
                    <a:lnTo>
                      <a:pt x="846" y="744"/>
                    </a:lnTo>
                    <a:lnTo>
                      <a:pt x="838" y="752"/>
                    </a:lnTo>
                    <a:lnTo>
                      <a:pt x="838" y="758"/>
                    </a:lnTo>
                    <a:lnTo>
                      <a:pt x="838" y="770"/>
                    </a:lnTo>
                    <a:lnTo>
                      <a:pt x="838" y="777"/>
                    </a:lnTo>
                    <a:lnTo>
                      <a:pt x="838" y="788"/>
                    </a:lnTo>
                    <a:lnTo>
                      <a:pt x="791" y="788"/>
                    </a:lnTo>
                    <a:lnTo>
                      <a:pt x="747" y="777"/>
                    </a:lnTo>
                    <a:lnTo>
                      <a:pt x="714" y="777"/>
                    </a:lnTo>
                    <a:lnTo>
                      <a:pt x="668" y="777"/>
                    </a:lnTo>
                    <a:lnTo>
                      <a:pt x="635" y="777"/>
                    </a:lnTo>
                    <a:lnTo>
                      <a:pt x="587" y="777"/>
                    </a:lnTo>
                    <a:lnTo>
                      <a:pt x="544" y="777"/>
                    </a:lnTo>
                    <a:lnTo>
                      <a:pt x="511" y="777"/>
                    </a:lnTo>
                    <a:lnTo>
                      <a:pt x="465" y="758"/>
                    </a:lnTo>
                    <a:lnTo>
                      <a:pt x="421" y="752"/>
                    </a:lnTo>
                    <a:lnTo>
                      <a:pt x="388" y="744"/>
                    </a:lnTo>
                    <a:lnTo>
                      <a:pt x="341" y="726"/>
                    </a:lnTo>
                    <a:lnTo>
                      <a:pt x="297" y="715"/>
                    </a:lnTo>
                    <a:lnTo>
                      <a:pt x="265" y="707"/>
                    </a:lnTo>
                    <a:lnTo>
                      <a:pt x="218" y="689"/>
                    </a:lnTo>
                    <a:lnTo>
                      <a:pt x="175" y="682"/>
                    </a:lnTo>
                    <a:lnTo>
                      <a:pt x="156" y="664"/>
                    </a:lnTo>
                    <a:lnTo>
                      <a:pt x="130" y="635"/>
                    </a:lnTo>
                    <a:lnTo>
                      <a:pt x="112" y="621"/>
                    </a:lnTo>
                    <a:lnTo>
                      <a:pt x="87" y="603"/>
                    </a:lnTo>
                    <a:lnTo>
                      <a:pt x="69" y="585"/>
                    </a:lnTo>
                    <a:lnTo>
                      <a:pt x="43" y="556"/>
                    </a:lnTo>
                    <a:lnTo>
                      <a:pt x="25" y="541"/>
                    </a:lnTo>
                    <a:lnTo>
                      <a:pt x="0" y="523"/>
                    </a:lnTo>
                    <a:lnTo>
                      <a:pt x="0" y="480"/>
                    </a:lnTo>
                    <a:lnTo>
                      <a:pt x="0" y="443"/>
                    </a:lnTo>
                    <a:lnTo>
                      <a:pt x="7" y="407"/>
                    </a:lnTo>
                    <a:lnTo>
                      <a:pt x="7" y="371"/>
                    </a:lnTo>
                    <a:lnTo>
                      <a:pt x="7" y="338"/>
                    </a:lnTo>
                    <a:lnTo>
                      <a:pt x="7" y="295"/>
                    </a:lnTo>
                    <a:lnTo>
                      <a:pt x="7" y="258"/>
                    </a:lnTo>
                    <a:lnTo>
                      <a:pt x="7" y="222"/>
                    </a:lnTo>
                    <a:lnTo>
                      <a:pt x="43" y="196"/>
                    </a:lnTo>
                    <a:lnTo>
                      <a:pt x="87" y="168"/>
                    </a:lnTo>
                    <a:lnTo>
                      <a:pt x="123" y="142"/>
                    </a:lnTo>
                    <a:lnTo>
                      <a:pt x="167" y="117"/>
                    </a:lnTo>
                    <a:lnTo>
                      <a:pt x="199" y="91"/>
                    </a:lnTo>
                    <a:lnTo>
                      <a:pt x="247" y="54"/>
                    </a:lnTo>
                    <a:lnTo>
                      <a:pt x="279" y="29"/>
                    </a:lnTo>
                    <a:lnTo>
                      <a:pt x="315" y="0"/>
                    </a:lnTo>
                    <a:lnTo>
                      <a:pt x="359" y="11"/>
                    </a:lnTo>
                    <a:lnTo>
                      <a:pt x="402" y="29"/>
                    </a:lnTo>
                    <a:lnTo>
                      <a:pt x="450" y="36"/>
                    </a:lnTo>
                    <a:lnTo>
                      <a:pt x="483" y="44"/>
                    </a:lnTo>
                    <a:lnTo>
                      <a:pt x="526" y="54"/>
                    </a:lnTo>
                    <a:lnTo>
                      <a:pt x="574" y="62"/>
                    </a:lnTo>
                    <a:lnTo>
                      <a:pt x="605" y="73"/>
                    </a:lnTo>
                    <a:lnTo>
                      <a:pt x="653" y="80"/>
                    </a:lnTo>
                    <a:lnTo>
                      <a:pt x="678" y="99"/>
                    </a:lnTo>
                    <a:lnTo>
                      <a:pt x="714" y="117"/>
                    </a:lnTo>
                    <a:lnTo>
                      <a:pt x="740" y="142"/>
                    </a:lnTo>
                    <a:lnTo>
                      <a:pt x="777" y="160"/>
                    </a:lnTo>
                    <a:lnTo>
                      <a:pt x="801" y="178"/>
                    </a:lnTo>
                    <a:lnTo>
                      <a:pt x="838" y="196"/>
                    </a:lnTo>
                    <a:lnTo>
                      <a:pt x="864" y="222"/>
                    </a:lnTo>
                    <a:lnTo>
                      <a:pt x="900" y="240"/>
                    </a:lnTo>
                    <a:lnTo>
                      <a:pt x="907" y="258"/>
                    </a:lnTo>
                    <a:lnTo>
                      <a:pt x="914" y="283"/>
                    </a:lnTo>
                    <a:lnTo>
                      <a:pt x="932" y="302"/>
                    </a:lnTo>
                    <a:lnTo>
                      <a:pt x="943" y="326"/>
                    </a:lnTo>
                    <a:lnTo>
                      <a:pt x="950" y="345"/>
                    </a:lnTo>
                    <a:lnTo>
                      <a:pt x="968" y="363"/>
                    </a:lnTo>
                    <a:lnTo>
                      <a:pt x="979" y="389"/>
                    </a:lnTo>
                    <a:lnTo>
                      <a:pt x="994" y="407"/>
                    </a:lnTo>
                    <a:lnTo>
                      <a:pt x="979" y="425"/>
                    </a:lnTo>
                    <a:lnTo>
                      <a:pt x="968" y="450"/>
                    </a:lnTo>
                    <a:lnTo>
                      <a:pt x="950" y="468"/>
                    </a:lnTo>
                    <a:lnTo>
                      <a:pt x="943" y="486"/>
                    </a:lnTo>
                    <a:lnTo>
                      <a:pt x="925" y="504"/>
                    </a:lnTo>
                    <a:lnTo>
                      <a:pt x="914" y="523"/>
                    </a:lnTo>
                    <a:lnTo>
                      <a:pt x="900" y="541"/>
                    </a:lnTo>
                    <a:lnTo>
                      <a:pt x="889" y="556"/>
                    </a:lnTo>
                    <a:lnTo>
                      <a:pt x="882" y="585"/>
                    </a:lnTo>
                    <a:lnTo>
                      <a:pt x="871" y="603"/>
                    </a:lnTo>
                    <a:lnTo>
                      <a:pt x="871" y="628"/>
                    </a:lnTo>
                    <a:lnTo>
                      <a:pt x="864" y="646"/>
                    </a:lnTo>
                    <a:lnTo>
                      <a:pt x="864" y="664"/>
                    </a:lnTo>
                    <a:lnTo>
                      <a:pt x="852" y="689"/>
                    </a:lnTo>
                    <a:lnTo>
                      <a:pt x="846" y="707"/>
                    </a:lnTo>
                    <a:lnTo>
                      <a:pt x="846" y="73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1" name="Freeform 931"/>
              <p:cNvSpPr>
                <a:spLocks/>
              </p:cNvSpPr>
              <p:nvPr/>
            </p:nvSpPr>
            <p:spPr bwMode="auto">
              <a:xfrm>
                <a:off x="3228" y="1473"/>
                <a:ext cx="218" cy="174"/>
              </a:xfrm>
              <a:custGeom>
                <a:avLst/>
                <a:gdLst>
                  <a:gd name="T0" fmla="*/ 46 w 874"/>
                  <a:gd name="T1" fmla="*/ 41 h 697"/>
                  <a:gd name="T2" fmla="*/ 46 w 874"/>
                  <a:gd name="T3" fmla="*/ 42 h 697"/>
                  <a:gd name="T4" fmla="*/ 46 w 874"/>
                  <a:gd name="T5" fmla="*/ 43 h 697"/>
                  <a:gd name="T6" fmla="*/ 43 w 874"/>
                  <a:gd name="T7" fmla="*/ 43 h 697"/>
                  <a:gd name="T8" fmla="*/ 39 w 874"/>
                  <a:gd name="T9" fmla="*/ 43 h 697"/>
                  <a:gd name="T10" fmla="*/ 34 w 874"/>
                  <a:gd name="T11" fmla="*/ 43 h 697"/>
                  <a:gd name="T12" fmla="*/ 30 w 874"/>
                  <a:gd name="T13" fmla="*/ 43 h 697"/>
                  <a:gd name="T14" fmla="*/ 26 w 874"/>
                  <a:gd name="T15" fmla="*/ 42 h 697"/>
                  <a:gd name="T16" fmla="*/ 21 w 874"/>
                  <a:gd name="T17" fmla="*/ 41 h 697"/>
                  <a:gd name="T18" fmla="*/ 16 w 874"/>
                  <a:gd name="T19" fmla="*/ 39 h 697"/>
                  <a:gd name="T20" fmla="*/ 12 w 874"/>
                  <a:gd name="T21" fmla="*/ 38 h 697"/>
                  <a:gd name="T22" fmla="*/ 8 w 874"/>
                  <a:gd name="T23" fmla="*/ 36 h 697"/>
                  <a:gd name="T24" fmla="*/ 6 w 874"/>
                  <a:gd name="T25" fmla="*/ 34 h 697"/>
                  <a:gd name="T26" fmla="*/ 3 w 874"/>
                  <a:gd name="T27" fmla="*/ 32 h 697"/>
                  <a:gd name="T28" fmla="*/ 1 w 874"/>
                  <a:gd name="T29" fmla="*/ 30 h 697"/>
                  <a:gd name="T30" fmla="*/ 0 w 874"/>
                  <a:gd name="T31" fmla="*/ 26 h 697"/>
                  <a:gd name="T32" fmla="*/ 0 w 874"/>
                  <a:gd name="T33" fmla="*/ 22 h 697"/>
                  <a:gd name="T34" fmla="*/ 0 w 874"/>
                  <a:gd name="T35" fmla="*/ 18 h 697"/>
                  <a:gd name="T36" fmla="*/ 0 w 874"/>
                  <a:gd name="T37" fmla="*/ 14 h 697"/>
                  <a:gd name="T38" fmla="*/ 2 w 874"/>
                  <a:gd name="T39" fmla="*/ 10 h 697"/>
                  <a:gd name="T40" fmla="*/ 6 w 874"/>
                  <a:gd name="T41" fmla="*/ 8 h 697"/>
                  <a:gd name="T42" fmla="*/ 11 w 874"/>
                  <a:gd name="T43" fmla="*/ 5 h 697"/>
                  <a:gd name="T44" fmla="*/ 15 w 874"/>
                  <a:gd name="T45" fmla="*/ 1 h 697"/>
                  <a:gd name="T46" fmla="*/ 20 w 874"/>
                  <a:gd name="T47" fmla="*/ 0 h 697"/>
                  <a:gd name="T48" fmla="*/ 24 w 874"/>
                  <a:gd name="T49" fmla="*/ 1 h 697"/>
                  <a:gd name="T50" fmla="*/ 29 w 874"/>
                  <a:gd name="T51" fmla="*/ 3 h 697"/>
                  <a:gd name="T52" fmla="*/ 33 w 874"/>
                  <a:gd name="T53" fmla="*/ 4 h 697"/>
                  <a:gd name="T54" fmla="*/ 37 w 874"/>
                  <a:gd name="T55" fmla="*/ 5 h 697"/>
                  <a:gd name="T56" fmla="*/ 41 w 874"/>
                  <a:gd name="T57" fmla="*/ 8 h 697"/>
                  <a:gd name="T58" fmla="*/ 44 w 874"/>
                  <a:gd name="T59" fmla="*/ 10 h 697"/>
                  <a:gd name="T60" fmla="*/ 48 w 874"/>
                  <a:gd name="T61" fmla="*/ 12 h 697"/>
                  <a:gd name="T62" fmla="*/ 50 w 874"/>
                  <a:gd name="T63" fmla="*/ 14 h 697"/>
                  <a:gd name="T64" fmla="*/ 51 w 874"/>
                  <a:gd name="T65" fmla="*/ 16 h 697"/>
                  <a:gd name="T66" fmla="*/ 53 w 874"/>
                  <a:gd name="T67" fmla="*/ 19 h 697"/>
                  <a:gd name="T68" fmla="*/ 54 w 874"/>
                  <a:gd name="T69" fmla="*/ 21 h 697"/>
                  <a:gd name="T70" fmla="*/ 54 w 874"/>
                  <a:gd name="T71" fmla="*/ 23 h 697"/>
                  <a:gd name="T72" fmla="*/ 52 w 874"/>
                  <a:gd name="T73" fmla="*/ 26 h 697"/>
                  <a:gd name="T74" fmla="*/ 51 w 874"/>
                  <a:gd name="T75" fmla="*/ 28 h 697"/>
                  <a:gd name="T76" fmla="*/ 49 w 874"/>
                  <a:gd name="T77" fmla="*/ 30 h 697"/>
                  <a:gd name="T78" fmla="*/ 48 w 874"/>
                  <a:gd name="T79" fmla="*/ 32 h 697"/>
                  <a:gd name="T80" fmla="*/ 48 w 874"/>
                  <a:gd name="T81" fmla="*/ 35 h 697"/>
                  <a:gd name="T82" fmla="*/ 47 w 874"/>
                  <a:gd name="T83" fmla="*/ 37 h 697"/>
                  <a:gd name="T84" fmla="*/ 46 w 874"/>
                  <a:gd name="T85" fmla="*/ 39 h 6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74" h="697">
                    <a:moveTo>
                      <a:pt x="747" y="642"/>
                    </a:moveTo>
                    <a:lnTo>
                      <a:pt x="741" y="653"/>
                    </a:lnTo>
                    <a:lnTo>
                      <a:pt x="741" y="660"/>
                    </a:lnTo>
                    <a:lnTo>
                      <a:pt x="741" y="671"/>
                    </a:lnTo>
                    <a:lnTo>
                      <a:pt x="741" y="679"/>
                    </a:lnTo>
                    <a:lnTo>
                      <a:pt x="741" y="685"/>
                    </a:lnTo>
                    <a:lnTo>
                      <a:pt x="733" y="697"/>
                    </a:lnTo>
                    <a:lnTo>
                      <a:pt x="696" y="697"/>
                    </a:lnTo>
                    <a:lnTo>
                      <a:pt x="660" y="697"/>
                    </a:lnTo>
                    <a:lnTo>
                      <a:pt x="624" y="697"/>
                    </a:lnTo>
                    <a:lnTo>
                      <a:pt x="591" y="685"/>
                    </a:lnTo>
                    <a:lnTo>
                      <a:pt x="555" y="685"/>
                    </a:lnTo>
                    <a:lnTo>
                      <a:pt x="518" y="685"/>
                    </a:lnTo>
                    <a:lnTo>
                      <a:pt x="482" y="685"/>
                    </a:lnTo>
                    <a:lnTo>
                      <a:pt x="450" y="685"/>
                    </a:lnTo>
                    <a:lnTo>
                      <a:pt x="414" y="679"/>
                    </a:lnTo>
                    <a:lnTo>
                      <a:pt x="370" y="671"/>
                    </a:lnTo>
                    <a:lnTo>
                      <a:pt x="334" y="653"/>
                    </a:lnTo>
                    <a:lnTo>
                      <a:pt x="297" y="642"/>
                    </a:lnTo>
                    <a:lnTo>
                      <a:pt x="265" y="634"/>
                    </a:lnTo>
                    <a:lnTo>
                      <a:pt x="228" y="624"/>
                    </a:lnTo>
                    <a:lnTo>
                      <a:pt x="192" y="616"/>
                    </a:lnTo>
                    <a:lnTo>
                      <a:pt x="149" y="609"/>
                    </a:lnTo>
                    <a:lnTo>
                      <a:pt x="131" y="580"/>
                    </a:lnTo>
                    <a:lnTo>
                      <a:pt x="113" y="562"/>
                    </a:lnTo>
                    <a:lnTo>
                      <a:pt x="94" y="548"/>
                    </a:lnTo>
                    <a:lnTo>
                      <a:pt x="80" y="530"/>
                    </a:lnTo>
                    <a:lnTo>
                      <a:pt x="51" y="512"/>
                    </a:lnTo>
                    <a:lnTo>
                      <a:pt x="33" y="494"/>
                    </a:lnTo>
                    <a:lnTo>
                      <a:pt x="18" y="476"/>
                    </a:lnTo>
                    <a:lnTo>
                      <a:pt x="0" y="458"/>
                    </a:lnTo>
                    <a:lnTo>
                      <a:pt x="0" y="421"/>
                    </a:lnTo>
                    <a:lnTo>
                      <a:pt x="0" y="395"/>
                    </a:lnTo>
                    <a:lnTo>
                      <a:pt x="0" y="359"/>
                    </a:lnTo>
                    <a:lnTo>
                      <a:pt x="0" y="326"/>
                    </a:lnTo>
                    <a:lnTo>
                      <a:pt x="0" y="290"/>
                    </a:lnTo>
                    <a:lnTo>
                      <a:pt x="0" y="265"/>
                    </a:lnTo>
                    <a:lnTo>
                      <a:pt x="0" y="229"/>
                    </a:lnTo>
                    <a:lnTo>
                      <a:pt x="0" y="192"/>
                    </a:lnTo>
                    <a:lnTo>
                      <a:pt x="33" y="167"/>
                    </a:lnTo>
                    <a:lnTo>
                      <a:pt x="70" y="149"/>
                    </a:lnTo>
                    <a:lnTo>
                      <a:pt x="106" y="123"/>
                    </a:lnTo>
                    <a:lnTo>
                      <a:pt x="142" y="95"/>
                    </a:lnTo>
                    <a:lnTo>
                      <a:pt x="174" y="80"/>
                    </a:lnTo>
                    <a:lnTo>
                      <a:pt x="210" y="51"/>
                    </a:lnTo>
                    <a:lnTo>
                      <a:pt x="246" y="26"/>
                    </a:lnTo>
                    <a:lnTo>
                      <a:pt x="283" y="0"/>
                    </a:lnTo>
                    <a:lnTo>
                      <a:pt x="316" y="7"/>
                    </a:lnTo>
                    <a:lnTo>
                      <a:pt x="352" y="18"/>
                    </a:lnTo>
                    <a:lnTo>
                      <a:pt x="388" y="26"/>
                    </a:lnTo>
                    <a:lnTo>
                      <a:pt x="421" y="32"/>
                    </a:lnTo>
                    <a:lnTo>
                      <a:pt x="469" y="44"/>
                    </a:lnTo>
                    <a:lnTo>
                      <a:pt x="500" y="51"/>
                    </a:lnTo>
                    <a:lnTo>
                      <a:pt x="537" y="62"/>
                    </a:lnTo>
                    <a:lnTo>
                      <a:pt x="573" y="69"/>
                    </a:lnTo>
                    <a:lnTo>
                      <a:pt x="599" y="87"/>
                    </a:lnTo>
                    <a:lnTo>
                      <a:pt x="624" y="105"/>
                    </a:lnTo>
                    <a:lnTo>
                      <a:pt x="653" y="123"/>
                    </a:lnTo>
                    <a:lnTo>
                      <a:pt x="678" y="141"/>
                    </a:lnTo>
                    <a:lnTo>
                      <a:pt x="704" y="159"/>
                    </a:lnTo>
                    <a:lnTo>
                      <a:pt x="733" y="174"/>
                    </a:lnTo>
                    <a:lnTo>
                      <a:pt x="766" y="192"/>
                    </a:lnTo>
                    <a:lnTo>
                      <a:pt x="795" y="210"/>
                    </a:lnTo>
                    <a:lnTo>
                      <a:pt x="802" y="229"/>
                    </a:lnTo>
                    <a:lnTo>
                      <a:pt x="809" y="247"/>
                    </a:lnTo>
                    <a:lnTo>
                      <a:pt x="820" y="265"/>
                    </a:lnTo>
                    <a:lnTo>
                      <a:pt x="838" y="283"/>
                    </a:lnTo>
                    <a:lnTo>
                      <a:pt x="845" y="308"/>
                    </a:lnTo>
                    <a:lnTo>
                      <a:pt x="856" y="326"/>
                    </a:lnTo>
                    <a:lnTo>
                      <a:pt x="863" y="344"/>
                    </a:lnTo>
                    <a:lnTo>
                      <a:pt x="874" y="359"/>
                    </a:lnTo>
                    <a:lnTo>
                      <a:pt x="863" y="377"/>
                    </a:lnTo>
                    <a:lnTo>
                      <a:pt x="856" y="395"/>
                    </a:lnTo>
                    <a:lnTo>
                      <a:pt x="838" y="413"/>
                    </a:lnTo>
                    <a:lnTo>
                      <a:pt x="827" y="431"/>
                    </a:lnTo>
                    <a:lnTo>
                      <a:pt x="820" y="450"/>
                    </a:lnTo>
                    <a:lnTo>
                      <a:pt x="802" y="468"/>
                    </a:lnTo>
                    <a:lnTo>
                      <a:pt x="795" y="476"/>
                    </a:lnTo>
                    <a:lnTo>
                      <a:pt x="784" y="494"/>
                    </a:lnTo>
                    <a:lnTo>
                      <a:pt x="777" y="512"/>
                    </a:lnTo>
                    <a:lnTo>
                      <a:pt x="777" y="537"/>
                    </a:lnTo>
                    <a:lnTo>
                      <a:pt x="766" y="555"/>
                    </a:lnTo>
                    <a:lnTo>
                      <a:pt x="766" y="573"/>
                    </a:lnTo>
                    <a:lnTo>
                      <a:pt x="759" y="591"/>
                    </a:lnTo>
                    <a:lnTo>
                      <a:pt x="759" y="609"/>
                    </a:lnTo>
                    <a:lnTo>
                      <a:pt x="747" y="624"/>
                    </a:lnTo>
                    <a:lnTo>
                      <a:pt x="747" y="64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2" name="Freeform 932"/>
              <p:cNvSpPr>
                <a:spLocks/>
              </p:cNvSpPr>
              <p:nvPr/>
            </p:nvSpPr>
            <p:spPr bwMode="auto">
              <a:xfrm>
                <a:off x="3251" y="1490"/>
                <a:ext cx="193" cy="153"/>
              </a:xfrm>
              <a:custGeom>
                <a:avLst/>
                <a:gdLst>
                  <a:gd name="T0" fmla="*/ 41 w 769"/>
                  <a:gd name="T1" fmla="*/ 36 h 610"/>
                  <a:gd name="T2" fmla="*/ 41 w 769"/>
                  <a:gd name="T3" fmla="*/ 37 h 610"/>
                  <a:gd name="T4" fmla="*/ 41 w 769"/>
                  <a:gd name="T5" fmla="*/ 38 h 610"/>
                  <a:gd name="T6" fmla="*/ 37 w 769"/>
                  <a:gd name="T7" fmla="*/ 38 h 610"/>
                  <a:gd name="T8" fmla="*/ 33 w 769"/>
                  <a:gd name="T9" fmla="*/ 38 h 610"/>
                  <a:gd name="T10" fmla="*/ 29 w 769"/>
                  <a:gd name="T11" fmla="*/ 38 h 610"/>
                  <a:gd name="T12" fmla="*/ 25 w 769"/>
                  <a:gd name="T13" fmla="*/ 38 h 610"/>
                  <a:gd name="T14" fmla="*/ 21 w 769"/>
                  <a:gd name="T15" fmla="*/ 37 h 610"/>
                  <a:gd name="T16" fmla="*/ 17 w 769"/>
                  <a:gd name="T17" fmla="*/ 36 h 610"/>
                  <a:gd name="T18" fmla="*/ 13 w 769"/>
                  <a:gd name="T19" fmla="*/ 34 h 610"/>
                  <a:gd name="T20" fmla="*/ 9 w 769"/>
                  <a:gd name="T21" fmla="*/ 33 h 610"/>
                  <a:gd name="T22" fmla="*/ 7 w 769"/>
                  <a:gd name="T23" fmla="*/ 31 h 610"/>
                  <a:gd name="T24" fmla="*/ 5 w 769"/>
                  <a:gd name="T25" fmla="*/ 29 h 610"/>
                  <a:gd name="T26" fmla="*/ 2 w 769"/>
                  <a:gd name="T27" fmla="*/ 27 h 610"/>
                  <a:gd name="T28" fmla="*/ 0 w 769"/>
                  <a:gd name="T29" fmla="*/ 26 h 610"/>
                  <a:gd name="T30" fmla="*/ 0 w 769"/>
                  <a:gd name="T31" fmla="*/ 22 h 610"/>
                  <a:gd name="T32" fmla="*/ 0 w 769"/>
                  <a:gd name="T33" fmla="*/ 18 h 610"/>
                  <a:gd name="T34" fmla="*/ 0 w 769"/>
                  <a:gd name="T35" fmla="*/ 14 h 610"/>
                  <a:gd name="T36" fmla="*/ 0 w 769"/>
                  <a:gd name="T37" fmla="*/ 11 h 610"/>
                  <a:gd name="T38" fmla="*/ 4 w 769"/>
                  <a:gd name="T39" fmla="*/ 9 h 610"/>
                  <a:gd name="T40" fmla="*/ 8 w 769"/>
                  <a:gd name="T41" fmla="*/ 6 h 610"/>
                  <a:gd name="T42" fmla="*/ 12 w 769"/>
                  <a:gd name="T43" fmla="*/ 3 h 610"/>
                  <a:gd name="T44" fmla="*/ 16 w 769"/>
                  <a:gd name="T45" fmla="*/ 0 h 610"/>
                  <a:gd name="T46" fmla="*/ 20 w 769"/>
                  <a:gd name="T47" fmla="*/ 1 h 610"/>
                  <a:gd name="T48" fmla="*/ 24 w 769"/>
                  <a:gd name="T49" fmla="*/ 2 h 610"/>
                  <a:gd name="T50" fmla="*/ 28 w 769"/>
                  <a:gd name="T51" fmla="*/ 3 h 610"/>
                  <a:gd name="T52" fmla="*/ 32 w 769"/>
                  <a:gd name="T53" fmla="*/ 4 h 610"/>
                  <a:gd name="T54" fmla="*/ 35 w 769"/>
                  <a:gd name="T55" fmla="*/ 6 h 610"/>
                  <a:gd name="T56" fmla="*/ 38 w 769"/>
                  <a:gd name="T57" fmla="*/ 8 h 610"/>
                  <a:gd name="T58" fmla="*/ 41 w 769"/>
                  <a:gd name="T59" fmla="*/ 10 h 610"/>
                  <a:gd name="T60" fmla="*/ 44 w 769"/>
                  <a:gd name="T61" fmla="*/ 12 h 610"/>
                  <a:gd name="T62" fmla="*/ 45 w 769"/>
                  <a:gd name="T63" fmla="*/ 14 h 610"/>
                  <a:gd name="T64" fmla="*/ 46 w 769"/>
                  <a:gd name="T65" fmla="*/ 16 h 610"/>
                  <a:gd name="T66" fmla="*/ 47 w 769"/>
                  <a:gd name="T67" fmla="*/ 18 h 610"/>
                  <a:gd name="T68" fmla="*/ 48 w 769"/>
                  <a:gd name="T69" fmla="*/ 20 h 610"/>
                  <a:gd name="T70" fmla="*/ 47 w 769"/>
                  <a:gd name="T71" fmla="*/ 22 h 610"/>
                  <a:gd name="T72" fmla="*/ 46 w 769"/>
                  <a:gd name="T73" fmla="*/ 24 h 610"/>
                  <a:gd name="T74" fmla="*/ 45 w 769"/>
                  <a:gd name="T75" fmla="*/ 26 h 610"/>
                  <a:gd name="T76" fmla="*/ 43 w 769"/>
                  <a:gd name="T77" fmla="*/ 27 h 610"/>
                  <a:gd name="T78" fmla="*/ 43 w 769"/>
                  <a:gd name="T79" fmla="*/ 29 h 610"/>
                  <a:gd name="T80" fmla="*/ 42 w 769"/>
                  <a:gd name="T81" fmla="*/ 32 h 610"/>
                  <a:gd name="T82" fmla="*/ 42 w 769"/>
                  <a:gd name="T83" fmla="*/ 34 h 610"/>
                  <a:gd name="T84" fmla="*/ 41 w 769"/>
                  <a:gd name="T85" fmla="*/ 36 h 6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69" h="610">
                    <a:moveTo>
                      <a:pt x="653" y="565"/>
                    </a:moveTo>
                    <a:lnTo>
                      <a:pt x="653" y="573"/>
                    </a:lnTo>
                    <a:lnTo>
                      <a:pt x="653" y="584"/>
                    </a:lnTo>
                    <a:lnTo>
                      <a:pt x="653" y="591"/>
                    </a:lnTo>
                    <a:lnTo>
                      <a:pt x="647" y="602"/>
                    </a:lnTo>
                    <a:lnTo>
                      <a:pt x="647" y="610"/>
                    </a:lnTo>
                    <a:lnTo>
                      <a:pt x="621" y="610"/>
                    </a:lnTo>
                    <a:lnTo>
                      <a:pt x="584" y="610"/>
                    </a:lnTo>
                    <a:lnTo>
                      <a:pt x="559" y="610"/>
                    </a:lnTo>
                    <a:lnTo>
                      <a:pt x="523" y="610"/>
                    </a:lnTo>
                    <a:lnTo>
                      <a:pt x="487" y="610"/>
                    </a:lnTo>
                    <a:lnTo>
                      <a:pt x="461" y="602"/>
                    </a:lnTo>
                    <a:lnTo>
                      <a:pt x="424" y="602"/>
                    </a:lnTo>
                    <a:lnTo>
                      <a:pt x="400" y="602"/>
                    </a:lnTo>
                    <a:lnTo>
                      <a:pt x="363" y="591"/>
                    </a:lnTo>
                    <a:lnTo>
                      <a:pt x="327" y="584"/>
                    </a:lnTo>
                    <a:lnTo>
                      <a:pt x="302" y="573"/>
                    </a:lnTo>
                    <a:lnTo>
                      <a:pt x="266" y="565"/>
                    </a:lnTo>
                    <a:lnTo>
                      <a:pt x="233" y="555"/>
                    </a:lnTo>
                    <a:lnTo>
                      <a:pt x="203" y="547"/>
                    </a:lnTo>
                    <a:lnTo>
                      <a:pt x="171" y="540"/>
                    </a:lnTo>
                    <a:lnTo>
                      <a:pt x="134" y="529"/>
                    </a:lnTo>
                    <a:lnTo>
                      <a:pt x="116" y="511"/>
                    </a:lnTo>
                    <a:lnTo>
                      <a:pt x="109" y="493"/>
                    </a:lnTo>
                    <a:lnTo>
                      <a:pt x="91" y="486"/>
                    </a:lnTo>
                    <a:lnTo>
                      <a:pt x="73" y="468"/>
                    </a:lnTo>
                    <a:lnTo>
                      <a:pt x="55" y="450"/>
                    </a:lnTo>
                    <a:lnTo>
                      <a:pt x="37" y="432"/>
                    </a:lnTo>
                    <a:lnTo>
                      <a:pt x="19" y="414"/>
                    </a:lnTo>
                    <a:lnTo>
                      <a:pt x="0" y="407"/>
                    </a:lnTo>
                    <a:lnTo>
                      <a:pt x="0" y="370"/>
                    </a:lnTo>
                    <a:lnTo>
                      <a:pt x="0" y="344"/>
                    </a:lnTo>
                    <a:lnTo>
                      <a:pt x="0" y="319"/>
                    </a:lnTo>
                    <a:lnTo>
                      <a:pt x="0" y="290"/>
                    </a:lnTo>
                    <a:lnTo>
                      <a:pt x="0" y="257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66"/>
                    </a:lnTo>
                    <a:lnTo>
                      <a:pt x="37" y="153"/>
                    </a:lnTo>
                    <a:lnTo>
                      <a:pt x="66" y="135"/>
                    </a:lnTo>
                    <a:lnTo>
                      <a:pt x="98" y="105"/>
                    </a:lnTo>
                    <a:lnTo>
                      <a:pt x="127" y="90"/>
                    </a:lnTo>
                    <a:lnTo>
                      <a:pt x="160" y="62"/>
                    </a:lnTo>
                    <a:lnTo>
                      <a:pt x="189" y="44"/>
                    </a:lnTo>
                    <a:lnTo>
                      <a:pt x="222" y="26"/>
                    </a:lnTo>
                    <a:lnTo>
                      <a:pt x="251" y="0"/>
                    </a:lnTo>
                    <a:lnTo>
                      <a:pt x="284" y="11"/>
                    </a:lnTo>
                    <a:lnTo>
                      <a:pt x="312" y="18"/>
                    </a:lnTo>
                    <a:lnTo>
                      <a:pt x="345" y="26"/>
                    </a:lnTo>
                    <a:lnTo>
                      <a:pt x="381" y="36"/>
                    </a:lnTo>
                    <a:lnTo>
                      <a:pt x="406" y="44"/>
                    </a:lnTo>
                    <a:lnTo>
                      <a:pt x="443" y="44"/>
                    </a:lnTo>
                    <a:lnTo>
                      <a:pt x="479" y="54"/>
                    </a:lnTo>
                    <a:lnTo>
                      <a:pt x="505" y="62"/>
                    </a:lnTo>
                    <a:lnTo>
                      <a:pt x="530" y="80"/>
                    </a:lnTo>
                    <a:lnTo>
                      <a:pt x="559" y="90"/>
                    </a:lnTo>
                    <a:lnTo>
                      <a:pt x="578" y="105"/>
                    </a:lnTo>
                    <a:lnTo>
                      <a:pt x="602" y="123"/>
                    </a:lnTo>
                    <a:lnTo>
                      <a:pt x="629" y="141"/>
                    </a:lnTo>
                    <a:lnTo>
                      <a:pt x="647" y="153"/>
                    </a:lnTo>
                    <a:lnTo>
                      <a:pt x="672" y="166"/>
                    </a:lnTo>
                    <a:lnTo>
                      <a:pt x="701" y="184"/>
                    </a:lnTo>
                    <a:lnTo>
                      <a:pt x="708" y="203"/>
                    </a:lnTo>
                    <a:lnTo>
                      <a:pt x="715" y="221"/>
                    </a:lnTo>
                    <a:lnTo>
                      <a:pt x="726" y="239"/>
                    </a:lnTo>
                    <a:lnTo>
                      <a:pt x="733" y="247"/>
                    </a:lnTo>
                    <a:lnTo>
                      <a:pt x="744" y="265"/>
                    </a:lnTo>
                    <a:lnTo>
                      <a:pt x="751" y="283"/>
                    </a:lnTo>
                    <a:lnTo>
                      <a:pt x="762" y="301"/>
                    </a:lnTo>
                    <a:lnTo>
                      <a:pt x="769" y="319"/>
                    </a:lnTo>
                    <a:lnTo>
                      <a:pt x="762" y="338"/>
                    </a:lnTo>
                    <a:lnTo>
                      <a:pt x="751" y="344"/>
                    </a:lnTo>
                    <a:lnTo>
                      <a:pt x="744" y="362"/>
                    </a:lnTo>
                    <a:lnTo>
                      <a:pt x="733" y="381"/>
                    </a:lnTo>
                    <a:lnTo>
                      <a:pt x="715" y="389"/>
                    </a:lnTo>
                    <a:lnTo>
                      <a:pt x="708" y="407"/>
                    </a:lnTo>
                    <a:lnTo>
                      <a:pt x="701" y="425"/>
                    </a:lnTo>
                    <a:lnTo>
                      <a:pt x="690" y="432"/>
                    </a:lnTo>
                    <a:lnTo>
                      <a:pt x="683" y="450"/>
                    </a:lnTo>
                    <a:lnTo>
                      <a:pt x="683" y="468"/>
                    </a:lnTo>
                    <a:lnTo>
                      <a:pt x="683" y="486"/>
                    </a:lnTo>
                    <a:lnTo>
                      <a:pt x="672" y="504"/>
                    </a:lnTo>
                    <a:lnTo>
                      <a:pt x="672" y="522"/>
                    </a:lnTo>
                    <a:lnTo>
                      <a:pt x="665" y="540"/>
                    </a:lnTo>
                    <a:lnTo>
                      <a:pt x="665" y="547"/>
                    </a:lnTo>
                    <a:lnTo>
                      <a:pt x="653" y="56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3" name="Freeform 933"/>
              <p:cNvSpPr>
                <a:spLocks/>
              </p:cNvSpPr>
              <p:nvPr/>
            </p:nvSpPr>
            <p:spPr bwMode="auto">
              <a:xfrm>
                <a:off x="3276" y="1508"/>
                <a:ext cx="166" cy="130"/>
              </a:xfrm>
              <a:custGeom>
                <a:avLst/>
                <a:gdLst>
                  <a:gd name="T0" fmla="*/ 36 w 664"/>
                  <a:gd name="T1" fmla="*/ 31 h 519"/>
                  <a:gd name="T2" fmla="*/ 35 w 664"/>
                  <a:gd name="T3" fmla="*/ 31 h 519"/>
                  <a:gd name="T4" fmla="*/ 35 w 664"/>
                  <a:gd name="T5" fmla="*/ 33 h 519"/>
                  <a:gd name="T6" fmla="*/ 32 w 664"/>
                  <a:gd name="T7" fmla="*/ 33 h 519"/>
                  <a:gd name="T8" fmla="*/ 28 w 664"/>
                  <a:gd name="T9" fmla="*/ 33 h 519"/>
                  <a:gd name="T10" fmla="*/ 25 w 664"/>
                  <a:gd name="T11" fmla="*/ 33 h 519"/>
                  <a:gd name="T12" fmla="*/ 22 w 664"/>
                  <a:gd name="T13" fmla="*/ 33 h 519"/>
                  <a:gd name="T14" fmla="*/ 18 w 664"/>
                  <a:gd name="T15" fmla="*/ 31 h 519"/>
                  <a:gd name="T16" fmla="*/ 14 w 664"/>
                  <a:gd name="T17" fmla="*/ 30 h 519"/>
                  <a:gd name="T18" fmla="*/ 11 w 664"/>
                  <a:gd name="T19" fmla="*/ 29 h 519"/>
                  <a:gd name="T20" fmla="*/ 8 w 664"/>
                  <a:gd name="T21" fmla="*/ 28 h 519"/>
                  <a:gd name="T22" fmla="*/ 6 w 664"/>
                  <a:gd name="T23" fmla="*/ 26 h 519"/>
                  <a:gd name="T24" fmla="*/ 4 w 664"/>
                  <a:gd name="T25" fmla="*/ 25 h 519"/>
                  <a:gd name="T26" fmla="*/ 2 w 664"/>
                  <a:gd name="T27" fmla="*/ 23 h 519"/>
                  <a:gd name="T28" fmla="*/ 0 w 664"/>
                  <a:gd name="T29" fmla="*/ 22 h 519"/>
                  <a:gd name="T30" fmla="*/ 0 w 664"/>
                  <a:gd name="T31" fmla="*/ 18 h 519"/>
                  <a:gd name="T32" fmla="*/ 0 w 664"/>
                  <a:gd name="T33" fmla="*/ 16 h 519"/>
                  <a:gd name="T34" fmla="*/ 0 w 664"/>
                  <a:gd name="T35" fmla="*/ 12 h 519"/>
                  <a:gd name="T36" fmla="*/ 0 w 664"/>
                  <a:gd name="T37" fmla="*/ 9 h 519"/>
                  <a:gd name="T38" fmla="*/ 4 w 664"/>
                  <a:gd name="T39" fmla="*/ 7 h 519"/>
                  <a:gd name="T40" fmla="*/ 7 w 664"/>
                  <a:gd name="T41" fmla="*/ 4 h 519"/>
                  <a:gd name="T42" fmla="*/ 10 w 664"/>
                  <a:gd name="T43" fmla="*/ 2 h 519"/>
                  <a:gd name="T44" fmla="*/ 14 w 664"/>
                  <a:gd name="T45" fmla="*/ 0 h 519"/>
                  <a:gd name="T46" fmla="*/ 17 w 664"/>
                  <a:gd name="T47" fmla="*/ 1 h 519"/>
                  <a:gd name="T48" fmla="*/ 21 w 664"/>
                  <a:gd name="T49" fmla="*/ 2 h 519"/>
                  <a:gd name="T50" fmla="*/ 24 w 664"/>
                  <a:gd name="T51" fmla="*/ 3 h 519"/>
                  <a:gd name="T52" fmla="*/ 27 w 664"/>
                  <a:gd name="T53" fmla="*/ 3 h 519"/>
                  <a:gd name="T54" fmla="*/ 30 w 664"/>
                  <a:gd name="T55" fmla="*/ 5 h 519"/>
                  <a:gd name="T56" fmla="*/ 33 w 664"/>
                  <a:gd name="T57" fmla="*/ 7 h 519"/>
                  <a:gd name="T58" fmla="*/ 35 w 664"/>
                  <a:gd name="T59" fmla="*/ 8 h 519"/>
                  <a:gd name="T60" fmla="*/ 38 w 664"/>
                  <a:gd name="T61" fmla="*/ 10 h 519"/>
                  <a:gd name="T62" fmla="*/ 39 w 664"/>
                  <a:gd name="T63" fmla="*/ 12 h 519"/>
                  <a:gd name="T64" fmla="*/ 39 w 664"/>
                  <a:gd name="T65" fmla="*/ 13 h 519"/>
                  <a:gd name="T66" fmla="*/ 41 w 664"/>
                  <a:gd name="T67" fmla="*/ 16 h 519"/>
                  <a:gd name="T68" fmla="*/ 42 w 664"/>
                  <a:gd name="T69" fmla="*/ 17 h 519"/>
                  <a:gd name="T70" fmla="*/ 41 w 664"/>
                  <a:gd name="T71" fmla="*/ 19 h 519"/>
                  <a:gd name="T72" fmla="*/ 39 w 664"/>
                  <a:gd name="T73" fmla="*/ 21 h 519"/>
                  <a:gd name="T74" fmla="*/ 38 w 664"/>
                  <a:gd name="T75" fmla="*/ 22 h 519"/>
                  <a:gd name="T76" fmla="*/ 37 w 664"/>
                  <a:gd name="T77" fmla="*/ 23 h 519"/>
                  <a:gd name="T78" fmla="*/ 37 w 664"/>
                  <a:gd name="T79" fmla="*/ 25 h 519"/>
                  <a:gd name="T80" fmla="*/ 37 w 664"/>
                  <a:gd name="T81" fmla="*/ 27 h 519"/>
                  <a:gd name="T82" fmla="*/ 36 w 664"/>
                  <a:gd name="T83" fmla="*/ 29 h 519"/>
                  <a:gd name="T84" fmla="*/ 36 w 664"/>
                  <a:gd name="T85" fmla="*/ 30 h 5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64" h="519">
                    <a:moveTo>
                      <a:pt x="567" y="483"/>
                    </a:moveTo>
                    <a:lnTo>
                      <a:pt x="567" y="493"/>
                    </a:lnTo>
                    <a:lnTo>
                      <a:pt x="567" y="501"/>
                    </a:lnTo>
                    <a:lnTo>
                      <a:pt x="555" y="501"/>
                    </a:lnTo>
                    <a:lnTo>
                      <a:pt x="555" y="512"/>
                    </a:lnTo>
                    <a:lnTo>
                      <a:pt x="555" y="519"/>
                    </a:lnTo>
                    <a:lnTo>
                      <a:pt x="531" y="519"/>
                    </a:lnTo>
                    <a:lnTo>
                      <a:pt x="504" y="519"/>
                    </a:lnTo>
                    <a:lnTo>
                      <a:pt x="480" y="519"/>
                    </a:lnTo>
                    <a:lnTo>
                      <a:pt x="450" y="519"/>
                    </a:lnTo>
                    <a:lnTo>
                      <a:pt x="425" y="519"/>
                    </a:lnTo>
                    <a:lnTo>
                      <a:pt x="399" y="519"/>
                    </a:lnTo>
                    <a:lnTo>
                      <a:pt x="371" y="519"/>
                    </a:lnTo>
                    <a:lnTo>
                      <a:pt x="345" y="519"/>
                    </a:lnTo>
                    <a:lnTo>
                      <a:pt x="308" y="512"/>
                    </a:lnTo>
                    <a:lnTo>
                      <a:pt x="283" y="501"/>
                    </a:lnTo>
                    <a:lnTo>
                      <a:pt x="258" y="493"/>
                    </a:lnTo>
                    <a:lnTo>
                      <a:pt x="229" y="483"/>
                    </a:lnTo>
                    <a:lnTo>
                      <a:pt x="204" y="475"/>
                    </a:lnTo>
                    <a:lnTo>
                      <a:pt x="178" y="468"/>
                    </a:lnTo>
                    <a:lnTo>
                      <a:pt x="153" y="457"/>
                    </a:lnTo>
                    <a:lnTo>
                      <a:pt x="124" y="450"/>
                    </a:lnTo>
                    <a:lnTo>
                      <a:pt x="105" y="439"/>
                    </a:lnTo>
                    <a:lnTo>
                      <a:pt x="91" y="421"/>
                    </a:lnTo>
                    <a:lnTo>
                      <a:pt x="80" y="414"/>
                    </a:lnTo>
                    <a:lnTo>
                      <a:pt x="62" y="396"/>
                    </a:lnTo>
                    <a:lnTo>
                      <a:pt x="44" y="389"/>
                    </a:lnTo>
                    <a:lnTo>
                      <a:pt x="36" y="371"/>
                    </a:lnTo>
                    <a:lnTo>
                      <a:pt x="18" y="360"/>
                    </a:lnTo>
                    <a:lnTo>
                      <a:pt x="0" y="342"/>
                    </a:lnTo>
                    <a:lnTo>
                      <a:pt x="0" y="317"/>
                    </a:lnTo>
                    <a:lnTo>
                      <a:pt x="0" y="290"/>
                    </a:lnTo>
                    <a:lnTo>
                      <a:pt x="0" y="272"/>
                    </a:lnTo>
                    <a:lnTo>
                      <a:pt x="0" y="247"/>
                    </a:lnTo>
                    <a:lnTo>
                      <a:pt x="0" y="218"/>
                    </a:lnTo>
                    <a:lnTo>
                      <a:pt x="0" y="193"/>
                    </a:lnTo>
                    <a:lnTo>
                      <a:pt x="0" y="167"/>
                    </a:lnTo>
                    <a:lnTo>
                      <a:pt x="0" y="149"/>
                    </a:lnTo>
                    <a:lnTo>
                      <a:pt x="29" y="131"/>
                    </a:lnTo>
                    <a:lnTo>
                      <a:pt x="54" y="112"/>
                    </a:lnTo>
                    <a:lnTo>
                      <a:pt x="80" y="94"/>
                    </a:lnTo>
                    <a:lnTo>
                      <a:pt x="105" y="69"/>
                    </a:lnTo>
                    <a:lnTo>
                      <a:pt x="135" y="51"/>
                    </a:lnTo>
                    <a:lnTo>
                      <a:pt x="160" y="33"/>
                    </a:lnTo>
                    <a:lnTo>
                      <a:pt x="186" y="18"/>
                    </a:lnTo>
                    <a:lnTo>
                      <a:pt x="214" y="0"/>
                    </a:lnTo>
                    <a:lnTo>
                      <a:pt x="240" y="8"/>
                    </a:lnTo>
                    <a:lnTo>
                      <a:pt x="277" y="18"/>
                    </a:lnTo>
                    <a:lnTo>
                      <a:pt x="302" y="18"/>
                    </a:lnTo>
                    <a:lnTo>
                      <a:pt x="326" y="26"/>
                    </a:lnTo>
                    <a:lnTo>
                      <a:pt x="356" y="33"/>
                    </a:lnTo>
                    <a:lnTo>
                      <a:pt x="381" y="44"/>
                    </a:lnTo>
                    <a:lnTo>
                      <a:pt x="407" y="44"/>
                    </a:lnTo>
                    <a:lnTo>
                      <a:pt x="432" y="51"/>
                    </a:lnTo>
                    <a:lnTo>
                      <a:pt x="461" y="69"/>
                    </a:lnTo>
                    <a:lnTo>
                      <a:pt x="480" y="81"/>
                    </a:lnTo>
                    <a:lnTo>
                      <a:pt x="494" y="88"/>
                    </a:lnTo>
                    <a:lnTo>
                      <a:pt x="523" y="106"/>
                    </a:lnTo>
                    <a:lnTo>
                      <a:pt x="541" y="112"/>
                    </a:lnTo>
                    <a:lnTo>
                      <a:pt x="555" y="131"/>
                    </a:lnTo>
                    <a:lnTo>
                      <a:pt x="574" y="142"/>
                    </a:lnTo>
                    <a:lnTo>
                      <a:pt x="603" y="157"/>
                    </a:lnTo>
                    <a:lnTo>
                      <a:pt x="610" y="167"/>
                    </a:lnTo>
                    <a:lnTo>
                      <a:pt x="617" y="185"/>
                    </a:lnTo>
                    <a:lnTo>
                      <a:pt x="617" y="203"/>
                    </a:lnTo>
                    <a:lnTo>
                      <a:pt x="628" y="211"/>
                    </a:lnTo>
                    <a:lnTo>
                      <a:pt x="635" y="229"/>
                    </a:lnTo>
                    <a:lnTo>
                      <a:pt x="646" y="247"/>
                    </a:lnTo>
                    <a:lnTo>
                      <a:pt x="653" y="254"/>
                    </a:lnTo>
                    <a:lnTo>
                      <a:pt x="664" y="272"/>
                    </a:lnTo>
                    <a:lnTo>
                      <a:pt x="653" y="280"/>
                    </a:lnTo>
                    <a:lnTo>
                      <a:pt x="646" y="298"/>
                    </a:lnTo>
                    <a:lnTo>
                      <a:pt x="635" y="309"/>
                    </a:lnTo>
                    <a:lnTo>
                      <a:pt x="628" y="327"/>
                    </a:lnTo>
                    <a:lnTo>
                      <a:pt x="617" y="335"/>
                    </a:lnTo>
                    <a:lnTo>
                      <a:pt x="610" y="342"/>
                    </a:lnTo>
                    <a:lnTo>
                      <a:pt x="603" y="360"/>
                    </a:lnTo>
                    <a:lnTo>
                      <a:pt x="592" y="371"/>
                    </a:lnTo>
                    <a:lnTo>
                      <a:pt x="592" y="389"/>
                    </a:lnTo>
                    <a:lnTo>
                      <a:pt x="585" y="396"/>
                    </a:lnTo>
                    <a:lnTo>
                      <a:pt x="585" y="414"/>
                    </a:lnTo>
                    <a:lnTo>
                      <a:pt x="585" y="432"/>
                    </a:lnTo>
                    <a:lnTo>
                      <a:pt x="574" y="439"/>
                    </a:lnTo>
                    <a:lnTo>
                      <a:pt x="574" y="457"/>
                    </a:lnTo>
                    <a:lnTo>
                      <a:pt x="567" y="475"/>
                    </a:lnTo>
                    <a:lnTo>
                      <a:pt x="567" y="48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4" name="Freeform 934"/>
              <p:cNvSpPr>
                <a:spLocks/>
              </p:cNvSpPr>
              <p:nvPr/>
            </p:nvSpPr>
            <p:spPr bwMode="auto">
              <a:xfrm>
                <a:off x="3302" y="1526"/>
                <a:ext cx="137" cy="108"/>
              </a:xfrm>
              <a:custGeom>
                <a:avLst/>
                <a:gdLst>
                  <a:gd name="T0" fmla="*/ 29 w 548"/>
                  <a:gd name="T1" fmla="*/ 26 h 432"/>
                  <a:gd name="T2" fmla="*/ 29 w 548"/>
                  <a:gd name="T3" fmla="*/ 27 h 432"/>
                  <a:gd name="T4" fmla="*/ 26 w 548"/>
                  <a:gd name="T5" fmla="*/ 27 h 432"/>
                  <a:gd name="T6" fmla="*/ 24 w 548"/>
                  <a:gd name="T7" fmla="*/ 27 h 432"/>
                  <a:gd name="T8" fmla="*/ 21 w 548"/>
                  <a:gd name="T9" fmla="*/ 27 h 432"/>
                  <a:gd name="T10" fmla="*/ 18 w 548"/>
                  <a:gd name="T11" fmla="*/ 27 h 432"/>
                  <a:gd name="T12" fmla="*/ 15 w 548"/>
                  <a:gd name="T13" fmla="*/ 26 h 432"/>
                  <a:gd name="T14" fmla="*/ 12 w 548"/>
                  <a:gd name="T15" fmla="*/ 26 h 432"/>
                  <a:gd name="T16" fmla="*/ 9 w 548"/>
                  <a:gd name="T17" fmla="*/ 24 h 432"/>
                  <a:gd name="T18" fmla="*/ 6 w 548"/>
                  <a:gd name="T19" fmla="*/ 24 h 432"/>
                  <a:gd name="T20" fmla="*/ 5 w 548"/>
                  <a:gd name="T21" fmla="*/ 22 h 432"/>
                  <a:gd name="T22" fmla="*/ 3 w 548"/>
                  <a:gd name="T23" fmla="*/ 21 h 432"/>
                  <a:gd name="T24" fmla="*/ 1 w 548"/>
                  <a:gd name="T25" fmla="*/ 19 h 432"/>
                  <a:gd name="T26" fmla="*/ 0 w 548"/>
                  <a:gd name="T27" fmla="*/ 18 h 432"/>
                  <a:gd name="T28" fmla="*/ 0 w 548"/>
                  <a:gd name="T29" fmla="*/ 16 h 432"/>
                  <a:gd name="T30" fmla="*/ 0 w 548"/>
                  <a:gd name="T31" fmla="*/ 13 h 432"/>
                  <a:gd name="T32" fmla="*/ 0 w 548"/>
                  <a:gd name="T33" fmla="*/ 11 h 432"/>
                  <a:gd name="T34" fmla="*/ 0 w 548"/>
                  <a:gd name="T35" fmla="*/ 8 h 432"/>
                  <a:gd name="T36" fmla="*/ 3 w 548"/>
                  <a:gd name="T37" fmla="*/ 6 h 432"/>
                  <a:gd name="T38" fmla="*/ 6 w 548"/>
                  <a:gd name="T39" fmla="*/ 4 h 432"/>
                  <a:gd name="T40" fmla="*/ 9 w 548"/>
                  <a:gd name="T41" fmla="*/ 2 h 432"/>
                  <a:gd name="T42" fmla="*/ 11 w 548"/>
                  <a:gd name="T43" fmla="*/ 0 h 432"/>
                  <a:gd name="T44" fmla="*/ 14 w 548"/>
                  <a:gd name="T45" fmla="*/ 1 h 432"/>
                  <a:gd name="T46" fmla="*/ 17 w 548"/>
                  <a:gd name="T47" fmla="*/ 2 h 432"/>
                  <a:gd name="T48" fmla="*/ 20 w 548"/>
                  <a:gd name="T49" fmla="*/ 2 h 432"/>
                  <a:gd name="T50" fmla="*/ 22 w 548"/>
                  <a:gd name="T51" fmla="*/ 3 h 432"/>
                  <a:gd name="T52" fmla="*/ 24 w 548"/>
                  <a:gd name="T53" fmla="*/ 5 h 432"/>
                  <a:gd name="T54" fmla="*/ 27 w 548"/>
                  <a:gd name="T55" fmla="*/ 6 h 432"/>
                  <a:gd name="T56" fmla="*/ 29 w 548"/>
                  <a:gd name="T57" fmla="*/ 7 h 432"/>
                  <a:gd name="T58" fmla="*/ 31 w 548"/>
                  <a:gd name="T59" fmla="*/ 9 h 432"/>
                  <a:gd name="T60" fmla="*/ 32 w 548"/>
                  <a:gd name="T61" fmla="*/ 10 h 432"/>
                  <a:gd name="T62" fmla="*/ 33 w 548"/>
                  <a:gd name="T63" fmla="*/ 11 h 432"/>
                  <a:gd name="T64" fmla="*/ 33 w 548"/>
                  <a:gd name="T65" fmla="*/ 13 h 432"/>
                  <a:gd name="T66" fmla="*/ 34 w 548"/>
                  <a:gd name="T67" fmla="*/ 14 h 432"/>
                  <a:gd name="T68" fmla="*/ 33 w 548"/>
                  <a:gd name="T69" fmla="*/ 16 h 432"/>
                  <a:gd name="T70" fmla="*/ 33 w 548"/>
                  <a:gd name="T71" fmla="*/ 17 h 432"/>
                  <a:gd name="T72" fmla="*/ 32 w 548"/>
                  <a:gd name="T73" fmla="*/ 18 h 432"/>
                  <a:gd name="T74" fmla="*/ 31 w 548"/>
                  <a:gd name="T75" fmla="*/ 19 h 432"/>
                  <a:gd name="T76" fmla="*/ 31 w 548"/>
                  <a:gd name="T77" fmla="*/ 21 h 432"/>
                  <a:gd name="T78" fmla="*/ 30 w 548"/>
                  <a:gd name="T79" fmla="*/ 23 h 432"/>
                  <a:gd name="T80" fmla="*/ 29 w 548"/>
                  <a:gd name="T81" fmla="*/ 24 h 432"/>
                  <a:gd name="T82" fmla="*/ 29 w 548"/>
                  <a:gd name="T83" fmla="*/ 26 h 4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48" h="432">
                    <a:moveTo>
                      <a:pt x="469" y="406"/>
                    </a:moveTo>
                    <a:lnTo>
                      <a:pt x="462" y="414"/>
                    </a:lnTo>
                    <a:lnTo>
                      <a:pt x="462" y="424"/>
                    </a:lnTo>
                    <a:lnTo>
                      <a:pt x="462" y="432"/>
                    </a:lnTo>
                    <a:lnTo>
                      <a:pt x="436" y="432"/>
                    </a:lnTo>
                    <a:lnTo>
                      <a:pt x="418" y="432"/>
                    </a:lnTo>
                    <a:lnTo>
                      <a:pt x="389" y="432"/>
                    </a:lnTo>
                    <a:lnTo>
                      <a:pt x="375" y="432"/>
                    </a:lnTo>
                    <a:lnTo>
                      <a:pt x="345" y="432"/>
                    </a:lnTo>
                    <a:lnTo>
                      <a:pt x="327" y="432"/>
                    </a:lnTo>
                    <a:lnTo>
                      <a:pt x="302" y="432"/>
                    </a:lnTo>
                    <a:lnTo>
                      <a:pt x="284" y="432"/>
                    </a:lnTo>
                    <a:lnTo>
                      <a:pt x="258" y="424"/>
                    </a:lnTo>
                    <a:lnTo>
                      <a:pt x="233" y="414"/>
                    </a:lnTo>
                    <a:lnTo>
                      <a:pt x="215" y="414"/>
                    </a:lnTo>
                    <a:lnTo>
                      <a:pt x="185" y="406"/>
                    </a:lnTo>
                    <a:lnTo>
                      <a:pt x="160" y="399"/>
                    </a:lnTo>
                    <a:lnTo>
                      <a:pt x="142" y="388"/>
                    </a:lnTo>
                    <a:lnTo>
                      <a:pt x="117" y="388"/>
                    </a:lnTo>
                    <a:lnTo>
                      <a:pt x="99" y="381"/>
                    </a:lnTo>
                    <a:lnTo>
                      <a:pt x="81" y="370"/>
                    </a:lnTo>
                    <a:lnTo>
                      <a:pt x="73" y="352"/>
                    </a:lnTo>
                    <a:lnTo>
                      <a:pt x="55" y="345"/>
                    </a:lnTo>
                    <a:lnTo>
                      <a:pt x="48" y="338"/>
                    </a:lnTo>
                    <a:lnTo>
                      <a:pt x="37" y="320"/>
                    </a:lnTo>
                    <a:lnTo>
                      <a:pt x="19" y="309"/>
                    </a:lnTo>
                    <a:lnTo>
                      <a:pt x="12" y="302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0" y="124"/>
                    </a:lnTo>
                    <a:lnTo>
                      <a:pt x="19" y="106"/>
                    </a:lnTo>
                    <a:lnTo>
                      <a:pt x="48" y="88"/>
                    </a:lnTo>
                    <a:lnTo>
                      <a:pt x="63" y="80"/>
                    </a:lnTo>
                    <a:lnTo>
                      <a:pt x="91" y="62"/>
                    </a:lnTo>
                    <a:lnTo>
                      <a:pt x="109" y="43"/>
                    </a:lnTo>
                    <a:lnTo>
                      <a:pt x="135" y="37"/>
                    </a:lnTo>
                    <a:lnTo>
                      <a:pt x="153" y="19"/>
                    </a:lnTo>
                    <a:lnTo>
                      <a:pt x="178" y="0"/>
                    </a:lnTo>
                    <a:lnTo>
                      <a:pt x="197" y="12"/>
                    </a:lnTo>
                    <a:lnTo>
                      <a:pt x="221" y="12"/>
                    </a:lnTo>
                    <a:lnTo>
                      <a:pt x="240" y="19"/>
                    </a:lnTo>
                    <a:lnTo>
                      <a:pt x="266" y="25"/>
                    </a:lnTo>
                    <a:lnTo>
                      <a:pt x="294" y="25"/>
                    </a:lnTo>
                    <a:lnTo>
                      <a:pt x="312" y="37"/>
                    </a:lnTo>
                    <a:lnTo>
                      <a:pt x="338" y="37"/>
                    </a:lnTo>
                    <a:lnTo>
                      <a:pt x="356" y="43"/>
                    </a:lnTo>
                    <a:lnTo>
                      <a:pt x="375" y="55"/>
                    </a:lnTo>
                    <a:lnTo>
                      <a:pt x="389" y="73"/>
                    </a:lnTo>
                    <a:lnTo>
                      <a:pt x="407" y="80"/>
                    </a:lnTo>
                    <a:lnTo>
                      <a:pt x="426" y="88"/>
                    </a:lnTo>
                    <a:lnTo>
                      <a:pt x="444" y="98"/>
                    </a:lnTo>
                    <a:lnTo>
                      <a:pt x="462" y="106"/>
                    </a:lnTo>
                    <a:lnTo>
                      <a:pt x="480" y="124"/>
                    </a:lnTo>
                    <a:lnTo>
                      <a:pt x="498" y="134"/>
                    </a:lnTo>
                    <a:lnTo>
                      <a:pt x="505" y="142"/>
                    </a:lnTo>
                    <a:lnTo>
                      <a:pt x="505" y="160"/>
                    </a:lnTo>
                    <a:lnTo>
                      <a:pt x="512" y="167"/>
                    </a:lnTo>
                    <a:lnTo>
                      <a:pt x="523" y="178"/>
                    </a:lnTo>
                    <a:lnTo>
                      <a:pt x="530" y="197"/>
                    </a:lnTo>
                    <a:lnTo>
                      <a:pt x="530" y="203"/>
                    </a:lnTo>
                    <a:lnTo>
                      <a:pt x="541" y="211"/>
                    </a:lnTo>
                    <a:lnTo>
                      <a:pt x="548" y="229"/>
                    </a:lnTo>
                    <a:lnTo>
                      <a:pt x="541" y="240"/>
                    </a:lnTo>
                    <a:lnTo>
                      <a:pt x="530" y="248"/>
                    </a:lnTo>
                    <a:lnTo>
                      <a:pt x="523" y="258"/>
                    </a:lnTo>
                    <a:lnTo>
                      <a:pt x="523" y="266"/>
                    </a:lnTo>
                    <a:lnTo>
                      <a:pt x="512" y="284"/>
                    </a:lnTo>
                    <a:lnTo>
                      <a:pt x="505" y="291"/>
                    </a:lnTo>
                    <a:lnTo>
                      <a:pt x="498" y="302"/>
                    </a:lnTo>
                    <a:lnTo>
                      <a:pt x="487" y="309"/>
                    </a:lnTo>
                    <a:lnTo>
                      <a:pt x="487" y="327"/>
                    </a:lnTo>
                    <a:lnTo>
                      <a:pt x="487" y="338"/>
                    </a:lnTo>
                    <a:lnTo>
                      <a:pt x="480" y="345"/>
                    </a:lnTo>
                    <a:lnTo>
                      <a:pt x="480" y="363"/>
                    </a:lnTo>
                    <a:lnTo>
                      <a:pt x="480" y="370"/>
                    </a:lnTo>
                    <a:lnTo>
                      <a:pt x="469" y="381"/>
                    </a:lnTo>
                    <a:lnTo>
                      <a:pt x="469" y="399"/>
                    </a:lnTo>
                    <a:lnTo>
                      <a:pt x="469" y="40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5" name="Freeform 935"/>
              <p:cNvSpPr>
                <a:spLocks/>
              </p:cNvSpPr>
              <p:nvPr/>
            </p:nvSpPr>
            <p:spPr bwMode="auto">
              <a:xfrm>
                <a:off x="3327" y="1544"/>
                <a:ext cx="110" cy="85"/>
              </a:xfrm>
              <a:custGeom>
                <a:avLst/>
                <a:gdLst>
                  <a:gd name="T0" fmla="*/ 23 w 442"/>
                  <a:gd name="T1" fmla="*/ 21 h 341"/>
                  <a:gd name="T2" fmla="*/ 22 w 442"/>
                  <a:gd name="T3" fmla="*/ 21 h 341"/>
                  <a:gd name="T4" fmla="*/ 20 w 442"/>
                  <a:gd name="T5" fmla="*/ 21 h 341"/>
                  <a:gd name="T6" fmla="*/ 17 w 442"/>
                  <a:gd name="T7" fmla="*/ 21 h 341"/>
                  <a:gd name="T8" fmla="*/ 15 w 442"/>
                  <a:gd name="T9" fmla="*/ 21 h 341"/>
                  <a:gd name="T10" fmla="*/ 13 w 442"/>
                  <a:gd name="T11" fmla="*/ 21 h 341"/>
                  <a:gd name="T12" fmla="*/ 10 w 442"/>
                  <a:gd name="T13" fmla="*/ 20 h 341"/>
                  <a:gd name="T14" fmla="*/ 8 w 442"/>
                  <a:gd name="T15" fmla="*/ 20 h 341"/>
                  <a:gd name="T16" fmla="*/ 6 w 442"/>
                  <a:gd name="T17" fmla="*/ 19 h 341"/>
                  <a:gd name="T18" fmla="*/ 4 w 442"/>
                  <a:gd name="T19" fmla="*/ 18 h 341"/>
                  <a:gd name="T20" fmla="*/ 3 w 442"/>
                  <a:gd name="T21" fmla="*/ 17 h 341"/>
                  <a:gd name="T22" fmla="*/ 1 w 442"/>
                  <a:gd name="T23" fmla="*/ 16 h 341"/>
                  <a:gd name="T24" fmla="*/ 0 w 442"/>
                  <a:gd name="T25" fmla="*/ 15 h 341"/>
                  <a:gd name="T26" fmla="*/ 0 w 442"/>
                  <a:gd name="T27" fmla="*/ 13 h 341"/>
                  <a:gd name="T28" fmla="*/ 0 w 442"/>
                  <a:gd name="T29" fmla="*/ 11 h 341"/>
                  <a:gd name="T30" fmla="*/ 0 w 442"/>
                  <a:gd name="T31" fmla="*/ 9 h 341"/>
                  <a:gd name="T32" fmla="*/ 0 w 442"/>
                  <a:gd name="T33" fmla="*/ 7 h 341"/>
                  <a:gd name="T34" fmla="*/ 1 w 442"/>
                  <a:gd name="T35" fmla="*/ 5 h 341"/>
                  <a:gd name="T36" fmla="*/ 3 w 442"/>
                  <a:gd name="T37" fmla="*/ 4 h 341"/>
                  <a:gd name="T38" fmla="*/ 5 w 442"/>
                  <a:gd name="T39" fmla="*/ 2 h 341"/>
                  <a:gd name="T40" fmla="*/ 7 w 442"/>
                  <a:gd name="T41" fmla="*/ 1 h 341"/>
                  <a:gd name="T42" fmla="*/ 10 w 442"/>
                  <a:gd name="T43" fmla="*/ 0 h 341"/>
                  <a:gd name="T44" fmla="*/ 12 w 442"/>
                  <a:gd name="T45" fmla="*/ 1 h 341"/>
                  <a:gd name="T46" fmla="*/ 14 w 442"/>
                  <a:gd name="T47" fmla="*/ 1 h 341"/>
                  <a:gd name="T48" fmla="*/ 17 w 442"/>
                  <a:gd name="T49" fmla="*/ 2 h 341"/>
                  <a:gd name="T50" fmla="*/ 19 w 442"/>
                  <a:gd name="T51" fmla="*/ 3 h 341"/>
                  <a:gd name="T52" fmla="*/ 20 w 442"/>
                  <a:gd name="T53" fmla="*/ 4 h 341"/>
                  <a:gd name="T54" fmla="*/ 22 w 442"/>
                  <a:gd name="T55" fmla="*/ 5 h 341"/>
                  <a:gd name="T56" fmla="*/ 24 w 442"/>
                  <a:gd name="T57" fmla="*/ 6 h 341"/>
                  <a:gd name="T58" fmla="*/ 25 w 442"/>
                  <a:gd name="T59" fmla="*/ 7 h 341"/>
                  <a:gd name="T60" fmla="*/ 26 w 442"/>
                  <a:gd name="T61" fmla="*/ 8 h 341"/>
                  <a:gd name="T62" fmla="*/ 26 w 442"/>
                  <a:gd name="T63" fmla="*/ 9 h 341"/>
                  <a:gd name="T64" fmla="*/ 27 w 442"/>
                  <a:gd name="T65" fmla="*/ 11 h 341"/>
                  <a:gd name="T66" fmla="*/ 27 w 442"/>
                  <a:gd name="T67" fmla="*/ 12 h 341"/>
                  <a:gd name="T68" fmla="*/ 26 w 442"/>
                  <a:gd name="T69" fmla="*/ 13 h 341"/>
                  <a:gd name="T70" fmla="*/ 25 w 442"/>
                  <a:gd name="T71" fmla="*/ 14 h 341"/>
                  <a:gd name="T72" fmla="*/ 24 w 442"/>
                  <a:gd name="T73" fmla="*/ 15 h 341"/>
                  <a:gd name="T74" fmla="*/ 24 w 442"/>
                  <a:gd name="T75" fmla="*/ 16 h 341"/>
                  <a:gd name="T76" fmla="*/ 24 w 442"/>
                  <a:gd name="T77" fmla="*/ 17 h 341"/>
                  <a:gd name="T78" fmla="*/ 24 w 442"/>
                  <a:gd name="T79" fmla="*/ 19 h 341"/>
                  <a:gd name="T80" fmla="*/ 23 w 442"/>
                  <a:gd name="T81" fmla="*/ 20 h 3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42" h="341">
                    <a:moveTo>
                      <a:pt x="370" y="326"/>
                    </a:moveTo>
                    <a:lnTo>
                      <a:pt x="370" y="333"/>
                    </a:lnTo>
                    <a:lnTo>
                      <a:pt x="370" y="341"/>
                    </a:lnTo>
                    <a:lnTo>
                      <a:pt x="351" y="341"/>
                    </a:lnTo>
                    <a:lnTo>
                      <a:pt x="337" y="341"/>
                    </a:lnTo>
                    <a:lnTo>
                      <a:pt x="319" y="341"/>
                    </a:lnTo>
                    <a:lnTo>
                      <a:pt x="300" y="341"/>
                    </a:lnTo>
                    <a:lnTo>
                      <a:pt x="282" y="341"/>
                    </a:lnTo>
                    <a:lnTo>
                      <a:pt x="264" y="341"/>
                    </a:lnTo>
                    <a:lnTo>
                      <a:pt x="239" y="341"/>
                    </a:lnTo>
                    <a:lnTo>
                      <a:pt x="221" y="341"/>
                    </a:lnTo>
                    <a:lnTo>
                      <a:pt x="203" y="333"/>
                    </a:lnTo>
                    <a:lnTo>
                      <a:pt x="185" y="333"/>
                    </a:lnTo>
                    <a:lnTo>
                      <a:pt x="167" y="326"/>
                    </a:lnTo>
                    <a:lnTo>
                      <a:pt x="152" y="326"/>
                    </a:lnTo>
                    <a:lnTo>
                      <a:pt x="134" y="315"/>
                    </a:lnTo>
                    <a:lnTo>
                      <a:pt x="116" y="315"/>
                    </a:lnTo>
                    <a:lnTo>
                      <a:pt x="98" y="308"/>
                    </a:lnTo>
                    <a:lnTo>
                      <a:pt x="79" y="297"/>
                    </a:lnTo>
                    <a:lnTo>
                      <a:pt x="73" y="290"/>
                    </a:lnTo>
                    <a:lnTo>
                      <a:pt x="61" y="279"/>
                    </a:lnTo>
                    <a:lnTo>
                      <a:pt x="43" y="272"/>
                    </a:lnTo>
                    <a:lnTo>
                      <a:pt x="36" y="265"/>
                    </a:lnTo>
                    <a:lnTo>
                      <a:pt x="25" y="254"/>
                    </a:lnTo>
                    <a:lnTo>
                      <a:pt x="18" y="247"/>
                    </a:lnTo>
                    <a:lnTo>
                      <a:pt x="10" y="236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93"/>
                    </a:lnTo>
                    <a:lnTo>
                      <a:pt x="0" y="175"/>
                    </a:lnTo>
                    <a:lnTo>
                      <a:pt x="0" y="167"/>
                    </a:lnTo>
                    <a:lnTo>
                      <a:pt x="0" y="148"/>
                    </a:lnTo>
                    <a:lnTo>
                      <a:pt x="0" y="130"/>
                    </a:lnTo>
                    <a:lnTo>
                      <a:pt x="0" y="112"/>
                    </a:lnTo>
                    <a:lnTo>
                      <a:pt x="0" y="94"/>
                    </a:lnTo>
                    <a:lnTo>
                      <a:pt x="18" y="87"/>
                    </a:lnTo>
                    <a:lnTo>
                      <a:pt x="36" y="69"/>
                    </a:lnTo>
                    <a:lnTo>
                      <a:pt x="54" y="61"/>
                    </a:lnTo>
                    <a:lnTo>
                      <a:pt x="73" y="51"/>
                    </a:lnTo>
                    <a:lnTo>
                      <a:pt x="86" y="33"/>
                    </a:lnTo>
                    <a:lnTo>
                      <a:pt x="104" y="25"/>
                    </a:lnTo>
                    <a:lnTo>
                      <a:pt x="122" y="15"/>
                    </a:lnTo>
                    <a:lnTo>
                      <a:pt x="141" y="0"/>
                    </a:lnTo>
                    <a:lnTo>
                      <a:pt x="159" y="7"/>
                    </a:lnTo>
                    <a:lnTo>
                      <a:pt x="177" y="7"/>
                    </a:lnTo>
                    <a:lnTo>
                      <a:pt x="195" y="15"/>
                    </a:lnTo>
                    <a:lnTo>
                      <a:pt x="213" y="15"/>
                    </a:lnTo>
                    <a:lnTo>
                      <a:pt x="228" y="25"/>
                    </a:lnTo>
                    <a:lnTo>
                      <a:pt x="246" y="25"/>
                    </a:lnTo>
                    <a:lnTo>
                      <a:pt x="276" y="33"/>
                    </a:lnTo>
                    <a:lnTo>
                      <a:pt x="290" y="33"/>
                    </a:lnTo>
                    <a:lnTo>
                      <a:pt x="300" y="43"/>
                    </a:lnTo>
                    <a:lnTo>
                      <a:pt x="319" y="51"/>
                    </a:lnTo>
                    <a:lnTo>
                      <a:pt x="327" y="61"/>
                    </a:lnTo>
                    <a:lnTo>
                      <a:pt x="345" y="69"/>
                    </a:lnTo>
                    <a:lnTo>
                      <a:pt x="351" y="76"/>
                    </a:lnTo>
                    <a:lnTo>
                      <a:pt x="370" y="87"/>
                    </a:lnTo>
                    <a:lnTo>
                      <a:pt x="381" y="94"/>
                    </a:lnTo>
                    <a:lnTo>
                      <a:pt x="399" y="105"/>
                    </a:lnTo>
                    <a:lnTo>
                      <a:pt x="399" y="112"/>
                    </a:lnTo>
                    <a:lnTo>
                      <a:pt x="406" y="124"/>
                    </a:lnTo>
                    <a:lnTo>
                      <a:pt x="413" y="130"/>
                    </a:lnTo>
                    <a:lnTo>
                      <a:pt x="413" y="138"/>
                    </a:lnTo>
                    <a:lnTo>
                      <a:pt x="424" y="148"/>
                    </a:lnTo>
                    <a:lnTo>
                      <a:pt x="431" y="156"/>
                    </a:lnTo>
                    <a:lnTo>
                      <a:pt x="431" y="175"/>
                    </a:lnTo>
                    <a:lnTo>
                      <a:pt x="442" y="185"/>
                    </a:lnTo>
                    <a:lnTo>
                      <a:pt x="431" y="193"/>
                    </a:lnTo>
                    <a:lnTo>
                      <a:pt x="424" y="200"/>
                    </a:lnTo>
                    <a:lnTo>
                      <a:pt x="413" y="211"/>
                    </a:lnTo>
                    <a:lnTo>
                      <a:pt x="406" y="218"/>
                    </a:lnTo>
                    <a:lnTo>
                      <a:pt x="406" y="229"/>
                    </a:lnTo>
                    <a:lnTo>
                      <a:pt x="399" y="236"/>
                    </a:lnTo>
                    <a:lnTo>
                      <a:pt x="388" y="247"/>
                    </a:lnTo>
                    <a:lnTo>
                      <a:pt x="388" y="254"/>
                    </a:lnTo>
                    <a:lnTo>
                      <a:pt x="388" y="265"/>
                    </a:lnTo>
                    <a:lnTo>
                      <a:pt x="388" y="272"/>
                    </a:lnTo>
                    <a:lnTo>
                      <a:pt x="381" y="279"/>
                    </a:lnTo>
                    <a:lnTo>
                      <a:pt x="381" y="297"/>
                    </a:lnTo>
                    <a:lnTo>
                      <a:pt x="381" y="308"/>
                    </a:lnTo>
                    <a:lnTo>
                      <a:pt x="381" y="315"/>
                    </a:lnTo>
                    <a:lnTo>
                      <a:pt x="370" y="326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6" name="Freeform 936"/>
              <p:cNvSpPr>
                <a:spLocks/>
              </p:cNvSpPr>
              <p:nvPr/>
            </p:nvSpPr>
            <p:spPr bwMode="auto">
              <a:xfrm>
                <a:off x="3351" y="1561"/>
                <a:ext cx="83" cy="66"/>
              </a:xfrm>
              <a:custGeom>
                <a:avLst/>
                <a:gdLst>
                  <a:gd name="T0" fmla="*/ 18 w 333"/>
                  <a:gd name="T1" fmla="*/ 16 h 264"/>
                  <a:gd name="T2" fmla="*/ 18 w 333"/>
                  <a:gd name="T3" fmla="*/ 17 h 264"/>
                  <a:gd name="T4" fmla="*/ 10 w 333"/>
                  <a:gd name="T5" fmla="*/ 16 h 264"/>
                  <a:gd name="T6" fmla="*/ 4 w 333"/>
                  <a:gd name="T7" fmla="*/ 14 h 264"/>
                  <a:gd name="T8" fmla="*/ 0 w 333"/>
                  <a:gd name="T9" fmla="*/ 11 h 264"/>
                  <a:gd name="T10" fmla="*/ 0 w 333"/>
                  <a:gd name="T11" fmla="*/ 4 h 264"/>
                  <a:gd name="T12" fmla="*/ 6 w 333"/>
                  <a:gd name="T13" fmla="*/ 0 h 264"/>
                  <a:gd name="T14" fmla="*/ 14 w 333"/>
                  <a:gd name="T15" fmla="*/ 2 h 264"/>
                  <a:gd name="T16" fmla="*/ 19 w 333"/>
                  <a:gd name="T17" fmla="*/ 5 h 264"/>
                  <a:gd name="T18" fmla="*/ 21 w 333"/>
                  <a:gd name="T19" fmla="*/ 8 h 264"/>
                  <a:gd name="T20" fmla="*/ 19 w 333"/>
                  <a:gd name="T21" fmla="*/ 12 h 264"/>
                  <a:gd name="T22" fmla="*/ 18 w 333"/>
                  <a:gd name="T23" fmla="*/ 16 h 2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3" h="264">
                    <a:moveTo>
                      <a:pt x="283" y="246"/>
                    </a:moveTo>
                    <a:lnTo>
                      <a:pt x="283" y="264"/>
                    </a:lnTo>
                    <a:lnTo>
                      <a:pt x="166" y="257"/>
                    </a:lnTo>
                    <a:lnTo>
                      <a:pt x="61" y="228"/>
                    </a:lnTo>
                    <a:lnTo>
                      <a:pt x="0" y="178"/>
                    </a:lnTo>
                    <a:lnTo>
                      <a:pt x="0" y="69"/>
                    </a:lnTo>
                    <a:lnTo>
                      <a:pt x="105" y="0"/>
                    </a:lnTo>
                    <a:lnTo>
                      <a:pt x="221" y="25"/>
                    </a:lnTo>
                    <a:lnTo>
                      <a:pt x="301" y="79"/>
                    </a:lnTo>
                    <a:lnTo>
                      <a:pt x="333" y="131"/>
                    </a:lnTo>
                    <a:lnTo>
                      <a:pt x="301" y="185"/>
                    </a:lnTo>
                    <a:lnTo>
                      <a:pt x="283" y="24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7" name="Freeform 937"/>
              <p:cNvSpPr>
                <a:spLocks/>
              </p:cNvSpPr>
              <p:nvPr/>
            </p:nvSpPr>
            <p:spPr bwMode="auto">
              <a:xfrm>
                <a:off x="3417" y="1105"/>
                <a:ext cx="252" cy="342"/>
              </a:xfrm>
              <a:custGeom>
                <a:avLst/>
                <a:gdLst>
                  <a:gd name="T0" fmla="*/ 59 w 1004"/>
                  <a:gd name="T1" fmla="*/ 76 h 1368"/>
                  <a:gd name="T2" fmla="*/ 63 w 1004"/>
                  <a:gd name="T3" fmla="*/ 76 h 1368"/>
                  <a:gd name="T4" fmla="*/ 62 w 1004"/>
                  <a:gd name="T5" fmla="*/ 48 h 1368"/>
                  <a:gd name="T6" fmla="*/ 54 w 1004"/>
                  <a:gd name="T7" fmla="*/ 19 h 1368"/>
                  <a:gd name="T8" fmla="*/ 40 w 1004"/>
                  <a:gd name="T9" fmla="*/ 3 h 1368"/>
                  <a:gd name="T10" fmla="*/ 17 w 1004"/>
                  <a:gd name="T11" fmla="*/ 0 h 1368"/>
                  <a:gd name="T12" fmla="*/ 0 w 1004"/>
                  <a:gd name="T13" fmla="*/ 25 h 1368"/>
                  <a:gd name="T14" fmla="*/ 7 w 1004"/>
                  <a:gd name="T15" fmla="*/ 54 h 1368"/>
                  <a:gd name="T16" fmla="*/ 20 w 1004"/>
                  <a:gd name="T17" fmla="*/ 76 h 1368"/>
                  <a:gd name="T18" fmla="*/ 34 w 1004"/>
                  <a:gd name="T19" fmla="*/ 86 h 1368"/>
                  <a:gd name="T20" fmla="*/ 45 w 1004"/>
                  <a:gd name="T21" fmla="*/ 78 h 1368"/>
                  <a:gd name="T22" fmla="*/ 59 w 1004"/>
                  <a:gd name="T23" fmla="*/ 76 h 13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4" h="1368">
                    <a:moveTo>
                      <a:pt x="943" y="1215"/>
                    </a:moveTo>
                    <a:lnTo>
                      <a:pt x="1004" y="1208"/>
                    </a:lnTo>
                    <a:lnTo>
                      <a:pt x="986" y="765"/>
                    </a:lnTo>
                    <a:lnTo>
                      <a:pt x="856" y="298"/>
                    </a:lnTo>
                    <a:lnTo>
                      <a:pt x="642" y="44"/>
                    </a:lnTo>
                    <a:lnTo>
                      <a:pt x="272" y="0"/>
                    </a:lnTo>
                    <a:lnTo>
                      <a:pt x="0" y="395"/>
                    </a:lnTo>
                    <a:lnTo>
                      <a:pt x="104" y="856"/>
                    </a:lnTo>
                    <a:lnTo>
                      <a:pt x="315" y="1208"/>
                    </a:lnTo>
                    <a:lnTo>
                      <a:pt x="536" y="1368"/>
                    </a:lnTo>
                    <a:lnTo>
                      <a:pt x="721" y="1245"/>
                    </a:lnTo>
                    <a:lnTo>
                      <a:pt x="943" y="121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8" name="Freeform 938"/>
              <p:cNvSpPr>
                <a:spLocks/>
              </p:cNvSpPr>
              <p:nvPr/>
            </p:nvSpPr>
            <p:spPr bwMode="auto">
              <a:xfrm>
                <a:off x="3434" y="1131"/>
                <a:ext cx="230" cy="313"/>
              </a:xfrm>
              <a:custGeom>
                <a:avLst/>
                <a:gdLst>
                  <a:gd name="T0" fmla="*/ 54 w 918"/>
                  <a:gd name="T1" fmla="*/ 70 h 1252"/>
                  <a:gd name="T2" fmla="*/ 56 w 918"/>
                  <a:gd name="T3" fmla="*/ 70 h 1252"/>
                  <a:gd name="T4" fmla="*/ 56 w 918"/>
                  <a:gd name="T5" fmla="*/ 70 h 1252"/>
                  <a:gd name="T6" fmla="*/ 58 w 918"/>
                  <a:gd name="T7" fmla="*/ 69 h 1252"/>
                  <a:gd name="T8" fmla="*/ 58 w 918"/>
                  <a:gd name="T9" fmla="*/ 63 h 1252"/>
                  <a:gd name="T10" fmla="*/ 57 w 918"/>
                  <a:gd name="T11" fmla="*/ 57 h 1252"/>
                  <a:gd name="T12" fmla="*/ 57 w 918"/>
                  <a:gd name="T13" fmla="*/ 50 h 1252"/>
                  <a:gd name="T14" fmla="*/ 56 w 918"/>
                  <a:gd name="T15" fmla="*/ 44 h 1252"/>
                  <a:gd name="T16" fmla="*/ 55 w 918"/>
                  <a:gd name="T17" fmla="*/ 38 h 1252"/>
                  <a:gd name="T18" fmla="*/ 53 w 918"/>
                  <a:gd name="T19" fmla="*/ 31 h 1252"/>
                  <a:gd name="T20" fmla="*/ 51 w 918"/>
                  <a:gd name="T21" fmla="*/ 24 h 1252"/>
                  <a:gd name="T22" fmla="*/ 49 w 918"/>
                  <a:gd name="T23" fmla="*/ 18 h 1252"/>
                  <a:gd name="T24" fmla="*/ 47 w 918"/>
                  <a:gd name="T25" fmla="*/ 14 h 1252"/>
                  <a:gd name="T26" fmla="*/ 43 w 918"/>
                  <a:gd name="T27" fmla="*/ 10 h 1252"/>
                  <a:gd name="T28" fmla="*/ 40 w 918"/>
                  <a:gd name="T29" fmla="*/ 6 h 1252"/>
                  <a:gd name="T30" fmla="*/ 37 w 918"/>
                  <a:gd name="T31" fmla="*/ 2 h 1252"/>
                  <a:gd name="T32" fmla="*/ 32 w 918"/>
                  <a:gd name="T33" fmla="*/ 2 h 1252"/>
                  <a:gd name="T34" fmla="*/ 26 w 918"/>
                  <a:gd name="T35" fmla="*/ 1 h 1252"/>
                  <a:gd name="T36" fmla="*/ 21 w 918"/>
                  <a:gd name="T37" fmla="*/ 1 h 1252"/>
                  <a:gd name="T38" fmla="*/ 16 w 918"/>
                  <a:gd name="T39" fmla="*/ 0 h 1252"/>
                  <a:gd name="T40" fmla="*/ 12 w 918"/>
                  <a:gd name="T41" fmla="*/ 6 h 1252"/>
                  <a:gd name="T42" fmla="*/ 8 w 918"/>
                  <a:gd name="T43" fmla="*/ 12 h 1252"/>
                  <a:gd name="T44" fmla="*/ 4 w 918"/>
                  <a:gd name="T45" fmla="*/ 17 h 1252"/>
                  <a:gd name="T46" fmla="*/ 0 w 918"/>
                  <a:gd name="T47" fmla="*/ 23 h 1252"/>
                  <a:gd name="T48" fmla="*/ 2 w 918"/>
                  <a:gd name="T49" fmla="*/ 29 h 1252"/>
                  <a:gd name="T50" fmla="*/ 4 w 918"/>
                  <a:gd name="T51" fmla="*/ 36 h 1252"/>
                  <a:gd name="T52" fmla="*/ 5 w 918"/>
                  <a:gd name="T53" fmla="*/ 43 h 1252"/>
                  <a:gd name="T54" fmla="*/ 6 w 918"/>
                  <a:gd name="T55" fmla="*/ 49 h 1252"/>
                  <a:gd name="T56" fmla="*/ 9 w 918"/>
                  <a:gd name="T57" fmla="*/ 54 h 1252"/>
                  <a:gd name="T58" fmla="*/ 12 w 918"/>
                  <a:gd name="T59" fmla="*/ 59 h 1252"/>
                  <a:gd name="T60" fmla="*/ 15 w 918"/>
                  <a:gd name="T61" fmla="*/ 64 h 1252"/>
                  <a:gd name="T62" fmla="*/ 18 w 918"/>
                  <a:gd name="T63" fmla="*/ 69 h 1252"/>
                  <a:gd name="T64" fmla="*/ 21 w 918"/>
                  <a:gd name="T65" fmla="*/ 72 h 1252"/>
                  <a:gd name="T66" fmla="*/ 24 w 918"/>
                  <a:gd name="T67" fmla="*/ 74 h 1252"/>
                  <a:gd name="T68" fmla="*/ 28 w 918"/>
                  <a:gd name="T69" fmla="*/ 76 h 1252"/>
                  <a:gd name="T70" fmla="*/ 31 w 918"/>
                  <a:gd name="T71" fmla="*/ 78 h 1252"/>
                  <a:gd name="T72" fmla="*/ 33 w 918"/>
                  <a:gd name="T73" fmla="*/ 77 h 1252"/>
                  <a:gd name="T74" fmla="*/ 36 w 918"/>
                  <a:gd name="T75" fmla="*/ 75 h 1252"/>
                  <a:gd name="T76" fmla="*/ 39 w 918"/>
                  <a:gd name="T77" fmla="*/ 73 h 1252"/>
                  <a:gd name="T78" fmla="*/ 42 w 918"/>
                  <a:gd name="T79" fmla="*/ 71 h 1252"/>
                  <a:gd name="T80" fmla="*/ 45 w 918"/>
                  <a:gd name="T81" fmla="*/ 71 h 1252"/>
                  <a:gd name="T82" fmla="*/ 48 w 918"/>
                  <a:gd name="T83" fmla="*/ 71 h 1252"/>
                  <a:gd name="T84" fmla="*/ 51 w 918"/>
                  <a:gd name="T85" fmla="*/ 70 h 1252"/>
                  <a:gd name="T86" fmla="*/ 54 w 918"/>
                  <a:gd name="T87" fmla="*/ 70 h 125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18" h="1252">
                    <a:moveTo>
                      <a:pt x="857" y="1110"/>
                    </a:moveTo>
                    <a:lnTo>
                      <a:pt x="867" y="1110"/>
                    </a:lnTo>
                    <a:lnTo>
                      <a:pt x="875" y="1110"/>
                    </a:lnTo>
                    <a:lnTo>
                      <a:pt x="885" y="1110"/>
                    </a:lnTo>
                    <a:lnTo>
                      <a:pt x="893" y="1110"/>
                    </a:lnTo>
                    <a:lnTo>
                      <a:pt x="900" y="1110"/>
                    </a:lnTo>
                    <a:lnTo>
                      <a:pt x="911" y="1103"/>
                    </a:lnTo>
                    <a:lnTo>
                      <a:pt x="918" y="1103"/>
                    </a:lnTo>
                    <a:lnTo>
                      <a:pt x="918" y="1059"/>
                    </a:lnTo>
                    <a:lnTo>
                      <a:pt x="918" y="1005"/>
                    </a:lnTo>
                    <a:lnTo>
                      <a:pt x="918" y="950"/>
                    </a:lnTo>
                    <a:lnTo>
                      <a:pt x="911" y="907"/>
                    </a:lnTo>
                    <a:lnTo>
                      <a:pt x="911" y="856"/>
                    </a:lnTo>
                    <a:lnTo>
                      <a:pt x="911" y="802"/>
                    </a:lnTo>
                    <a:lnTo>
                      <a:pt x="911" y="751"/>
                    </a:lnTo>
                    <a:lnTo>
                      <a:pt x="900" y="704"/>
                    </a:lnTo>
                    <a:lnTo>
                      <a:pt x="893" y="653"/>
                    </a:lnTo>
                    <a:lnTo>
                      <a:pt x="875" y="599"/>
                    </a:lnTo>
                    <a:lnTo>
                      <a:pt x="857" y="548"/>
                    </a:lnTo>
                    <a:lnTo>
                      <a:pt x="849" y="493"/>
                    </a:lnTo>
                    <a:lnTo>
                      <a:pt x="831" y="439"/>
                    </a:lnTo>
                    <a:lnTo>
                      <a:pt x="813" y="388"/>
                    </a:lnTo>
                    <a:lnTo>
                      <a:pt x="806" y="334"/>
                    </a:lnTo>
                    <a:lnTo>
                      <a:pt x="788" y="284"/>
                    </a:lnTo>
                    <a:lnTo>
                      <a:pt x="758" y="247"/>
                    </a:lnTo>
                    <a:lnTo>
                      <a:pt x="744" y="221"/>
                    </a:lnTo>
                    <a:lnTo>
                      <a:pt x="715" y="185"/>
                    </a:lnTo>
                    <a:lnTo>
                      <a:pt x="689" y="160"/>
                    </a:lnTo>
                    <a:lnTo>
                      <a:pt x="664" y="131"/>
                    </a:lnTo>
                    <a:lnTo>
                      <a:pt x="635" y="98"/>
                    </a:lnTo>
                    <a:lnTo>
                      <a:pt x="621" y="69"/>
                    </a:lnTo>
                    <a:lnTo>
                      <a:pt x="592" y="37"/>
                    </a:lnTo>
                    <a:lnTo>
                      <a:pt x="549" y="37"/>
                    </a:lnTo>
                    <a:lnTo>
                      <a:pt x="504" y="25"/>
                    </a:lnTo>
                    <a:lnTo>
                      <a:pt x="461" y="25"/>
                    </a:lnTo>
                    <a:lnTo>
                      <a:pt x="417" y="18"/>
                    </a:lnTo>
                    <a:lnTo>
                      <a:pt x="371" y="18"/>
                    </a:lnTo>
                    <a:lnTo>
                      <a:pt x="338" y="7"/>
                    </a:lnTo>
                    <a:lnTo>
                      <a:pt x="295" y="7"/>
                    </a:lnTo>
                    <a:lnTo>
                      <a:pt x="247" y="0"/>
                    </a:lnTo>
                    <a:lnTo>
                      <a:pt x="214" y="43"/>
                    </a:lnTo>
                    <a:lnTo>
                      <a:pt x="186" y="88"/>
                    </a:lnTo>
                    <a:lnTo>
                      <a:pt x="153" y="131"/>
                    </a:lnTo>
                    <a:lnTo>
                      <a:pt x="123" y="185"/>
                    </a:lnTo>
                    <a:lnTo>
                      <a:pt x="91" y="229"/>
                    </a:lnTo>
                    <a:lnTo>
                      <a:pt x="62" y="272"/>
                    </a:lnTo>
                    <a:lnTo>
                      <a:pt x="29" y="315"/>
                    </a:lnTo>
                    <a:lnTo>
                      <a:pt x="0" y="363"/>
                    </a:lnTo>
                    <a:lnTo>
                      <a:pt x="11" y="414"/>
                    </a:lnTo>
                    <a:lnTo>
                      <a:pt x="29" y="468"/>
                    </a:lnTo>
                    <a:lnTo>
                      <a:pt x="36" y="519"/>
                    </a:lnTo>
                    <a:lnTo>
                      <a:pt x="54" y="574"/>
                    </a:lnTo>
                    <a:lnTo>
                      <a:pt x="62" y="624"/>
                    </a:lnTo>
                    <a:lnTo>
                      <a:pt x="72" y="678"/>
                    </a:lnTo>
                    <a:lnTo>
                      <a:pt x="91" y="733"/>
                    </a:lnTo>
                    <a:lnTo>
                      <a:pt x="98" y="784"/>
                    </a:lnTo>
                    <a:lnTo>
                      <a:pt x="123" y="820"/>
                    </a:lnTo>
                    <a:lnTo>
                      <a:pt x="142" y="864"/>
                    </a:lnTo>
                    <a:lnTo>
                      <a:pt x="171" y="900"/>
                    </a:lnTo>
                    <a:lnTo>
                      <a:pt x="196" y="944"/>
                    </a:lnTo>
                    <a:lnTo>
                      <a:pt x="214" y="987"/>
                    </a:lnTo>
                    <a:lnTo>
                      <a:pt x="240" y="1023"/>
                    </a:lnTo>
                    <a:lnTo>
                      <a:pt x="265" y="1067"/>
                    </a:lnTo>
                    <a:lnTo>
                      <a:pt x="283" y="1103"/>
                    </a:lnTo>
                    <a:lnTo>
                      <a:pt x="308" y="1121"/>
                    </a:lnTo>
                    <a:lnTo>
                      <a:pt x="338" y="1146"/>
                    </a:lnTo>
                    <a:lnTo>
                      <a:pt x="363" y="1165"/>
                    </a:lnTo>
                    <a:lnTo>
                      <a:pt x="389" y="1183"/>
                    </a:lnTo>
                    <a:lnTo>
                      <a:pt x="417" y="1201"/>
                    </a:lnTo>
                    <a:lnTo>
                      <a:pt x="443" y="1216"/>
                    </a:lnTo>
                    <a:lnTo>
                      <a:pt x="468" y="1234"/>
                    </a:lnTo>
                    <a:lnTo>
                      <a:pt x="498" y="1252"/>
                    </a:lnTo>
                    <a:lnTo>
                      <a:pt x="512" y="1234"/>
                    </a:lnTo>
                    <a:lnTo>
                      <a:pt x="530" y="1227"/>
                    </a:lnTo>
                    <a:lnTo>
                      <a:pt x="559" y="1209"/>
                    </a:lnTo>
                    <a:lnTo>
                      <a:pt x="574" y="1201"/>
                    </a:lnTo>
                    <a:lnTo>
                      <a:pt x="603" y="1183"/>
                    </a:lnTo>
                    <a:lnTo>
                      <a:pt x="621" y="1165"/>
                    </a:lnTo>
                    <a:lnTo>
                      <a:pt x="646" y="1154"/>
                    </a:lnTo>
                    <a:lnTo>
                      <a:pt x="664" y="1140"/>
                    </a:lnTo>
                    <a:lnTo>
                      <a:pt x="689" y="1140"/>
                    </a:lnTo>
                    <a:lnTo>
                      <a:pt x="715" y="1140"/>
                    </a:lnTo>
                    <a:lnTo>
                      <a:pt x="733" y="1128"/>
                    </a:lnTo>
                    <a:lnTo>
                      <a:pt x="758" y="1128"/>
                    </a:lnTo>
                    <a:lnTo>
                      <a:pt x="788" y="1121"/>
                    </a:lnTo>
                    <a:lnTo>
                      <a:pt x="813" y="1121"/>
                    </a:lnTo>
                    <a:lnTo>
                      <a:pt x="839" y="1110"/>
                    </a:lnTo>
                    <a:lnTo>
                      <a:pt x="857" y="111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9" name="Freeform 939"/>
              <p:cNvSpPr>
                <a:spLocks/>
              </p:cNvSpPr>
              <p:nvPr/>
            </p:nvSpPr>
            <p:spPr bwMode="auto">
              <a:xfrm>
                <a:off x="3453" y="1157"/>
                <a:ext cx="209" cy="285"/>
              </a:xfrm>
              <a:custGeom>
                <a:avLst/>
                <a:gdLst>
                  <a:gd name="T0" fmla="*/ 49 w 839"/>
                  <a:gd name="T1" fmla="*/ 64 h 1139"/>
                  <a:gd name="T2" fmla="*/ 50 w 839"/>
                  <a:gd name="T3" fmla="*/ 63 h 1139"/>
                  <a:gd name="T4" fmla="*/ 51 w 839"/>
                  <a:gd name="T5" fmla="*/ 63 h 1139"/>
                  <a:gd name="T6" fmla="*/ 52 w 839"/>
                  <a:gd name="T7" fmla="*/ 63 h 1139"/>
                  <a:gd name="T8" fmla="*/ 51 w 839"/>
                  <a:gd name="T9" fmla="*/ 57 h 1139"/>
                  <a:gd name="T10" fmla="*/ 51 w 839"/>
                  <a:gd name="T11" fmla="*/ 51 h 1139"/>
                  <a:gd name="T12" fmla="*/ 51 w 839"/>
                  <a:gd name="T13" fmla="*/ 46 h 1139"/>
                  <a:gd name="T14" fmla="*/ 51 w 839"/>
                  <a:gd name="T15" fmla="*/ 40 h 1139"/>
                  <a:gd name="T16" fmla="*/ 49 w 839"/>
                  <a:gd name="T17" fmla="*/ 34 h 1139"/>
                  <a:gd name="T18" fmla="*/ 48 w 839"/>
                  <a:gd name="T19" fmla="*/ 28 h 1139"/>
                  <a:gd name="T20" fmla="*/ 46 w 839"/>
                  <a:gd name="T21" fmla="*/ 22 h 1139"/>
                  <a:gd name="T22" fmla="*/ 44 w 839"/>
                  <a:gd name="T23" fmla="*/ 16 h 1139"/>
                  <a:gd name="T24" fmla="*/ 42 w 839"/>
                  <a:gd name="T25" fmla="*/ 13 h 1139"/>
                  <a:gd name="T26" fmla="*/ 39 w 839"/>
                  <a:gd name="T27" fmla="*/ 9 h 1139"/>
                  <a:gd name="T28" fmla="*/ 36 w 839"/>
                  <a:gd name="T29" fmla="*/ 6 h 1139"/>
                  <a:gd name="T30" fmla="*/ 33 w 839"/>
                  <a:gd name="T31" fmla="*/ 2 h 1139"/>
                  <a:gd name="T32" fmla="*/ 28 w 839"/>
                  <a:gd name="T33" fmla="*/ 2 h 1139"/>
                  <a:gd name="T34" fmla="*/ 23 w 839"/>
                  <a:gd name="T35" fmla="*/ 1 h 1139"/>
                  <a:gd name="T36" fmla="*/ 18 w 839"/>
                  <a:gd name="T37" fmla="*/ 1 h 1139"/>
                  <a:gd name="T38" fmla="*/ 14 w 839"/>
                  <a:gd name="T39" fmla="*/ 0 h 1139"/>
                  <a:gd name="T40" fmla="*/ 10 w 839"/>
                  <a:gd name="T41" fmla="*/ 5 h 1139"/>
                  <a:gd name="T42" fmla="*/ 6 w 839"/>
                  <a:gd name="T43" fmla="*/ 11 h 1139"/>
                  <a:gd name="T44" fmla="*/ 3 w 839"/>
                  <a:gd name="T45" fmla="*/ 16 h 1139"/>
                  <a:gd name="T46" fmla="*/ 0 w 839"/>
                  <a:gd name="T47" fmla="*/ 21 h 1139"/>
                  <a:gd name="T48" fmla="*/ 1 w 839"/>
                  <a:gd name="T49" fmla="*/ 27 h 1139"/>
                  <a:gd name="T50" fmla="*/ 3 w 839"/>
                  <a:gd name="T51" fmla="*/ 33 h 1139"/>
                  <a:gd name="T52" fmla="*/ 4 w 839"/>
                  <a:gd name="T53" fmla="*/ 39 h 1139"/>
                  <a:gd name="T54" fmla="*/ 5 w 839"/>
                  <a:gd name="T55" fmla="*/ 45 h 1139"/>
                  <a:gd name="T56" fmla="*/ 8 w 839"/>
                  <a:gd name="T57" fmla="*/ 49 h 1139"/>
                  <a:gd name="T58" fmla="*/ 11 w 839"/>
                  <a:gd name="T59" fmla="*/ 54 h 1139"/>
                  <a:gd name="T60" fmla="*/ 13 w 839"/>
                  <a:gd name="T61" fmla="*/ 59 h 1139"/>
                  <a:gd name="T62" fmla="*/ 16 w 839"/>
                  <a:gd name="T63" fmla="*/ 63 h 1139"/>
                  <a:gd name="T64" fmla="*/ 19 w 839"/>
                  <a:gd name="T65" fmla="*/ 65 h 1139"/>
                  <a:gd name="T66" fmla="*/ 22 w 839"/>
                  <a:gd name="T67" fmla="*/ 67 h 1139"/>
                  <a:gd name="T68" fmla="*/ 25 w 839"/>
                  <a:gd name="T69" fmla="*/ 69 h 1139"/>
                  <a:gd name="T70" fmla="*/ 27 w 839"/>
                  <a:gd name="T71" fmla="*/ 71 h 1139"/>
                  <a:gd name="T72" fmla="*/ 30 w 839"/>
                  <a:gd name="T73" fmla="*/ 70 h 1139"/>
                  <a:gd name="T74" fmla="*/ 32 w 839"/>
                  <a:gd name="T75" fmla="*/ 68 h 1139"/>
                  <a:gd name="T76" fmla="*/ 35 w 839"/>
                  <a:gd name="T77" fmla="*/ 66 h 1139"/>
                  <a:gd name="T78" fmla="*/ 37 w 839"/>
                  <a:gd name="T79" fmla="*/ 65 h 1139"/>
                  <a:gd name="T80" fmla="*/ 40 w 839"/>
                  <a:gd name="T81" fmla="*/ 65 h 1139"/>
                  <a:gd name="T82" fmla="*/ 43 w 839"/>
                  <a:gd name="T83" fmla="*/ 64 h 1139"/>
                  <a:gd name="T84" fmla="*/ 46 w 839"/>
                  <a:gd name="T85" fmla="*/ 64 h 1139"/>
                  <a:gd name="T86" fmla="*/ 48 w 839"/>
                  <a:gd name="T87" fmla="*/ 64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39" h="1139">
                    <a:moveTo>
                      <a:pt x="777" y="1015"/>
                    </a:moveTo>
                    <a:lnTo>
                      <a:pt x="785" y="1015"/>
                    </a:lnTo>
                    <a:lnTo>
                      <a:pt x="795" y="1004"/>
                    </a:lnTo>
                    <a:lnTo>
                      <a:pt x="803" y="1004"/>
                    </a:lnTo>
                    <a:lnTo>
                      <a:pt x="813" y="1004"/>
                    </a:lnTo>
                    <a:lnTo>
                      <a:pt x="821" y="1004"/>
                    </a:lnTo>
                    <a:lnTo>
                      <a:pt x="828" y="1004"/>
                    </a:lnTo>
                    <a:lnTo>
                      <a:pt x="839" y="1004"/>
                    </a:lnTo>
                    <a:lnTo>
                      <a:pt x="839" y="961"/>
                    </a:lnTo>
                    <a:lnTo>
                      <a:pt x="828" y="917"/>
                    </a:lnTo>
                    <a:lnTo>
                      <a:pt x="828" y="862"/>
                    </a:lnTo>
                    <a:lnTo>
                      <a:pt x="828" y="819"/>
                    </a:lnTo>
                    <a:lnTo>
                      <a:pt x="828" y="776"/>
                    </a:lnTo>
                    <a:lnTo>
                      <a:pt x="821" y="732"/>
                    </a:lnTo>
                    <a:lnTo>
                      <a:pt x="821" y="689"/>
                    </a:lnTo>
                    <a:lnTo>
                      <a:pt x="821" y="645"/>
                    </a:lnTo>
                    <a:lnTo>
                      <a:pt x="803" y="590"/>
                    </a:lnTo>
                    <a:lnTo>
                      <a:pt x="795" y="547"/>
                    </a:lnTo>
                    <a:lnTo>
                      <a:pt x="777" y="493"/>
                    </a:lnTo>
                    <a:lnTo>
                      <a:pt x="767" y="450"/>
                    </a:lnTo>
                    <a:lnTo>
                      <a:pt x="752" y="395"/>
                    </a:lnTo>
                    <a:lnTo>
                      <a:pt x="741" y="351"/>
                    </a:lnTo>
                    <a:lnTo>
                      <a:pt x="723" y="300"/>
                    </a:lnTo>
                    <a:lnTo>
                      <a:pt x="716" y="257"/>
                    </a:lnTo>
                    <a:lnTo>
                      <a:pt x="686" y="228"/>
                    </a:lnTo>
                    <a:lnTo>
                      <a:pt x="672" y="203"/>
                    </a:lnTo>
                    <a:lnTo>
                      <a:pt x="643" y="166"/>
                    </a:lnTo>
                    <a:lnTo>
                      <a:pt x="625" y="141"/>
                    </a:lnTo>
                    <a:lnTo>
                      <a:pt x="599" y="115"/>
                    </a:lnTo>
                    <a:lnTo>
                      <a:pt x="581" y="87"/>
                    </a:lnTo>
                    <a:lnTo>
                      <a:pt x="556" y="61"/>
                    </a:lnTo>
                    <a:lnTo>
                      <a:pt x="538" y="36"/>
                    </a:lnTo>
                    <a:lnTo>
                      <a:pt x="495" y="36"/>
                    </a:lnTo>
                    <a:lnTo>
                      <a:pt x="458" y="25"/>
                    </a:lnTo>
                    <a:lnTo>
                      <a:pt x="414" y="25"/>
                    </a:lnTo>
                    <a:lnTo>
                      <a:pt x="378" y="18"/>
                    </a:lnTo>
                    <a:lnTo>
                      <a:pt x="335" y="18"/>
                    </a:lnTo>
                    <a:lnTo>
                      <a:pt x="299" y="6"/>
                    </a:lnTo>
                    <a:lnTo>
                      <a:pt x="254" y="6"/>
                    </a:lnTo>
                    <a:lnTo>
                      <a:pt x="223" y="0"/>
                    </a:lnTo>
                    <a:lnTo>
                      <a:pt x="193" y="43"/>
                    </a:lnTo>
                    <a:lnTo>
                      <a:pt x="168" y="79"/>
                    </a:lnTo>
                    <a:lnTo>
                      <a:pt x="142" y="123"/>
                    </a:lnTo>
                    <a:lnTo>
                      <a:pt x="106" y="166"/>
                    </a:lnTo>
                    <a:lnTo>
                      <a:pt x="81" y="203"/>
                    </a:lnTo>
                    <a:lnTo>
                      <a:pt x="51" y="246"/>
                    </a:lnTo>
                    <a:lnTo>
                      <a:pt x="26" y="290"/>
                    </a:lnTo>
                    <a:lnTo>
                      <a:pt x="0" y="326"/>
                    </a:lnTo>
                    <a:lnTo>
                      <a:pt x="8" y="381"/>
                    </a:lnTo>
                    <a:lnTo>
                      <a:pt x="19" y="424"/>
                    </a:lnTo>
                    <a:lnTo>
                      <a:pt x="37" y="475"/>
                    </a:lnTo>
                    <a:lnTo>
                      <a:pt x="45" y="518"/>
                    </a:lnTo>
                    <a:lnTo>
                      <a:pt x="51" y="565"/>
                    </a:lnTo>
                    <a:lnTo>
                      <a:pt x="63" y="616"/>
                    </a:lnTo>
                    <a:lnTo>
                      <a:pt x="81" y="660"/>
                    </a:lnTo>
                    <a:lnTo>
                      <a:pt x="88" y="714"/>
                    </a:lnTo>
                    <a:lnTo>
                      <a:pt x="106" y="750"/>
                    </a:lnTo>
                    <a:lnTo>
                      <a:pt x="132" y="783"/>
                    </a:lnTo>
                    <a:lnTo>
                      <a:pt x="150" y="819"/>
                    </a:lnTo>
                    <a:lnTo>
                      <a:pt x="175" y="856"/>
                    </a:lnTo>
                    <a:lnTo>
                      <a:pt x="193" y="899"/>
                    </a:lnTo>
                    <a:lnTo>
                      <a:pt x="211" y="935"/>
                    </a:lnTo>
                    <a:lnTo>
                      <a:pt x="236" y="968"/>
                    </a:lnTo>
                    <a:lnTo>
                      <a:pt x="254" y="1004"/>
                    </a:lnTo>
                    <a:lnTo>
                      <a:pt x="284" y="1022"/>
                    </a:lnTo>
                    <a:lnTo>
                      <a:pt x="309" y="1040"/>
                    </a:lnTo>
                    <a:lnTo>
                      <a:pt x="327" y="1059"/>
                    </a:lnTo>
                    <a:lnTo>
                      <a:pt x="353" y="1077"/>
                    </a:lnTo>
                    <a:lnTo>
                      <a:pt x="371" y="1085"/>
                    </a:lnTo>
                    <a:lnTo>
                      <a:pt x="396" y="1103"/>
                    </a:lnTo>
                    <a:lnTo>
                      <a:pt x="426" y="1121"/>
                    </a:lnTo>
                    <a:lnTo>
                      <a:pt x="440" y="1139"/>
                    </a:lnTo>
                    <a:lnTo>
                      <a:pt x="458" y="1128"/>
                    </a:lnTo>
                    <a:lnTo>
                      <a:pt x="487" y="1110"/>
                    </a:lnTo>
                    <a:lnTo>
                      <a:pt x="502" y="1103"/>
                    </a:lnTo>
                    <a:lnTo>
                      <a:pt x="520" y="1085"/>
                    </a:lnTo>
                    <a:lnTo>
                      <a:pt x="538" y="1077"/>
                    </a:lnTo>
                    <a:lnTo>
                      <a:pt x="563" y="1059"/>
                    </a:lnTo>
                    <a:lnTo>
                      <a:pt x="581" y="1048"/>
                    </a:lnTo>
                    <a:lnTo>
                      <a:pt x="599" y="1040"/>
                    </a:lnTo>
                    <a:lnTo>
                      <a:pt x="625" y="1034"/>
                    </a:lnTo>
                    <a:lnTo>
                      <a:pt x="643" y="1034"/>
                    </a:lnTo>
                    <a:lnTo>
                      <a:pt x="672" y="1034"/>
                    </a:lnTo>
                    <a:lnTo>
                      <a:pt x="686" y="1022"/>
                    </a:lnTo>
                    <a:lnTo>
                      <a:pt x="716" y="1022"/>
                    </a:lnTo>
                    <a:lnTo>
                      <a:pt x="734" y="1015"/>
                    </a:lnTo>
                    <a:lnTo>
                      <a:pt x="759" y="1015"/>
                    </a:lnTo>
                    <a:lnTo>
                      <a:pt x="777" y="1015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0" name="Freeform 940"/>
              <p:cNvSpPr>
                <a:spLocks/>
              </p:cNvSpPr>
              <p:nvPr/>
            </p:nvSpPr>
            <p:spPr bwMode="auto">
              <a:xfrm>
                <a:off x="3470" y="1184"/>
                <a:ext cx="188" cy="255"/>
              </a:xfrm>
              <a:custGeom>
                <a:avLst/>
                <a:gdLst>
                  <a:gd name="T0" fmla="*/ 44 w 751"/>
                  <a:gd name="T1" fmla="*/ 57 h 1023"/>
                  <a:gd name="T2" fmla="*/ 45 w 751"/>
                  <a:gd name="T3" fmla="*/ 57 h 1023"/>
                  <a:gd name="T4" fmla="*/ 47 w 751"/>
                  <a:gd name="T5" fmla="*/ 57 h 1023"/>
                  <a:gd name="T6" fmla="*/ 47 w 751"/>
                  <a:gd name="T7" fmla="*/ 54 h 1023"/>
                  <a:gd name="T8" fmla="*/ 47 w 751"/>
                  <a:gd name="T9" fmla="*/ 49 h 1023"/>
                  <a:gd name="T10" fmla="*/ 47 w 751"/>
                  <a:gd name="T11" fmla="*/ 43 h 1023"/>
                  <a:gd name="T12" fmla="*/ 47 w 751"/>
                  <a:gd name="T13" fmla="*/ 38 h 1023"/>
                  <a:gd name="T14" fmla="*/ 45 w 751"/>
                  <a:gd name="T15" fmla="*/ 33 h 1023"/>
                  <a:gd name="T16" fmla="*/ 44 w 751"/>
                  <a:gd name="T17" fmla="*/ 28 h 1023"/>
                  <a:gd name="T18" fmla="*/ 42 w 751"/>
                  <a:gd name="T19" fmla="*/ 22 h 1023"/>
                  <a:gd name="T20" fmla="*/ 41 w 751"/>
                  <a:gd name="T21" fmla="*/ 17 h 1023"/>
                  <a:gd name="T22" fmla="*/ 39 w 751"/>
                  <a:gd name="T23" fmla="*/ 13 h 1023"/>
                  <a:gd name="T24" fmla="*/ 37 w 751"/>
                  <a:gd name="T25" fmla="*/ 10 h 1023"/>
                  <a:gd name="T26" fmla="*/ 34 w 751"/>
                  <a:gd name="T27" fmla="*/ 6 h 1023"/>
                  <a:gd name="T28" fmla="*/ 32 w 751"/>
                  <a:gd name="T29" fmla="*/ 3 h 1023"/>
                  <a:gd name="T30" fmla="*/ 28 w 751"/>
                  <a:gd name="T31" fmla="*/ 1 h 1023"/>
                  <a:gd name="T32" fmla="*/ 23 w 751"/>
                  <a:gd name="T33" fmla="*/ 1 h 1023"/>
                  <a:gd name="T34" fmla="*/ 19 w 751"/>
                  <a:gd name="T35" fmla="*/ 0 h 1023"/>
                  <a:gd name="T36" fmla="*/ 14 w 751"/>
                  <a:gd name="T37" fmla="*/ 0 h 1023"/>
                  <a:gd name="T38" fmla="*/ 11 w 751"/>
                  <a:gd name="T39" fmla="*/ 2 h 1023"/>
                  <a:gd name="T40" fmla="*/ 8 w 751"/>
                  <a:gd name="T41" fmla="*/ 7 h 1023"/>
                  <a:gd name="T42" fmla="*/ 5 w 751"/>
                  <a:gd name="T43" fmla="*/ 11 h 1023"/>
                  <a:gd name="T44" fmla="*/ 1 w 751"/>
                  <a:gd name="T45" fmla="*/ 16 h 1023"/>
                  <a:gd name="T46" fmla="*/ 1 w 751"/>
                  <a:gd name="T47" fmla="*/ 21 h 1023"/>
                  <a:gd name="T48" fmla="*/ 2 w 751"/>
                  <a:gd name="T49" fmla="*/ 26 h 1023"/>
                  <a:gd name="T50" fmla="*/ 3 w 751"/>
                  <a:gd name="T51" fmla="*/ 32 h 1023"/>
                  <a:gd name="T52" fmla="*/ 4 w 751"/>
                  <a:gd name="T53" fmla="*/ 37 h 1023"/>
                  <a:gd name="T54" fmla="*/ 6 w 751"/>
                  <a:gd name="T55" fmla="*/ 42 h 1023"/>
                  <a:gd name="T56" fmla="*/ 9 w 751"/>
                  <a:gd name="T57" fmla="*/ 46 h 1023"/>
                  <a:gd name="T58" fmla="*/ 11 w 751"/>
                  <a:gd name="T59" fmla="*/ 50 h 1023"/>
                  <a:gd name="T60" fmla="*/ 14 w 751"/>
                  <a:gd name="T61" fmla="*/ 54 h 1023"/>
                  <a:gd name="T62" fmla="*/ 16 w 751"/>
                  <a:gd name="T63" fmla="*/ 57 h 1023"/>
                  <a:gd name="T64" fmla="*/ 18 w 751"/>
                  <a:gd name="T65" fmla="*/ 59 h 1023"/>
                  <a:gd name="T66" fmla="*/ 21 w 751"/>
                  <a:gd name="T67" fmla="*/ 61 h 1023"/>
                  <a:gd name="T68" fmla="*/ 24 w 751"/>
                  <a:gd name="T69" fmla="*/ 63 h 1023"/>
                  <a:gd name="T70" fmla="*/ 26 w 751"/>
                  <a:gd name="T71" fmla="*/ 63 h 1023"/>
                  <a:gd name="T72" fmla="*/ 28 w 751"/>
                  <a:gd name="T73" fmla="*/ 62 h 1023"/>
                  <a:gd name="T74" fmla="*/ 31 w 751"/>
                  <a:gd name="T75" fmla="*/ 60 h 1023"/>
                  <a:gd name="T76" fmla="*/ 33 w 751"/>
                  <a:gd name="T77" fmla="*/ 59 h 1023"/>
                  <a:gd name="T78" fmla="*/ 35 w 751"/>
                  <a:gd name="T79" fmla="*/ 58 h 1023"/>
                  <a:gd name="T80" fmla="*/ 38 w 751"/>
                  <a:gd name="T81" fmla="*/ 58 h 1023"/>
                  <a:gd name="T82" fmla="*/ 40 w 751"/>
                  <a:gd name="T83" fmla="*/ 57 h 1023"/>
                  <a:gd name="T84" fmla="*/ 43 w 751"/>
                  <a:gd name="T85" fmla="*/ 57 h 10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1" h="1023">
                    <a:moveTo>
                      <a:pt x="697" y="910"/>
                    </a:moveTo>
                    <a:lnTo>
                      <a:pt x="707" y="910"/>
                    </a:lnTo>
                    <a:lnTo>
                      <a:pt x="715" y="910"/>
                    </a:lnTo>
                    <a:lnTo>
                      <a:pt x="725" y="910"/>
                    </a:lnTo>
                    <a:lnTo>
                      <a:pt x="733" y="910"/>
                    </a:lnTo>
                    <a:lnTo>
                      <a:pt x="743" y="910"/>
                    </a:lnTo>
                    <a:lnTo>
                      <a:pt x="751" y="910"/>
                    </a:lnTo>
                    <a:lnTo>
                      <a:pt x="751" y="863"/>
                    </a:lnTo>
                    <a:lnTo>
                      <a:pt x="751" y="820"/>
                    </a:lnTo>
                    <a:lnTo>
                      <a:pt x="743" y="787"/>
                    </a:lnTo>
                    <a:lnTo>
                      <a:pt x="743" y="739"/>
                    </a:lnTo>
                    <a:lnTo>
                      <a:pt x="743" y="696"/>
                    </a:lnTo>
                    <a:lnTo>
                      <a:pt x="743" y="663"/>
                    </a:lnTo>
                    <a:lnTo>
                      <a:pt x="743" y="617"/>
                    </a:lnTo>
                    <a:lnTo>
                      <a:pt x="733" y="573"/>
                    </a:lnTo>
                    <a:lnTo>
                      <a:pt x="725" y="530"/>
                    </a:lnTo>
                    <a:lnTo>
                      <a:pt x="715" y="485"/>
                    </a:lnTo>
                    <a:lnTo>
                      <a:pt x="697" y="449"/>
                    </a:lnTo>
                    <a:lnTo>
                      <a:pt x="689" y="406"/>
                    </a:lnTo>
                    <a:lnTo>
                      <a:pt x="671" y="363"/>
                    </a:lnTo>
                    <a:lnTo>
                      <a:pt x="664" y="319"/>
                    </a:lnTo>
                    <a:lnTo>
                      <a:pt x="653" y="276"/>
                    </a:lnTo>
                    <a:lnTo>
                      <a:pt x="634" y="228"/>
                    </a:lnTo>
                    <a:lnTo>
                      <a:pt x="616" y="203"/>
                    </a:lnTo>
                    <a:lnTo>
                      <a:pt x="602" y="177"/>
                    </a:lnTo>
                    <a:lnTo>
                      <a:pt x="583" y="159"/>
                    </a:lnTo>
                    <a:lnTo>
                      <a:pt x="555" y="134"/>
                    </a:lnTo>
                    <a:lnTo>
                      <a:pt x="540" y="104"/>
                    </a:lnTo>
                    <a:lnTo>
                      <a:pt x="522" y="79"/>
                    </a:lnTo>
                    <a:lnTo>
                      <a:pt x="504" y="55"/>
                    </a:lnTo>
                    <a:lnTo>
                      <a:pt x="479" y="36"/>
                    </a:lnTo>
                    <a:lnTo>
                      <a:pt x="443" y="25"/>
                    </a:lnTo>
                    <a:lnTo>
                      <a:pt x="407" y="25"/>
                    </a:lnTo>
                    <a:lnTo>
                      <a:pt x="370" y="18"/>
                    </a:lnTo>
                    <a:lnTo>
                      <a:pt x="337" y="18"/>
                    </a:lnTo>
                    <a:lnTo>
                      <a:pt x="301" y="10"/>
                    </a:lnTo>
                    <a:lnTo>
                      <a:pt x="265" y="10"/>
                    </a:lnTo>
                    <a:lnTo>
                      <a:pt x="229" y="10"/>
                    </a:lnTo>
                    <a:lnTo>
                      <a:pt x="196" y="0"/>
                    </a:lnTo>
                    <a:lnTo>
                      <a:pt x="166" y="36"/>
                    </a:lnTo>
                    <a:lnTo>
                      <a:pt x="153" y="73"/>
                    </a:lnTo>
                    <a:lnTo>
                      <a:pt x="123" y="116"/>
                    </a:lnTo>
                    <a:lnTo>
                      <a:pt x="98" y="152"/>
                    </a:lnTo>
                    <a:lnTo>
                      <a:pt x="72" y="185"/>
                    </a:lnTo>
                    <a:lnTo>
                      <a:pt x="44" y="221"/>
                    </a:lnTo>
                    <a:lnTo>
                      <a:pt x="18" y="257"/>
                    </a:lnTo>
                    <a:lnTo>
                      <a:pt x="0" y="301"/>
                    </a:lnTo>
                    <a:lnTo>
                      <a:pt x="11" y="345"/>
                    </a:lnTo>
                    <a:lnTo>
                      <a:pt x="18" y="381"/>
                    </a:lnTo>
                    <a:lnTo>
                      <a:pt x="29" y="424"/>
                    </a:lnTo>
                    <a:lnTo>
                      <a:pt x="36" y="467"/>
                    </a:lnTo>
                    <a:lnTo>
                      <a:pt x="44" y="511"/>
                    </a:lnTo>
                    <a:lnTo>
                      <a:pt x="54" y="555"/>
                    </a:lnTo>
                    <a:lnTo>
                      <a:pt x="62" y="602"/>
                    </a:lnTo>
                    <a:lnTo>
                      <a:pt x="80" y="645"/>
                    </a:lnTo>
                    <a:lnTo>
                      <a:pt x="98" y="671"/>
                    </a:lnTo>
                    <a:lnTo>
                      <a:pt x="116" y="708"/>
                    </a:lnTo>
                    <a:lnTo>
                      <a:pt x="134" y="739"/>
                    </a:lnTo>
                    <a:lnTo>
                      <a:pt x="153" y="776"/>
                    </a:lnTo>
                    <a:lnTo>
                      <a:pt x="178" y="802"/>
                    </a:lnTo>
                    <a:lnTo>
                      <a:pt x="196" y="838"/>
                    </a:lnTo>
                    <a:lnTo>
                      <a:pt x="214" y="874"/>
                    </a:lnTo>
                    <a:lnTo>
                      <a:pt x="229" y="910"/>
                    </a:lnTo>
                    <a:lnTo>
                      <a:pt x="247" y="917"/>
                    </a:lnTo>
                    <a:lnTo>
                      <a:pt x="275" y="935"/>
                    </a:lnTo>
                    <a:lnTo>
                      <a:pt x="293" y="954"/>
                    </a:lnTo>
                    <a:lnTo>
                      <a:pt x="319" y="962"/>
                    </a:lnTo>
                    <a:lnTo>
                      <a:pt x="337" y="980"/>
                    </a:lnTo>
                    <a:lnTo>
                      <a:pt x="356" y="998"/>
                    </a:lnTo>
                    <a:lnTo>
                      <a:pt x="381" y="1005"/>
                    </a:lnTo>
                    <a:lnTo>
                      <a:pt x="399" y="1023"/>
                    </a:lnTo>
                    <a:lnTo>
                      <a:pt x="417" y="1016"/>
                    </a:lnTo>
                    <a:lnTo>
                      <a:pt x="432" y="1005"/>
                    </a:lnTo>
                    <a:lnTo>
                      <a:pt x="450" y="990"/>
                    </a:lnTo>
                    <a:lnTo>
                      <a:pt x="468" y="980"/>
                    </a:lnTo>
                    <a:lnTo>
                      <a:pt x="486" y="972"/>
                    </a:lnTo>
                    <a:lnTo>
                      <a:pt x="504" y="954"/>
                    </a:lnTo>
                    <a:lnTo>
                      <a:pt x="522" y="943"/>
                    </a:lnTo>
                    <a:lnTo>
                      <a:pt x="540" y="935"/>
                    </a:lnTo>
                    <a:lnTo>
                      <a:pt x="555" y="935"/>
                    </a:lnTo>
                    <a:lnTo>
                      <a:pt x="583" y="929"/>
                    </a:lnTo>
                    <a:lnTo>
                      <a:pt x="602" y="929"/>
                    </a:lnTo>
                    <a:lnTo>
                      <a:pt x="616" y="929"/>
                    </a:lnTo>
                    <a:lnTo>
                      <a:pt x="634" y="917"/>
                    </a:lnTo>
                    <a:lnTo>
                      <a:pt x="664" y="917"/>
                    </a:lnTo>
                    <a:lnTo>
                      <a:pt x="682" y="917"/>
                    </a:lnTo>
                    <a:lnTo>
                      <a:pt x="697" y="91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1" name="Freeform 941"/>
              <p:cNvSpPr>
                <a:spLocks/>
              </p:cNvSpPr>
              <p:nvPr/>
            </p:nvSpPr>
            <p:spPr bwMode="auto">
              <a:xfrm>
                <a:off x="3485" y="1210"/>
                <a:ext cx="168" cy="228"/>
              </a:xfrm>
              <a:custGeom>
                <a:avLst/>
                <a:gdLst>
                  <a:gd name="T0" fmla="*/ 40 w 671"/>
                  <a:gd name="T1" fmla="*/ 51 h 912"/>
                  <a:gd name="T2" fmla="*/ 41 w 671"/>
                  <a:gd name="T3" fmla="*/ 51 h 912"/>
                  <a:gd name="T4" fmla="*/ 42 w 671"/>
                  <a:gd name="T5" fmla="*/ 51 h 912"/>
                  <a:gd name="T6" fmla="*/ 42 w 671"/>
                  <a:gd name="T7" fmla="*/ 48 h 912"/>
                  <a:gd name="T8" fmla="*/ 42 w 671"/>
                  <a:gd name="T9" fmla="*/ 44 h 912"/>
                  <a:gd name="T10" fmla="*/ 42 w 671"/>
                  <a:gd name="T11" fmla="*/ 39 h 912"/>
                  <a:gd name="T12" fmla="*/ 42 w 671"/>
                  <a:gd name="T13" fmla="*/ 34 h 912"/>
                  <a:gd name="T14" fmla="*/ 41 w 671"/>
                  <a:gd name="T15" fmla="*/ 30 h 912"/>
                  <a:gd name="T16" fmla="*/ 39 w 671"/>
                  <a:gd name="T17" fmla="*/ 25 h 912"/>
                  <a:gd name="T18" fmla="*/ 38 w 671"/>
                  <a:gd name="T19" fmla="*/ 20 h 912"/>
                  <a:gd name="T20" fmla="*/ 37 w 671"/>
                  <a:gd name="T21" fmla="*/ 15 h 912"/>
                  <a:gd name="T22" fmla="*/ 35 w 671"/>
                  <a:gd name="T23" fmla="*/ 12 h 912"/>
                  <a:gd name="T24" fmla="*/ 33 w 671"/>
                  <a:gd name="T25" fmla="*/ 9 h 912"/>
                  <a:gd name="T26" fmla="*/ 30 w 671"/>
                  <a:gd name="T27" fmla="*/ 6 h 912"/>
                  <a:gd name="T28" fmla="*/ 28 w 671"/>
                  <a:gd name="T29" fmla="*/ 4 h 912"/>
                  <a:gd name="T30" fmla="*/ 25 w 671"/>
                  <a:gd name="T31" fmla="*/ 2 h 912"/>
                  <a:gd name="T32" fmla="*/ 21 w 671"/>
                  <a:gd name="T33" fmla="*/ 1 h 912"/>
                  <a:gd name="T34" fmla="*/ 17 w 671"/>
                  <a:gd name="T35" fmla="*/ 1 h 912"/>
                  <a:gd name="T36" fmla="*/ 13 w 671"/>
                  <a:gd name="T37" fmla="*/ 1 h 912"/>
                  <a:gd name="T38" fmla="*/ 10 w 671"/>
                  <a:gd name="T39" fmla="*/ 2 h 912"/>
                  <a:gd name="T40" fmla="*/ 7 w 671"/>
                  <a:gd name="T41" fmla="*/ 6 h 912"/>
                  <a:gd name="T42" fmla="*/ 5 w 671"/>
                  <a:gd name="T43" fmla="*/ 11 h 912"/>
                  <a:gd name="T44" fmla="*/ 2 w 671"/>
                  <a:gd name="T45" fmla="*/ 15 h 912"/>
                  <a:gd name="T46" fmla="*/ 1 w 671"/>
                  <a:gd name="T47" fmla="*/ 19 h 912"/>
                  <a:gd name="T48" fmla="*/ 2 w 671"/>
                  <a:gd name="T49" fmla="*/ 24 h 912"/>
                  <a:gd name="T50" fmla="*/ 3 w 671"/>
                  <a:gd name="T51" fmla="*/ 29 h 912"/>
                  <a:gd name="T52" fmla="*/ 4 w 671"/>
                  <a:gd name="T53" fmla="*/ 33 h 912"/>
                  <a:gd name="T54" fmla="*/ 6 w 671"/>
                  <a:gd name="T55" fmla="*/ 38 h 912"/>
                  <a:gd name="T56" fmla="*/ 8 w 671"/>
                  <a:gd name="T57" fmla="*/ 42 h 912"/>
                  <a:gd name="T58" fmla="*/ 10 w 671"/>
                  <a:gd name="T59" fmla="*/ 45 h 912"/>
                  <a:gd name="T60" fmla="*/ 12 w 671"/>
                  <a:gd name="T61" fmla="*/ 49 h 912"/>
                  <a:gd name="T62" fmla="*/ 15 w 671"/>
                  <a:gd name="T63" fmla="*/ 52 h 912"/>
                  <a:gd name="T64" fmla="*/ 17 w 671"/>
                  <a:gd name="T65" fmla="*/ 53 h 912"/>
                  <a:gd name="T66" fmla="*/ 19 w 671"/>
                  <a:gd name="T67" fmla="*/ 55 h 912"/>
                  <a:gd name="T68" fmla="*/ 22 w 671"/>
                  <a:gd name="T69" fmla="*/ 56 h 912"/>
                  <a:gd name="T70" fmla="*/ 23 w 671"/>
                  <a:gd name="T71" fmla="*/ 56 h 912"/>
                  <a:gd name="T72" fmla="*/ 26 w 671"/>
                  <a:gd name="T73" fmla="*/ 56 h 912"/>
                  <a:gd name="T74" fmla="*/ 28 w 671"/>
                  <a:gd name="T75" fmla="*/ 54 h 912"/>
                  <a:gd name="T76" fmla="*/ 29 w 671"/>
                  <a:gd name="T77" fmla="*/ 53 h 912"/>
                  <a:gd name="T78" fmla="*/ 32 w 671"/>
                  <a:gd name="T79" fmla="*/ 52 h 912"/>
                  <a:gd name="T80" fmla="*/ 34 w 671"/>
                  <a:gd name="T81" fmla="*/ 52 h 912"/>
                  <a:gd name="T82" fmla="*/ 36 w 671"/>
                  <a:gd name="T83" fmla="*/ 52 h 912"/>
                  <a:gd name="T84" fmla="*/ 38 w 671"/>
                  <a:gd name="T85" fmla="*/ 51 h 9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71" h="912">
                    <a:moveTo>
                      <a:pt x="627" y="813"/>
                    </a:moveTo>
                    <a:lnTo>
                      <a:pt x="635" y="813"/>
                    </a:lnTo>
                    <a:lnTo>
                      <a:pt x="645" y="813"/>
                    </a:lnTo>
                    <a:lnTo>
                      <a:pt x="653" y="813"/>
                    </a:lnTo>
                    <a:lnTo>
                      <a:pt x="653" y="806"/>
                    </a:lnTo>
                    <a:lnTo>
                      <a:pt x="663" y="806"/>
                    </a:lnTo>
                    <a:lnTo>
                      <a:pt x="671" y="806"/>
                    </a:lnTo>
                    <a:lnTo>
                      <a:pt x="671" y="770"/>
                    </a:lnTo>
                    <a:lnTo>
                      <a:pt x="671" y="734"/>
                    </a:lnTo>
                    <a:lnTo>
                      <a:pt x="671" y="698"/>
                    </a:lnTo>
                    <a:lnTo>
                      <a:pt x="671" y="665"/>
                    </a:lnTo>
                    <a:lnTo>
                      <a:pt x="663" y="629"/>
                    </a:lnTo>
                    <a:lnTo>
                      <a:pt x="663" y="585"/>
                    </a:lnTo>
                    <a:lnTo>
                      <a:pt x="663" y="549"/>
                    </a:lnTo>
                    <a:lnTo>
                      <a:pt x="663" y="513"/>
                    </a:lnTo>
                    <a:lnTo>
                      <a:pt x="653" y="480"/>
                    </a:lnTo>
                    <a:lnTo>
                      <a:pt x="635" y="436"/>
                    </a:lnTo>
                    <a:lnTo>
                      <a:pt x="627" y="399"/>
                    </a:lnTo>
                    <a:lnTo>
                      <a:pt x="620" y="363"/>
                    </a:lnTo>
                    <a:lnTo>
                      <a:pt x="609" y="320"/>
                    </a:lnTo>
                    <a:lnTo>
                      <a:pt x="591" y="284"/>
                    </a:lnTo>
                    <a:lnTo>
                      <a:pt x="584" y="241"/>
                    </a:lnTo>
                    <a:lnTo>
                      <a:pt x="572" y="204"/>
                    </a:lnTo>
                    <a:lnTo>
                      <a:pt x="554" y="186"/>
                    </a:lnTo>
                    <a:lnTo>
                      <a:pt x="540" y="160"/>
                    </a:lnTo>
                    <a:lnTo>
                      <a:pt x="521" y="142"/>
                    </a:lnTo>
                    <a:lnTo>
                      <a:pt x="503" y="117"/>
                    </a:lnTo>
                    <a:lnTo>
                      <a:pt x="485" y="99"/>
                    </a:lnTo>
                    <a:lnTo>
                      <a:pt x="467" y="73"/>
                    </a:lnTo>
                    <a:lnTo>
                      <a:pt x="449" y="55"/>
                    </a:lnTo>
                    <a:lnTo>
                      <a:pt x="431" y="30"/>
                    </a:lnTo>
                    <a:lnTo>
                      <a:pt x="399" y="30"/>
                    </a:lnTo>
                    <a:lnTo>
                      <a:pt x="370" y="30"/>
                    </a:lnTo>
                    <a:lnTo>
                      <a:pt x="337" y="19"/>
                    </a:lnTo>
                    <a:lnTo>
                      <a:pt x="308" y="19"/>
                    </a:lnTo>
                    <a:lnTo>
                      <a:pt x="275" y="12"/>
                    </a:lnTo>
                    <a:lnTo>
                      <a:pt x="246" y="12"/>
                    </a:lnTo>
                    <a:lnTo>
                      <a:pt x="213" y="12"/>
                    </a:lnTo>
                    <a:lnTo>
                      <a:pt x="177" y="0"/>
                    </a:lnTo>
                    <a:lnTo>
                      <a:pt x="159" y="37"/>
                    </a:lnTo>
                    <a:lnTo>
                      <a:pt x="134" y="73"/>
                    </a:lnTo>
                    <a:lnTo>
                      <a:pt x="116" y="99"/>
                    </a:lnTo>
                    <a:lnTo>
                      <a:pt x="91" y="135"/>
                    </a:lnTo>
                    <a:lnTo>
                      <a:pt x="72" y="172"/>
                    </a:lnTo>
                    <a:lnTo>
                      <a:pt x="43" y="197"/>
                    </a:lnTo>
                    <a:lnTo>
                      <a:pt x="28" y="233"/>
                    </a:lnTo>
                    <a:lnTo>
                      <a:pt x="0" y="266"/>
                    </a:lnTo>
                    <a:lnTo>
                      <a:pt x="10" y="302"/>
                    </a:lnTo>
                    <a:lnTo>
                      <a:pt x="18" y="345"/>
                    </a:lnTo>
                    <a:lnTo>
                      <a:pt x="28" y="381"/>
                    </a:lnTo>
                    <a:lnTo>
                      <a:pt x="36" y="418"/>
                    </a:lnTo>
                    <a:lnTo>
                      <a:pt x="43" y="462"/>
                    </a:lnTo>
                    <a:lnTo>
                      <a:pt x="54" y="498"/>
                    </a:lnTo>
                    <a:lnTo>
                      <a:pt x="61" y="531"/>
                    </a:lnTo>
                    <a:lnTo>
                      <a:pt x="72" y="574"/>
                    </a:lnTo>
                    <a:lnTo>
                      <a:pt x="91" y="604"/>
                    </a:lnTo>
                    <a:lnTo>
                      <a:pt x="104" y="629"/>
                    </a:lnTo>
                    <a:lnTo>
                      <a:pt x="122" y="665"/>
                    </a:lnTo>
                    <a:lnTo>
                      <a:pt x="141" y="690"/>
                    </a:lnTo>
                    <a:lnTo>
                      <a:pt x="159" y="716"/>
                    </a:lnTo>
                    <a:lnTo>
                      <a:pt x="177" y="752"/>
                    </a:lnTo>
                    <a:lnTo>
                      <a:pt x="195" y="777"/>
                    </a:lnTo>
                    <a:lnTo>
                      <a:pt x="213" y="806"/>
                    </a:lnTo>
                    <a:lnTo>
                      <a:pt x="231" y="825"/>
                    </a:lnTo>
                    <a:lnTo>
                      <a:pt x="246" y="831"/>
                    </a:lnTo>
                    <a:lnTo>
                      <a:pt x="264" y="850"/>
                    </a:lnTo>
                    <a:lnTo>
                      <a:pt x="282" y="858"/>
                    </a:lnTo>
                    <a:lnTo>
                      <a:pt x="300" y="876"/>
                    </a:lnTo>
                    <a:lnTo>
                      <a:pt x="319" y="886"/>
                    </a:lnTo>
                    <a:lnTo>
                      <a:pt x="345" y="901"/>
                    </a:lnTo>
                    <a:lnTo>
                      <a:pt x="363" y="912"/>
                    </a:lnTo>
                    <a:lnTo>
                      <a:pt x="370" y="901"/>
                    </a:lnTo>
                    <a:lnTo>
                      <a:pt x="388" y="894"/>
                    </a:lnTo>
                    <a:lnTo>
                      <a:pt x="406" y="886"/>
                    </a:lnTo>
                    <a:lnTo>
                      <a:pt x="424" y="876"/>
                    </a:lnTo>
                    <a:lnTo>
                      <a:pt x="442" y="868"/>
                    </a:lnTo>
                    <a:lnTo>
                      <a:pt x="449" y="850"/>
                    </a:lnTo>
                    <a:lnTo>
                      <a:pt x="467" y="839"/>
                    </a:lnTo>
                    <a:lnTo>
                      <a:pt x="485" y="831"/>
                    </a:lnTo>
                    <a:lnTo>
                      <a:pt x="503" y="831"/>
                    </a:lnTo>
                    <a:lnTo>
                      <a:pt x="521" y="831"/>
                    </a:lnTo>
                    <a:lnTo>
                      <a:pt x="540" y="825"/>
                    </a:lnTo>
                    <a:lnTo>
                      <a:pt x="554" y="825"/>
                    </a:lnTo>
                    <a:lnTo>
                      <a:pt x="572" y="825"/>
                    </a:lnTo>
                    <a:lnTo>
                      <a:pt x="591" y="813"/>
                    </a:lnTo>
                    <a:lnTo>
                      <a:pt x="609" y="813"/>
                    </a:lnTo>
                    <a:lnTo>
                      <a:pt x="627" y="81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2" name="Freeform 942"/>
              <p:cNvSpPr>
                <a:spLocks/>
              </p:cNvSpPr>
              <p:nvPr/>
            </p:nvSpPr>
            <p:spPr bwMode="auto">
              <a:xfrm>
                <a:off x="3504" y="1237"/>
                <a:ext cx="147" cy="198"/>
              </a:xfrm>
              <a:custGeom>
                <a:avLst/>
                <a:gdLst>
                  <a:gd name="T0" fmla="*/ 34 w 591"/>
                  <a:gd name="T1" fmla="*/ 44 h 792"/>
                  <a:gd name="T2" fmla="*/ 36 w 591"/>
                  <a:gd name="T3" fmla="*/ 44 h 792"/>
                  <a:gd name="T4" fmla="*/ 37 w 591"/>
                  <a:gd name="T5" fmla="*/ 44 h 792"/>
                  <a:gd name="T6" fmla="*/ 36 w 591"/>
                  <a:gd name="T7" fmla="*/ 40 h 792"/>
                  <a:gd name="T8" fmla="*/ 36 w 591"/>
                  <a:gd name="T9" fmla="*/ 36 h 792"/>
                  <a:gd name="T10" fmla="*/ 36 w 591"/>
                  <a:gd name="T11" fmla="*/ 32 h 792"/>
                  <a:gd name="T12" fmla="*/ 36 w 591"/>
                  <a:gd name="T13" fmla="*/ 28 h 792"/>
                  <a:gd name="T14" fmla="*/ 34 w 591"/>
                  <a:gd name="T15" fmla="*/ 24 h 792"/>
                  <a:gd name="T16" fmla="*/ 33 w 591"/>
                  <a:gd name="T17" fmla="*/ 20 h 792"/>
                  <a:gd name="T18" fmla="*/ 32 w 591"/>
                  <a:gd name="T19" fmla="*/ 16 h 792"/>
                  <a:gd name="T20" fmla="*/ 31 w 591"/>
                  <a:gd name="T21" fmla="*/ 11 h 792"/>
                  <a:gd name="T22" fmla="*/ 29 w 591"/>
                  <a:gd name="T23" fmla="*/ 9 h 792"/>
                  <a:gd name="T24" fmla="*/ 27 w 591"/>
                  <a:gd name="T25" fmla="*/ 7 h 792"/>
                  <a:gd name="T26" fmla="*/ 25 w 591"/>
                  <a:gd name="T27" fmla="*/ 4 h 792"/>
                  <a:gd name="T28" fmla="*/ 23 w 591"/>
                  <a:gd name="T29" fmla="*/ 2 h 792"/>
                  <a:gd name="T30" fmla="*/ 20 w 591"/>
                  <a:gd name="T31" fmla="*/ 1 h 792"/>
                  <a:gd name="T32" fmla="*/ 16 w 591"/>
                  <a:gd name="T33" fmla="*/ 1 h 792"/>
                  <a:gd name="T34" fmla="*/ 13 w 591"/>
                  <a:gd name="T35" fmla="*/ 1 h 792"/>
                  <a:gd name="T36" fmla="*/ 10 w 591"/>
                  <a:gd name="T37" fmla="*/ 0 h 792"/>
                  <a:gd name="T38" fmla="*/ 7 w 591"/>
                  <a:gd name="T39" fmla="*/ 4 h 792"/>
                  <a:gd name="T40" fmla="*/ 5 w 591"/>
                  <a:gd name="T41" fmla="*/ 7 h 792"/>
                  <a:gd name="T42" fmla="*/ 2 w 591"/>
                  <a:gd name="T43" fmla="*/ 11 h 792"/>
                  <a:gd name="T44" fmla="*/ 0 w 591"/>
                  <a:gd name="T45" fmla="*/ 14 h 792"/>
                  <a:gd name="T46" fmla="*/ 1 w 591"/>
                  <a:gd name="T47" fmla="*/ 19 h 792"/>
                  <a:gd name="T48" fmla="*/ 2 w 591"/>
                  <a:gd name="T49" fmla="*/ 23 h 792"/>
                  <a:gd name="T50" fmla="*/ 3 w 591"/>
                  <a:gd name="T51" fmla="*/ 27 h 792"/>
                  <a:gd name="T52" fmla="*/ 4 w 591"/>
                  <a:gd name="T53" fmla="*/ 31 h 792"/>
                  <a:gd name="T54" fmla="*/ 6 w 591"/>
                  <a:gd name="T55" fmla="*/ 34 h 792"/>
                  <a:gd name="T56" fmla="*/ 8 w 591"/>
                  <a:gd name="T57" fmla="*/ 38 h 792"/>
                  <a:gd name="T58" fmla="*/ 9 w 591"/>
                  <a:gd name="T59" fmla="*/ 41 h 792"/>
                  <a:gd name="T60" fmla="*/ 11 w 591"/>
                  <a:gd name="T61" fmla="*/ 44 h 792"/>
                  <a:gd name="T62" fmla="*/ 13 w 591"/>
                  <a:gd name="T63" fmla="*/ 46 h 792"/>
                  <a:gd name="T64" fmla="*/ 15 w 591"/>
                  <a:gd name="T65" fmla="*/ 47 h 792"/>
                  <a:gd name="T66" fmla="*/ 17 w 591"/>
                  <a:gd name="T67" fmla="*/ 49 h 792"/>
                  <a:gd name="T68" fmla="*/ 19 w 591"/>
                  <a:gd name="T69" fmla="*/ 50 h 792"/>
                  <a:gd name="T70" fmla="*/ 21 w 591"/>
                  <a:gd name="T71" fmla="*/ 49 h 792"/>
                  <a:gd name="T72" fmla="*/ 23 w 591"/>
                  <a:gd name="T73" fmla="*/ 48 h 792"/>
                  <a:gd name="T74" fmla="*/ 24 w 591"/>
                  <a:gd name="T75" fmla="*/ 46 h 792"/>
                  <a:gd name="T76" fmla="*/ 26 w 591"/>
                  <a:gd name="T77" fmla="*/ 45 h 792"/>
                  <a:gd name="T78" fmla="*/ 28 w 591"/>
                  <a:gd name="T79" fmla="*/ 45 h 792"/>
                  <a:gd name="T80" fmla="*/ 30 w 591"/>
                  <a:gd name="T81" fmla="*/ 45 h 792"/>
                  <a:gd name="T82" fmla="*/ 32 w 591"/>
                  <a:gd name="T83" fmla="*/ 45 h 792"/>
                  <a:gd name="T84" fmla="*/ 34 w 591"/>
                  <a:gd name="T85" fmla="*/ 44 h 7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91" h="792">
                    <a:moveTo>
                      <a:pt x="548" y="704"/>
                    </a:moveTo>
                    <a:lnTo>
                      <a:pt x="555" y="704"/>
                    </a:lnTo>
                    <a:lnTo>
                      <a:pt x="563" y="704"/>
                    </a:lnTo>
                    <a:lnTo>
                      <a:pt x="573" y="704"/>
                    </a:lnTo>
                    <a:lnTo>
                      <a:pt x="581" y="704"/>
                    </a:lnTo>
                    <a:lnTo>
                      <a:pt x="591" y="704"/>
                    </a:lnTo>
                    <a:lnTo>
                      <a:pt x="581" y="668"/>
                    </a:lnTo>
                    <a:lnTo>
                      <a:pt x="581" y="643"/>
                    </a:lnTo>
                    <a:lnTo>
                      <a:pt x="581" y="607"/>
                    </a:lnTo>
                    <a:lnTo>
                      <a:pt x="581" y="574"/>
                    </a:lnTo>
                    <a:lnTo>
                      <a:pt x="581" y="544"/>
                    </a:lnTo>
                    <a:lnTo>
                      <a:pt x="581" y="513"/>
                    </a:lnTo>
                    <a:lnTo>
                      <a:pt x="573" y="483"/>
                    </a:lnTo>
                    <a:lnTo>
                      <a:pt x="573" y="450"/>
                    </a:lnTo>
                    <a:lnTo>
                      <a:pt x="563" y="414"/>
                    </a:lnTo>
                    <a:lnTo>
                      <a:pt x="555" y="378"/>
                    </a:lnTo>
                    <a:lnTo>
                      <a:pt x="548" y="342"/>
                    </a:lnTo>
                    <a:lnTo>
                      <a:pt x="537" y="317"/>
                    </a:lnTo>
                    <a:lnTo>
                      <a:pt x="530" y="280"/>
                    </a:lnTo>
                    <a:lnTo>
                      <a:pt x="519" y="247"/>
                    </a:lnTo>
                    <a:lnTo>
                      <a:pt x="512" y="211"/>
                    </a:lnTo>
                    <a:lnTo>
                      <a:pt x="500" y="175"/>
                    </a:lnTo>
                    <a:lnTo>
                      <a:pt x="482" y="157"/>
                    </a:lnTo>
                    <a:lnTo>
                      <a:pt x="468" y="139"/>
                    </a:lnTo>
                    <a:lnTo>
                      <a:pt x="449" y="124"/>
                    </a:lnTo>
                    <a:lnTo>
                      <a:pt x="439" y="106"/>
                    </a:lnTo>
                    <a:lnTo>
                      <a:pt x="421" y="77"/>
                    </a:lnTo>
                    <a:lnTo>
                      <a:pt x="406" y="63"/>
                    </a:lnTo>
                    <a:lnTo>
                      <a:pt x="388" y="44"/>
                    </a:lnTo>
                    <a:lnTo>
                      <a:pt x="377" y="26"/>
                    </a:lnTo>
                    <a:lnTo>
                      <a:pt x="345" y="26"/>
                    </a:lnTo>
                    <a:lnTo>
                      <a:pt x="316" y="15"/>
                    </a:lnTo>
                    <a:lnTo>
                      <a:pt x="291" y="15"/>
                    </a:lnTo>
                    <a:lnTo>
                      <a:pt x="265" y="15"/>
                    </a:lnTo>
                    <a:lnTo>
                      <a:pt x="236" y="8"/>
                    </a:lnTo>
                    <a:lnTo>
                      <a:pt x="210" y="8"/>
                    </a:lnTo>
                    <a:lnTo>
                      <a:pt x="185" y="8"/>
                    </a:lnTo>
                    <a:lnTo>
                      <a:pt x="159" y="0"/>
                    </a:lnTo>
                    <a:lnTo>
                      <a:pt x="141" y="26"/>
                    </a:lnTo>
                    <a:lnTo>
                      <a:pt x="113" y="63"/>
                    </a:lnTo>
                    <a:lnTo>
                      <a:pt x="95" y="88"/>
                    </a:lnTo>
                    <a:lnTo>
                      <a:pt x="80" y="114"/>
                    </a:lnTo>
                    <a:lnTo>
                      <a:pt x="62" y="139"/>
                    </a:lnTo>
                    <a:lnTo>
                      <a:pt x="32" y="175"/>
                    </a:lnTo>
                    <a:lnTo>
                      <a:pt x="19" y="200"/>
                    </a:lnTo>
                    <a:lnTo>
                      <a:pt x="0" y="229"/>
                    </a:lnTo>
                    <a:lnTo>
                      <a:pt x="7" y="262"/>
                    </a:lnTo>
                    <a:lnTo>
                      <a:pt x="19" y="298"/>
                    </a:lnTo>
                    <a:lnTo>
                      <a:pt x="25" y="335"/>
                    </a:lnTo>
                    <a:lnTo>
                      <a:pt x="32" y="360"/>
                    </a:lnTo>
                    <a:lnTo>
                      <a:pt x="32" y="396"/>
                    </a:lnTo>
                    <a:lnTo>
                      <a:pt x="44" y="432"/>
                    </a:lnTo>
                    <a:lnTo>
                      <a:pt x="50" y="465"/>
                    </a:lnTo>
                    <a:lnTo>
                      <a:pt x="62" y="501"/>
                    </a:lnTo>
                    <a:lnTo>
                      <a:pt x="80" y="526"/>
                    </a:lnTo>
                    <a:lnTo>
                      <a:pt x="95" y="544"/>
                    </a:lnTo>
                    <a:lnTo>
                      <a:pt x="105" y="574"/>
                    </a:lnTo>
                    <a:lnTo>
                      <a:pt x="123" y="599"/>
                    </a:lnTo>
                    <a:lnTo>
                      <a:pt x="141" y="625"/>
                    </a:lnTo>
                    <a:lnTo>
                      <a:pt x="149" y="650"/>
                    </a:lnTo>
                    <a:lnTo>
                      <a:pt x="167" y="679"/>
                    </a:lnTo>
                    <a:lnTo>
                      <a:pt x="185" y="704"/>
                    </a:lnTo>
                    <a:lnTo>
                      <a:pt x="203" y="716"/>
                    </a:lnTo>
                    <a:lnTo>
                      <a:pt x="210" y="730"/>
                    </a:lnTo>
                    <a:lnTo>
                      <a:pt x="228" y="741"/>
                    </a:lnTo>
                    <a:lnTo>
                      <a:pt x="247" y="749"/>
                    </a:lnTo>
                    <a:lnTo>
                      <a:pt x="265" y="759"/>
                    </a:lnTo>
                    <a:lnTo>
                      <a:pt x="283" y="777"/>
                    </a:lnTo>
                    <a:lnTo>
                      <a:pt x="298" y="785"/>
                    </a:lnTo>
                    <a:lnTo>
                      <a:pt x="309" y="792"/>
                    </a:lnTo>
                    <a:lnTo>
                      <a:pt x="327" y="785"/>
                    </a:lnTo>
                    <a:lnTo>
                      <a:pt x="334" y="777"/>
                    </a:lnTo>
                    <a:lnTo>
                      <a:pt x="352" y="767"/>
                    </a:lnTo>
                    <a:lnTo>
                      <a:pt x="370" y="759"/>
                    </a:lnTo>
                    <a:lnTo>
                      <a:pt x="377" y="749"/>
                    </a:lnTo>
                    <a:lnTo>
                      <a:pt x="395" y="741"/>
                    </a:lnTo>
                    <a:lnTo>
                      <a:pt x="406" y="730"/>
                    </a:lnTo>
                    <a:lnTo>
                      <a:pt x="421" y="722"/>
                    </a:lnTo>
                    <a:lnTo>
                      <a:pt x="439" y="722"/>
                    </a:lnTo>
                    <a:lnTo>
                      <a:pt x="449" y="722"/>
                    </a:lnTo>
                    <a:lnTo>
                      <a:pt x="468" y="722"/>
                    </a:lnTo>
                    <a:lnTo>
                      <a:pt x="482" y="716"/>
                    </a:lnTo>
                    <a:lnTo>
                      <a:pt x="500" y="716"/>
                    </a:lnTo>
                    <a:lnTo>
                      <a:pt x="512" y="716"/>
                    </a:lnTo>
                    <a:lnTo>
                      <a:pt x="530" y="716"/>
                    </a:lnTo>
                    <a:lnTo>
                      <a:pt x="548" y="70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3" name="Freeform 943"/>
              <p:cNvSpPr>
                <a:spLocks/>
              </p:cNvSpPr>
              <p:nvPr/>
            </p:nvSpPr>
            <p:spPr bwMode="auto">
              <a:xfrm>
                <a:off x="3521" y="1263"/>
                <a:ext cx="126" cy="172"/>
              </a:xfrm>
              <a:custGeom>
                <a:avLst/>
                <a:gdLst>
                  <a:gd name="T0" fmla="*/ 30 w 504"/>
                  <a:gd name="T1" fmla="*/ 38 h 686"/>
                  <a:gd name="T2" fmla="*/ 31 w 504"/>
                  <a:gd name="T3" fmla="*/ 38 h 686"/>
                  <a:gd name="T4" fmla="*/ 32 w 504"/>
                  <a:gd name="T5" fmla="*/ 36 h 686"/>
                  <a:gd name="T6" fmla="*/ 31 w 504"/>
                  <a:gd name="T7" fmla="*/ 33 h 686"/>
                  <a:gd name="T8" fmla="*/ 31 w 504"/>
                  <a:gd name="T9" fmla="*/ 29 h 686"/>
                  <a:gd name="T10" fmla="*/ 31 w 504"/>
                  <a:gd name="T11" fmla="*/ 26 h 686"/>
                  <a:gd name="T12" fmla="*/ 31 w 504"/>
                  <a:gd name="T13" fmla="*/ 22 h 686"/>
                  <a:gd name="T14" fmla="*/ 29 w 504"/>
                  <a:gd name="T15" fmla="*/ 19 h 686"/>
                  <a:gd name="T16" fmla="*/ 28 w 504"/>
                  <a:gd name="T17" fmla="*/ 15 h 686"/>
                  <a:gd name="T18" fmla="*/ 27 w 504"/>
                  <a:gd name="T19" fmla="*/ 12 h 686"/>
                  <a:gd name="T20" fmla="*/ 26 w 504"/>
                  <a:gd name="T21" fmla="*/ 9 h 686"/>
                  <a:gd name="T22" fmla="*/ 24 w 504"/>
                  <a:gd name="T23" fmla="*/ 7 h 686"/>
                  <a:gd name="T24" fmla="*/ 23 w 504"/>
                  <a:gd name="T25" fmla="*/ 4 h 686"/>
                  <a:gd name="T26" fmla="*/ 21 w 504"/>
                  <a:gd name="T27" fmla="*/ 2 h 686"/>
                  <a:gd name="T28" fmla="*/ 19 w 504"/>
                  <a:gd name="T29" fmla="*/ 1 h 686"/>
                  <a:gd name="T30" fmla="*/ 16 w 504"/>
                  <a:gd name="T31" fmla="*/ 1 h 686"/>
                  <a:gd name="T32" fmla="*/ 13 w 504"/>
                  <a:gd name="T33" fmla="*/ 1 h 686"/>
                  <a:gd name="T34" fmla="*/ 10 w 504"/>
                  <a:gd name="T35" fmla="*/ 0 h 686"/>
                  <a:gd name="T36" fmla="*/ 7 w 504"/>
                  <a:gd name="T37" fmla="*/ 2 h 686"/>
                  <a:gd name="T38" fmla="*/ 5 w 504"/>
                  <a:gd name="T39" fmla="*/ 5 h 686"/>
                  <a:gd name="T40" fmla="*/ 3 w 504"/>
                  <a:gd name="T41" fmla="*/ 8 h 686"/>
                  <a:gd name="T42" fmla="*/ 1 w 504"/>
                  <a:gd name="T43" fmla="*/ 11 h 686"/>
                  <a:gd name="T44" fmla="*/ 1 w 504"/>
                  <a:gd name="T45" fmla="*/ 14 h 686"/>
                  <a:gd name="T46" fmla="*/ 1 w 504"/>
                  <a:gd name="T47" fmla="*/ 18 h 686"/>
                  <a:gd name="T48" fmla="*/ 2 w 504"/>
                  <a:gd name="T49" fmla="*/ 22 h 686"/>
                  <a:gd name="T50" fmla="*/ 3 w 504"/>
                  <a:gd name="T51" fmla="*/ 25 h 686"/>
                  <a:gd name="T52" fmla="*/ 4 w 504"/>
                  <a:gd name="T53" fmla="*/ 28 h 686"/>
                  <a:gd name="T54" fmla="*/ 6 w 504"/>
                  <a:gd name="T55" fmla="*/ 31 h 686"/>
                  <a:gd name="T56" fmla="*/ 7 w 504"/>
                  <a:gd name="T57" fmla="*/ 34 h 686"/>
                  <a:gd name="T58" fmla="*/ 9 w 504"/>
                  <a:gd name="T59" fmla="*/ 36 h 686"/>
                  <a:gd name="T60" fmla="*/ 11 w 504"/>
                  <a:gd name="T61" fmla="*/ 39 h 686"/>
                  <a:gd name="T62" fmla="*/ 12 w 504"/>
                  <a:gd name="T63" fmla="*/ 40 h 686"/>
                  <a:gd name="T64" fmla="*/ 14 w 504"/>
                  <a:gd name="T65" fmla="*/ 41 h 686"/>
                  <a:gd name="T66" fmla="*/ 16 w 504"/>
                  <a:gd name="T67" fmla="*/ 42 h 686"/>
                  <a:gd name="T68" fmla="*/ 17 w 504"/>
                  <a:gd name="T69" fmla="*/ 43 h 686"/>
                  <a:gd name="T70" fmla="*/ 19 w 504"/>
                  <a:gd name="T71" fmla="*/ 42 h 686"/>
                  <a:gd name="T72" fmla="*/ 21 w 504"/>
                  <a:gd name="T73" fmla="*/ 40 h 686"/>
                  <a:gd name="T74" fmla="*/ 22 w 504"/>
                  <a:gd name="T75" fmla="*/ 40 h 686"/>
                  <a:gd name="T76" fmla="*/ 23 w 504"/>
                  <a:gd name="T77" fmla="*/ 39 h 686"/>
                  <a:gd name="T78" fmla="*/ 25 w 504"/>
                  <a:gd name="T79" fmla="*/ 39 h 686"/>
                  <a:gd name="T80" fmla="*/ 27 w 504"/>
                  <a:gd name="T81" fmla="*/ 39 h 686"/>
                  <a:gd name="T82" fmla="*/ 28 w 504"/>
                  <a:gd name="T83" fmla="*/ 38 h 6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4" h="686">
                    <a:moveTo>
                      <a:pt x="468" y="610"/>
                    </a:moveTo>
                    <a:lnTo>
                      <a:pt x="479" y="610"/>
                    </a:lnTo>
                    <a:lnTo>
                      <a:pt x="486" y="610"/>
                    </a:lnTo>
                    <a:lnTo>
                      <a:pt x="494" y="610"/>
                    </a:lnTo>
                    <a:lnTo>
                      <a:pt x="504" y="610"/>
                    </a:lnTo>
                    <a:lnTo>
                      <a:pt x="504" y="573"/>
                    </a:lnTo>
                    <a:lnTo>
                      <a:pt x="494" y="544"/>
                    </a:lnTo>
                    <a:lnTo>
                      <a:pt x="494" y="519"/>
                    </a:lnTo>
                    <a:lnTo>
                      <a:pt x="494" y="493"/>
                    </a:lnTo>
                    <a:lnTo>
                      <a:pt x="494" y="468"/>
                    </a:lnTo>
                    <a:lnTo>
                      <a:pt x="494" y="438"/>
                    </a:lnTo>
                    <a:lnTo>
                      <a:pt x="494" y="414"/>
                    </a:lnTo>
                    <a:lnTo>
                      <a:pt x="494" y="389"/>
                    </a:lnTo>
                    <a:lnTo>
                      <a:pt x="486" y="352"/>
                    </a:lnTo>
                    <a:lnTo>
                      <a:pt x="479" y="326"/>
                    </a:lnTo>
                    <a:lnTo>
                      <a:pt x="468" y="298"/>
                    </a:lnTo>
                    <a:lnTo>
                      <a:pt x="461" y="272"/>
                    </a:lnTo>
                    <a:lnTo>
                      <a:pt x="450" y="236"/>
                    </a:lnTo>
                    <a:lnTo>
                      <a:pt x="443" y="211"/>
                    </a:lnTo>
                    <a:lnTo>
                      <a:pt x="431" y="184"/>
                    </a:lnTo>
                    <a:lnTo>
                      <a:pt x="425" y="148"/>
                    </a:lnTo>
                    <a:lnTo>
                      <a:pt x="413" y="141"/>
                    </a:lnTo>
                    <a:lnTo>
                      <a:pt x="399" y="123"/>
                    </a:lnTo>
                    <a:lnTo>
                      <a:pt x="388" y="105"/>
                    </a:lnTo>
                    <a:lnTo>
                      <a:pt x="370" y="87"/>
                    </a:lnTo>
                    <a:lnTo>
                      <a:pt x="362" y="69"/>
                    </a:lnTo>
                    <a:lnTo>
                      <a:pt x="344" y="51"/>
                    </a:lnTo>
                    <a:lnTo>
                      <a:pt x="337" y="33"/>
                    </a:lnTo>
                    <a:lnTo>
                      <a:pt x="319" y="26"/>
                    </a:lnTo>
                    <a:lnTo>
                      <a:pt x="301" y="18"/>
                    </a:lnTo>
                    <a:lnTo>
                      <a:pt x="276" y="18"/>
                    </a:lnTo>
                    <a:lnTo>
                      <a:pt x="247" y="18"/>
                    </a:lnTo>
                    <a:lnTo>
                      <a:pt x="229" y="8"/>
                    </a:lnTo>
                    <a:lnTo>
                      <a:pt x="204" y="8"/>
                    </a:lnTo>
                    <a:lnTo>
                      <a:pt x="178" y="8"/>
                    </a:lnTo>
                    <a:lnTo>
                      <a:pt x="159" y="0"/>
                    </a:lnTo>
                    <a:lnTo>
                      <a:pt x="134" y="0"/>
                    </a:lnTo>
                    <a:lnTo>
                      <a:pt x="116" y="26"/>
                    </a:lnTo>
                    <a:lnTo>
                      <a:pt x="98" y="51"/>
                    </a:lnTo>
                    <a:lnTo>
                      <a:pt x="80" y="80"/>
                    </a:lnTo>
                    <a:lnTo>
                      <a:pt x="62" y="94"/>
                    </a:lnTo>
                    <a:lnTo>
                      <a:pt x="44" y="123"/>
                    </a:lnTo>
                    <a:lnTo>
                      <a:pt x="36" y="148"/>
                    </a:lnTo>
                    <a:lnTo>
                      <a:pt x="18" y="174"/>
                    </a:lnTo>
                    <a:lnTo>
                      <a:pt x="0" y="203"/>
                    </a:lnTo>
                    <a:lnTo>
                      <a:pt x="11" y="229"/>
                    </a:lnTo>
                    <a:lnTo>
                      <a:pt x="11" y="254"/>
                    </a:lnTo>
                    <a:lnTo>
                      <a:pt x="18" y="283"/>
                    </a:lnTo>
                    <a:lnTo>
                      <a:pt x="26" y="316"/>
                    </a:lnTo>
                    <a:lnTo>
                      <a:pt x="36" y="344"/>
                    </a:lnTo>
                    <a:lnTo>
                      <a:pt x="36" y="370"/>
                    </a:lnTo>
                    <a:lnTo>
                      <a:pt x="44" y="395"/>
                    </a:lnTo>
                    <a:lnTo>
                      <a:pt x="54" y="432"/>
                    </a:lnTo>
                    <a:lnTo>
                      <a:pt x="62" y="450"/>
                    </a:lnTo>
                    <a:lnTo>
                      <a:pt x="80" y="475"/>
                    </a:lnTo>
                    <a:lnTo>
                      <a:pt x="90" y="493"/>
                    </a:lnTo>
                    <a:lnTo>
                      <a:pt x="105" y="519"/>
                    </a:lnTo>
                    <a:lnTo>
                      <a:pt x="116" y="537"/>
                    </a:lnTo>
                    <a:lnTo>
                      <a:pt x="134" y="562"/>
                    </a:lnTo>
                    <a:lnTo>
                      <a:pt x="141" y="580"/>
                    </a:lnTo>
                    <a:lnTo>
                      <a:pt x="153" y="610"/>
                    </a:lnTo>
                    <a:lnTo>
                      <a:pt x="167" y="616"/>
                    </a:lnTo>
                    <a:lnTo>
                      <a:pt x="185" y="624"/>
                    </a:lnTo>
                    <a:lnTo>
                      <a:pt x="196" y="635"/>
                    </a:lnTo>
                    <a:lnTo>
                      <a:pt x="214" y="643"/>
                    </a:lnTo>
                    <a:lnTo>
                      <a:pt x="222" y="653"/>
                    </a:lnTo>
                    <a:lnTo>
                      <a:pt x="240" y="661"/>
                    </a:lnTo>
                    <a:lnTo>
                      <a:pt x="247" y="671"/>
                    </a:lnTo>
                    <a:lnTo>
                      <a:pt x="265" y="686"/>
                    </a:lnTo>
                    <a:lnTo>
                      <a:pt x="276" y="679"/>
                    </a:lnTo>
                    <a:lnTo>
                      <a:pt x="290" y="671"/>
                    </a:lnTo>
                    <a:lnTo>
                      <a:pt x="301" y="661"/>
                    </a:lnTo>
                    <a:lnTo>
                      <a:pt x="308" y="653"/>
                    </a:lnTo>
                    <a:lnTo>
                      <a:pt x="326" y="643"/>
                    </a:lnTo>
                    <a:lnTo>
                      <a:pt x="337" y="635"/>
                    </a:lnTo>
                    <a:lnTo>
                      <a:pt x="344" y="635"/>
                    </a:lnTo>
                    <a:lnTo>
                      <a:pt x="362" y="624"/>
                    </a:lnTo>
                    <a:lnTo>
                      <a:pt x="370" y="624"/>
                    </a:lnTo>
                    <a:lnTo>
                      <a:pt x="388" y="616"/>
                    </a:lnTo>
                    <a:lnTo>
                      <a:pt x="399" y="616"/>
                    </a:lnTo>
                    <a:lnTo>
                      <a:pt x="413" y="616"/>
                    </a:lnTo>
                    <a:lnTo>
                      <a:pt x="425" y="616"/>
                    </a:lnTo>
                    <a:lnTo>
                      <a:pt x="443" y="610"/>
                    </a:lnTo>
                    <a:lnTo>
                      <a:pt x="450" y="610"/>
                    </a:lnTo>
                    <a:lnTo>
                      <a:pt x="468" y="610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4" name="Freeform 944"/>
              <p:cNvSpPr>
                <a:spLocks/>
              </p:cNvSpPr>
              <p:nvPr/>
            </p:nvSpPr>
            <p:spPr bwMode="auto">
              <a:xfrm>
                <a:off x="3539" y="1290"/>
                <a:ext cx="103" cy="143"/>
              </a:xfrm>
              <a:custGeom>
                <a:avLst/>
                <a:gdLst>
                  <a:gd name="T0" fmla="*/ 24 w 414"/>
                  <a:gd name="T1" fmla="*/ 31 h 574"/>
                  <a:gd name="T2" fmla="*/ 25 w 414"/>
                  <a:gd name="T3" fmla="*/ 31 h 574"/>
                  <a:gd name="T4" fmla="*/ 26 w 414"/>
                  <a:gd name="T5" fmla="*/ 30 h 574"/>
                  <a:gd name="T6" fmla="*/ 26 w 414"/>
                  <a:gd name="T7" fmla="*/ 27 h 574"/>
                  <a:gd name="T8" fmla="*/ 25 w 414"/>
                  <a:gd name="T9" fmla="*/ 24 h 574"/>
                  <a:gd name="T10" fmla="*/ 25 w 414"/>
                  <a:gd name="T11" fmla="*/ 21 h 574"/>
                  <a:gd name="T12" fmla="*/ 25 w 414"/>
                  <a:gd name="T13" fmla="*/ 19 h 574"/>
                  <a:gd name="T14" fmla="*/ 24 w 414"/>
                  <a:gd name="T15" fmla="*/ 15 h 574"/>
                  <a:gd name="T16" fmla="*/ 23 w 414"/>
                  <a:gd name="T17" fmla="*/ 13 h 574"/>
                  <a:gd name="T18" fmla="*/ 22 w 414"/>
                  <a:gd name="T19" fmla="*/ 9 h 574"/>
                  <a:gd name="T20" fmla="*/ 21 w 414"/>
                  <a:gd name="T21" fmla="*/ 7 h 574"/>
                  <a:gd name="T22" fmla="*/ 20 w 414"/>
                  <a:gd name="T23" fmla="*/ 5 h 574"/>
                  <a:gd name="T24" fmla="*/ 18 w 414"/>
                  <a:gd name="T25" fmla="*/ 4 h 574"/>
                  <a:gd name="T26" fmla="*/ 17 w 414"/>
                  <a:gd name="T27" fmla="*/ 2 h 574"/>
                  <a:gd name="T28" fmla="*/ 15 w 414"/>
                  <a:gd name="T29" fmla="*/ 1 h 574"/>
                  <a:gd name="T30" fmla="*/ 13 w 414"/>
                  <a:gd name="T31" fmla="*/ 0 h 574"/>
                  <a:gd name="T32" fmla="*/ 10 w 414"/>
                  <a:gd name="T33" fmla="*/ 0 h 574"/>
                  <a:gd name="T34" fmla="*/ 8 w 414"/>
                  <a:gd name="T35" fmla="*/ 0 h 574"/>
                  <a:gd name="T36" fmla="*/ 6 w 414"/>
                  <a:gd name="T37" fmla="*/ 1 h 574"/>
                  <a:gd name="T38" fmla="*/ 4 w 414"/>
                  <a:gd name="T39" fmla="*/ 4 h 574"/>
                  <a:gd name="T40" fmla="*/ 2 w 414"/>
                  <a:gd name="T41" fmla="*/ 6 h 574"/>
                  <a:gd name="T42" fmla="*/ 0 w 414"/>
                  <a:gd name="T43" fmla="*/ 9 h 574"/>
                  <a:gd name="T44" fmla="*/ 0 w 414"/>
                  <a:gd name="T45" fmla="*/ 12 h 574"/>
                  <a:gd name="T46" fmla="*/ 0 w 414"/>
                  <a:gd name="T47" fmla="*/ 15 h 574"/>
                  <a:gd name="T48" fmla="*/ 1 w 414"/>
                  <a:gd name="T49" fmla="*/ 18 h 574"/>
                  <a:gd name="T50" fmla="*/ 2 w 414"/>
                  <a:gd name="T51" fmla="*/ 21 h 574"/>
                  <a:gd name="T52" fmla="*/ 3 w 414"/>
                  <a:gd name="T53" fmla="*/ 23 h 574"/>
                  <a:gd name="T54" fmla="*/ 4 w 414"/>
                  <a:gd name="T55" fmla="*/ 26 h 574"/>
                  <a:gd name="T56" fmla="*/ 6 w 414"/>
                  <a:gd name="T57" fmla="*/ 28 h 574"/>
                  <a:gd name="T58" fmla="*/ 7 w 414"/>
                  <a:gd name="T59" fmla="*/ 30 h 574"/>
                  <a:gd name="T60" fmla="*/ 9 w 414"/>
                  <a:gd name="T61" fmla="*/ 32 h 574"/>
                  <a:gd name="T62" fmla="*/ 10 w 414"/>
                  <a:gd name="T63" fmla="*/ 33 h 574"/>
                  <a:gd name="T64" fmla="*/ 11 w 414"/>
                  <a:gd name="T65" fmla="*/ 34 h 574"/>
                  <a:gd name="T66" fmla="*/ 13 w 414"/>
                  <a:gd name="T67" fmla="*/ 35 h 574"/>
                  <a:gd name="T68" fmla="*/ 14 w 414"/>
                  <a:gd name="T69" fmla="*/ 35 h 574"/>
                  <a:gd name="T70" fmla="*/ 15 w 414"/>
                  <a:gd name="T71" fmla="*/ 35 h 574"/>
                  <a:gd name="T72" fmla="*/ 16 w 414"/>
                  <a:gd name="T73" fmla="*/ 33 h 574"/>
                  <a:gd name="T74" fmla="*/ 18 w 414"/>
                  <a:gd name="T75" fmla="*/ 33 h 574"/>
                  <a:gd name="T76" fmla="*/ 19 w 414"/>
                  <a:gd name="T77" fmla="*/ 32 h 574"/>
                  <a:gd name="T78" fmla="*/ 20 w 414"/>
                  <a:gd name="T79" fmla="*/ 32 h 574"/>
                  <a:gd name="T80" fmla="*/ 22 w 414"/>
                  <a:gd name="T81" fmla="*/ 32 h 574"/>
                  <a:gd name="T82" fmla="*/ 23 w 414"/>
                  <a:gd name="T83" fmla="*/ 32 h 5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14" h="574">
                    <a:moveTo>
                      <a:pt x="389" y="511"/>
                    </a:moveTo>
                    <a:lnTo>
                      <a:pt x="389" y="505"/>
                    </a:lnTo>
                    <a:lnTo>
                      <a:pt x="396" y="505"/>
                    </a:lnTo>
                    <a:lnTo>
                      <a:pt x="407" y="505"/>
                    </a:lnTo>
                    <a:lnTo>
                      <a:pt x="414" y="505"/>
                    </a:lnTo>
                    <a:lnTo>
                      <a:pt x="414" y="486"/>
                    </a:lnTo>
                    <a:lnTo>
                      <a:pt x="414" y="457"/>
                    </a:lnTo>
                    <a:lnTo>
                      <a:pt x="414" y="432"/>
                    </a:lnTo>
                    <a:lnTo>
                      <a:pt x="414" y="414"/>
                    </a:lnTo>
                    <a:lnTo>
                      <a:pt x="407" y="388"/>
                    </a:lnTo>
                    <a:lnTo>
                      <a:pt x="407" y="370"/>
                    </a:lnTo>
                    <a:lnTo>
                      <a:pt x="407" y="345"/>
                    </a:lnTo>
                    <a:lnTo>
                      <a:pt x="407" y="315"/>
                    </a:lnTo>
                    <a:lnTo>
                      <a:pt x="396" y="302"/>
                    </a:lnTo>
                    <a:lnTo>
                      <a:pt x="396" y="272"/>
                    </a:lnTo>
                    <a:lnTo>
                      <a:pt x="389" y="247"/>
                    </a:lnTo>
                    <a:lnTo>
                      <a:pt x="378" y="221"/>
                    </a:lnTo>
                    <a:lnTo>
                      <a:pt x="371" y="203"/>
                    </a:lnTo>
                    <a:lnTo>
                      <a:pt x="371" y="178"/>
                    </a:lnTo>
                    <a:lnTo>
                      <a:pt x="359" y="149"/>
                    </a:lnTo>
                    <a:lnTo>
                      <a:pt x="353" y="131"/>
                    </a:lnTo>
                    <a:lnTo>
                      <a:pt x="341" y="116"/>
                    </a:lnTo>
                    <a:lnTo>
                      <a:pt x="327" y="98"/>
                    </a:lnTo>
                    <a:lnTo>
                      <a:pt x="316" y="87"/>
                    </a:lnTo>
                    <a:lnTo>
                      <a:pt x="308" y="69"/>
                    </a:lnTo>
                    <a:lnTo>
                      <a:pt x="298" y="61"/>
                    </a:lnTo>
                    <a:lnTo>
                      <a:pt x="280" y="43"/>
                    </a:lnTo>
                    <a:lnTo>
                      <a:pt x="272" y="36"/>
                    </a:lnTo>
                    <a:lnTo>
                      <a:pt x="265" y="18"/>
                    </a:lnTo>
                    <a:lnTo>
                      <a:pt x="247" y="18"/>
                    </a:lnTo>
                    <a:lnTo>
                      <a:pt x="229" y="18"/>
                    </a:lnTo>
                    <a:lnTo>
                      <a:pt x="204" y="7"/>
                    </a:lnTo>
                    <a:lnTo>
                      <a:pt x="186" y="7"/>
                    </a:lnTo>
                    <a:lnTo>
                      <a:pt x="168" y="7"/>
                    </a:lnTo>
                    <a:lnTo>
                      <a:pt x="150" y="7"/>
                    </a:lnTo>
                    <a:lnTo>
                      <a:pt x="124" y="0"/>
                    </a:lnTo>
                    <a:lnTo>
                      <a:pt x="106" y="0"/>
                    </a:lnTo>
                    <a:lnTo>
                      <a:pt x="95" y="25"/>
                    </a:lnTo>
                    <a:lnTo>
                      <a:pt x="81" y="43"/>
                    </a:lnTo>
                    <a:lnTo>
                      <a:pt x="62" y="61"/>
                    </a:lnTo>
                    <a:lnTo>
                      <a:pt x="51" y="87"/>
                    </a:lnTo>
                    <a:lnTo>
                      <a:pt x="33" y="106"/>
                    </a:lnTo>
                    <a:lnTo>
                      <a:pt x="26" y="124"/>
                    </a:lnTo>
                    <a:lnTo>
                      <a:pt x="8" y="149"/>
                    </a:lnTo>
                    <a:lnTo>
                      <a:pt x="0" y="167"/>
                    </a:lnTo>
                    <a:lnTo>
                      <a:pt x="0" y="193"/>
                    </a:lnTo>
                    <a:lnTo>
                      <a:pt x="8" y="211"/>
                    </a:lnTo>
                    <a:lnTo>
                      <a:pt x="8" y="239"/>
                    </a:lnTo>
                    <a:lnTo>
                      <a:pt x="18" y="265"/>
                    </a:lnTo>
                    <a:lnTo>
                      <a:pt x="26" y="284"/>
                    </a:lnTo>
                    <a:lnTo>
                      <a:pt x="26" y="309"/>
                    </a:lnTo>
                    <a:lnTo>
                      <a:pt x="33" y="333"/>
                    </a:lnTo>
                    <a:lnTo>
                      <a:pt x="44" y="363"/>
                    </a:lnTo>
                    <a:lnTo>
                      <a:pt x="51" y="378"/>
                    </a:lnTo>
                    <a:lnTo>
                      <a:pt x="62" y="396"/>
                    </a:lnTo>
                    <a:lnTo>
                      <a:pt x="69" y="414"/>
                    </a:lnTo>
                    <a:lnTo>
                      <a:pt x="81" y="432"/>
                    </a:lnTo>
                    <a:lnTo>
                      <a:pt x="95" y="450"/>
                    </a:lnTo>
                    <a:lnTo>
                      <a:pt x="106" y="468"/>
                    </a:lnTo>
                    <a:lnTo>
                      <a:pt x="113" y="486"/>
                    </a:lnTo>
                    <a:lnTo>
                      <a:pt x="124" y="505"/>
                    </a:lnTo>
                    <a:lnTo>
                      <a:pt x="142" y="511"/>
                    </a:lnTo>
                    <a:lnTo>
                      <a:pt x="150" y="519"/>
                    </a:lnTo>
                    <a:lnTo>
                      <a:pt x="157" y="530"/>
                    </a:lnTo>
                    <a:lnTo>
                      <a:pt x="175" y="538"/>
                    </a:lnTo>
                    <a:lnTo>
                      <a:pt x="186" y="548"/>
                    </a:lnTo>
                    <a:lnTo>
                      <a:pt x="193" y="556"/>
                    </a:lnTo>
                    <a:lnTo>
                      <a:pt x="204" y="566"/>
                    </a:lnTo>
                    <a:lnTo>
                      <a:pt x="218" y="574"/>
                    </a:lnTo>
                    <a:lnTo>
                      <a:pt x="229" y="566"/>
                    </a:lnTo>
                    <a:lnTo>
                      <a:pt x="236" y="556"/>
                    </a:lnTo>
                    <a:lnTo>
                      <a:pt x="247" y="556"/>
                    </a:lnTo>
                    <a:lnTo>
                      <a:pt x="254" y="548"/>
                    </a:lnTo>
                    <a:lnTo>
                      <a:pt x="265" y="538"/>
                    </a:lnTo>
                    <a:lnTo>
                      <a:pt x="272" y="530"/>
                    </a:lnTo>
                    <a:lnTo>
                      <a:pt x="290" y="530"/>
                    </a:lnTo>
                    <a:lnTo>
                      <a:pt x="298" y="519"/>
                    </a:lnTo>
                    <a:lnTo>
                      <a:pt x="308" y="519"/>
                    </a:lnTo>
                    <a:lnTo>
                      <a:pt x="316" y="519"/>
                    </a:lnTo>
                    <a:lnTo>
                      <a:pt x="327" y="511"/>
                    </a:lnTo>
                    <a:lnTo>
                      <a:pt x="341" y="511"/>
                    </a:lnTo>
                    <a:lnTo>
                      <a:pt x="353" y="511"/>
                    </a:lnTo>
                    <a:lnTo>
                      <a:pt x="359" y="511"/>
                    </a:lnTo>
                    <a:lnTo>
                      <a:pt x="378" y="511"/>
                    </a:lnTo>
                    <a:lnTo>
                      <a:pt x="389" y="511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5" name="Freeform 945"/>
              <p:cNvSpPr>
                <a:spLocks/>
              </p:cNvSpPr>
              <p:nvPr/>
            </p:nvSpPr>
            <p:spPr bwMode="auto">
              <a:xfrm>
                <a:off x="3554" y="1316"/>
                <a:ext cx="84" cy="115"/>
              </a:xfrm>
              <a:custGeom>
                <a:avLst/>
                <a:gdLst>
                  <a:gd name="T0" fmla="*/ 21 w 334"/>
                  <a:gd name="T1" fmla="*/ 25 h 460"/>
                  <a:gd name="T2" fmla="*/ 21 w 334"/>
                  <a:gd name="T3" fmla="*/ 24 h 460"/>
                  <a:gd name="T4" fmla="*/ 21 w 334"/>
                  <a:gd name="T5" fmla="*/ 22 h 460"/>
                  <a:gd name="T6" fmla="*/ 21 w 334"/>
                  <a:gd name="T7" fmla="*/ 19 h 460"/>
                  <a:gd name="T8" fmla="*/ 21 w 334"/>
                  <a:gd name="T9" fmla="*/ 17 h 460"/>
                  <a:gd name="T10" fmla="*/ 21 w 334"/>
                  <a:gd name="T11" fmla="*/ 15 h 460"/>
                  <a:gd name="T12" fmla="*/ 20 w 334"/>
                  <a:gd name="T13" fmla="*/ 13 h 460"/>
                  <a:gd name="T14" fmla="*/ 20 w 334"/>
                  <a:gd name="T15" fmla="*/ 10 h 460"/>
                  <a:gd name="T16" fmla="*/ 18 w 334"/>
                  <a:gd name="T17" fmla="*/ 8 h 460"/>
                  <a:gd name="T18" fmla="*/ 18 w 334"/>
                  <a:gd name="T19" fmla="*/ 6 h 460"/>
                  <a:gd name="T20" fmla="*/ 17 w 334"/>
                  <a:gd name="T21" fmla="*/ 5 h 460"/>
                  <a:gd name="T22" fmla="*/ 16 w 334"/>
                  <a:gd name="T23" fmla="*/ 4 h 460"/>
                  <a:gd name="T24" fmla="*/ 14 w 334"/>
                  <a:gd name="T25" fmla="*/ 2 h 460"/>
                  <a:gd name="T26" fmla="*/ 13 w 334"/>
                  <a:gd name="T27" fmla="*/ 1 h 460"/>
                  <a:gd name="T28" fmla="*/ 11 w 334"/>
                  <a:gd name="T29" fmla="*/ 1 h 460"/>
                  <a:gd name="T30" fmla="*/ 9 w 334"/>
                  <a:gd name="T31" fmla="*/ 1 h 460"/>
                  <a:gd name="T32" fmla="*/ 7 w 334"/>
                  <a:gd name="T33" fmla="*/ 0 h 460"/>
                  <a:gd name="T34" fmla="*/ 5 w 334"/>
                  <a:gd name="T35" fmla="*/ 1 h 460"/>
                  <a:gd name="T36" fmla="*/ 4 w 334"/>
                  <a:gd name="T37" fmla="*/ 4 h 460"/>
                  <a:gd name="T38" fmla="*/ 2 w 334"/>
                  <a:gd name="T39" fmla="*/ 6 h 460"/>
                  <a:gd name="T40" fmla="*/ 1 w 334"/>
                  <a:gd name="T41" fmla="*/ 7 h 460"/>
                  <a:gd name="T42" fmla="*/ 1 w 334"/>
                  <a:gd name="T43" fmla="*/ 9 h 460"/>
                  <a:gd name="T44" fmla="*/ 1 w 334"/>
                  <a:gd name="T45" fmla="*/ 12 h 460"/>
                  <a:gd name="T46" fmla="*/ 2 w 334"/>
                  <a:gd name="T47" fmla="*/ 14 h 460"/>
                  <a:gd name="T48" fmla="*/ 2 w 334"/>
                  <a:gd name="T49" fmla="*/ 17 h 460"/>
                  <a:gd name="T50" fmla="*/ 3 w 334"/>
                  <a:gd name="T51" fmla="*/ 19 h 460"/>
                  <a:gd name="T52" fmla="*/ 4 w 334"/>
                  <a:gd name="T53" fmla="*/ 21 h 460"/>
                  <a:gd name="T54" fmla="*/ 5 w 334"/>
                  <a:gd name="T55" fmla="*/ 23 h 460"/>
                  <a:gd name="T56" fmla="*/ 6 w 334"/>
                  <a:gd name="T57" fmla="*/ 24 h 460"/>
                  <a:gd name="T58" fmla="*/ 7 w 334"/>
                  <a:gd name="T59" fmla="*/ 26 h 460"/>
                  <a:gd name="T60" fmla="*/ 8 w 334"/>
                  <a:gd name="T61" fmla="*/ 27 h 460"/>
                  <a:gd name="T62" fmla="*/ 9 w 334"/>
                  <a:gd name="T63" fmla="*/ 28 h 460"/>
                  <a:gd name="T64" fmla="*/ 11 w 334"/>
                  <a:gd name="T65" fmla="*/ 28 h 460"/>
                  <a:gd name="T66" fmla="*/ 12 w 334"/>
                  <a:gd name="T67" fmla="*/ 28 h 460"/>
                  <a:gd name="T68" fmla="*/ 13 w 334"/>
                  <a:gd name="T69" fmla="*/ 28 h 460"/>
                  <a:gd name="T70" fmla="*/ 14 w 334"/>
                  <a:gd name="T71" fmla="*/ 27 h 460"/>
                  <a:gd name="T72" fmla="*/ 15 w 334"/>
                  <a:gd name="T73" fmla="*/ 27 h 460"/>
                  <a:gd name="T74" fmla="*/ 16 w 334"/>
                  <a:gd name="T75" fmla="*/ 26 h 460"/>
                  <a:gd name="T76" fmla="*/ 17 w 334"/>
                  <a:gd name="T77" fmla="*/ 26 h 460"/>
                  <a:gd name="T78" fmla="*/ 18 w 334"/>
                  <a:gd name="T79" fmla="*/ 26 h 460"/>
                  <a:gd name="T80" fmla="*/ 20 w 334"/>
                  <a:gd name="T81" fmla="*/ 25 h 4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4" h="460">
                    <a:moveTo>
                      <a:pt x="316" y="405"/>
                    </a:moveTo>
                    <a:lnTo>
                      <a:pt x="327" y="405"/>
                    </a:lnTo>
                    <a:lnTo>
                      <a:pt x="334" y="405"/>
                    </a:lnTo>
                    <a:lnTo>
                      <a:pt x="334" y="387"/>
                    </a:lnTo>
                    <a:lnTo>
                      <a:pt x="334" y="369"/>
                    </a:lnTo>
                    <a:lnTo>
                      <a:pt x="334" y="351"/>
                    </a:lnTo>
                    <a:lnTo>
                      <a:pt x="334" y="333"/>
                    </a:lnTo>
                    <a:lnTo>
                      <a:pt x="334" y="308"/>
                    </a:lnTo>
                    <a:lnTo>
                      <a:pt x="334" y="290"/>
                    </a:lnTo>
                    <a:lnTo>
                      <a:pt x="334" y="272"/>
                    </a:lnTo>
                    <a:lnTo>
                      <a:pt x="334" y="257"/>
                    </a:lnTo>
                    <a:lnTo>
                      <a:pt x="327" y="239"/>
                    </a:lnTo>
                    <a:lnTo>
                      <a:pt x="316" y="221"/>
                    </a:lnTo>
                    <a:lnTo>
                      <a:pt x="316" y="203"/>
                    </a:lnTo>
                    <a:lnTo>
                      <a:pt x="309" y="178"/>
                    </a:lnTo>
                    <a:lnTo>
                      <a:pt x="309" y="159"/>
                    </a:lnTo>
                    <a:lnTo>
                      <a:pt x="297" y="141"/>
                    </a:lnTo>
                    <a:lnTo>
                      <a:pt x="291" y="123"/>
                    </a:lnTo>
                    <a:lnTo>
                      <a:pt x="291" y="105"/>
                    </a:lnTo>
                    <a:lnTo>
                      <a:pt x="279" y="87"/>
                    </a:lnTo>
                    <a:lnTo>
                      <a:pt x="273" y="79"/>
                    </a:lnTo>
                    <a:lnTo>
                      <a:pt x="265" y="72"/>
                    </a:lnTo>
                    <a:lnTo>
                      <a:pt x="254" y="61"/>
                    </a:lnTo>
                    <a:lnTo>
                      <a:pt x="246" y="54"/>
                    </a:lnTo>
                    <a:lnTo>
                      <a:pt x="236" y="36"/>
                    </a:lnTo>
                    <a:lnTo>
                      <a:pt x="228" y="25"/>
                    </a:lnTo>
                    <a:lnTo>
                      <a:pt x="218" y="18"/>
                    </a:lnTo>
                    <a:lnTo>
                      <a:pt x="203" y="18"/>
                    </a:lnTo>
                    <a:lnTo>
                      <a:pt x="185" y="10"/>
                    </a:lnTo>
                    <a:lnTo>
                      <a:pt x="167" y="10"/>
                    </a:lnTo>
                    <a:lnTo>
                      <a:pt x="156" y="10"/>
                    </a:lnTo>
                    <a:lnTo>
                      <a:pt x="142" y="10"/>
                    </a:lnTo>
                    <a:lnTo>
                      <a:pt x="124" y="10"/>
                    </a:lnTo>
                    <a:lnTo>
                      <a:pt x="106" y="0"/>
                    </a:lnTo>
                    <a:lnTo>
                      <a:pt x="88" y="0"/>
                    </a:lnTo>
                    <a:lnTo>
                      <a:pt x="80" y="18"/>
                    </a:lnTo>
                    <a:lnTo>
                      <a:pt x="70" y="36"/>
                    </a:lnTo>
                    <a:lnTo>
                      <a:pt x="62" y="54"/>
                    </a:lnTo>
                    <a:lnTo>
                      <a:pt x="44" y="72"/>
                    </a:lnTo>
                    <a:lnTo>
                      <a:pt x="33" y="87"/>
                    </a:lnTo>
                    <a:lnTo>
                      <a:pt x="25" y="97"/>
                    </a:lnTo>
                    <a:lnTo>
                      <a:pt x="19" y="115"/>
                    </a:lnTo>
                    <a:lnTo>
                      <a:pt x="0" y="133"/>
                    </a:lnTo>
                    <a:lnTo>
                      <a:pt x="7" y="148"/>
                    </a:lnTo>
                    <a:lnTo>
                      <a:pt x="7" y="166"/>
                    </a:lnTo>
                    <a:lnTo>
                      <a:pt x="19" y="196"/>
                    </a:lnTo>
                    <a:lnTo>
                      <a:pt x="19" y="209"/>
                    </a:lnTo>
                    <a:lnTo>
                      <a:pt x="25" y="227"/>
                    </a:lnTo>
                    <a:lnTo>
                      <a:pt x="25" y="246"/>
                    </a:lnTo>
                    <a:lnTo>
                      <a:pt x="33" y="264"/>
                    </a:lnTo>
                    <a:lnTo>
                      <a:pt x="33" y="290"/>
                    </a:lnTo>
                    <a:lnTo>
                      <a:pt x="44" y="300"/>
                    </a:lnTo>
                    <a:lnTo>
                      <a:pt x="51" y="318"/>
                    </a:lnTo>
                    <a:lnTo>
                      <a:pt x="62" y="333"/>
                    </a:lnTo>
                    <a:lnTo>
                      <a:pt x="70" y="344"/>
                    </a:lnTo>
                    <a:lnTo>
                      <a:pt x="80" y="362"/>
                    </a:lnTo>
                    <a:lnTo>
                      <a:pt x="88" y="380"/>
                    </a:lnTo>
                    <a:lnTo>
                      <a:pt x="95" y="387"/>
                    </a:lnTo>
                    <a:lnTo>
                      <a:pt x="106" y="405"/>
                    </a:lnTo>
                    <a:lnTo>
                      <a:pt x="113" y="413"/>
                    </a:lnTo>
                    <a:lnTo>
                      <a:pt x="124" y="413"/>
                    </a:lnTo>
                    <a:lnTo>
                      <a:pt x="131" y="424"/>
                    </a:lnTo>
                    <a:lnTo>
                      <a:pt x="142" y="432"/>
                    </a:lnTo>
                    <a:lnTo>
                      <a:pt x="149" y="442"/>
                    </a:lnTo>
                    <a:lnTo>
                      <a:pt x="156" y="442"/>
                    </a:lnTo>
                    <a:lnTo>
                      <a:pt x="167" y="450"/>
                    </a:lnTo>
                    <a:lnTo>
                      <a:pt x="174" y="460"/>
                    </a:lnTo>
                    <a:lnTo>
                      <a:pt x="185" y="450"/>
                    </a:lnTo>
                    <a:lnTo>
                      <a:pt x="192" y="450"/>
                    </a:lnTo>
                    <a:lnTo>
                      <a:pt x="203" y="442"/>
                    </a:lnTo>
                    <a:lnTo>
                      <a:pt x="210" y="442"/>
                    </a:lnTo>
                    <a:lnTo>
                      <a:pt x="218" y="432"/>
                    </a:lnTo>
                    <a:lnTo>
                      <a:pt x="228" y="424"/>
                    </a:lnTo>
                    <a:lnTo>
                      <a:pt x="236" y="424"/>
                    </a:lnTo>
                    <a:lnTo>
                      <a:pt x="246" y="413"/>
                    </a:lnTo>
                    <a:lnTo>
                      <a:pt x="254" y="413"/>
                    </a:lnTo>
                    <a:lnTo>
                      <a:pt x="265" y="413"/>
                    </a:lnTo>
                    <a:lnTo>
                      <a:pt x="273" y="413"/>
                    </a:lnTo>
                    <a:lnTo>
                      <a:pt x="279" y="413"/>
                    </a:lnTo>
                    <a:lnTo>
                      <a:pt x="291" y="413"/>
                    </a:lnTo>
                    <a:lnTo>
                      <a:pt x="297" y="405"/>
                    </a:lnTo>
                    <a:lnTo>
                      <a:pt x="309" y="405"/>
                    </a:lnTo>
                    <a:lnTo>
                      <a:pt x="316" y="405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6" name="Freeform 946"/>
              <p:cNvSpPr>
                <a:spLocks/>
              </p:cNvSpPr>
              <p:nvPr/>
            </p:nvSpPr>
            <p:spPr bwMode="auto">
              <a:xfrm>
                <a:off x="3572" y="1342"/>
                <a:ext cx="64" cy="87"/>
              </a:xfrm>
              <a:custGeom>
                <a:avLst/>
                <a:gdLst>
                  <a:gd name="T0" fmla="*/ 15 w 257"/>
                  <a:gd name="T1" fmla="*/ 20 h 345"/>
                  <a:gd name="T2" fmla="*/ 16 w 257"/>
                  <a:gd name="T3" fmla="*/ 19 h 345"/>
                  <a:gd name="T4" fmla="*/ 15 w 257"/>
                  <a:gd name="T5" fmla="*/ 12 h 345"/>
                  <a:gd name="T6" fmla="*/ 13 w 257"/>
                  <a:gd name="T7" fmla="*/ 5 h 345"/>
                  <a:gd name="T8" fmla="*/ 10 w 257"/>
                  <a:gd name="T9" fmla="*/ 1 h 345"/>
                  <a:gd name="T10" fmla="*/ 4 w 257"/>
                  <a:gd name="T11" fmla="*/ 0 h 345"/>
                  <a:gd name="T12" fmla="*/ 0 w 257"/>
                  <a:gd name="T13" fmla="*/ 6 h 345"/>
                  <a:gd name="T14" fmla="*/ 1 w 257"/>
                  <a:gd name="T15" fmla="*/ 14 h 345"/>
                  <a:gd name="T16" fmla="*/ 5 w 257"/>
                  <a:gd name="T17" fmla="*/ 19 h 345"/>
                  <a:gd name="T18" fmla="*/ 8 w 257"/>
                  <a:gd name="T19" fmla="*/ 22 h 345"/>
                  <a:gd name="T20" fmla="*/ 11 w 257"/>
                  <a:gd name="T21" fmla="*/ 20 h 345"/>
                  <a:gd name="T22" fmla="*/ 15 w 257"/>
                  <a:gd name="T23" fmla="*/ 20 h 3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7" h="345">
                    <a:moveTo>
                      <a:pt x="239" y="308"/>
                    </a:moveTo>
                    <a:lnTo>
                      <a:pt x="257" y="300"/>
                    </a:lnTo>
                    <a:lnTo>
                      <a:pt x="246" y="195"/>
                    </a:lnTo>
                    <a:lnTo>
                      <a:pt x="209" y="79"/>
                    </a:lnTo>
                    <a:lnTo>
                      <a:pt x="158" y="10"/>
                    </a:lnTo>
                    <a:lnTo>
                      <a:pt x="72" y="0"/>
                    </a:lnTo>
                    <a:lnTo>
                      <a:pt x="0" y="98"/>
                    </a:lnTo>
                    <a:lnTo>
                      <a:pt x="25" y="213"/>
                    </a:lnTo>
                    <a:lnTo>
                      <a:pt x="79" y="300"/>
                    </a:lnTo>
                    <a:lnTo>
                      <a:pt x="133" y="345"/>
                    </a:lnTo>
                    <a:lnTo>
                      <a:pt x="184" y="319"/>
                    </a:lnTo>
                    <a:lnTo>
                      <a:pt x="239" y="30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7" name="Freeform 947"/>
              <p:cNvSpPr>
                <a:spLocks/>
              </p:cNvSpPr>
              <p:nvPr/>
            </p:nvSpPr>
            <p:spPr bwMode="auto">
              <a:xfrm>
                <a:off x="3927" y="1442"/>
                <a:ext cx="338" cy="260"/>
              </a:xfrm>
              <a:custGeom>
                <a:avLst/>
                <a:gdLst>
                  <a:gd name="T0" fmla="*/ 2 w 1351"/>
                  <a:gd name="T1" fmla="*/ 29 h 1041"/>
                  <a:gd name="T2" fmla="*/ 0 w 1351"/>
                  <a:gd name="T3" fmla="*/ 25 h 1041"/>
                  <a:gd name="T4" fmla="*/ 23 w 1351"/>
                  <a:gd name="T5" fmla="*/ 9 h 1041"/>
                  <a:gd name="T6" fmla="*/ 50 w 1351"/>
                  <a:gd name="T7" fmla="*/ 0 h 1041"/>
                  <a:gd name="T8" fmla="*/ 70 w 1351"/>
                  <a:gd name="T9" fmla="*/ 3 h 1041"/>
                  <a:gd name="T10" fmla="*/ 85 w 1351"/>
                  <a:gd name="T11" fmla="*/ 23 h 1041"/>
                  <a:gd name="T12" fmla="*/ 73 w 1351"/>
                  <a:gd name="T13" fmla="*/ 53 h 1041"/>
                  <a:gd name="T14" fmla="*/ 48 w 1351"/>
                  <a:gd name="T15" fmla="*/ 64 h 1041"/>
                  <a:gd name="T16" fmla="*/ 23 w 1351"/>
                  <a:gd name="T17" fmla="*/ 65 h 1041"/>
                  <a:gd name="T18" fmla="*/ 8 w 1351"/>
                  <a:gd name="T19" fmla="*/ 58 h 1041"/>
                  <a:gd name="T20" fmla="*/ 8 w 1351"/>
                  <a:gd name="T21" fmla="*/ 42 h 1041"/>
                  <a:gd name="T22" fmla="*/ 2 w 1351"/>
                  <a:gd name="T23" fmla="*/ 29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51" h="1041">
                    <a:moveTo>
                      <a:pt x="33" y="467"/>
                    </a:moveTo>
                    <a:lnTo>
                      <a:pt x="0" y="395"/>
                    </a:lnTo>
                    <a:lnTo>
                      <a:pt x="360" y="149"/>
                    </a:lnTo>
                    <a:lnTo>
                      <a:pt x="795" y="0"/>
                    </a:lnTo>
                    <a:lnTo>
                      <a:pt x="1110" y="43"/>
                    </a:lnTo>
                    <a:lnTo>
                      <a:pt x="1351" y="370"/>
                    </a:lnTo>
                    <a:lnTo>
                      <a:pt x="1173" y="856"/>
                    </a:lnTo>
                    <a:lnTo>
                      <a:pt x="759" y="1023"/>
                    </a:lnTo>
                    <a:lnTo>
                      <a:pt x="371" y="1041"/>
                    </a:lnTo>
                    <a:lnTo>
                      <a:pt x="124" y="932"/>
                    </a:lnTo>
                    <a:lnTo>
                      <a:pt x="124" y="678"/>
                    </a:lnTo>
                    <a:lnTo>
                      <a:pt x="33" y="46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8" name="Freeform 948"/>
              <p:cNvSpPr>
                <a:spLocks/>
              </p:cNvSpPr>
              <p:nvPr/>
            </p:nvSpPr>
            <p:spPr bwMode="auto">
              <a:xfrm>
                <a:off x="3929" y="1455"/>
                <a:ext cx="306" cy="238"/>
              </a:xfrm>
              <a:custGeom>
                <a:avLst/>
                <a:gdLst>
                  <a:gd name="T0" fmla="*/ 1 w 1227"/>
                  <a:gd name="T1" fmla="*/ 26 h 955"/>
                  <a:gd name="T2" fmla="*/ 1 w 1227"/>
                  <a:gd name="T3" fmla="*/ 25 h 955"/>
                  <a:gd name="T4" fmla="*/ 1 w 1227"/>
                  <a:gd name="T5" fmla="*/ 24 h 955"/>
                  <a:gd name="T6" fmla="*/ 0 w 1227"/>
                  <a:gd name="T7" fmla="*/ 23 h 955"/>
                  <a:gd name="T8" fmla="*/ 2 w 1227"/>
                  <a:gd name="T9" fmla="*/ 21 h 955"/>
                  <a:gd name="T10" fmla="*/ 8 w 1227"/>
                  <a:gd name="T11" fmla="*/ 17 h 955"/>
                  <a:gd name="T12" fmla="*/ 13 w 1227"/>
                  <a:gd name="T13" fmla="*/ 14 h 955"/>
                  <a:gd name="T14" fmla="*/ 18 w 1227"/>
                  <a:gd name="T15" fmla="*/ 10 h 955"/>
                  <a:gd name="T16" fmla="*/ 23 w 1227"/>
                  <a:gd name="T17" fmla="*/ 8 h 955"/>
                  <a:gd name="T18" fmla="*/ 30 w 1227"/>
                  <a:gd name="T19" fmla="*/ 6 h 955"/>
                  <a:gd name="T20" fmla="*/ 36 w 1227"/>
                  <a:gd name="T21" fmla="*/ 3 h 955"/>
                  <a:gd name="T22" fmla="*/ 42 w 1227"/>
                  <a:gd name="T23" fmla="*/ 1 h 955"/>
                  <a:gd name="T24" fmla="*/ 47 w 1227"/>
                  <a:gd name="T25" fmla="*/ 0 h 955"/>
                  <a:gd name="T26" fmla="*/ 52 w 1227"/>
                  <a:gd name="T27" fmla="*/ 1 h 955"/>
                  <a:gd name="T28" fmla="*/ 57 w 1227"/>
                  <a:gd name="T29" fmla="*/ 2 h 955"/>
                  <a:gd name="T30" fmla="*/ 61 w 1227"/>
                  <a:gd name="T31" fmla="*/ 2 h 955"/>
                  <a:gd name="T32" fmla="*/ 65 w 1227"/>
                  <a:gd name="T33" fmla="*/ 4 h 955"/>
                  <a:gd name="T34" fmla="*/ 68 w 1227"/>
                  <a:gd name="T35" fmla="*/ 9 h 955"/>
                  <a:gd name="T36" fmla="*/ 71 w 1227"/>
                  <a:gd name="T37" fmla="*/ 14 h 955"/>
                  <a:gd name="T38" fmla="*/ 75 w 1227"/>
                  <a:gd name="T39" fmla="*/ 19 h 955"/>
                  <a:gd name="T40" fmla="*/ 75 w 1227"/>
                  <a:gd name="T41" fmla="*/ 25 h 955"/>
                  <a:gd name="T42" fmla="*/ 73 w 1227"/>
                  <a:gd name="T43" fmla="*/ 31 h 955"/>
                  <a:gd name="T44" fmla="*/ 70 w 1227"/>
                  <a:gd name="T45" fmla="*/ 39 h 955"/>
                  <a:gd name="T46" fmla="*/ 68 w 1227"/>
                  <a:gd name="T47" fmla="*/ 45 h 955"/>
                  <a:gd name="T48" fmla="*/ 64 w 1227"/>
                  <a:gd name="T49" fmla="*/ 50 h 955"/>
                  <a:gd name="T50" fmla="*/ 58 w 1227"/>
                  <a:gd name="T51" fmla="*/ 52 h 955"/>
                  <a:gd name="T52" fmla="*/ 52 w 1227"/>
                  <a:gd name="T53" fmla="*/ 55 h 955"/>
                  <a:gd name="T54" fmla="*/ 46 w 1227"/>
                  <a:gd name="T55" fmla="*/ 57 h 955"/>
                  <a:gd name="T56" fmla="*/ 40 w 1227"/>
                  <a:gd name="T57" fmla="*/ 59 h 955"/>
                  <a:gd name="T58" fmla="*/ 35 w 1227"/>
                  <a:gd name="T59" fmla="*/ 59 h 955"/>
                  <a:gd name="T60" fmla="*/ 29 w 1227"/>
                  <a:gd name="T61" fmla="*/ 59 h 955"/>
                  <a:gd name="T62" fmla="*/ 24 w 1227"/>
                  <a:gd name="T63" fmla="*/ 59 h 955"/>
                  <a:gd name="T64" fmla="*/ 19 w 1227"/>
                  <a:gd name="T65" fmla="*/ 59 h 955"/>
                  <a:gd name="T66" fmla="*/ 15 w 1227"/>
                  <a:gd name="T67" fmla="*/ 57 h 955"/>
                  <a:gd name="T68" fmla="*/ 12 w 1227"/>
                  <a:gd name="T69" fmla="*/ 56 h 955"/>
                  <a:gd name="T70" fmla="*/ 9 w 1227"/>
                  <a:gd name="T71" fmla="*/ 54 h 955"/>
                  <a:gd name="T72" fmla="*/ 6 w 1227"/>
                  <a:gd name="T73" fmla="*/ 51 h 955"/>
                  <a:gd name="T74" fmla="*/ 6 w 1227"/>
                  <a:gd name="T75" fmla="*/ 48 h 955"/>
                  <a:gd name="T76" fmla="*/ 6 w 1227"/>
                  <a:gd name="T77" fmla="*/ 44 h 955"/>
                  <a:gd name="T78" fmla="*/ 6 w 1227"/>
                  <a:gd name="T79" fmla="*/ 41 h 955"/>
                  <a:gd name="T80" fmla="*/ 6 w 1227"/>
                  <a:gd name="T81" fmla="*/ 37 h 955"/>
                  <a:gd name="T82" fmla="*/ 5 w 1227"/>
                  <a:gd name="T83" fmla="*/ 34 h 955"/>
                  <a:gd name="T84" fmla="*/ 3 w 1227"/>
                  <a:gd name="T85" fmla="*/ 31 h 955"/>
                  <a:gd name="T86" fmla="*/ 2 w 1227"/>
                  <a:gd name="T87" fmla="*/ 28 h 95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27" h="955">
                    <a:moveTo>
                      <a:pt x="26" y="425"/>
                    </a:moveTo>
                    <a:lnTo>
                      <a:pt x="18" y="417"/>
                    </a:lnTo>
                    <a:lnTo>
                      <a:pt x="18" y="407"/>
                    </a:lnTo>
                    <a:lnTo>
                      <a:pt x="18" y="399"/>
                    </a:lnTo>
                    <a:lnTo>
                      <a:pt x="11" y="389"/>
                    </a:lnTo>
                    <a:lnTo>
                      <a:pt x="11" y="381"/>
                    </a:lnTo>
                    <a:lnTo>
                      <a:pt x="0" y="381"/>
                    </a:lnTo>
                    <a:lnTo>
                      <a:pt x="0" y="371"/>
                    </a:lnTo>
                    <a:lnTo>
                      <a:pt x="0" y="363"/>
                    </a:lnTo>
                    <a:lnTo>
                      <a:pt x="36" y="338"/>
                    </a:lnTo>
                    <a:lnTo>
                      <a:pt x="81" y="308"/>
                    </a:lnTo>
                    <a:lnTo>
                      <a:pt x="124" y="277"/>
                    </a:lnTo>
                    <a:lnTo>
                      <a:pt x="160" y="247"/>
                    </a:lnTo>
                    <a:lnTo>
                      <a:pt x="204" y="222"/>
                    </a:lnTo>
                    <a:lnTo>
                      <a:pt x="240" y="196"/>
                    </a:lnTo>
                    <a:lnTo>
                      <a:pt x="284" y="168"/>
                    </a:lnTo>
                    <a:lnTo>
                      <a:pt x="328" y="142"/>
                    </a:lnTo>
                    <a:lnTo>
                      <a:pt x="371" y="124"/>
                    </a:lnTo>
                    <a:lnTo>
                      <a:pt x="425" y="105"/>
                    </a:lnTo>
                    <a:lnTo>
                      <a:pt x="476" y="91"/>
                    </a:lnTo>
                    <a:lnTo>
                      <a:pt x="523" y="73"/>
                    </a:lnTo>
                    <a:lnTo>
                      <a:pt x="574" y="54"/>
                    </a:lnTo>
                    <a:lnTo>
                      <a:pt x="628" y="36"/>
                    </a:lnTo>
                    <a:lnTo>
                      <a:pt x="672" y="18"/>
                    </a:lnTo>
                    <a:lnTo>
                      <a:pt x="727" y="0"/>
                    </a:lnTo>
                    <a:lnTo>
                      <a:pt x="759" y="0"/>
                    </a:lnTo>
                    <a:lnTo>
                      <a:pt x="795" y="11"/>
                    </a:lnTo>
                    <a:lnTo>
                      <a:pt x="831" y="11"/>
                    </a:lnTo>
                    <a:lnTo>
                      <a:pt x="864" y="18"/>
                    </a:lnTo>
                    <a:lnTo>
                      <a:pt x="912" y="29"/>
                    </a:lnTo>
                    <a:lnTo>
                      <a:pt x="944" y="29"/>
                    </a:lnTo>
                    <a:lnTo>
                      <a:pt x="981" y="36"/>
                    </a:lnTo>
                    <a:lnTo>
                      <a:pt x="1017" y="36"/>
                    </a:lnTo>
                    <a:lnTo>
                      <a:pt x="1042" y="73"/>
                    </a:lnTo>
                    <a:lnTo>
                      <a:pt x="1067" y="117"/>
                    </a:lnTo>
                    <a:lnTo>
                      <a:pt x="1096" y="153"/>
                    </a:lnTo>
                    <a:lnTo>
                      <a:pt x="1121" y="186"/>
                    </a:lnTo>
                    <a:lnTo>
                      <a:pt x="1147" y="232"/>
                    </a:lnTo>
                    <a:lnTo>
                      <a:pt x="1176" y="265"/>
                    </a:lnTo>
                    <a:lnTo>
                      <a:pt x="1202" y="302"/>
                    </a:lnTo>
                    <a:lnTo>
                      <a:pt x="1227" y="338"/>
                    </a:lnTo>
                    <a:lnTo>
                      <a:pt x="1209" y="399"/>
                    </a:lnTo>
                    <a:lnTo>
                      <a:pt x="1191" y="450"/>
                    </a:lnTo>
                    <a:lnTo>
                      <a:pt x="1176" y="504"/>
                    </a:lnTo>
                    <a:lnTo>
                      <a:pt x="1147" y="556"/>
                    </a:lnTo>
                    <a:lnTo>
                      <a:pt x="1129" y="621"/>
                    </a:lnTo>
                    <a:lnTo>
                      <a:pt x="1115" y="671"/>
                    </a:lnTo>
                    <a:lnTo>
                      <a:pt x="1096" y="726"/>
                    </a:lnTo>
                    <a:lnTo>
                      <a:pt x="1078" y="788"/>
                    </a:lnTo>
                    <a:lnTo>
                      <a:pt x="1024" y="806"/>
                    </a:lnTo>
                    <a:lnTo>
                      <a:pt x="981" y="821"/>
                    </a:lnTo>
                    <a:lnTo>
                      <a:pt x="926" y="839"/>
                    </a:lnTo>
                    <a:lnTo>
                      <a:pt x="882" y="867"/>
                    </a:lnTo>
                    <a:lnTo>
                      <a:pt x="831" y="882"/>
                    </a:lnTo>
                    <a:lnTo>
                      <a:pt x="788" y="900"/>
                    </a:lnTo>
                    <a:lnTo>
                      <a:pt x="734" y="918"/>
                    </a:lnTo>
                    <a:lnTo>
                      <a:pt x="691" y="936"/>
                    </a:lnTo>
                    <a:lnTo>
                      <a:pt x="646" y="948"/>
                    </a:lnTo>
                    <a:lnTo>
                      <a:pt x="600" y="948"/>
                    </a:lnTo>
                    <a:lnTo>
                      <a:pt x="556" y="948"/>
                    </a:lnTo>
                    <a:lnTo>
                      <a:pt x="513" y="948"/>
                    </a:lnTo>
                    <a:lnTo>
                      <a:pt x="468" y="955"/>
                    </a:lnTo>
                    <a:lnTo>
                      <a:pt x="425" y="955"/>
                    </a:lnTo>
                    <a:lnTo>
                      <a:pt x="382" y="955"/>
                    </a:lnTo>
                    <a:lnTo>
                      <a:pt x="338" y="955"/>
                    </a:lnTo>
                    <a:lnTo>
                      <a:pt x="310" y="948"/>
                    </a:lnTo>
                    <a:lnTo>
                      <a:pt x="273" y="930"/>
                    </a:lnTo>
                    <a:lnTo>
                      <a:pt x="247" y="918"/>
                    </a:lnTo>
                    <a:lnTo>
                      <a:pt x="222" y="900"/>
                    </a:lnTo>
                    <a:lnTo>
                      <a:pt x="196" y="893"/>
                    </a:lnTo>
                    <a:lnTo>
                      <a:pt x="168" y="875"/>
                    </a:lnTo>
                    <a:lnTo>
                      <a:pt x="142" y="867"/>
                    </a:lnTo>
                    <a:lnTo>
                      <a:pt x="117" y="849"/>
                    </a:lnTo>
                    <a:lnTo>
                      <a:pt x="106" y="821"/>
                    </a:lnTo>
                    <a:lnTo>
                      <a:pt x="106" y="795"/>
                    </a:lnTo>
                    <a:lnTo>
                      <a:pt x="106" y="770"/>
                    </a:lnTo>
                    <a:lnTo>
                      <a:pt x="106" y="744"/>
                    </a:lnTo>
                    <a:lnTo>
                      <a:pt x="106" y="707"/>
                    </a:lnTo>
                    <a:lnTo>
                      <a:pt x="106" y="682"/>
                    </a:lnTo>
                    <a:lnTo>
                      <a:pt x="106" y="653"/>
                    </a:lnTo>
                    <a:lnTo>
                      <a:pt x="106" y="628"/>
                    </a:lnTo>
                    <a:lnTo>
                      <a:pt x="99" y="603"/>
                    </a:lnTo>
                    <a:lnTo>
                      <a:pt x="87" y="574"/>
                    </a:lnTo>
                    <a:lnTo>
                      <a:pt x="81" y="549"/>
                    </a:lnTo>
                    <a:lnTo>
                      <a:pt x="62" y="523"/>
                    </a:lnTo>
                    <a:lnTo>
                      <a:pt x="56" y="494"/>
                    </a:lnTo>
                    <a:lnTo>
                      <a:pt x="44" y="480"/>
                    </a:lnTo>
                    <a:lnTo>
                      <a:pt x="36" y="450"/>
                    </a:lnTo>
                    <a:lnTo>
                      <a:pt x="26" y="425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9" name="Freeform 949"/>
              <p:cNvSpPr>
                <a:spLocks/>
              </p:cNvSpPr>
              <p:nvPr/>
            </p:nvSpPr>
            <p:spPr bwMode="auto">
              <a:xfrm>
                <a:off x="3929" y="1466"/>
                <a:ext cx="280" cy="218"/>
              </a:xfrm>
              <a:custGeom>
                <a:avLst/>
                <a:gdLst>
                  <a:gd name="T0" fmla="*/ 1 w 1121"/>
                  <a:gd name="T1" fmla="*/ 24 h 874"/>
                  <a:gd name="T2" fmla="*/ 1 w 1121"/>
                  <a:gd name="T3" fmla="*/ 23 h 874"/>
                  <a:gd name="T4" fmla="*/ 1 w 1121"/>
                  <a:gd name="T5" fmla="*/ 22 h 874"/>
                  <a:gd name="T6" fmla="*/ 0 w 1121"/>
                  <a:gd name="T7" fmla="*/ 21 h 874"/>
                  <a:gd name="T8" fmla="*/ 2 w 1121"/>
                  <a:gd name="T9" fmla="*/ 19 h 874"/>
                  <a:gd name="T10" fmla="*/ 7 w 1121"/>
                  <a:gd name="T11" fmla="*/ 16 h 874"/>
                  <a:gd name="T12" fmla="*/ 11 w 1121"/>
                  <a:gd name="T13" fmla="*/ 13 h 874"/>
                  <a:gd name="T14" fmla="*/ 16 w 1121"/>
                  <a:gd name="T15" fmla="*/ 10 h 874"/>
                  <a:gd name="T16" fmla="*/ 21 w 1121"/>
                  <a:gd name="T17" fmla="*/ 7 h 874"/>
                  <a:gd name="T18" fmla="*/ 27 w 1121"/>
                  <a:gd name="T19" fmla="*/ 6 h 874"/>
                  <a:gd name="T20" fmla="*/ 33 w 1121"/>
                  <a:gd name="T21" fmla="*/ 3 h 874"/>
                  <a:gd name="T22" fmla="*/ 38 w 1121"/>
                  <a:gd name="T23" fmla="*/ 1 h 874"/>
                  <a:gd name="T24" fmla="*/ 43 w 1121"/>
                  <a:gd name="T25" fmla="*/ 0 h 874"/>
                  <a:gd name="T26" fmla="*/ 47 w 1121"/>
                  <a:gd name="T27" fmla="*/ 1 h 874"/>
                  <a:gd name="T28" fmla="*/ 52 w 1121"/>
                  <a:gd name="T29" fmla="*/ 2 h 874"/>
                  <a:gd name="T30" fmla="*/ 56 w 1121"/>
                  <a:gd name="T31" fmla="*/ 2 h 874"/>
                  <a:gd name="T32" fmla="*/ 60 w 1121"/>
                  <a:gd name="T33" fmla="*/ 4 h 874"/>
                  <a:gd name="T34" fmla="*/ 62 w 1121"/>
                  <a:gd name="T35" fmla="*/ 9 h 874"/>
                  <a:gd name="T36" fmla="*/ 65 w 1121"/>
                  <a:gd name="T37" fmla="*/ 13 h 874"/>
                  <a:gd name="T38" fmla="*/ 68 w 1121"/>
                  <a:gd name="T39" fmla="*/ 17 h 874"/>
                  <a:gd name="T40" fmla="*/ 69 w 1121"/>
                  <a:gd name="T41" fmla="*/ 23 h 874"/>
                  <a:gd name="T42" fmla="*/ 67 w 1121"/>
                  <a:gd name="T43" fmla="*/ 29 h 874"/>
                  <a:gd name="T44" fmla="*/ 65 w 1121"/>
                  <a:gd name="T45" fmla="*/ 35 h 874"/>
                  <a:gd name="T46" fmla="*/ 62 w 1121"/>
                  <a:gd name="T47" fmla="*/ 42 h 874"/>
                  <a:gd name="T48" fmla="*/ 58 w 1121"/>
                  <a:gd name="T49" fmla="*/ 46 h 874"/>
                  <a:gd name="T50" fmla="*/ 53 w 1121"/>
                  <a:gd name="T51" fmla="*/ 48 h 874"/>
                  <a:gd name="T52" fmla="*/ 47 w 1121"/>
                  <a:gd name="T53" fmla="*/ 50 h 874"/>
                  <a:gd name="T54" fmla="*/ 42 w 1121"/>
                  <a:gd name="T55" fmla="*/ 52 h 874"/>
                  <a:gd name="T56" fmla="*/ 37 w 1121"/>
                  <a:gd name="T57" fmla="*/ 54 h 874"/>
                  <a:gd name="T58" fmla="*/ 32 w 1121"/>
                  <a:gd name="T59" fmla="*/ 54 h 874"/>
                  <a:gd name="T60" fmla="*/ 26 w 1121"/>
                  <a:gd name="T61" fmla="*/ 54 h 874"/>
                  <a:gd name="T62" fmla="*/ 21 w 1121"/>
                  <a:gd name="T63" fmla="*/ 54 h 874"/>
                  <a:gd name="T64" fmla="*/ 18 w 1121"/>
                  <a:gd name="T65" fmla="*/ 54 h 874"/>
                  <a:gd name="T66" fmla="*/ 14 w 1121"/>
                  <a:gd name="T67" fmla="*/ 52 h 874"/>
                  <a:gd name="T68" fmla="*/ 11 w 1121"/>
                  <a:gd name="T69" fmla="*/ 51 h 874"/>
                  <a:gd name="T70" fmla="*/ 8 w 1121"/>
                  <a:gd name="T71" fmla="*/ 49 h 874"/>
                  <a:gd name="T72" fmla="*/ 6 w 1121"/>
                  <a:gd name="T73" fmla="*/ 47 h 874"/>
                  <a:gd name="T74" fmla="*/ 6 w 1121"/>
                  <a:gd name="T75" fmla="*/ 44 h 874"/>
                  <a:gd name="T76" fmla="*/ 6 w 1121"/>
                  <a:gd name="T77" fmla="*/ 41 h 874"/>
                  <a:gd name="T78" fmla="*/ 6 w 1121"/>
                  <a:gd name="T79" fmla="*/ 37 h 874"/>
                  <a:gd name="T80" fmla="*/ 5 w 1121"/>
                  <a:gd name="T81" fmla="*/ 34 h 874"/>
                  <a:gd name="T82" fmla="*/ 4 w 1121"/>
                  <a:gd name="T83" fmla="*/ 31 h 874"/>
                  <a:gd name="T84" fmla="*/ 3 w 1121"/>
                  <a:gd name="T85" fmla="*/ 29 h 874"/>
                  <a:gd name="T86" fmla="*/ 2 w 1121"/>
                  <a:gd name="T87" fmla="*/ 26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21" h="874">
                    <a:moveTo>
                      <a:pt x="26" y="388"/>
                    </a:moveTo>
                    <a:lnTo>
                      <a:pt x="26" y="381"/>
                    </a:lnTo>
                    <a:lnTo>
                      <a:pt x="18" y="381"/>
                    </a:lnTo>
                    <a:lnTo>
                      <a:pt x="18" y="373"/>
                    </a:lnTo>
                    <a:lnTo>
                      <a:pt x="11" y="363"/>
                    </a:lnTo>
                    <a:lnTo>
                      <a:pt x="11" y="355"/>
                    </a:lnTo>
                    <a:lnTo>
                      <a:pt x="11" y="345"/>
                    </a:lnTo>
                    <a:lnTo>
                      <a:pt x="0" y="345"/>
                    </a:lnTo>
                    <a:lnTo>
                      <a:pt x="0" y="337"/>
                    </a:lnTo>
                    <a:lnTo>
                      <a:pt x="36" y="312"/>
                    </a:lnTo>
                    <a:lnTo>
                      <a:pt x="74" y="282"/>
                    </a:lnTo>
                    <a:lnTo>
                      <a:pt x="117" y="258"/>
                    </a:lnTo>
                    <a:lnTo>
                      <a:pt x="150" y="233"/>
                    </a:lnTo>
                    <a:lnTo>
                      <a:pt x="186" y="214"/>
                    </a:lnTo>
                    <a:lnTo>
                      <a:pt x="222" y="188"/>
                    </a:lnTo>
                    <a:lnTo>
                      <a:pt x="265" y="160"/>
                    </a:lnTo>
                    <a:lnTo>
                      <a:pt x="302" y="134"/>
                    </a:lnTo>
                    <a:lnTo>
                      <a:pt x="346" y="116"/>
                    </a:lnTo>
                    <a:lnTo>
                      <a:pt x="389" y="98"/>
                    </a:lnTo>
                    <a:lnTo>
                      <a:pt x="432" y="91"/>
                    </a:lnTo>
                    <a:lnTo>
                      <a:pt x="476" y="73"/>
                    </a:lnTo>
                    <a:lnTo>
                      <a:pt x="523" y="55"/>
                    </a:lnTo>
                    <a:lnTo>
                      <a:pt x="574" y="36"/>
                    </a:lnTo>
                    <a:lnTo>
                      <a:pt x="618" y="18"/>
                    </a:lnTo>
                    <a:lnTo>
                      <a:pt x="661" y="0"/>
                    </a:lnTo>
                    <a:lnTo>
                      <a:pt x="697" y="10"/>
                    </a:lnTo>
                    <a:lnTo>
                      <a:pt x="727" y="10"/>
                    </a:lnTo>
                    <a:lnTo>
                      <a:pt x="759" y="18"/>
                    </a:lnTo>
                    <a:lnTo>
                      <a:pt x="795" y="18"/>
                    </a:lnTo>
                    <a:lnTo>
                      <a:pt x="831" y="29"/>
                    </a:lnTo>
                    <a:lnTo>
                      <a:pt x="857" y="36"/>
                    </a:lnTo>
                    <a:lnTo>
                      <a:pt x="893" y="36"/>
                    </a:lnTo>
                    <a:lnTo>
                      <a:pt x="926" y="47"/>
                    </a:lnTo>
                    <a:lnTo>
                      <a:pt x="955" y="73"/>
                    </a:lnTo>
                    <a:lnTo>
                      <a:pt x="973" y="109"/>
                    </a:lnTo>
                    <a:lnTo>
                      <a:pt x="999" y="142"/>
                    </a:lnTo>
                    <a:lnTo>
                      <a:pt x="1024" y="178"/>
                    </a:lnTo>
                    <a:lnTo>
                      <a:pt x="1049" y="214"/>
                    </a:lnTo>
                    <a:lnTo>
                      <a:pt x="1067" y="251"/>
                    </a:lnTo>
                    <a:lnTo>
                      <a:pt x="1096" y="282"/>
                    </a:lnTo>
                    <a:lnTo>
                      <a:pt x="1121" y="319"/>
                    </a:lnTo>
                    <a:lnTo>
                      <a:pt x="1103" y="363"/>
                    </a:lnTo>
                    <a:lnTo>
                      <a:pt x="1085" y="417"/>
                    </a:lnTo>
                    <a:lnTo>
                      <a:pt x="1067" y="468"/>
                    </a:lnTo>
                    <a:lnTo>
                      <a:pt x="1049" y="512"/>
                    </a:lnTo>
                    <a:lnTo>
                      <a:pt x="1035" y="566"/>
                    </a:lnTo>
                    <a:lnTo>
                      <a:pt x="1017" y="620"/>
                    </a:lnTo>
                    <a:lnTo>
                      <a:pt x="999" y="671"/>
                    </a:lnTo>
                    <a:lnTo>
                      <a:pt x="981" y="714"/>
                    </a:lnTo>
                    <a:lnTo>
                      <a:pt x="937" y="733"/>
                    </a:lnTo>
                    <a:lnTo>
                      <a:pt x="893" y="751"/>
                    </a:lnTo>
                    <a:lnTo>
                      <a:pt x="849" y="769"/>
                    </a:lnTo>
                    <a:lnTo>
                      <a:pt x="803" y="787"/>
                    </a:lnTo>
                    <a:lnTo>
                      <a:pt x="759" y="805"/>
                    </a:lnTo>
                    <a:lnTo>
                      <a:pt x="715" y="823"/>
                    </a:lnTo>
                    <a:lnTo>
                      <a:pt x="672" y="838"/>
                    </a:lnTo>
                    <a:lnTo>
                      <a:pt x="628" y="867"/>
                    </a:lnTo>
                    <a:lnTo>
                      <a:pt x="592" y="867"/>
                    </a:lnTo>
                    <a:lnTo>
                      <a:pt x="549" y="867"/>
                    </a:lnTo>
                    <a:lnTo>
                      <a:pt x="513" y="867"/>
                    </a:lnTo>
                    <a:lnTo>
                      <a:pt x="468" y="867"/>
                    </a:lnTo>
                    <a:lnTo>
                      <a:pt x="425" y="874"/>
                    </a:lnTo>
                    <a:lnTo>
                      <a:pt x="389" y="874"/>
                    </a:lnTo>
                    <a:lnTo>
                      <a:pt x="346" y="874"/>
                    </a:lnTo>
                    <a:lnTo>
                      <a:pt x="310" y="874"/>
                    </a:lnTo>
                    <a:lnTo>
                      <a:pt x="284" y="867"/>
                    </a:lnTo>
                    <a:lnTo>
                      <a:pt x="259" y="849"/>
                    </a:lnTo>
                    <a:lnTo>
                      <a:pt x="229" y="838"/>
                    </a:lnTo>
                    <a:lnTo>
                      <a:pt x="204" y="831"/>
                    </a:lnTo>
                    <a:lnTo>
                      <a:pt x="178" y="813"/>
                    </a:lnTo>
                    <a:lnTo>
                      <a:pt x="160" y="805"/>
                    </a:lnTo>
                    <a:lnTo>
                      <a:pt x="135" y="795"/>
                    </a:lnTo>
                    <a:lnTo>
                      <a:pt x="106" y="777"/>
                    </a:lnTo>
                    <a:lnTo>
                      <a:pt x="106" y="762"/>
                    </a:lnTo>
                    <a:lnTo>
                      <a:pt x="106" y="733"/>
                    </a:lnTo>
                    <a:lnTo>
                      <a:pt x="106" y="708"/>
                    </a:lnTo>
                    <a:lnTo>
                      <a:pt x="106" y="682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2"/>
                    </a:lnTo>
                    <a:lnTo>
                      <a:pt x="99" y="577"/>
                    </a:lnTo>
                    <a:lnTo>
                      <a:pt x="87" y="548"/>
                    </a:lnTo>
                    <a:lnTo>
                      <a:pt x="81" y="530"/>
                    </a:lnTo>
                    <a:lnTo>
                      <a:pt x="74" y="505"/>
                    </a:lnTo>
                    <a:lnTo>
                      <a:pt x="62" y="487"/>
                    </a:lnTo>
                    <a:lnTo>
                      <a:pt x="56" y="460"/>
                    </a:lnTo>
                    <a:lnTo>
                      <a:pt x="44" y="436"/>
                    </a:lnTo>
                    <a:lnTo>
                      <a:pt x="36" y="417"/>
                    </a:lnTo>
                    <a:lnTo>
                      <a:pt x="26" y="38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0" name="Freeform 950"/>
              <p:cNvSpPr>
                <a:spLocks/>
              </p:cNvSpPr>
              <p:nvPr/>
            </p:nvSpPr>
            <p:spPr bwMode="auto">
              <a:xfrm>
                <a:off x="3929" y="1479"/>
                <a:ext cx="254" cy="196"/>
              </a:xfrm>
              <a:custGeom>
                <a:avLst/>
                <a:gdLst>
                  <a:gd name="T0" fmla="*/ 1 w 1017"/>
                  <a:gd name="T1" fmla="*/ 22 h 783"/>
                  <a:gd name="T2" fmla="*/ 1 w 1017"/>
                  <a:gd name="T3" fmla="*/ 21 h 783"/>
                  <a:gd name="T4" fmla="*/ 1 w 1017"/>
                  <a:gd name="T5" fmla="*/ 19 h 783"/>
                  <a:gd name="T6" fmla="*/ 2 w 1017"/>
                  <a:gd name="T7" fmla="*/ 17 h 783"/>
                  <a:gd name="T8" fmla="*/ 6 w 1017"/>
                  <a:gd name="T9" fmla="*/ 14 h 783"/>
                  <a:gd name="T10" fmla="*/ 10 w 1017"/>
                  <a:gd name="T11" fmla="*/ 12 h 783"/>
                  <a:gd name="T12" fmla="*/ 15 w 1017"/>
                  <a:gd name="T13" fmla="*/ 9 h 783"/>
                  <a:gd name="T14" fmla="*/ 19 w 1017"/>
                  <a:gd name="T15" fmla="*/ 7 h 783"/>
                  <a:gd name="T16" fmla="*/ 25 w 1017"/>
                  <a:gd name="T17" fmla="*/ 4 h 783"/>
                  <a:gd name="T18" fmla="*/ 30 w 1017"/>
                  <a:gd name="T19" fmla="*/ 3 h 783"/>
                  <a:gd name="T20" fmla="*/ 35 w 1017"/>
                  <a:gd name="T21" fmla="*/ 1 h 783"/>
                  <a:gd name="T22" fmla="*/ 39 w 1017"/>
                  <a:gd name="T23" fmla="*/ 1 h 783"/>
                  <a:gd name="T24" fmla="*/ 43 w 1017"/>
                  <a:gd name="T25" fmla="*/ 1 h 783"/>
                  <a:gd name="T26" fmla="*/ 47 w 1017"/>
                  <a:gd name="T27" fmla="*/ 2 h 783"/>
                  <a:gd name="T28" fmla="*/ 51 w 1017"/>
                  <a:gd name="T29" fmla="*/ 2 h 783"/>
                  <a:gd name="T30" fmla="*/ 53 w 1017"/>
                  <a:gd name="T31" fmla="*/ 4 h 783"/>
                  <a:gd name="T32" fmla="*/ 56 w 1017"/>
                  <a:gd name="T33" fmla="*/ 8 h 783"/>
                  <a:gd name="T34" fmla="*/ 59 w 1017"/>
                  <a:gd name="T35" fmla="*/ 12 h 783"/>
                  <a:gd name="T36" fmla="*/ 62 w 1017"/>
                  <a:gd name="T37" fmla="*/ 16 h 783"/>
                  <a:gd name="T38" fmla="*/ 62 w 1017"/>
                  <a:gd name="T39" fmla="*/ 21 h 783"/>
                  <a:gd name="T40" fmla="*/ 60 w 1017"/>
                  <a:gd name="T41" fmla="*/ 26 h 783"/>
                  <a:gd name="T42" fmla="*/ 58 w 1017"/>
                  <a:gd name="T43" fmla="*/ 32 h 783"/>
                  <a:gd name="T44" fmla="*/ 56 w 1017"/>
                  <a:gd name="T45" fmla="*/ 38 h 783"/>
                  <a:gd name="T46" fmla="*/ 53 w 1017"/>
                  <a:gd name="T47" fmla="*/ 41 h 783"/>
                  <a:gd name="T48" fmla="*/ 48 w 1017"/>
                  <a:gd name="T49" fmla="*/ 43 h 783"/>
                  <a:gd name="T50" fmla="*/ 43 w 1017"/>
                  <a:gd name="T51" fmla="*/ 45 h 783"/>
                  <a:gd name="T52" fmla="*/ 38 w 1017"/>
                  <a:gd name="T53" fmla="*/ 48 h 783"/>
                  <a:gd name="T54" fmla="*/ 33 w 1017"/>
                  <a:gd name="T55" fmla="*/ 49 h 783"/>
                  <a:gd name="T56" fmla="*/ 29 w 1017"/>
                  <a:gd name="T57" fmla="*/ 49 h 783"/>
                  <a:gd name="T58" fmla="*/ 24 w 1017"/>
                  <a:gd name="T59" fmla="*/ 49 h 783"/>
                  <a:gd name="T60" fmla="*/ 20 w 1017"/>
                  <a:gd name="T61" fmla="*/ 49 h 783"/>
                  <a:gd name="T62" fmla="*/ 16 w 1017"/>
                  <a:gd name="T63" fmla="*/ 49 h 783"/>
                  <a:gd name="T64" fmla="*/ 13 w 1017"/>
                  <a:gd name="T65" fmla="*/ 47 h 783"/>
                  <a:gd name="T66" fmla="*/ 10 w 1017"/>
                  <a:gd name="T67" fmla="*/ 46 h 783"/>
                  <a:gd name="T68" fmla="*/ 8 w 1017"/>
                  <a:gd name="T69" fmla="*/ 45 h 783"/>
                  <a:gd name="T70" fmla="*/ 6 w 1017"/>
                  <a:gd name="T71" fmla="*/ 43 h 783"/>
                  <a:gd name="T72" fmla="*/ 6 w 1017"/>
                  <a:gd name="T73" fmla="*/ 39 h 783"/>
                  <a:gd name="T74" fmla="*/ 6 w 1017"/>
                  <a:gd name="T75" fmla="*/ 37 h 783"/>
                  <a:gd name="T76" fmla="*/ 6 w 1017"/>
                  <a:gd name="T77" fmla="*/ 34 h 783"/>
                  <a:gd name="T78" fmla="*/ 5 w 1017"/>
                  <a:gd name="T79" fmla="*/ 31 h 783"/>
                  <a:gd name="T80" fmla="*/ 4 w 1017"/>
                  <a:gd name="T81" fmla="*/ 28 h 783"/>
                  <a:gd name="T82" fmla="*/ 3 w 1017"/>
                  <a:gd name="T83" fmla="*/ 26 h 783"/>
                  <a:gd name="T84" fmla="*/ 2 w 1017"/>
                  <a:gd name="T85" fmla="*/ 23 h 7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17" h="783">
                    <a:moveTo>
                      <a:pt x="26" y="351"/>
                    </a:moveTo>
                    <a:lnTo>
                      <a:pt x="26" y="344"/>
                    </a:lnTo>
                    <a:lnTo>
                      <a:pt x="18" y="333"/>
                    </a:lnTo>
                    <a:lnTo>
                      <a:pt x="18" y="326"/>
                    </a:lnTo>
                    <a:lnTo>
                      <a:pt x="11" y="318"/>
                    </a:lnTo>
                    <a:lnTo>
                      <a:pt x="11" y="308"/>
                    </a:lnTo>
                    <a:lnTo>
                      <a:pt x="0" y="300"/>
                    </a:lnTo>
                    <a:lnTo>
                      <a:pt x="36" y="272"/>
                    </a:lnTo>
                    <a:lnTo>
                      <a:pt x="74" y="257"/>
                    </a:lnTo>
                    <a:lnTo>
                      <a:pt x="106" y="227"/>
                    </a:lnTo>
                    <a:lnTo>
                      <a:pt x="142" y="209"/>
                    </a:lnTo>
                    <a:lnTo>
                      <a:pt x="168" y="184"/>
                    </a:lnTo>
                    <a:lnTo>
                      <a:pt x="204" y="159"/>
                    </a:lnTo>
                    <a:lnTo>
                      <a:pt x="240" y="141"/>
                    </a:lnTo>
                    <a:lnTo>
                      <a:pt x="273" y="115"/>
                    </a:lnTo>
                    <a:lnTo>
                      <a:pt x="310" y="105"/>
                    </a:lnTo>
                    <a:lnTo>
                      <a:pt x="353" y="87"/>
                    </a:lnTo>
                    <a:lnTo>
                      <a:pt x="400" y="69"/>
                    </a:lnTo>
                    <a:lnTo>
                      <a:pt x="432" y="61"/>
                    </a:lnTo>
                    <a:lnTo>
                      <a:pt x="476" y="43"/>
                    </a:lnTo>
                    <a:lnTo>
                      <a:pt x="523" y="25"/>
                    </a:lnTo>
                    <a:lnTo>
                      <a:pt x="556" y="18"/>
                    </a:lnTo>
                    <a:lnTo>
                      <a:pt x="600" y="0"/>
                    </a:lnTo>
                    <a:lnTo>
                      <a:pt x="628" y="6"/>
                    </a:lnTo>
                    <a:lnTo>
                      <a:pt x="661" y="6"/>
                    </a:lnTo>
                    <a:lnTo>
                      <a:pt x="691" y="18"/>
                    </a:lnTo>
                    <a:lnTo>
                      <a:pt x="715" y="18"/>
                    </a:lnTo>
                    <a:lnTo>
                      <a:pt x="752" y="25"/>
                    </a:lnTo>
                    <a:lnTo>
                      <a:pt x="777" y="25"/>
                    </a:lnTo>
                    <a:lnTo>
                      <a:pt x="813" y="25"/>
                    </a:lnTo>
                    <a:lnTo>
                      <a:pt x="839" y="36"/>
                    </a:lnTo>
                    <a:lnTo>
                      <a:pt x="857" y="61"/>
                    </a:lnTo>
                    <a:lnTo>
                      <a:pt x="882" y="97"/>
                    </a:lnTo>
                    <a:lnTo>
                      <a:pt x="900" y="123"/>
                    </a:lnTo>
                    <a:lnTo>
                      <a:pt x="926" y="159"/>
                    </a:lnTo>
                    <a:lnTo>
                      <a:pt x="944" y="184"/>
                    </a:lnTo>
                    <a:lnTo>
                      <a:pt x="973" y="221"/>
                    </a:lnTo>
                    <a:lnTo>
                      <a:pt x="988" y="246"/>
                    </a:lnTo>
                    <a:lnTo>
                      <a:pt x="1017" y="282"/>
                    </a:lnTo>
                    <a:lnTo>
                      <a:pt x="999" y="326"/>
                    </a:lnTo>
                    <a:lnTo>
                      <a:pt x="981" y="369"/>
                    </a:lnTo>
                    <a:lnTo>
                      <a:pt x="963" y="413"/>
                    </a:lnTo>
                    <a:lnTo>
                      <a:pt x="944" y="457"/>
                    </a:lnTo>
                    <a:lnTo>
                      <a:pt x="937" y="504"/>
                    </a:lnTo>
                    <a:lnTo>
                      <a:pt x="918" y="554"/>
                    </a:lnTo>
                    <a:lnTo>
                      <a:pt x="900" y="598"/>
                    </a:lnTo>
                    <a:lnTo>
                      <a:pt x="882" y="645"/>
                    </a:lnTo>
                    <a:lnTo>
                      <a:pt x="849" y="659"/>
                    </a:lnTo>
                    <a:lnTo>
                      <a:pt x="803" y="678"/>
                    </a:lnTo>
                    <a:lnTo>
                      <a:pt x="770" y="689"/>
                    </a:lnTo>
                    <a:lnTo>
                      <a:pt x="727" y="707"/>
                    </a:lnTo>
                    <a:lnTo>
                      <a:pt x="691" y="722"/>
                    </a:lnTo>
                    <a:lnTo>
                      <a:pt x="654" y="740"/>
                    </a:lnTo>
                    <a:lnTo>
                      <a:pt x="610" y="758"/>
                    </a:lnTo>
                    <a:lnTo>
                      <a:pt x="574" y="776"/>
                    </a:lnTo>
                    <a:lnTo>
                      <a:pt x="531" y="776"/>
                    </a:lnTo>
                    <a:lnTo>
                      <a:pt x="494" y="776"/>
                    </a:lnTo>
                    <a:lnTo>
                      <a:pt x="462" y="776"/>
                    </a:lnTo>
                    <a:lnTo>
                      <a:pt x="425" y="776"/>
                    </a:lnTo>
                    <a:lnTo>
                      <a:pt x="389" y="783"/>
                    </a:lnTo>
                    <a:lnTo>
                      <a:pt x="353" y="783"/>
                    </a:lnTo>
                    <a:lnTo>
                      <a:pt x="320" y="783"/>
                    </a:lnTo>
                    <a:lnTo>
                      <a:pt x="284" y="783"/>
                    </a:lnTo>
                    <a:lnTo>
                      <a:pt x="259" y="776"/>
                    </a:lnTo>
                    <a:lnTo>
                      <a:pt x="229" y="768"/>
                    </a:lnTo>
                    <a:lnTo>
                      <a:pt x="211" y="750"/>
                    </a:lnTo>
                    <a:lnTo>
                      <a:pt x="186" y="740"/>
                    </a:lnTo>
                    <a:lnTo>
                      <a:pt x="168" y="732"/>
                    </a:lnTo>
                    <a:lnTo>
                      <a:pt x="142" y="722"/>
                    </a:lnTo>
                    <a:lnTo>
                      <a:pt x="124" y="714"/>
                    </a:lnTo>
                    <a:lnTo>
                      <a:pt x="99" y="696"/>
                    </a:lnTo>
                    <a:lnTo>
                      <a:pt x="99" y="678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8"/>
                    </a:lnTo>
                    <a:lnTo>
                      <a:pt x="99" y="583"/>
                    </a:lnTo>
                    <a:lnTo>
                      <a:pt x="99" y="565"/>
                    </a:lnTo>
                    <a:lnTo>
                      <a:pt x="99" y="536"/>
                    </a:lnTo>
                    <a:lnTo>
                      <a:pt x="99" y="511"/>
                    </a:lnTo>
                    <a:lnTo>
                      <a:pt x="87" y="493"/>
                    </a:lnTo>
                    <a:lnTo>
                      <a:pt x="81" y="475"/>
                    </a:lnTo>
                    <a:lnTo>
                      <a:pt x="74" y="450"/>
                    </a:lnTo>
                    <a:lnTo>
                      <a:pt x="62" y="432"/>
                    </a:lnTo>
                    <a:lnTo>
                      <a:pt x="56" y="413"/>
                    </a:lnTo>
                    <a:lnTo>
                      <a:pt x="44" y="387"/>
                    </a:lnTo>
                    <a:lnTo>
                      <a:pt x="36" y="369"/>
                    </a:lnTo>
                    <a:lnTo>
                      <a:pt x="26" y="351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1" name="Freeform 951"/>
              <p:cNvSpPr>
                <a:spLocks/>
              </p:cNvSpPr>
              <p:nvPr/>
            </p:nvSpPr>
            <p:spPr bwMode="auto">
              <a:xfrm>
                <a:off x="3932" y="1493"/>
                <a:ext cx="222" cy="174"/>
              </a:xfrm>
              <a:custGeom>
                <a:avLst/>
                <a:gdLst>
                  <a:gd name="T0" fmla="*/ 1 w 889"/>
                  <a:gd name="T1" fmla="*/ 19 h 696"/>
                  <a:gd name="T2" fmla="*/ 0 w 889"/>
                  <a:gd name="T3" fmla="*/ 18 h 696"/>
                  <a:gd name="T4" fmla="*/ 0 w 889"/>
                  <a:gd name="T5" fmla="*/ 17 h 696"/>
                  <a:gd name="T6" fmla="*/ 4 w 889"/>
                  <a:gd name="T7" fmla="*/ 14 h 696"/>
                  <a:gd name="T8" fmla="*/ 7 w 889"/>
                  <a:gd name="T9" fmla="*/ 12 h 696"/>
                  <a:gd name="T10" fmla="*/ 11 w 889"/>
                  <a:gd name="T11" fmla="*/ 9 h 696"/>
                  <a:gd name="T12" fmla="*/ 15 w 889"/>
                  <a:gd name="T13" fmla="*/ 7 h 696"/>
                  <a:gd name="T14" fmla="*/ 19 w 889"/>
                  <a:gd name="T15" fmla="*/ 5 h 696"/>
                  <a:gd name="T16" fmla="*/ 23 w 889"/>
                  <a:gd name="T17" fmla="*/ 3 h 696"/>
                  <a:gd name="T18" fmla="*/ 28 w 889"/>
                  <a:gd name="T19" fmla="*/ 2 h 696"/>
                  <a:gd name="T20" fmla="*/ 33 w 889"/>
                  <a:gd name="T21" fmla="*/ 0 h 696"/>
                  <a:gd name="T22" fmla="*/ 36 w 889"/>
                  <a:gd name="T23" fmla="*/ 1 h 696"/>
                  <a:gd name="T24" fmla="*/ 40 w 889"/>
                  <a:gd name="T25" fmla="*/ 1 h 696"/>
                  <a:gd name="T26" fmla="*/ 43 w 889"/>
                  <a:gd name="T27" fmla="*/ 1 h 696"/>
                  <a:gd name="T28" fmla="*/ 46 w 889"/>
                  <a:gd name="T29" fmla="*/ 2 h 696"/>
                  <a:gd name="T30" fmla="*/ 48 w 889"/>
                  <a:gd name="T31" fmla="*/ 5 h 696"/>
                  <a:gd name="T32" fmla="*/ 51 w 889"/>
                  <a:gd name="T33" fmla="*/ 9 h 696"/>
                  <a:gd name="T34" fmla="*/ 53 w 889"/>
                  <a:gd name="T35" fmla="*/ 12 h 696"/>
                  <a:gd name="T36" fmla="*/ 55 w 889"/>
                  <a:gd name="T37" fmla="*/ 16 h 696"/>
                  <a:gd name="T38" fmla="*/ 54 w 889"/>
                  <a:gd name="T39" fmla="*/ 21 h 696"/>
                  <a:gd name="T40" fmla="*/ 52 w 889"/>
                  <a:gd name="T41" fmla="*/ 25 h 696"/>
                  <a:gd name="T42" fmla="*/ 50 w 889"/>
                  <a:gd name="T43" fmla="*/ 30 h 696"/>
                  <a:gd name="T44" fmla="*/ 49 w 889"/>
                  <a:gd name="T45" fmla="*/ 36 h 696"/>
                  <a:gd name="T46" fmla="*/ 45 w 889"/>
                  <a:gd name="T47" fmla="*/ 38 h 696"/>
                  <a:gd name="T48" fmla="*/ 40 w 889"/>
                  <a:gd name="T49" fmla="*/ 39 h 696"/>
                  <a:gd name="T50" fmla="*/ 36 w 889"/>
                  <a:gd name="T51" fmla="*/ 41 h 696"/>
                  <a:gd name="T52" fmla="*/ 31 w 889"/>
                  <a:gd name="T53" fmla="*/ 43 h 696"/>
                  <a:gd name="T54" fmla="*/ 27 w 889"/>
                  <a:gd name="T55" fmla="*/ 43 h 696"/>
                  <a:gd name="T56" fmla="*/ 23 w 889"/>
                  <a:gd name="T57" fmla="*/ 43 h 696"/>
                  <a:gd name="T58" fmla="*/ 19 w 889"/>
                  <a:gd name="T59" fmla="*/ 44 h 696"/>
                  <a:gd name="T60" fmla="*/ 15 w 889"/>
                  <a:gd name="T61" fmla="*/ 44 h 696"/>
                  <a:gd name="T62" fmla="*/ 12 w 889"/>
                  <a:gd name="T63" fmla="*/ 43 h 696"/>
                  <a:gd name="T64" fmla="*/ 10 w 889"/>
                  <a:gd name="T65" fmla="*/ 41 h 696"/>
                  <a:gd name="T66" fmla="*/ 8 w 889"/>
                  <a:gd name="T67" fmla="*/ 40 h 696"/>
                  <a:gd name="T68" fmla="*/ 5 w 889"/>
                  <a:gd name="T69" fmla="*/ 39 h 696"/>
                  <a:gd name="T70" fmla="*/ 5 w 889"/>
                  <a:gd name="T71" fmla="*/ 36 h 696"/>
                  <a:gd name="T72" fmla="*/ 5 w 889"/>
                  <a:gd name="T73" fmla="*/ 34 h 696"/>
                  <a:gd name="T74" fmla="*/ 5 w 889"/>
                  <a:gd name="T75" fmla="*/ 31 h 696"/>
                  <a:gd name="T76" fmla="*/ 5 w 889"/>
                  <a:gd name="T77" fmla="*/ 29 h 696"/>
                  <a:gd name="T78" fmla="*/ 4 w 889"/>
                  <a:gd name="T79" fmla="*/ 26 h 696"/>
                  <a:gd name="T80" fmla="*/ 3 w 889"/>
                  <a:gd name="T81" fmla="*/ 24 h 696"/>
                  <a:gd name="T82" fmla="*/ 2 w 889"/>
                  <a:gd name="T83" fmla="*/ 21 h 696"/>
                  <a:gd name="T84" fmla="*/ 1 w 889"/>
                  <a:gd name="T85" fmla="*/ 19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9" h="696">
                    <a:moveTo>
                      <a:pt x="15" y="308"/>
                    </a:moveTo>
                    <a:lnTo>
                      <a:pt x="15" y="297"/>
                    </a:lnTo>
                    <a:lnTo>
                      <a:pt x="7" y="290"/>
                    </a:lnTo>
                    <a:lnTo>
                      <a:pt x="7" y="279"/>
                    </a:lnTo>
                    <a:lnTo>
                      <a:pt x="0" y="272"/>
                    </a:lnTo>
                    <a:lnTo>
                      <a:pt x="0" y="264"/>
                    </a:lnTo>
                    <a:lnTo>
                      <a:pt x="25" y="246"/>
                    </a:lnTo>
                    <a:lnTo>
                      <a:pt x="63" y="218"/>
                    </a:lnTo>
                    <a:lnTo>
                      <a:pt x="88" y="203"/>
                    </a:lnTo>
                    <a:lnTo>
                      <a:pt x="113" y="185"/>
                    </a:lnTo>
                    <a:lnTo>
                      <a:pt x="149" y="155"/>
                    </a:lnTo>
                    <a:lnTo>
                      <a:pt x="175" y="142"/>
                    </a:lnTo>
                    <a:lnTo>
                      <a:pt x="200" y="124"/>
                    </a:lnTo>
                    <a:lnTo>
                      <a:pt x="236" y="105"/>
                    </a:lnTo>
                    <a:lnTo>
                      <a:pt x="273" y="87"/>
                    </a:lnTo>
                    <a:lnTo>
                      <a:pt x="309" y="79"/>
                    </a:lnTo>
                    <a:lnTo>
                      <a:pt x="342" y="61"/>
                    </a:lnTo>
                    <a:lnTo>
                      <a:pt x="378" y="51"/>
                    </a:lnTo>
                    <a:lnTo>
                      <a:pt x="414" y="33"/>
                    </a:lnTo>
                    <a:lnTo>
                      <a:pt x="451" y="25"/>
                    </a:lnTo>
                    <a:lnTo>
                      <a:pt x="494" y="7"/>
                    </a:lnTo>
                    <a:lnTo>
                      <a:pt x="526" y="0"/>
                    </a:lnTo>
                    <a:lnTo>
                      <a:pt x="556" y="0"/>
                    </a:lnTo>
                    <a:lnTo>
                      <a:pt x="581" y="7"/>
                    </a:lnTo>
                    <a:lnTo>
                      <a:pt x="607" y="7"/>
                    </a:lnTo>
                    <a:lnTo>
                      <a:pt x="635" y="15"/>
                    </a:lnTo>
                    <a:lnTo>
                      <a:pt x="661" y="15"/>
                    </a:lnTo>
                    <a:lnTo>
                      <a:pt x="686" y="15"/>
                    </a:lnTo>
                    <a:lnTo>
                      <a:pt x="716" y="25"/>
                    </a:lnTo>
                    <a:lnTo>
                      <a:pt x="741" y="25"/>
                    </a:lnTo>
                    <a:lnTo>
                      <a:pt x="759" y="51"/>
                    </a:lnTo>
                    <a:lnTo>
                      <a:pt x="777" y="79"/>
                    </a:lnTo>
                    <a:lnTo>
                      <a:pt x="792" y="112"/>
                    </a:lnTo>
                    <a:lnTo>
                      <a:pt x="820" y="142"/>
                    </a:lnTo>
                    <a:lnTo>
                      <a:pt x="838" y="167"/>
                    </a:lnTo>
                    <a:lnTo>
                      <a:pt x="853" y="192"/>
                    </a:lnTo>
                    <a:lnTo>
                      <a:pt x="871" y="218"/>
                    </a:lnTo>
                    <a:lnTo>
                      <a:pt x="889" y="246"/>
                    </a:lnTo>
                    <a:lnTo>
                      <a:pt x="882" y="290"/>
                    </a:lnTo>
                    <a:lnTo>
                      <a:pt x="864" y="327"/>
                    </a:lnTo>
                    <a:lnTo>
                      <a:pt x="853" y="370"/>
                    </a:lnTo>
                    <a:lnTo>
                      <a:pt x="838" y="403"/>
                    </a:lnTo>
                    <a:lnTo>
                      <a:pt x="820" y="450"/>
                    </a:lnTo>
                    <a:lnTo>
                      <a:pt x="810" y="482"/>
                    </a:lnTo>
                    <a:lnTo>
                      <a:pt x="792" y="529"/>
                    </a:lnTo>
                    <a:lnTo>
                      <a:pt x="784" y="573"/>
                    </a:lnTo>
                    <a:lnTo>
                      <a:pt x="748" y="580"/>
                    </a:lnTo>
                    <a:lnTo>
                      <a:pt x="716" y="599"/>
                    </a:lnTo>
                    <a:lnTo>
                      <a:pt x="680" y="605"/>
                    </a:lnTo>
                    <a:lnTo>
                      <a:pt x="643" y="624"/>
                    </a:lnTo>
                    <a:lnTo>
                      <a:pt x="607" y="642"/>
                    </a:lnTo>
                    <a:lnTo>
                      <a:pt x="574" y="653"/>
                    </a:lnTo>
                    <a:lnTo>
                      <a:pt x="538" y="668"/>
                    </a:lnTo>
                    <a:lnTo>
                      <a:pt x="502" y="686"/>
                    </a:lnTo>
                    <a:lnTo>
                      <a:pt x="465" y="686"/>
                    </a:lnTo>
                    <a:lnTo>
                      <a:pt x="439" y="686"/>
                    </a:lnTo>
                    <a:lnTo>
                      <a:pt x="403" y="686"/>
                    </a:lnTo>
                    <a:lnTo>
                      <a:pt x="371" y="686"/>
                    </a:lnTo>
                    <a:lnTo>
                      <a:pt x="342" y="686"/>
                    </a:lnTo>
                    <a:lnTo>
                      <a:pt x="309" y="696"/>
                    </a:lnTo>
                    <a:lnTo>
                      <a:pt x="273" y="696"/>
                    </a:lnTo>
                    <a:lnTo>
                      <a:pt x="248" y="696"/>
                    </a:lnTo>
                    <a:lnTo>
                      <a:pt x="218" y="686"/>
                    </a:lnTo>
                    <a:lnTo>
                      <a:pt x="200" y="678"/>
                    </a:lnTo>
                    <a:lnTo>
                      <a:pt x="185" y="668"/>
                    </a:lnTo>
                    <a:lnTo>
                      <a:pt x="157" y="660"/>
                    </a:lnTo>
                    <a:lnTo>
                      <a:pt x="139" y="653"/>
                    </a:lnTo>
                    <a:lnTo>
                      <a:pt x="124" y="635"/>
                    </a:lnTo>
                    <a:lnTo>
                      <a:pt x="106" y="624"/>
                    </a:lnTo>
                    <a:lnTo>
                      <a:pt x="76" y="617"/>
                    </a:lnTo>
                    <a:lnTo>
                      <a:pt x="76" y="599"/>
                    </a:lnTo>
                    <a:lnTo>
                      <a:pt x="76" y="580"/>
                    </a:lnTo>
                    <a:lnTo>
                      <a:pt x="76" y="554"/>
                    </a:lnTo>
                    <a:lnTo>
                      <a:pt x="76" y="536"/>
                    </a:lnTo>
                    <a:lnTo>
                      <a:pt x="76" y="518"/>
                    </a:lnTo>
                    <a:lnTo>
                      <a:pt x="76" y="493"/>
                    </a:lnTo>
                    <a:lnTo>
                      <a:pt x="76" y="475"/>
                    </a:lnTo>
                    <a:lnTo>
                      <a:pt x="76" y="457"/>
                    </a:lnTo>
                    <a:lnTo>
                      <a:pt x="70" y="439"/>
                    </a:lnTo>
                    <a:lnTo>
                      <a:pt x="63" y="414"/>
                    </a:lnTo>
                    <a:lnTo>
                      <a:pt x="51" y="396"/>
                    </a:lnTo>
                    <a:lnTo>
                      <a:pt x="51" y="378"/>
                    </a:lnTo>
                    <a:lnTo>
                      <a:pt x="45" y="359"/>
                    </a:lnTo>
                    <a:lnTo>
                      <a:pt x="33" y="341"/>
                    </a:lnTo>
                    <a:lnTo>
                      <a:pt x="25" y="327"/>
                    </a:lnTo>
                    <a:lnTo>
                      <a:pt x="15" y="308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2" name="Freeform 952"/>
              <p:cNvSpPr>
                <a:spLocks/>
              </p:cNvSpPr>
              <p:nvPr/>
            </p:nvSpPr>
            <p:spPr bwMode="auto">
              <a:xfrm>
                <a:off x="3932" y="1506"/>
                <a:ext cx="195" cy="152"/>
              </a:xfrm>
              <a:custGeom>
                <a:avLst/>
                <a:gdLst>
                  <a:gd name="T0" fmla="*/ 1 w 784"/>
                  <a:gd name="T1" fmla="*/ 16 h 609"/>
                  <a:gd name="T2" fmla="*/ 0 w 784"/>
                  <a:gd name="T3" fmla="*/ 15 h 609"/>
                  <a:gd name="T4" fmla="*/ 0 w 784"/>
                  <a:gd name="T5" fmla="*/ 14 h 609"/>
                  <a:gd name="T6" fmla="*/ 3 w 784"/>
                  <a:gd name="T7" fmla="*/ 12 h 609"/>
                  <a:gd name="T8" fmla="*/ 6 w 784"/>
                  <a:gd name="T9" fmla="*/ 10 h 609"/>
                  <a:gd name="T10" fmla="*/ 10 w 784"/>
                  <a:gd name="T11" fmla="*/ 7 h 609"/>
                  <a:gd name="T12" fmla="*/ 13 w 784"/>
                  <a:gd name="T13" fmla="*/ 6 h 609"/>
                  <a:gd name="T14" fmla="*/ 17 w 784"/>
                  <a:gd name="T15" fmla="*/ 4 h 609"/>
                  <a:gd name="T16" fmla="*/ 21 w 784"/>
                  <a:gd name="T17" fmla="*/ 3 h 609"/>
                  <a:gd name="T18" fmla="*/ 24 w 784"/>
                  <a:gd name="T19" fmla="*/ 1 h 609"/>
                  <a:gd name="T20" fmla="*/ 29 w 784"/>
                  <a:gd name="T21" fmla="*/ 0 h 609"/>
                  <a:gd name="T22" fmla="*/ 32 w 784"/>
                  <a:gd name="T23" fmla="*/ 0 h 609"/>
                  <a:gd name="T24" fmla="*/ 34 w 784"/>
                  <a:gd name="T25" fmla="*/ 0 h 609"/>
                  <a:gd name="T26" fmla="*/ 37 w 784"/>
                  <a:gd name="T27" fmla="*/ 1 h 609"/>
                  <a:gd name="T28" fmla="*/ 40 w 784"/>
                  <a:gd name="T29" fmla="*/ 2 h 609"/>
                  <a:gd name="T30" fmla="*/ 43 w 784"/>
                  <a:gd name="T31" fmla="*/ 4 h 609"/>
                  <a:gd name="T32" fmla="*/ 44 w 784"/>
                  <a:gd name="T33" fmla="*/ 7 h 609"/>
                  <a:gd name="T34" fmla="*/ 46 w 784"/>
                  <a:gd name="T35" fmla="*/ 10 h 609"/>
                  <a:gd name="T36" fmla="*/ 49 w 784"/>
                  <a:gd name="T37" fmla="*/ 13 h 609"/>
                  <a:gd name="T38" fmla="*/ 47 w 784"/>
                  <a:gd name="T39" fmla="*/ 17 h 609"/>
                  <a:gd name="T40" fmla="*/ 46 w 784"/>
                  <a:gd name="T41" fmla="*/ 22 h 609"/>
                  <a:gd name="T42" fmla="*/ 44 w 784"/>
                  <a:gd name="T43" fmla="*/ 26 h 609"/>
                  <a:gd name="T44" fmla="*/ 43 w 784"/>
                  <a:gd name="T45" fmla="*/ 31 h 609"/>
                  <a:gd name="T46" fmla="*/ 39 w 784"/>
                  <a:gd name="T47" fmla="*/ 32 h 609"/>
                  <a:gd name="T48" fmla="*/ 35 w 784"/>
                  <a:gd name="T49" fmla="*/ 34 h 609"/>
                  <a:gd name="T50" fmla="*/ 31 w 784"/>
                  <a:gd name="T51" fmla="*/ 36 h 609"/>
                  <a:gd name="T52" fmla="*/ 27 w 784"/>
                  <a:gd name="T53" fmla="*/ 37 h 609"/>
                  <a:gd name="T54" fmla="*/ 24 w 784"/>
                  <a:gd name="T55" fmla="*/ 37 h 609"/>
                  <a:gd name="T56" fmla="*/ 20 w 784"/>
                  <a:gd name="T57" fmla="*/ 37 h 609"/>
                  <a:gd name="T58" fmla="*/ 17 w 784"/>
                  <a:gd name="T59" fmla="*/ 38 h 609"/>
                  <a:gd name="T60" fmla="*/ 13 w 784"/>
                  <a:gd name="T61" fmla="*/ 38 h 609"/>
                  <a:gd name="T62" fmla="*/ 11 w 784"/>
                  <a:gd name="T63" fmla="*/ 37 h 609"/>
                  <a:gd name="T64" fmla="*/ 9 w 784"/>
                  <a:gd name="T65" fmla="*/ 36 h 609"/>
                  <a:gd name="T66" fmla="*/ 7 w 784"/>
                  <a:gd name="T67" fmla="*/ 34 h 609"/>
                  <a:gd name="T68" fmla="*/ 5 w 784"/>
                  <a:gd name="T69" fmla="*/ 34 h 609"/>
                  <a:gd name="T70" fmla="*/ 4 w 784"/>
                  <a:gd name="T71" fmla="*/ 31 h 609"/>
                  <a:gd name="T72" fmla="*/ 4 w 784"/>
                  <a:gd name="T73" fmla="*/ 29 h 609"/>
                  <a:gd name="T74" fmla="*/ 4 w 784"/>
                  <a:gd name="T75" fmla="*/ 27 h 609"/>
                  <a:gd name="T76" fmla="*/ 4 w 784"/>
                  <a:gd name="T77" fmla="*/ 25 h 609"/>
                  <a:gd name="T78" fmla="*/ 4 w 784"/>
                  <a:gd name="T79" fmla="*/ 23 h 609"/>
                  <a:gd name="T80" fmla="*/ 3 w 784"/>
                  <a:gd name="T81" fmla="*/ 21 h 609"/>
                  <a:gd name="T82" fmla="*/ 2 w 784"/>
                  <a:gd name="T83" fmla="*/ 19 h 609"/>
                  <a:gd name="T84" fmla="*/ 1 w 784"/>
                  <a:gd name="T85" fmla="*/ 16 h 6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84" h="609">
                    <a:moveTo>
                      <a:pt x="15" y="264"/>
                    </a:moveTo>
                    <a:lnTo>
                      <a:pt x="15" y="257"/>
                    </a:lnTo>
                    <a:lnTo>
                      <a:pt x="7" y="246"/>
                    </a:lnTo>
                    <a:lnTo>
                      <a:pt x="7" y="239"/>
                    </a:lnTo>
                    <a:lnTo>
                      <a:pt x="7" y="228"/>
                    </a:lnTo>
                    <a:lnTo>
                      <a:pt x="0" y="228"/>
                    </a:lnTo>
                    <a:lnTo>
                      <a:pt x="25" y="213"/>
                    </a:lnTo>
                    <a:lnTo>
                      <a:pt x="51" y="195"/>
                    </a:lnTo>
                    <a:lnTo>
                      <a:pt x="76" y="177"/>
                    </a:lnTo>
                    <a:lnTo>
                      <a:pt x="106" y="159"/>
                    </a:lnTo>
                    <a:lnTo>
                      <a:pt x="131" y="141"/>
                    </a:lnTo>
                    <a:lnTo>
                      <a:pt x="157" y="122"/>
                    </a:lnTo>
                    <a:lnTo>
                      <a:pt x="185" y="104"/>
                    </a:lnTo>
                    <a:lnTo>
                      <a:pt x="211" y="91"/>
                    </a:lnTo>
                    <a:lnTo>
                      <a:pt x="236" y="79"/>
                    </a:lnTo>
                    <a:lnTo>
                      <a:pt x="273" y="61"/>
                    </a:lnTo>
                    <a:lnTo>
                      <a:pt x="309" y="54"/>
                    </a:lnTo>
                    <a:lnTo>
                      <a:pt x="335" y="43"/>
                    </a:lnTo>
                    <a:lnTo>
                      <a:pt x="371" y="36"/>
                    </a:lnTo>
                    <a:lnTo>
                      <a:pt x="396" y="18"/>
                    </a:lnTo>
                    <a:lnTo>
                      <a:pt x="432" y="10"/>
                    </a:lnTo>
                    <a:lnTo>
                      <a:pt x="465" y="0"/>
                    </a:lnTo>
                    <a:lnTo>
                      <a:pt x="483" y="0"/>
                    </a:lnTo>
                    <a:lnTo>
                      <a:pt x="512" y="0"/>
                    </a:lnTo>
                    <a:lnTo>
                      <a:pt x="538" y="10"/>
                    </a:lnTo>
                    <a:lnTo>
                      <a:pt x="556" y="10"/>
                    </a:lnTo>
                    <a:lnTo>
                      <a:pt x="581" y="18"/>
                    </a:lnTo>
                    <a:lnTo>
                      <a:pt x="599" y="18"/>
                    </a:lnTo>
                    <a:lnTo>
                      <a:pt x="625" y="18"/>
                    </a:lnTo>
                    <a:lnTo>
                      <a:pt x="650" y="28"/>
                    </a:lnTo>
                    <a:lnTo>
                      <a:pt x="668" y="43"/>
                    </a:lnTo>
                    <a:lnTo>
                      <a:pt x="686" y="73"/>
                    </a:lnTo>
                    <a:lnTo>
                      <a:pt x="704" y="98"/>
                    </a:lnTo>
                    <a:lnTo>
                      <a:pt x="716" y="116"/>
                    </a:lnTo>
                    <a:lnTo>
                      <a:pt x="729" y="141"/>
                    </a:lnTo>
                    <a:lnTo>
                      <a:pt x="748" y="167"/>
                    </a:lnTo>
                    <a:lnTo>
                      <a:pt x="766" y="195"/>
                    </a:lnTo>
                    <a:lnTo>
                      <a:pt x="784" y="213"/>
                    </a:lnTo>
                    <a:lnTo>
                      <a:pt x="777" y="246"/>
                    </a:lnTo>
                    <a:lnTo>
                      <a:pt x="759" y="282"/>
                    </a:lnTo>
                    <a:lnTo>
                      <a:pt x="748" y="319"/>
                    </a:lnTo>
                    <a:lnTo>
                      <a:pt x="741" y="352"/>
                    </a:lnTo>
                    <a:lnTo>
                      <a:pt x="723" y="388"/>
                    </a:lnTo>
                    <a:lnTo>
                      <a:pt x="716" y="424"/>
                    </a:lnTo>
                    <a:lnTo>
                      <a:pt x="698" y="460"/>
                    </a:lnTo>
                    <a:lnTo>
                      <a:pt x="686" y="493"/>
                    </a:lnTo>
                    <a:lnTo>
                      <a:pt x="650" y="511"/>
                    </a:lnTo>
                    <a:lnTo>
                      <a:pt x="625" y="522"/>
                    </a:lnTo>
                    <a:lnTo>
                      <a:pt x="599" y="540"/>
                    </a:lnTo>
                    <a:lnTo>
                      <a:pt x="563" y="548"/>
                    </a:lnTo>
                    <a:lnTo>
                      <a:pt x="538" y="554"/>
                    </a:lnTo>
                    <a:lnTo>
                      <a:pt x="502" y="573"/>
                    </a:lnTo>
                    <a:lnTo>
                      <a:pt x="475" y="584"/>
                    </a:lnTo>
                    <a:lnTo>
                      <a:pt x="439" y="602"/>
                    </a:lnTo>
                    <a:lnTo>
                      <a:pt x="414" y="602"/>
                    </a:lnTo>
                    <a:lnTo>
                      <a:pt x="389" y="602"/>
                    </a:lnTo>
                    <a:lnTo>
                      <a:pt x="360" y="602"/>
                    </a:lnTo>
                    <a:lnTo>
                      <a:pt x="327" y="602"/>
                    </a:lnTo>
                    <a:lnTo>
                      <a:pt x="299" y="602"/>
                    </a:lnTo>
                    <a:lnTo>
                      <a:pt x="273" y="609"/>
                    </a:lnTo>
                    <a:lnTo>
                      <a:pt x="248" y="609"/>
                    </a:lnTo>
                    <a:lnTo>
                      <a:pt x="218" y="609"/>
                    </a:lnTo>
                    <a:lnTo>
                      <a:pt x="200" y="602"/>
                    </a:lnTo>
                    <a:lnTo>
                      <a:pt x="185" y="591"/>
                    </a:lnTo>
                    <a:lnTo>
                      <a:pt x="167" y="584"/>
                    </a:lnTo>
                    <a:lnTo>
                      <a:pt x="149" y="573"/>
                    </a:lnTo>
                    <a:lnTo>
                      <a:pt x="131" y="566"/>
                    </a:lnTo>
                    <a:lnTo>
                      <a:pt x="113" y="554"/>
                    </a:lnTo>
                    <a:lnTo>
                      <a:pt x="95" y="548"/>
                    </a:lnTo>
                    <a:lnTo>
                      <a:pt x="76" y="540"/>
                    </a:lnTo>
                    <a:lnTo>
                      <a:pt x="70" y="522"/>
                    </a:lnTo>
                    <a:lnTo>
                      <a:pt x="70" y="503"/>
                    </a:lnTo>
                    <a:lnTo>
                      <a:pt x="70" y="485"/>
                    </a:lnTo>
                    <a:lnTo>
                      <a:pt x="70" y="467"/>
                    </a:lnTo>
                    <a:lnTo>
                      <a:pt x="70" y="449"/>
                    </a:lnTo>
                    <a:lnTo>
                      <a:pt x="70" y="431"/>
                    </a:lnTo>
                    <a:lnTo>
                      <a:pt x="70" y="417"/>
                    </a:lnTo>
                    <a:lnTo>
                      <a:pt x="70" y="399"/>
                    </a:lnTo>
                    <a:lnTo>
                      <a:pt x="63" y="381"/>
                    </a:lnTo>
                    <a:lnTo>
                      <a:pt x="63" y="363"/>
                    </a:lnTo>
                    <a:lnTo>
                      <a:pt x="51" y="345"/>
                    </a:lnTo>
                    <a:lnTo>
                      <a:pt x="45" y="337"/>
                    </a:lnTo>
                    <a:lnTo>
                      <a:pt x="33" y="319"/>
                    </a:lnTo>
                    <a:lnTo>
                      <a:pt x="33" y="300"/>
                    </a:lnTo>
                    <a:lnTo>
                      <a:pt x="25" y="282"/>
                    </a:lnTo>
                    <a:lnTo>
                      <a:pt x="15" y="26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3" name="Freeform 953"/>
              <p:cNvSpPr>
                <a:spLocks/>
              </p:cNvSpPr>
              <p:nvPr/>
            </p:nvSpPr>
            <p:spPr bwMode="auto">
              <a:xfrm>
                <a:off x="3933" y="1517"/>
                <a:ext cx="168" cy="132"/>
              </a:xfrm>
              <a:custGeom>
                <a:avLst/>
                <a:gdLst>
                  <a:gd name="T0" fmla="*/ 0 w 673"/>
                  <a:gd name="T1" fmla="*/ 14 h 530"/>
                  <a:gd name="T2" fmla="*/ 0 w 673"/>
                  <a:gd name="T3" fmla="*/ 13 h 530"/>
                  <a:gd name="T4" fmla="*/ 1 w 673"/>
                  <a:gd name="T5" fmla="*/ 11 h 530"/>
                  <a:gd name="T6" fmla="*/ 4 w 673"/>
                  <a:gd name="T7" fmla="*/ 10 h 530"/>
                  <a:gd name="T8" fmla="*/ 6 w 673"/>
                  <a:gd name="T9" fmla="*/ 8 h 530"/>
                  <a:gd name="T10" fmla="*/ 9 w 673"/>
                  <a:gd name="T11" fmla="*/ 6 h 530"/>
                  <a:gd name="T12" fmla="*/ 13 w 673"/>
                  <a:gd name="T13" fmla="*/ 4 h 530"/>
                  <a:gd name="T14" fmla="*/ 16 w 673"/>
                  <a:gd name="T15" fmla="*/ 3 h 530"/>
                  <a:gd name="T16" fmla="*/ 19 w 673"/>
                  <a:gd name="T17" fmla="*/ 2 h 530"/>
                  <a:gd name="T18" fmla="*/ 23 w 673"/>
                  <a:gd name="T19" fmla="*/ 1 h 530"/>
                  <a:gd name="T20" fmla="*/ 26 w 673"/>
                  <a:gd name="T21" fmla="*/ 1 h 530"/>
                  <a:gd name="T22" fmla="*/ 28 w 673"/>
                  <a:gd name="T23" fmla="*/ 1 h 530"/>
                  <a:gd name="T24" fmla="*/ 31 w 673"/>
                  <a:gd name="T25" fmla="*/ 1 h 530"/>
                  <a:gd name="T26" fmla="*/ 33 w 673"/>
                  <a:gd name="T27" fmla="*/ 2 h 530"/>
                  <a:gd name="T28" fmla="*/ 35 w 673"/>
                  <a:gd name="T29" fmla="*/ 3 h 530"/>
                  <a:gd name="T30" fmla="*/ 37 w 673"/>
                  <a:gd name="T31" fmla="*/ 6 h 530"/>
                  <a:gd name="T32" fmla="*/ 39 w 673"/>
                  <a:gd name="T33" fmla="*/ 8 h 530"/>
                  <a:gd name="T34" fmla="*/ 41 w 673"/>
                  <a:gd name="T35" fmla="*/ 10 h 530"/>
                  <a:gd name="T36" fmla="*/ 41 w 673"/>
                  <a:gd name="T37" fmla="*/ 14 h 530"/>
                  <a:gd name="T38" fmla="*/ 40 w 673"/>
                  <a:gd name="T39" fmla="*/ 18 h 530"/>
                  <a:gd name="T40" fmla="*/ 38 w 673"/>
                  <a:gd name="T41" fmla="*/ 21 h 530"/>
                  <a:gd name="T42" fmla="*/ 37 w 673"/>
                  <a:gd name="T43" fmla="*/ 25 h 530"/>
                  <a:gd name="T44" fmla="*/ 35 w 673"/>
                  <a:gd name="T45" fmla="*/ 27 h 530"/>
                  <a:gd name="T46" fmla="*/ 31 w 673"/>
                  <a:gd name="T47" fmla="*/ 29 h 530"/>
                  <a:gd name="T48" fmla="*/ 28 w 673"/>
                  <a:gd name="T49" fmla="*/ 30 h 530"/>
                  <a:gd name="T50" fmla="*/ 25 w 673"/>
                  <a:gd name="T51" fmla="*/ 31 h 530"/>
                  <a:gd name="T52" fmla="*/ 22 w 673"/>
                  <a:gd name="T53" fmla="*/ 32 h 530"/>
                  <a:gd name="T54" fmla="*/ 19 w 673"/>
                  <a:gd name="T55" fmla="*/ 32 h 530"/>
                  <a:gd name="T56" fmla="*/ 16 w 673"/>
                  <a:gd name="T57" fmla="*/ 32 h 530"/>
                  <a:gd name="T58" fmla="*/ 13 w 673"/>
                  <a:gd name="T59" fmla="*/ 33 h 530"/>
                  <a:gd name="T60" fmla="*/ 10 w 673"/>
                  <a:gd name="T61" fmla="*/ 32 h 530"/>
                  <a:gd name="T62" fmla="*/ 8 w 673"/>
                  <a:gd name="T63" fmla="*/ 31 h 530"/>
                  <a:gd name="T64" fmla="*/ 6 w 673"/>
                  <a:gd name="T65" fmla="*/ 31 h 530"/>
                  <a:gd name="T66" fmla="*/ 4 w 673"/>
                  <a:gd name="T67" fmla="*/ 30 h 530"/>
                  <a:gd name="T68" fmla="*/ 4 w 673"/>
                  <a:gd name="T69" fmla="*/ 28 h 530"/>
                  <a:gd name="T70" fmla="*/ 4 w 673"/>
                  <a:gd name="T71" fmla="*/ 26 h 530"/>
                  <a:gd name="T72" fmla="*/ 4 w 673"/>
                  <a:gd name="T73" fmla="*/ 24 h 530"/>
                  <a:gd name="T74" fmla="*/ 3 w 673"/>
                  <a:gd name="T75" fmla="*/ 22 h 530"/>
                  <a:gd name="T76" fmla="*/ 3 w 673"/>
                  <a:gd name="T77" fmla="*/ 21 h 530"/>
                  <a:gd name="T78" fmla="*/ 3 w 673"/>
                  <a:gd name="T79" fmla="*/ 19 h 530"/>
                  <a:gd name="T80" fmla="*/ 1 w 673"/>
                  <a:gd name="T81" fmla="*/ 17 h 530"/>
                  <a:gd name="T82" fmla="*/ 1 w 673"/>
                  <a:gd name="T83" fmla="*/ 15 h 5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73" h="530">
                    <a:moveTo>
                      <a:pt x="8" y="239"/>
                    </a:moveTo>
                    <a:lnTo>
                      <a:pt x="8" y="233"/>
                    </a:lnTo>
                    <a:lnTo>
                      <a:pt x="8" y="221"/>
                    </a:lnTo>
                    <a:lnTo>
                      <a:pt x="0" y="214"/>
                    </a:lnTo>
                    <a:lnTo>
                      <a:pt x="0" y="203"/>
                    </a:lnTo>
                    <a:lnTo>
                      <a:pt x="18" y="185"/>
                    </a:lnTo>
                    <a:lnTo>
                      <a:pt x="44" y="170"/>
                    </a:lnTo>
                    <a:lnTo>
                      <a:pt x="63" y="160"/>
                    </a:lnTo>
                    <a:lnTo>
                      <a:pt x="88" y="142"/>
                    </a:lnTo>
                    <a:lnTo>
                      <a:pt x="106" y="124"/>
                    </a:lnTo>
                    <a:lnTo>
                      <a:pt x="132" y="116"/>
                    </a:lnTo>
                    <a:lnTo>
                      <a:pt x="150" y="98"/>
                    </a:lnTo>
                    <a:lnTo>
                      <a:pt x="178" y="79"/>
                    </a:lnTo>
                    <a:lnTo>
                      <a:pt x="204" y="73"/>
                    </a:lnTo>
                    <a:lnTo>
                      <a:pt x="229" y="61"/>
                    </a:lnTo>
                    <a:lnTo>
                      <a:pt x="255" y="55"/>
                    </a:lnTo>
                    <a:lnTo>
                      <a:pt x="284" y="48"/>
                    </a:lnTo>
                    <a:lnTo>
                      <a:pt x="310" y="36"/>
                    </a:lnTo>
                    <a:lnTo>
                      <a:pt x="335" y="30"/>
                    </a:lnTo>
                    <a:lnTo>
                      <a:pt x="371" y="18"/>
                    </a:lnTo>
                    <a:lnTo>
                      <a:pt x="396" y="0"/>
                    </a:lnTo>
                    <a:lnTo>
                      <a:pt x="414" y="11"/>
                    </a:lnTo>
                    <a:lnTo>
                      <a:pt x="432" y="11"/>
                    </a:lnTo>
                    <a:lnTo>
                      <a:pt x="450" y="11"/>
                    </a:lnTo>
                    <a:lnTo>
                      <a:pt x="476" y="18"/>
                    </a:lnTo>
                    <a:lnTo>
                      <a:pt x="495" y="18"/>
                    </a:lnTo>
                    <a:lnTo>
                      <a:pt x="513" y="18"/>
                    </a:lnTo>
                    <a:lnTo>
                      <a:pt x="531" y="30"/>
                    </a:lnTo>
                    <a:lnTo>
                      <a:pt x="556" y="30"/>
                    </a:lnTo>
                    <a:lnTo>
                      <a:pt x="567" y="48"/>
                    </a:lnTo>
                    <a:lnTo>
                      <a:pt x="582" y="73"/>
                    </a:lnTo>
                    <a:lnTo>
                      <a:pt x="600" y="91"/>
                    </a:lnTo>
                    <a:lnTo>
                      <a:pt x="610" y="109"/>
                    </a:lnTo>
                    <a:lnTo>
                      <a:pt x="628" y="134"/>
                    </a:lnTo>
                    <a:lnTo>
                      <a:pt x="643" y="152"/>
                    </a:lnTo>
                    <a:lnTo>
                      <a:pt x="654" y="170"/>
                    </a:lnTo>
                    <a:lnTo>
                      <a:pt x="673" y="185"/>
                    </a:lnTo>
                    <a:lnTo>
                      <a:pt x="661" y="221"/>
                    </a:lnTo>
                    <a:lnTo>
                      <a:pt x="643" y="247"/>
                    </a:lnTo>
                    <a:lnTo>
                      <a:pt x="636" y="284"/>
                    </a:lnTo>
                    <a:lnTo>
                      <a:pt x="628" y="309"/>
                    </a:lnTo>
                    <a:lnTo>
                      <a:pt x="618" y="345"/>
                    </a:lnTo>
                    <a:lnTo>
                      <a:pt x="610" y="374"/>
                    </a:lnTo>
                    <a:lnTo>
                      <a:pt x="592" y="406"/>
                    </a:lnTo>
                    <a:lnTo>
                      <a:pt x="582" y="435"/>
                    </a:lnTo>
                    <a:lnTo>
                      <a:pt x="556" y="442"/>
                    </a:lnTo>
                    <a:lnTo>
                      <a:pt x="531" y="450"/>
                    </a:lnTo>
                    <a:lnTo>
                      <a:pt x="505" y="468"/>
                    </a:lnTo>
                    <a:lnTo>
                      <a:pt x="476" y="479"/>
                    </a:lnTo>
                    <a:lnTo>
                      <a:pt x="450" y="486"/>
                    </a:lnTo>
                    <a:lnTo>
                      <a:pt x="425" y="497"/>
                    </a:lnTo>
                    <a:lnTo>
                      <a:pt x="396" y="505"/>
                    </a:lnTo>
                    <a:lnTo>
                      <a:pt x="371" y="523"/>
                    </a:lnTo>
                    <a:lnTo>
                      <a:pt x="353" y="523"/>
                    </a:lnTo>
                    <a:lnTo>
                      <a:pt x="328" y="523"/>
                    </a:lnTo>
                    <a:lnTo>
                      <a:pt x="302" y="523"/>
                    </a:lnTo>
                    <a:lnTo>
                      <a:pt x="273" y="523"/>
                    </a:lnTo>
                    <a:lnTo>
                      <a:pt x="255" y="523"/>
                    </a:lnTo>
                    <a:lnTo>
                      <a:pt x="229" y="523"/>
                    </a:lnTo>
                    <a:lnTo>
                      <a:pt x="204" y="530"/>
                    </a:lnTo>
                    <a:lnTo>
                      <a:pt x="178" y="530"/>
                    </a:lnTo>
                    <a:lnTo>
                      <a:pt x="168" y="523"/>
                    </a:lnTo>
                    <a:lnTo>
                      <a:pt x="150" y="511"/>
                    </a:lnTo>
                    <a:lnTo>
                      <a:pt x="132" y="505"/>
                    </a:lnTo>
                    <a:lnTo>
                      <a:pt x="124" y="497"/>
                    </a:lnTo>
                    <a:lnTo>
                      <a:pt x="106" y="497"/>
                    </a:lnTo>
                    <a:lnTo>
                      <a:pt x="88" y="486"/>
                    </a:lnTo>
                    <a:lnTo>
                      <a:pt x="69" y="479"/>
                    </a:lnTo>
                    <a:lnTo>
                      <a:pt x="63" y="468"/>
                    </a:lnTo>
                    <a:lnTo>
                      <a:pt x="63" y="450"/>
                    </a:lnTo>
                    <a:lnTo>
                      <a:pt x="63" y="442"/>
                    </a:lnTo>
                    <a:lnTo>
                      <a:pt x="63" y="424"/>
                    </a:lnTo>
                    <a:lnTo>
                      <a:pt x="63" y="406"/>
                    </a:lnTo>
                    <a:lnTo>
                      <a:pt x="63" y="388"/>
                    </a:lnTo>
                    <a:lnTo>
                      <a:pt x="63" y="381"/>
                    </a:lnTo>
                    <a:lnTo>
                      <a:pt x="56" y="363"/>
                    </a:lnTo>
                    <a:lnTo>
                      <a:pt x="56" y="345"/>
                    </a:lnTo>
                    <a:lnTo>
                      <a:pt x="56" y="338"/>
                    </a:lnTo>
                    <a:lnTo>
                      <a:pt x="44" y="320"/>
                    </a:lnTo>
                    <a:lnTo>
                      <a:pt x="44" y="309"/>
                    </a:lnTo>
                    <a:lnTo>
                      <a:pt x="38" y="294"/>
                    </a:lnTo>
                    <a:lnTo>
                      <a:pt x="26" y="276"/>
                    </a:lnTo>
                    <a:lnTo>
                      <a:pt x="26" y="265"/>
                    </a:lnTo>
                    <a:lnTo>
                      <a:pt x="18" y="247"/>
                    </a:lnTo>
                    <a:lnTo>
                      <a:pt x="8" y="23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4" name="Freeform 954"/>
              <p:cNvSpPr>
                <a:spLocks/>
              </p:cNvSpPr>
              <p:nvPr/>
            </p:nvSpPr>
            <p:spPr bwMode="auto">
              <a:xfrm>
                <a:off x="3933" y="1530"/>
                <a:ext cx="142" cy="111"/>
              </a:xfrm>
              <a:custGeom>
                <a:avLst/>
                <a:gdLst>
                  <a:gd name="T0" fmla="*/ 1 w 567"/>
                  <a:gd name="T1" fmla="*/ 12 h 442"/>
                  <a:gd name="T2" fmla="*/ 1 w 567"/>
                  <a:gd name="T3" fmla="*/ 11 h 442"/>
                  <a:gd name="T4" fmla="*/ 0 w 567"/>
                  <a:gd name="T5" fmla="*/ 11 h 442"/>
                  <a:gd name="T6" fmla="*/ 3 w 567"/>
                  <a:gd name="T7" fmla="*/ 9 h 442"/>
                  <a:gd name="T8" fmla="*/ 5 w 567"/>
                  <a:gd name="T9" fmla="*/ 7 h 442"/>
                  <a:gd name="T10" fmla="*/ 7 w 567"/>
                  <a:gd name="T11" fmla="*/ 6 h 442"/>
                  <a:gd name="T12" fmla="*/ 10 w 567"/>
                  <a:gd name="T13" fmla="*/ 4 h 442"/>
                  <a:gd name="T14" fmla="*/ 12 w 567"/>
                  <a:gd name="T15" fmla="*/ 4 h 442"/>
                  <a:gd name="T16" fmla="*/ 15 w 567"/>
                  <a:gd name="T17" fmla="*/ 2 h 442"/>
                  <a:gd name="T18" fmla="*/ 18 w 567"/>
                  <a:gd name="T19" fmla="*/ 1 h 442"/>
                  <a:gd name="T20" fmla="*/ 21 w 567"/>
                  <a:gd name="T21" fmla="*/ 0 h 442"/>
                  <a:gd name="T22" fmla="*/ 23 w 567"/>
                  <a:gd name="T23" fmla="*/ 1 h 442"/>
                  <a:gd name="T24" fmla="*/ 25 w 567"/>
                  <a:gd name="T25" fmla="*/ 1 h 442"/>
                  <a:gd name="T26" fmla="*/ 27 w 567"/>
                  <a:gd name="T27" fmla="*/ 1 h 442"/>
                  <a:gd name="T28" fmla="*/ 29 w 567"/>
                  <a:gd name="T29" fmla="*/ 1 h 442"/>
                  <a:gd name="T30" fmla="*/ 31 w 567"/>
                  <a:gd name="T31" fmla="*/ 4 h 442"/>
                  <a:gd name="T32" fmla="*/ 32 w 567"/>
                  <a:gd name="T33" fmla="*/ 6 h 442"/>
                  <a:gd name="T34" fmla="*/ 34 w 567"/>
                  <a:gd name="T35" fmla="*/ 8 h 442"/>
                  <a:gd name="T36" fmla="*/ 36 w 567"/>
                  <a:gd name="T37" fmla="*/ 10 h 442"/>
                  <a:gd name="T38" fmla="*/ 34 w 567"/>
                  <a:gd name="T39" fmla="*/ 13 h 442"/>
                  <a:gd name="T40" fmla="*/ 33 w 567"/>
                  <a:gd name="T41" fmla="*/ 16 h 442"/>
                  <a:gd name="T42" fmla="*/ 32 w 567"/>
                  <a:gd name="T43" fmla="*/ 19 h 442"/>
                  <a:gd name="T44" fmla="*/ 31 w 567"/>
                  <a:gd name="T45" fmla="*/ 23 h 442"/>
                  <a:gd name="T46" fmla="*/ 28 w 567"/>
                  <a:gd name="T47" fmla="*/ 24 h 442"/>
                  <a:gd name="T48" fmla="*/ 26 w 567"/>
                  <a:gd name="T49" fmla="*/ 25 h 442"/>
                  <a:gd name="T50" fmla="*/ 23 w 567"/>
                  <a:gd name="T51" fmla="*/ 26 h 442"/>
                  <a:gd name="T52" fmla="*/ 20 w 567"/>
                  <a:gd name="T53" fmla="*/ 27 h 442"/>
                  <a:gd name="T54" fmla="*/ 17 w 567"/>
                  <a:gd name="T55" fmla="*/ 27 h 442"/>
                  <a:gd name="T56" fmla="*/ 15 w 567"/>
                  <a:gd name="T57" fmla="*/ 27 h 442"/>
                  <a:gd name="T58" fmla="*/ 12 w 567"/>
                  <a:gd name="T59" fmla="*/ 27 h 442"/>
                  <a:gd name="T60" fmla="*/ 10 w 567"/>
                  <a:gd name="T61" fmla="*/ 28 h 442"/>
                  <a:gd name="T62" fmla="*/ 8 w 567"/>
                  <a:gd name="T63" fmla="*/ 27 h 442"/>
                  <a:gd name="T64" fmla="*/ 7 w 567"/>
                  <a:gd name="T65" fmla="*/ 26 h 442"/>
                  <a:gd name="T66" fmla="*/ 5 w 567"/>
                  <a:gd name="T67" fmla="*/ 26 h 442"/>
                  <a:gd name="T68" fmla="*/ 4 w 567"/>
                  <a:gd name="T69" fmla="*/ 24 h 442"/>
                  <a:gd name="T70" fmla="*/ 4 w 567"/>
                  <a:gd name="T71" fmla="*/ 23 h 442"/>
                  <a:gd name="T72" fmla="*/ 4 w 567"/>
                  <a:gd name="T73" fmla="*/ 21 h 442"/>
                  <a:gd name="T74" fmla="*/ 4 w 567"/>
                  <a:gd name="T75" fmla="*/ 19 h 442"/>
                  <a:gd name="T76" fmla="*/ 4 w 567"/>
                  <a:gd name="T77" fmla="*/ 18 h 442"/>
                  <a:gd name="T78" fmla="*/ 3 w 567"/>
                  <a:gd name="T79" fmla="*/ 17 h 442"/>
                  <a:gd name="T80" fmla="*/ 3 w 567"/>
                  <a:gd name="T81" fmla="*/ 15 h 442"/>
                  <a:gd name="T82" fmla="*/ 2 w 567"/>
                  <a:gd name="T83" fmla="*/ 14 h 442"/>
                  <a:gd name="T84" fmla="*/ 1 w 567"/>
                  <a:gd name="T85" fmla="*/ 12 h 4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7" h="442">
                    <a:moveTo>
                      <a:pt x="18" y="192"/>
                    </a:moveTo>
                    <a:lnTo>
                      <a:pt x="8" y="192"/>
                    </a:lnTo>
                    <a:lnTo>
                      <a:pt x="8" y="184"/>
                    </a:lnTo>
                    <a:lnTo>
                      <a:pt x="8" y="178"/>
                    </a:lnTo>
                    <a:lnTo>
                      <a:pt x="0" y="178"/>
                    </a:lnTo>
                    <a:lnTo>
                      <a:pt x="0" y="166"/>
                    </a:lnTo>
                    <a:lnTo>
                      <a:pt x="18" y="148"/>
                    </a:lnTo>
                    <a:lnTo>
                      <a:pt x="38" y="141"/>
                    </a:lnTo>
                    <a:lnTo>
                      <a:pt x="56" y="130"/>
                    </a:lnTo>
                    <a:lnTo>
                      <a:pt x="81" y="115"/>
                    </a:lnTo>
                    <a:lnTo>
                      <a:pt x="99" y="105"/>
                    </a:lnTo>
                    <a:lnTo>
                      <a:pt x="117" y="87"/>
                    </a:lnTo>
                    <a:lnTo>
                      <a:pt x="132" y="79"/>
                    </a:lnTo>
                    <a:lnTo>
                      <a:pt x="150" y="61"/>
                    </a:lnTo>
                    <a:lnTo>
                      <a:pt x="178" y="61"/>
                    </a:lnTo>
                    <a:lnTo>
                      <a:pt x="193" y="54"/>
                    </a:lnTo>
                    <a:lnTo>
                      <a:pt x="222" y="43"/>
                    </a:lnTo>
                    <a:lnTo>
                      <a:pt x="241" y="36"/>
                    </a:lnTo>
                    <a:lnTo>
                      <a:pt x="266" y="24"/>
                    </a:lnTo>
                    <a:lnTo>
                      <a:pt x="284" y="18"/>
                    </a:lnTo>
                    <a:lnTo>
                      <a:pt x="310" y="6"/>
                    </a:lnTo>
                    <a:lnTo>
                      <a:pt x="335" y="0"/>
                    </a:lnTo>
                    <a:lnTo>
                      <a:pt x="346" y="0"/>
                    </a:lnTo>
                    <a:lnTo>
                      <a:pt x="364" y="6"/>
                    </a:lnTo>
                    <a:lnTo>
                      <a:pt x="382" y="6"/>
                    </a:lnTo>
                    <a:lnTo>
                      <a:pt x="396" y="6"/>
                    </a:lnTo>
                    <a:lnTo>
                      <a:pt x="414" y="6"/>
                    </a:lnTo>
                    <a:lnTo>
                      <a:pt x="432" y="18"/>
                    </a:lnTo>
                    <a:lnTo>
                      <a:pt x="450" y="18"/>
                    </a:lnTo>
                    <a:lnTo>
                      <a:pt x="468" y="18"/>
                    </a:lnTo>
                    <a:lnTo>
                      <a:pt x="476" y="36"/>
                    </a:lnTo>
                    <a:lnTo>
                      <a:pt x="487" y="54"/>
                    </a:lnTo>
                    <a:lnTo>
                      <a:pt x="505" y="69"/>
                    </a:lnTo>
                    <a:lnTo>
                      <a:pt x="513" y="87"/>
                    </a:lnTo>
                    <a:lnTo>
                      <a:pt x="519" y="105"/>
                    </a:lnTo>
                    <a:lnTo>
                      <a:pt x="538" y="123"/>
                    </a:lnTo>
                    <a:lnTo>
                      <a:pt x="549" y="141"/>
                    </a:lnTo>
                    <a:lnTo>
                      <a:pt x="567" y="159"/>
                    </a:lnTo>
                    <a:lnTo>
                      <a:pt x="556" y="184"/>
                    </a:lnTo>
                    <a:lnTo>
                      <a:pt x="549" y="202"/>
                    </a:lnTo>
                    <a:lnTo>
                      <a:pt x="538" y="229"/>
                    </a:lnTo>
                    <a:lnTo>
                      <a:pt x="531" y="254"/>
                    </a:lnTo>
                    <a:lnTo>
                      <a:pt x="519" y="283"/>
                    </a:lnTo>
                    <a:lnTo>
                      <a:pt x="513" y="308"/>
                    </a:lnTo>
                    <a:lnTo>
                      <a:pt x="505" y="333"/>
                    </a:lnTo>
                    <a:lnTo>
                      <a:pt x="495" y="362"/>
                    </a:lnTo>
                    <a:lnTo>
                      <a:pt x="468" y="369"/>
                    </a:lnTo>
                    <a:lnTo>
                      <a:pt x="450" y="380"/>
                    </a:lnTo>
                    <a:lnTo>
                      <a:pt x="425" y="387"/>
                    </a:lnTo>
                    <a:lnTo>
                      <a:pt x="407" y="395"/>
                    </a:lnTo>
                    <a:lnTo>
                      <a:pt x="382" y="405"/>
                    </a:lnTo>
                    <a:lnTo>
                      <a:pt x="364" y="413"/>
                    </a:lnTo>
                    <a:lnTo>
                      <a:pt x="335" y="424"/>
                    </a:lnTo>
                    <a:lnTo>
                      <a:pt x="320" y="431"/>
                    </a:lnTo>
                    <a:lnTo>
                      <a:pt x="292" y="431"/>
                    </a:lnTo>
                    <a:lnTo>
                      <a:pt x="273" y="431"/>
                    </a:lnTo>
                    <a:lnTo>
                      <a:pt x="255" y="431"/>
                    </a:lnTo>
                    <a:lnTo>
                      <a:pt x="241" y="431"/>
                    </a:lnTo>
                    <a:lnTo>
                      <a:pt x="211" y="431"/>
                    </a:lnTo>
                    <a:lnTo>
                      <a:pt x="193" y="431"/>
                    </a:lnTo>
                    <a:lnTo>
                      <a:pt x="178" y="431"/>
                    </a:lnTo>
                    <a:lnTo>
                      <a:pt x="150" y="442"/>
                    </a:lnTo>
                    <a:lnTo>
                      <a:pt x="142" y="431"/>
                    </a:lnTo>
                    <a:lnTo>
                      <a:pt x="132" y="424"/>
                    </a:lnTo>
                    <a:lnTo>
                      <a:pt x="117" y="424"/>
                    </a:lnTo>
                    <a:lnTo>
                      <a:pt x="106" y="413"/>
                    </a:lnTo>
                    <a:lnTo>
                      <a:pt x="88" y="405"/>
                    </a:lnTo>
                    <a:lnTo>
                      <a:pt x="81" y="405"/>
                    </a:lnTo>
                    <a:lnTo>
                      <a:pt x="63" y="395"/>
                    </a:lnTo>
                    <a:lnTo>
                      <a:pt x="56" y="387"/>
                    </a:lnTo>
                    <a:lnTo>
                      <a:pt x="56" y="380"/>
                    </a:lnTo>
                    <a:lnTo>
                      <a:pt x="56" y="362"/>
                    </a:lnTo>
                    <a:lnTo>
                      <a:pt x="56" y="351"/>
                    </a:lnTo>
                    <a:lnTo>
                      <a:pt x="56" y="333"/>
                    </a:lnTo>
                    <a:lnTo>
                      <a:pt x="56" y="326"/>
                    </a:lnTo>
                    <a:lnTo>
                      <a:pt x="56" y="308"/>
                    </a:lnTo>
                    <a:lnTo>
                      <a:pt x="56" y="301"/>
                    </a:lnTo>
                    <a:lnTo>
                      <a:pt x="56" y="290"/>
                    </a:lnTo>
                    <a:lnTo>
                      <a:pt x="44" y="272"/>
                    </a:lnTo>
                    <a:lnTo>
                      <a:pt x="44" y="265"/>
                    </a:lnTo>
                    <a:lnTo>
                      <a:pt x="38" y="254"/>
                    </a:lnTo>
                    <a:lnTo>
                      <a:pt x="38" y="239"/>
                    </a:lnTo>
                    <a:lnTo>
                      <a:pt x="26" y="229"/>
                    </a:lnTo>
                    <a:lnTo>
                      <a:pt x="26" y="221"/>
                    </a:lnTo>
                    <a:lnTo>
                      <a:pt x="18" y="202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5" name="Freeform 955"/>
              <p:cNvSpPr>
                <a:spLocks/>
              </p:cNvSpPr>
              <p:nvPr/>
            </p:nvSpPr>
            <p:spPr bwMode="auto">
              <a:xfrm>
                <a:off x="3935" y="1544"/>
                <a:ext cx="111" cy="85"/>
              </a:xfrm>
              <a:custGeom>
                <a:avLst/>
                <a:gdLst>
                  <a:gd name="T0" fmla="*/ 0 w 442"/>
                  <a:gd name="T1" fmla="*/ 9 h 341"/>
                  <a:gd name="T2" fmla="*/ 0 w 442"/>
                  <a:gd name="T3" fmla="*/ 8 h 341"/>
                  <a:gd name="T4" fmla="*/ 2 w 442"/>
                  <a:gd name="T5" fmla="*/ 7 h 341"/>
                  <a:gd name="T6" fmla="*/ 4 w 442"/>
                  <a:gd name="T7" fmla="*/ 5 h 341"/>
                  <a:gd name="T8" fmla="*/ 6 w 442"/>
                  <a:gd name="T9" fmla="*/ 4 h 341"/>
                  <a:gd name="T10" fmla="*/ 7 w 442"/>
                  <a:gd name="T11" fmla="*/ 3 h 341"/>
                  <a:gd name="T12" fmla="*/ 10 w 442"/>
                  <a:gd name="T13" fmla="*/ 2 h 341"/>
                  <a:gd name="T14" fmla="*/ 12 w 442"/>
                  <a:gd name="T15" fmla="*/ 1 h 341"/>
                  <a:gd name="T16" fmla="*/ 14 w 442"/>
                  <a:gd name="T17" fmla="*/ 0 h 341"/>
                  <a:gd name="T18" fmla="*/ 16 w 442"/>
                  <a:gd name="T19" fmla="*/ 0 h 341"/>
                  <a:gd name="T20" fmla="*/ 18 w 442"/>
                  <a:gd name="T21" fmla="*/ 0 h 341"/>
                  <a:gd name="T22" fmla="*/ 20 w 442"/>
                  <a:gd name="T23" fmla="*/ 0 h 341"/>
                  <a:gd name="T24" fmla="*/ 22 w 442"/>
                  <a:gd name="T25" fmla="*/ 0 h 341"/>
                  <a:gd name="T26" fmla="*/ 24 w 442"/>
                  <a:gd name="T27" fmla="*/ 1 h 341"/>
                  <a:gd name="T28" fmla="*/ 24 w 442"/>
                  <a:gd name="T29" fmla="*/ 3 h 341"/>
                  <a:gd name="T30" fmla="*/ 26 w 442"/>
                  <a:gd name="T31" fmla="*/ 4 h 341"/>
                  <a:gd name="T32" fmla="*/ 27 w 442"/>
                  <a:gd name="T33" fmla="*/ 6 h 341"/>
                  <a:gd name="T34" fmla="*/ 28 w 442"/>
                  <a:gd name="T35" fmla="*/ 8 h 341"/>
                  <a:gd name="T36" fmla="*/ 27 w 442"/>
                  <a:gd name="T37" fmla="*/ 10 h 341"/>
                  <a:gd name="T38" fmla="*/ 26 w 442"/>
                  <a:gd name="T39" fmla="*/ 12 h 341"/>
                  <a:gd name="T40" fmla="*/ 26 w 442"/>
                  <a:gd name="T41" fmla="*/ 15 h 341"/>
                  <a:gd name="T42" fmla="*/ 24 w 442"/>
                  <a:gd name="T43" fmla="*/ 17 h 341"/>
                  <a:gd name="T44" fmla="*/ 22 w 442"/>
                  <a:gd name="T45" fmla="*/ 18 h 341"/>
                  <a:gd name="T46" fmla="*/ 20 w 442"/>
                  <a:gd name="T47" fmla="*/ 20 h 341"/>
                  <a:gd name="T48" fmla="*/ 18 w 442"/>
                  <a:gd name="T49" fmla="*/ 20 h 341"/>
                  <a:gd name="T50" fmla="*/ 16 w 442"/>
                  <a:gd name="T51" fmla="*/ 21 h 341"/>
                  <a:gd name="T52" fmla="*/ 14 w 442"/>
                  <a:gd name="T53" fmla="*/ 21 h 341"/>
                  <a:gd name="T54" fmla="*/ 12 w 442"/>
                  <a:gd name="T55" fmla="*/ 21 h 341"/>
                  <a:gd name="T56" fmla="*/ 10 w 442"/>
                  <a:gd name="T57" fmla="*/ 21 h 341"/>
                  <a:gd name="T58" fmla="*/ 7 w 442"/>
                  <a:gd name="T59" fmla="*/ 21 h 341"/>
                  <a:gd name="T60" fmla="*/ 6 w 442"/>
                  <a:gd name="T61" fmla="*/ 21 h 341"/>
                  <a:gd name="T62" fmla="*/ 5 w 442"/>
                  <a:gd name="T63" fmla="*/ 20 h 341"/>
                  <a:gd name="T64" fmla="*/ 4 w 442"/>
                  <a:gd name="T65" fmla="*/ 20 h 341"/>
                  <a:gd name="T66" fmla="*/ 2 w 442"/>
                  <a:gd name="T67" fmla="*/ 19 h 341"/>
                  <a:gd name="T68" fmla="*/ 2 w 442"/>
                  <a:gd name="T69" fmla="*/ 18 h 341"/>
                  <a:gd name="T70" fmla="*/ 2 w 442"/>
                  <a:gd name="T71" fmla="*/ 16 h 341"/>
                  <a:gd name="T72" fmla="*/ 2 w 442"/>
                  <a:gd name="T73" fmla="*/ 15 h 341"/>
                  <a:gd name="T74" fmla="*/ 2 w 442"/>
                  <a:gd name="T75" fmla="*/ 14 h 341"/>
                  <a:gd name="T76" fmla="*/ 2 w 442"/>
                  <a:gd name="T77" fmla="*/ 13 h 341"/>
                  <a:gd name="T78" fmla="*/ 1 w 442"/>
                  <a:gd name="T79" fmla="*/ 12 h 341"/>
                  <a:gd name="T80" fmla="*/ 1 w 442"/>
                  <a:gd name="T81" fmla="*/ 11 h 341"/>
                  <a:gd name="T82" fmla="*/ 1 w 442"/>
                  <a:gd name="T83" fmla="*/ 9 h 3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2" h="341">
                    <a:moveTo>
                      <a:pt x="10" y="148"/>
                    </a:moveTo>
                    <a:lnTo>
                      <a:pt x="0" y="148"/>
                    </a:lnTo>
                    <a:lnTo>
                      <a:pt x="0" y="138"/>
                    </a:lnTo>
                    <a:lnTo>
                      <a:pt x="0" y="130"/>
                    </a:lnTo>
                    <a:lnTo>
                      <a:pt x="10" y="124"/>
                    </a:lnTo>
                    <a:lnTo>
                      <a:pt x="30" y="112"/>
                    </a:lnTo>
                    <a:lnTo>
                      <a:pt x="48" y="105"/>
                    </a:lnTo>
                    <a:lnTo>
                      <a:pt x="55" y="87"/>
                    </a:lnTo>
                    <a:lnTo>
                      <a:pt x="73" y="76"/>
                    </a:lnTo>
                    <a:lnTo>
                      <a:pt x="91" y="69"/>
                    </a:lnTo>
                    <a:lnTo>
                      <a:pt x="98" y="61"/>
                    </a:lnTo>
                    <a:lnTo>
                      <a:pt x="116" y="51"/>
                    </a:lnTo>
                    <a:lnTo>
                      <a:pt x="134" y="43"/>
                    </a:lnTo>
                    <a:lnTo>
                      <a:pt x="152" y="33"/>
                    </a:lnTo>
                    <a:lnTo>
                      <a:pt x="170" y="33"/>
                    </a:lnTo>
                    <a:lnTo>
                      <a:pt x="185" y="25"/>
                    </a:lnTo>
                    <a:lnTo>
                      <a:pt x="203" y="15"/>
                    </a:lnTo>
                    <a:lnTo>
                      <a:pt x="221" y="7"/>
                    </a:lnTo>
                    <a:lnTo>
                      <a:pt x="239" y="7"/>
                    </a:lnTo>
                    <a:lnTo>
                      <a:pt x="258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302" y="7"/>
                    </a:lnTo>
                    <a:lnTo>
                      <a:pt x="312" y="7"/>
                    </a:lnTo>
                    <a:lnTo>
                      <a:pt x="327" y="7"/>
                    </a:lnTo>
                    <a:lnTo>
                      <a:pt x="345" y="7"/>
                    </a:lnTo>
                    <a:lnTo>
                      <a:pt x="356" y="7"/>
                    </a:lnTo>
                    <a:lnTo>
                      <a:pt x="374" y="15"/>
                    </a:lnTo>
                    <a:lnTo>
                      <a:pt x="381" y="25"/>
                    </a:lnTo>
                    <a:lnTo>
                      <a:pt x="388" y="43"/>
                    </a:lnTo>
                    <a:lnTo>
                      <a:pt x="399" y="51"/>
                    </a:lnTo>
                    <a:lnTo>
                      <a:pt x="406" y="69"/>
                    </a:lnTo>
                    <a:lnTo>
                      <a:pt x="417" y="76"/>
                    </a:lnTo>
                    <a:lnTo>
                      <a:pt x="424" y="94"/>
                    </a:lnTo>
                    <a:lnTo>
                      <a:pt x="436" y="105"/>
                    </a:lnTo>
                    <a:lnTo>
                      <a:pt x="442" y="124"/>
                    </a:lnTo>
                    <a:lnTo>
                      <a:pt x="442" y="138"/>
                    </a:lnTo>
                    <a:lnTo>
                      <a:pt x="436" y="167"/>
                    </a:lnTo>
                    <a:lnTo>
                      <a:pt x="424" y="185"/>
                    </a:lnTo>
                    <a:lnTo>
                      <a:pt x="417" y="200"/>
                    </a:lnTo>
                    <a:lnTo>
                      <a:pt x="406" y="218"/>
                    </a:lnTo>
                    <a:lnTo>
                      <a:pt x="406" y="247"/>
                    </a:lnTo>
                    <a:lnTo>
                      <a:pt x="399" y="265"/>
                    </a:lnTo>
                    <a:lnTo>
                      <a:pt x="388" y="279"/>
                    </a:lnTo>
                    <a:lnTo>
                      <a:pt x="374" y="290"/>
                    </a:lnTo>
                    <a:lnTo>
                      <a:pt x="356" y="297"/>
                    </a:lnTo>
                    <a:lnTo>
                      <a:pt x="338" y="308"/>
                    </a:lnTo>
                    <a:lnTo>
                      <a:pt x="320" y="315"/>
                    </a:lnTo>
                    <a:lnTo>
                      <a:pt x="302" y="315"/>
                    </a:lnTo>
                    <a:lnTo>
                      <a:pt x="284" y="326"/>
                    </a:lnTo>
                    <a:lnTo>
                      <a:pt x="265" y="333"/>
                    </a:lnTo>
                    <a:lnTo>
                      <a:pt x="247" y="341"/>
                    </a:lnTo>
                    <a:lnTo>
                      <a:pt x="233" y="341"/>
                    </a:lnTo>
                    <a:lnTo>
                      <a:pt x="214" y="341"/>
                    </a:lnTo>
                    <a:lnTo>
                      <a:pt x="203" y="341"/>
                    </a:lnTo>
                    <a:lnTo>
                      <a:pt x="185" y="341"/>
                    </a:lnTo>
                    <a:lnTo>
                      <a:pt x="170" y="341"/>
                    </a:lnTo>
                    <a:lnTo>
                      <a:pt x="152" y="341"/>
                    </a:lnTo>
                    <a:lnTo>
                      <a:pt x="134" y="341"/>
                    </a:lnTo>
                    <a:lnTo>
                      <a:pt x="116" y="341"/>
                    </a:lnTo>
                    <a:lnTo>
                      <a:pt x="109" y="341"/>
                    </a:lnTo>
                    <a:lnTo>
                      <a:pt x="98" y="333"/>
                    </a:lnTo>
                    <a:lnTo>
                      <a:pt x="91" y="333"/>
                    </a:lnTo>
                    <a:lnTo>
                      <a:pt x="80" y="326"/>
                    </a:lnTo>
                    <a:lnTo>
                      <a:pt x="73" y="326"/>
                    </a:lnTo>
                    <a:lnTo>
                      <a:pt x="61" y="315"/>
                    </a:lnTo>
                    <a:lnTo>
                      <a:pt x="48" y="315"/>
                    </a:lnTo>
                    <a:lnTo>
                      <a:pt x="36" y="308"/>
                    </a:lnTo>
                    <a:lnTo>
                      <a:pt x="36" y="297"/>
                    </a:lnTo>
                    <a:lnTo>
                      <a:pt x="36" y="290"/>
                    </a:lnTo>
                    <a:lnTo>
                      <a:pt x="36" y="279"/>
                    </a:lnTo>
                    <a:lnTo>
                      <a:pt x="36" y="265"/>
                    </a:lnTo>
                    <a:lnTo>
                      <a:pt x="36" y="254"/>
                    </a:lnTo>
                    <a:lnTo>
                      <a:pt x="36" y="247"/>
                    </a:lnTo>
                    <a:lnTo>
                      <a:pt x="36" y="236"/>
                    </a:lnTo>
                    <a:lnTo>
                      <a:pt x="36" y="229"/>
                    </a:lnTo>
                    <a:lnTo>
                      <a:pt x="36" y="218"/>
                    </a:lnTo>
                    <a:lnTo>
                      <a:pt x="30" y="211"/>
                    </a:lnTo>
                    <a:lnTo>
                      <a:pt x="30" y="200"/>
                    </a:lnTo>
                    <a:lnTo>
                      <a:pt x="18" y="193"/>
                    </a:lnTo>
                    <a:lnTo>
                      <a:pt x="18" y="185"/>
                    </a:lnTo>
                    <a:lnTo>
                      <a:pt x="18" y="175"/>
                    </a:lnTo>
                    <a:lnTo>
                      <a:pt x="10" y="167"/>
                    </a:lnTo>
                    <a:lnTo>
                      <a:pt x="10" y="14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6" name="Freeform 956"/>
              <p:cNvSpPr>
                <a:spLocks/>
              </p:cNvSpPr>
              <p:nvPr/>
            </p:nvSpPr>
            <p:spPr bwMode="auto">
              <a:xfrm>
                <a:off x="3935" y="1556"/>
                <a:ext cx="85" cy="65"/>
              </a:xfrm>
              <a:custGeom>
                <a:avLst/>
                <a:gdLst>
                  <a:gd name="T0" fmla="*/ 1 w 338"/>
                  <a:gd name="T1" fmla="*/ 7 h 257"/>
                  <a:gd name="T2" fmla="*/ 0 w 338"/>
                  <a:gd name="T3" fmla="*/ 6 h 257"/>
                  <a:gd name="T4" fmla="*/ 6 w 338"/>
                  <a:gd name="T5" fmla="*/ 2 h 257"/>
                  <a:gd name="T6" fmla="*/ 12 w 338"/>
                  <a:gd name="T7" fmla="*/ 0 h 257"/>
                  <a:gd name="T8" fmla="*/ 17 w 338"/>
                  <a:gd name="T9" fmla="*/ 1 h 257"/>
                  <a:gd name="T10" fmla="*/ 21 w 338"/>
                  <a:gd name="T11" fmla="*/ 6 h 257"/>
                  <a:gd name="T12" fmla="*/ 19 w 338"/>
                  <a:gd name="T13" fmla="*/ 14 h 257"/>
                  <a:gd name="T14" fmla="*/ 12 w 338"/>
                  <a:gd name="T15" fmla="*/ 16 h 257"/>
                  <a:gd name="T16" fmla="*/ 6 w 338"/>
                  <a:gd name="T17" fmla="*/ 16 h 257"/>
                  <a:gd name="T18" fmla="*/ 2 w 338"/>
                  <a:gd name="T19" fmla="*/ 15 h 257"/>
                  <a:gd name="T20" fmla="*/ 2 w 338"/>
                  <a:gd name="T21" fmla="*/ 11 h 257"/>
                  <a:gd name="T22" fmla="*/ 1 w 338"/>
                  <a:gd name="T23" fmla="*/ 7 h 2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8" h="257">
                    <a:moveTo>
                      <a:pt x="10" y="116"/>
                    </a:moveTo>
                    <a:lnTo>
                      <a:pt x="0" y="97"/>
                    </a:lnTo>
                    <a:lnTo>
                      <a:pt x="91" y="36"/>
                    </a:lnTo>
                    <a:lnTo>
                      <a:pt x="196" y="0"/>
                    </a:lnTo>
                    <a:lnTo>
                      <a:pt x="276" y="10"/>
                    </a:lnTo>
                    <a:lnTo>
                      <a:pt x="338" y="87"/>
                    </a:lnTo>
                    <a:lnTo>
                      <a:pt x="294" y="214"/>
                    </a:lnTo>
                    <a:lnTo>
                      <a:pt x="185" y="257"/>
                    </a:lnTo>
                    <a:lnTo>
                      <a:pt x="91" y="257"/>
                    </a:lnTo>
                    <a:lnTo>
                      <a:pt x="30" y="228"/>
                    </a:lnTo>
                    <a:lnTo>
                      <a:pt x="30" y="167"/>
                    </a:lnTo>
                    <a:lnTo>
                      <a:pt x="10" y="11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098" name="Group 957"/>
            <p:cNvGrpSpPr>
              <a:grpSpLocks/>
            </p:cNvGrpSpPr>
            <p:nvPr/>
          </p:nvGrpSpPr>
          <p:grpSpPr bwMode="auto">
            <a:xfrm>
              <a:off x="4422" y="436"/>
              <a:ext cx="499" cy="454"/>
              <a:chOff x="3084" y="1039"/>
              <a:chExt cx="1251" cy="1220"/>
            </a:xfrm>
          </p:grpSpPr>
          <p:sp>
            <p:nvSpPr>
              <p:cNvPr id="2099" name="Freeform 958"/>
              <p:cNvSpPr>
                <a:spLocks/>
              </p:cNvSpPr>
              <p:nvPr/>
            </p:nvSpPr>
            <p:spPr bwMode="auto">
              <a:xfrm>
                <a:off x="3365" y="1039"/>
                <a:ext cx="341" cy="414"/>
              </a:xfrm>
              <a:custGeom>
                <a:avLst/>
                <a:gdLst>
                  <a:gd name="T0" fmla="*/ 56 w 1364"/>
                  <a:gd name="T1" fmla="*/ 11 h 1657"/>
                  <a:gd name="T2" fmla="*/ 73 w 1364"/>
                  <a:gd name="T3" fmla="*/ 29 h 1657"/>
                  <a:gd name="T4" fmla="*/ 84 w 1364"/>
                  <a:gd name="T5" fmla="*/ 68 h 1657"/>
                  <a:gd name="T6" fmla="*/ 85 w 1364"/>
                  <a:gd name="T7" fmla="*/ 93 h 1657"/>
                  <a:gd name="T8" fmla="*/ 62 w 1364"/>
                  <a:gd name="T9" fmla="*/ 93 h 1657"/>
                  <a:gd name="T10" fmla="*/ 44 w 1364"/>
                  <a:gd name="T11" fmla="*/ 103 h 1657"/>
                  <a:gd name="T12" fmla="*/ 18 w 1364"/>
                  <a:gd name="T13" fmla="*/ 86 h 1657"/>
                  <a:gd name="T14" fmla="*/ 4 w 1364"/>
                  <a:gd name="T15" fmla="*/ 63 h 1657"/>
                  <a:gd name="T16" fmla="*/ 0 w 1364"/>
                  <a:gd name="T17" fmla="*/ 39 h 1657"/>
                  <a:gd name="T18" fmla="*/ 4 w 1364"/>
                  <a:gd name="T19" fmla="*/ 18 h 1657"/>
                  <a:gd name="T20" fmla="*/ 13 w 1364"/>
                  <a:gd name="T21" fmla="*/ 5 h 1657"/>
                  <a:gd name="T22" fmla="*/ 21 w 1364"/>
                  <a:gd name="T23" fmla="*/ 0 h 1657"/>
                  <a:gd name="T24" fmla="*/ 38 w 1364"/>
                  <a:gd name="T25" fmla="*/ 1 h 1657"/>
                  <a:gd name="T26" fmla="*/ 56 w 1364"/>
                  <a:gd name="T27" fmla="*/ 11 h 16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4" h="1657">
                    <a:moveTo>
                      <a:pt x="900" y="173"/>
                    </a:moveTo>
                    <a:lnTo>
                      <a:pt x="1164" y="467"/>
                    </a:lnTo>
                    <a:lnTo>
                      <a:pt x="1349" y="1091"/>
                    </a:lnTo>
                    <a:lnTo>
                      <a:pt x="1364" y="1497"/>
                    </a:lnTo>
                    <a:lnTo>
                      <a:pt x="986" y="1497"/>
                    </a:lnTo>
                    <a:lnTo>
                      <a:pt x="696" y="1657"/>
                    </a:lnTo>
                    <a:lnTo>
                      <a:pt x="290" y="1382"/>
                    </a:lnTo>
                    <a:lnTo>
                      <a:pt x="61" y="1004"/>
                    </a:lnTo>
                    <a:lnTo>
                      <a:pt x="0" y="623"/>
                    </a:lnTo>
                    <a:lnTo>
                      <a:pt x="61" y="290"/>
                    </a:lnTo>
                    <a:lnTo>
                      <a:pt x="199" y="86"/>
                    </a:lnTo>
                    <a:lnTo>
                      <a:pt x="333" y="0"/>
                    </a:lnTo>
                    <a:lnTo>
                      <a:pt x="605" y="18"/>
                    </a:lnTo>
                    <a:lnTo>
                      <a:pt x="900" y="17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0" name="Freeform 959"/>
              <p:cNvSpPr>
                <a:spLocks/>
              </p:cNvSpPr>
              <p:nvPr/>
            </p:nvSpPr>
            <p:spPr bwMode="auto">
              <a:xfrm>
                <a:off x="3739" y="1071"/>
                <a:ext cx="355" cy="422"/>
              </a:xfrm>
              <a:custGeom>
                <a:avLst/>
                <a:gdLst>
                  <a:gd name="T0" fmla="*/ 83 w 1418"/>
                  <a:gd name="T1" fmla="*/ 14 h 1687"/>
                  <a:gd name="T2" fmla="*/ 89 w 1418"/>
                  <a:gd name="T3" fmla="*/ 31 h 1687"/>
                  <a:gd name="T4" fmla="*/ 87 w 1418"/>
                  <a:gd name="T5" fmla="*/ 46 h 1687"/>
                  <a:gd name="T6" fmla="*/ 83 w 1418"/>
                  <a:gd name="T7" fmla="*/ 57 h 1687"/>
                  <a:gd name="T8" fmla="*/ 62 w 1418"/>
                  <a:gd name="T9" fmla="*/ 90 h 1687"/>
                  <a:gd name="T10" fmla="*/ 46 w 1418"/>
                  <a:gd name="T11" fmla="*/ 101 h 1687"/>
                  <a:gd name="T12" fmla="*/ 34 w 1418"/>
                  <a:gd name="T13" fmla="*/ 106 h 1687"/>
                  <a:gd name="T14" fmla="*/ 30 w 1418"/>
                  <a:gd name="T15" fmla="*/ 106 h 1687"/>
                  <a:gd name="T16" fmla="*/ 16 w 1418"/>
                  <a:gd name="T17" fmla="*/ 94 h 1687"/>
                  <a:gd name="T18" fmla="*/ 0 w 1418"/>
                  <a:gd name="T19" fmla="*/ 88 h 1687"/>
                  <a:gd name="T20" fmla="*/ 0 w 1418"/>
                  <a:gd name="T21" fmla="*/ 70 h 1687"/>
                  <a:gd name="T22" fmla="*/ 6 w 1418"/>
                  <a:gd name="T23" fmla="*/ 48 h 1687"/>
                  <a:gd name="T24" fmla="*/ 11 w 1418"/>
                  <a:gd name="T25" fmla="*/ 34 h 1687"/>
                  <a:gd name="T26" fmla="*/ 18 w 1418"/>
                  <a:gd name="T27" fmla="*/ 19 h 1687"/>
                  <a:gd name="T28" fmla="*/ 44 w 1418"/>
                  <a:gd name="T29" fmla="*/ 3 h 1687"/>
                  <a:gd name="T30" fmla="*/ 51 w 1418"/>
                  <a:gd name="T31" fmla="*/ 0 h 1687"/>
                  <a:gd name="T32" fmla="*/ 66 w 1418"/>
                  <a:gd name="T33" fmla="*/ 2 h 1687"/>
                  <a:gd name="T34" fmla="*/ 83 w 1418"/>
                  <a:gd name="T35" fmla="*/ 14 h 16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18" h="1687">
                    <a:moveTo>
                      <a:pt x="1324" y="221"/>
                    </a:moveTo>
                    <a:lnTo>
                      <a:pt x="1418" y="493"/>
                    </a:lnTo>
                    <a:lnTo>
                      <a:pt x="1393" y="740"/>
                    </a:lnTo>
                    <a:lnTo>
                      <a:pt x="1324" y="917"/>
                    </a:lnTo>
                    <a:lnTo>
                      <a:pt x="986" y="1440"/>
                    </a:lnTo>
                    <a:lnTo>
                      <a:pt x="739" y="1614"/>
                    </a:lnTo>
                    <a:lnTo>
                      <a:pt x="536" y="1687"/>
                    </a:lnTo>
                    <a:lnTo>
                      <a:pt x="475" y="1687"/>
                    </a:lnTo>
                    <a:lnTo>
                      <a:pt x="246" y="1502"/>
                    </a:lnTo>
                    <a:lnTo>
                      <a:pt x="0" y="1412"/>
                    </a:lnTo>
                    <a:lnTo>
                      <a:pt x="0" y="1121"/>
                    </a:lnTo>
                    <a:lnTo>
                      <a:pt x="86" y="758"/>
                    </a:lnTo>
                    <a:lnTo>
                      <a:pt x="177" y="536"/>
                    </a:lnTo>
                    <a:lnTo>
                      <a:pt x="290" y="308"/>
                    </a:lnTo>
                    <a:lnTo>
                      <a:pt x="696" y="43"/>
                    </a:lnTo>
                    <a:lnTo>
                      <a:pt x="813" y="0"/>
                    </a:lnTo>
                    <a:lnTo>
                      <a:pt x="1059" y="25"/>
                    </a:lnTo>
                    <a:lnTo>
                      <a:pt x="1324" y="22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1" name="Freeform 960"/>
              <p:cNvSpPr>
                <a:spLocks/>
              </p:cNvSpPr>
              <p:nvPr/>
            </p:nvSpPr>
            <p:spPr bwMode="auto">
              <a:xfrm>
                <a:off x="3084" y="1384"/>
                <a:ext cx="426" cy="314"/>
              </a:xfrm>
              <a:custGeom>
                <a:avLst/>
                <a:gdLst>
                  <a:gd name="T0" fmla="*/ 104 w 1701"/>
                  <a:gd name="T1" fmla="*/ 18 h 1255"/>
                  <a:gd name="T2" fmla="*/ 107 w 1701"/>
                  <a:gd name="T3" fmla="*/ 23 h 1255"/>
                  <a:gd name="T4" fmla="*/ 90 w 1701"/>
                  <a:gd name="T5" fmla="*/ 42 h 1255"/>
                  <a:gd name="T6" fmla="*/ 84 w 1701"/>
                  <a:gd name="T7" fmla="*/ 59 h 1255"/>
                  <a:gd name="T8" fmla="*/ 81 w 1701"/>
                  <a:gd name="T9" fmla="*/ 70 h 1255"/>
                  <a:gd name="T10" fmla="*/ 60 w 1701"/>
                  <a:gd name="T11" fmla="*/ 77 h 1255"/>
                  <a:gd name="T12" fmla="*/ 42 w 1701"/>
                  <a:gd name="T13" fmla="*/ 79 h 1255"/>
                  <a:gd name="T14" fmla="*/ 39 w 1701"/>
                  <a:gd name="T15" fmla="*/ 76 h 1255"/>
                  <a:gd name="T16" fmla="*/ 24 w 1701"/>
                  <a:gd name="T17" fmla="*/ 76 h 1255"/>
                  <a:gd name="T18" fmla="*/ 11 w 1701"/>
                  <a:gd name="T19" fmla="*/ 69 h 1255"/>
                  <a:gd name="T20" fmla="*/ 0 w 1701"/>
                  <a:gd name="T21" fmla="*/ 55 h 1255"/>
                  <a:gd name="T22" fmla="*/ 0 w 1701"/>
                  <a:gd name="T23" fmla="*/ 30 h 1255"/>
                  <a:gd name="T24" fmla="*/ 10 w 1701"/>
                  <a:gd name="T25" fmla="*/ 13 h 1255"/>
                  <a:gd name="T26" fmla="*/ 31 w 1701"/>
                  <a:gd name="T27" fmla="*/ 0 h 1255"/>
                  <a:gd name="T28" fmla="*/ 70 w 1701"/>
                  <a:gd name="T29" fmla="*/ 3 h 1255"/>
                  <a:gd name="T30" fmla="*/ 104 w 1701"/>
                  <a:gd name="T31" fmla="*/ 18 h 12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01" h="1255">
                    <a:moveTo>
                      <a:pt x="1658" y="293"/>
                    </a:moveTo>
                    <a:lnTo>
                      <a:pt x="1701" y="362"/>
                    </a:lnTo>
                    <a:lnTo>
                      <a:pt x="1429" y="671"/>
                    </a:lnTo>
                    <a:lnTo>
                      <a:pt x="1339" y="946"/>
                    </a:lnTo>
                    <a:lnTo>
                      <a:pt x="1296" y="1121"/>
                    </a:lnTo>
                    <a:lnTo>
                      <a:pt x="961" y="1237"/>
                    </a:lnTo>
                    <a:lnTo>
                      <a:pt x="667" y="1255"/>
                    </a:lnTo>
                    <a:lnTo>
                      <a:pt x="624" y="1212"/>
                    </a:lnTo>
                    <a:lnTo>
                      <a:pt x="377" y="1212"/>
                    </a:lnTo>
                    <a:lnTo>
                      <a:pt x="174" y="1103"/>
                    </a:lnTo>
                    <a:lnTo>
                      <a:pt x="0" y="874"/>
                    </a:lnTo>
                    <a:lnTo>
                      <a:pt x="0" y="478"/>
                    </a:lnTo>
                    <a:lnTo>
                      <a:pt x="156" y="203"/>
                    </a:lnTo>
                    <a:lnTo>
                      <a:pt x="493" y="0"/>
                    </a:lnTo>
                    <a:lnTo>
                      <a:pt x="1121" y="46"/>
                    </a:lnTo>
                    <a:lnTo>
                      <a:pt x="1658" y="293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2" name="Freeform 961"/>
              <p:cNvSpPr>
                <a:spLocks/>
              </p:cNvSpPr>
              <p:nvPr/>
            </p:nvSpPr>
            <p:spPr bwMode="auto">
              <a:xfrm>
                <a:off x="3896" y="1435"/>
                <a:ext cx="439" cy="291"/>
              </a:xfrm>
              <a:custGeom>
                <a:avLst/>
                <a:gdLst>
                  <a:gd name="T0" fmla="*/ 80 w 1756"/>
                  <a:gd name="T1" fmla="*/ 3 h 1164"/>
                  <a:gd name="T2" fmla="*/ 88 w 1756"/>
                  <a:gd name="T3" fmla="*/ 3 h 1164"/>
                  <a:gd name="T4" fmla="*/ 100 w 1756"/>
                  <a:gd name="T5" fmla="*/ 13 h 1164"/>
                  <a:gd name="T6" fmla="*/ 105 w 1756"/>
                  <a:gd name="T7" fmla="*/ 21 h 1164"/>
                  <a:gd name="T8" fmla="*/ 110 w 1756"/>
                  <a:gd name="T9" fmla="*/ 34 h 1164"/>
                  <a:gd name="T10" fmla="*/ 108 w 1756"/>
                  <a:gd name="T11" fmla="*/ 52 h 1164"/>
                  <a:gd name="T12" fmla="*/ 100 w 1756"/>
                  <a:gd name="T13" fmla="*/ 65 h 1164"/>
                  <a:gd name="T14" fmla="*/ 88 w 1756"/>
                  <a:gd name="T15" fmla="*/ 72 h 1164"/>
                  <a:gd name="T16" fmla="*/ 51 w 1756"/>
                  <a:gd name="T17" fmla="*/ 73 h 1164"/>
                  <a:gd name="T18" fmla="*/ 30 w 1756"/>
                  <a:gd name="T19" fmla="*/ 69 h 1164"/>
                  <a:gd name="T20" fmla="*/ 14 w 1756"/>
                  <a:gd name="T21" fmla="*/ 63 h 1164"/>
                  <a:gd name="T22" fmla="*/ 13 w 1756"/>
                  <a:gd name="T23" fmla="*/ 38 h 1164"/>
                  <a:gd name="T24" fmla="*/ 0 w 1756"/>
                  <a:gd name="T25" fmla="*/ 23 h 1164"/>
                  <a:gd name="T26" fmla="*/ 6 w 1756"/>
                  <a:gd name="T27" fmla="*/ 18 h 1164"/>
                  <a:gd name="T28" fmla="*/ 12 w 1756"/>
                  <a:gd name="T29" fmla="*/ 17 h 1164"/>
                  <a:gd name="T30" fmla="*/ 28 w 1756"/>
                  <a:gd name="T31" fmla="*/ 6 h 1164"/>
                  <a:gd name="T32" fmla="*/ 46 w 1756"/>
                  <a:gd name="T33" fmla="*/ 0 h 1164"/>
                  <a:gd name="T34" fmla="*/ 75 w 1756"/>
                  <a:gd name="T35" fmla="*/ 0 h 1164"/>
                  <a:gd name="T36" fmla="*/ 80 w 1756"/>
                  <a:gd name="T37" fmla="*/ 3 h 11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56" h="1164">
                    <a:moveTo>
                      <a:pt x="1277" y="47"/>
                    </a:moveTo>
                    <a:lnTo>
                      <a:pt x="1411" y="47"/>
                    </a:lnTo>
                    <a:lnTo>
                      <a:pt x="1596" y="203"/>
                    </a:lnTo>
                    <a:lnTo>
                      <a:pt x="1683" y="337"/>
                    </a:lnTo>
                    <a:lnTo>
                      <a:pt x="1756" y="540"/>
                    </a:lnTo>
                    <a:lnTo>
                      <a:pt x="1728" y="831"/>
                    </a:lnTo>
                    <a:lnTo>
                      <a:pt x="1596" y="1034"/>
                    </a:lnTo>
                    <a:lnTo>
                      <a:pt x="1411" y="1149"/>
                    </a:lnTo>
                    <a:lnTo>
                      <a:pt x="809" y="1164"/>
                    </a:lnTo>
                    <a:lnTo>
                      <a:pt x="476" y="1103"/>
                    </a:lnTo>
                    <a:lnTo>
                      <a:pt x="229" y="1009"/>
                    </a:lnTo>
                    <a:lnTo>
                      <a:pt x="204" y="602"/>
                    </a:lnTo>
                    <a:lnTo>
                      <a:pt x="0" y="362"/>
                    </a:lnTo>
                    <a:lnTo>
                      <a:pt x="94" y="293"/>
                    </a:lnTo>
                    <a:lnTo>
                      <a:pt x="186" y="275"/>
                    </a:lnTo>
                    <a:lnTo>
                      <a:pt x="450" y="90"/>
                    </a:lnTo>
                    <a:lnTo>
                      <a:pt x="740" y="0"/>
                    </a:lnTo>
                    <a:lnTo>
                      <a:pt x="1190" y="0"/>
                    </a:lnTo>
                    <a:lnTo>
                      <a:pt x="1277" y="4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3" name="Freeform 962"/>
              <p:cNvSpPr>
                <a:spLocks/>
              </p:cNvSpPr>
              <p:nvPr/>
            </p:nvSpPr>
            <p:spPr bwMode="auto">
              <a:xfrm>
                <a:off x="3450" y="1447"/>
                <a:ext cx="472" cy="441"/>
              </a:xfrm>
              <a:custGeom>
                <a:avLst/>
                <a:gdLst>
                  <a:gd name="T0" fmla="*/ 69 w 1887"/>
                  <a:gd name="T1" fmla="*/ 4 h 1763"/>
                  <a:gd name="T2" fmla="*/ 81 w 1887"/>
                  <a:gd name="T3" fmla="*/ 6 h 1763"/>
                  <a:gd name="T4" fmla="*/ 98 w 1887"/>
                  <a:gd name="T5" fmla="*/ 17 h 1763"/>
                  <a:gd name="T6" fmla="*/ 118 w 1887"/>
                  <a:gd name="T7" fmla="*/ 38 h 1763"/>
                  <a:gd name="T8" fmla="*/ 118 w 1887"/>
                  <a:gd name="T9" fmla="*/ 63 h 1763"/>
                  <a:gd name="T10" fmla="*/ 115 w 1887"/>
                  <a:gd name="T11" fmla="*/ 66 h 1763"/>
                  <a:gd name="T12" fmla="*/ 111 w 1887"/>
                  <a:gd name="T13" fmla="*/ 84 h 1763"/>
                  <a:gd name="T14" fmla="*/ 101 w 1887"/>
                  <a:gd name="T15" fmla="*/ 97 h 1763"/>
                  <a:gd name="T16" fmla="*/ 80 w 1887"/>
                  <a:gd name="T17" fmla="*/ 108 h 1763"/>
                  <a:gd name="T18" fmla="*/ 59 w 1887"/>
                  <a:gd name="T19" fmla="*/ 110 h 1763"/>
                  <a:gd name="T20" fmla="*/ 52 w 1887"/>
                  <a:gd name="T21" fmla="*/ 109 h 1763"/>
                  <a:gd name="T22" fmla="*/ 33 w 1887"/>
                  <a:gd name="T23" fmla="*/ 106 h 1763"/>
                  <a:gd name="T24" fmla="*/ 24 w 1887"/>
                  <a:gd name="T25" fmla="*/ 104 h 1763"/>
                  <a:gd name="T26" fmla="*/ 13 w 1887"/>
                  <a:gd name="T27" fmla="*/ 97 h 1763"/>
                  <a:gd name="T28" fmla="*/ 0 w 1887"/>
                  <a:gd name="T29" fmla="*/ 77 h 1763"/>
                  <a:gd name="T30" fmla="*/ 2 w 1887"/>
                  <a:gd name="T31" fmla="*/ 40 h 1763"/>
                  <a:gd name="T32" fmla="*/ 11 w 1887"/>
                  <a:gd name="T33" fmla="*/ 21 h 1763"/>
                  <a:gd name="T34" fmla="*/ 26 w 1887"/>
                  <a:gd name="T35" fmla="*/ 10 h 1763"/>
                  <a:gd name="T36" fmla="*/ 36 w 1887"/>
                  <a:gd name="T37" fmla="*/ 4 h 1763"/>
                  <a:gd name="T38" fmla="*/ 45 w 1887"/>
                  <a:gd name="T39" fmla="*/ 0 h 1763"/>
                  <a:gd name="T40" fmla="*/ 66 w 1887"/>
                  <a:gd name="T41" fmla="*/ 1 h 1763"/>
                  <a:gd name="T42" fmla="*/ 69 w 1887"/>
                  <a:gd name="T43" fmla="*/ 4 h 17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87" h="1763">
                    <a:moveTo>
                      <a:pt x="1103" y="61"/>
                    </a:moveTo>
                    <a:lnTo>
                      <a:pt x="1296" y="86"/>
                    </a:lnTo>
                    <a:lnTo>
                      <a:pt x="1572" y="264"/>
                    </a:lnTo>
                    <a:lnTo>
                      <a:pt x="1887" y="599"/>
                    </a:lnTo>
                    <a:lnTo>
                      <a:pt x="1887" y="1005"/>
                    </a:lnTo>
                    <a:lnTo>
                      <a:pt x="1837" y="1048"/>
                    </a:lnTo>
                    <a:lnTo>
                      <a:pt x="1775" y="1338"/>
                    </a:lnTo>
                    <a:lnTo>
                      <a:pt x="1615" y="1542"/>
                    </a:lnTo>
                    <a:lnTo>
                      <a:pt x="1281" y="1719"/>
                    </a:lnTo>
                    <a:lnTo>
                      <a:pt x="944" y="1763"/>
                    </a:lnTo>
                    <a:lnTo>
                      <a:pt x="831" y="1745"/>
                    </a:lnTo>
                    <a:lnTo>
                      <a:pt x="520" y="1701"/>
                    </a:lnTo>
                    <a:lnTo>
                      <a:pt x="381" y="1658"/>
                    </a:lnTo>
                    <a:lnTo>
                      <a:pt x="204" y="1542"/>
                    </a:lnTo>
                    <a:lnTo>
                      <a:pt x="0" y="1226"/>
                    </a:lnTo>
                    <a:lnTo>
                      <a:pt x="26" y="642"/>
                    </a:lnTo>
                    <a:lnTo>
                      <a:pt x="178" y="333"/>
                    </a:lnTo>
                    <a:lnTo>
                      <a:pt x="407" y="155"/>
                    </a:lnTo>
                    <a:lnTo>
                      <a:pt x="581" y="61"/>
                    </a:lnTo>
                    <a:lnTo>
                      <a:pt x="722" y="0"/>
                    </a:lnTo>
                    <a:lnTo>
                      <a:pt x="1060" y="18"/>
                    </a:lnTo>
                    <a:lnTo>
                      <a:pt x="1103" y="61"/>
                    </a:lnTo>
                    <a:close/>
                  </a:path>
                </a:pathLst>
              </a:custGeom>
              <a:solidFill>
                <a:srgbClr val="00CC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4" name="Freeform 963"/>
              <p:cNvSpPr>
                <a:spLocks/>
              </p:cNvSpPr>
              <p:nvPr/>
            </p:nvSpPr>
            <p:spPr bwMode="auto">
              <a:xfrm>
                <a:off x="3493" y="1632"/>
                <a:ext cx="11" cy="43"/>
              </a:xfrm>
              <a:custGeom>
                <a:avLst/>
                <a:gdLst>
                  <a:gd name="T0" fmla="*/ 3 w 44"/>
                  <a:gd name="T1" fmla="*/ 11 h 175"/>
                  <a:gd name="T2" fmla="*/ 0 w 44"/>
                  <a:gd name="T3" fmla="*/ 0 h 175"/>
                  <a:gd name="T4" fmla="*/ 3 w 44"/>
                  <a:gd name="T5" fmla="*/ 4 h 175"/>
                  <a:gd name="T6" fmla="*/ 3 w 44"/>
                  <a:gd name="T7" fmla="*/ 11 h 1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175">
                    <a:moveTo>
                      <a:pt x="44" y="175"/>
                    </a:moveTo>
                    <a:lnTo>
                      <a:pt x="0" y="0"/>
                    </a:lnTo>
                    <a:lnTo>
                      <a:pt x="44" y="63"/>
                    </a:lnTo>
                    <a:lnTo>
                      <a:pt x="44" y="175"/>
                    </a:lnTo>
                    <a:close/>
                  </a:path>
                </a:pathLst>
              </a:custGeom>
              <a:solidFill>
                <a:srgbClr val="6699FF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5" name="Freeform 964"/>
              <p:cNvSpPr>
                <a:spLocks/>
              </p:cNvSpPr>
              <p:nvPr/>
            </p:nvSpPr>
            <p:spPr bwMode="auto">
              <a:xfrm>
                <a:off x="3112" y="1704"/>
                <a:ext cx="420" cy="426"/>
              </a:xfrm>
              <a:custGeom>
                <a:avLst/>
                <a:gdLst>
                  <a:gd name="T0" fmla="*/ 80 w 1677"/>
                  <a:gd name="T1" fmla="*/ 20 h 1701"/>
                  <a:gd name="T2" fmla="*/ 91 w 1677"/>
                  <a:gd name="T3" fmla="*/ 36 h 1701"/>
                  <a:gd name="T4" fmla="*/ 105 w 1677"/>
                  <a:gd name="T5" fmla="*/ 45 h 1701"/>
                  <a:gd name="T6" fmla="*/ 97 w 1677"/>
                  <a:gd name="T7" fmla="*/ 65 h 1701"/>
                  <a:gd name="T8" fmla="*/ 73 w 1677"/>
                  <a:gd name="T9" fmla="*/ 96 h 1701"/>
                  <a:gd name="T10" fmla="*/ 61 w 1677"/>
                  <a:gd name="T11" fmla="*/ 101 h 1701"/>
                  <a:gd name="T12" fmla="*/ 58 w 1677"/>
                  <a:gd name="T13" fmla="*/ 101 h 1701"/>
                  <a:gd name="T14" fmla="*/ 56 w 1677"/>
                  <a:gd name="T15" fmla="*/ 102 h 1701"/>
                  <a:gd name="T16" fmla="*/ 41 w 1677"/>
                  <a:gd name="T17" fmla="*/ 107 h 1701"/>
                  <a:gd name="T18" fmla="*/ 29 w 1677"/>
                  <a:gd name="T19" fmla="*/ 102 h 1701"/>
                  <a:gd name="T20" fmla="*/ 19 w 1677"/>
                  <a:gd name="T21" fmla="*/ 96 h 1701"/>
                  <a:gd name="T22" fmla="*/ 4 w 1677"/>
                  <a:gd name="T23" fmla="*/ 76 h 1701"/>
                  <a:gd name="T24" fmla="*/ 4 w 1677"/>
                  <a:gd name="T25" fmla="*/ 71 h 1701"/>
                  <a:gd name="T26" fmla="*/ 3 w 1677"/>
                  <a:gd name="T27" fmla="*/ 70 h 1701"/>
                  <a:gd name="T28" fmla="*/ 0 w 1677"/>
                  <a:gd name="T29" fmla="*/ 63 h 1701"/>
                  <a:gd name="T30" fmla="*/ 1 w 1677"/>
                  <a:gd name="T31" fmla="*/ 54 h 1701"/>
                  <a:gd name="T32" fmla="*/ 1 w 1677"/>
                  <a:gd name="T33" fmla="*/ 49 h 1701"/>
                  <a:gd name="T34" fmla="*/ 14 w 1677"/>
                  <a:gd name="T35" fmla="*/ 33 h 1701"/>
                  <a:gd name="T36" fmla="*/ 38 w 1677"/>
                  <a:gd name="T37" fmla="*/ 14 h 1701"/>
                  <a:gd name="T38" fmla="*/ 60 w 1677"/>
                  <a:gd name="T39" fmla="*/ 3 h 1701"/>
                  <a:gd name="T40" fmla="*/ 71 w 1677"/>
                  <a:gd name="T41" fmla="*/ 0 h 1701"/>
                  <a:gd name="T42" fmla="*/ 76 w 1677"/>
                  <a:gd name="T43" fmla="*/ 2 h 1701"/>
                  <a:gd name="T44" fmla="*/ 80 w 1677"/>
                  <a:gd name="T45" fmla="*/ 20 h 170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77" h="1701">
                    <a:moveTo>
                      <a:pt x="1270" y="319"/>
                    </a:moveTo>
                    <a:lnTo>
                      <a:pt x="1459" y="567"/>
                    </a:lnTo>
                    <a:lnTo>
                      <a:pt x="1677" y="715"/>
                    </a:lnTo>
                    <a:lnTo>
                      <a:pt x="1546" y="1034"/>
                    </a:lnTo>
                    <a:lnTo>
                      <a:pt x="1165" y="1528"/>
                    </a:lnTo>
                    <a:lnTo>
                      <a:pt x="979" y="1614"/>
                    </a:lnTo>
                    <a:lnTo>
                      <a:pt x="918" y="1614"/>
                    </a:lnTo>
                    <a:lnTo>
                      <a:pt x="893" y="1632"/>
                    </a:lnTo>
                    <a:lnTo>
                      <a:pt x="646" y="1701"/>
                    </a:lnTo>
                    <a:lnTo>
                      <a:pt x="468" y="1632"/>
                    </a:lnTo>
                    <a:lnTo>
                      <a:pt x="295" y="1528"/>
                    </a:lnTo>
                    <a:lnTo>
                      <a:pt x="62" y="1208"/>
                    </a:lnTo>
                    <a:lnTo>
                      <a:pt x="62" y="1139"/>
                    </a:lnTo>
                    <a:lnTo>
                      <a:pt x="44" y="1121"/>
                    </a:lnTo>
                    <a:lnTo>
                      <a:pt x="0" y="1005"/>
                    </a:lnTo>
                    <a:lnTo>
                      <a:pt x="18" y="857"/>
                    </a:lnTo>
                    <a:lnTo>
                      <a:pt x="18" y="788"/>
                    </a:lnTo>
                    <a:lnTo>
                      <a:pt x="222" y="522"/>
                    </a:lnTo>
                    <a:lnTo>
                      <a:pt x="603" y="222"/>
                    </a:lnTo>
                    <a:lnTo>
                      <a:pt x="961" y="44"/>
                    </a:lnTo>
                    <a:lnTo>
                      <a:pt x="1139" y="0"/>
                    </a:lnTo>
                    <a:lnTo>
                      <a:pt x="1208" y="26"/>
                    </a:lnTo>
                    <a:lnTo>
                      <a:pt x="1270" y="31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6" name="Freeform 965"/>
              <p:cNvSpPr>
                <a:spLocks/>
              </p:cNvSpPr>
              <p:nvPr/>
            </p:nvSpPr>
            <p:spPr bwMode="auto">
              <a:xfrm>
                <a:off x="3823" y="1722"/>
                <a:ext cx="375" cy="386"/>
              </a:xfrm>
              <a:custGeom>
                <a:avLst/>
                <a:gdLst>
                  <a:gd name="T0" fmla="*/ 55 w 1502"/>
                  <a:gd name="T1" fmla="*/ 7 h 1542"/>
                  <a:gd name="T2" fmla="*/ 64 w 1502"/>
                  <a:gd name="T3" fmla="*/ 11 h 1542"/>
                  <a:gd name="T4" fmla="*/ 79 w 1502"/>
                  <a:gd name="T5" fmla="*/ 21 h 1542"/>
                  <a:gd name="T6" fmla="*/ 91 w 1502"/>
                  <a:gd name="T7" fmla="*/ 39 h 1542"/>
                  <a:gd name="T8" fmla="*/ 94 w 1502"/>
                  <a:gd name="T9" fmla="*/ 50 h 1542"/>
                  <a:gd name="T10" fmla="*/ 93 w 1502"/>
                  <a:gd name="T11" fmla="*/ 63 h 1542"/>
                  <a:gd name="T12" fmla="*/ 79 w 1502"/>
                  <a:gd name="T13" fmla="*/ 86 h 1542"/>
                  <a:gd name="T14" fmla="*/ 63 w 1502"/>
                  <a:gd name="T15" fmla="*/ 94 h 1542"/>
                  <a:gd name="T16" fmla="*/ 55 w 1502"/>
                  <a:gd name="T17" fmla="*/ 94 h 1542"/>
                  <a:gd name="T18" fmla="*/ 52 w 1502"/>
                  <a:gd name="T19" fmla="*/ 97 h 1542"/>
                  <a:gd name="T20" fmla="*/ 35 w 1502"/>
                  <a:gd name="T21" fmla="*/ 88 h 1542"/>
                  <a:gd name="T22" fmla="*/ 6 w 1502"/>
                  <a:gd name="T23" fmla="*/ 55 h 1542"/>
                  <a:gd name="T24" fmla="*/ 0 w 1502"/>
                  <a:gd name="T25" fmla="*/ 39 h 1542"/>
                  <a:gd name="T26" fmla="*/ 17 w 1502"/>
                  <a:gd name="T27" fmla="*/ 27 h 1542"/>
                  <a:gd name="T28" fmla="*/ 27 w 1502"/>
                  <a:gd name="T29" fmla="*/ 7 h 1542"/>
                  <a:gd name="T30" fmla="*/ 28 w 1502"/>
                  <a:gd name="T31" fmla="*/ 0 h 1542"/>
                  <a:gd name="T32" fmla="*/ 33 w 1502"/>
                  <a:gd name="T33" fmla="*/ 1 h 1542"/>
                  <a:gd name="T34" fmla="*/ 55 w 1502"/>
                  <a:gd name="T35" fmla="*/ 7 h 15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02" h="1542">
                    <a:moveTo>
                      <a:pt x="886" y="106"/>
                    </a:moveTo>
                    <a:lnTo>
                      <a:pt x="1034" y="175"/>
                    </a:lnTo>
                    <a:lnTo>
                      <a:pt x="1263" y="335"/>
                    </a:lnTo>
                    <a:lnTo>
                      <a:pt x="1459" y="625"/>
                    </a:lnTo>
                    <a:lnTo>
                      <a:pt x="1502" y="803"/>
                    </a:lnTo>
                    <a:lnTo>
                      <a:pt x="1484" y="1006"/>
                    </a:lnTo>
                    <a:lnTo>
                      <a:pt x="1263" y="1365"/>
                    </a:lnTo>
                    <a:lnTo>
                      <a:pt x="1016" y="1499"/>
                    </a:lnTo>
                    <a:lnTo>
                      <a:pt x="886" y="1499"/>
                    </a:lnTo>
                    <a:lnTo>
                      <a:pt x="838" y="1542"/>
                    </a:lnTo>
                    <a:lnTo>
                      <a:pt x="566" y="1412"/>
                    </a:lnTo>
                    <a:lnTo>
                      <a:pt x="91" y="871"/>
                    </a:lnTo>
                    <a:lnTo>
                      <a:pt x="0" y="625"/>
                    </a:lnTo>
                    <a:lnTo>
                      <a:pt x="276" y="422"/>
                    </a:lnTo>
                    <a:lnTo>
                      <a:pt x="435" y="106"/>
                    </a:lnTo>
                    <a:lnTo>
                      <a:pt x="450" y="0"/>
                    </a:lnTo>
                    <a:lnTo>
                      <a:pt x="523" y="15"/>
                    </a:lnTo>
                    <a:lnTo>
                      <a:pt x="886" y="106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7" name="Freeform 966"/>
              <p:cNvSpPr>
                <a:spLocks/>
              </p:cNvSpPr>
              <p:nvPr/>
            </p:nvSpPr>
            <p:spPr bwMode="auto">
              <a:xfrm>
                <a:off x="3504" y="1889"/>
                <a:ext cx="326" cy="370"/>
              </a:xfrm>
              <a:custGeom>
                <a:avLst/>
                <a:gdLst>
                  <a:gd name="T0" fmla="*/ 80 w 1307"/>
                  <a:gd name="T1" fmla="*/ 62 h 1481"/>
                  <a:gd name="T2" fmla="*/ 73 w 1307"/>
                  <a:gd name="T3" fmla="*/ 80 h 1481"/>
                  <a:gd name="T4" fmla="*/ 61 w 1307"/>
                  <a:gd name="T5" fmla="*/ 88 h 1481"/>
                  <a:gd name="T6" fmla="*/ 39 w 1307"/>
                  <a:gd name="T7" fmla="*/ 92 h 1481"/>
                  <a:gd name="T8" fmla="*/ 17 w 1307"/>
                  <a:gd name="T9" fmla="*/ 85 h 1481"/>
                  <a:gd name="T10" fmla="*/ 3 w 1307"/>
                  <a:gd name="T11" fmla="*/ 68 h 1481"/>
                  <a:gd name="T12" fmla="*/ 0 w 1307"/>
                  <a:gd name="T13" fmla="*/ 39 h 1481"/>
                  <a:gd name="T14" fmla="*/ 6 w 1307"/>
                  <a:gd name="T15" fmla="*/ 22 h 1481"/>
                  <a:gd name="T16" fmla="*/ 7 w 1307"/>
                  <a:gd name="T17" fmla="*/ 22 h 1481"/>
                  <a:gd name="T18" fmla="*/ 13 w 1307"/>
                  <a:gd name="T19" fmla="*/ 6 h 1481"/>
                  <a:gd name="T20" fmla="*/ 17 w 1307"/>
                  <a:gd name="T21" fmla="*/ 2 h 1481"/>
                  <a:gd name="T22" fmla="*/ 30 w 1307"/>
                  <a:gd name="T23" fmla="*/ 4 h 1481"/>
                  <a:gd name="T24" fmla="*/ 60 w 1307"/>
                  <a:gd name="T25" fmla="*/ 4 h 1481"/>
                  <a:gd name="T26" fmla="*/ 71 w 1307"/>
                  <a:gd name="T27" fmla="*/ 0 h 1481"/>
                  <a:gd name="T28" fmla="*/ 81 w 1307"/>
                  <a:gd name="T29" fmla="*/ 24 h 1481"/>
                  <a:gd name="T30" fmla="*/ 80 w 1307"/>
                  <a:gd name="T31" fmla="*/ 62 h 148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07" h="1481">
                    <a:moveTo>
                      <a:pt x="1277" y="991"/>
                    </a:moveTo>
                    <a:lnTo>
                      <a:pt x="1165" y="1278"/>
                    </a:lnTo>
                    <a:lnTo>
                      <a:pt x="987" y="1408"/>
                    </a:lnTo>
                    <a:lnTo>
                      <a:pt x="635" y="1481"/>
                    </a:lnTo>
                    <a:lnTo>
                      <a:pt x="273" y="1364"/>
                    </a:lnTo>
                    <a:lnTo>
                      <a:pt x="50" y="1092"/>
                    </a:lnTo>
                    <a:lnTo>
                      <a:pt x="0" y="628"/>
                    </a:lnTo>
                    <a:lnTo>
                      <a:pt x="95" y="356"/>
                    </a:lnTo>
                    <a:lnTo>
                      <a:pt x="113" y="356"/>
                    </a:lnTo>
                    <a:lnTo>
                      <a:pt x="203" y="91"/>
                    </a:lnTo>
                    <a:lnTo>
                      <a:pt x="273" y="29"/>
                    </a:lnTo>
                    <a:lnTo>
                      <a:pt x="476" y="73"/>
                    </a:lnTo>
                    <a:lnTo>
                      <a:pt x="969" y="73"/>
                    </a:lnTo>
                    <a:lnTo>
                      <a:pt x="1147" y="0"/>
                    </a:lnTo>
                    <a:lnTo>
                      <a:pt x="1307" y="381"/>
                    </a:lnTo>
                    <a:lnTo>
                      <a:pt x="1277" y="99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8" name="Freeform 967"/>
              <p:cNvSpPr>
                <a:spLocks/>
              </p:cNvSpPr>
              <p:nvPr/>
            </p:nvSpPr>
            <p:spPr bwMode="auto">
              <a:xfrm>
                <a:off x="3746" y="1155"/>
                <a:ext cx="278" cy="331"/>
              </a:xfrm>
              <a:custGeom>
                <a:avLst/>
                <a:gdLst>
                  <a:gd name="T0" fmla="*/ 4 w 1114"/>
                  <a:gd name="T1" fmla="*/ 68 h 1321"/>
                  <a:gd name="T2" fmla="*/ 0 w 1114"/>
                  <a:gd name="T3" fmla="*/ 66 h 1321"/>
                  <a:gd name="T4" fmla="*/ 3 w 1114"/>
                  <a:gd name="T5" fmla="*/ 40 h 1321"/>
                  <a:gd name="T6" fmla="*/ 14 w 1114"/>
                  <a:gd name="T7" fmla="*/ 13 h 1321"/>
                  <a:gd name="T8" fmla="*/ 30 w 1114"/>
                  <a:gd name="T9" fmla="*/ 0 h 1321"/>
                  <a:gd name="T10" fmla="*/ 54 w 1114"/>
                  <a:gd name="T11" fmla="*/ 3 h 1321"/>
                  <a:gd name="T12" fmla="*/ 69 w 1114"/>
                  <a:gd name="T13" fmla="*/ 31 h 1321"/>
                  <a:gd name="T14" fmla="*/ 60 w 1114"/>
                  <a:gd name="T15" fmla="*/ 57 h 1321"/>
                  <a:gd name="T16" fmla="*/ 44 w 1114"/>
                  <a:gd name="T17" fmla="*/ 76 h 1321"/>
                  <a:gd name="T18" fmla="*/ 30 w 1114"/>
                  <a:gd name="T19" fmla="*/ 83 h 1321"/>
                  <a:gd name="T20" fmla="*/ 18 w 1114"/>
                  <a:gd name="T21" fmla="*/ 73 h 1321"/>
                  <a:gd name="T22" fmla="*/ 4 w 1114"/>
                  <a:gd name="T23" fmla="*/ 68 h 13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4" h="1321">
                    <a:moveTo>
                      <a:pt x="72" y="1085"/>
                    </a:moveTo>
                    <a:lnTo>
                      <a:pt x="0" y="1056"/>
                    </a:lnTo>
                    <a:lnTo>
                      <a:pt x="54" y="635"/>
                    </a:lnTo>
                    <a:lnTo>
                      <a:pt x="229" y="199"/>
                    </a:lnTo>
                    <a:lnTo>
                      <a:pt x="478" y="0"/>
                    </a:lnTo>
                    <a:lnTo>
                      <a:pt x="867" y="44"/>
                    </a:lnTo>
                    <a:lnTo>
                      <a:pt x="1114" y="494"/>
                    </a:lnTo>
                    <a:lnTo>
                      <a:pt x="961" y="915"/>
                    </a:lnTo>
                    <a:lnTo>
                      <a:pt x="714" y="1215"/>
                    </a:lnTo>
                    <a:lnTo>
                      <a:pt x="478" y="1321"/>
                    </a:lnTo>
                    <a:lnTo>
                      <a:pt x="290" y="1165"/>
                    </a:lnTo>
                    <a:lnTo>
                      <a:pt x="72" y="108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9" name="Freeform 968"/>
              <p:cNvSpPr>
                <a:spLocks/>
              </p:cNvSpPr>
              <p:nvPr/>
            </p:nvSpPr>
            <p:spPr bwMode="auto">
              <a:xfrm>
                <a:off x="3750" y="1179"/>
                <a:ext cx="254" cy="305"/>
              </a:xfrm>
              <a:custGeom>
                <a:avLst/>
                <a:gdLst>
                  <a:gd name="T0" fmla="*/ 4 w 1016"/>
                  <a:gd name="T1" fmla="*/ 62 h 1219"/>
                  <a:gd name="T2" fmla="*/ 2 w 1016"/>
                  <a:gd name="T3" fmla="*/ 62 h 1219"/>
                  <a:gd name="T4" fmla="*/ 1 w 1016"/>
                  <a:gd name="T5" fmla="*/ 61 h 1219"/>
                  <a:gd name="T6" fmla="*/ 1 w 1016"/>
                  <a:gd name="T7" fmla="*/ 61 h 1219"/>
                  <a:gd name="T8" fmla="*/ 0 w 1016"/>
                  <a:gd name="T9" fmla="*/ 57 h 1219"/>
                  <a:gd name="T10" fmla="*/ 1 w 1016"/>
                  <a:gd name="T11" fmla="*/ 51 h 1219"/>
                  <a:gd name="T12" fmla="*/ 2 w 1016"/>
                  <a:gd name="T13" fmla="*/ 46 h 1219"/>
                  <a:gd name="T14" fmla="*/ 3 w 1016"/>
                  <a:gd name="T15" fmla="*/ 39 h 1219"/>
                  <a:gd name="T16" fmla="*/ 5 w 1016"/>
                  <a:gd name="T17" fmla="*/ 33 h 1219"/>
                  <a:gd name="T18" fmla="*/ 7 w 1016"/>
                  <a:gd name="T19" fmla="*/ 27 h 1219"/>
                  <a:gd name="T20" fmla="*/ 9 w 1016"/>
                  <a:gd name="T21" fmla="*/ 21 h 1219"/>
                  <a:gd name="T22" fmla="*/ 12 w 1016"/>
                  <a:gd name="T23" fmla="*/ 15 h 1219"/>
                  <a:gd name="T24" fmla="*/ 15 w 1016"/>
                  <a:gd name="T25" fmla="*/ 11 h 1219"/>
                  <a:gd name="T26" fmla="*/ 18 w 1016"/>
                  <a:gd name="T27" fmla="*/ 7 h 1219"/>
                  <a:gd name="T28" fmla="*/ 22 w 1016"/>
                  <a:gd name="T29" fmla="*/ 5 h 1219"/>
                  <a:gd name="T30" fmla="*/ 26 w 1016"/>
                  <a:gd name="T31" fmla="*/ 1 h 1219"/>
                  <a:gd name="T32" fmla="*/ 30 w 1016"/>
                  <a:gd name="T33" fmla="*/ 0 h 1219"/>
                  <a:gd name="T34" fmla="*/ 36 w 1016"/>
                  <a:gd name="T35" fmla="*/ 1 h 1219"/>
                  <a:gd name="T36" fmla="*/ 41 w 1016"/>
                  <a:gd name="T37" fmla="*/ 2 h 1219"/>
                  <a:gd name="T38" fmla="*/ 47 w 1016"/>
                  <a:gd name="T39" fmla="*/ 2 h 1219"/>
                  <a:gd name="T40" fmla="*/ 51 w 1016"/>
                  <a:gd name="T41" fmla="*/ 6 h 1219"/>
                  <a:gd name="T42" fmla="*/ 55 w 1016"/>
                  <a:gd name="T43" fmla="*/ 12 h 1219"/>
                  <a:gd name="T44" fmla="*/ 58 w 1016"/>
                  <a:gd name="T45" fmla="*/ 19 h 1219"/>
                  <a:gd name="T46" fmla="*/ 62 w 1016"/>
                  <a:gd name="T47" fmla="*/ 25 h 1219"/>
                  <a:gd name="T48" fmla="*/ 63 w 1016"/>
                  <a:gd name="T49" fmla="*/ 32 h 1219"/>
                  <a:gd name="T50" fmla="*/ 60 w 1016"/>
                  <a:gd name="T51" fmla="*/ 38 h 1219"/>
                  <a:gd name="T52" fmla="*/ 58 w 1016"/>
                  <a:gd name="T53" fmla="*/ 44 h 1219"/>
                  <a:gd name="T54" fmla="*/ 56 w 1016"/>
                  <a:gd name="T55" fmla="*/ 50 h 1219"/>
                  <a:gd name="T56" fmla="*/ 53 w 1016"/>
                  <a:gd name="T57" fmla="*/ 55 h 1219"/>
                  <a:gd name="T58" fmla="*/ 50 w 1016"/>
                  <a:gd name="T59" fmla="*/ 59 h 1219"/>
                  <a:gd name="T60" fmla="*/ 46 w 1016"/>
                  <a:gd name="T61" fmla="*/ 64 h 1219"/>
                  <a:gd name="T62" fmla="*/ 43 w 1016"/>
                  <a:gd name="T63" fmla="*/ 68 h 1219"/>
                  <a:gd name="T64" fmla="*/ 39 w 1016"/>
                  <a:gd name="T65" fmla="*/ 71 h 1219"/>
                  <a:gd name="T66" fmla="*/ 36 w 1016"/>
                  <a:gd name="T67" fmla="*/ 72 h 1219"/>
                  <a:gd name="T68" fmla="*/ 32 w 1016"/>
                  <a:gd name="T69" fmla="*/ 74 h 1219"/>
                  <a:gd name="T70" fmla="*/ 29 w 1016"/>
                  <a:gd name="T71" fmla="*/ 75 h 1219"/>
                  <a:gd name="T72" fmla="*/ 26 w 1016"/>
                  <a:gd name="T73" fmla="*/ 75 h 1219"/>
                  <a:gd name="T74" fmla="*/ 23 w 1016"/>
                  <a:gd name="T75" fmla="*/ 72 h 1219"/>
                  <a:gd name="T76" fmla="*/ 21 w 1016"/>
                  <a:gd name="T77" fmla="*/ 70 h 1219"/>
                  <a:gd name="T78" fmla="*/ 18 w 1016"/>
                  <a:gd name="T79" fmla="*/ 68 h 1219"/>
                  <a:gd name="T80" fmla="*/ 15 w 1016"/>
                  <a:gd name="T81" fmla="*/ 66 h 1219"/>
                  <a:gd name="T82" fmla="*/ 12 w 1016"/>
                  <a:gd name="T83" fmla="*/ 65 h 1219"/>
                  <a:gd name="T84" fmla="*/ 9 w 1016"/>
                  <a:gd name="T85" fmla="*/ 64 h 1219"/>
                  <a:gd name="T86" fmla="*/ 6 w 1016"/>
                  <a:gd name="T87" fmla="*/ 63 h 1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16" h="1219">
                    <a:moveTo>
                      <a:pt x="61" y="990"/>
                    </a:moveTo>
                    <a:lnTo>
                      <a:pt x="54" y="990"/>
                    </a:lnTo>
                    <a:lnTo>
                      <a:pt x="43" y="990"/>
                    </a:lnTo>
                    <a:lnTo>
                      <a:pt x="36" y="990"/>
                    </a:lnTo>
                    <a:lnTo>
                      <a:pt x="25" y="980"/>
                    </a:lnTo>
                    <a:lnTo>
                      <a:pt x="18" y="980"/>
                    </a:lnTo>
                    <a:lnTo>
                      <a:pt x="11" y="980"/>
                    </a:lnTo>
                    <a:lnTo>
                      <a:pt x="11" y="972"/>
                    </a:lnTo>
                    <a:lnTo>
                      <a:pt x="0" y="972"/>
                    </a:lnTo>
                    <a:lnTo>
                      <a:pt x="0" y="917"/>
                    </a:lnTo>
                    <a:lnTo>
                      <a:pt x="11" y="874"/>
                    </a:lnTo>
                    <a:lnTo>
                      <a:pt x="18" y="820"/>
                    </a:lnTo>
                    <a:lnTo>
                      <a:pt x="25" y="775"/>
                    </a:lnTo>
                    <a:lnTo>
                      <a:pt x="25" y="726"/>
                    </a:lnTo>
                    <a:lnTo>
                      <a:pt x="36" y="681"/>
                    </a:lnTo>
                    <a:lnTo>
                      <a:pt x="43" y="627"/>
                    </a:lnTo>
                    <a:lnTo>
                      <a:pt x="54" y="584"/>
                    </a:lnTo>
                    <a:lnTo>
                      <a:pt x="72" y="529"/>
                    </a:lnTo>
                    <a:lnTo>
                      <a:pt x="87" y="485"/>
                    </a:lnTo>
                    <a:lnTo>
                      <a:pt x="105" y="431"/>
                    </a:lnTo>
                    <a:lnTo>
                      <a:pt x="134" y="381"/>
                    </a:lnTo>
                    <a:lnTo>
                      <a:pt x="148" y="337"/>
                    </a:lnTo>
                    <a:lnTo>
                      <a:pt x="166" y="282"/>
                    </a:lnTo>
                    <a:lnTo>
                      <a:pt x="185" y="239"/>
                    </a:lnTo>
                    <a:lnTo>
                      <a:pt x="211" y="185"/>
                    </a:lnTo>
                    <a:lnTo>
                      <a:pt x="239" y="170"/>
                    </a:lnTo>
                    <a:lnTo>
                      <a:pt x="265" y="141"/>
                    </a:lnTo>
                    <a:lnTo>
                      <a:pt x="290" y="116"/>
                    </a:lnTo>
                    <a:lnTo>
                      <a:pt x="320" y="97"/>
                    </a:lnTo>
                    <a:lnTo>
                      <a:pt x="344" y="73"/>
                    </a:lnTo>
                    <a:lnTo>
                      <a:pt x="381" y="43"/>
                    </a:lnTo>
                    <a:lnTo>
                      <a:pt x="406" y="18"/>
                    </a:lnTo>
                    <a:lnTo>
                      <a:pt x="432" y="0"/>
                    </a:lnTo>
                    <a:lnTo>
                      <a:pt x="475" y="0"/>
                    </a:lnTo>
                    <a:lnTo>
                      <a:pt x="522" y="10"/>
                    </a:lnTo>
                    <a:lnTo>
                      <a:pt x="566" y="18"/>
                    </a:lnTo>
                    <a:lnTo>
                      <a:pt x="610" y="18"/>
                    </a:lnTo>
                    <a:lnTo>
                      <a:pt x="653" y="28"/>
                    </a:lnTo>
                    <a:lnTo>
                      <a:pt x="696" y="28"/>
                    </a:lnTo>
                    <a:lnTo>
                      <a:pt x="750" y="36"/>
                    </a:lnTo>
                    <a:lnTo>
                      <a:pt x="795" y="43"/>
                    </a:lnTo>
                    <a:lnTo>
                      <a:pt x="820" y="91"/>
                    </a:lnTo>
                    <a:lnTo>
                      <a:pt x="849" y="141"/>
                    </a:lnTo>
                    <a:lnTo>
                      <a:pt x="874" y="195"/>
                    </a:lnTo>
                    <a:lnTo>
                      <a:pt x="900" y="246"/>
                    </a:lnTo>
                    <a:lnTo>
                      <a:pt x="925" y="300"/>
                    </a:lnTo>
                    <a:lnTo>
                      <a:pt x="961" y="355"/>
                    </a:lnTo>
                    <a:lnTo>
                      <a:pt x="987" y="399"/>
                    </a:lnTo>
                    <a:lnTo>
                      <a:pt x="1016" y="449"/>
                    </a:lnTo>
                    <a:lnTo>
                      <a:pt x="998" y="503"/>
                    </a:lnTo>
                    <a:lnTo>
                      <a:pt x="979" y="548"/>
                    </a:lnTo>
                    <a:lnTo>
                      <a:pt x="961" y="602"/>
                    </a:lnTo>
                    <a:lnTo>
                      <a:pt x="943" y="645"/>
                    </a:lnTo>
                    <a:lnTo>
                      <a:pt x="925" y="696"/>
                    </a:lnTo>
                    <a:lnTo>
                      <a:pt x="910" y="751"/>
                    </a:lnTo>
                    <a:lnTo>
                      <a:pt x="892" y="794"/>
                    </a:lnTo>
                    <a:lnTo>
                      <a:pt x="874" y="848"/>
                    </a:lnTo>
                    <a:lnTo>
                      <a:pt x="849" y="881"/>
                    </a:lnTo>
                    <a:lnTo>
                      <a:pt x="820" y="910"/>
                    </a:lnTo>
                    <a:lnTo>
                      <a:pt x="795" y="947"/>
                    </a:lnTo>
                    <a:lnTo>
                      <a:pt x="770" y="980"/>
                    </a:lnTo>
                    <a:lnTo>
                      <a:pt x="732" y="1016"/>
                    </a:lnTo>
                    <a:lnTo>
                      <a:pt x="707" y="1052"/>
                    </a:lnTo>
                    <a:lnTo>
                      <a:pt x="678" y="1084"/>
                    </a:lnTo>
                    <a:lnTo>
                      <a:pt x="653" y="1120"/>
                    </a:lnTo>
                    <a:lnTo>
                      <a:pt x="628" y="1131"/>
                    </a:lnTo>
                    <a:lnTo>
                      <a:pt x="598" y="1146"/>
                    </a:lnTo>
                    <a:lnTo>
                      <a:pt x="574" y="1156"/>
                    </a:lnTo>
                    <a:lnTo>
                      <a:pt x="537" y="1164"/>
                    </a:lnTo>
                    <a:lnTo>
                      <a:pt x="511" y="1182"/>
                    </a:lnTo>
                    <a:lnTo>
                      <a:pt x="486" y="1193"/>
                    </a:lnTo>
                    <a:lnTo>
                      <a:pt x="460" y="1201"/>
                    </a:lnTo>
                    <a:lnTo>
                      <a:pt x="432" y="1219"/>
                    </a:lnTo>
                    <a:lnTo>
                      <a:pt x="406" y="1201"/>
                    </a:lnTo>
                    <a:lnTo>
                      <a:pt x="388" y="1175"/>
                    </a:lnTo>
                    <a:lnTo>
                      <a:pt x="369" y="1156"/>
                    </a:lnTo>
                    <a:lnTo>
                      <a:pt x="344" y="1138"/>
                    </a:lnTo>
                    <a:lnTo>
                      <a:pt x="326" y="1120"/>
                    </a:lnTo>
                    <a:lnTo>
                      <a:pt x="301" y="1102"/>
                    </a:lnTo>
                    <a:lnTo>
                      <a:pt x="283" y="1084"/>
                    </a:lnTo>
                    <a:lnTo>
                      <a:pt x="265" y="1070"/>
                    </a:lnTo>
                    <a:lnTo>
                      <a:pt x="239" y="1059"/>
                    </a:lnTo>
                    <a:lnTo>
                      <a:pt x="211" y="1052"/>
                    </a:lnTo>
                    <a:lnTo>
                      <a:pt x="185" y="1041"/>
                    </a:lnTo>
                    <a:lnTo>
                      <a:pt x="160" y="1034"/>
                    </a:lnTo>
                    <a:lnTo>
                      <a:pt x="134" y="1023"/>
                    </a:lnTo>
                    <a:lnTo>
                      <a:pt x="115" y="1016"/>
                    </a:lnTo>
                    <a:lnTo>
                      <a:pt x="87" y="998"/>
                    </a:lnTo>
                    <a:lnTo>
                      <a:pt x="61" y="99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0" name="Freeform 969"/>
              <p:cNvSpPr>
                <a:spLocks/>
              </p:cNvSpPr>
              <p:nvPr/>
            </p:nvSpPr>
            <p:spPr bwMode="auto">
              <a:xfrm>
                <a:off x="3753" y="1204"/>
                <a:ext cx="231" cy="275"/>
              </a:xfrm>
              <a:custGeom>
                <a:avLst/>
                <a:gdLst>
                  <a:gd name="T0" fmla="*/ 3 w 925"/>
                  <a:gd name="T1" fmla="*/ 56 h 1104"/>
                  <a:gd name="T2" fmla="*/ 3 w 925"/>
                  <a:gd name="T3" fmla="*/ 55 h 1104"/>
                  <a:gd name="T4" fmla="*/ 1 w 925"/>
                  <a:gd name="T5" fmla="*/ 55 h 1104"/>
                  <a:gd name="T6" fmla="*/ 0 w 925"/>
                  <a:gd name="T7" fmla="*/ 55 h 1104"/>
                  <a:gd name="T8" fmla="*/ 0 w 925"/>
                  <a:gd name="T9" fmla="*/ 52 h 1104"/>
                  <a:gd name="T10" fmla="*/ 1 w 925"/>
                  <a:gd name="T11" fmla="*/ 47 h 1104"/>
                  <a:gd name="T12" fmla="*/ 2 w 925"/>
                  <a:gd name="T13" fmla="*/ 41 h 1104"/>
                  <a:gd name="T14" fmla="*/ 3 w 925"/>
                  <a:gd name="T15" fmla="*/ 36 h 1104"/>
                  <a:gd name="T16" fmla="*/ 4 w 925"/>
                  <a:gd name="T17" fmla="*/ 30 h 1104"/>
                  <a:gd name="T18" fmla="*/ 6 w 925"/>
                  <a:gd name="T19" fmla="*/ 25 h 1104"/>
                  <a:gd name="T20" fmla="*/ 8 w 925"/>
                  <a:gd name="T21" fmla="*/ 19 h 1104"/>
                  <a:gd name="T22" fmla="*/ 11 w 925"/>
                  <a:gd name="T23" fmla="*/ 13 h 1104"/>
                  <a:gd name="T24" fmla="*/ 13 w 925"/>
                  <a:gd name="T25" fmla="*/ 9 h 1104"/>
                  <a:gd name="T26" fmla="*/ 17 w 925"/>
                  <a:gd name="T27" fmla="*/ 6 h 1104"/>
                  <a:gd name="T28" fmla="*/ 20 w 925"/>
                  <a:gd name="T29" fmla="*/ 4 h 1104"/>
                  <a:gd name="T30" fmla="*/ 23 w 925"/>
                  <a:gd name="T31" fmla="*/ 1 h 1104"/>
                  <a:gd name="T32" fmla="*/ 27 w 925"/>
                  <a:gd name="T33" fmla="*/ 0 h 1104"/>
                  <a:gd name="T34" fmla="*/ 32 w 925"/>
                  <a:gd name="T35" fmla="*/ 0 h 1104"/>
                  <a:gd name="T36" fmla="*/ 37 w 925"/>
                  <a:gd name="T37" fmla="*/ 1 h 1104"/>
                  <a:gd name="T38" fmla="*/ 43 w 925"/>
                  <a:gd name="T39" fmla="*/ 2 h 1104"/>
                  <a:gd name="T40" fmla="*/ 47 w 925"/>
                  <a:gd name="T41" fmla="*/ 5 h 1104"/>
                  <a:gd name="T42" fmla="*/ 50 w 925"/>
                  <a:gd name="T43" fmla="*/ 11 h 1104"/>
                  <a:gd name="T44" fmla="*/ 53 w 925"/>
                  <a:gd name="T45" fmla="*/ 17 h 1104"/>
                  <a:gd name="T46" fmla="*/ 56 w 925"/>
                  <a:gd name="T47" fmla="*/ 22 h 1104"/>
                  <a:gd name="T48" fmla="*/ 57 w 925"/>
                  <a:gd name="T49" fmla="*/ 29 h 1104"/>
                  <a:gd name="T50" fmla="*/ 55 w 925"/>
                  <a:gd name="T51" fmla="*/ 34 h 1104"/>
                  <a:gd name="T52" fmla="*/ 53 w 925"/>
                  <a:gd name="T53" fmla="*/ 39 h 1104"/>
                  <a:gd name="T54" fmla="*/ 51 w 925"/>
                  <a:gd name="T55" fmla="*/ 45 h 1104"/>
                  <a:gd name="T56" fmla="*/ 48 w 925"/>
                  <a:gd name="T57" fmla="*/ 50 h 1104"/>
                  <a:gd name="T58" fmla="*/ 45 w 925"/>
                  <a:gd name="T59" fmla="*/ 54 h 1104"/>
                  <a:gd name="T60" fmla="*/ 42 w 925"/>
                  <a:gd name="T61" fmla="*/ 58 h 1104"/>
                  <a:gd name="T62" fmla="*/ 39 w 925"/>
                  <a:gd name="T63" fmla="*/ 61 h 1104"/>
                  <a:gd name="T64" fmla="*/ 36 w 925"/>
                  <a:gd name="T65" fmla="*/ 64 h 1104"/>
                  <a:gd name="T66" fmla="*/ 32 w 925"/>
                  <a:gd name="T67" fmla="*/ 65 h 1104"/>
                  <a:gd name="T68" fmla="*/ 30 w 925"/>
                  <a:gd name="T69" fmla="*/ 66 h 1104"/>
                  <a:gd name="T70" fmla="*/ 26 w 925"/>
                  <a:gd name="T71" fmla="*/ 68 h 1104"/>
                  <a:gd name="T72" fmla="*/ 23 w 925"/>
                  <a:gd name="T73" fmla="*/ 67 h 1104"/>
                  <a:gd name="T74" fmla="*/ 21 w 925"/>
                  <a:gd name="T75" fmla="*/ 65 h 1104"/>
                  <a:gd name="T76" fmla="*/ 18 w 925"/>
                  <a:gd name="T77" fmla="*/ 64 h 1104"/>
                  <a:gd name="T78" fmla="*/ 16 w 925"/>
                  <a:gd name="T79" fmla="*/ 61 h 1104"/>
                  <a:gd name="T80" fmla="*/ 13 w 925"/>
                  <a:gd name="T81" fmla="*/ 60 h 1104"/>
                  <a:gd name="T82" fmla="*/ 11 w 925"/>
                  <a:gd name="T83" fmla="*/ 59 h 1104"/>
                  <a:gd name="T84" fmla="*/ 8 w 925"/>
                  <a:gd name="T85" fmla="*/ 58 h 1104"/>
                  <a:gd name="T86" fmla="*/ 5 w 925"/>
                  <a:gd name="T87" fmla="*/ 5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25" h="1104">
                    <a:moveTo>
                      <a:pt x="61" y="901"/>
                    </a:moveTo>
                    <a:lnTo>
                      <a:pt x="50" y="901"/>
                    </a:lnTo>
                    <a:lnTo>
                      <a:pt x="43" y="901"/>
                    </a:lnTo>
                    <a:lnTo>
                      <a:pt x="43" y="893"/>
                    </a:lnTo>
                    <a:lnTo>
                      <a:pt x="32" y="893"/>
                    </a:lnTo>
                    <a:lnTo>
                      <a:pt x="25" y="893"/>
                    </a:lnTo>
                    <a:lnTo>
                      <a:pt x="14" y="893"/>
                    </a:lnTo>
                    <a:lnTo>
                      <a:pt x="7" y="883"/>
                    </a:lnTo>
                    <a:lnTo>
                      <a:pt x="0" y="883"/>
                    </a:lnTo>
                    <a:lnTo>
                      <a:pt x="7" y="838"/>
                    </a:lnTo>
                    <a:lnTo>
                      <a:pt x="14" y="795"/>
                    </a:lnTo>
                    <a:lnTo>
                      <a:pt x="14" y="751"/>
                    </a:lnTo>
                    <a:lnTo>
                      <a:pt x="25" y="708"/>
                    </a:lnTo>
                    <a:lnTo>
                      <a:pt x="32" y="660"/>
                    </a:lnTo>
                    <a:lnTo>
                      <a:pt x="43" y="617"/>
                    </a:lnTo>
                    <a:lnTo>
                      <a:pt x="43" y="574"/>
                    </a:lnTo>
                    <a:lnTo>
                      <a:pt x="50" y="530"/>
                    </a:lnTo>
                    <a:lnTo>
                      <a:pt x="68" y="487"/>
                    </a:lnTo>
                    <a:lnTo>
                      <a:pt x="86" y="443"/>
                    </a:lnTo>
                    <a:lnTo>
                      <a:pt x="104" y="396"/>
                    </a:lnTo>
                    <a:lnTo>
                      <a:pt x="123" y="352"/>
                    </a:lnTo>
                    <a:lnTo>
                      <a:pt x="137" y="309"/>
                    </a:lnTo>
                    <a:lnTo>
                      <a:pt x="155" y="258"/>
                    </a:lnTo>
                    <a:lnTo>
                      <a:pt x="174" y="211"/>
                    </a:lnTo>
                    <a:lnTo>
                      <a:pt x="192" y="167"/>
                    </a:lnTo>
                    <a:lnTo>
                      <a:pt x="218" y="149"/>
                    </a:lnTo>
                    <a:lnTo>
                      <a:pt x="246" y="134"/>
                    </a:lnTo>
                    <a:lnTo>
                      <a:pt x="272" y="106"/>
                    </a:lnTo>
                    <a:lnTo>
                      <a:pt x="297" y="88"/>
                    </a:lnTo>
                    <a:lnTo>
                      <a:pt x="327" y="62"/>
                    </a:lnTo>
                    <a:lnTo>
                      <a:pt x="340" y="44"/>
                    </a:lnTo>
                    <a:lnTo>
                      <a:pt x="370" y="19"/>
                    </a:lnTo>
                    <a:lnTo>
                      <a:pt x="395" y="0"/>
                    </a:lnTo>
                    <a:lnTo>
                      <a:pt x="439" y="0"/>
                    </a:lnTo>
                    <a:lnTo>
                      <a:pt x="475" y="7"/>
                    </a:lnTo>
                    <a:lnTo>
                      <a:pt x="518" y="7"/>
                    </a:lnTo>
                    <a:lnTo>
                      <a:pt x="563" y="19"/>
                    </a:lnTo>
                    <a:lnTo>
                      <a:pt x="599" y="25"/>
                    </a:lnTo>
                    <a:lnTo>
                      <a:pt x="642" y="25"/>
                    </a:lnTo>
                    <a:lnTo>
                      <a:pt x="685" y="37"/>
                    </a:lnTo>
                    <a:lnTo>
                      <a:pt x="721" y="37"/>
                    </a:lnTo>
                    <a:lnTo>
                      <a:pt x="747" y="80"/>
                    </a:lnTo>
                    <a:lnTo>
                      <a:pt x="777" y="134"/>
                    </a:lnTo>
                    <a:lnTo>
                      <a:pt x="802" y="178"/>
                    </a:lnTo>
                    <a:lnTo>
                      <a:pt x="827" y="222"/>
                    </a:lnTo>
                    <a:lnTo>
                      <a:pt x="853" y="273"/>
                    </a:lnTo>
                    <a:lnTo>
                      <a:pt x="871" y="320"/>
                    </a:lnTo>
                    <a:lnTo>
                      <a:pt x="899" y="363"/>
                    </a:lnTo>
                    <a:lnTo>
                      <a:pt x="925" y="414"/>
                    </a:lnTo>
                    <a:lnTo>
                      <a:pt x="907" y="461"/>
                    </a:lnTo>
                    <a:lnTo>
                      <a:pt x="899" y="505"/>
                    </a:lnTo>
                    <a:lnTo>
                      <a:pt x="881" y="548"/>
                    </a:lnTo>
                    <a:lnTo>
                      <a:pt x="863" y="592"/>
                    </a:lnTo>
                    <a:lnTo>
                      <a:pt x="845" y="635"/>
                    </a:lnTo>
                    <a:lnTo>
                      <a:pt x="827" y="678"/>
                    </a:lnTo>
                    <a:lnTo>
                      <a:pt x="820" y="723"/>
                    </a:lnTo>
                    <a:lnTo>
                      <a:pt x="802" y="769"/>
                    </a:lnTo>
                    <a:lnTo>
                      <a:pt x="777" y="802"/>
                    </a:lnTo>
                    <a:lnTo>
                      <a:pt x="747" y="831"/>
                    </a:lnTo>
                    <a:lnTo>
                      <a:pt x="721" y="864"/>
                    </a:lnTo>
                    <a:lnTo>
                      <a:pt x="696" y="893"/>
                    </a:lnTo>
                    <a:lnTo>
                      <a:pt x="678" y="926"/>
                    </a:lnTo>
                    <a:lnTo>
                      <a:pt x="649" y="955"/>
                    </a:lnTo>
                    <a:lnTo>
                      <a:pt x="624" y="987"/>
                    </a:lnTo>
                    <a:lnTo>
                      <a:pt x="599" y="1016"/>
                    </a:lnTo>
                    <a:lnTo>
                      <a:pt x="573" y="1034"/>
                    </a:lnTo>
                    <a:lnTo>
                      <a:pt x="544" y="1041"/>
                    </a:lnTo>
                    <a:lnTo>
                      <a:pt x="518" y="1049"/>
                    </a:lnTo>
                    <a:lnTo>
                      <a:pt x="500" y="1059"/>
                    </a:lnTo>
                    <a:lnTo>
                      <a:pt x="475" y="1067"/>
                    </a:lnTo>
                    <a:lnTo>
                      <a:pt x="449" y="1085"/>
                    </a:lnTo>
                    <a:lnTo>
                      <a:pt x="421" y="1096"/>
                    </a:lnTo>
                    <a:lnTo>
                      <a:pt x="395" y="1104"/>
                    </a:lnTo>
                    <a:lnTo>
                      <a:pt x="377" y="1085"/>
                    </a:lnTo>
                    <a:lnTo>
                      <a:pt x="358" y="1067"/>
                    </a:lnTo>
                    <a:lnTo>
                      <a:pt x="340" y="1049"/>
                    </a:lnTo>
                    <a:lnTo>
                      <a:pt x="315" y="1041"/>
                    </a:lnTo>
                    <a:lnTo>
                      <a:pt x="297" y="1023"/>
                    </a:lnTo>
                    <a:lnTo>
                      <a:pt x="279" y="1005"/>
                    </a:lnTo>
                    <a:lnTo>
                      <a:pt x="261" y="987"/>
                    </a:lnTo>
                    <a:lnTo>
                      <a:pt x="246" y="973"/>
                    </a:lnTo>
                    <a:lnTo>
                      <a:pt x="218" y="962"/>
                    </a:lnTo>
                    <a:lnTo>
                      <a:pt x="200" y="955"/>
                    </a:lnTo>
                    <a:lnTo>
                      <a:pt x="174" y="944"/>
                    </a:lnTo>
                    <a:lnTo>
                      <a:pt x="149" y="937"/>
                    </a:lnTo>
                    <a:lnTo>
                      <a:pt x="131" y="926"/>
                    </a:lnTo>
                    <a:lnTo>
                      <a:pt x="104" y="919"/>
                    </a:lnTo>
                    <a:lnTo>
                      <a:pt x="86" y="911"/>
                    </a:lnTo>
                    <a:lnTo>
                      <a:pt x="61" y="901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1" name="Freeform 970"/>
              <p:cNvSpPr>
                <a:spLocks/>
              </p:cNvSpPr>
              <p:nvPr/>
            </p:nvSpPr>
            <p:spPr bwMode="auto">
              <a:xfrm>
                <a:off x="3756" y="1228"/>
                <a:ext cx="208" cy="249"/>
              </a:xfrm>
              <a:custGeom>
                <a:avLst/>
                <a:gdLst>
                  <a:gd name="T0" fmla="*/ 3 w 831"/>
                  <a:gd name="T1" fmla="*/ 51 h 998"/>
                  <a:gd name="T2" fmla="*/ 2 w 831"/>
                  <a:gd name="T3" fmla="*/ 50 h 998"/>
                  <a:gd name="T4" fmla="*/ 1 w 831"/>
                  <a:gd name="T5" fmla="*/ 49 h 998"/>
                  <a:gd name="T6" fmla="*/ 1 w 831"/>
                  <a:gd name="T7" fmla="*/ 47 h 998"/>
                  <a:gd name="T8" fmla="*/ 1 w 831"/>
                  <a:gd name="T9" fmla="*/ 42 h 998"/>
                  <a:gd name="T10" fmla="*/ 2 w 831"/>
                  <a:gd name="T11" fmla="*/ 37 h 998"/>
                  <a:gd name="T12" fmla="*/ 2 w 831"/>
                  <a:gd name="T13" fmla="*/ 32 h 998"/>
                  <a:gd name="T14" fmla="*/ 4 w 831"/>
                  <a:gd name="T15" fmla="*/ 27 h 998"/>
                  <a:gd name="T16" fmla="*/ 6 w 831"/>
                  <a:gd name="T17" fmla="*/ 22 h 998"/>
                  <a:gd name="T18" fmla="*/ 8 w 831"/>
                  <a:gd name="T19" fmla="*/ 17 h 998"/>
                  <a:gd name="T20" fmla="*/ 10 w 831"/>
                  <a:gd name="T21" fmla="*/ 12 h 998"/>
                  <a:gd name="T22" fmla="*/ 12 w 831"/>
                  <a:gd name="T23" fmla="*/ 8 h 998"/>
                  <a:gd name="T24" fmla="*/ 16 w 831"/>
                  <a:gd name="T25" fmla="*/ 6 h 998"/>
                  <a:gd name="T26" fmla="*/ 19 w 831"/>
                  <a:gd name="T27" fmla="*/ 3 h 998"/>
                  <a:gd name="T28" fmla="*/ 21 w 831"/>
                  <a:gd name="T29" fmla="*/ 1 h 998"/>
                  <a:gd name="T30" fmla="*/ 25 w 831"/>
                  <a:gd name="T31" fmla="*/ 0 h 998"/>
                  <a:gd name="T32" fmla="*/ 29 w 831"/>
                  <a:gd name="T33" fmla="*/ 0 h 998"/>
                  <a:gd name="T34" fmla="*/ 34 w 831"/>
                  <a:gd name="T35" fmla="*/ 1 h 998"/>
                  <a:gd name="T36" fmla="*/ 39 w 831"/>
                  <a:gd name="T37" fmla="*/ 1 h 998"/>
                  <a:gd name="T38" fmla="*/ 42 w 831"/>
                  <a:gd name="T39" fmla="*/ 5 h 998"/>
                  <a:gd name="T40" fmla="*/ 45 w 831"/>
                  <a:gd name="T41" fmla="*/ 10 h 998"/>
                  <a:gd name="T42" fmla="*/ 48 w 831"/>
                  <a:gd name="T43" fmla="*/ 15 h 998"/>
                  <a:gd name="T44" fmla="*/ 51 w 831"/>
                  <a:gd name="T45" fmla="*/ 20 h 998"/>
                  <a:gd name="T46" fmla="*/ 52 w 831"/>
                  <a:gd name="T47" fmla="*/ 26 h 998"/>
                  <a:gd name="T48" fmla="*/ 50 w 831"/>
                  <a:gd name="T49" fmla="*/ 31 h 998"/>
                  <a:gd name="T50" fmla="*/ 48 w 831"/>
                  <a:gd name="T51" fmla="*/ 36 h 998"/>
                  <a:gd name="T52" fmla="*/ 46 w 831"/>
                  <a:gd name="T53" fmla="*/ 41 h 998"/>
                  <a:gd name="T54" fmla="*/ 44 w 831"/>
                  <a:gd name="T55" fmla="*/ 45 h 998"/>
                  <a:gd name="T56" fmla="*/ 41 w 831"/>
                  <a:gd name="T57" fmla="*/ 48 h 998"/>
                  <a:gd name="T58" fmla="*/ 38 w 831"/>
                  <a:gd name="T59" fmla="*/ 52 h 998"/>
                  <a:gd name="T60" fmla="*/ 36 w 831"/>
                  <a:gd name="T61" fmla="*/ 55 h 998"/>
                  <a:gd name="T62" fmla="*/ 32 w 831"/>
                  <a:gd name="T63" fmla="*/ 58 h 998"/>
                  <a:gd name="T64" fmla="*/ 29 w 831"/>
                  <a:gd name="T65" fmla="*/ 59 h 998"/>
                  <a:gd name="T66" fmla="*/ 27 w 831"/>
                  <a:gd name="T67" fmla="*/ 60 h 998"/>
                  <a:gd name="T68" fmla="*/ 24 w 831"/>
                  <a:gd name="T69" fmla="*/ 61 h 998"/>
                  <a:gd name="T70" fmla="*/ 21 w 831"/>
                  <a:gd name="T71" fmla="*/ 61 h 998"/>
                  <a:gd name="T72" fmla="*/ 20 w 831"/>
                  <a:gd name="T73" fmla="*/ 59 h 998"/>
                  <a:gd name="T74" fmla="*/ 17 w 831"/>
                  <a:gd name="T75" fmla="*/ 57 h 998"/>
                  <a:gd name="T76" fmla="*/ 15 w 831"/>
                  <a:gd name="T77" fmla="*/ 55 h 998"/>
                  <a:gd name="T78" fmla="*/ 12 w 831"/>
                  <a:gd name="T79" fmla="*/ 54 h 998"/>
                  <a:gd name="T80" fmla="*/ 10 w 831"/>
                  <a:gd name="T81" fmla="*/ 53 h 998"/>
                  <a:gd name="T82" fmla="*/ 7 w 831"/>
                  <a:gd name="T83" fmla="*/ 52 h 998"/>
                  <a:gd name="T84" fmla="*/ 5 w 831"/>
                  <a:gd name="T85" fmla="*/ 51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31" h="998">
                    <a:moveTo>
                      <a:pt x="54" y="813"/>
                    </a:moveTo>
                    <a:lnTo>
                      <a:pt x="47" y="813"/>
                    </a:lnTo>
                    <a:lnTo>
                      <a:pt x="36" y="803"/>
                    </a:lnTo>
                    <a:lnTo>
                      <a:pt x="29" y="803"/>
                    </a:lnTo>
                    <a:lnTo>
                      <a:pt x="18" y="803"/>
                    </a:lnTo>
                    <a:lnTo>
                      <a:pt x="11" y="795"/>
                    </a:lnTo>
                    <a:lnTo>
                      <a:pt x="0" y="795"/>
                    </a:lnTo>
                    <a:lnTo>
                      <a:pt x="11" y="758"/>
                    </a:lnTo>
                    <a:lnTo>
                      <a:pt x="11" y="715"/>
                    </a:lnTo>
                    <a:lnTo>
                      <a:pt x="18" y="671"/>
                    </a:lnTo>
                    <a:lnTo>
                      <a:pt x="29" y="635"/>
                    </a:lnTo>
                    <a:lnTo>
                      <a:pt x="29" y="592"/>
                    </a:lnTo>
                    <a:lnTo>
                      <a:pt x="36" y="556"/>
                    </a:lnTo>
                    <a:lnTo>
                      <a:pt x="36" y="512"/>
                    </a:lnTo>
                    <a:lnTo>
                      <a:pt x="47" y="476"/>
                    </a:lnTo>
                    <a:lnTo>
                      <a:pt x="62" y="432"/>
                    </a:lnTo>
                    <a:lnTo>
                      <a:pt x="80" y="396"/>
                    </a:lnTo>
                    <a:lnTo>
                      <a:pt x="98" y="353"/>
                    </a:lnTo>
                    <a:lnTo>
                      <a:pt x="109" y="316"/>
                    </a:lnTo>
                    <a:lnTo>
                      <a:pt x="123" y="272"/>
                    </a:lnTo>
                    <a:lnTo>
                      <a:pt x="141" y="236"/>
                    </a:lnTo>
                    <a:lnTo>
                      <a:pt x="160" y="193"/>
                    </a:lnTo>
                    <a:lnTo>
                      <a:pt x="178" y="160"/>
                    </a:lnTo>
                    <a:lnTo>
                      <a:pt x="196" y="131"/>
                    </a:lnTo>
                    <a:lnTo>
                      <a:pt x="222" y="113"/>
                    </a:lnTo>
                    <a:lnTo>
                      <a:pt x="247" y="99"/>
                    </a:lnTo>
                    <a:lnTo>
                      <a:pt x="265" y="80"/>
                    </a:lnTo>
                    <a:lnTo>
                      <a:pt x="295" y="51"/>
                    </a:lnTo>
                    <a:lnTo>
                      <a:pt x="313" y="36"/>
                    </a:lnTo>
                    <a:lnTo>
                      <a:pt x="338" y="18"/>
                    </a:lnTo>
                    <a:lnTo>
                      <a:pt x="356" y="0"/>
                    </a:lnTo>
                    <a:lnTo>
                      <a:pt x="399" y="0"/>
                    </a:lnTo>
                    <a:lnTo>
                      <a:pt x="435" y="8"/>
                    </a:lnTo>
                    <a:lnTo>
                      <a:pt x="468" y="8"/>
                    </a:lnTo>
                    <a:lnTo>
                      <a:pt x="504" y="18"/>
                    </a:lnTo>
                    <a:lnTo>
                      <a:pt x="541" y="18"/>
                    </a:lnTo>
                    <a:lnTo>
                      <a:pt x="573" y="26"/>
                    </a:lnTo>
                    <a:lnTo>
                      <a:pt x="621" y="26"/>
                    </a:lnTo>
                    <a:lnTo>
                      <a:pt x="653" y="36"/>
                    </a:lnTo>
                    <a:lnTo>
                      <a:pt x="671" y="80"/>
                    </a:lnTo>
                    <a:lnTo>
                      <a:pt x="700" y="113"/>
                    </a:lnTo>
                    <a:lnTo>
                      <a:pt x="715" y="160"/>
                    </a:lnTo>
                    <a:lnTo>
                      <a:pt x="745" y="204"/>
                    </a:lnTo>
                    <a:lnTo>
                      <a:pt x="770" y="247"/>
                    </a:lnTo>
                    <a:lnTo>
                      <a:pt x="788" y="283"/>
                    </a:lnTo>
                    <a:lnTo>
                      <a:pt x="813" y="326"/>
                    </a:lnTo>
                    <a:lnTo>
                      <a:pt x="831" y="371"/>
                    </a:lnTo>
                    <a:lnTo>
                      <a:pt x="824" y="414"/>
                    </a:lnTo>
                    <a:lnTo>
                      <a:pt x="806" y="450"/>
                    </a:lnTo>
                    <a:lnTo>
                      <a:pt x="795" y="494"/>
                    </a:lnTo>
                    <a:lnTo>
                      <a:pt x="776" y="531"/>
                    </a:lnTo>
                    <a:lnTo>
                      <a:pt x="763" y="574"/>
                    </a:lnTo>
                    <a:lnTo>
                      <a:pt x="751" y="610"/>
                    </a:lnTo>
                    <a:lnTo>
                      <a:pt x="733" y="653"/>
                    </a:lnTo>
                    <a:lnTo>
                      <a:pt x="725" y="686"/>
                    </a:lnTo>
                    <a:lnTo>
                      <a:pt x="700" y="722"/>
                    </a:lnTo>
                    <a:lnTo>
                      <a:pt x="671" y="752"/>
                    </a:lnTo>
                    <a:lnTo>
                      <a:pt x="653" y="777"/>
                    </a:lnTo>
                    <a:lnTo>
                      <a:pt x="628" y="803"/>
                    </a:lnTo>
                    <a:lnTo>
                      <a:pt x="610" y="828"/>
                    </a:lnTo>
                    <a:lnTo>
                      <a:pt x="585" y="857"/>
                    </a:lnTo>
                    <a:lnTo>
                      <a:pt x="567" y="889"/>
                    </a:lnTo>
                    <a:lnTo>
                      <a:pt x="541" y="918"/>
                    </a:lnTo>
                    <a:lnTo>
                      <a:pt x="512" y="925"/>
                    </a:lnTo>
                    <a:lnTo>
                      <a:pt x="497" y="936"/>
                    </a:lnTo>
                    <a:lnTo>
                      <a:pt x="468" y="943"/>
                    </a:lnTo>
                    <a:lnTo>
                      <a:pt x="450" y="951"/>
                    </a:lnTo>
                    <a:lnTo>
                      <a:pt x="425" y="961"/>
                    </a:lnTo>
                    <a:lnTo>
                      <a:pt x="407" y="969"/>
                    </a:lnTo>
                    <a:lnTo>
                      <a:pt x="381" y="987"/>
                    </a:lnTo>
                    <a:lnTo>
                      <a:pt x="356" y="998"/>
                    </a:lnTo>
                    <a:lnTo>
                      <a:pt x="338" y="980"/>
                    </a:lnTo>
                    <a:lnTo>
                      <a:pt x="319" y="961"/>
                    </a:lnTo>
                    <a:lnTo>
                      <a:pt x="313" y="951"/>
                    </a:lnTo>
                    <a:lnTo>
                      <a:pt x="295" y="936"/>
                    </a:lnTo>
                    <a:lnTo>
                      <a:pt x="276" y="918"/>
                    </a:lnTo>
                    <a:lnTo>
                      <a:pt x="258" y="900"/>
                    </a:lnTo>
                    <a:lnTo>
                      <a:pt x="240" y="889"/>
                    </a:lnTo>
                    <a:lnTo>
                      <a:pt x="222" y="875"/>
                    </a:lnTo>
                    <a:lnTo>
                      <a:pt x="196" y="864"/>
                    </a:lnTo>
                    <a:lnTo>
                      <a:pt x="178" y="857"/>
                    </a:lnTo>
                    <a:lnTo>
                      <a:pt x="160" y="846"/>
                    </a:lnTo>
                    <a:lnTo>
                      <a:pt x="135" y="846"/>
                    </a:lnTo>
                    <a:lnTo>
                      <a:pt x="117" y="839"/>
                    </a:lnTo>
                    <a:lnTo>
                      <a:pt x="98" y="828"/>
                    </a:lnTo>
                    <a:lnTo>
                      <a:pt x="72" y="821"/>
                    </a:lnTo>
                    <a:lnTo>
                      <a:pt x="54" y="81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2" name="Freeform 971"/>
              <p:cNvSpPr>
                <a:spLocks/>
              </p:cNvSpPr>
              <p:nvPr/>
            </p:nvSpPr>
            <p:spPr bwMode="auto">
              <a:xfrm>
                <a:off x="3761" y="1253"/>
                <a:ext cx="186" cy="220"/>
              </a:xfrm>
              <a:custGeom>
                <a:avLst/>
                <a:gdLst>
                  <a:gd name="T0" fmla="*/ 2 w 745"/>
                  <a:gd name="T1" fmla="*/ 44 h 881"/>
                  <a:gd name="T2" fmla="*/ 1 w 745"/>
                  <a:gd name="T3" fmla="*/ 44 h 881"/>
                  <a:gd name="T4" fmla="*/ 1 w 745"/>
                  <a:gd name="T5" fmla="*/ 44 h 881"/>
                  <a:gd name="T6" fmla="*/ 0 w 745"/>
                  <a:gd name="T7" fmla="*/ 42 h 881"/>
                  <a:gd name="T8" fmla="*/ 1 w 745"/>
                  <a:gd name="T9" fmla="*/ 37 h 881"/>
                  <a:gd name="T10" fmla="*/ 2 w 745"/>
                  <a:gd name="T11" fmla="*/ 33 h 881"/>
                  <a:gd name="T12" fmla="*/ 2 w 745"/>
                  <a:gd name="T13" fmla="*/ 28 h 881"/>
                  <a:gd name="T14" fmla="*/ 3 w 745"/>
                  <a:gd name="T15" fmla="*/ 24 h 881"/>
                  <a:gd name="T16" fmla="*/ 5 w 745"/>
                  <a:gd name="T17" fmla="*/ 20 h 881"/>
                  <a:gd name="T18" fmla="*/ 6 w 745"/>
                  <a:gd name="T19" fmla="*/ 15 h 881"/>
                  <a:gd name="T20" fmla="*/ 9 w 745"/>
                  <a:gd name="T21" fmla="*/ 11 h 881"/>
                  <a:gd name="T22" fmla="*/ 11 w 745"/>
                  <a:gd name="T23" fmla="*/ 8 h 881"/>
                  <a:gd name="T24" fmla="*/ 13 w 745"/>
                  <a:gd name="T25" fmla="*/ 5 h 881"/>
                  <a:gd name="T26" fmla="*/ 16 w 745"/>
                  <a:gd name="T27" fmla="*/ 3 h 881"/>
                  <a:gd name="T28" fmla="*/ 18 w 745"/>
                  <a:gd name="T29" fmla="*/ 1 h 881"/>
                  <a:gd name="T30" fmla="*/ 21 w 745"/>
                  <a:gd name="T31" fmla="*/ 0 h 881"/>
                  <a:gd name="T32" fmla="*/ 26 w 745"/>
                  <a:gd name="T33" fmla="*/ 0 h 881"/>
                  <a:gd name="T34" fmla="*/ 30 w 745"/>
                  <a:gd name="T35" fmla="*/ 1 h 881"/>
                  <a:gd name="T36" fmla="*/ 34 w 745"/>
                  <a:gd name="T37" fmla="*/ 1 h 881"/>
                  <a:gd name="T38" fmla="*/ 38 w 745"/>
                  <a:gd name="T39" fmla="*/ 4 h 881"/>
                  <a:gd name="T40" fmla="*/ 40 w 745"/>
                  <a:gd name="T41" fmla="*/ 8 h 881"/>
                  <a:gd name="T42" fmla="*/ 42 w 745"/>
                  <a:gd name="T43" fmla="*/ 13 h 881"/>
                  <a:gd name="T44" fmla="*/ 45 w 745"/>
                  <a:gd name="T45" fmla="*/ 18 h 881"/>
                  <a:gd name="T46" fmla="*/ 45 w 745"/>
                  <a:gd name="T47" fmla="*/ 22 h 881"/>
                  <a:gd name="T48" fmla="*/ 43 w 745"/>
                  <a:gd name="T49" fmla="*/ 27 h 881"/>
                  <a:gd name="T50" fmla="*/ 42 w 745"/>
                  <a:gd name="T51" fmla="*/ 32 h 881"/>
                  <a:gd name="T52" fmla="*/ 41 w 745"/>
                  <a:gd name="T53" fmla="*/ 36 h 881"/>
                  <a:gd name="T54" fmla="*/ 38 w 745"/>
                  <a:gd name="T55" fmla="*/ 40 h 881"/>
                  <a:gd name="T56" fmla="*/ 36 w 745"/>
                  <a:gd name="T57" fmla="*/ 43 h 881"/>
                  <a:gd name="T58" fmla="*/ 34 w 745"/>
                  <a:gd name="T59" fmla="*/ 46 h 881"/>
                  <a:gd name="T60" fmla="*/ 31 w 745"/>
                  <a:gd name="T61" fmla="*/ 49 h 881"/>
                  <a:gd name="T62" fmla="*/ 29 w 745"/>
                  <a:gd name="T63" fmla="*/ 51 h 881"/>
                  <a:gd name="T64" fmla="*/ 26 w 745"/>
                  <a:gd name="T65" fmla="*/ 52 h 881"/>
                  <a:gd name="T66" fmla="*/ 24 w 745"/>
                  <a:gd name="T67" fmla="*/ 53 h 881"/>
                  <a:gd name="T68" fmla="*/ 21 w 745"/>
                  <a:gd name="T69" fmla="*/ 54 h 881"/>
                  <a:gd name="T70" fmla="*/ 19 w 745"/>
                  <a:gd name="T71" fmla="*/ 54 h 881"/>
                  <a:gd name="T72" fmla="*/ 16 w 745"/>
                  <a:gd name="T73" fmla="*/ 53 h 881"/>
                  <a:gd name="T74" fmla="*/ 15 w 745"/>
                  <a:gd name="T75" fmla="*/ 51 h 881"/>
                  <a:gd name="T76" fmla="*/ 13 w 745"/>
                  <a:gd name="T77" fmla="*/ 49 h 881"/>
                  <a:gd name="T78" fmla="*/ 11 w 745"/>
                  <a:gd name="T79" fmla="*/ 48 h 881"/>
                  <a:gd name="T80" fmla="*/ 9 w 745"/>
                  <a:gd name="T81" fmla="*/ 47 h 881"/>
                  <a:gd name="T82" fmla="*/ 6 w 745"/>
                  <a:gd name="T83" fmla="*/ 46 h 881"/>
                  <a:gd name="T84" fmla="*/ 4 w 745"/>
                  <a:gd name="T85" fmla="*/ 45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45" h="881">
                    <a:moveTo>
                      <a:pt x="44" y="722"/>
                    </a:moveTo>
                    <a:lnTo>
                      <a:pt x="36" y="714"/>
                    </a:lnTo>
                    <a:lnTo>
                      <a:pt x="29" y="714"/>
                    </a:lnTo>
                    <a:lnTo>
                      <a:pt x="18" y="714"/>
                    </a:lnTo>
                    <a:lnTo>
                      <a:pt x="11" y="714"/>
                    </a:lnTo>
                    <a:lnTo>
                      <a:pt x="11" y="704"/>
                    </a:lnTo>
                    <a:lnTo>
                      <a:pt x="0" y="704"/>
                    </a:lnTo>
                    <a:lnTo>
                      <a:pt x="0" y="667"/>
                    </a:lnTo>
                    <a:lnTo>
                      <a:pt x="11" y="634"/>
                    </a:lnTo>
                    <a:lnTo>
                      <a:pt x="18" y="598"/>
                    </a:lnTo>
                    <a:lnTo>
                      <a:pt x="18" y="562"/>
                    </a:lnTo>
                    <a:lnTo>
                      <a:pt x="29" y="526"/>
                    </a:lnTo>
                    <a:lnTo>
                      <a:pt x="29" y="493"/>
                    </a:lnTo>
                    <a:lnTo>
                      <a:pt x="36" y="457"/>
                    </a:lnTo>
                    <a:lnTo>
                      <a:pt x="36" y="420"/>
                    </a:lnTo>
                    <a:lnTo>
                      <a:pt x="54" y="387"/>
                    </a:lnTo>
                    <a:lnTo>
                      <a:pt x="72" y="351"/>
                    </a:lnTo>
                    <a:lnTo>
                      <a:pt x="80" y="315"/>
                    </a:lnTo>
                    <a:lnTo>
                      <a:pt x="99" y="279"/>
                    </a:lnTo>
                    <a:lnTo>
                      <a:pt x="105" y="246"/>
                    </a:lnTo>
                    <a:lnTo>
                      <a:pt x="123" y="209"/>
                    </a:lnTo>
                    <a:lnTo>
                      <a:pt x="142" y="173"/>
                    </a:lnTo>
                    <a:lnTo>
                      <a:pt x="153" y="137"/>
                    </a:lnTo>
                    <a:lnTo>
                      <a:pt x="178" y="123"/>
                    </a:lnTo>
                    <a:lnTo>
                      <a:pt x="196" y="105"/>
                    </a:lnTo>
                    <a:lnTo>
                      <a:pt x="214" y="87"/>
                    </a:lnTo>
                    <a:lnTo>
                      <a:pt x="240" y="69"/>
                    </a:lnTo>
                    <a:lnTo>
                      <a:pt x="258" y="51"/>
                    </a:lnTo>
                    <a:lnTo>
                      <a:pt x="277" y="32"/>
                    </a:lnTo>
                    <a:lnTo>
                      <a:pt x="295" y="14"/>
                    </a:lnTo>
                    <a:lnTo>
                      <a:pt x="320" y="0"/>
                    </a:lnTo>
                    <a:lnTo>
                      <a:pt x="345" y="0"/>
                    </a:lnTo>
                    <a:lnTo>
                      <a:pt x="381" y="6"/>
                    </a:lnTo>
                    <a:lnTo>
                      <a:pt x="417" y="6"/>
                    </a:lnTo>
                    <a:lnTo>
                      <a:pt x="450" y="14"/>
                    </a:lnTo>
                    <a:lnTo>
                      <a:pt x="479" y="14"/>
                    </a:lnTo>
                    <a:lnTo>
                      <a:pt x="512" y="25"/>
                    </a:lnTo>
                    <a:lnTo>
                      <a:pt x="549" y="25"/>
                    </a:lnTo>
                    <a:lnTo>
                      <a:pt x="574" y="25"/>
                    </a:lnTo>
                    <a:lnTo>
                      <a:pt x="603" y="69"/>
                    </a:lnTo>
                    <a:lnTo>
                      <a:pt x="617" y="105"/>
                    </a:lnTo>
                    <a:lnTo>
                      <a:pt x="635" y="137"/>
                    </a:lnTo>
                    <a:lnTo>
                      <a:pt x="653" y="173"/>
                    </a:lnTo>
                    <a:lnTo>
                      <a:pt x="682" y="217"/>
                    </a:lnTo>
                    <a:lnTo>
                      <a:pt x="697" y="254"/>
                    </a:lnTo>
                    <a:lnTo>
                      <a:pt x="715" y="290"/>
                    </a:lnTo>
                    <a:lnTo>
                      <a:pt x="745" y="326"/>
                    </a:lnTo>
                    <a:lnTo>
                      <a:pt x="727" y="359"/>
                    </a:lnTo>
                    <a:lnTo>
                      <a:pt x="715" y="395"/>
                    </a:lnTo>
                    <a:lnTo>
                      <a:pt x="697" y="438"/>
                    </a:lnTo>
                    <a:lnTo>
                      <a:pt x="689" y="475"/>
                    </a:lnTo>
                    <a:lnTo>
                      <a:pt x="682" y="511"/>
                    </a:lnTo>
                    <a:lnTo>
                      <a:pt x="664" y="544"/>
                    </a:lnTo>
                    <a:lnTo>
                      <a:pt x="653" y="580"/>
                    </a:lnTo>
                    <a:lnTo>
                      <a:pt x="635" y="616"/>
                    </a:lnTo>
                    <a:lnTo>
                      <a:pt x="617" y="641"/>
                    </a:lnTo>
                    <a:lnTo>
                      <a:pt x="603" y="659"/>
                    </a:lnTo>
                    <a:lnTo>
                      <a:pt x="574" y="686"/>
                    </a:lnTo>
                    <a:lnTo>
                      <a:pt x="555" y="714"/>
                    </a:lnTo>
                    <a:lnTo>
                      <a:pt x="541" y="740"/>
                    </a:lnTo>
                    <a:lnTo>
                      <a:pt x="523" y="765"/>
                    </a:lnTo>
                    <a:lnTo>
                      <a:pt x="494" y="790"/>
                    </a:lnTo>
                    <a:lnTo>
                      <a:pt x="479" y="808"/>
                    </a:lnTo>
                    <a:lnTo>
                      <a:pt x="461" y="819"/>
                    </a:lnTo>
                    <a:lnTo>
                      <a:pt x="432" y="826"/>
                    </a:lnTo>
                    <a:lnTo>
                      <a:pt x="417" y="837"/>
                    </a:lnTo>
                    <a:lnTo>
                      <a:pt x="399" y="844"/>
                    </a:lnTo>
                    <a:lnTo>
                      <a:pt x="381" y="852"/>
                    </a:lnTo>
                    <a:lnTo>
                      <a:pt x="356" y="862"/>
                    </a:lnTo>
                    <a:lnTo>
                      <a:pt x="338" y="870"/>
                    </a:lnTo>
                    <a:lnTo>
                      <a:pt x="320" y="881"/>
                    </a:lnTo>
                    <a:lnTo>
                      <a:pt x="301" y="870"/>
                    </a:lnTo>
                    <a:lnTo>
                      <a:pt x="283" y="852"/>
                    </a:lnTo>
                    <a:lnTo>
                      <a:pt x="265" y="844"/>
                    </a:lnTo>
                    <a:lnTo>
                      <a:pt x="258" y="826"/>
                    </a:lnTo>
                    <a:lnTo>
                      <a:pt x="240" y="819"/>
                    </a:lnTo>
                    <a:lnTo>
                      <a:pt x="222" y="801"/>
                    </a:lnTo>
                    <a:lnTo>
                      <a:pt x="204" y="790"/>
                    </a:lnTo>
                    <a:lnTo>
                      <a:pt x="196" y="776"/>
                    </a:lnTo>
                    <a:lnTo>
                      <a:pt x="178" y="765"/>
                    </a:lnTo>
                    <a:lnTo>
                      <a:pt x="160" y="758"/>
                    </a:lnTo>
                    <a:lnTo>
                      <a:pt x="142" y="758"/>
                    </a:lnTo>
                    <a:lnTo>
                      <a:pt x="117" y="747"/>
                    </a:lnTo>
                    <a:lnTo>
                      <a:pt x="99" y="740"/>
                    </a:lnTo>
                    <a:lnTo>
                      <a:pt x="80" y="729"/>
                    </a:lnTo>
                    <a:lnTo>
                      <a:pt x="62" y="729"/>
                    </a:lnTo>
                    <a:lnTo>
                      <a:pt x="44" y="72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3" name="Freeform 972"/>
              <p:cNvSpPr>
                <a:spLocks/>
              </p:cNvSpPr>
              <p:nvPr/>
            </p:nvSpPr>
            <p:spPr bwMode="auto">
              <a:xfrm>
                <a:off x="3766" y="1276"/>
                <a:ext cx="161" cy="194"/>
              </a:xfrm>
              <a:custGeom>
                <a:avLst/>
                <a:gdLst>
                  <a:gd name="T0" fmla="*/ 1 w 646"/>
                  <a:gd name="T1" fmla="*/ 39 h 776"/>
                  <a:gd name="T2" fmla="*/ 1 w 646"/>
                  <a:gd name="T3" fmla="*/ 39 h 776"/>
                  <a:gd name="T4" fmla="*/ 0 w 646"/>
                  <a:gd name="T5" fmla="*/ 37 h 776"/>
                  <a:gd name="T6" fmla="*/ 1 w 646"/>
                  <a:gd name="T7" fmla="*/ 33 h 776"/>
                  <a:gd name="T8" fmla="*/ 1 w 646"/>
                  <a:gd name="T9" fmla="*/ 29 h 776"/>
                  <a:gd name="T10" fmla="*/ 1 w 646"/>
                  <a:gd name="T11" fmla="*/ 25 h 776"/>
                  <a:gd name="T12" fmla="*/ 3 w 646"/>
                  <a:gd name="T13" fmla="*/ 21 h 776"/>
                  <a:gd name="T14" fmla="*/ 4 w 646"/>
                  <a:gd name="T15" fmla="*/ 17 h 776"/>
                  <a:gd name="T16" fmla="*/ 6 w 646"/>
                  <a:gd name="T17" fmla="*/ 14 h 776"/>
                  <a:gd name="T18" fmla="*/ 7 w 646"/>
                  <a:gd name="T19" fmla="*/ 10 h 776"/>
                  <a:gd name="T20" fmla="*/ 9 w 646"/>
                  <a:gd name="T21" fmla="*/ 7 h 776"/>
                  <a:gd name="T22" fmla="*/ 11 w 646"/>
                  <a:gd name="T23" fmla="*/ 5 h 776"/>
                  <a:gd name="T24" fmla="*/ 14 w 646"/>
                  <a:gd name="T25" fmla="*/ 3 h 776"/>
                  <a:gd name="T26" fmla="*/ 16 w 646"/>
                  <a:gd name="T27" fmla="*/ 1 h 776"/>
                  <a:gd name="T28" fmla="*/ 19 w 646"/>
                  <a:gd name="T29" fmla="*/ 0 h 776"/>
                  <a:gd name="T30" fmla="*/ 22 w 646"/>
                  <a:gd name="T31" fmla="*/ 1 h 776"/>
                  <a:gd name="T32" fmla="*/ 26 w 646"/>
                  <a:gd name="T33" fmla="*/ 1 h 776"/>
                  <a:gd name="T34" fmla="*/ 30 w 646"/>
                  <a:gd name="T35" fmla="*/ 2 h 776"/>
                  <a:gd name="T36" fmla="*/ 32 w 646"/>
                  <a:gd name="T37" fmla="*/ 4 h 776"/>
                  <a:gd name="T38" fmla="*/ 35 w 646"/>
                  <a:gd name="T39" fmla="*/ 8 h 776"/>
                  <a:gd name="T40" fmla="*/ 37 w 646"/>
                  <a:gd name="T41" fmla="*/ 12 h 776"/>
                  <a:gd name="T42" fmla="*/ 39 w 646"/>
                  <a:gd name="T43" fmla="*/ 16 h 776"/>
                  <a:gd name="T44" fmla="*/ 39 w 646"/>
                  <a:gd name="T45" fmla="*/ 20 h 776"/>
                  <a:gd name="T46" fmla="*/ 38 w 646"/>
                  <a:gd name="T47" fmla="*/ 24 h 776"/>
                  <a:gd name="T48" fmla="*/ 37 w 646"/>
                  <a:gd name="T49" fmla="*/ 28 h 776"/>
                  <a:gd name="T50" fmla="*/ 35 w 646"/>
                  <a:gd name="T51" fmla="*/ 32 h 776"/>
                  <a:gd name="T52" fmla="*/ 33 w 646"/>
                  <a:gd name="T53" fmla="*/ 35 h 776"/>
                  <a:gd name="T54" fmla="*/ 31 w 646"/>
                  <a:gd name="T55" fmla="*/ 38 h 776"/>
                  <a:gd name="T56" fmla="*/ 29 w 646"/>
                  <a:gd name="T57" fmla="*/ 41 h 776"/>
                  <a:gd name="T58" fmla="*/ 27 w 646"/>
                  <a:gd name="T59" fmla="*/ 43 h 776"/>
                  <a:gd name="T60" fmla="*/ 25 w 646"/>
                  <a:gd name="T61" fmla="*/ 45 h 776"/>
                  <a:gd name="T62" fmla="*/ 22 w 646"/>
                  <a:gd name="T63" fmla="*/ 46 h 776"/>
                  <a:gd name="T64" fmla="*/ 20 w 646"/>
                  <a:gd name="T65" fmla="*/ 47 h 776"/>
                  <a:gd name="T66" fmla="*/ 18 w 646"/>
                  <a:gd name="T67" fmla="*/ 48 h 776"/>
                  <a:gd name="T68" fmla="*/ 16 w 646"/>
                  <a:gd name="T69" fmla="*/ 48 h 776"/>
                  <a:gd name="T70" fmla="*/ 14 w 646"/>
                  <a:gd name="T71" fmla="*/ 47 h 776"/>
                  <a:gd name="T72" fmla="*/ 13 w 646"/>
                  <a:gd name="T73" fmla="*/ 45 h 776"/>
                  <a:gd name="T74" fmla="*/ 11 w 646"/>
                  <a:gd name="T75" fmla="*/ 43 h 776"/>
                  <a:gd name="T76" fmla="*/ 9 w 646"/>
                  <a:gd name="T77" fmla="*/ 42 h 776"/>
                  <a:gd name="T78" fmla="*/ 7 w 646"/>
                  <a:gd name="T79" fmla="*/ 42 h 776"/>
                  <a:gd name="T80" fmla="*/ 5 w 646"/>
                  <a:gd name="T81" fmla="*/ 41 h 776"/>
                  <a:gd name="T82" fmla="*/ 3 w 646"/>
                  <a:gd name="T83" fmla="*/ 40 h 7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46" h="776">
                    <a:moveTo>
                      <a:pt x="36" y="635"/>
                    </a:moveTo>
                    <a:lnTo>
                      <a:pt x="26" y="628"/>
                    </a:lnTo>
                    <a:lnTo>
                      <a:pt x="18" y="628"/>
                    </a:lnTo>
                    <a:lnTo>
                      <a:pt x="11" y="628"/>
                    </a:lnTo>
                    <a:lnTo>
                      <a:pt x="0" y="620"/>
                    </a:lnTo>
                    <a:lnTo>
                      <a:pt x="0" y="592"/>
                    </a:lnTo>
                    <a:lnTo>
                      <a:pt x="11" y="559"/>
                    </a:lnTo>
                    <a:lnTo>
                      <a:pt x="11" y="529"/>
                    </a:lnTo>
                    <a:lnTo>
                      <a:pt x="18" y="493"/>
                    </a:lnTo>
                    <a:lnTo>
                      <a:pt x="18" y="468"/>
                    </a:lnTo>
                    <a:lnTo>
                      <a:pt x="26" y="432"/>
                    </a:lnTo>
                    <a:lnTo>
                      <a:pt x="26" y="399"/>
                    </a:lnTo>
                    <a:lnTo>
                      <a:pt x="26" y="369"/>
                    </a:lnTo>
                    <a:lnTo>
                      <a:pt x="44" y="338"/>
                    </a:lnTo>
                    <a:lnTo>
                      <a:pt x="54" y="308"/>
                    </a:lnTo>
                    <a:lnTo>
                      <a:pt x="73" y="275"/>
                    </a:lnTo>
                    <a:lnTo>
                      <a:pt x="81" y="247"/>
                    </a:lnTo>
                    <a:lnTo>
                      <a:pt x="99" y="214"/>
                    </a:lnTo>
                    <a:lnTo>
                      <a:pt x="105" y="185"/>
                    </a:lnTo>
                    <a:lnTo>
                      <a:pt x="117" y="152"/>
                    </a:lnTo>
                    <a:lnTo>
                      <a:pt x="135" y="123"/>
                    </a:lnTo>
                    <a:lnTo>
                      <a:pt x="150" y="105"/>
                    </a:lnTo>
                    <a:lnTo>
                      <a:pt x="168" y="90"/>
                    </a:lnTo>
                    <a:lnTo>
                      <a:pt x="186" y="79"/>
                    </a:lnTo>
                    <a:lnTo>
                      <a:pt x="204" y="61"/>
                    </a:lnTo>
                    <a:lnTo>
                      <a:pt x="222" y="43"/>
                    </a:lnTo>
                    <a:lnTo>
                      <a:pt x="240" y="29"/>
                    </a:lnTo>
                    <a:lnTo>
                      <a:pt x="259" y="18"/>
                    </a:lnTo>
                    <a:lnTo>
                      <a:pt x="277" y="0"/>
                    </a:lnTo>
                    <a:lnTo>
                      <a:pt x="302" y="0"/>
                    </a:lnTo>
                    <a:lnTo>
                      <a:pt x="327" y="11"/>
                    </a:lnTo>
                    <a:lnTo>
                      <a:pt x="363" y="11"/>
                    </a:lnTo>
                    <a:lnTo>
                      <a:pt x="389" y="18"/>
                    </a:lnTo>
                    <a:lnTo>
                      <a:pt x="414" y="18"/>
                    </a:lnTo>
                    <a:lnTo>
                      <a:pt x="443" y="18"/>
                    </a:lnTo>
                    <a:lnTo>
                      <a:pt x="476" y="29"/>
                    </a:lnTo>
                    <a:lnTo>
                      <a:pt x="505" y="29"/>
                    </a:lnTo>
                    <a:lnTo>
                      <a:pt x="523" y="61"/>
                    </a:lnTo>
                    <a:lnTo>
                      <a:pt x="537" y="90"/>
                    </a:lnTo>
                    <a:lnTo>
                      <a:pt x="556" y="123"/>
                    </a:lnTo>
                    <a:lnTo>
                      <a:pt x="574" y="160"/>
                    </a:lnTo>
                    <a:lnTo>
                      <a:pt x="592" y="196"/>
                    </a:lnTo>
                    <a:lnTo>
                      <a:pt x="610" y="221"/>
                    </a:lnTo>
                    <a:lnTo>
                      <a:pt x="628" y="257"/>
                    </a:lnTo>
                    <a:lnTo>
                      <a:pt x="646" y="293"/>
                    </a:lnTo>
                    <a:lnTo>
                      <a:pt x="635" y="319"/>
                    </a:lnTo>
                    <a:lnTo>
                      <a:pt x="617" y="356"/>
                    </a:lnTo>
                    <a:lnTo>
                      <a:pt x="610" y="381"/>
                    </a:lnTo>
                    <a:lnTo>
                      <a:pt x="599" y="417"/>
                    </a:lnTo>
                    <a:lnTo>
                      <a:pt x="592" y="442"/>
                    </a:lnTo>
                    <a:lnTo>
                      <a:pt x="574" y="478"/>
                    </a:lnTo>
                    <a:lnTo>
                      <a:pt x="567" y="504"/>
                    </a:lnTo>
                    <a:lnTo>
                      <a:pt x="556" y="540"/>
                    </a:lnTo>
                    <a:lnTo>
                      <a:pt x="537" y="565"/>
                    </a:lnTo>
                    <a:lnTo>
                      <a:pt x="523" y="584"/>
                    </a:lnTo>
                    <a:lnTo>
                      <a:pt x="505" y="602"/>
                    </a:lnTo>
                    <a:lnTo>
                      <a:pt x="486" y="628"/>
                    </a:lnTo>
                    <a:lnTo>
                      <a:pt x="468" y="646"/>
                    </a:lnTo>
                    <a:lnTo>
                      <a:pt x="450" y="671"/>
                    </a:lnTo>
                    <a:lnTo>
                      <a:pt x="432" y="689"/>
                    </a:lnTo>
                    <a:lnTo>
                      <a:pt x="414" y="714"/>
                    </a:lnTo>
                    <a:lnTo>
                      <a:pt x="399" y="725"/>
                    </a:lnTo>
                    <a:lnTo>
                      <a:pt x="381" y="732"/>
                    </a:lnTo>
                    <a:lnTo>
                      <a:pt x="363" y="732"/>
                    </a:lnTo>
                    <a:lnTo>
                      <a:pt x="345" y="743"/>
                    </a:lnTo>
                    <a:lnTo>
                      <a:pt x="327" y="750"/>
                    </a:lnTo>
                    <a:lnTo>
                      <a:pt x="308" y="758"/>
                    </a:lnTo>
                    <a:lnTo>
                      <a:pt x="290" y="768"/>
                    </a:lnTo>
                    <a:lnTo>
                      <a:pt x="277" y="776"/>
                    </a:lnTo>
                    <a:lnTo>
                      <a:pt x="259" y="758"/>
                    </a:lnTo>
                    <a:lnTo>
                      <a:pt x="247" y="750"/>
                    </a:lnTo>
                    <a:lnTo>
                      <a:pt x="229" y="743"/>
                    </a:lnTo>
                    <a:lnTo>
                      <a:pt x="222" y="725"/>
                    </a:lnTo>
                    <a:lnTo>
                      <a:pt x="204" y="714"/>
                    </a:lnTo>
                    <a:lnTo>
                      <a:pt x="196" y="707"/>
                    </a:lnTo>
                    <a:lnTo>
                      <a:pt x="178" y="689"/>
                    </a:lnTo>
                    <a:lnTo>
                      <a:pt x="168" y="682"/>
                    </a:lnTo>
                    <a:lnTo>
                      <a:pt x="150" y="671"/>
                    </a:lnTo>
                    <a:lnTo>
                      <a:pt x="135" y="671"/>
                    </a:lnTo>
                    <a:lnTo>
                      <a:pt x="117" y="664"/>
                    </a:lnTo>
                    <a:lnTo>
                      <a:pt x="99" y="653"/>
                    </a:lnTo>
                    <a:lnTo>
                      <a:pt x="87" y="653"/>
                    </a:lnTo>
                    <a:lnTo>
                      <a:pt x="73" y="646"/>
                    </a:lnTo>
                    <a:lnTo>
                      <a:pt x="54" y="635"/>
                    </a:lnTo>
                    <a:lnTo>
                      <a:pt x="36" y="63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4" name="Freeform 973"/>
              <p:cNvSpPr>
                <a:spLocks/>
              </p:cNvSpPr>
              <p:nvPr/>
            </p:nvSpPr>
            <p:spPr bwMode="auto">
              <a:xfrm>
                <a:off x="3768" y="1301"/>
                <a:ext cx="139" cy="165"/>
              </a:xfrm>
              <a:custGeom>
                <a:avLst/>
                <a:gdLst>
                  <a:gd name="T0" fmla="*/ 2 w 556"/>
                  <a:gd name="T1" fmla="*/ 33 h 661"/>
                  <a:gd name="T2" fmla="*/ 1 w 556"/>
                  <a:gd name="T3" fmla="*/ 33 h 661"/>
                  <a:gd name="T4" fmla="*/ 1 w 556"/>
                  <a:gd name="T5" fmla="*/ 33 h 661"/>
                  <a:gd name="T6" fmla="*/ 1 w 556"/>
                  <a:gd name="T7" fmla="*/ 31 h 661"/>
                  <a:gd name="T8" fmla="*/ 1 w 556"/>
                  <a:gd name="T9" fmla="*/ 28 h 661"/>
                  <a:gd name="T10" fmla="*/ 1 w 556"/>
                  <a:gd name="T11" fmla="*/ 25 h 661"/>
                  <a:gd name="T12" fmla="*/ 2 w 556"/>
                  <a:gd name="T13" fmla="*/ 21 h 661"/>
                  <a:gd name="T14" fmla="*/ 3 w 556"/>
                  <a:gd name="T15" fmla="*/ 18 h 661"/>
                  <a:gd name="T16" fmla="*/ 4 w 556"/>
                  <a:gd name="T17" fmla="*/ 15 h 661"/>
                  <a:gd name="T18" fmla="*/ 6 w 556"/>
                  <a:gd name="T19" fmla="*/ 11 h 661"/>
                  <a:gd name="T20" fmla="*/ 7 w 556"/>
                  <a:gd name="T21" fmla="*/ 8 h 661"/>
                  <a:gd name="T22" fmla="*/ 8 w 556"/>
                  <a:gd name="T23" fmla="*/ 5 h 661"/>
                  <a:gd name="T24" fmla="*/ 11 w 556"/>
                  <a:gd name="T25" fmla="*/ 4 h 661"/>
                  <a:gd name="T26" fmla="*/ 12 w 556"/>
                  <a:gd name="T27" fmla="*/ 2 h 661"/>
                  <a:gd name="T28" fmla="*/ 14 w 556"/>
                  <a:gd name="T29" fmla="*/ 1 h 661"/>
                  <a:gd name="T30" fmla="*/ 17 w 556"/>
                  <a:gd name="T31" fmla="*/ 0 h 661"/>
                  <a:gd name="T32" fmla="*/ 20 w 556"/>
                  <a:gd name="T33" fmla="*/ 0 h 661"/>
                  <a:gd name="T34" fmla="*/ 23 w 556"/>
                  <a:gd name="T35" fmla="*/ 1 h 661"/>
                  <a:gd name="T36" fmla="*/ 26 w 556"/>
                  <a:gd name="T37" fmla="*/ 1 h 661"/>
                  <a:gd name="T38" fmla="*/ 28 w 556"/>
                  <a:gd name="T39" fmla="*/ 3 h 661"/>
                  <a:gd name="T40" fmla="*/ 30 w 556"/>
                  <a:gd name="T41" fmla="*/ 6 h 661"/>
                  <a:gd name="T42" fmla="*/ 32 w 556"/>
                  <a:gd name="T43" fmla="*/ 10 h 661"/>
                  <a:gd name="T44" fmla="*/ 34 w 556"/>
                  <a:gd name="T45" fmla="*/ 14 h 661"/>
                  <a:gd name="T46" fmla="*/ 34 w 556"/>
                  <a:gd name="T47" fmla="*/ 17 h 661"/>
                  <a:gd name="T48" fmla="*/ 33 w 556"/>
                  <a:gd name="T49" fmla="*/ 20 h 661"/>
                  <a:gd name="T50" fmla="*/ 32 w 556"/>
                  <a:gd name="T51" fmla="*/ 24 h 661"/>
                  <a:gd name="T52" fmla="*/ 31 w 556"/>
                  <a:gd name="T53" fmla="*/ 27 h 661"/>
                  <a:gd name="T54" fmla="*/ 29 w 556"/>
                  <a:gd name="T55" fmla="*/ 30 h 661"/>
                  <a:gd name="T56" fmla="*/ 28 w 556"/>
                  <a:gd name="T57" fmla="*/ 33 h 661"/>
                  <a:gd name="T58" fmla="*/ 25 w 556"/>
                  <a:gd name="T59" fmla="*/ 35 h 661"/>
                  <a:gd name="T60" fmla="*/ 24 w 556"/>
                  <a:gd name="T61" fmla="*/ 37 h 661"/>
                  <a:gd name="T62" fmla="*/ 22 w 556"/>
                  <a:gd name="T63" fmla="*/ 38 h 661"/>
                  <a:gd name="T64" fmla="*/ 20 w 556"/>
                  <a:gd name="T65" fmla="*/ 40 h 661"/>
                  <a:gd name="T66" fmla="*/ 18 w 556"/>
                  <a:gd name="T67" fmla="*/ 40 h 661"/>
                  <a:gd name="T68" fmla="*/ 16 w 556"/>
                  <a:gd name="T69" fmla="*/ 41 h 661"/>
                  <a:gd name="T70" fmla="*/ 14 w 556"/>
                  <a:gd name="T71" fmla="*/ 41 h 661"/>
                  <a:gd name="T72" fmla="*/ 13 w 556"/>
                  <a:gd name="T73" fmla="*/ 40 h 661"/>
                  <a:gd name="T74" fmla="*/ 12 w 556"/>
                  <a:gd name="T75" fmla="*/ 38 h 661"/>
                  <a:gd name="T76" fmla="*/ 10 w 556"/>
                  <a:gd name="T77" fmla="*/ 37 h 661"/>
                  <a:gd name="T78" fmla="*/ 8 w 556"/>
                  <a:gd name="T79" fmla="*/ 36 h 661"/>
                  <a:gd name="T80" fmla="*/ 7 w 556"/>
                  <a:gd name="T81" fmla="*/ 35 h 661"/>
                  <a:gd name="T82" fmla="*/ 5 w 556"/>
                  <a:gd name="T83" fmla="*/ 35 h 661"/>
                  <a:gd name="T84" fmla="*/ 3 w 556"/>
                  <a:gd name="T85" fmla="*/ 34 h 6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661">
                    <a:moveTo>
                      <a:pt x="33" y="549"/>
                    </a:moveTo>
                    <a:lnTo>
                      <a:pt x="33" y="538"/>
                    </a:lnTo>
                    <a:lnTo>
                      <a:pt x="25" y="538"/>
                    </a:lnTo>
                    <a:lnTo>
                      <a:pt x="15" y="538"/>
                    </a:lnTo>
                    <a:lnTo>
                      <a:pt x="7" y="538"/>
                    </a:lnTo>
                    <a:lnTo>
                      <a:pt x="7" y="531"/>
                    </a:lnTo>
                    <a:lnTo>
                      <a:pt x="0" y="531"/>
                    </a:lnTo>
                    <a:lnTo>
                      <a:pt x="7" y="505"/>
                    </a:lnTo>
                    <a:lnTo>
                      <a:pt x="7" y="476"/>
                    </a:lnTo>
                    <a:lnTo>
                      <a:pt x="15" y="450"/>
                    </a:lnTo>
                    <a:lnTo>
                      <a:pt x="15" y="425"/>
                    </a:lnTo>
                    <a:lnTo>
                      <a:pt x="15" y="396"/>
                    </a:lnTo>
                    <a:lnTo>
                      <a:pt x="25" y="371"/>
                    </a:lnTo>
                    <a:lnTo>
                      <a:pt x="25" y="345"/>
                    </a:lnTo>
                    <a:lnTo>
                      <a:pt x="33" y="320"/>
                    </a:lnTo>
                    <a:lnTo>
                      <a:pt x="43" y="290"/>
                    </a:lnTo>
                    <a:lnTo>
                      <a:pt x="51" y="266"/>
                    </a:lnTo>
                    <a:lnTo>
                      <a:pt x="62" y="241"/>
                    </a:lnTo>
                    <a:lnTo>
                      <a:pt x="76" y="211"/>
                    </a:lnTo>
                    <a:lnTo>
                      <a:pt x="88" y="186"/>
                    </a:lnTo>
                    <a:lnTo>
                      <a:pt x="94" y="160"/>
                    </a:lnTo>
                    <a:lnTo>
                      <a:pt x="106" y="135"/>
                    </a:lnTo>
                    <a:lnTo>
                      <a:pt x="113" y="106"/>
                    </a:lnTo>
                    <a:lnTo>
                      <a:pt x="131" y="88"/>
                    </a:lnTo>
                    <a:lnTo>
                      <a:pt x="149" y="81"/>
                    </a:lnTo>
                    <a:lnTo>
                      <a:pt x="167" y="63"/>
                    </a:lnTo>
                    <a:lnTo>
                      <a:pt x="175" y="55"/>
                    </a:lnTo>
                    <a:lnTo>
                      <a:pt x="193" y="36"/>
                    </a:lnTo>
                    <a:lnTo>
                      <a:pt x="211" y="26"/>
                    </a:lnTo>
                    <a:lnTo>
                      <a:pt x="229" y="18"/>
                    </a:lnTo>
                    <a:lnTo>
                      <a:pt x="236" y="0"/>
                    </a:lnTo>
                    <a:lnTo>
                      <a:pt x="266" y="0"/>
                    </a:lnTo>
                    <a:lnTo>
                      <a:pt x="291" y="8"/>
                    </a:lnTo>
                    <a:lnTo>
                      <a:pt x="316" y="8"/>
                    </a:lnTo>
                    <a:lnTo>
                      <a:pt x="334" y="8"/>
                    </a:lnTo>
                    <a:lnTo>
                      <a:pt x="360" y="18"/>
                    </a:lnTo>
                    <a:lnTo>
                      <a:pt x="388" y="18"/>
                    </a:lnTo>
                    <a:lnTo>
                      <a:pt x="414" y="18"/>
                    </a:lnTo>
                    <a:lnTo>
                      <a:pt x="432" y="26"/>
                    </a:lnTo>
                    <a:lnTo>
                      <a:pt x="450" y="55"/>
                    </a:lnTo>
                    <a:lnTo>
                      <a:pt x="465" y="81"/>
                    </a:lnTo>
                    <a:lnTo>
                      <a:pt x="483" y="106"/>
                    </a:lnTo>
                    <a:lnTo>
                      <a:pt x="494" y="135"/>
                    </a:lnTo>
                    <a:lnTo>
                      <a:pt x="512" y="168"/>
                    </a:lnTo>
                    <a:lnTo>
                      <a:pt x="526" y="196"/>
                    </a:lnTo>
                    <a:lnTo>
                      <a:pt x="538" y="222"/>
                    </a:lnTo>
                    <a:lnTo>
                      <a:pt x="556" y="247"/>
                    </a:lnTo>
                    <a:lnTo>
                      <a:pt x="545" y="272"/>
                    </a:lnTo>
                    <a:lnTo>
                      <a:pt x="538" y="302"/>
                    </a:lnTo>
                    <a:lnTo>
                      <a:pt x="526" y="327"/>
                    </a:lnTo>
                    <a:lnTo>
                      <a:pt x="520" y="353"/>
                    </a:lnTo>
                    <a:lnTo>
                      <a:pt x="512" y="381"/>
                    </a:lnTo>
                    <a:lnTo>
                      <a:pt x="502" y="407"/>
                    </a:lnTo>
                    <a:lnTo>
                      <a:pt x="494" y="432"/>
                    </a:lnTo>
                    <a:lnTo>
                      <a:pt x="483" y="462"/>
                    </a:lnTo>
                    <a:lnTo>
                      <a:pt x="465" y="476"/>
                    </a:lnTo>
                    <a:lnTo>
                      <a:pt x="450" y="505"/>
                    </a:lnTo>
                    <a:lnTo>
                      <a:pt x="439" y="523"/>
                    </a:lnTo>
                    <a:lnTo>
                      <a:pt x="421" y="538"/>
                    </a:lnTo>
                    <a:lnTo>
                      <a:pt x="403" y="556"/>
                    </a:lnTo>
                    <a:lnTo>
                      <a:pt x="388" y="574"/>
                    </a:lnTo>
                    <a:lnTo>
                      <a:pt x="378" y="592"/>
                    </a:lnTo>
                    <a:lnTo>
                      <a:pt x="360" y="610"/>
                    </a:lnTo>
                    <a:lnTo>
                      <a:pt x="342" y="617"/>
                    </a:lnTo>
                    <a:lnTo>
                      <a:pt x="334" y="628"/>
                    </a:lnTo>
                    <a:lnTo>
                      <a:pt x="316" y="635"/>
                    </a:lnTo>
                    <a:lnTo>
                      <a:pt x="297" y="635"/>
                    </a:lnTo>
                    <a:lnTo>
                      <a:pt x="279" y="646"/>
                    </a:lnTo>
                    <a:lnTo>
                      <a:pt x="272" y="653"/>
                    </a:lnTo>
                    <a:lnTo>
                      <a:pt x="254" y="661"/>
                    </a:lnTo>
                    <a:lnTo>
                      <a:pt x="236" y="661"/>
                    </a:lnTo>
                    <a:lnTo>
                      <a:pt x="229" y="653"/>
                    </a:lnTo>
                    <a:lnTo>
                      <a:pt x="218" y="646"/>
                    </a:lnTo>
                    <a:lnTo>
                      <a:pt x="200" y="635"/>
                    </a:lnTo>
                    <a:lnTo>
                      <a:pt x="193" y="628"/>
                    </a:lnTo>
                    <a:lnTo>
                      <a:pt x="185" y="617"/>
                    </a:lnTo>
                    <a:lnTo>
                      <a:pt x="167" y="599"/>
                    </a:lnTo>
                    <a:lnTo>
                      <a:pt x="157" y="592"/>
                    </a:lnTo>
                    <a:lnTo>
                      <a:pt x="149" y="585"/>
                    </a:lnTo>
                    <a:lnTo>
                      <a:pt x="131" y="585"/>
                    </a:lnTo>
                    <a:lnTo>
                      <a:pt x="124" y="574"/>
                    </a:lnTo>
                    <a:lnTo>
                      <a:pt x="106" y="567"/>
                    </a:lnTo>
                    <a:lnTo>
                      <a:pt x="94" y="567"/>
                    </a:lnTo>
                    <a:lnTo>
                      <a:pt x="76" y="556"/>
                    </a:lnTo>
                    <a:lnTo>
                      <a:pt x="62" y="556"/>
                    </a:lnTo>
                    <a:lnTo>
                      <a:pt x="51" y="549"/>
                    </a:lnTo>
                    <a:lnTo>
                      <a:pt x="33" y="54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5" name="Freeform 974"/>
              <p:cNvSpPr>
                <a:spLocks/>
              </p:cNvSpPr>
              <p:nvPr/>
            </p:nvSpPr>
            <p:spPr bwMode="auto">
              <a:xfrm>
                <a:off x="3772" y="1325"/>
                <a:ext cx="115" cy="139"/>
              </a:xfrm>
              <a:custGeom>
                <a:avLst/>
                <a:gdLst>
                  <a:gd name="T0" fmla="*/ 1 w 460"/>
                  <a:gd name="T1" fmla="*/ 28 h 554"/>
                  <a:gd name="T2" fmla="*/ 1 w 460"/>
                  <a:gd name="T3" fmla="*/ 28 h 554"/>
                  <a:gd name="T4" fmla="*/ 0 w 460"/>
                  <a:gd name="T5" fmla="*/ 27 h 554"/>
                  <a:gd name="T6" fmla="*/ 1 w 460"/>
                  <a:gd name="T7" fmla="*/ 24 h 554"/>
                  <a:gd name="T8" fmla="*/ 1 w 460"/>
                  <a:gd name="T9" fmla="*/ 21 h 554"/>
                  <a:gd name="T10" fmla="*/ 2 w 460"/>
                  <a:gd name="T11" fmla="*/ 18 h 554"/>
                  <a:gd name="T12" fmla="*/ 2 w 460"/>
                  <a:gd name="T13" fmla="*/ 16 h 554"/>
                  <a:gd name="T14" fmla="*/ 4 w 460"/>
                  <a:gd name="T15" fmla="*/ 13 h 554"/>
                  <a:gd name="T16" fmla="*/ 5 w 460"/>
                  <a:gd name="T17" fmla="*/ 9 h 554"/>
                  <a:gd name="T18" fmla="*/ 6 w 460"/>
                  <a:gd name="T19" fmla="*/ 7 h 554"/>
                  <a:gd name="T20" fmla="*/ 7 w 460"/>
                  <a:gd name="T21" fmla="*/ 5 h 554"/>
                  <a:gd name="T22" fmla="*/ 9 w 460"/>
                  <a:gd name="T23" fmla="*/ 3 h 554"/>
                  <a:gd name="T24" fmla="*/ 10 w 460"/>
                  <a:gd name="T25" fmla="*/ 2 h 554"/>
                  <a:gd name="T26" fmla="*/ 12 w 460"/>
                  <a:gd name="T27" fmla="*/ 1 h 554"/>
                  <a:gd name="T28" fmla="*/ 14 w 460"/>
                  <a:gd name="T29" fmla="*/ 0 h 554"/>
                  <a:gd name="T30" fmla="*/ 16 w 460"/>
                  <a:gd name="T31" fmla="*/ 1 h 554"/>
                  <a:gd name="T32" fmla="*/ 19 w 460"/>
                  <a:gd name="T33" fmla="*/ 1 h 554"/>
                  <a:gd name="T34" fmla="*/ 22 w 460"/>
                  <a:gd name="T35" fmla="*/ 1 h 554"/>
                  <a:gd name="T36" fmla="*/ 23 w 460"/>
                  <a:gd name="T37" fmla="*/ 3 h 554"/>
                  <a:gd name="T38" fmla="*/ 25 w 460"/>
                  <a:gd name="T39" fmla="*/ 6 h 554"/>
                  <a:gd name="T40" fmla="*/ 27 w 460"/>
                  <a:gd name="T41" fmla="*/ 9 h 554"/>
                  <a:gd name="T42" fmla="*/ 28 w 460"/>
                  <a:gd name="T43" fmla="*/ 12 h 554"/>
                  <a:gd name="T44" fmla="*/ 29 w 460"/>
                  <a:gd name="T45" fmla="*/ 14 h 554"/>
                  <a:gd name="T46" fmla="*/ 28 w 460"/>
                  <a:gd name="T47" fmla="*/ 17 h 554"/>
                  <a:gd name="T48" fmla="*/ 27 w 460"/>
                  <a:gd name="T49" fmla="*/ 20 h 554"/>
                  <a:gd name="T50" fmla="*/ 26 w 460"/>
                  <a:gd name="T51" fmla="*/ 23 h 554"/>
                  <a:gd name="T52" fmla="*/ 24 w 460"/>
                  <a:gd name="T53" fmla="*/ 25 h 554"/>
                  <a:gd name="T54" fmla="*/ 23 w 460"/>
                  <a:gd name="T55" fmla="*/ 27 h 554"/>
                  <a:gd name="T56" fmla="*/ 21 w 460"/>
                  <a:gd name="T57" fmla="*/ 29 h 554"/>
                  <a:gd name="T58" fmla="*/ 20 w 460"/>
                  <a:gd name="T59" fmla="*/ 31 h 554"/>
                  <a:gd name="T60" fmla="*/ 19 w 460"/>
                  <a:gd name="T61" fmla="*/ 32 h 554"/>
                  <a:gd name="T62" fmla="*/ 17 w 460"/>
                  <a:gd name="T63" fmla="*/ 33 h 554"/>
                  <a:gd name="T64" fmla="*/ 15 w 460"/>
                  <a:gd name="T65" fmla="*/ 34 h 554"/>
                  <a:gd name="T66" fmla="*/ 14 w 460"/>
                  <a:gd name="T67" fmla="*/ 34 h 554"/>
                  <a:gd name="T68" fmla="*/ 12 w 460"/>
                  <a:gd name="T69" fmla="*/ 34 h 554"/>
                  <a:gd name="T70" fmla="*/ 11 w 460"/>
                  <a:gd name="T71" fmla="*/ 33 h 554"/>
                  <a:gd name="T72" fmla="*/ 10 w 460"/>
                  <a:gd name="T73" fmla="*/ 32 h 554"/>
                  <a:gd name="T74" fmla="*/ 9 w 460"/>
                  <a:gd name="T75" fmla="*/ 31 h 554"/>
                  <a:gd name="T76" fmla="*/ 7 w 460"/>
                  <a:gd name="T77" fmla="*/ 31 h 554"/>
                  <a:gd name="T78" fmla="*/ 6 w 460"/>
                  <a:gd name="T79" fmla="*/ 30 h 554"/>
                  <a:gd name="T80" fmla="*/ 4 w 460"/>
                  <a:gd name="T81" fmla="*/ 29 h 554"/>
                  <a:gd name="T82" fmla="*/ 3 w 460"/>
                  <a:gd name="T83" fmla="*/ 29 h 5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0" h="554">
                    <a:moveTo>
                      <a:pt x="28" y="450"/>
                    </a:moveTo>
                    <a:lnTo>
                      <a:pt x="18" y="450"/>
                    </a:lnTo>
                    <a:lnTo>
                      <a:pt x="10" y="450"/>
                    </a:lnTo>
                    <a:lnTo>
                      <a:pt x="10" y="439"/>
                    </a:lnTo>
                    <a:lnTo>
                      <a:pt x="0" y="439"/>
                    </a:lnTo>
                    <a:lnTo>
                      <a:pt x="0" y="424"/>
                    </a:lnTo>
                    <a:lnTo>
                      <a:pt x="10" y="396"/>
                    </a:lnTo>
                    <a:lnTo>
                      <a:pt x="10" y="377"/>
                    </a:lnTo>
                    <a:lnTo>
                      <a:pt x="18" y="351"/>
                    </a:lnTo>
                    <a:lnTo>
                      <a:pt x="18" y="333"/>
                    </a:lnTo>
                    <a:lnTo>
                      <a:pt x="18" y="308"/>
                    </a:lnTo>
                    <a:lnTo>
                      <a:pt x="28" y="290"/>
                    </a:lnTo>
                    <a:lnTo>
                      <a:pt x="28" y="264"/>
                    </a:lnTo>
                    <a:lnTo>
                      <a:pt x="36" y="246"/>
                    </a:lnTo>
                    <a:lnTo>
                      <a:pt x="47" y="221"/>
                    </a:lnTo>
                    <a:lnTo>
                      <a:pt x="55" y="203"/>
                    </a:lnTo>
                    <a:lnTo>
                      <a:pt x="61" y="173"/>
                    </a:lnTo>
                    <a:lnTo>
                      <a:pt x="73" y="148"/>
                    </a:lnTo>
                    <a:lnTo>
                      <a:pt x="79" y="130"/>
                    </a:lnTo>
                    <a:lnTo>
                      <a:pt x="91" y="105"/>
                    </a:lnTo>
                    <a:lnTo>
                      <a:pt x="98" y="87"/>
                    </a:lnTo>
                    <a:lnTo>
                      <a:pt x="109" y="79"/>
                    </a:lnTo>
                    <a:lnTo>
                      <a:pt x="124" y="61"/>
                    </a:lnTo>
                    <a:lnTo>
                      <a:pt x="134" y="51"/>
                    </a:lnTo>
                    <a:lnTo>
                      <a:pt x="152" y="43"/>
                    </a:lnTo>
                    <a:lnTo>
                      <a:pt x="160" y="36"/>
                    </a:lnTo>
                    <a:lnTo>
                      <a:pt x="178" y="25"/>
                    </a:lnTo>
                    <a:lnTo>
                      <a:pt x="185" y="7"/>
                    </a:lnTo>
                    <a:lnTo>
                      <a:pt x="203" y="0"/>
                    </a:lnTo>
                    <a:lnTo>
                      <a:pt x="221" y="0"/>
                    </a:lnTo>
                    <a:lnTo>
                      <a:pt x="239" y="7"/>
                    </a:lnTo>
                    <a:lnTo>
                      <a:pt x="257" y="7"/>
                    </a:lnTo>
                    <a:lnTo>
                      <a:pt x="282" y="7"/>
                    </a:lnTo>
                    <a:lnTo>
                      <a:pt x="301" y="7"/>
                    </a:lnTo>
                    <a:lnTo>
                      <a:pt x="319" y="18"/>
                    </a:lnTo>
                    <a:lnTo>
                      <a:pt x="345" y="18"/>
                    </a:lnTo>
                    <a:lnTo>
                      <a:pt x="363" y="18"/>
                    </a:lnTo>
                    <a:lnTo>
                      <a:pt x="373" y="43"/>
                    </a:lnTo>
                    <a:lnTo>
                      <a:pt x="388" y="69"/>
                    </a:lnTo>
                    <a:lnTo>
                      <a:pt x="399" y="87"/>
                    </a:lnTo>
                    <a:lnTo>
                      <a:pt x="417" y="112"/>
                    </a:lnTo>
                    <a:lnTo>
                      <a:pt x="424" y="142"/>
                    </a:lnTo>
                    <a:lnTo>
                      <a:pt x="442" y="160"/>
                    </a:lnTo>
                    <a:lnTo>
                      <a:pt x="450" y="185"/>
                    </a:lnTo>
                    <a:lnTo>
                      <a:pt x="460" y="210"/>
                    </a:lnTo>
                    <a:lnTo>
                      <a:pt x="460" y="228"/>
                    </a:lnTo>
                    <a:lnTo>
                      <a:pt x="450" y="254"/>
                    </a:lnTo>
                    <a:lnTo>
                      <a:pt x="442" y="272"/>
                    </a:lnTo>
                    <a:lnTo>
                      <a:pt x="435" y="297"/>
                    </a:lnTo>
                    <a:lnTo>
                      <a:pt x="424" y="315"/>
                    </a:lnTo>
                    <a:lnTo>
                      <a:pt x="417" y="344"/>
                    </a:lnTo>
                    <a:lnTo>
                      <a:pt x="406" y="363"/>
                    </a:lnTo>
                    <a:lnTo>
                      <a:pt x="399" y="388"/>
                    </a:lnTo>
                    <a:lnTo>
                      <a:pt x="388" y="396"/>
                    </a:lnTo>
                    <a:lnTo>
                      <a:pt x="381" y="414"/>
                    </a:lnTo>
                    <a:lnTo>
                      <a:pt x="363" y="432"/>
                    </a:lnTo>
                    <a:lnTo>
                      <a:pt x="355" y="450"/>
                    </a:lnTo>
                    <a:lnTo>
                      <a:pt x="337" y="468"/>
                    </a:lnTo>
                    <a:lnTo>
                      <a:pt x="327" y="475"/>
                    </a:lnTo>
                    <a:lnTo>
                      <a:pt x="312" y="493"/>
                    </a:lnTo>
                    <a:lnTo>
                      <a:pt x="301" y="511"/>
                    </a:lnTo>
                    <a:lnTo>
                      <a:pt x="294" y="511"/>
                    </a:lnTo>
                    <a:lnTo>
                      <a:pt x="276" y="518"/>
                    </a:lnTo>
                    <a:lnTo>
                      <a:pt x="264" y="529"/>
                    </a:lnTo>
                    <a:lnTo>
                      <a:pt x="251" y="529"/>
                    </a:lnTo>
                    <a:lnTo>
                      <a:pt x="239" y="536"/>
                    </a:lnTo>
                    <a:lnTo>
                      <a:pt x="221" y="547"/>
                    </a:lnTo>
                    <a:lnTo>
                      <a:pt x="214" y="547"/>
                    </a:lnTo>
                    <a:lnTo>
                      <a:pt x="203" y="554"/>
                    </a:lnTo>
                    <a:lnTo>
                      <a:pt x="185" y="547"/>
                    </a:lnTo>
                    <a:lnTo>
                      <a:pt x="178" y="536"/>
                    </a:lnTo>
                    <a:lnTo>
                      <a:pt x="170" y="529"/>
                    </a:lnTo>
                    <a:lnTo>
                      <a:pt x="160" y="518"/>
                    </a:lnTo>
                    <a:lnTo>
                      <a:pt x="152" y="511"/>
                    </a:lnTo>
                    <a:lnTo>
                      <a:pt x="142" y="500"/>
                    </a:lnTo>
                    <a:lnTo>
                      <a:pt x="134" y="493"/>
                    </a:lnTo>
                    <a:lnTo>
                      <a:pt x="124" y="486"/>
                    </a:lnTo>
                    <a:lnTo>
                      <a:pt x="109" y="486"/>
                    </a:lnTo>
                    <a:lnTo>
                      <a:pt x="98" y="475"/>
                    </a:lnTo>
                    <a:lnTo>
                      <a:pt x="91" y="475"/>
                    </a:lnTo>
                    <a:lnTo>
                      <a:pt x="79" y="468"/>
                    </a:lnTo>
                    <a:lnTo>
                      <a:pt x="61" y="468"/>
                    </a:lnTo>
                    <a:lnTo>
                      <a:pt x="55" y="457"/>
                    </a:lnTo>
                    <a:lnTo>
                      <a:pt x="47" y="457"/>
                    </a:lnTo>
                    <a:lnTo>
                      <a:pt x="28" y="450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6" name="Freeform 975"/>
              <p:cNvSpPr>
                <a:spLocks/>
              </p:cNvSpPr>
              <p:nvPr/>
            </p:nvSpPr>
            <p:spPr bwMode="auto">
              <a:xfrm>
                <a:off x="3777" y="1350"/>
                <a:ext cx="92" cy="109"/>
              </a:xfrm>
              <a:custGeom>
                <a:avLst/>
                <a:gdLst>
                  <a:gd name="T0" fmla="*/ 1 w 370"/>
                  <a:gd name="T1" fmla="*/ 22 h 439"/>
                  <a:gd name="T2" fmla="*/ 0 w 370"/>
                  <a:gd name="T3" fmla="*/ 22 h 439"/>
                  <a:gd name="T4" fmla="*/ 0 w 370"/>
                  <a:gd name="T5" fmla="*/ 20 h 439"/>
                  <a:gd name="T6" fmla="*/ 0 w 370"/>
                  <a:gd name="T7" fmla="*/ 17 h 439"/>
                  <a:gd name="T8" fmla="*/ 1 w 370"/>
                  <a:gd name="T9" fmla="*/ 15 h 439"/>
                  <a:gd name="T10" fmla="*/ 1 w 370"/>
                  <a:gd name="T11" fmla="*/ 13 h 439"/>
                  <a:gd name="T12" fmla="*/ 2 w 370"/>
                  <a:gd name="T13" fmla="*/ 11 h 439"/>
                  <a:gd name="T14" fmla="*/ 3 w 370"/>
                  <a:gd name="T15" fmla="*/ 9 h 439"/>
                  <a:gd name="T16" fmla="*/ 4 w 370"/>
                  <a:gd name="T17" fmla="*/ 6 h 439"/>
                  <a:gd name="T18" fmla="*/ 5 w 370"/>
                  <a:gd name="T19" fmla="*/ 4 h 439"/>
                  <a:gd name="T20" fmla="*/ 6 w 370"/>
                  <a:gd name="T21" fmla="*/ 3 h 439"/>
                  <a:gd name="T22" fmla="*/ 7 w 370"/>
                  <a:gd name="T23" fmla="*/ 2 h 439"/>
                  <a:gd name="T24" fmla="*/ 8 w 370"/>
                  <a:gd name="T25" fmla="*/ 1 h 439"/>
                  <a:gd name="T26" fmla="*/ 10 w 370"/>
                  <a:gd name="T27" fmla="*/ 0 h 439"/>
                  <a:gd name="T28" fmla="*/ 11 w 370"/>
                  <a:gd name="T29" fmla="*/ 0 h 439"/>
                  <a:gd name="T30" fmla="*/ 14 w 370"/>
                  <a:gd name="T31" fmla="*/ 0 h 439"/>
                  <a:gd name="T32" fmla="*/ 16 w 370"/>
                  <a:gd name="T33" fmla="*/ 0 h 439"/>
                  <a:gd name="T34" fmla="*/ 18 w 370"/>
                  <a:gd name="T35" fmla="*/ 1 h 439"/>
                  <a:gd name="T36" fmla="*/ 19 w 370"/>
                  <a:gd name="T37" fmla="*/ 3 h 439"/>
                  <a:gd name="T38" fmla="*/ 20 w 370"/>
                  <a:gd name="T39" fmla="*/ 5 h 439"/>
                  <a:gd name="T40" fmla="*/ 21 w 370"/>
                  <a:gd name="T41" fmla="*/ 8 h 439"/>
                  <a:gd name="T42" fmla="*/ 23 w 370"/>
                  <a:gd name="T43" fmla="*/ 10 h 439"/>
                  <a:gd name="T44" fmla="*/ 22 w 370"/>
                  <a:gd name="T45" fmla="*/ 12 h 439"/>
                  <a:gd name="T46" fmla="*/ 21 w 370"/>
                  <a:gd name="T47" fmla="*/ 15 h 439"/>
                  <a:gd name="T48" fmla="*/ 21 w 370"/>
                  <a:gd name="T49" fmla="*/ 17 h 439"/>
                  <a:gd name="T50" fmla="*/ 20 w 370"/>
                  <a:gd name="T51" fmla="*/ 19 h 439"/>
                  <a:gd name="T52" fmla="*/ 19 w 370"/>
                  <a:gd name="T53" fmla="*/ 21 h 439"/>
                  <a:gd name="T54" fmla="*/ 17 w 370"/>
                  <a:gd name="T55" fmla="*/ 22 h 439"/>
                  <a:gd name="T56" fmla="*/ 16 w 370"/>
                  <a:gd name="T57" fmla="*/ 24 h 439"/>
                  <a:gd name="T58" fmla="*/ 15 w 370"/>
                  <a:gd name="T59" fmla="*/ 25 h 439"/>
                  <a:gd name="T60" fmla="*/ 14 w 370"/>
                  <a:gd name="T61" fmla="*/ 26 h 439"/>
                  <a:gd name="T62" fmla="*/ 12 w 370"/>
                  <a:gd name="T63" fmla="*/ 26 h 439"/>
                  <a:gd name="T64" fmla="*/ 11 w 370"/>
                  <a:gd name="T65" fmla="*/ 27 h 439"/>
                  <a:gd name="T66" fmla="*/ 10 w 370"/>
                  <a:gd name="T67" fmla="*/ 27 h 439"/>
                  <a:gd name="T68" fmla="*/ 9 w 370"/>
                  <a:gd name="T69" fmla="*/ 27 h 439"/>
                  <a:gd name="T70" fmla="*/ 8 w 370"/>
                  <a:gd name="T71" fmla="*/ 26 h 439"/>
                  <a:gd name="T72" fmla="*/ 7 w 370"/>
                  <a:gd name="T73" fmla="*/ 25 h 439"/>
                  <a:gd name="T74" fmla="*/ 6 w 370"/>
                  <a:gd name="T75" fmla="*/ 24 h 439"/>
                  <a:gd name="T76" fmla="*/ 5 w 370"/>
                  <a:gd name="T77" fmla="*/ 23 h 439"/>
                  <a:gd name="T78" fmla="*/ 4 w 370"/>
                  <a:gd name="T79" fmla="*/ 23 h 439"/>
                  <a:gd name="T80" fmla="*/ 3 w 370"/>
                  <a:gd name="T81" fmla="*/ 23 h 439"/>
                  <a:gd name="T82" fmla="*/ 2 w 370"/>
                  <a:gd name="T83" fmla="*/ 22 h 4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0" h="439">
                    <a:moveTo>
                      <a:pt x="29" y="360"/>
                    </a:moveTo>
                    <a:lnTo>
                      <a:pt x="18" y="360"/>
                    </a:lnTo>
                    <a:lnTo>
                      <a:pt x="10" y="360"/>
                    </a:lnTo>
                    <a:lnTo>
                      <a:pt x="0" y="353"/>
                    </a:lnTo>
                    <a:lnTo>
                      <a:pt x="0" y="335"/>
                    </a:lnTo>
                    <a:lnTo>
                      <a:pt x="0" y="317"/>
                    </a:lnTo>
                    <a:lnTo>
                      <a:pt x="10" y="299"/>
                    </a:lnTo>
                    <a:lnTo>
                      <a:pt x="10" y="280"/>
                    </a:lnTo>
                    <a:lnTo>
                      <a:pt x="10" y="266"/>
                    </a:lnTo>
                    <a:lnTo>
                      <a:pt x="18" y="247"/>
                    </a:lnTo>
                    <a:lnTo>
                      <a:pt x="18" y="229"/>
                    </a:lnTo>
                    <a:lnTo>
                      <a:pt x="18" y="211"/>
                    </a:lnTo>
                    <a:lnTo>
                      <a:pt x="29" y="193"/>
                    </a:lnTo>
                    <a:lnTo>
                      <a:pt x="37" y="175"/>
                    </a:lnTo>
                    <a:lnTo>
                      <a:pt x="43" y="157"/>
                    </a:lnTo>
                    <a:lnTo>
                      <a:pt x="43" y="139"/>
                    </a:lnTo>
                    <a:lnTo>
                      <a:pt x="55" y="124"/>
                    </a:lnTo>
                    <a:lnTo>
                      <a:pt x="61" y="106"/>
                    </a:lnTo>
                    <a:lnTo>
                      <a:pt x="73" y="88"/>
                    </a:lnTo>
                    <a:lnTo>
                      <a:pt x="80" y="70"/>
                    </a:lnTo>
                    <a:lnTo>
                      <a:pt x="91" y="63"/>
                    </a:lnTo>
                    <a:lnTo>
                      <a:pt x="98" y="51"/>
                    </a:lnTo>
                    <a:lnTo>
                      <a:pt x="106" y="45"/>
                    </a:lnTo>
                    <a:lnTo>
                      <a:pt x="116" y="33"/>
                    </a:lnTo>
                    <a:lnTo>
                      <a:pt x="124" y="26"/>
                    </a:lnTo>
                    <a:lnTo>
                      <a:pt x="134" y="15"/>
                    </a:lnTo>
                    <a:lnTo>
                      <a:pt x="152" y="8"/>
                    </a:lnTo>
                    <a:lnTo>
                      <a:pt x="160" y="0"/>
                    </a:lnTo>
                    <a:lnTo>
                      <a:pt x="178" y="0"/>
                    </a:lnTo>
                    <a:lnTo>
                      <a:pt x="185" y="8"/>
                    </a:lnTo>
                    <a:lnTo>
                      <a:pt x="203" y="8"/>
                    </a:lnTo>
                    <a:lnTo>
                      <a:pt x="221" y="8"/>
                    </a:lnTo>
                    <a:lnTo>
                      <a:pt x="239" y="8"/>
                    </a:lnTo>
                    <a:lnTo>
                      <a:pt x="258" y="8"/>
                    </a:lnTo>
                    <a:lnTo>
                      <a:pt x="276" y="15"/>
                    </a:lnTo>
                    <a:lnTo>
                      <a:pt x="294" y="15"/>
                    </a:lnTo>
                    <a:lnTo>
                      <a:pt x="301" y="33"/>
                    </a:lnTo>
                    <a:lnTo>
                      <a:pt x="309" y="51"/>
                    </a:lnTo>
                    <a:lnTo>
                      <a:pt x="319" y="70"/>
                    </a:lnTo>
                    <a:lnTo>
                      <a:pt x="327" y="88"/>
                    </a:lnTo>
                    <a:lnTo>
                      <a:pt x="337" y="113"/>
                    </a:lnTo>
                    <a:lnTo>
                      <a:pt x="345" y="131"/>
                    </a:lnTo>
                    <a:lnTo>
                      <a:pt x="363" y="149"/>
                    </a:lnTo>
                    <a:lnTo>
                      <a:pt x="370" y="167"/>
                    </a:lnTo>
                    <a:lnTo>
                      <a:pt x="363" y="185"/>
                    </a:lnTo>
                    <a:lnTo>
                      <a:pt x="355" y="200"/>
                    </a:lnTo>
                    <a:lnTo>
                      <a:pt x="355" y="218"/>
                    </a:lnTo>
                    <a:lnTo>
                      <a:pt x="345" y="236"/>
                    </a:lnTo>
                    <a:lnTo>
                      <a:pt x="337" y="254"/>
                    </a:lnTo>
                    <a:lnTo>
                      <a:pt x="337" y="272"/>
                    </a:lnTo>
                    <a:lnTo>
                      <a:pt x="327" y="291"/>
                    </a:lnTo>
                    <a:lnTo>
                      <a:pt x="319" y="309"/>
                    </a:lnTo>
                    <a:lnTo>
                      <a:pt x="309" y="317"/>
                    </a:lnTo>
                    <a:lnTo>
                      <a:pt x="301" y="335"/>
                    </a:lnTo>
                    <a:lnTo>
                      <a:pt x="294" y="342"/>
                    </a:lnTo>
                    <a:lnTo>
                      <a:pt x="283" y="360"/>
                    </a:lnTo>
                    <a:lnTo>
                      <a:pt x="264" y="371"/>
                    </a:lnTo>
                    <a:lnTo>
                      <a:pt x="258" y="389"/>
                    </a:lnTo>
                    <a:lnTo>
                      <a:pt x="246" y="396"/>
                    </a:lnTo>
                    <a:lnTo>
                      <a:pt x="239" y="403"/>
                    </a:lnTo>
                    <a:lnTo>
                      <a:pt x="233" y="414"/>
                    </a:lnTo>
                    <a:lnTo>
                      <a:pt x="221" y="414"/>
                    </a:lnTo>
                    <a:lnTo>
                      <a:pt x="215" y="421"/>
                    </a:lnTo>
                    <a:lnTo>
                      <a:pt x="196" y="421"/>
                    </a:lnTo>
                    <a:lnTo>
                      <a:pt x="185" y="432"/>
                    </a:lnTo>
                    <a:lnTo>
                      <a:pt x="178" y="432"/>
                    </a:lnTo>
                    <a:lnTo>
                      <a:pt x="167" y="439"/>
                    </a:lnTo>
                    <a:lnTo>
                      <a:pt x="160" y="439"/>
                    </a:lnTo>
                    <a:lnTo>
                      <a:pt x="152" y="439"/>
                    </a:lnTo>
                    <a:lnTo>
                      <a:pt x="142" y="432"/>
                    </a:lnTo>
                    <a:lnTo>
                      <a:pt x="134" y="421"/>
                    </a:lnTo>
                    <a:lnTo>
                      <a:pt x="124" y="414"/>
                    </a:lnTo>
                    <a:lnTo>
                      <a:pt x="116" y="414"/>
                    </a:lnTo>
                    <a:lnTo>
                      <a:pt x="116" y="403"/>
                    </a:lnTo>
                    <a:lnTo>
                      <a:pt x="106" y="396"/>
                    </a:lnTo>
                    <a:lnTo>
                      <a:pt x="98" y="389"/>
                    </a:lnTo>
                    <a:lnTo>
                      <a:pt x="91" y="389"/>
                    </a:lnTo>
                    <a:lnTo>
                      <a:pt x="80" y="378"/>
                    </a:lnTo>
                    <a:lnTo>
                      <a:pt x="73" y="378"/>
                    </a:lnTo>
                    <a:lnTo>
                      <a:pt x="61" y="378"/>
                    </a:lnTo>
                    <a:lnTo>
                      <a:pt x="55" y="371"/>
                    </a:lnTo>
                    <a:lnTo>
                      <a:pt x="43" y="371"/>
                    </a:lnTo>
                    <a:lnTo>
                      <a:pt x="37" y="371"/>
                    </a:lnTo>
                    <a:lnTo>
                      <a:pt x="29" y="360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7" name="Freeform 976"/>
              <p:cNvSpPr>
                <a:spLocks/>
              </p:cNvSpPr>
              <p:nvPr/>
            </p:nvSpPr>
            <p:spPr bwMode="auto">
              <a:xfrm>
                <a:off x="3781" y="1373"/>
                <a:ext cx="69" cy="85"/>
              </a:xfrm>
              <a:custGeom>
                <a:avLst/>
                <a:gdLst>
                  <a:gd name="T0" fmla="*/ 1 w 276"/>
                  <a:gd name="T1" fmla="*/ 18 h 338"/>
                  <a:gd name="T2" fmla="*/ 0 w 276"/>
                  <a:gd name="T3" fmla="*/ 17 h 338"/>
                  <a:gd name="T4" fmla="*/ 1 w 276"/>
                  <a:gd name="T5" fmla="*/ 10 h 338"/>
                  <a:gd name="T6" fmla="*/ 4 w 276"/>
                  <a:gd name="T7" fmla="*/ 4 h 338"/>
                  <a:gd name="T8" fmla="*/ 7 w 276"/>
                  <a:gd name="T9" fmla="*/ 0 h 338"/>
                  <a:gd name="T10" fmla="*/ 14 w 276"/>
                  <a:gd name="T11" fmla="*/ 1 h 338"/>
                  <a:gd name="T12" fmla="*/ 17 w 276"/>
                  <a:gd name="T13" fmla="*/ 8 h 338"/>
                  <a:gd name="T14" fmla="*/ 15 w 276"/>
                  <a:gd name="T15" fmla="*/ 15 h 338"/>
                  <a:gd name="T16" fmla="*/ 11 w 276"/>
                  <a:gd name="T17" fmla="*/ 20 h 338"/>
                  <a:gd name="T18" fmla="*/ 7 w 276"/>
                  <a:gd name="T19" fmla="*/ 21 h 338"/>
                  <a:gd name="T20" fmla="*/ 5 w 276"/>
                  <a:gd name="T21" fmla="*/ 19 h 338"/>
                  <a:gd name="T22" fmla="*/ 1 w 276"/>
                  <a:gd name="T23" fmla="*/ 18 h 3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6" h="338">
                    <a:moveTo>
                      <a:pt x="19" y="277"/>
                    </a:moveTo>
                    <a:lnTo>
                      <a:pt x="0" y="266"/>
                    </a:lnTo>
                    <a:lnTo>
                      <a:pt x="11" y="160"/>
                    </a:lnTo>
                    <a:lnTo>
                      <a:pt x="55" y="55"/>
                    </a:lnTo>
                    <a:lnTo>
                      <a:pt x="116" y="0"/>
                    </a:lnTo>
                    <a:lnTo>
                      <a:pt x="215" y="19"/>
                    </a:lnTo>
                    <a:lnTo>
                      <a:pt x="276" y="124"/>
                    </a:lnTo>
                    <a:lnTo>
                      <a:pt x="240" y="233"/>
                    </a:lnTo>
                    <a:lnTo>
                      <a:pt x="178" y="309"/>
                    </a:lnTo>
                    <a:lnTo>
                      <a:pt x="116" y="338"/>
                    </a:lnTo>
                    <a:lnTo>
                      <a:pt x="73" y="295"/>
                    </a:lnTo>
                    <a:lnTo>
                      <a:pt x="19" y="27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8" name="Freeform 977"/>
              <p:cNvSpPr>
                <a:spLocks/>
              </p:cNvSpPr>
              <p:nvPr/>
            </p:nvSpPr>
            <p:spPr bwMode="auto">
              <a:xfrm>
                <a:off x="3856" y="1749"/>
                <a:ext cx="329" cy="293"/>
              </a:xfrm>
              <a:custGeom>
                <a:avLst/>
                <a:gdLst>
                  <a:gd name="T0" fmla="*/ 18 w 1314"/>
                  <a:gd name="T1" fmla="*/ 4 h 1172"/>
                  <a:gd name="T2" fmla="*/ 20 w 1314"/>
                  <a:gd name="T3" fmla="*/ 0 h 1172"/>
                  <a:gd name="T4" fmla="*/ 46 w 1314"/>
                  <a:gd name="T5" fmla="*/ 7 h 1172"/>
                  <a:gd name="T6" fmla="*/ 71 w 1314"/>
                  <a:gd name="T7" fmla="*/ 21 h 1172"/>
                  <a:gd name="T8" fmla="*/ 82 w 1314"/>
                  <a:gd name="T9" fmla="*/ 38 h 1172"/>
                  <a:gd name="T10" fmla="*/ 76 w 1314"/>
                  <a:gd name="T11" fmla="*/ 62 h 1172"/>
                  <a:gd name="T12" fmla="*/ 46 w 1314"/>
                  <a:gd name="T13" fmla="*/ 73 h 1172"/>
                  <a:gd name="T14" fmla="*/ 21 w 1314"/>
                  <a:gd name="T15" fmla="*/ 61 h 1172"/>
                  <a:gd name="T16" fmla="*/ 4 w 1314"/>
                  <a:gd name="T17" fmla="*/ 44 h 1172"/>
                  <a:gd name="T18" fmla="*/ 0 w 1314"/>
                  <a:gd name="T19" fmla="*/ 28 h 1172"/>
                  <a:gd name="T20" fmla="*/ 12 w 1314"/>
                  <a:gd name="T21" fmla="*/ 17 h 1172"/>
                  <a:gd name="T22" fmla="*/ 18 w 1314"/>
                  <a:gd name="T23" fmla="*/ 4 h 11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4" h="1172">
                    <a:moveTo>
                      <a:pt x="290" y="69"/>
                    </a:moveTo>
                    <a:lnTo>
                      <a:pt x="316" y="0"/>
                    </a:lnTo>
                    <a:lnTo>
                      <a:pt x="740" y="112"/>
                    </a:lnTo>
                    <a:lnTo>
                      <a:pt x="1139" y="334"/>
                    </a:lnTo>
                    <a:lnTo>
                      <a:pt x="1314" y="610"/>
                    </a:lnTo>
                    <a:lnTo>
                      <a:pt x="1216" y="987"/>
                    </a:lnTo>
                    <a:lnTo>
                      <a:pt x="740" y="1172"/>
                    </a:lnTo>
                    <a:lnTo>
                      <a:pt x="334" y="969"/>
                    </a:lnTo>
                    <a:lnTo>
                      <a:pt x="69" y="697"/>
                    </a:lnTo>
                    <a:lnTo>
                      <a:pt x="0" y="438"/>
                    </a:lnTo>
                    <a:lnTo>
                      <a:pt x="186" y="272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19" name="Freeform 978"/>
              <p:cNvSpPr>
                <a:spLocks/>
              </p:cNvSpPr>
              <p:nvPr/>
            </p:nvSpPr>
            <p:spPr bwMode="auto">
              <a:xfrm>
                <a:off x="3861" y="1753"/>
                <a:ext cx="299" cy="269"/>
              </a:xfrm>
              <a:custGeom>
                <a:avLst/>
                <a:gdLst>
                  <a:gd name="T0" fmla="*/ 16 w 1198"/>
                  <a:gd name="T1" fmla="*/ 3 h 1073"/>
                  <a:gd name="T2" fmla="*/ 17 w 1198"/>
                  <a:gd name="T3" fmla="*/ 2 h 1073"/>
                  <a:gd name="T4" fmla="*/ 18 w 1198"/>
                  <a:gd name="T5" fmla="*/ 2 h 1073"/>
                  <a:gd name="T6" fmla="*/ 18 w 1198"/>
                  <a:gd name="T7" fmla="*/ 1 h 1073"/>
                  <a:gd name="T8" fmla="*/ 21 w 1198"/>
                  <a:gd name="T9" fmla="*/ 1 h 1073"/>
                  <a:gd name="T10" fmla="*/ 27 w 1198"/>
                  <a:gd name="T11" fmla="*/ 2 h 1073"/>
                  <a:gd name="T12" fmla="*/ 33 w 1198"/>
                  <a:gd name="T13" fmla="*/ 4 h 1073"/>
                  <a:gd name="T14" fmla="*/ 39 w 1198"/>
                  <a:gd name="T15" fmla="*/ 6 h 1073"/>
                  <a:gd name="T16" fmla="*/ 45 w 1198"/>
                  <a:gd name="T17" fmla="*/ 8 h 1073"/>
                  <a:gd name="T18" fmla="*/ 50 w 1198"/>
                  <a:gd name="T19" fmla="*/ 11 h 1073"/>
                  <a:gd name="T20" fmla="*/ 57 w 1198"/>
                  <a:gd name="T21" fmla="*/ 14 h 1073"/>
                  <a:gd name="T22" fmla="*/ 62 w 1198"/>
                  <a:gd name="T23" fmla="*/ 18 h 1073"/>
                  <a:gd name="T24" fmla="*/ 66 w 1198"/>
                  <a:gd name="T25" fmla="*/ 21 h 1073"/>
                  <a:gd name="T26" fmla="*/ 69 w 1198"/>
                  <a:gd name="T27" fmla="*/ 25 h 1073"/>
                  <a:gd name="T28" fmla="*/ 71 w 1198"/>
                  <a:gd name="T29" fmla="*/ 29 h 1073"/>
                  <a:gd name="T30" fmla="*/ 74 w 1198"/>
                  <a:gd name="T31" fmla="*/ 33 h 1073"/>
                  <a:gd name="T32" fmla="*/ 74 w 1198"/>
                  <a:gd name="T33" fmla="*/ 37 h 1073"/>
                  <a:gd name="T34" fmla="*/ 73 w 1198"/>
                  <a:gd name="T35" fmla="*/ 43 h 1073"/>
                  <a:gd name="T36" fmla="*/ 71 w 1198"/>
                  <a:gd name="T37" fmla="*/ 48 h 1073"/>
                  <a:gd name="T38" fmla="*/ 70 w 1198"/>
                  <a:gd name="T39" fmla="*/ 54 h 1073"/>
                  <a:gd name="T40" fmla="*/ 66 w 1198"/>
                  <a:gd name="T41" fmla="*/ 58 h 1073"/>
                  <a:gd name="T42" fmla="*/ 59 w 1198"/>
                  <a:gd name="T43" fmla="*/ 61 h 1073"/>
                  <a:gd name="T44" fmla="*/ 53 w 1198"/>
                  <a:gd name="T45" fmla="*/ 63 h 1073"/>
                  <a:gd name="T46" fmla="*/ 46 w 1198"/>
                  <a:gd name="T47" fmla="*/ 66 h 1073"/>
                  <a:gd name="T48" fmla="*/ 40 w 1198"/>
                  <a:gd name="T49" fmla="*/ 66 h 1073"/>
                  <a:gd name="T50" fmla="*/ 33 w 1198"/>
                  <a:gd name="T51" fmla="*/ 63 h 1073"/>
                  <a:gd name="T52" fmla="*/ 28 w 1198"/>
                  <a:gd name="T53" fmla="*/ 60 h 1073"/>
                  <a:gd name="T54" fmla="*/ 22 w 1198"/>
                  <a:gd name="T55" fmla="*/ 57 h 1073"/>
                  <a:gd name="T56" fmla="*/ 18 w 1198"/>
                  <a:gd name="T57" fmla="*/ 54 h 1073"/>
                  <a:gd name="T58" fmla="*/ 13 w 1198"/>
                  <a:gd name="T59" fmla="*/ 50 h 1073"/>
                  <a:gd name="T60" fmla="*/ 10 w 1198"/>
                  <a:gd name="T61" fmla="*/ 46 h 1073"/>
                  <a:gd name="T62" fmla="*/ 6 w 1198"/>
                  <a:gd name="T63" fmla="*/ 42 h 1073"/>
                  <a:gd name="T64" fmla="*/ 3 w 1198"/>
                  <a:gd name="T65" fmla="*/ 38 h 1073"/>
                  <a:gd name="T66" fmla="*/ 2 w 1198"/>
                  <a:gd name="T67" fmla="*/ 34 h 1073"/>
                  <a:gd name="T68" fmla="*/ 1 w 1198"/>
                  <a:gd name="T69" fmla="*/ 30 h 1073"/>
                  <a:gd name="T70" fmla="*/ 0 w 1198"/>
                  <a:gd name="T71" fmla="*/ 27 h 1073"/>
                  <a:gd name="T72" fmla="*/ 1 w 1198"/>
                  <a:gd name="T73" fmla="*/ 24 h 1073"/>
                  <a:gd name="T74" fmla="*/ 4 w 1198"/>
                  <a:gd name="T75" fmla="*/ 21 h 1073"/>
                  <a:gd name="T76" fmla="*/ 6 w 1198"/>
                  <a:gd name="T77" fmla="*/ 19 h 1073"/>
                  <a:gd name="T78" fmla="*/ 9 w 1198"/>
                  <a:gd name="T79" fmla="*/ 17 h 1073"/>
                  <a:gd name="T80" fmla="*/ 11 w 1198"/>
                  <a:gd name="T81" fmla="*/ 14 h 1073"/>
                  <a:gd name="T82" fmla="*/ 13 w 1198"/>
                  <a:gd name="T83" fmla="*/ 11 h 1073"/>
                  <a:gd name="T84" fmla="*/ 14 w 1198"/>
                  <a:gd name="T85" fmla="*/ 8 h 1073"/>
                  <a:gd name="T86" fmla="*/ 15 w 1198"/>
                  <a:gd name="T87" fmla="*/ 6 h 10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98" h="1073">
                    <a:moveTo>
                      <a:pt x="265" y="62"/>
                    </a:moveTo>
                    <a:lnTo>
                      <a:pt x="265" y="51"/>
                    </a:lnTo>
                    <a:lnTo>
                      <a:pt x="272" y="44"/>
                    </a:lnTo>
                    <a:lnTo>
                      <a:pt x="272" y="33"/>
                    </a:lnTo>
                    <a:lnTo>
                      <a:pt x="272" y="26"/>
                    </a:lnTo>
                    <a:lnTo>
                      <a:pt x="283" y="26"/>
                    </a:lnTo>
                    <a:lnTo>
                      <a:pt x="283" y="15"/>
                    </a:lnTo>
                    <a:lnTo>
                      <a:pt x="290" y="8"/>
                    </a:lnTo>
                    <a:lnTo>
                      <a:pt x="290" y="0"/>
                    </a:lnTo>
                    <a:lnTo>
                      <a:pt x="346" y="8"/>
                    </a:lnTo>
                    <a:lnTo>
                      <a:pt x="389" y="26"/>
                    </a:lnTo>
                    <a:lnTo>
                      <a:pt x="432" y="33"/>
                    </a:lnTo>
                    <a:lnTo>
                      <a:pt x="483" y="51"/>
                    </a:lnTo>
                    <a:lnTo>
                      <a:pt x="531" y="62"/>
                    </a:lnTo>
                    <a:lnTo>
                      <a:pt x="582" y="76"/>
                    </a:lnTo>
                    <a:lnTo>
                      <a:pt x="625" y="87"/>
                    </a:lnTo>
                    <a:lnTo>
                      <a:pt x="672" y="94"/>
                    </a:lnTo>
                    <a:lnTo>
                      <a:pt x="722" y="123"/>
                    </a:lnTo>
                    <a:lnTo>
                      <a:pt x="766" y="148"/>
                    </a:lnTo>
                    <a:lnTo>
                      <a:pt x="809" y="174"/>
                    </a:lnTo>
                    <a:lnTo>
                      <a:pt x="857" y="203"/>
                    </a:lnTo>
                    <a:lnTo>
                      <a:pt x="908" y="229"/>
                    </a:lnTo>
                    <a:lnTo>
                      <a:pt x="951" y="254"/>
                    </a:lnTo>
                    <a:lnTo>
                      <a:pt x="999" y="280"/>
                    </a:lnTo>
                    <a:lnTo>
                      <a:pt x="1042" y="308"/>
                    </a:lnTo>
                    <a:lnTo>
                      <a:pt x="1060" y="334"/>
                    </a:lnTo>
                    <a:lnTo>
                      <a:pt x="1085" y="371"/>
                    </a:lnTo>
                    <a:lnTo>
                      <a:pt x="1103" y="395"/>
                    </a:lnTo>
                    <a:lnTo>
                      <a:pt x="1121" y="432"/>
                    </a:lnTo>
                    <a:lnTo>
                      <a:pt x="1147" y="457"/>
                    </a:lnTo>
                    <a:lnTo>
                      <a:pt x="1165" y="493"/>
                    </a:lnTo>
                    <a:lnTo>
                      <a:pt x="1184" y="519"/>
                    </a:lnTo>
                    <a:lnTo>
                      <a:pt x="1198" y="544"/>
                    </a:lnTo>
                    <a:lnTo>
                      <a:pt x="1190" y="592"/>
                    </a:lnTo>
                    <a:lnTo>
                      <a:pt x="1184" y="635"/>
                    </a:lnTo>
                    <a:lnTo>
                      <a:pt x="1172" y="679"/>
                    </a:lnTo>
                    <a:lnTo>
                      <a:pt x="1165" y="722"/>
                    </a:lnTo>
                    <a:lnTo>
                      <a:pt x="1147" y="765"/>
                    </a:lnTo>
                    <a:lnTo>
                      <a:pt x="1136" y="809"/>
                    </a:lnTo>
                    <a:lnTo>
                      <a:pt x="1129" y="852"/>
                    </a:lnTo>
                    <a:lnTo>
                      <a:pt x="1121" y="900"/>
                    </a:lnTo>
                    <a:lnTo>
                      <a:pt x="1060" y="925"/>
                    </a:lnTo>
                    <a:lnTo>
                      <a:pt x="1006" y="943"/>
                    </a:lnTo>
                    <a:lnTo>
                      <a:pt x="951" y="969"/>
                    </a:lnTo>
                    <a:lnTo>
                      <a:pt x="900" y="987"/>
                    </a:lnTo>
                    <a:lnTo>
                      <a:pt x="846" y="1005"/>
                    </a:lnTo>
                    <a:lnTo>
                      <a:pt x="795" y="1030"/>
                    </a:lnTo>
                    <a:lnTo>
                      <a:pt x="734" y="1049"/>
                    </a:lnTo>
                    <a:lnTo>
                      <a:pt x="679" y="1073"/>
                    </a:lnTo>
                    <a:lnTo>
                      <a:pt x="636" y="1049"/>
                    </a:lnTo>
                    <a:lnTo>
                      <a:pt x="592" y="1024"/>
                    </a:lnTo>
                    <a:lnTo>
                      <a:pt x="537" y="1005"/>
                    </a:lnTo>
                    <a:lnTo>
                      <a:pt x="494" y="979"/>
                    </a:lnTo>
                    <a:lnTo>
                      <a:pt x="450" y="951"/>
                    </a:lnTo>
                    <a:lnTo>
                      <a:pt x="407" y="933"/>
                    </a:lnTo>
                    <a:lnTo>
                      <a:pt x="353" y="907"/>
                    </a:lnTo>
                    <a:lnTo>
                      <a:pt x="308" y="889"/>
                    </a:lnTo>
                    <a:lnTo>
                      <a:pt x="283" y="852"/>
                    </a:lnTo>
                    <a:lnTo>
                      <a:pt x="247" y="820"/>
                    </a:lnTo>
                    <a:lnTo>
                      <a:pt x="218" y="791"/>
                    </a:lnTo>
                    <a:lnTo>
                      <a:pt x="186" y="758"/>
                    </a:lnTo>
                    <a:lnTo>
                      <a:pt x="156" y="729"/>
                    </a:lnTo>
                    <a:lnTo>
                      <a:pt x="124" y="697"/>
                    </a:lnTo>
                    <a:lnTo>
                      <a:pt x="95" y="661"/>
                    </a:lnTo>
                    <a:lnTo>
                      <a:pt x="62" y="635"/>
                    </a:lnTo>
                    <a:lnTo>
                      <a:pt x="51" y="598"/>
                    </a:lnTo>
                    <a:lnTo>
                      <a:pt x="44" y="573"/>
                    </a:lnTo>
                    <a:lnTo>
                      <a:pt x="33" y="544"/>
                    </a:lnTo>
                    <a:lnTo>
                      <a:pt x="26" y="519"/>
                    </a:lnTo>
                    <a:lnTo>
                      <a:pt x="18" y="483"/>
                    </a:lnTo>
                    <a:lnTo>
                      <a:pt x="18" y="457"/>
                    </a:lnTo>
                    <a:lnTo>
                      <a:pt x="8" y="432"/>
                    </a:lnTo>
                    <a:lnTo>
                      <a:pt x="0" y="395"/>
                    </a:lnTo>
                    <a:lnTo>
                      <a:pt x="18" y="377"/>
                    </a:lnTo>
                    <a:lnTo>
                      <a:pt x="33" y="359"/>
                    </a:lnTo>
                    <a:lnTo>
                      <a:pt x="62" y="341"/>
                    </a:lnTo>
                    <a:lnTo>
                      <a:pt x="80" y="326"/>
                    </a:lnTo>
                    <a:lnTo>
                      <a:pt x="105" y="308"/>
                    </a:lnTo>
                    <a:lnTo>
                      <a:pt x="124" y="290"/>
                    </a:lnTo>
                    <a:lnTo>
                      <a:pt x="142" y="272"/>
                    </a:lnTo>
                    <a:lnTo>
                      <a:pt x="168" y="247"/>
                    </a:lnTo>
                    <a:lnTo>
                      <a:pt x="175" y="229"/>
                    </a:lnTo>
                    <a:lnTo>
                      <a:pt x="186" y="203"/>
                    </a:lnTo>
                    <a:lnTo>
                      <a:pt x="204" y="174"/>
                    </a:lnTo>
                    <a:lnTo>
                      <a:pt x="211" y="156"/>
                    </a:lnTo>
                    <a:lnTo>
                      <a:pt x="229" y="130"/>
                    </a:lnTo>
                    <a:lnTo>
                      <a:pt x="236" y="105"/>
                    </a:lnTo>
                    <a:lnTo>
                      <a:pt x="247" y="87"/>
                    </a:lnTo>
                    <a:lnTo>
                      <a:pt x="265" y="62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0" name="Freeform 979"/>
              <p:cNvSpPr>
                <a:spLocks/>
              </p:cNvSpPr>
              <p:nvPr/>
            </p:nvSpPr>
            <p:spPr bwMode="auto">
              <a:xfrm>
                <a:off x="3863" y="1757"/>
                <a:ext cx="276" cy="243"/>
              </a:xfrm>
              <a:custGeom>
                <a:avLst/>
                <a:gdLst>
                  <a:gd name="T0" fmla="*/ 16 w 1103"/>
                  <a:gd name="T1" fmla="*/ 3 h 972"/>
                  <a:gd name="T2" fmla="*/ 16 w 1103"/>
                  <a:gd name="T3" fmla="*/ 2 h 972"/>
                  <a:gd name="T4" fmla="*/ 17 w 1103"/>
                  <a:gd name="T5" fmla="*/ 1 h 972"/>
                  <a:gd name="T6" fmla="*/ 17 w 1103"/>
                  <a:gd name="T7" fmla="*/ 0 h 972"/>
                  <a:gd name="T8" fmla="*/ 23 w 1103"/>
                  <a:gd name="T9" fmla="*/ 1 h 972"/>
                  <a:gd name="T10" fmla="*/ 28 w 1103"/>
                  <a:gd name="T11" fmla="*/ 3 h 972"/>
                  <a:gd name="T12" fmla="*/ 33 w 1103"/>
                  <a:gd name="T13" fmla="*/ 4 h 972"/>
                  <a:gd name="T14" fmla="*/ 39 w 1103"/>
                  <a:gd name="T15" fmla="*/ 6 h 972"/>
                  <a:gd name="T16" fmla="*/ 44 w 1103"/>
                  <a:gd name="T17" fmla="*/ 8 h 972"/>
                  <a:gd name="T18" fmla="*/ 49 w 1103"/>
                  <a:gd name="T19" fmla="*/ 12 h 972"/>
                  <a:gd name="T20" fmla="*/ 55 w 1103"/>
                  <a:gd name="T21" fmla="*/ 15 h 972"/>
                  <a:gd name="T22" fmla="*/ 60 w 1103"/>
                  <a:gd name="T23" fmla="*/ 17 h 972"/>
                  <a:gd name="T24" fmla="*/ 62 w 1103"/>
                  <a:gd name="T25" fmla="*/ 21 h 972"/>
                  <a:gd name="T26" fmla="*/ 65 w 1103"/>
                  <a:gd name="T27" fmla="*/ 24 h 972"/>
                  <a:gd name="T28" fmla="*/ 67 w 1103"/>
                  <a:gd name="T29" fmla="*/ 28 h 972"/>
                  <a:gd name="T30" fmla="*/ 69 w 1103"/>
                  <a:gd name="T31" fmla="*/ 31 h 972"/>
                  <a:gd name="T32" fmla="*/ 68 w 1103"/>
                  <a:gd name="T33" fmla="*/ 36 h 972"/>
                  <a:gd name="T34" fmla="*/ 66 w 1103"/>
                  <a:gd name="T35" fmla="*/ 41 h 972"/>
                  <a:gd name="T36" fmla="*/ 65 w 1103"/>
                  <a:gd name="T37" fmla="*/ 47 h 972"/>
                  <a:gd name="T38" fmla="*/ 64 w 1103"/>
                  <a:gd name="T39" fmla="*/ 52 h 972"/>
                  <a:gd name="T40" fmla="*/ 58 w 1103"/>
                  <a:gd name="T41" fmla="*/ 54 h 972"/>
                  <a:gd name="T42" fmla="*/ 51 w 1103"/>
                  <a:gd name="T43" fmla="*/ 56 h 972"/>
                  <a:gd name="T44" fmla="*/ 46 w 1103"/>
                  <a:gd name="T45" fmla="*/ 59 h 972"/>
                  <a:gd name="T46" fmla="*/ 39 w 1103"/>
                  <a:gd name="T47" fmla="*/ 61 h 972"/>
                  <a:gd name="T48" fmla="*/ 34 w 1103"/>
                  <a:gd name="T49" fmla="*/ 58 h 972"/>
                  <a:gd name="T50" fmla="*/ 29 w 1103"/>
                  <a:gd name="T51" fmla="*/ 56 h 972"/>
                  <a:gd name="T52" fmla="*/ 23 w 1103"/>
                  <a:gd name="T53" fmla="*/ 53 h 972"/>
                  <a:gd name="T54" fmla="*/ 18 w 1103"/>
                  <a:gd name="T55" fmla="*/ 50 h 972"/>
                  <a:gd name="T56" fmla="*/ 14 w 1103"/>
                  <a:gd name="T57" fmla="*/ 47 h 972"/>
                  <a:gd name="T58" fmla="*/ 11 w 1103"/>
                  <a:gd name="T59" fmla="*/ 43 h 972"/>
                  <a:gd name="T60" fmla="*/ 8 w 1103"/>
                  <a:gd name="T61" fmla="*/ 39 h 972"/>
                  <a:gd name="T62" fmla="*/ 4 w 1103"/>
                  <a:gd name="T63" fmla="*/ 36 h 972"/>
                  <a:gd name="T64" fmla="*/ 4 w 1103"/>
                  <a:gd name="T65" fmla="*/ 33 h 972"/>
                  <a:gd name="T66" fmla="*/ 2 w 1103"/>
                  <a:gd name="T67" fmla="*/ 29 h 972"/>
                  <a:gd name="T68" fmla="*/ 1 w 1103"/>
                  <a:gd name="T69" fmla="*/ 26 h 972"/>
                  <a:gd name="T70" fmla="*/ 0 w 1103"/>
                  <a:gd name="T71" fmla="*/ 23 h 972"/>
                  <a:gd name="T72" fmla="*/ 3 w 1103"/>
                  <a:gd name="T73" fmla="*/ 21 h 972"/>
                  <a:gd name="T74" fmla="*/ 5 w 1103"/>
                  <a:gd name="T75" fmla="*/ 18 h 972"/>
                  <a:gd name="T76" fmla="*/ 7 w 1103"/>
                  <a:gd name="T77" fmla="*/ 16 h 972"/>
                  <a:gd name="T78" fmla="*/ 10 w 1103"/>
                  <a:gd name="T79" fmla="*/ 14 h 972"/>
                  <a:gd name="T80" fmla="*/ 11 w 1103"/>
                  <a:gd name="T81" fmla="*/ 12 h 972"/>
                  <a:gd name="T82" fmla="*/ 13 w 1103"/>
                  <a:gd name="T83" fmla="*/ 9 h 972"/>
                  <a:gd name="T84" fmla="*/ 14 w 1103"/>
                  <a:gd name="T85" fmla="*/ 6 h 972"/>
                  <a:gd name="T86" fmla="*/ 16 w 1103"/>
                  <a:gd name="T87" fmla="*/ 4 h 9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3" h="972">
                    <a:moveTo>
                      <a:pt x="246" y="54"/>
                    </a:moveTo>
                    <a:lnTo>
                      <a:pt x="246" y="47"/>
                    </a:lnTo>
                    <a:lnTo>
                      <a:pt x="257" y="36"/>
                    </a:lnTo>
                    <a:lnTo>
                      <a:pt x="257" y="29"/>
                    </a:lnTo>
                    <a:lnTo>
                      <a:pt x="264" y="18"/>
                    </a:lnTo>
                    <a:lnTo>
                      <a:pt x="264" y="11"/>
                    </a:lnTo>
                    <a:lnTo>
                      <a:pt x="264" y="0"/>
                    </a:lnTo>
                    <a:lnTo>
                      <a:pt x="275" y="0"/>
                    </a:lnTo>
                    <a:lnTo>
                      <a:pt x="320" y="11"/>
                    </a:lnTo>
                    <a:lnTo>
                      <a:pt x="363" y="18"/>
                    </a:lnTo>
                    <a:lnTo>
                      <a:pt x="406" y="36"/>
                    </a:lnTo>
                    <a:lnTo>
                      <a:pt x="450" y="47"/>
                    </a:lnTo>
                    <a:lnTo>
                      <a:pt x="486" y="54"/>
                    </a:lnTo>
                    <a:lnTo>
                      <a:pt x="529" y="61"/>
                    </a:lnTo>
                    <a:lnTo>
                      <a:pt x="574" y="79"/>
                    </a:lnTo>
                    <a:lnTo>
                      <a:pt x="617" y="90"/>
                    </a:lnTo>
                    <a:lnTo>
                      <a:pt x="664" y="115"/>
                    </a:lnTo>
                    <a:lnTo>
                      <a:pt x="707" y="133"/>
                    </a:lnTo>
                    <a:lnTo>
                      <a:pt x="740" y="159"/>
                    </a:lnTo>
                    <a:lnTo>
                      <a:pt x="787" y="188"/>
                    </a:lnTo>
                    <a:lnTo>
                      <a:pt x="831" y="202"/>
                    </a:lnTo>
                    <a:lnTo>
                      <a:pt x="874" y="232"/>
                    </a:lnTo>
                    <a:lnTo>
                      <a:pt x="910" y="257"/>
                    </a:lnTo>
                    <a:lnTo>
                      <a:pt x="955" y="275"/>
                    </a:lnTo>
                    <a:lnTo>
                      <a:pt x="973" y="301"/>
                    </a:lnTo>
                    <a:lnTo>
                      <a:pt x="991" y="337"/>
                    </a:lnTo>
                    <a:lnTo>
                      <a:pt x="1004" y="362"/>
                    </a:lnTo>
                    <a:lnTo>
                      <a:pt x="1034" y="387"/>
                    </a:lnTo>
                    <a:lnTo>
                      <a:pt x="1052" y="417"/>
                    </a:lnTo>
                    <a:lnTo>
                      <a:pt x="1067" y="442"/>
                    </a:lnTo>
                    <a:lnTo>
                      <a:pt x="1085" y="468"/>
                    </a:lnTo>
                    <a:lnTo>
                      <a:pt x="1103" y="496"/>
                    </a:lnTo>
                    <a:lnTo>
                      <a:pt x="1095" y="540"/>
                    </a:lnTo>
                    <a:lnTo>
                      <a:pt x="1085" y="577"/>
                    </a:lnTo>
                    <a:lnTo>
                      <a:pt x="1067" y="620"/>
                    </a:lnTo>
                    <a:lnTo>
                      <a:pt x="1059" y="653"/>
                    </a:lnTo>
                    <a:lnTo>
                      <a:pt x="1052" y="700"/>
                    </a:lnTo>
                    <a:lnTo>
                      <a:pt x="1041" y="743"/>
                    </a:lnTo>
                    <a:lnTo>
                      <a:pt x="1034" y="776"/>
                    </a:lnTo>
                    <a:lnTo>
                      <a:pt x="1023" y="823"/>
                    </a:lnTo>
                    <a:lnTo>
                      <a:pt x="973" y="837"/>
                    </a:lnTo>
                    <a:lnTo>
                      <a:pt x="925" y="856"/>
                    </a:lnTo>
                    <a:lnTo>
                      <a:pt x="874" y="874"/>
                    </a:lnTo>
                    <a:lnTo>
                      <a:pt x="820" y="892"/>
                    </a:lnTo>
                    <a:lnTo>
                      <a:pt x="777" y="918"/>
                    </a:lnTo>
                    <a:lnTo>
                      <a:pt x="726" y="936"/>
                    </a:lnTo>
                    <a:lnTo>
                      <a:pt x="678" y="954"/>
                    </a:lnTo>
                    <a:lnTo>
                      <a:pt x="628" y="972"/>
                    </a:lnTo>
                    <a:lnTo>
                      <a:pt x="584" y="954"/>
                    </a:lnTo>
                    <a:lnTo>
                      <a:pt x="537" y="928"/>
                    </a:lnTo>
                    <a:lnTo>
                      <a:pt x="504" y="910"/>
                    </a:lnTo>
                    <a:lnTo>
                      <a:pt x="460" y="892"/>
                    </a:lnTo>
                    <a:lnTo>
                      <a:pt x="414" y="867"/>
                    </a:lnTo>
                    <a:lnTo>
                      <a:pt x="370" y="849"/>
                    </a:lnTo>
                    <a:lnTo>
                      <a:pt x="326" y="823"/>
                    </a:lnTo>
                    <a:lnTo>
                      <a:pt x="290" y="805"/>
                    </a:lnTo>
                    <a:lnTo>
                      <a:pt x="257" y="776"/>
                    </a:lnTo>
                    <a:lnTo>
                      <a:pt x="228" y="743"/>
                    </a:lnTo>
                    <a:lnTo>
                      <a:pt x="203" y="714"/>
                    </a:lnTo>
                    <a:lnTo>
                      <a:pt x="178" y="689"/>
                    </a:lnTo>
                    <a:lnTo>
                      <a:pt x="148" y="664"/>
                    </a:lnTo>
                    <a:lnTo>
                      <a:pt x="124" y="628"/>
                    </a:lnTo>
                    <a:lnTo>
                      <a:pt x="87" y="602"/>
                    </a:lnTo>
                    <a:lnTo>
                      <a:pt x="61" y="577"/>
                    </a:lnTo>
                    <a:lnTo>
                      <a:pt x="54" y="547"/>
                    </a:lnTo>
                    <a:lnTo>
                      <a:pt x="54" y="522"/>
                    </a:lnTo>
                    <a:lnTo>
                      <a:pt x="43" y="496"/>
                    </a:lnTo>
                    <a:lnTo>
                      <a:pt x="36" y="468"/>
                    </a:lnTo>
                    <a:lnTo>
                      <a:pt x="25" y="442"/>
                    </a:lnTo>
                    <a:lnTo>
                      <a:pt x="18" y="417"/>
                    </a:lnTo>
                    <a:lnTo>
                      <a:pt x="10" y="387"/>
                    </a:lnTo>
                    <a:lnTo>
                      <a:pt x="0" y="362"/>
                    </a:lnTo>
                    <a:lnTo>
                      <a:pt x="25" y="344"/>
                    </a:lnTo>
                    <a:lnTo>
                      <a:pt x="43" y="326"/>
                    </a:lnTo>
                    <a:lnTo>
                      <a:pt x="61" y="311"/>
                    </a:lnTo>
                    <a:lnTo>
                      <a:pt x="79" y="293"/>
                    </a:lnTo>
                    <a:lnTo>
                      <a:pt x="97" y="275"/>
                    </a:lnTo>
                    <a:lnTo>
                      <a:pt x="116" y="257"/>
                    </a:lnTo>
                    <a:lnTo>
                      <a:pt x="142" y="239"/>
                    </a:lnTo>
                    <a:lnTo>
                      <a:pt x="160" y="221"/>
                    </a:lnTo>
                    <a:lnTo>
                      <a:pt x="167" y="202"/>
                    </a:lnTo>
                    <a:lnTo>
                      <a:pt x="178" y="188"/>
                    </a:lnTo>
                    <a:lnTo>
                      <a:pt x="196" y="159"/>
                    </a:lnTo>
                    <a:lnTo>
                      <a:pt x="203" y="141"/>
                    </a:lnTo>
                    <a:lnTo>
                      <a:pt x="210" y="115"/>
                    </a:lnTo>
                    <a:lnTo>
                      <a:pt x="221" y="97"/>
                    </a:lnTo>
                    <a:lnTo>
                      <a:pt x="239" y="72"/>
                    </a:lnTo>
                    <a:lnTo>
                      <a:pt x="246" y="54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1" name="Freeform 980"/>
              <p:cNvSpPr>
                <a:spLocks/>
              </p:cNvSpPr>
              <p:nvPr/>
            </p:nvSpPr>
            <p:spPr bwMode="auto">
              <a:xfrm>
                <a:off x="3867" y="1760"/>
                <a:ext cx="247" cy="220"/>
              </a:xfrm>
              <a:custGeom>
                <a:avLst/>
                <a:gdLst>
                  <a:gd name="T0" fmla="*/ 14 w 986"/>
                  <a:gd name="T1" fmla="*/ 3 h 881"/>
                  <a:gd name="T2" fmla="*/ 14 w 986"/>
                  <a:gd name="T3" fmla="*/ 1 h 881"/>
                  <a:gd name="T4" fmla="*/ 15 w 986"/>
                  <a:gd name="T5" fmla="*/ 0 h 881"/>
                  <a:gd name="T6" fmla="*/ 18 w 986"/>
                  <a:gd name="T7" fmla="*/ 0 h 881"/>
                  <a:gd name="T8" fmla="*/ 23 w 986"/>
                  <a:gd name="T9" fmla="*/ 2 h 881"/>
                  <a:gd name="T10" fmla="*/ 28 w 986"/>
                  <a:gd name="T11" fmla="*/ 3 h 881"/>
                  <a:gd name="T12" fmla="*/ 33 w 986"/>
                  <a:gd name="T13" fmla="*/ 4 h 881"/>
                  <a:gd name="T14" fmla="*/ 37 w 986"/>
                  <a:gd name="T15" fmla="*/ 6 h 881"/>
                  <a:gd name="T16" fmla="*/ 42 w 986"/>
                  <a:gd name="T17" fmla="*/ 9 h 881"/>
                  <a:gd name="T18" fmla="*/ 46 w 986"/>
                  <a:gd name="T19" fmla="*/ 12 h 881"/>
                  <a:gd name="T20" fmla="*/ 51 w 986"/>
                  <a:gd name="T21" fmla="*/ 14 h 881"/>
                  <a:gd name="T22" fmla="*/ 55 w 986"/>
                  <a:gd name="T23" fmla="*/ 17 h 881"/>
                  <a:gd name="T24" fmla="*/ 57 w 986"/>
                  <a:gd name="T25" fmla="*/ 20 h 881"/>
                  <a:gd name="T26" fmla="*/ 59 w 986"/>
                  <a:gd name="T27" fmla="*/ 23 h 881"/>
                  <a:gd name="T28" fmla="*/ 61 w 986"/>
                  <a:gd name="T29" fmla="*/ 26 h 881"/>
                  <a:gd name="T30" fmla="*/ 61 w 986"/>
                  <a:gd name="T31" fmla="*/ 30 h 881"/>
                  <a:gd name="T32" fmla="*/ 60 w 986"/>
                  <a:gd name="T33" fmla="*/ 35 h 881"/>
                  <a:gd name="T34" fmla="*/ 59 w 986"/>
                  <a:gd name="T35" fmla="*/ 40 h 881"/>
                  <a:gd name="T36" fmla="*/ 58 w 986"/>
                  <a:gd name="T37" fmla="*/ 44 h 881"/>
                  <a:gd name="T38" fmla="*/ 55 w 986"/>
                  <a:gd name="T39" fmla="*/ 47 h 881"/>
                  <a:gd name="T40" fmla="*/ 49 w 986"/>
                  <a:gd name="T41" fmla="*/ 49 h 881"/>
                  <a:gd name="T42" fmla="*/ 44 w 986"/>
                  <a:gd name="T43" fmla="*/ 51 h 881"/>
                  <a:gd name="T44" fmla="*/ 38 w 986"/>
                  <a:gd name="T45" fmla="*/ 54 h 881"/>
                  <a:gd name="T46" fmla="*/ 33 w 986"/>
                  <a:gd name="T47" fmla="*/ 53 h 881"/>
                  <a:gd name="T48" fmla="*/ 28 w 986"/>
                  <a:gd name="T49" fmla="*/ 51 h 881"/>
                  <a:gd name="T50" fmla="*/ 23 w 986"/>
                  <a:gd name="T51" fmla="*/ 49 h 881"/>
                  <a:gd name="T52" fmla="*/ 19 w 986"/>
                  <a:gd name="T53" fmla="*/ 47 h 881"/>
                  <a:gd name="T54" fmla="*/ 14 w 986"/>
                  <a:gd name="T55" fmla="*/ 44 h 881"/>
                  <a:gd name="T56" fmla="*/ 12 w 986"/>
                  <a:gd name="T57" fmla="*/ 41 h 881"/>
                  <a:gd name="T58" fmla="*/ 8 w 986"/>
                  <a:gd name="T59" fmla="*/ 37 h 881"/>
                  <a:gd name="T60" fmla="*/ 5 w 986"/>
                  <a:gd name="T61" fmla="*/ 34 h 881"/>
                  <a:gd name="T62" fmla="*/ 4 w 986"/>
                  <a:gd name="T63" fmla="*/ 31 h 881"/>
                  <a:gd name="T64" fmla="*/ 2 w 986"/>
                  <a:gd name="T65" fmla="*/ 28 h 881"/>
                  <a:gd name="T66" fmla="*/ 2 w 986"/>
                  <a:gd name="T67" fmla="*/ 24 h 881"/>
                  <a:gd name="T68" fmla="*/ 1 w 986"/>
                  <a:gd name="T69" fmla="*/ 22 h 881"/>
                  <a:gd name="T70" fmla="*/ 1 w 986"/>
                  <a:gd name="T71" fmla="*/ 20 h 881"/>
                  <a:gd name="T72" fmla="*/ 4 w 986"/>
                  <a:gd name="T73" fmla="*/ 17 h 881"/>
                  <a:gd name="T74" fmla="*/ 6 w 986"/>
                  <a:gd name="T75" fmla="*/ 16 h 881"/>
                  <a:gd name="T76" fmla="*/ 8 w 986"/>
                  <a:gd name="T77" fmla="*/ 14 h 881"/>
                  <a:gd name="T78" fmla="*/ 9 w 986"/>
                  <a:gd name="T79" fmla="*/ 11 h 881"/>
                  <a:gd name="T80" fmla="*/ 11 w 986"/>
                  <a:gd name="T81" fmla="*/ 9 h 881"/>
                  <a:gd name="T82" fmla="*/ 12 w 986"/>
                  <a:gd name="T83" fmla="*/ 6 h 881"/>
                  <a:gd name="T84" fmla="*/ 13 w 986"/>
                  <a:gd name="T85" fmla="*/ 4 h 8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6" h="881">
                    <a:moveTo>
                      <a:pt x="221" y="50"/>
                    </a:moveTo>
                    <a:lnTo>
                      <a:pt x="221" y="43"/>
                    </a:lnTo>
                    <a:lnTo>
                      <a:pt x="228" y="36"/>
                    </a:lnTo>
                    <a:lnTo>
                      <a:pt x="228" y="25"/>
                    </a:lnTo>
                    <a:lnTo>
                      <a:pt x="239" y="18"/>
                    </a:lnTo>
                    <a:lnTo>
                      <a:pt x="239" y="7"/>
                    </a:lnTo>
                    <a:lnTo>
                      <a:pt x="246" y="0"/>
                    </a:lnTo>
                    <a:lnTo>
                      <a:pt x="282" y="7"/>
                    </a:lnTo>
                    <a:lnTo>
                      <a:pt x="320" y="25"/>
                    </a:lnTo>
                    <a:lnTo>
                      <a:pt x="363" y="36"/>
                    </a:lnTo>
                    <a:lnTo>
                      <a:pt x="396" y="43"/>
                    </a:lnTo>
                    <a:lnTo>
                      <a:pt x="442" y="50"/>
                    </a:lnTo>
                    <a:lnTo>
                      <a:pt x="475" y="61"/>
                    </a:lnTo>
                    <a:lnTo>
                      <a:pt x="519" y="68"/>
                    </a:lnTo>
                    <a:lnTo>
                      <a:pt x="556" y="86"/>
                    </a:lnTo>
                    <a:lnTo>
                      <a:pt x="592" y="104"/>
                    </a:lnTo>
                    <a:lnTo>
                      <a:pt x="635" y="122"/>
                    </a:lnTo>
                    <a:lnTo>
                      <a:pt x="671" y="148"/>
                    </a:lnTo>
                    <a:lnTo>
                      <a:pt x="708" y="167"/>
                    </a:lnTo>
                    <a:lnTo>
                      <a:pt x="740" y="191"/>
                    </a:lnTo>
                    <a:lnTo>
                      <a:pt x="783" y="210"/>
                    </a:lnTo>
                    <a:lnTo>
                      <a:pt x="820" y="228"/>
                    </a:lnTo>
                    <a:lnTo>
                      <a:pt x="856" y="254"/>
                    </a:lnTo>
                    <a:lnTo>
                      <a:pt x="874" y="272"/>
                    </a:lnTo>
                    <a:lnTo>
                      <a:pt x="892" y="300"/>
                    </a:lnTo>
                    <a:lnTo>
                      <a:pt x="907" y="326"/>
                    </a:lnTo>
                    <a:lnTo>
                      <a:pt x="925" y="351"/>
                    </a:lnTo>
                    <a:lnTo>
                      <a:pt x="943" y="376"/>
                    </a:lnTo>
                    <a:lnTo>
                      <a:pt x="955" y="406"/>
                    </a:lnTo>
                    <a:lnTo>
                      <a:pt x="973" y="424"/>
                    </a:lnTo>
                    <a:lnTo>
                      <a:pt x="986" y="449"/>
                    </a:lnTo>
                    <a:lnTo>
                      <a:pt x="980" y="485"/>
                    </a:lnTo>
                    <a:lnTo>
                      <a:pt x="973" y="518"/>
                    </a:lnTo>
                    <a:lnTo>
                      <a:pt x="961" y="566"/>
                    </a:lnTo>
                    <a:lnTo>
                      <a:pt x="955" y="598"/>
                    </a:lnTo>
                    <a:lnTo>
                      <a:pt x="943" y="635"/>
                    </a:lnTo>
                    <a:lnTo>
                      <a:pt x="937" y="671"/>
                    </a:lnTo>
                    <a:lnTo>
                      <a:pt x="925" y="703"/>
                    </a:lnTo>
                    <a:lnTo>
                      <a:pt x="918" y="739"/>
                    </a:lnTo>
                    <a:lnTo>
                      <a:pt x="874" y="757"/>
                    </a:lnTo>
                    <a:lnTo>
                      <a:pt x="831" y="775"/>
                    </a:lnTo>
                    <a:lnTo>
                      <a:pt x="783" y="794"/>
                    </a:lnTo>
                    <a:lnTo>
                      <a:pt x="740" y="812"/>
                    </a:lnTo>
                    <a:lnTo>
                      <a:pt x="696" y="826"/>
                    </a:lnTo>
                    <a:lnTo>
                      <a:pt x="653" y="845"/>
                    </a:lnTo>
                    <a:lnTo>
                      <a:pt x="610" y="863"/>
                    </a:lnTo>
                    <a:lnTo>
                      <a:pt x="566" y="881"/>
                    </a:lnTo>
                    <a:lnTo>
                      <a:pt x="519" y="856"/>
                    </a:lnTo>
                    <a:lnTo>
                      <a:pt x="486" y="838"/>
                    </a:lnTo>
                    <a:lnTo>
                      <a:pt x="450" y="820"/>
                    </a:lnTo>
                    <a:lnTo>
                      <a:pt x="406" y="801"/>
                    </a:lnTo>
                    <a:lnTo>
                      <a:pt x="370" y="783"/>
                    </a:lnTo>
                    <a:lnTo>
                      <a:pt x="333" y="765"/>
                    </a:lnTo>
                    <a:lnTo>
                      <a:pt x="302" y="750"/>
                    </a:lnTo>
                    <a:lnTo>
                      <a:pt x="257" y="721"/>
                    </a:lnTo>
                    <a:lnTo>
                      <a:pt x="228" y="703"/>
                    </a:lnTo>
                    <a:lnTo>
                      <a:pt x="210" y="678"/>
                    </a:lnTo>
                    <a:lnTo>
                      <a:pt x="185" y="653"/>
                    </a:lnTo>
                    <a:lnTo>
                      <a:pt x="160" y="627"/>
                    </a:lnTo>
                    <a:lnTo>
                      <a:pt x="130" y="598"/>
                    </a:lnTo>
                    <a:lnTo>
                      <a:pt x="106" y="572"/>
                    </a:lnTo>
                    <a:lnTo>
                      <a:pt x="79" y="547"/>
                    </a:lnTo>
                    <a:lnTo>
                      <a:pt x="54" y="518"/>
                    </a:lnTo>
                    <a:lnTo>
                      <a:pt x="54" y="493"/>
                    </a:lnTo>
                    <a:lnTo>
                      <a:pt x="43" y="467"/>
                    </a:lnTo>
                    <a:lnTo>
                      <a:pt x="36" y="449"/>
                    </a:lnTo>
                    <a:lnTo>
                      <a:pt x="25" y="424"/>
                    </a:lnTo>
                    <a:lnTo>
                      <a:pt x="25" y="394"/>
                    </a:lnTo>
                    <a:lnTo>
                      <a:pt x="18" y="376"/>
                    </a:lnTo>
                    <a:lnTo>
                      <a:pt x="7" y="351"/>
                    </a:lnTo>
                    <a:lnTo>
                      <a:pt x="0" y="326"/>
                    </a:lnTo>
                    <a:lnTo>
                      <a:pt x="18" y="315"/>
                    </a:lnTo>
                    <a:lnTo>
                      <a:pt x="36" y="300"/>
                    </a:lnTo>
                    <a:lnTo>
                      <a:pt x="54" y="282"/>
                    </a:lnTo>
                    <a:lnTo>
                      <a:pt x="69" y="264"/>
                    </a:lnTo>
                    <a:lnTo>
                      <a:pt x="87" y="254"/>
                    </a:lnTo>
                    <a:lnTo>
                      <a:pt x="106" y="239"/>
                    </a:lnTo>
                    <a:lnTo>
                      <a:pt x="124" y="221"/>
                    </a:lnTo>
                    <a:lnTo>
                      <a:pt x="142" y="203"/>
                    </a:lnTo>
                    <a:lnTo>
                      <a:pt x="149" y="185"/>
                    </a:lnTo>
                    <a:lnTo>
                      <a:pt x="160" y="167"/>
                    </a:lnTo>
                    <a:lnTo>
                      <a:pt x="167" y="148"/>
                    </a:lnTo>
                    <a:lnTo>
                      <a:pt x="178" y="130"/>
                    </a:lnTo>
                    <a:lnTo>
                      <a:pt x="192" y="104"/>
                    </a:lnTo>
                    <a:lnTo>
                      <a:pt x="203" y="86"/>
                    </a:lnTo>
                    <a:lnTo>
                      <a:pt x="210" y="68"/>
                    </a:lnTo>
                    <a:lnTo>
                      <a:pt x="221" y="5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2" name="Freeform 981"/>
              <p:cNvSpPr>
                <a:spLocks/>
              </p:cNvSpPr>
              <p:nvPr/>
            </p:nvSpPr>
            <p:spPr bwMode="auto">
              <a:xfrm>
                <a:off x="3872" y="1764"/>
                <a:ext cx="220" cy="194"/>
              </a:xfrm>
              <a:custGeom>
                <a:avLst/>
                <a:gdLst>
                  <a:gd name="T0" fmla="*/ 12 w 882"/>
                  <a:gd name="T1" fmla="*/ 2 h 776"/>
                  <a:gd name="T2" fmla="*/ 13 w 882"/>
                  <a:gd name="T3" fmla="*/ 2 h 776"/>
                  <a:gd name="T4" fmla="*/ 13 w 882"/>
                  <a:gd name="T5" fmla="*/ 1 h 776"/>
                  <a:gd name="T6" fmla="*/ 15 w 882"/>
                  <a:gd name="T7" fmla="*/ 1 h 776"/>
                  <a:gd name="T8" fmla="*/ 20 w 882"/>
                  <a:gd name="T9" fmla="*/ 2 h 776"/>
                  <a:gd name="T10" fmla="*/ 24 w 882"/>
                  <a:gd name="T11" fmla="*/ 3 h 776"/>
                  <a:gd name="T12" fmla="*/ 28 w 882"/>
                  <a:gd name="T13" fmla="*/ 4 h 776"/>
                  <a:gd name="T14" fmla="*/ 33 w 882"/>
                  <a:gd name="T15" fmla="*/ 6 h 776"/>
                  <a:gd name="T16" fmla="*/ 37 w 882"/>
                  <a:gd name="T17" fmla="*/ 8 h 776"/>
                  <a:gd name="T18" fmla="*/ 41 w 882"/>
                  <a:gd name="T19" fmla="*/ 11 h 776"/>
                  <a:gd name="T20" fmla="*/ 45 w 882"/>
                  <a:gd name="T21" fmla="*/ 13 h 776"/>
                  <a:gd name="T22" fmla="*/ 48 w 882"/>
                  <a:gd name="T23" fmla="*/ 16 h 776"/>
                  <a:gd name="T24" fmla="*/ 50 w 882"/>
                  <a:gd name="T25" fmla="*/ 18 h 776"/>
                  <a:gd name="T26" fmla="*/ 52 w 882"/>
                  <a:gd name="T27" fmla="*/ 21 h 776"/>
                  <a:gd name="T28" fmla="*/ 54 w 882"/>
                  <a:gd name="T29" fmla="*/ 24 h 776"/>
                  <a:gd name="T30" fmla="*/ 54 w 882"/>
                  <a:gd name="T31" fmla="*/ 27 h 776"/>
                  <a:gd name="T32" fmla="*/ 53 w 882"/>
                  <a:gd name="T33" fmla="*/ 31 h 776"/>
                  <a:gd name="T34" fmla="*/ 52 w 882"/>
                  <a:gd name="T35" fmla="*/ 35 h 776"/>
                  <a:gd name="T36" fmla="*/ 51 w 882"/>
                  <a:gd name="T37" fmla="*/ 39 h 776"/>
                  <a:gd name="T38" fmla="*/ 48 w 882"/>
                  <a:gd name="T39" fmla="*/ 42 h 776"/>
                  <a:gd name="T40" fmla="*/ 43 w 882"/>
                  <a:gd name="T41" fmla="*/ 44 h 776"/>
                  <a:gd name="T42" fmla="*/ 38 w 882"/>
                  <a:gd name="T43" fmla="*/ 46 h 776"/>
                  <a:gd name="T44" fmla="*/ 33 w 882"/>
                  <a:gd name="T45" fmla="*/ 47 h 776"/>
                  <a:gd name="T46" fmla="*/ 29 w 882"/>
                  <a:gd name="T47" fmla="*/ 47 h 776"/>
                  <a:gd name="T48" fmla="*/ 25 w 882"/>
                  <a:gd name="T49" fmla="*/ 45 h 776"/>
                  <a:gd name="T50" fmla="*/ 20 w 882"/>
                  <a:gd name="T51" fmla="*/ 44 h 776"/>
                  <a:gd name="T52" fmla="*/ 16 w 882"/>
                  <a:gd name="T53" fmla="*/ 41 h 776"/>
                  <a:gd name="T54" fmla="*/ 13 w 882"/>
                  <a:gd name="T55" fmla="*/ 39 h 776"/>
                  <a:gd name="T56" fmla="*/ 10 w 882"/>
                  <a:gd name="T57" fmla="*/ 36 h 776"/>
                  <a:gd name="T58" fmla="*/ 7 w 882"/>
                  <a:gd name="T59" fmla="*/ 33 h 776"/>
                  <a:gd name="T60" fmla="*/ 4 w 882"/>
                  <a:gd name="T61" fmla="*/ 30 h 776"/>
                  <a:gd name="T62" fmla="*/ 3 w 882"/>
                  <a:gd name="T63" fmla="*/ 28 h 776"/>
                  <a:gd name="T64" fmla="*/ 1 w 882"/>
                  <a:gd name="T65" fmla="*/ 25 h 776"/>
                  <a:gd name="T66" fmla="*/ 1 w 882"/>
                  <a:gd name="T67" fmla="*/ 22 h 776"/>
                  <a:gd name="T68" fmla="*/ 0 w 882"/>
                  <a:gd name="T69" fmla="*/ 19 h 776"/>
                  <a:gd name="T70" fmla="*/ 1 w 882"/>
                  <a:gd name="T71" fmla="*/ 17 h 776"/>
                  <a:gd name="T72" fmla="*/ 3 w 882"/>
                  <a:gd name="T73" fmla="*/ 16 h 776"/>
                  <a:gd name="T74" fmla="*/ 5 w 882"/>
                  <a:gd name="T75" fmla="*/ 14 h 776"/>
                  <a:gd name="T76" fmla="*/ 6 w 882"/>
                  <a:gd name="T77" fmla="*/ 12 h 776"/>
                  <a:gd name="T78" fmla="*/ 8 w 882"/>
                  <a:gd name="T79" fmla="*/ 11 h 776"/>
                  <a:gd name="T80" fmla="*/ 9 w 882"/>
                  <a:gd name="T81" fmla="*/ 8 h 776"/>
                  <a:gd name="T82" fmla="*/ 10 w 882"/>
                  <a:gd name="T83" fmla="*/ 6 h 776"/>
                  <a:gd name="T84" fmla="*/ 11 w 882"/>
                  <a:gd name="T85" fmla="*/ 4 h 7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2" h="776">
                    <a:moveTo>
                      <a:pt x="192" y="43"/>
                    </a:moveTo>
                    <a:lnTo>
                      <a:pt x="192" y="32"/>
                    </a:lnTo>
                    <a:lnTo>
                      <a:pt x="203" y="32"/>
                    </a:lnTo>
                    <a:lnTo>
                      <a:pt x="203" y="25"/>
                    </a:lnTo>
                    <a:lnTo>
                      <a:pt x="203" y="18"/>
                    </a:lnTo>
                    <a:lnTo>
                      <a:pt x="210" y="7"/>
                    </a:lnTo>
                    <a:lnTo>
                      <a:pt x="210" y="0"/>
                    </a:lnTo>
                    <a:lnTo>
                      <a:pt x="246" y="7"/>
                    </a:lnTo>
                    <a:lnTo>
                      <a:pt x="284" y="18"/>
                    </a:lnTo>
                    <a:lnTo>
                      <a:pt x="315" y="25"/>
                    </a:lnTo>
                    <a:lnTo>
                      <a:pt x="352" y="32"/>
                    </a:lnTo>
                    <a:lnTo>
                      <a:pt x="388" y="43"/>
                    </a:lnTo>
                    <a:lnTo>
                      <a:pt x="424" y="50"/>
                    </a:lnTo>
                    <a:lnTo>
                      <a:pt x="457" y="61"/>
                    </a:lnTo>
                    <a:lnTo>
                      <a:pt x="493" y="68"/>
                    </a:lnTo>
                    <a:lnTo>
                      <a:pt x="530" y="86"/>
                    </a:lnTo>
                    <a:lnTo>
                      <a:pt x="556" y="104"/>
                    </a:lnTo>
                    <a:lnTo>
                      <a:pt x="592" y="130"/>
                    </a:lnTo>
                    <a:lnTo>
                      <a:pt x="628" y="149"/>
                    </a:lnTo>
                    <a:lnTo>
                      <a:pt x="660" y="167"/>
                    </a:lnTo>
                    <a:lnTo>
                      <a:pt x="696" y="185"/>
                    </a:lnTo>
                    <a:lnTo>
                      <a:pt x="722" y="203"/>
                    </a:lnTo>
                    <a:lnTo>
                      <a:pt x="759" y="221"/>
                    </a:lnTo>
                    <a:lnTo>
                      <a:pt x="777" y="246"/>
                    </a:lnTo>
                    <a:lnTo>
                      <a:pt x="795" y="264"/>
                    </a:lnTo>
                    <a:lnTo>
                      <a:pt x="802" y="290"/>
                    </a:lnTo>
                    <a:lnTo>
                      <a:pt x="820" y="308"/>
                    </a:lnTo>
                    <a:lnTo>
                      <a:pt x="838" y="333"/>
                    </a:lnTo>
                    <a:lnTo>
                      <a:pt x="846" y="351"/>
                    </a:lnTo>
                    <a:lnTo>
                      <a:pt x="864" y="376"/>
                    </a:lnTo>
                    <a:lnTo>
                      <a:pt x="882" y="395"/>
                    </a:lnTo>
                    <a:lnTo>
                      <a:pt x="874" y="431"/>
                    </a:lnTo>
                    <a:lnTo>
                      <a:pt x="864" y="457"/>
                    </a:lnTo>
                    <a:lnTo>
                      <a:pt x="856" y="493"/>
                    </a:lnTo>
                    <a:lnTo>
                      <a:pt x="846" y="529"/>
                    </a:lnTo>
                    <a:lnTo>
                      <a:pt x="838" y="554"/>
                    </a:lnTo>
                    <a:lnTo>
                      <a:pt x="828" y="591"/>
                    </a:lnTo>
                    <a:lnTo>
                      <a:pt x="820" y="624"/>
                    </a:lnTo>
                    <a:lnTo>
                      <a:pt x="813" y="653"/>
                    </a:lnTo>
                    <a:lnTo>
                      <a:pt x="777" y="671"/>
                    </a:lnTo>
                    <a:lnTo>
                      <a:pt x="733" y="685"/>
                    </a:lnTo>
                    <a:lnTo>
                      <a:pt x="696" y="696"/>
                    </a:lnTo>
                    <a:lnTo>
                      <a:pt x="653" y="714"/>
                    </a:lnTo>
                    <a:lnTo>
                      <a:pt x="617" y="732"/>
                    </a:lnTo>
                    <a:lnTo>
                      <a:pt x="574" y="747"/>
                    </a:lnTo>
                    <a:lnTo>
                      <a:pt x="538" y="757"/>
                    </a:lnTo>
                    <a:lnTo>
                      <a:pt x="493" y="776"/>
                    </a:lnTo>
                    <a:lnTo>
                      <a:pt x="468" y="757"/>
                    </a:lnTo>
                    <a:lnTo>
                      <a:pt x="432" y="739"/>
                    </a:lnTo>
                    <a:lnTo>
                      <a:pt x="396" y="721"/>
                    </a:lnTo>
                    <a:lnTo>
                      <a:pt x="363" y="714"/>
                    </a:lnTo>
                    <a:lnTo>
                      <a:pt x="327" y="696"/>
                    </a:lnTo>
                    <a:lnTo>
                      <a:pt x="290" y="678"/>
                    </a:lnTo>
                    <a:lnTo>
                      <a:pt x="264" y="660"/>
                    </a:lnTo>
                    <a:lnTo>
                      <a:pt x="228" y="642"/>
                    </a:lnTo>
                    <a:lnTo>
                      <a:pt x="203" y="617"/>
                    </a:lnTo>
                    <a:lnTo>
                      <a:pt x="185" y="599"/>
                    </a:lnTo>
                    <a:lnTo>
                      <a:pt x="160" y="573"/>
                    </a:lnTo>
                    <a:lnTo>
                      <a:pt x="142" y="548"/>
                    </a:lnTo>
                    <a:lnTo>
                      <a:pt x="112" y="529"/>
                    </a:lnTo>
                    <a:lnTo>
                      <a:pt x="98" y="500"/>
                    </a:lnTo>
                    <a:lnTo>
                      <a:pt x="69" y="485"/>
                    </a:lnTo>
                    <a:lnTo>
                      <a:pt x="51" y="457"/>
                    </a:lnTo>
                    <a:lnTo>
                      <a:pt x="43" y="439"/>
                    </a:lnTo>
                    <a:lnTo>
                      <a:pt x="36" y="413"/>
                    </a:lnTo>
                    <a:lnTo>
                      <a:pt x="25" y="395"/>
                    </a:lnTo>
                    <a:lnTo>
                      <a:pt x="25" y="370"/>
                    </a:lnTo>
                    <a:lnTo>
                      <a:pt x="18" y="351"/>
                    </a:lnTo>
                    <a:lnTo>
                      <a:pt x="7" y="333"/>
                    </a:lnTo>
                    <a:lnTo>
                      <a:pt x="7" y="308"/>
                    </a:lnTo>
                    <a:lnTo>
                      <a:pt x="0" y="290"/>
                    </a:lnTo>
                    <a:lnTo>
                      <a:pt x="18" y="272"/>
                    </a:lnTo>
                    <a:lnTo>
                      <a:pt x="25" y="264"/>
                    </a:lnTo>
                    <a:lnTo>
                      <a:pt x="43" y="246"/>
                    </a:lnTo>
                    <a:lnTo>
                      <a:pt x="61" y="236"/>
                    </a:lnTo>
                    <a:lnTo>
                      <a:pt x="80" y="221"/>
                    </a:lnTo>
                    <a:lnTo>
                      <a:pt x="88" y="210"/>
                    </a:lnTo>
                    <a:lnTo>
                      <a:pt x="106" y="192"/>
                    </a:lnTo>
                    <a:lnTo>
                      <a:pt x="124" y="173"/>
                    </a:lnTo>
                    <a:lnTo>
                      <a:pt x="131" y="167"/>
                    </a:lnTo>
                    <a:lnTo>
                      <a:pt x="142" y="149"/>
                    </a:lnTo>
                    <a:lnTo>
                      <a:pt x="149" y="130"/>
                    </a:lnTo>
                    <a:lnTo>
                      <a:pt x="160" y="112"/>
                    </a:lnTo>
                    <a:lnTo>
                      <a:pt x="167" y="98"/>
                    </a:lnTo>
                    <a:lnTo>
                      <a:pt x="174" y="79"/>
                    </a:lnTo>
                    <a:lnTo>
                      <a:pt x="185" y="61"/>
                    </a:lnTo>
                    <a:lnTo>
                      <a:pt x="192" y="4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3" name="Freeform 982"/>
              <p:cNvSpPr>
                <a:spLocks/>
              </p:cNvSpPr>
              <p:nvPr/>
            </p:nvSpPr>
            <p:spPr bwMode="auto">
              <a:xfrm>
                <a:off x="3876" y="1766"/>
                <a:ext cx="192" cy="172"/>
              </a:xfrm>
              <a:custGeom>
                <a:avLst/>
                <a:gdLst>
                  <a:gd name="T0" fmla="*/ 11 w 766"/>
                  <a:gd name="T1" fmla="*/ 2 h 689"/>
                  <a:gd name="T2" fmla="*/ 11 w 766"/>
                  <a:gd name="T3" fmla="*/ 1 h 689"/>
                  <a:gd name="T4" fmla="*/ 12 w 766"/>
                  <a:gd name="T5" fmla="*/ 1 h 689"/>
                  <a:gd name="T6" fmla="*/ 12 w 766"/>
                  <a:gd name="T7" fmla="*/ 0 h 689"/>
                  <a:gd name="T8" fmla="*/ 16 w 766"/>
                  <a:gd name="T9" fmla="*/ 1 h 689"/>
                  <a:gd name="T10" fmla="*/ 19 w 766"/>
                  <a:gd name="T11" fmla="*/ 2 h 689"/>
                  <a:gd name="T12" fmla="*/ 23 w 766"/>
                  <a:gd name="T13" fmla="*/ 3 h 689"/>
                  <a:gd name="T14" fmla="*/ 27 w 766"/>
                  <a:gd name="T15" fmla="*/ 4 h 689"/>
                  <a:gd name="T16" fmla="*/ 30 w 766"/>
                  <a:gd name="T17" fmla="*/ 6 h 689"/>
                  <a:gd name="T18" fmla="*/ 34 w 766"/>
                  <a:gd name="T19" fmla="*/ 8 h 689"/>
                  <a:gd name="T20" fmla="*/ 38 w 766"/>
                  <a:gd name="T21" fmla="*/ 10 h 689"/>
                  <a:gd name="T22" fmla="*/ 41 w 766"/>
                  <a:gd name="T23" fmla="*/ 13 h 689"/>
                  <a:gd name="T24" fmla="*/ 43 w 766"/>
                  <a:gd name="T25" fmla="*/ 15 h 689"/>
                  <a:gd name="T26" fmla="*/ 45 w 766"/>
                  <a:gd name="T27" fmla="*/ 17 h 689"/>
                  <a:gd name="T28" fmla="*/ 47 w 766"/>
                  <a:gd name="T29" fmla="*/ 20 h 689"/>
                  <a:gd name="T30" fmla="*/ 48 w 766"/>
                  <a:gd name="T31" fmla="*/ 22 h 689"/>
                  <a:gd name="T32" fmla="*/ 47 w 766"/>
                  <a:gd name="T33" fmla="*/ 25 h 689"/>
                  <a:gd name="T34" fmla="*/ 47 w 766"/>
                  <a:gd name="T35" fmla="*/ 29 h 689"/>
                  <a:gd name="T36" fmla="*/ 45 w 766"/>
                  <a:gd name="T37" fmla="*/ 32 h 689"/>
                  <a:gd name="T38" fmla="*/ 45 w 766"/>
                  <a:gd name="T39" fmla="*/ 36 h 689"/>
                  <a:gd name="T40" fmla="*/ 40 w 766"/>
                  <a:gd name="T41" fmla="*/ 38 h 689"/>
                  <a:gd name="T42" fmla="*/ 36 w 766"/>
                  <a:gd name="T43" fmla="*/ 40 h 689"/>
                  <a:gd name="T44" fmla="*/ 32 w 766"/>
                  <a:gd name="T45" fmla="*/ 41 h 689"/>
                  <a:gd name="T46" fmla="*/ 27 w 766"/>
                  <a:gd name="T47" fmla="*/ 43 h 689"/>
                  <a:gd name="T48" fmla="*/ 23 w 766"/>
                  <a:gd name="T49" fmla="*/ 41 h 689"/>
                  <a:gd name="T50" fmla="*/ 20 w 766"/>
                  <a:gd name="T51" fmla="*/ 39 h 689"/>
                  <a:gd name="T52" fmla="*/ 16 w 766"/>
                  <a:gd name="T53" fmla="*/ 37 h 689"/>
                  <a:gd name="T54" fmla="*/ 12 w 766"/>
                  <a:gd name="T55" fmla="*/ 35 h 689"/>
                  <a:gd name="T56" fmla="*/ 10 w 766"/>
                  <a:gd name="T57" fmla="*/ 33 h 689"/>
                  <a:gd name="T58" fmla="*/ 8 w 766"/>
                  <a:gd name="T59" fmla="*/ 30 h 689"/>
                  <a:gd name="T60" fmla="*/ 5 w 766"/>
                  <a:gd name="T61" fmla="*/ 28 h 689"/>
                  <a:gd name="T62" fmla="*/ 3 w 766"/>
                  <a:gd name="T63" fmla="*/ 25 h 689"/>
                  <a:gd name="T64" fmla="*/ 2 w 766"/>
                  <a:gd name="T65" fmla="*/ 23 h 689"/>
                  <a:gd name="T66" fmla="*/ 1 w 766"/>
                  <a:gd name="T67" fmla="*/ 21 h 689"/>
                  <a:gd name="T68" fmla="*/ 1 w 766"/>
                  <a:gd name="T69" fmla="*/ 18 h 689"/>
                  <a:gd name="T70" fmla="*/ 0 w 766"/>
                  <a:gd name="T71" fmla="*/ 16 h 689"/>
                  <a:gd name="T72" fmla="*/ 2 w 766"/>
                  <a:gd name="T73" fmla="*/ 15 h 689"/>
                  <a:gd name="T74" fmla="*/ 3 w 766"/>
                  <a:gd name="T75" fmla="*/ 13 h 689"/>
                  <a:gd name="T76" fmla="*/ 5 w 766"/>
                  <a:gd name="T77" fmla="*/ 11 h 689"/>
                  <a:gd name="T78" fmla="*/ 7 w 766"/>
                  <a:gd name="T79" fmla="*/ 10 h 689"/>
                  <a:gd name="T80" fmla="*/ 8 w 766"/>
                  <a:gd name="T81" fmla="*/ 8 h 689"/>
                  <a:gd name="T82" fmla="*/ 8 w 766"/>
                  <a:gd name="T83" fmla="*/ 6 h 689"/>
                  <a:gd name="T84" fmla="*/ 9 w 766"/>
                  <a:gd name="T85" fmla="*/ 4 h 689"/>
                  <a:gd name="T86" fmla="*/ 11 w 766"/>
                  <a:gd name="T87" fmla="*/ 3 h 68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66" h="689">
                    <a:moveTo>
                      <a:pt x="167" y="43"/>
                    </a:moveTo>
                    <a:lnTo>
                      <a:pt x="167" y="36"/>
                    </a:lnTo>
                    <a:lnTo>
                      <a:pt x="174" y="36"/>
                    </a:lnTo>
                    <a:lnTo>
                      <a:pt x="174" y="25"/>
                    </a:lnTo>
                    <a:lnTo>
                      <a:pt x="174" y="18"/>
                    </a:lnTo>
                    <a:lnTo>
                      <a:pt x="185" y="18"/>
                    </a:lnTo>
                    <a:lnTo>
                      <a:pt x="185" y="11"/>
                    </a:lnTo>
                    <a:lnTo>
                      <a:pt x="185" y="0"/>
                    </a:lnTo>
                    <a:lnTo>
                      <a:pt x="221" y="11"/>
                    </a:lnTo>
                    <a:lnTo>
                      <a:pt x="246" y="18"/>
                    </a:lnTo>
                    <a:lnTo>
                      <a:pt x="272" y="25"/>
                    </a:lnTo>
                    <a:lnTo>
                      <a:pt x="309" y="36"/>
                    </a:lnTo>
                    <a:lnTo>
                      <a:pt x="334" y="43"/>
                    </a:lnTo>
                    <a:lnTo>
                      <a:pt x="370" y="54"/>
                    </a:lnTo>
                    <a:lnTo>
                      <a:pt x="396" y="61"/>
                    </a:lnTo>
                    <a:lnTo>
                      <a:pt x="432" y="72"/>
                    </a:lnTo>
                    <a:lnTo>
                      <a:pt x="457" y="91"/>
                    </a:lnTo>
                    <a:lnTo>
                      <a:pt x="483" y="97"/>
                    </a:lnTo>
                    <a:lnTo>
                      <a:pt x="520" y="115"/>
                    </a:lnTo>
                    <a:lnTo>
                      <a:pt x="548" y="134"/>
                    </a:lnTo>
                    <a:lnTo>
                      <a:pt x="574" y="152"/>
                    </a:lnTo>
                    <a:lnTo>
                      <a:pt x="610" y="166"/>
                    </a:lnTo>
                    <a:lnTo>
                      <a:pt x="635" y="185"/>
                    </a:lnTo>
                    <a:lnTo>
                      <a:pt x="660" y="203"/>
                    </a:lnTo>
                    <a:lnTo>
                      <a:pt x="678" y="221"/>
                    </a:lnTo>
                    <a:lnTo>
                      <a:pt x="686" y="239"/>
                    </a:lnTo>
                    <a:lnTo>
                      <a:pt x="704" y="257"/>
                    </a:lnTo>
                    <a:lnTo>
                      <a:pt x="715" y="275"/>
                    </a:lnTo>
                    <a:lnTo>
                      <a:pt x="733" y="301"/>
                    </a:lnTo>
                    <a:lnTo>
                      <a:pt x="741" y="320"/>
                    </a:lnTo>
                    <a:lnTo>
                      <a:pt x="747" y="338"/>
                    </a:lnTo>
                    <a:lnTo>
                      <a:pt x="766" y="351"/>
                    </a:lnTo>
                    <a:lnTo>
                      <a:pt x="759" y="381"/>
                    </a:lnTo>
                    <a:lnTo>
                      <a:pt x="747" y="406"/>
                    </a:lnTo>
                    <a:lnTo>
                      <a:pt x="747" y="442"/>
                    </a:lnTo>
                    <a:lnTo>
                      <a:pt x="741" y="468"/>
                    </a:lnTo>
                    <a:lnTo>
                      <a:pt x="733" y="493"/>
                    </a:lnTo>
                    <a:lnTo>
                      <a:pt x="723" y="522"/>
                    </a:lnTo>
                    <a:lnTo>
                      <a:pt x="715" y="547"/>
                    </a:lnTo>
                    <a:lnTo>
                      <a:pt x="715" y="584"/>
                    </a:lnTo>
                    <a:lnTo>
                      <a:pt x="678" y="592"/>
                    </a:lnTo>
                    <a:lnTo>
                      <a:pt x="642" y="610"/>
                    </a:lnTo>
                    <a:lnTo>
                      <a:pt x="610" y="617"/>
                    </a:lnTo>
                    <a:lnTo>
                      <a:pt x="574" y="635"/>
                    </a:lnTo>
                    <a:lnTo>
                      <a:pt x="538" y="646"/>
                    </a:lnTo>
                    <a:lnTo>
                      <a:pt x="501" y="664"/>
                    </a:lnTo>
                    <a:lnTo>
                      <a:pt x="469" y="671"/>
                    </a:lnTo>
                    <a:lnTo>
                      <a:pt x="432" y="689"/>
                    </a:lnTo>
                    <a:lnTo>
                      <a:pt x="406" y="671"/>
                    </a:lnTo>
                    <a:lnTo>
                      <a:pt x="370" y="653"/>
                    </a:lnTo>
                    <a:lnTo>
                      <a:pt x="345" y="646"/>
                    </a:lnTo>
                    <a:lnTo>
                      <a:pt x="316" y="628"/>
                    </a:lnTo>
                    <a:lnTo>
                      <a:pt x="284" y="610"/>
                    </a:lnTo>
                    <a:lnTo>
                      <a:pt x="254" y="602"/>
                    </a:lnTo>
                    <a:lnTo>
                      <a:pt x="228" y="584"/>
                    </a:lnTo>
                    <a:lnTo>
                      <a:pt x="192" y="566"/>
                    </a:lnTo>
                    <a:lnTo>
                      <a:pt x="174" y="547"/>
                    </a:lnTo>
                    <a:lnTo>
                      <a:pt x="156" y="529"/>
                    </a:lnTo>
                    <a:lnTo>
                      <a:pt x="142" y="511"/>
                    </a:lnTo>
                    <a:lnTo>
                      <a:pt x="124" y="486"/>
                    </a:lnTo>
                    <a:lnTo>
                      <a:pt x="94" y="468"/>
                    </a:lnTo>
                    <a:lnTo>
                      <a:pt x="80" y="450"/>
                    </a:lnTo>
                    <a:lnTo>
                      <a:pt x="62" y="424"/>
                    </a:lnTo>
                    <a:lnTo>
                      <a:pt x="43" y="406"/>
                    </a:lnTo>
                    <a:lnTo>
                      <a:pt x="33" y="388"/>
                    </a:lnTo>
                    <a:lnTo>
                      <a:pt x="25" y="369"/>
                    </a:lnTo>
                    <a:lnTo>
                      <a:pt x="25" y="351"/>
                    </a:lnTo>
                    <a:lnTo>
                      <a:pt x="18" y="338"/>
                    </a:lnTo>
                    <a:lnTo>
                      <a:pt x="18" y="320"/>
                    </a:lnTo>
                    <a:lnTo>
                      <a:pt x="7" y="290"/>
                    </a:lnTo>
                    <a:lnTo>
                      <a:pt x="0" y="275"/>
                    </a:lnTo>
                    <a:lnTo>
                      <a:pt x="0" y="257"/>
                    </a:lnTo>
                    <a:lnTo>
                      <a:pt x="7" y="247"/>
                    </a:lnTo>
                    <a:lnTo>
                      <a:pt x="25" y="239"/>
                    </a:lnTo>
                    <a:lnTo>
                      <a:pt x="33" y="221"/>
                    </a:lnTo>
                    <a:lnTo>
                      <a:pt x="51" y="214"/>
                    </a:lnTo>
                    <a:lnTo>
                      <a:pt x="62" y="203"/>
                    </a:lnTo>
                    <a:lnTo>
                      <a:pt x="80" y="185"/>
                    </a:lnTo>
                    <a:lnTo>
                      <a:pt x="88" y="178"/>
                    </a:lnTo>
                    <a:lnTo>
                      <a:pt x="106" y="160"/>
                    </a:lnTo>
                    <a:lnTo>
                      <a:pt x="113" y="152"/>
                    </a:lnTo>
                    <a:lnTo>
                      <a:pt x="124" y="134"/>
                    </a:lnTo>
                    <a:lnTo>
                      <a:pt x="131" y="115"/>
                    </a:lnTo>
                    <a:lnTo>
                      <a:pt x="131" y="105"/>
                    </a:lnTo>
                    <a:lnTo>
                      <a:pt x="142" y="91"/>
                    </a:lnTo>
                    <a:lnTo>
                      <a:pt x="149" y="72"/>
                    </a:lnTo>
                    <a:lnTo>
                      <a:pt x="156" y="54"/>
                    </a:lnTo>
                    <a:lnTo>
                      <a:pt x="167" y="43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4" name="Freeform 983"/>
              <p:cNvSpPr>
                <a:spLocks/>
              </p:cNvSpPr>
              <p:nvPr/>
            </p:nvSpPr>
            <p:spPr bwMode="auto">
              <a:xfrm>
                <a:off x="3881" y="1770"/>
                <a:ext cx="163" cy="146"/>
              </a:xfrm>
              <a:custGeom>
                <a:avLst/>
                <a:gdLst>
                  <a:gd name="T0" fmla="*/ 8 w 654"/>
                  <a:gd name="T1" fmla="*/ 2 h 584"/>
                  <a:gd name="T2" fmla="*/ 9 w 654"/>
                  <a:gd name="T3" fmla="*/ 1 h 584"/>
                  <a:gd name="T4" fmla="*/ 10 w 654"/>
                  <a:gd name="T5" fmla="*/ 0 h 584"/>
                  <a:gd name="T6" fmla="*/ 13 w 654"/>
                  <a:gd name="T7" fmla="*/ 1 h 584"/>
                  <a:gd name="T8" fmla="*/ 16 w 654"/>
                  <a:gd name="T9" fmla="*/ 2 h 584"/>
                  <a:gd name="T10" fmla="*/ 20 w 654"/>
                  <a:gd name="T11" fmla="*/ 3 h 584"/>
                  <a:gd name="T12" fmla="*/ 22 w 654"/>
                  <a:gd name="T13" fmla="*/ 4 h 584"/>
                  <a:gd name="T14" fmla="*/ 26 w 654"/>
                  <a:gd name="T15" fmla="*/ 5 h 584"/>
                  <a:gd name="T16" fmla="*/ 29 w 654"/>
                  <a:gd name="T17" fmla="*/ 7 h 584"/>
                  <a:gd name="T18" fmla="*/ 32 w 654"/>
                  <a:gd name="T19" fmla="*/ 9 h 584"/>
                  <a:gd name="T20" fmla="*/ 35 w 654"/>
                  <a:gd name="T21" fmla="*/ 11 h 584"/>
                  <a:gd name="T22" fmla="*/ 37 w 654"/>
                  <a:gd name="T23" fmla="*/ 13 h 584"/>
                  <a:gd name="T24" fmla="*/ 38 w 654"/>
                  <a:gd name="T25" fmla="*/ 15 h 584"/>
                  <a:gd name="T26" fmla="*/ 39 w 654"/>
                  <a:gd name="T27" fmla="*/ 17 h 584"/>
                  <a:gd name="T28" fmla="*/ 41 w 654"/>
                  <a:gd name="T29" fmla="*/ 19 h 584"/>
                  <a:gd name="T30" fmla="*/ 40 w 654"/>
                  <a:gd name="T31" fmla="*/ 22 h 584"/>
                  <a:gd name="T32" fmla="*/ 39 w 654"/>
                  <a:gd name="T33" fmla="*/ 25 h 584"/>
                  <a:gd name="T34" fmla="*/ 38 w 654"/>
                  <a:gd name="T35" fmla="*/ 28 h 584"/>
                  <a:gd name="T36" fmla="*/ 38 w 654"/>
                  <a:gd name="T37" fmla="*/ 31 h 584"/>
                  <a:gd name="T38" fmla="*/ 34 w 654"/>
                  <a:gd name="T39" fmla="*/ 32 h 584"/>
                  <a:gd name="T40" fmla="*/ 30 w 654"/>
                  <a:gd name="T41" fmla="*/ 34 h 584"/>
                  <a:gd name="T42" fmla="*/ 27 w 654"/>
                  <a:gd name="T43" fmla="*/ 36 h 584"/>
                  <a:gd name="T44" fmla="*/ 23 w 654"/>
                  <a:gd name="T45" fmla="*/ 37 h 584"/>
                  <a:gd name="T46" fmla="*/ 20 w 654"/>
                  <a:gd name="T47" fmla="*/ 35 h 584"/>
                  <a:gd name="T48" fmla="*/ 16 w 654"/>
                  <a:gd name="T49" fmla="*/ 34 h 584"/>
                  <a:gd name="T50" fmla="*/ 13 w 654"/>
                  <a:gd name="T51" fmla="*/ 32 h 584"/>
                  <a:gd name="T52" fmla="*/ 10 w 654"/>
                  <a:gd name="T53" fmla="*/ 31 h 584"/>
                  <a:gd name="T54" fmla="*/ 8 w 654"/>
                  <a:gd name="T55" fmla="*/ 28 h 584"/>
                  <a:gd name="T56" fmla="*/ 6 w 654"/>
                  <a:gd name="T57" fmla="*/ 26 h 584"/>
                  <a:gd name="T58" fmla="*/ 4 w 654"/>
                  <a:gd name="T59" fmla="*/ 24 h 584"/>
                  <a:gd name="T60" fmla="*/ 2 w 654"/>
                  <a:gd name="T61" fmla="*/ 22 h 584"/>
                  <a:gd name="T62" fmla="*/ 1 w 654"/>
                  <a:gd name="T63" fmla="*/ 20 h 584"/>
                  <a:gd name="T64" fmla="*/ 1 w 654"/>
                  <a:gd name="T65" fmla="*/ 18 h 584"/>
                  <a:gd name="T66" fmla="*/ 0 w 654"/>
                  <a:gd name="T67" fmla="*/ 16 h 584"/>
                  <a:gd name="T68" fmla="*/ 0 w 654"/>
                  <a:gd name="T69" fmla="*/ 14 h 584"/>
                  <a:gd name="T70" fmla="*/ 1 w 654"/>
                  <a:gd name="T71" fmla="*/ 12 h 584"/>
                  <a:gd name="T72" fmla="*/ 3 w 654"/>
                  <a:gd name="T73" fmla="*/ 11 h 584"/>
                  <a:gd name="T74" fmla="*/ 4 w 654"/>
                  <a:gd name="T75" fmla="*/ 10 h 584"/>
                  <a:gd name="T76" fmla="*/ 5 w 654"/>
                  <a:gd name="T77" fmla="*/ 9 h 584"/>
                  <a:gd name="T78" fmla="*/ 6 w 654"/>
                  <a:gd name="T79" fmla="*/ 7 h 584"/>
                  <a:gd name="T80" fmla="*/ 7 w 654"/>
                  <a:gd name="T81" fmla="*/ 6 h 584"/>
                  <a:gd name="T82" fmla="*/ 8 w 654"/>
                  <a:gd name="T83" fmla="*/ 4 h 584"/>
                  <a:gd name="T84" fmla="*/ 8 w 654"/>
                  <a:gd name="T85" fmla="*/ 2 h 58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54" h="584">
                    <a:moveTo>
                      <a:pt x="138" y="36"/>
                    </a:moveTo>
                    <a:lnTo>
                      <a:pt x="138" y="25"/>
                    </a:lnTo>
                    <a:lnTo>
                      <a:pt x="149" y="25"/>
                    </a:lnTo>
                    <a:lnTo>
                      <a:pt x="149" y="18"/>
                    </a:lnTo>
                    <a:lnTo>
                      <a:pt x="149" y="7"/>
                    </a:lnTo>
                    <a:lnTo>
                      <a:pt x="156" y="0"/>
                    </a:lnTo>
                    <a:lnTo>
                      <a:pt x="185" y="7"/>
                    </a:lnTo>
                    <a:lnTo>
                      <a:pt x="210" y="18"/>
                    </a:lnTo>
                    <a:lnTo>
                      <a:pt x="236" y="18"/>
                    </a:lnTo>
                    <a:lnTo>
                      <a:pt x="266" y="25"/>
                    </a:lnTo>
                    <a:lnTo>
                      <a:pt x="291" y="36"/>
                    </a:lnTo>
                    <a:lnTo>
                      <a:pt x="316" y="43"/>
                    </a:lnTo>
                    <a:lnTo>
                      <a:pt x="342" y="43"/>
                    </a:lnTo>
                    <a:lnTo>
                      <a:pt x="360" y="54"/>
                    </a:lnTo>
                    <a:lnTo>
                      <a:pt x="388" y="73"/>
                    </a:lnTo>
                    <a:lnTo>
                      <a:pt x="414" y="79"/>
                    </a:lnTo>
                    <a:lnTo>
                      <a:pt x="439" y="97"/>
                    </a:lnTo>
                    <a:lnTo>
                      <a:pt x="465" y="116"/>
                    </a:lnTo>
                    <a:lnTo>
                      <a:pt x="494" y="124"/>
                    </a:lnTo>
                    <a:lnTo>
                      <a:pt x="520" y="142"/>
                    </a:lnTo>
                    <a:lnTo>
                      <a:pt x="538" y="148"/>
                    </a:lnTo>
                    <a:lnTo>
                      <a:pt x="563" y="167"/>
                    </a:lnTo>
                    <a:lnTo>
                      <a:pt x="581" y="185"/>
                    </a:lnTo>
                    <a:lnTo>
                      <a:pt x="592" y="203"/>
                    </a:lnTo>
                    <a:lnTo>
                      <a:pt x="599" y="221"/>
                    </a:lnTo>
                    <a:lnTo>
                      <a:pt x="606" y="239"/>
                    </a:lnTo>
                    <a:lnTo>
                      <a:pt x="624" y="247"/>
                    </a:lnTo>
                    <a:lnTo>
                      <a:pt x="635" y="265"/>
                    </a:lnTo>
                    <a:lnTo>
                      <a:pt x="642" y="283"/>
                    </a:lnTo>
                    <a:lnTo>
                      <a:pt x="654" y="302"/>
                    </a:lnTo>
                    <a:lnTo>
                      <a:pt x="654" y="326"/>
                    </a:lnTo>
                    <a:lnTo>
                      <a:pt x="642" y="351"/>
                    </a:lnTo>
                    <a:lnTo>
                      <a:pt x="635" y="370"/>
                    </a:lnTo>
                    <a:lnTo>
                      <a:pt x="635" y="396"/>
                    </a:lnTo>
                    <a:lnTo>
                      <a:pt x="624" y="424"/>
                    </a:lnTo>
                    <a:lnTo>
                      <a:pt x="617" y="442"/>
                    </a:lnTo>
                    <a:lnTo>
                      <a:pt x="617" y="468"/>
                    </a:lnTo>
                    <a:lnTo>
                      <a:pt x="606" y="493"/>
                    </a:lnTo>
                    <a:lnTo>
                      <a:pt x="581" y="504"/>
                    </a:lnTo>
                    <a:lnTo>
                      <a:pt x="545" y="511"/>
                    </a:lnTo>
                    <a:lnTo>
                      <a:pt x="520" y="529"/>
                    </a:lnTo>
                    <a:lnTo>
                      <a:pt x="483" y="537"/>
                    </a:lnTo>
                    <a:lnTo>
                      <a:pt x="457" y="548"/>
                    </a:lnTo>
                    <a:lnTo>
                      <a:pt x="432" y="566"/>
                    </a:lnTo>
                    <a:lnTo>
                      <a:pt x="396" y="574"/>
                    </a:lnTo>
                    <a:lnTo>
                      <a:pt x="370" y="584"/>
                    </a:lnTo>
                    <a:lnTo>
                      <a:pt x="342" y="574"/>
                    </a:lnTo>
                    <a:lnTo>
                      <a:pt x="316" y="555"/>
                    </a:lnTo>
                    <a:lnTo>
                      <a:pt x="291" y="548"/>
                    </a:lnTo>
                    <a:lnTo>
                      <a:pt x="266" y="537"/>
                    </a:lnTo>
                    <a:lnTo>
                      <a:pt x="248" y="523"/>
                    </a:lnTo>
                    <a:lnTo>
                      <a:pt x="218" y="511"/>
                    </a:lnTo>
                    <a:lnTo>
                      <a:pt x="192" y="493"/>
                    </a:lnTo>
                    <a:lnTo>
                      <a:pt x="167" y="486"/>
                    </a:lnTo>
                    <a:lnTo>
                      <a:pt x="149" y="468"/>
                    </a:lnTo>
                    <a:lnTo>
                      <a:pt x="131" y="450"/>
                    </a:lnTo>
                    <a:lnTo>
                      <a:pt x="113" y="432"/>
                    </a:lnTo>
                    <a:lnTo>
                      <a:pt x="95" y="414"/>
                    </a:lnTo>
                    <a:lnTo>
                      <a:pt x="76" y="396"/>
                    </a:lnTo>
                    <a:lnTo>
                      <a:pt x="70" y="381"/>
                    </a:lnTo>
                    <a:lnTo>
                      <a:pt x="52" y="363"/>
                    </a:lnTo>
                    <a:lnTo>
                      <a:pt x="33" y="345"/>
                    </a:lnTo>
                    <a:lnTo>
                      <a:pt x="25" y="326"/>
                    </a:lnTo>
                    <a:lnTo>
                      <a:pt x="25" y="320"/>
                    </a:lnTo>
                    <a:lnTo>
                      <a:pt x="15" y="302"/>
                    </a:lnTo>
                    <a:lnTo>
                      <a:pt x="15" y="283"/>
                    </a:lnTo>
                    <a:lnTo>
                      <a:pt x="7" y="265"/>
                    </a:lnTo>
                    <a:lnTo>
                      <a:pt x="7" y="247"/>
                    </a:lnTo>
                    <a:lnTo>
                      <a:pt x="0" y="239"/>
                    </a:lnTo>
                    <a:lnTo>
                      <a:pt x="0" y="221"/>
                    </a:lnTo>
                    <a:lnTo>
                      <a:pt x="7" y="211"/>
                    </a:lnTo>
                    <a:lnTo>
                      <a:pt x="15" y="196"/>
                    </a:lnTo>
                    <a:lnTo>
                      <a:pt x="33" y="185"/>
                    </a:lnTo>
                    <a:lnTo>
                      <a:pt x="44" y="178"/>
                    </a:lnTo>
                    <a:lnTo>
                      <a:pt x="52" y="167"/>
                    </a:lnTo>
                    <a:lnTo>
                      <a:pt x="62" y="160"/>
                    </a:lnTo>
                    <a:lnTo>
                      <a:pt x="76" y="148"/>
                    </a:lnTo>
                    <a:lnTo>
                      <a:pt x="88" y="142"/>
                    </a:lnTo>
                    <a:lnTo>
                      <a:pt x="95" y="124"/>
                    </a:lnTo>
                    <a:lnTo>
                      <a:pt x="106" y="116"/>
                    </a:lnTo>
                    <a:lnTo>
                      <a:pt x="106" y="97"/>
                    </a:lnTo>
                    <a:lnTo>
                      <a:pt x="113" y="87"/>
                    </a:lnTo>
                    <a:lnTo>
                      <a:pt x="124" y="73"/>
                    </a:lnTo>
                    <a:lnTo>
                      <a:pt x="131" y="61"/>
                    </a:lnTo>
                    <a:lnTo>
                      <a:pt x="131" y="43"/>
                    </a:lnTo>
                    <a:lnTo>
                      <a:pt x="138" y="3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5" name="Freeform 984"/>
              <p:cNvSpPr>
                <a:spLocks/>
              </p:cNvSpPr>
              <p:nvPr/>
            </p:nvSpPr>
            <p:spPr bwMode="auto">
              <a:xfrm>
                <a:off x="3883" y="1775"/>
                <a:ext cx="138" cy="122"/>
              </a:xfrm>
              <a:custGeom>
                <a:avLst/>
                <a:gdLst>
                  <a:gd name="T0" fmla="*/ 8 w 556"/>
                  <a:gd name="T1" fmla="*/ 1 h 486"/>
                  <a:gd name="T2" fmla="*/ 8 w 556"/>
                  <a:gd name="T3" fmla="*/ 1 h 486"/>
                  <a:gd name="T4" fmla="*/ 9 w 556"/>
                  <a:gd name="T5" fmla="*/ 0 h 486"/>
                  <a:gd name="T6" fmla="*/ 11 w 556"/>
                  <a:gd name="T7" fmla="*/ 1 h 486"/>
                  <a:gd name="T8" fmla="*/ 14 w 556"/>
                  <a:gd name="T9" fmla="*/ 1 h 486"/>
                  <a:gd name="T10" fmla="*/ 16 w 556"/>
                  <a:gd name="T11" fmla="*/ 2 h 486"/>
                  <a:gd name="T12" fmla="*/ 19 w 556"/>
                  <a:gd name="T13" fmla="*/ 3 h 486"/>
                  <a:gd name="T14" fmla="*/ 22 w 556"/>
                  <a:gd name="T15" fmla="*/ 4 h 486"/>
                  <a:gd name="T16" fmla="*/ 24 w 556"/>
                  <a:gd name="T17" fmla="*/ 6 h 486"/>
                  <a:gd name="T18" fmla="*/ 27 w 556"/>
                  <a:gd name="T19" fmla="*/ 7 h 486"/>
                  <a:gd name="T20" fmla="*/ 29 w 556"/>
                  <a:gd name="T21" fmla="*/ 8 h 486"/>
                  <a:gd name="T22" fmla="*/ 31 w 556"/>
                  <a:gd name="T23" fmla="*/ 11 h 486"/>
                  <a:gd name="T24" fmla="*/ 32 w 556"/>
                  <a:gd name="T25" fmla="*/ 12 h 486"/>
                  <a:gd name="T26" fmla="*/ 33 w 556"/>
                  <a:gd name="T27" fmla="*/ 14 h 486"/>
                  <a:gd name="T28" fmla="*/ 34 w 556"/>
                  <a:gd name="T29" fmla="*/ 16 h 486"/>
                  <a:gd name="T30" fmla="*/ 34 w 556"/>
                  <a:gd name="T31" fmla="*/ 18 h 486"/>
                  <a:gd name="T32" fmla="*/ 33 w 556"/>
                  <a:gd name="T33" fmla="*/ 21 h 486"/>
                  <a:gd name="T34" fmla="*/ 32 w 556"/>
                  <a:gd name="T35" fmla="*/ 23 h 486"/>
                  <a:gd name="T36" fmla="*/ 32 w 556"/>
                  <a:gd name="T37" fmla="*/ 26 h 486"/>
                  <a:gd name="T38" fmla="*/ 29 w 556"/>
                  <a:gd name="T39" fmla="*/ 27 h 486"/>
                  <a:gd name="T40" fmla="*/ 26 w 556"/>
                  <a:gd name="T41" fmla="*/ 28 h 486"/>
                  <a:gd name="T42" fmla="*/ 22 w 556"/>
                  <a:gd name="T43" fmla="*/ 29 h 486"/>
                  <a:gd name="T44" fmla="*/ 20 w 556"/>
                  <a:gd name="T45" fmla="*/ 31 h 486"/>
                  <a:gd name="T46" fmla="*/ 17 w 556"/>
                  <a:gd name="T47" fmla="*/ 29 h 486"/>
                  <a:gd name="T48" fmla="*/ 14 w 556"/>
                  <a:gd name="T49" fmla="*/ 28 h 486"/>
                  <a:gd name="T50" fmla="*/ 11 w 556"/>
                  <a:gd name="T51" fmla="*/ 27 h 486"/>
                  <a:gd name="T52" fmla="*/ 9 w 556"/>
                  <a:gd name="T53" fmla="*/ 25 h 486"/>
                  <a:gd name="T54" fmla="*/ 7 w 556"/>
                  <a:gd name="T55" fmla="*/ 23 h 486"/>
                  <a:gd name="T56" fmla="*/ 5 w 556"/>
                  <a:gd name="T57" fmla="*/ 22 h 486"/>
                  <a:gd name="T58" fmla="*/ 4 w 556"/>
                  <a:gd name="T59" fmla="*/ 19 h 486"/>
                  <a:gd name="T60" fmla="*/ 2 w 556"/>
                  <a:gd name="T61" fmla="*/ 18 h 486"/>
                  <a:gd name="T62" fmla="*/ 1 w 556"/>
                  <a:gd name="T63" fmla="*/ 16 h 486"/>
                  <a:gd name="T64" fmla="*/ 1 w 556"/>
                  <a:gd name="T65" fmla="*/ 14 h 486"/>
                  <a:gd name="T66" fmla="*/ 0 w 556"/>
                  <a:gd name="T67" fmla="*/ 13 h 486"/>
                  <a:gd name="T68" fmla="*/ 0 w 556"/>
                  <a:gd name="T69" fmla="*/ 11 h 486"/>
                  <a:gd name="T70" fmla="*/ 1 w 556"/>
                  <a:gd name="T71" fmla="*/ 10 h 486"/>
                  <a:gd name="T72" fmla="*/ 3 w 556"/>
                  <a:gd name="T73" fmla="*/ 9 h 486"/>
                  <a:gd name="T74" fmla="*/ 4 w 556"/>
                  <a:gd name="T75" fmla="*/ 8 h 486"/>
                  <a:gd name="T76" fmla="*/ 5 w 556"/>
                  <a:gd name="T77" fmla="*/ 7 h 486"/>
                  <a:gd name="T78" fmla="*/ 5 w 556"/>
                  <a:gd name="T79" fmla="*/ 6 h 486"/>
                  <a:gd name="T80" fmla="*/ 6 w 556"/>
                  <a:gd name="T81" fmla="*/ 4 h 486"/>
                  <a:gd name="T82" fmla="*/ 7 w 556"/>
                  <a:gd name="T83" fmla="*/ 3 h 486"/>
                  <a:gd name="T84" fmla="*/ 8 w 556"/>
                  <a:gd name="T85" fmla="*/ 2 h 4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6" h="486">
                    <a:moveTo>
                      <a:pt x="124" y="25"/>
                    </a:moveTo>
                    <a:lnTo>
                      <a:pt x="124" y="18"/>
                    </a:lnTo>
                    <a:lnTo>
                      <a:pt x="131" y="18"/>
                    </a:lnTo>
                    <a:lnTo>
                      <a:pt x="131" y="7"/>
                    </a:lnTo>
                    <a:lnTo>
                      <a:pt x="131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85" y="7"/>
                    </a:lnTo>
                    <a:lnTo>
                      <a:pt x="203" y="18"/>
                    </a:lnTo>
                    <a:lnTo>
                      <a:pt x="221" y="18"/>
                    </a:lnTo>
                    <a:lnTo>
                      <a:pt x="247" y="25"/>
                    </a:lnTo>
                    <a:lnTo>
                      <a:pt x="266" y="36"/>
                    </a:lnTo>
                    <a:lnTo>
                      <a:pt x="291" y="36"/>
                    </a:lnTo>
                    <a:lnTo>
                      <a:pt x="309" y="43"/>
                    </a:lnTo>
                    <a:lnTo>
                      <a:pt x="335" y="55"/>
                    </a:lnTo>
                    <a:lnTo>
                      <a:pt x="353" y="61"/>
                    </a:lnTo>
                    <a:lnTo>
                      <a:pt x="371" y="79"/>
                    </a:lnTo>
                    <a:lnTo>
                      <a:pt x="396" y="87"/>
                    </a:lnTo>
                    <a:lnTo>
                      <a:pt x="414" y="98"/>
                    </a:lnTo>
                    <a:lnTo>
                      <a:pt x="444" y="116"/>
                    </a:lnTo>
                    <a:lnTo>
                      <a:pt x="458" y="124"/>
                    </a:lnTo>
                    <a:lnTo>
                      <a:pt x="476" y="130"/>
                    </a:lnTo>
                    <a:lnTo>
                      <a:pt x="487" y="149"/>
                    </a:lnTo>
                    <a:lnTo>
                      <a:pt x="495" y="167"/>
                    </a:lnTo>
                    <a:lnTo>
                      <a:pt x="505" y="178"/>
                    </a:lnTo>
                    <a:lnTo>
                      <a:pt x="513" y="193"/>
                    </a:lnTo>
                    <a:lnTo>
                      <a:pt x="531" y="203"/>
                    </a:lnTo>
                    <a:lnTo>
                      <a:pt x="538" y="221"/>
                    </a:lnTo>
                    <a:lnTo>
                      <a:pt x="549" y="229"/>
                    </a:lnTo>
                    <a:lnTo>
                      <a:pt x="556" y="247"/>
                    </a:lnTo>
                    <a:lnTo>
                      <a:pt x="549" y="265"/>
                    </a:lnTo>
                    <a:lnTo>
                      <a:pt x="549" y="290"/>
                    </a:lnTo>
                    <a:lnTo>
                      <a:pt x="538" y="308"/>
                    </a:lnTo>
                    <a:lnTo>
                      <a:pt x="531" y="327"/>
                    </a:lnTo>
                    <a:lnTo>
                      <a:pt x="531" y="345"/>
                    </a:lnTo>
                    <a:lnTo>
                      <a:pt x="523" y="370"/>
                    </a:lnTo>
                    <a:lnTo>
                      <a:pt x="523" y="388"/>
                    </a:lnTo>
                    <a:lnTo>
                      <a:pt x="513" y="406"/>
                    </a:lnTo>
                    <a:lnTo>
                      <a:pt x="487" y="414"/>
                    </a:lnTo>
                    <a:lnTo>
                      <a:pt x="469" y="424"/>
                    </a:lnTo>
                    <a:lnTo>
                      <a:pt x="444" y="432"/>
                    </a:lnTo>
                    <a:lnTo>
                      <a:pt x="414" y="442"/>
                    </a:lnTo>
                    <a:lnTo>
                      <a:pt x="389" y="457"/>
                    </a:lnTo>
                    <a:lnTo>
                      <a:pt x="363" y="468"/>
                    </a:lnTo>
                    <a:lnTo>
                      <a:pt x="335" y="475"/>
                    </a:lnTo>
                    <a:lnTo>
                      <a:pt x="320" y="486"/>
                    </a:lnTo>
                    <a:lnTo>
                      <a:pt x="291" y="475"/>
                    </a:lnTo>
                    <a:lnTo>
                      <a:pt x="272" y="457"/>
                    </a:lnTo>
                    <a:lnTo>
                      <a:pt x="247" y="450"/>
                    </a:lnTo>
                    <a:lnTo>
                      <a:pt x="229" y="442"/>
                    </a:lnTo>
                    <a:lnTo>
                      <a:pt x="211" y="432"/>
                    </a:lnTo>
                    <a:lnTo>
                      <a:pt x="185" y="424"/>
                    </a:lnTo>
                    <a:lnTo>
                      <a:pt x="167" y="414"/>
                    </a:lnTo>
                    <a:lnTo>
                      <a:pt x="149" y="396"/>
                    </a:lnTo>
                    <a:lnTo>
                      <a:pt x="131" y="388"/>
                    </a:lnTo>
                    <a:lnTo>
                      <a:pt x="117" y="370"/>
                    </a:lnTo>
                    <a:lnTo>
                      <a:pt x="106" y="352"/>
                    </a:lnTo>
                    <a:lnTo>
                      <a:pt x="88" y="345"/>
                    </a:lnTo>
                    <a:lnTo>
                      <a:pt x="81" y="327"/>
                    </a:lnTo>
                    <a:lnTo>
                      <a:pt x="63" y="308"/>
                    </a:lnTo>
                    <a:lnTo>
                      <a:pt x="45" y="302"/>
                    </a:lnTo>
                    <a:lnTo>
                      <a:pt x="37" y="284"/>
                    </a:lnTo>
                    <a:lnTo>
                      <a:pt x="26" y="272"/>
                    </a:lnTo>
                    <a:lnTo>
                      <a:pt x="26" y="254"/>
                    </a:lnTo>
                    <a:lnTo>
                      <a:pt x="26" y="247"/>
                    </a:lnTo>
                    <a:lnTo>
                      <a:pt x="18" y="229"/>
                    </a:lnTo>
                    <a:lnTo>
                      <a:pt x="18" y="221"/>
                    </a:lnTo>
                    <a:lnTo>
                      <a:pt x="8" y="203"/>
                    </a:lnTo>
                    <a:lnTo>
                      <a:pt x="8" y="193"/>
                    </a:lnTo>
                    <a:lnTo>
                      <a:pt x="0" y="178"/>
                    </a:lnTo>
                    <a:lnTo>
                      <a:pt x="18" y="167"/>
                    </a:lnTo>
                    <a:lnTo>
                      <a:pt x="26" y="160"/>
                    </a:lnTo>
                    <a:lnTo>
                      <a:pt x="37" y="149"/>
                    </a:lnTo>
                    <a:lnTo>
                      <a:pt x="45" y="142"/>
                    </a:lnTo>
                    <a:lnTo>
                      <a:pt x="55" y="130"/>
                    </a:lnTo>
                    <a:lnTo>
                      <a:pt x="63" y="124"/>
                    </a:lnTo>
                    <a:lnTo>
                      <a:pt x="69" y="116"/>
                    </a:lnTo>
                    <a:lnTo>
                      <a:pt x="81" y="116"/>
                    </a:lnTo>
                    <a:lnTo>
                      <a:pt x="88" y="98"/>
                    </a:lnTo>
                    <a:lnTo>
                      <a:pt x="88" y="87"/>
                    </a:lnTo>
                    <a:lnTo>
                      <a:pt x="99" y="79"/>
                    </a:lnTo>
                    <a:lnTo>
                      <a:pt x="106" y="69"/>
                    </a:lnTo>
                    <a:lnTo>
                      <a:pt x="106" y="55"/>
                    </a:lnTo>
                    <a:lnTo>
                      <a:pt x="117" y="43"/>
                    </a:lnTo>
                    <a:lnTo>
                      <a:pt x="124" y="36"/>
                    </a:lnTo>
                    <a:lnTo>
                      <a:pt x="124" y="25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6" name="Freeform 985"/>
              <p:cNvSpPr>
                <a:spLocks/>
              </p:cNvSpPr>
              <p:nvPr/>
            </p:nvSpPr>
            <p:spPr bwMode="auto">
              <a:xfrm>
                <a:off x="3887" y="1777"/>
                <a:ext cx="110" cy="97"/>
              </a:xfrm>
              <a:custGeom>
                <a:avLst/>
                <a:gdLst>
                  <a:gd name="T0" fmla="*/ 6 w 440"/>
                  <a:gd name="T1" fmla="*/ 1 h 389"/>
                  <a:gd name="T2" fmla="*/ 7 w 440"/>
                  <a:gd name="T3" fmla="*/ 1 h 389"/>
                  <a:gd name="T4" fmla="*/ 8 w 440"/>
                  <a:gd name="T5" fmla="*/ 1 h 389"/>
                  <a:gd name="T6" fmla="*/ 10 w 440"/>
                  <a:gd name="T7" fmla="*/ 1 h 389"/>
                  <a:gd name="T8" fmla="*/ 12 w 440"/>
                  <a:gd name="T9" fmla="*/ 2 h 389"/>
                  <a:gd name="T10" fmla="*/ 14 w 440"/>
                  <a:gd name="T11" fmla="*/ 2 h 389"/>
                  <a:gd name="T12" fmla="*/ 17 w 440"/>
                  <a:gd name="T13" fmla="*/ 3 h 389"/>
                  <a:gd name="T14" fmla="*/ 19 w 440"/>
                  <a:gd name="T15" fmla="*/ 4 h 389"/>
                  <a:gd name="T16" fmla="*/ 21 w 440"/>
                  <a:gd name="T17" fmla="*/ 6 h 389"/>
                  <a:gd name="T18" fmla="*/ 23 w 440"/>
                  <a:gd name="T19" fmla="*/ 7 h 389"/>
                  <a:gd name="T20" fmla="*/ 24 w 440"/>
                  <a:gd name="T21" fmla="*/ 8 h 389"/>
                  <a:gd name="T22" fmla="*/ 26 w 440"/>
                  <a:gd name="T23" fmla="*/ 9 h 389"/>
                  <a:gd name="T24" fmla="*/ 26 w 440"/>
                  <a:gd name="T25" fmla="*/ 11 h 389"/>
                  <a:gd name="T26" fmla="*/ 27 w 440"/>
                  <a:gd name="T27" fmla="*/ 12 h 389"/>
                  <a:gd name="T28" fmla="*/ 28 w 440"/>
                  <a:gd name="T29" fmla="*/ 14 h 389"/>
                  <a:gd name="T30" fmla="*/ 27 w 440"/>
                  <a:gd name="T31" fmla="*/ 15 h 389"/>
                  <a:gd name="T32" fmla="*/ 27 w 440"/>
                  <a:gd name="T33" fmla="*/ 18 h 389"/>
                  <a:gd name="T34" fmla="*/ 26 w 440"/>
                  <a:gd name="T35" fmla="*/ 20 h 389"/>
                  <a:gd name="T36" fmla="*/ 24 w 440"/>
                  <a:gd name="T37" fmla="*/ 21 h 389"/>
                  <a:gd name="T38" fmla="*/ 22 w 440"/>
                  <a:gd name="T39" fmla="*/ 22 h 389"/>
                  <a:gd name="T40" fmla="*/ 19 w 440"/>
                  <a:gd name="T41" fmla="*/ 23 h 389"/>
                  <a:gd name="T42" fmla="*/ 17 w 440"/>
                  <a:gd name="T43" fmla="*/ 24 h 389"/>
                  <a:gd name="T44" fmla="*/ 14 w 440"/>
                  <a:gd name="T45" fmla="*/ 24 h 389"/>
                  <a:gd name="T46" fmla="*/ 13 w 440"/>
                  <a:gd name="T47" fmla="*/ 23 h 389"/>
                  <a:gd name="T48" fmla="*/ 11 w 440"/>
                  <a:gd name="T49" fmla="*/ 22 h 389"/>
                  <a:gd name="T50" fmla="*/ 8 w 440"/>
                  <a:gd name="T51" fmla="*/ 21 h 389"/>
                  <a:gd name="T52" fmla="*/ 7 w 440"/>
                  <a:gd name="T53" fmla="*/ 19 h 389"/>
                  <a:gd name="T54" fmla="*/ 5 w 440"/>
                  <a:gd name="T55" fmla="*/ 18 h 389"/>
                  <a:gd name="T56" fmla="*/ 4 w 440"/>
                  <a:gd name="T57" fmla="*/ 16 h 389"/>
                  <a:gd name="T58" fmla="*/ 2 w 440"/>
                  <a:gd name="T59" fmla="*/ 15 h 389"/>
                  <a:gd name="T60" fmla="*/ 2 w 440"/>
                  <a:gd name="T61" fmla="*/ 14 h 389"/>
                  <a:gd name="T62" fmla="*/ 1 w 440"/>
                  <a:gd name="T63" fmla="*/ 13 h 389"/>
                  <a:gd name="T64" fmla="*/ 1 w 440"/>
                  <a:gd name="T65" fmla="*/ 11 h 389"/>
                  <a:gd name="T66" fmla="*/ 1 w 440"/>
                  <a:gd name="T67" fmla="*/ 10 h 389"/>
                  <a:gd name="T68" fmla="*/ 1 w 440"/>
                  <a:gd name="T69" fmla="*/ 9 h 389"/>
                  <a:gd name="T70" fmla="*/ 2 w 440"/>
                  <a:gd name="T71" fmla="*/ 8 h 389"/>
                  <a:gd name="T72" fmla="*/ 3 w 440"/>
                  <a:gd name="T73" fmla="*/ 7 h 389"/>
                  <a:gd name="T74" fmla="*/ 3 w 440"/>
                  <a:gd name="T75" fmla="*/ 6 h 389"/>
                  <a:gd name="T76" fmla="*/ 5 w 440"/>
                  <a:gd name="T77" fmla="*/ 6 h 389"/>
                  <a:gd name="T78" fmla="*/ 5 w 440"/>
                  <a:gd name="T79" fmla="*/ 4 h 389"/>
                  <a:gd name="T80" fmla="*/ 6 w 440"/>
                  <a:gd name="T81" fmla="*/ 3 h 389"/>
                  <a:gd name="T82" fmla="*/ 6 w 440"/>
                  <a:gd name="T83" fmla="*/ 2 h 38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0" h="389">
                    <a:moveTo>
                      <a:pt x="99" y="29"/>
                    </a:moveTo>
                    <a:lnTo>
                      <a:pt x="99" y="18"/>
                    </a:lnTo>
                    <a:lnTo>
                      <a:pt x="106" y="18"/>
                    </a:lnTo>
                    <a:lnTo>
                      <a:pt x="106" y="11"/>
                    </a:lnTo>
                    <a:lnTo>
                      <a:pt x="106" y="0"/>
                    </a:lnTo>
                    <a:lnTo>
                      <a:pt x="124" y="11"/>
                    </a:lnTo>
                    <a:lnTo>
                      <a:pt x="142" y="11"/>
                    </a:lnTo>
                    <a:lnTo>
                      <a:pt x="160" y="18"/>
                    </a:lnTo>
                    <a:lnTo>
                      <a:pt x="178" y="18"/>
                    </a:lnTo>
                    <a:lnTo>
                      <a:pt x="193" y="29"/>
                    </a:lnTo>
                    <a:lnTo>
                      <a:pt x="211" y="29"/>
                    </a:lnTo>
                    <a:lnTo>
                      <a:pt x="229" y="36"/>
                    </a:lnTo>
                    <a:lnTo>
                      <a:pt x="248" y="36"/>
                    </a:lnTo>
                    <a:lnTo>
                      <a:pt x="266" y="48"/>
                    </a:lnTo>
                    <a:lnTo>
                      <a:pt x="284" y="62"/>
                    </a:lnTo>
                    <a:lnTo>
                      <a:pt x="302" y="72"/>
                    </a:lnTo>
                    <a:lnTo>
                      <a:pt x="317" y="80"/>
                    </a:lnTo>
                    <a:lnTo>
                      <a:pt x="335" y="91"/>
                    </a:lnTo>
                    <a:lnTo>
                      <a:pt x="353" y="99"/>
                    </a:lnTo>
                    <a:lnTo>
                      <a:pt x="363" y="109"/>
                    </a:lnTo>
                    <a:lnTo>
                      <a:pt x="378" y="117"/>
                    </a:lnTo>
                    <a:lnTo>
                      <a:pt x="389" y="123"/>
                    </a:lnTo>
                    <a:lnTo>
                      <a:pt x="396" y="135"/>
                    </a:lnTo>
                    <a:lnTo>
                      <a:pt x="407" y="153"/>
                    </a:lnTo>
                    <a:lnTo>
                      <a:pt x="414" y="160"/>
                    </a:lnTo>
                    <a:lnTo>
                      <a:pt x="414" y="171"/>
                    </a:lnTo>
                    <a:lnTo>
                      <a:pt x="426" y="178"/>
                    </a:lnTo>
                    <a:lnTo>
                      <a:pt x="432" y="196"/>
                    </a:lnTo>
                    <a:lnTo>
                      <a:pt x="440" y="204"/>
                    </a:lnTo>
                    <a:lnTo>
                      <a:pt x="440" y="222"/>
                    </a:lnTo>
                    <a:lnTo>
                      <a:pt x="432" y="240"/>
                    </a:lnTo>
                    <a:lnTo>
                      <a:pt x="432" y="247"/>
                    </a:lnTo>
                    <a:lnTo>
                      <a:pt x="426" y="265"/>
                    </a:lnTo>
                    <a:lnTo>
                      <a:pt x="426" y="283"/>
                    </a:lnTo>
                    <a:lnTo>
                      <a:pt x="414" y="301"/>
                    </a:lnTo>
                    <a:lnTo>
                      <a:pt x="414" y="320"/>
                    </a:lnTo>
                    <a:lnTo>
                      <a:pt x="407" y="326"/>
                    </a:lnTo>
                    <a:lnTo>
                      <a:pt x="389" y="338"/>
                    </a:lnTo>
                    <a:lnTo>
                      <a:pt x="371" y="345"/>
                    </a:lnTo>
                    <a:lnTo>
                      <a:pt x="353" y="356"/>
                    </a:lnTo>
                    <a:lnTo>
                      <a:pt x="327" y="363"/>
                    </a:lnTo>
                    <a:lnTo>
                      <a:pt x="309" y="371"/>
                    </a:lnTo>
                    <a:lnTo>
                      <a:pt x="291" y="381"/>
                    </a:lnTo>
                    <a:lnTo>
                      <a:pt x="273" y="389"/>
                    </a:lnTo>
                    <a:lnTo>
                      <a:pt x="248" y="389"/>
                    </a:lnTo>
                    <a:lnTo>
                      <a:pt x="229" y="381"/>
                    </a:lnTo>
                    <a:lnTo>
                      <a:pt x="223" y="381"/>
                    </a:lnTo>
                    <a:lnTo>
                      <a:pt x="203" y="371"/>
                    </a:lnTo>
                    <a:lnTo>
                      <a:pt x="185" y="363"/>
                    </a:lnTo>
                    <a:lnTo>
                      <a:pt x="167" y="356"/>
                    </a:lnTo>
                    <a:lnTo>
                      <a:pt x="149" y="345"/>
                    </a:lnTo>
                    <a:lnTo>
                      <a:pt x="131" y="338"/>
                    </a:lnTo>
                    <a:lnTo>
                      <a:pt x="113" y="326"/>
                    </a:lnTo>
                    <a:lnTo>
                      <a:pt x="106" y="308"/>
                    </a:lnTo>
                    <a:lnTo>
                      <a:pt x="99" y="301"/>
                    </a:lnTo>
                    <a:lnTo>
                      <a:pt x="81" y="295"/>
                    </a:lnTo>
                    <a:lnTo>
                      <a:pt x="70" y="283"/>
                    </a:lnTo>
                    <a:lnTo>
                      <a:pt x="63" y="265"/>
                    </a:lnTo>
                    <a:lnTo>
                      <a:pt x="51" y="258"/>
                    </a:lnTo>
                    <a:lnTo>
                      <a:pt x="37" y="247"/>
                    </a:lnTo>
                    <a:lnTo>
                      <a:pt x="27" y="232"/>
                    </a:lnTo>
                    <a:lnTo>
                      <a:pt x="27" y="222"/>
                    </a:lnTo>
                    <a:lnTo>
                      <a:pt x="19" y="214"/>
                    </a:lnTo>
                    <a:lnTo>
                      <a:pt x="19" y="204"/>
                    </a:lnTo>
                    <a:lnTo>
                      <a:pt x="19" y="196"/>
                    </a:lnTo>
                    <a:lnTo>
                      <a:pt x="8" y="178"/>
                    </a:lnTo>
                    <a:lnTo>
                      <a:pt x="8" y="171"/>
                    </a:lnTo>
                    <a:lnTo>
                      <a:pt x="8" y="160"/>
                    </a:lnTo>
                    <a:lnTo>
                      <a:pt x="0" y="153"/>
                    </a:lnTo>
                    <a:lnTo>
                      <a:pt x="8" y="142"/>
                    </a:lnTo>
                    <a:lnTo>
                      <a:pt x="19" y="135"/>
                    </a:lnTo>
                    <a:lnTo>
                      <a:pt x="27" y="123"/>
                    </a:lnTo>
                    <a:lnTo>
                      <a:pt x="37" y="123"/>
                    </a:lnTo>
                    <a:lnTo>
                      <a:pt x="45" y="117"/>
                    </a:lnTo>
                    <a:lnTo>
                      <a:pt x="45" y="109"/>
                    </a:lnTo>
                    <a:lnTo>
                      <a:pt x="51" y="99"/>
                    </a:lnTo>
                    <a:lnTo>
                      <a:pt x="63" y="99"/>
                    </a:lnTo>
                    <a:lnTo>
                      <a:pt x="70" y="91"/>
                    </a:lnTo>
                    <a:lnTo>
                      <a:pt x="70" y="80"/>
                    </a:lnTo>
                    <a:lnTo>
                      <a:pt x="81" y="72"/>
                    </a:lnTo>
                    <a:lnTo>
                      <a:pt x="81" y="62"/>
                    </a:lnTo>
                    <a:lnTo>
                      <a:pt x="88" y="54"/>
                    </a:lnTo>
                    <a:lnTo>
                      <a:pt x="88" y="48"/>
                    </a:lnTo>
                    <a:lnTo>
                      <a:pt x="99" y="36"/>
                    </a:lnTo>
                    <a:lnTo>
                      <a:pt x="99" y="29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7" name="Freeform 986"/>
              <p:cNvSpPr>
                <a:spLocks/>
              </p:cNvSpPr>
              <p:nvPr/>
            </p:nvSpPr>
            <p:spPr bwMode="auto">
              <a:xfrm>
                <a:off x="3892" y="1781"/>
                <a:ext cx="81" cy="73"/>
              </a:xfrm>
              <a:custGeom>
                <a:avLst/>
                <a:gdLst>
                  <a:gd name="T0" fmla="*/ 4 w 326"/>
                  <a:gd name="T1" fmla="*/ 1 h 290"/>
                  <a:gd name="T2" fmla="*/ 5 w 326"/>
                  <a:gd name="T3" fmla="*/ 0 h 290"/>
                  <a:gd name="T4" fmla="*/ 11 w 326"/>
                  <a:gd name="T5" fmla="*/ 2 h 290"/>
                  <a:gd name="T6" fmla="*/ 17 w 326"/>
                  <a:gd name="T7" fmla="*/ 5 h 290"/>
                  <a:gd name="T8" fmla="*/ 20 w 326"/>
                  <a:gd name="T9" fmla="*/ 10 h 290"/>
                  <a:gd name="T10" fmla="*/ 19 w 326"/>
                  <a:gd name="T11" fmla="*/ 16 h 290"/>
                  <a:gd name="T12" fmla="*/ 11 w 326"/>
                  <a:gd name="T13" fmla="*/ 18 h 290"/>
                  <a:gd name="T14" fmla="*/ 5 w 326"/>
                  <a:gd name="T15" fmla="*/ 15 h 290"/>
                  <a:gd name="T16" fmla="*/ 1 w 326"/>
                  <a:gd name="T17" fmla="*/ 11 h 290"/>
                  <a:gd name="T18" fmla="*/ 0 w 326"/>
                  <a:gd name="T19" fmla="*/ 7 h 290"/>
                  <a:gd name="T20" fmla="*/ 3 w 326"/>
                  <a:gd name="T21" fmla="*/ 5 h 290"/>
                  <a:gd name="T22" fmla="*/ 4 w 326"/>
                  <a:gd name="T23" fmla="*/ 1 h 2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6" h="290">
                    <a:moveTo>
                      <a:pt x="69" y="18"/>
                    </a:moveTo>
                    <a:lnTo>
                      <a:pt x="80" y="0"/>
                    </a:lnTo>
                    <a:lnTo>
                      <a:pt x="184" y="30"/>
                    </a:lnTo>
                    <a:lnTo>
                      <a:pt x="283" y="81"/>
                    </a:lnTo>
                    <a:lnTo>
                      <a:pt x="326" y="153"/>
                    </a:lnTo>
                    <a:lnTo>
                      <a:pt x="308" y="247"/>
                    </a:lnTo>
                    <a:lnTo>
                      <a:pt x="184" y="290"/>
                    </a:lnTo>
                    <a:lnTo>
                      <a:pt x="87" y="240"/>
                    </a:lnTo>
                    <a:lnTo>
                      <a:pt x="18" y="168"/>
                    </a:lnTo>
                    <a:lnTo>
                      <a:pt x="0" y="105"/>
                    </a:lnTo>
                    <a:lnTo>
                      <a:pt x="44" y="73"/>
                    </a:lnTo>
                    <a:lnTo>
                      <a:pt x="69" y="1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8" name="Freeform 987"/>
              <p:cNvSpPr>
                <a:spLocks/>
              </p:cNvSpPr>
              <p:nvPr/>
            </p:nvSpPr>
            <p:spPr bwMode="auto">
              <a:xfrm>
                <a:off x="3547" y="1901"/>
                <a:ext cx="239" cy="332"/>
              </a:xfrm>
              <a:custGeom>
                <a:avLst/>
                <a:gdLst>
                  <a:gd name="T0" fmla="*/ 47 w 955"/>
                  <a:gd name="T1" fmla="*/ 3 h 1327"/>
                  <a:gd name="T2" fmla="*/ 51 w 955"/>
                  <a:gd name="T3" fmla="*/ 3 h 1327"/>
                  <a:gd name="T4" fmla="*/ 59 w 955"/>
                  <a:gd name="T5" fmla="*/ 29 h 1327"/>
                  <a:gd name="T6" fmla="*/ 60 w 955"/>
                  <a:gd name="T7" fmla="*/ 57 h 1327"/>
                  <a:gd name="T8" fmla="*/ 52 w 955"/>
                  <a:gd name="T9" fmla="*/ 75 h 1327"/>
                  <a:gd name="T10" fmla="*/ 28 w 955"/>
                  <a:gd name="T11" fmla="*/ 83 h 1327"/>
                  <a:gd name="T12" fmla="*/ 2 w 955"/>
                  <a:gd name="T13" fmla="*/ 64 h 1327"/>
                  <a:gd name="T14" fmla="*/ 0 w 955"/>
                  <a:gd name="T15" fmla="*/ 35 h 1327"/>
                  <a:gd name="T16" fmla="*/ 6 w 955"/>
                  <a:gd name="T17" fmla="*/ 12 h 1327"/>
                  <a:gd name="T18" fmla="*/ 17 w 955"/>
                  <a:gd name="T19" fmla="*/ 0 h 1327"/>
                  <a:gd name="T20" fmla="*/ 32 w 955"/>
                  <a:gd name="T21" fmla="*/ 4 h 1327"/>
                  <a:gd name="T22" fmla="*/ 47 w 955"/>
                  <a:gd name="T23" fmla="*/ 3 h 13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55" h="1327">
                    <a:moveTo>
                      <a:pt x="744" y="51"/>
                    </a:moveTo>
                    <a:lnTo>
                      <a:pt x="813" y="43"/>
                    </a:lnTo>
                    <a:lnTo>
                      <a:pt x="936" y="457"/>
                    </a:lnTo>
                    <a:lnTo>
                      <a:pt x="955" y="913"/>
                    </a:lnTo>
                    <a:lnTo>
                      <a:pt x="824" y="1204"/>
                    </a:lnTo>
                    <a:lnTo>
                      <a:pt x="450" y="1327"/>
                    </a:lnTo>
                    <a:lnTo>
                      <a:pt x="36" y="1022"/>
                    </a:lnTo>
                    <a:lnTo>
                      <a:pt x="0" y="562"/>
                    </a:lnTo>
                    <a:lnTo>
                      <a:pt x="99" y="191"/>
                    </a:lnTo>
                    <a:lnTo>
                      <a:pt x="275" y="0"/>
                    </a:lnTo>
                    <a:lnTo>
                      <a:pt x="511" y="69"/>
                    </a:lnTo>
                    <a:lnTo>
                      <a:pt x="744" y="51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9" name="Freeform 988"/>
              <p:cNvSpPr>
                <a:spLocks/>
              </p:cNvSpPr>
              <p:nvPr/>
            </p:nvSpPr>
            <p:spPr bwMode="auto">
              <a:xfrm>
                <a:off x="3561" y="1901"/>
                <a:ext cx="218" cy="303"/>
              </a:xfrm>
              <a:custGeom>
                <a:avLst/>
                <a:gdLst>
                  <a:gd name="T0" fmla="*/ 43 w 874"/>
                  <a:gd name="T1" fmla="*/ 3 h 1212"/>
                  <a:gd name="T2" fmla="*/ 44 w 874"/>
                  <a:gd name="T3" fmla="*/ 3 h 1212"/>
                  <a:gd name="T4" fmla="*/ 45 w 874"/>
                  <a:gd name="T5" fmla="*/ 3 h 1212"/>
                  <a:gd name="T6" fmla="*/ 46 w 874"/>
                  <a:gd name="T7" fmla="*/ 3 h 1212"/>
                  <a:gd name="T8" fmla="*/ 48 w 874"/>
                  <a:gd name="T9" fmla="*/ 9 h 1212"/>
                  <a:gd name="T10" fmla="*/ 50 w 874"/>
                  <a:gd name="T11" fmla="*/ 14 h 1212"/>
                  <a:gd name="T12" fmla="*/ 52 w 874"/>
                  <a:gd name="T13" fmla="*/ 21 h 1212"/>
                  <a:gd name="T14" fmla="*/ 53 w 874"/>
                  <a:gd name="T15" fmla="*/ 26 h 1212"/>
                  <a:gd name="T16" fmla="*/ 54 w 874"/>
                  <a:gd name="T17" fmla="*/ 33 h 1212"/>
                  <a:gd name="T18" fmla="*/ 54 w 874"/>
                  <a:gd name="T19" fmla="*/ 40 h 1212"/>
                  <a:gd name="T20" fmla="*/ 54 w 874"/>
                  <a:gd name="T21" fmla="*/ 46 h 1212"/>
                  <a:gd name="T22" fmla="*/ 54 w 874"/>
                  <a:gd name="T23" fmla="*/ 53 h 1212"/>
                  <a:gd name="T24" fmla="*/ 53 w 874"/>
                  <a:gd name="T25" fmla="*/ 57 h 1212"/>
                  <a:gd name="T26" fmla="*/ 51 w 874"/>
                  <a:gd name="T27" fmla="*/ 61 h 1212"/>
                  <a:gd name="T28" fmla="*/ 49 w 874"/>
                  <a:gd name="T29" fmla="*/ 65 h 1212"/>
                  <a:gd name="T30" fmla="*/ 47 w 874"/>
                  <a:gd name="T31" fmla="*/ 69 h 1212"/>
                  <a:gd name="T32" fmla="*/ 41 w 874"/>
                  <a:gd name="T33" fmla="*/ 71 h 1212"/>
                  <a:gd name="T34" fmla="*/ 36 w 874"/>
                  <a:gd name="T35" fmla="*/ 73 h 1212"/>
                  <a:gd name="T36" fmla="*/ 31 w 874"/>
                  <a:gd name="T37" fmla="*/ 74 h 1212"/>
                  <a:gd name="T38" fmla="*/ 25 w 874"/>
                  <a:gd name="T39" fmla="*/ 76 h 1212"/>
                  <a:gd name="T40" fmla="*/ 19 w 874"/>
                  <a:gd name="T41" fmla="*/ 72 h 1212"/>
                  <a:gd name="T42" fmla="*/ 14 w 874"/>
                  <a:gd name="T43" fmla="*/ 67 h 1212"/>
                  <a:gd name="T44" fmla="*/ 8 w 874"/>
                  <a:gd name="T45" fmla="*/ 63 h 1212"/>
                  <a:gd name="T46" fmla="*/ 2 w 874"/>
                  <a:gd name="T47" fmla="*/ 58 h 1212"/>
                  <a:gd name="T48" fmla="*/ 1 w 874"/>
                  <a:gd name="T49" fmla="*/ 52 h 1212"/>
                  <a:gd name="T50" fmla="*/ 1 w 874"/>
                  <a:gd name="T51" fmla="*/ 46 h 1212"/>
                  <a:gd name="T52" fmla="*/ 0 w 874"/>
                  <a:gd name="T53" fmla="*/ 39 h 1212"/>
                  <a:gd name="T54" fmla="*/ 0 w 874"/>
                  <a:gd name="T55" fmla="*/ 33 h 1212"/>
                  <a:gd name="T56" fmla="*/ 1 w 874"/>
                  <a:gd name="T57" fmla="*/ 28 h 1212"/>
                  <a:gd name="T58" fmla="*/ 3 w 874"/>
                  <a:gd name="T59" fmla="*/ 22 h 1212"/>
                  <a:gd name="T60" fmla="*/ 4 w 874"/>
                  <a:gd name="T61" fmla="*/ 16 h 1212"/>
                  <a:gd name="T62" fmla="*/ 5 w 874"/>
                  <a:gd name="T63" fmla="*/ 11 h 1212"/>
                  <a:gd name="T64" fmla="*/ 8 w 874"/>
                  <a:gd name="T65" fmla="*/ 8 h 1212"/>
                  <a:gd name="T66" fmla="*/ 10 w 874"/>
                  <a:gd name="T67" fmla="*/ 6 h 1212"/>
                  <a:gd name="T68" fmla="*/ 13 w 874"/>
                  <a:gd name="T69" fmla="*/ 3 h 1212"/>
                  <a:gd name="T70" fmla="*/ 15 w 874"/>
                  <a:gd name="T71" fmla="*/ 0 h 1212"/>
                  <a:gd name="T72" fmla="*/ 19 w 874"/>
                  <a:gd name="T73" fmla="*/ 1 h 1212"/>
                  <a:gd name="T74" fmla="*/ 22 w 874"/>
                  <a:gd name="T75" fmla="*/ 2 h 1212"/>
                  <a:gd name="T76" fmla="*/ 25 w 874"/>
                  <a:gd name="T77" fmla="*/ 3 h 1212"/>
                  <a:gd name="T78" fmla="*/ 28 w 874"/>
                  <a:gd name="T79" fmla="*/ 4 h 1212"/>
                  <a:gd name="T80" fmla="*/ 32 w 874"/>
                  <a:gd name="T81" fmla="*/ 4 h 1212"/>
                  <a:gd name="T82" fmla="*/ 36 w 874"/>
                  <a:gd name="T83" fmla="*/ 4 h 1212"/>
                  <a:gd name="T84" fmla="*/ 39 w 874"/>
                  <a:gd name="T85" fmla="*/ 3 h 1212"/>
                  <a:gd name="T86" fmla="*/ 42 w 874"/>
                  <a:gd name="T87" fmla="*/ 3 h 12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74" h="1212">
                    <a:moveTo>
                      <a:pt x="679" y="51"/>
                    </a:moveTo>
                    <a:lnTo>
                      <a:pt x="690" y="51"/>
                    </a:lnTo>
                    <a:lnTo>
                      <a:pt x="698" y="43"/>
                    </a:lnTo>
                    <a:lnTo>
                      <a:pt x="708" y="43"/>
                    </a:lnTo>
                    <a:lnTo>
                      <a:pt x="716" y="43"/>
                    </a:lnTo>
                    <a:lnTo>
                      <a:pt x="723" y="43"/>
                    </a:lnTo>
                    <a:lnTo>
                      <a:pt x="734" y="43"/>
                    </a:lnTo>
                    <a:lnTo>
                      <a:pt x="741" y="43"/>
                    </a:lnTo>
                    <a:lnTo>
                      <a:pt x="759" y="87"/>
                    </a:lnTo>
                    <a:lnTo>
                      <a:pt x="770" y="137"/>
                    </a:lnTo>
                    <a:lnTo>
                      <a:pt x="784" y="184"/>
                    </a:lnTo>
                    <a:lnTo>
                      <a:pt x="802" y="228"/>
                    </a:lnTo>
                    <a:lnTo>
                      <a:pt x="813" y="279"/>
                    </a:lnTo>
                    <a:lnTo>
                      <a:pt x="831" y="326"/>
                    </a:lnTo>
                    <a:lnTo>
                      <a:pt x="838" y="369"/>
                    </a:lnTo>
                    <a:lnTo>
                      <a:pt x="856" y="420"/>
                    </a:lnTo>
                    <a:lnTo>
                      <a:pt x="856" y="475"/>
                    </a:lnTo>
                    <a:lnTo>
                      <a:pt x="864" y="526"/>
                    </a:lnTo>
                    <a:lnTo>
                      <a:pt x="864" y="580"/>
                    </a:lnTo>
                    <a:lnTo>
                      <a:pt x="864" y="635"/>
                    </a:lnTo>
                    <a:lnTo>
                      <a:pt x="864" y="686"/>
                    </a:lnTo>
                    <a:lnTo>
                      <a:pt x="874" y="740"/>
                    </a:lnTo>
                    <a:lnTo>
                      <a:pt x="874" y="790"/>
                    </a:lnTo>
                    <a:lnTo>
                      <a:pt x="874" y="844"/>
                    </a:lnTo>
                    <a:lnTo>
                      <a:pt x="856" y="870"/>
                    </a:lnTo>
                    <a:lnTo>
                      <a:pt x="846" y="907"/>
                    </a:lnTo>
                    <a:lnTo>
                      <a:pt x="831" y="943"/>
                    </a:lnTo>
                    <a:lnTo>
                      <a:pt x="813" y="976"/>
                    </a:lnTo>
                    <a:lnTo>
                      <a:pt x="795" y="1004"/>
                    </a:lnTo>
                    <a:lnTo>
                      <a:pt x="784" y="1037"/>
                    </a:lnTo>
                    <a:lnTo>
                      <a:pt x="770" y="1070"/>
                    </a:lnTo>
                    <a:lnTo>
                      <a:pt x="752" y="1106"/>
                    </a:lnTo>
                    <a:lnTo>
                      <a:pt x="708" y="1113"/>
                    </a:lnTo>
                    <a:lnTo>
                      <a:pt x="661" y="1131"/>
                    </a:lnTo>
                    <a:lnTo>
                      <a:pt x="617" y="1142"/>
                    </a:lnTo>
                    <a:lnTo>
                      <a:pt x="581" y="1161"/>
                    </a:lnTo>
                    <a:lnTo>
                      <a:pt x="538" y="1175"/>
                    </a:lnTo>
                    <a:lnTo>
                      <a:pt x="494" y="1186"/>
                    </a:lnTo>
                    <a:lnTo>
                      <a:pt x="450" y="1204"/>
                    </a:lnTo>
                    <a:lnTo>
                      <a:pt x="407" y="1212"/>
                    </a:lnTo>
                    <a:lnTo>
                      <a:pt x="363" y="1175"/>
                    </a:lnTo>
                    <a:lnTo>
                      <a:pt x="309" y="1142"/>
                    </a:lnTo>
                    <a:lnTo>
                      <a:pt x="266" y="1106"/>
                    </a:lnTo>
                    <a:lnTo>
                      <a:pt x="221" y="1070"/>
                    </a:lnTo>
                    <a:lnTo>
                      <a:pt x="178" y="1037"/>
                    </a:lnTo>
                    <a:lnTo>
                      <a:pt x="124" y="1004"/>
                    </a:lnTo>
                    <a:lnTo>
                      <a:pt x="81" y="968"/>
                    </a:lnTo>
                    <a:lnTo>
                      <a:pt x="37" y="932"/>
                    </a:lnTo>
                    <a:lnTo>
                      <a:pt x="26" y="881"/>
                    </a:lnTo>
                    <a:lnTo>
                      <a:pt x="26" y="826"/>
                    </a:lnTo>
                    <a:lnTo>
                      <a:pt x="19" y="783"/>
                    </a:lnTo>
                    <a:lnTo>
                      <a:pt x="19" y="729"/>
                    </a:lnTo>
                    <a:lnTo>
                      <a:pt x="8" y="678"/>
                    </a:lnTo>
                    <a:lnTo>
                      <a:pt x="8" y="623"/>
                    </a:lnTo>
                    <a:lnTo>
                      <a:pt x="0" y="572"/>
                    </a:lnTo>
                    <a:lnTo>
                      <a:pt x="0" y="518"/>
                    </a:lnTo>
                    <a:lnTo>
                      <a:pt x="8" y="475"/>
                    </a:lnTo>
                    <a:lnTo>
                      <a:pt x="19" y="438"/>
                    </a:lnTo>
                    <a:lnTo>
                      <a:pt x="26" y="395"/>
                    </a:lnTo>
                    <a:lnTo>
                      <a:pt x="45" y="351"/>
                    </a:lnTo>
                    <a:lnTo>
                      <a:pt x="55" y="308"/>
                    </a:lnTo>
                    <a:lnTo>
                      <a:pt x="63" y="260"/>
                    </a:lnTo>
                    <a:lnTo>
                      <a:pt x="70" y="217"/>
                    </a:lnTo>
                    <a:lnTo>
                      <a:pt x="88" y="173"/>
                    </a:lnTo>
                    <a:lnTo>
                      <a:pt x="106" y="155"/>
                    </a:lnTo>
                    <a:lnTo>
                      <a:pt x="124" y="130"/>
                    </a:lnTo>
                    <a:lnTo>
                      <a:pt x="142" y="112"/>
                    </a:lnTo>
                    <a:lnTo>
                      <a:pt x="167" y="87"/>
                    </a:lnTo>
                    <a:lnTo>
                      <a:pt x="185" y="69"/>
                    </a:lnTo>
                    <a:lnTo>
                      <a:pt x="203" y="43"/>
                    </a:lnTo>
                    <a:lnTo>
                      <a:pt x="229" y="25"/>
                    </a:lnTo>
                    <a:lnTo>
                      <a:pt x="248" y="0"/>
                    </a:lnTo>
                    <a:lnTo>
                      <a:pt x="272" y="6"/>
                    </a:lnTo>
                    <a:lnTo>
                      <a:pt x="302" y="14"/>
                    </a:lnTo>
                    <a:lnTo>
                      <a:pt x="327" y="25"/>
                    </a:lnTo>
                    <a:lnTo>
                      <a:pt x="353" y="32"/>
                    </a:lnTo>
                    <a:lnTo>
                      <a:pt x="381" y="43"/>
                    </a:lnTo>
                    <a:lnTo>
                      <a:pt x="407" y="51"/>
                    </a:lnTo>
                    <a:lnTo>
                      <a:pt x="432" y="61"/>
                    </a:lnTo>
                    <a:lnTo>
                      <a:pt x="457" y="69"/>
                    </a:lnTo>
                    <a:lnTo>
                      <a:pt x="487" y="61"/>
                    </a:lnTo>
                    <a:lnTo>
                      <a:pt x="512" y="61"/>
                    </a:lnTo>
                    <a:lnTo>
                      <a:pt x="538" y="61"/>
                    </a:lnTo>
                    <a:lnTo>
                      <a:pt x="574" y="61"/>
                    </a:lnTo>
                    <a:lnTo>
                      <a:pt x="599" y="51"/>
                    </a:lnTo>
                    <a:lnTo>
                      <a:pt x="628" y="51"/>
                    </a:lnTo>
                    <a:lnTo>
                      <a:pt x="653" y="51"/>
                    </a:lnTo>
                    <a:lnTo>
                      <a:pt x="679" y="51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0" name="Freeform 989"/>
              <p:cNvSpPr>
                <a:spLocks/>
              </p:cNvSpPr>
              <p:nvPr/>
            </p:nvSpPr>
            <p:spPr bwMode="auto">
              <a:xfrm>
                <a:off x="3572" y="1901"/>
                <a:ext cx="200" cy="277"/>
              </a:xfrm>
              <a:custGeom>
                <a:avLst/>
                <a:gdLst>
                  <a:gd name="T0" fmla="*/ 39 w 801"/>
                  <a:gd name="T1" fmla="*/ 3 h 1106"/>
                  <a:gd name="T2" fmla="*/ 40 w 801"/>
                  <a:gd name="T3" fmla="*/ 3 h 1106"/>
                  <a:gd name="T4" fmla="*/ 41 w 801"/>
                  <a:gd name="T5" fmla="*/ 3 h 1106"/>
                  <a:gd name="T6" fmla="*/ 42 w 801"/>
                  <a:gd name="T7" fmla="*/ 3 h 1106"/>
                  <a:gd name="T8" fmla="*/ 44 w 801"/>
                  <a:gd name="T9" fmla="*/ 8 h 1106"/>
                  <a:gd name="T10" fmla="*/ 46 w 801"/>
                  <a:gd name="T11" fmla="*/ 13 h 1106"/>
                  <a:gd name="T12" fmla="*/ 47 w 801"/>
                  <a:gd name="T13" fmla="*/ 19 h 1106"/>
                  <a:gd name="T14" fmla="*/ 49 w 801"/>
                  <a:gd name="T15" fmla="*/ 24 h 1106"/>
                  <a:gd name="T16" fmla="*/ 49 w 801"/>
                  <a:gd name="T17" fmla="*/ 30 h 1106"/>
                  <a:gd name="T18" fmla="*/ 49 w 801"/>
                  <a:gd name="T19" fmla="*/ 36 h 1106"/>
                  <a:gd name="T20" fmla="*/ 49 w 801"/>
                  <a:gd name="T21" fmla="*/ 42 h 1106"/>
                  <a:gd name="T22" fmla="*/ 50 w 801"/>
                  <a:gd name="T23" fmla="*/ 48 h 1106"/>
                  <a:gd name="T24" fmla="*/ 48 w 801"/>
                  <a:gd name="T25" fmla="*/ 52 h 1106"/>
                  <a:gd name="T26" fmla="*/ 46 w 801"/>
                  <a:gd name="T27" fmla="*/ 56 h 1106"/>
                  <a:gd name="T28" fmla="*/ 44 w 801"/>
                  <a:gd name="T29" fmla="*/ 60 h 1106"/>
                  <a:gd name="T30" fmla="*/ 43 w 801"/>
                  <a:gd name="T31" fmla="*/ 63 h 1106"/>
                  <a:gd name="T32" fmla="*/ 38 w 801"/>
                  <a:gd name="T33" fmla="*/ 65 h 1106"/>
                  <a:gd name="T34" fmla="*/ 33 w 801"/>
                  <a:gd name="T35" fmla="*/ 66 h 1106"/>
                  <a:gd name="T36" fmla="*/ 28 w 801"/>
                  <a:gd name="T37" fmla="*/ 68 h 1106"/>
                  <a:gd name="T38" fmla="*/ 23 w 801"/>
                  <a:gd name="T39" fmla="*/ 69 h 1106"/>
                  <a:gd name="T40" fmla="*/ 18 w 801"/>
                  <a:gd name="T41" fmla="*/ 65 h 1106"/>
                  <a:gd name="T42" fmla="*/ 13 w 801"/>
                  <a:gd name="T43" fmla="*/ 61 h 1106"/>
                  <a:gd name="T44" fmla="*/ 7 w 801"/>
                  <a:gd name="T45" fmla="*/ 57 h 1106"/>
                  <a:gd name="T46" fmla="*/ 2 w 801"/>
                  <a:gd name="T47" fmla="*/ 53 h 1106"/>
                  <a:gd name="T48" fmla="*/ 1 w 801"/>
                  <a:gd name="T49" fmla="*/ 48 h 1106"/>
                  <a:gd name="T50" fmla="*/ 1 w 801"/>
                  <a:gd name="T51" fmla="*/ 41 h 1106"/>
                  <a:gd name="T52" fmla="*/ 0 w 801"/>
                  <a:gd name="T53" fmla="*/ 36 h 1106"/>
                  <a:gd name="T54" fmla="*/ 0 w 801"/>
                  <a:gd name="T55" fmla="*/ 30 h 1106"/>
                  <a:gd name="T56" fmla="*/ 1 w 801"/>
                  <a:gd name="T57" fmla="*/ 25 h 1106"/>
                  <a:gd name="T58" fmla="*/ 3 w 801"/>
                  <a:gd name="T59" fmla="*/ 20 h 1106"/>
                  <a:gd name="T60" fmla="*/ 4 w 801"/>
                  <a:gd name="T61" fmla="*/ 16 h 1106"/>
                  <a:gd name="T62" fmla="*/ 5 w 801"/>
                  <a:gd name="T63" fmla="*/ 11 h 1106"/>
                  <a:gd name="T64" fmla="*/ 7 w 801"/>
                  <a:gd name="T65" fmla="*/ 8 h 1106"/>
                  <a:gd name="T66" fmla="*/ 10 w 801"/>
                  <a:gd name="T67" fmla="*/ 6 h 1106"/>
                  <a:gd name="T68" fmla="*/ 12 w 801"/>
                  <a:gd name="T69" fmla="*/ 3 h 1106"/>
                  <a:gd name="T70" fmla="*/ 14 w 801"/>
                  <a:gd name="T71" fmla="*/ 0 h 1106"/>
                  <a:gd name="T72" fmla="*/ 17 w 801"/>
                  <a:gd name="T73" fmla="*/ 1 h 1106"/>
                  <a:gd name="T74" fmla="*/ 20 w 801"/>
                  <a:gd name="T75" fmla="*/ 2 h 1106"/>
                  <a:gd name="T76" fmla="*/ 24 w 801"/>
                  <a:gd name="T77" fmla="*/ 3 h 1106"/>
                  <a:gd name="T78" fmla="*/ 26 w 801"/>
                  <a:gd name="T79" fmla="*/ 4 h 1106"/>
                  <a:gd name="T80" fmla="*/ 30 w 801"/>
                  <a:gd name="T81" fmla="*/ 4 h 1106"/>
                  <a:gd name="T82" fmla="*/ 32 w 801"/>
                  <a:gd name="T83" fmla="*/ 3 h 1106"/>
                  <a:gd name="T84" fmla="*/ 36 w 801"/>
                  <a:gd name="T85" fmla="*/ 3 h 1106"/>
                  <a:gd name="T86" fmla="*/ 38 w 801"/>
                  <a:gd name="T87" fmla="*/ 3 h 1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01" h="1106">
                    <a:moveTo>
                      <a:pt x="616" y="43"/>
                    </a:moveTo>
                    <a:lnTo>
                      <a:pt x="627" y="43"/>
                    </a:lnTo>
                    <a:lnTo>
                      <a:pt x="634" y="43"/>
                    </a:lnTo>
                    <a:lnTo>
                      <a:pt x="645" y="43"/>
                    </a:lnTo>
                    <a:lnTo>
                      <a:pt x="653" y="43"/>
                    </a:lnTo>
                    <a:lnTo>
                      <a:pt x="663" y="43"/>
                    </a:lnTo>
                    <a:lnTo>
                      <a:pt x="671" y="43"/>
                    </a:lnTo>
                    <a:lnTo>
                      <a:pt x="678" y="43"/>
                    </a:lnTo>
                    <a:lnTo>
                      <a:pt x="696" y="87"/>
                    </a:lnTo>
                    <a:lnTo>
                      <a:pt x="707" y="123"/>
                    </a:lnTo>
                    <a:lnTo>
                      <a:pt x="725" y="166"/>
                    </a:lnTo>
                    <a:lnTo>
                      <a:pt x="732" y="209"/>
                    </a:lnTo>
                    <a:lnTo>
                      <a:pt x="739" y="254"/>
                    </a:lnTo>
                    <a:lnTo>
                      <a:pt x="757" y="297"/>
                    </a:lnTo>
                    <a:lnTo>
                      <a:pt x="768" y="341"/>
                    </a:lnTo>
                    <a:lnTo>
                      <a:pt x="786" y="387"/>
                    </a:lnTo>
                    <a:lnTo>
                      <a:pt x="786" y="432"/>
                    </a:lnTo>
                    <a:lnTo>
                      <a:pt x="786" y="481"/>
                    </a:lnTo>
                    <a:lnTo>
                      <a:pt x="793" y="526"/>
                    </a:lnTo>
                    <a:lnTo>
                      <a:pt x="793" y="572"/>
                    </a:lnTo>
                    <a:lnTo>
                      <a:pt x="793" y="623"/>
                    </a:lnTo>
                    <a:lnTo>
                      <a:pt x="793" y="667"/>
                    </a:lnTo>
                    <a:lnTo>
                      <a:pt x="793" y="722"/>
                    </a:lnTo>
                    <a:lnTo>
                      <a:pt x="801" y="765"/>
                    </a:lnTo>
                    <a:lnTo>
                      <a:pt x="786" y="801"/>
                    </a:lnTo>
                    <a:lnTo>
                      <a:pt x="775" y="826"/>
                    </a:lnTo>
                    <a:lnTo>
                      <a:pt x="757" y="852"/>
                    </a:lnTo>
                    <a:lnTo>
                      <a:pt x="739" y="888"/>
                    </a:lnTo>
                    <a:lnTo>
                      <a:pt x="732" y="913"/>
                    </a:lnTo>
                    <a:lnTo>
                      <a:pt x="714" y="950"/>
                    </a:lnTo>
                    <a:lnTo>
                      <a:pt x="707" y="976"/>
                    </a:lnTo>
                    <a:lnTo>
                      <a:pt x="689" y="1012"/>
                    </a:lnTo>
                    <a:lnTo>
                      <a:pt x="653" y="1022"/>
                    </a:lnTo>
                    <a:lnTo>
                      <a:pt x="608" y="1030"/>
                    </a:lnTo>
                    <a:lnTo>
                      <a:pt x="572" y="1044"/>
                    </a:lnTo>
                    <a:lnTo>
                      <a:pt x="529" y="1052"/>
                    </a:lnTo>
                    <a:lnTo>
                      <a:pt x="493" y="1070"/>
                    </a:lnTo>
                    <a:lnTo>
                      <a:pt x="449" y="1080"/>
                    </a:lnTo>
                    <a:lnTo>
                      <a:pt x="412" y="1088"/>
                    </a:lnTo>
                    <a:lnTo>
                      <a:pt x="369" y="1106"/>
                    </a:lnTo>
                    <a:lnTo>
                      <a:pt x="336" y="1070"/>
                    </a:lnTo>
                    <a:lnTo>
                      <a:pt x="290" y="1044"/>
                    </a:lnTo>
                    <a:lnTo>
                      <a:pt x="246" y="1012"/>
                    </a:lnTo>
                    <a:lnTo>
                      <a:pt x="203" y="976"/>
                    </a:lnTo>
                    <a:lnTo>
                      <a:pt x="158" y="950"/>
                    </a:lnTo>
                    <a:lnTo>
                      <a:pt x="122" y="913"/>
                    </a:lnTo>
                    <a:lnTo>
                      <a:pt x="79" y="881"/>
                    </a:lnTo>
                    <a:lnTo>
                      <a:pt x="36" y="852"/>
                    </a:lnTo>
                    <a:lnTo>
                      <a:pt x="36" y="801"/>
                    </a:lnTo>
                    <a:lnTo>
                      <a:pt x="25" y="758"/>
                    </a:lnTo>
                    <a:lnTo>
                      <a:pt x="25" y="714"/>
                    </a:lnTo>
                    <a:lnTo>
                      <a:pt x="18" y="659"/>
                    </a:lnTo>
                    <a:lnTo>
                      <a:pt x="18" y="616"/>
                    </a:lnTo>
                    <a:lnTo>
                      <a:pt x="10" y="572"/>
                    </a:lnTo>
                    <a:lnTo>
                      <a:pt x="10" y="518"/>
                    </a:lnTo>
                    <a:lnTo>
                      <a:pt x="0" y="475"/>
                    </a:lnTo>
                    <a:lnTo>
                      <a:pt x="10" y="438"/>
                    </a:lnTo>
                    <a:lnTo>
                      <a:pt x="18" y="395"/>
                    </a:lnTo>
                    <a:lnTo>
                      <a:pt x="36" y="359"/>
                    </a:lnTo>
                    <a:lnTo>
                      <a:pt x="43" y="315"/>
                    </a:lnTo>
                    <a:lnTo>
                      <a:pt x="54" y="279"/>
                    </a:lnTo>
                    <a:lnTo>
                      <a:pt x="61" y="246"/>
                    </a:lnTo>
                    <a:lnTo>
                      <a:pt x="72" y="199"/>
                    </a:lnTo>
                    <a:lnTo>
                      <a:pt x="79" y="166"/>
                    </a:lnTo>
                    <a:lnTo>
                      <a:pt x="97" y="148"/>
                    </a:lnTo>
                    <a:lnTo>
                      <a:pt x="115" y="123"/>
                    </a:lnTo>
                    <a:lnTo>
                      <a:pt x="140" y="105"/>
                    </a:lnTo>
                    <a:lnTo>
                      <a:pt x="158" y="87"/>
                    </a:lnTo>
                    <a:lnTo>
                      <a:pt x="176" y="61"/>
                    </a:lnTo>
                    <a:lnTo>
                      <a:pt x="195" y="43"/>
                    </a:lnTo>
                    <a:lnTo>
                      <a:pt x="209" y="25"/>
                    </a:lnTo>
                    <a:lnTo>
                      <a:pt x="227" y="0"/>
                    </a:lnTo>
                    <a:lnTo>
                      <a:pt x="257" y="6"/>
                    </a:lnTo>
                    <a:lnTo>
                      <a:pt x="282" y="14"/>
                    </a:lnTo>
                    <a:lnTo>
                      <a:pt x="300" y="25"/>
                    </a:lnTo>
                    <a:lnTo>
                      <a:pt x="326" y="32"/>
                    </a:lnTo>
                    <a:lnTo>
                      <a:pt x="351" y="43"/>
                    </a:lnTo>
                    <a:lnTo>
                      <a:pt x="381" y="43"/>
                    </a:lnTo>
                    <a:lnTo>
                      <a:pt x="399" y="51"/>
                    </a:lnTo>
                    <a:lnTo>
                      <a:pt x="424" y="61"/>
                    </a:lnTo>
                    <a:lnTo>
                      <a:pt x="449" y="61"/>
                    </a:lnTo>
                    <a:lnTo>
                      <a:pt x="475" y="61"/>
                    </a:lnTo>
                    <a:lnTo>
                      <a:pt x="503" y="51"/>
                    </a:lnTo>
                    <a:lnTo>
                      <a:pt x="521" y="51"/>
                    </a:lnTo>
                    <a:lnTo>
                      <a:pt x="547" y="51"/>
                    </a:lnTo>
                    <a:lnTo>
                      <a:pt x="572" y="51"/>
                    </a:lnTo>
                    <a:lnTo>
                      <a:pt x="598" y="51"/>
                    </a:lnTo>
                    <a:lnTo>
                      <a:pt x="616" y="43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1" name="Freeform 990"/>
              <p:cNvSpPr>
                <a:spLocks/>
              </p:cNvSpPr>
              <p:nvPr/>
            </p:nvSpPr>
            <p:spPr bwMode="auto">
              <a:xfrm>
                <a:off x="3585" y="1903"/>
                <a:ext cx="179" cy="249"/>
              </a:xfrm>
              <a:custGeom>
                <a:avLst/>
                <a:gdLst>
                  <a:gd name="T0" fmla="*/ 35 w 714"/>
                  <a:gd name="T1" fmla="*/ 2 h 998"/>
                  <a:gd name="T2" fmla="*/ 36 w 714"/>
                  <a:gd name="T3" fmla="*/ 2 h 998"/>
                  <a:gd name="T4" fmla="*/ 38 w 714"/>
                  <a:gd name="T5" fmla="*/ 2 h 998"/>
                  <a:gd name="T6" fmla="*/ 39 w 714"/>
                  <a:gd name="T7" fmla="*/ 4 h 998"/>
                  <a:gd name="T8" fmla="*/ 40 w 714"/>
                  <a:gd name="T9" fmla="*/ 9 h 998"/>
                  <a:gd name="T10" fmla="*/ 42 w 714"/>
                  <a:gd name="T11" fmla="*/ 14 h 998"/>
                  <a:gd name="T12" fmla="*/ 43 w 714"/>
                  <a:gd name="T13" fmla="*/ 19 h 998"/>
                  <a:gd name="T14" fmla="*/ 44 w 714"/>
                  <a:gd name="T15" fmla="*/ 24 h 998"/>
                  <a:gd name="T16" fmla="*/ 44 w 714"/>
                  <a:gd name="T17" fmla="*/ 29 h 998"/>
                  <a:gd name="T18" fmla="*/ 45 w 714"/>
                  <a:gd name="T19" fmla="*/ 35 h 998"/>
                  <a:gd name="T20" fmla="*/ 45 w 714"/>
                  <a:gd name="T21" fmla="*/ 40 h 998"/>
                  <a:gd name="T22" fmla="*/ 44 w 714"/>
                  <a:gd name="T23" fmla="*/ 45 h 998"/>
                  <a:gd name="T24" fmla="*/ 43 w 714"/>
                  <a:gd name="T25" fmla="*/ 48 h 998"/>
                  <a:gd name="T26" fmla="*/ 41 w 714"/>
                  <a:gd name="T27" fmla="*/ 51 h 998"/>
                  <a:gd name="T28" fmla="*/ 39 w 714"/>
                  <a:gd name="T29" fmla="*/ 54 h 998"/>
                  <a:gd name="T30" fmla="*/ 36 w 714"/>
                  <a:gd name="T31" fmla="*/ 57 h 998"/>
                  <a:gd name="T32" fmla="*/ 32 w 714"/>
                  <a:gd name="T33" fmla="*/ 58 h 998"/>
                  <a:gd name="T34" fmla="*/ 28 w 714"/>
                  <a:gd name="T35" fmla="*/ 60 h 998"/>
                  <a:gd name="T36" fmla="*/ 23 w 714"/>
                  <a:gd name="T37" fmla="*/ 61 h 998"/>
                  <a:gd name="T38" fmla="*/ 19 w 714"/>
                  <a:gd name="T39" fmla="*/ 60 h 998"/>
                  <a:gd name="T40" fmla="*/ 14 w 714"/>
                  <a:gd name="T41" fmla="*/ 56 h 998"/>
                  <a:gd name="T42" fmla="*/ 9 w 714"/>
                  <a:gd name="T43" fmla="*/ 53 h 998"/>
                  <a:gd name="T44" fmla="*/ 4 w 714"/>
                  <a:gd name="T45" fmla="*/ 49 h 998"/>
                  <a:gd name="T46" fmla="*/ 2 w 714"/>
                  <a:gd name="T47" fmla="*/ 45 h 998"/>
                  <a:gd name="T48" fmla="*/ 1 w 714"/>
                  <a:gd name="T49" fmla="*/ 39 h 998"/>
                  <a:gd name="T50" fmla="*/ 1 w 714"/>
                  <a:gd name="T51" fmla="*/ 34 h 998"/>
                  <a:gd name="T52" fmla="*/ 0 w 714"/>
                  <a:gd name="T53" fmla="*/ 29 h 998"/>
                  <a:gd name="T54" fmla="*/ 1 w 714"/>
                  <a:gd name="T55" fmla="*/ 24 h 998"/>
                  <a:gd name="T56" fmla="*/ 2 w 714"/>
                  <a:gd name="T57" fmla="*/ 20 h 998"/>
                  <a:gd name="T58" fmla="*/ 3 w 714"/>
                  <a:gd name="T59" fmla="*/ 15 h 998"/>
                  <a:gd name="T60" fmla="*/ 4 w 714"/>
                  <a:gd name="T61" fmla="*/ 11 h 998"/>
                  <a:gd name="T62" fmla="*/ 6 w 714"/>
                  <a:gd name="T63" fmla="*/ 8 h 998"/>
                  <a:gd name="T64" fmla="*/ 8 w 714"/>
                  <a:gd name="T65" fmla="*/ 5 h 998"/>
                  <a:gd name="T66" fmla="*/ 10 w 714"/>
                  <a:gd name="T67" fmla="*/ 3 h 998"/>
                  <a:gd name="T68" fmla="*/ 12 w 714"/>
                  <a:gd name="T69" fmla="*/ 1 h 998"/>
                  <a:gd name="T70" fmla="*/ 14 w 714"/>
                  <a:gd name="T71" fmla="*/ 0 h 998"/>
                  <a:gd name="T72" fmla="*/ 17 w 714"/>
                  <a:gd name="T73" fmla="*/ 1 h 998"/>
                  <a:gd name="T74" fmla="*/ 20 w 714"/>
                  <a:gd name="T75" fmla="*/ 1 h 998"/>
                  <a:gd name="T76" fmla="*/ 23 w 714"/>
                  <a:gd name="T77" fmla="*/ 3 h 998"/>
                  <a:gd name="T78" fmla="*/ 26 w 714"/>
                  <a:gd name="T79" fmla="*/ 3 h 998"/>
                  <a:gd name="T80" fmla="*/ 28 w 714"/>
                  <a:gd name="T81" fmla="*/ 3 h 998"/>
                  <a:gd name="T82" fmla="*/ 31 w 714"/>
                  <a:gd name="T83" fmla="*/ 3 h 998"/>
                  <a:gd name="T84" fmla="*/ 33 w 714"/>
                  <a:gd name="T85" fmla="*/ 2 h 9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14" h="998">
                    <a:moveTo>
                      <a:pt x="554" y="37"/>
                    </a:moveTo>
                    <a:lnTo>
                      <a:pt x="562" y="37"/>
                    </a:lnTo>
                    <a:lnTo>
                      <a:pt x="573" y="37"/>
                    </a:lnTo>
                    <a:lnTo>
                      <a:pt x="580" y="37"/>
                    </a:lnTo>
                    <a:lnTo>
                      <a:pt x="591" y="37"/>
                    </a:lnTo>
                    <a:lnTo>
                      <a:pt x="599" y="37"/>
                    </a:lnTo>
                    <a:lnTo>
                      <a:pt x="609" y="37"/>
                    </a:lnTo>
                    <a:lnTo>
                      <a:pt x="617" y="70"/>
                    </a:lnTo>
                    <a:lnTo>
                      <a:pt x="635" y="106"/>
                    </a:lnTo>
                    <a:lnTo>
                      <a:pt x="642" y="149"/>
                    </a:lnTo>
                    <a:lnTo>
                      <a:pt x="653" y="185"/>
                    </a:lnTo>
                    <a:lnTo>
                      <a:pt x="671" y="222"/>
                    </a:lnTo>
                    <a:lnTo>
                      <a:pt x="678" y="266"/>
                    </a:lnTo>
                    <a:lnTo>
                      <a:pt x="685" y="302"/>
                    </a:lnTo>
                    <a:lnTo>
                      <a:pt x="703" y="345"/>
                    </a:lnTo>
                    <a:lnTo>
                      <a:pt x="703" y="381"/>
                    </a:lnTo>
                    <a:lnTo>
                      <a:pt x="703" y="426"/>
                    </a:lnTo>
                    <a:lnTo>
                      <a:pt x="703" y="469"/>
                    </a:lnTo>
                    <a:lnTo>
                      <a:pt x="714" y="512"/>
                    </a:lnTo>
                    <a:lnTo>
                      <a:pt x="714" y="556"/>
                    </a:lnTo>
                    <a:lnTo>
                      <a:pt x="714" y="599"/>
                    </a:lnTo>
                    <a:lnTo>
                      <a:pt x="714" y="643"/>
                    </a:lnTo>
                    <a:lnTo>
                      <a:pt x="714" y="690"/>
                    </a:lnTo>
                    <a:lnTo>
                      <a:pt x="703" y="716"/>
                    </a:lnTo>
                    <a:lnTo>
                      <a:pt x="685" y="741"/>
                    </a:lnTo>
                    <a:lnTo>
                      <a:pt x="678" y="770"/>
                    </a:lnTo>
                    <a:lnTo>
                      <a:pt x="671" y="795"/>
                    </a:lnTo>
                    <a:lnTo>
                      <a:pt x="653" y="820"/>
                    </a:lnTo>
                    <a:lnTo>
                      <a:pt x="642" y="846"/>
                    </a:lnTo>
                    <a:lnTo>
                      <a:pt x="624" y="875"/>
                    </a:lnTo>
                    <a:lnTo>
                      <a:pt x="617" y="901"/>
                    </a:lnTo>
                    <a:lnTo>
                      <a:pt x="580" y="919"/>
                    </a:lnTo>
                    <a:lnTo>
                      <a:pt x="544" y="926"/>
                    </a:lnTo>
                    <a:lnTo>
                      <a:pt x="511" y="937"/>
                    </a:lnTo>
                    <a:lnTo>
                      <a:pt x="475" y="944"/>
                    </a:lnTo>
                    <a:lnTo>
                      <a:pt x="439" y="962"/>
                    </a:lnTo>
                    <a:lnTo>
                      <a:pt x="406" y="970"/>
                    </a:lnTo>
                    <a:lnTo>
                      <a:pt x="370" y="980"/>
                    </a:lnTo>
                    <a:lnTo>
                      <a:pt x="333" y="998"/>
                    </a:lnTo>
                    <a:lnTo>
                      <a:pt x="297" y="962"/>
                    </a:lnTo>
                    <a:lnTo>
                      <a:pt x="254" y="937"/>
                    </a:lnTo>
                    <a:lnTo>
                      <a:pt x="221" y="907"/>
                    </a:lnTo>
                    <a:lnTo>
                      <a:pt x="185" y="875"/>
                    </a:lnTo>
                    <a:lnTo>
                      <a:pt x="141" y="846"/>
                    </a:lnTo>
                    <a:lnTo>
                      <a:pt x="104" y="820"/>
                    </a:lnTo>
                    <a:lnTo>
                      <a:pt x="68" y="795"/>
                    </a:lnTo>
                    <a:lnTo>
                      <a:pt x="25" y="759"/>
                    </a:lnTo>
                    <a:lnTo>
                      <a:pt x="25" y="716"/>
                    </a:lnTo>
                    <a:lnTo>
                      <a:pt x="18" y="680"/>
                    </a:lnTo>
                    <a:lnTo>
                      <a:pt x="18" y="635"/>
                    </a:lnTo>
                    <a:lnTo>
                      <a:pt x="18" y="592"/>
                    </a:lnTo>
                    <a:lnTo>
                      <a:pt x="7" y="548"/>
                    </a:lnTo>
                    <a:lnTo>
                      <a:pt x="7" y="512"/>
                    </a:lnTo>
                    <a:lnTo>
                      <a:pt x="0" y="469"/>
                    </a:lnTo>
                    <a:lnTo>
                      <a:pt x="0" y="426"/>
                    </a:lnTo>
                    <a:lnTo>
                      <a:pt x="7" y="389"/>
                    </a:lnTo>
                    <a:lnTo>
                      <a:pt x="18" y="353"/>
                    </a:lnTo>
                    <a:lnTo>
                      <a:pt x="25" y="320"/>
                    </a:lnTo>
                    <a:lnTo>
                      <a:pt x="32" y="284"/>
                    </a:lnTo>
                    <a:lnTo>
                      <a:pt x="43" y="248"/>
                    </a:lnTo>
                    <a:lnTo>
                      <a:pt x="50" y="211"/>
                    </a:lnTo>
                    <a:lnTo>
                      <a:pt x="61" y="178"/>
                    </a:lnTo>
                    <a:lnTo>
                      <a:pt x="68" y="142"/>
                    </a:lnTo>
                    <a:lnTo>
                      <a:pt x="86" y="124"/>
                    </a:lnTo>
                    <a:lnTo>
                      <a:pt x="104" y="106"/>
                    </a:lnTo>
                    <a:lnTo>
                      <a:pt x="122" y="88"/>
                    </a:lnTo>
                    <a:lnTo>
                      <a:pt x="141" y="70"/>
                    </a:lnTo>
                    <a:lnTo>
                      <a:pt x="155" y="55"/>
                    </a:lnTo>
                    <a:lnTo>
                      <a:pt x="167" y="37"/>
                    </a:lnTo>
                    <a:lnTo>
                      <a:pt x="185" y="19"/>
                    </a:lnTo>
                    <a:lnTo>
                      <a:pt x="203" y="0"/>
                    </a:lnTo>
                    <a:lnTo>
                      <a:pt x="228" y="0"/>
                    </a:lnTo>
                    <a:lnTo>
                      <a:pt x="246" y="8"/>
                    </a:lnTo>
                    <a:lnTo>
                      <a:pt x="272" y="19"/>
                    </a:lnTo>
                    <a:lnTo>
                      <a:pt x="290" y="26"/>
                    </a:lnTo>
                    <a:lnTo>
                      <a:pt x="315" y="26"/>
                    </a:lnTo>
                    <a:lnTo>
                      <a:pt x="333" y="37"/>
                    </a:lnTo>
                    <a:lnTo>
                      <a:pt x="358" y="45"/>
                    </a:lnTo>
                    <a:lnTo>
                      <a:pt x="376" y="55"/>
                    </a:lnTo>
                    <a:lnTo>
                      <a:pt x="406" y="45"/>
                    </a:lnTo>
                    <a:lnTo>
                      <a:pt x="421" y="45"/>
                    </a:lnTo>
                    <a:lnTo>
                      <a:pt x="449" y="45"/>
                    </a:lnTo>
                    <a:lnTo>
                      <a:pt x="467" y="45"/>
                    </a:lnTo>
                    <a:lnTo>
                      <a:pt x="493" y="45"/>
                    </a:lnTo>
                    <a:lnTo>
                      <a:pt x="511" y="45"/>
                    </a:lnTo>
                    <a:lnTo>
                      <a:pt x="529" y="37"/>
                    </a:lnTo>
                    <a:lnTo>
                      <a:pt x="554" y="37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2" name="Freeform 991"/>
              <p:cNvSpPr>
                <a:spLocks/>
              </p:cNvSpPr>
              <p:nvPr/>
            </p:nvSpPr>
            <p:spPr bwMode="auto">
              <a:xfrm>
                <a:off x="3598" y="1903"/>
                <a:ext cx="158" cy="220"/>
              </a:xfrm>
              <a:custGeom>
                <a:avLst/>
                <a:gdLst>
                  <a:gd name="T0" fmla="*/ 31 w 635"/>
                  <a:gd name="T1" fmla="*/ 2 h 882"/>
                  <a:gd name="T2" fmla="*/ 32 w 635"/>
                  <a:gd name="T3" fmla="*/ 2 h 882"/>
                  <a:gd name="T4" fmla="*/ 34 w 635"/>
                  <a:gd name="T5" fmla="*/ 1 h 882"/>
                  <a:gd name="T6" fmla="*/ 35 w 635"/>
                  <a:gd name="T7" fmla="*/ 6 h 882"/>
                  <a:gd name="T8" fmla="*/ 36 w 635"/>
                  <a:gd name="T9" fmla="*/ 10 h 882"/>
                  <a:gd name="T10" fmla="*/ 37 w 635"/>
                  <a:gd name="T11" fmla="*/ 15 h 882"/>
                  <a:gd name="T12" fmla="*/ 39 w 635"/>
                  <a:gd name="T13" fmla="*/ 19 h 882"/>
                  <a:gd name="T14" fmla="*/ 39 w 635"/>
                  <a:gd name="T15" fmla="*/ 24 h 882"/>
                  <a:gd name="T16" fmla="*/ 39 w 635"/>
                  <a:gd name="T17" fmla="*/ 28 h 882"/>
                  <a:gd name="T18" fmla="*/ 39 w 635"/>
                  <a:gd name="T19" fmla="*/ 33 h 882"/>
                  <a:gd name="T20" fmla="*/ 39 w 635"/>
                  <a:gd name="T21" fmla="*/ 38 h 882"/>
                  <a:gd name="T22" fmla="*/ 38 w 635"/>
                  <a:gd name="T23" fmla="*/ 41 h 882"/>
                  <a:gd name="T24" fmla="*/ 37 w 635"/>
                  <a:gd name="T25" fmla="*/ 44 h 882"/>
                  <a:gd name="T26" fmla="*/ 35 w 635"/>
                  <a:gd name="T27" fmla="*/ 47 h 882"/>
                  <a:gd name="T28" fmla="*/ 34 w 635"/>
                  <a:gd name="T29" fmla="*/ 50 h 882"/>
                  <a:gd name="T30" fmla="*/ 30 w 635"/>
                  <a:gd name="T31" fmla="*/ 51 h 882"/>
                  <a:gd name="T32" fmla="*/ 26 w 635"/>
                  <a:gd name="T33" fmla="*/ 53 h 882"/>
                  <a:gd name="T34" fmla="*/ 22 w 635"/>
                  <a:gd name="T35" fmla="*/ 54 h 882"/>
                  <a:gd name="T36" fmla="*/ 18 w 635"/>
                  <a:gd name="T37" fmla="*/ 55 h 882"/>
                  <a:gd name="T38" fmla="*/ 14 w 635"/>
                  <a:gd name="T39" fmla="*/ 52 h 882"/>
                  <a:gd name="T40" fmla="*/ 10 w 635"/>
                  <a:gd name="T41" fmla="*/ 49 h 882"/>
                  <a:gd name="T42" fmla="*/ 6 w 635"/>
                  <a:gd name="T43" fmla="*/ 46 h 882"/>
                  <a:gd name="T44" fmla="*/ 2 w 635"/>
                  <a:gd name="T45" fmla="*/ 42 h 882"/>
                  <a:gd name="T46" fmla="*/ 1 w 635"/>
                  <a:gd name="T47" fmla="*/ 37 h 882"/>
                  <a:gd name="T48" fmla="*/ 1 w 635"/>
                  <a:gd name="T49" fmla="*/ 33 h 882"/>
                  <a:gd name="T50" fmla="*/ 0 w 635"/>
                  <a:gd name="T51" fmla="*/ 28 h 882"/>
                  <a:gd name="T52" fmla="*/ 0 w 635"/>
                  <a:gd name="T53" fmla="*/ 24 h 882"/>
                  <a:gd name="T54" fmla="*/ 1 w 635"/>
                  <a:gd name="T55" fmla="*/ 20 h 882"/>
                  <a:gd name="T56" fmla="*/ 2 w 635"/>
                  <a:gd name="T57" fmla="*/ 16 h 882"/>
                  <a:gd name="T58" fmla="*/ 3 w 635"/>
                  <a:gd name="T59" fmla="*/ 12 h 882"/>
                  <a:gd name="T60" fmla="*/ 4 w 635"/>
                  <a:gd name="T61" fmla="*/ 8 h 882"/>
                  <a:gd name="T62" fmla="*/ 6 w 635"/>
                  <a:gd name="T63" fmla="*/ 6 h 882"/>
                  <a:gd name="T64" fmla="*/ 8 w 635"/>
                  <a:gd name="T65" fmla="*/ 4 h 882"/>
                  <a:gd name="T66" fmla="*/ 9 w 635"/>
                  <a:gd name="T67" fmla="*/ 2 h 882"/>
                  <a:gd name="T68" fmla="*/ 11 w 635"/>
                  <a:gd name="T69" fmla="*/ 0 h 882"/>
                  <a:gd name="T70" fmla="*/ 14 w 635"/>
                  <a:gd name="T71" fmla="*/ 0 h 882"/>
                  <a:gd name="T72" fmla="*/ 16 w 635"/>
                  <a:gd name="T73" fmla="*/ 1 h 882"/>
                  <a:gd name="T74" fmla="*/ 19 w 635"/>
                  <a:gd name="T75" fmla="*/ 2 h 882"/>
                  <a:gd name="T76" fmla="*/ 21 w 635"/>
                  <a:gd name="T77" fmla="*/ 3 h 882"/>
                  <a:gd name="T78" fmla="*/ 23 w 635"/>
                  <a:gd name="T79" fmla="*/ 3 h 882"/>
                  <a:gd name="T80" fmla="*/ 26 w 635"/>
                  <a:gd name="T81" fmla="*/ 3 h 882"/>
                  <a:gd name="T82" fmla="*/ 28 w 635"/>
                  <a:gd name="T83" fmla="*/ 2 h 882"/>
                  <a:gd name="T84" fmla="*/ 31 w 635"/>
                  <a:gd name="T85" fmla="*/ 2 h 8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35" h="882">
                    <a:moveTo>
                      <a:pt x="494" y="37"/>
                    </a:moveTo>
                    <a:lnTo>
                      <a:pt x="504" y="37"/>
                    </a:lnTo>
                    <a:lnTo>
                      <a:pt x="512" y="37"/>
                    </a:lnTo>
                    <a:lnTo>
                      <a:pt x="523" y="37"/>
                    </a:lnTo>
                    <a:lnTo>
                      <a:pt x="530" y="26"/>
                    </a:lnTo>
                    <a:lnTo>
                      <a:pt x="541" y="26"/>
                    </a:lnTo>
                    <a:lnTo>
                      <a:pt x="549" y="63"/>
                    </a:lnTo>
                    <a:lnTo>
                      <a:pt x="559" y="99"/>
                    </a:lnTo>
                    <a:lnTo>
                      <a:pt x="574" y="131"/>
                    </a:lnTo>
                    <a:lnTo>
                      <a:pt x="585" y="167"/>
                    </a:lnTo>
                    <a:lnTo>
                      <a:pt x="592" y="203"/>
                    </a:lnTo>
                    <a:lnTo>
                      <a:pt x="603" y="240"/>
                    </a:lnTo>
                    <a:lnTo>
                      <a:pt x="610" y="273"/>
                    </a:lnTo>
                    <a:lnTo>
                      <a:pt x="628" y="302"/>
                    </a:lnTo>
                    <a:lnTo>
                      <a:pt x="628" y="345"/>
                    </a:lnTo>
                    <a:lnTo>
                      <a:pt x="628" y="381"/>
                    </a:lnTo>
                    <a:lnTo>
                      <a:pt x="628" y="426"/>
                    </a:lnTo>
                    <a:lnTo>
                      <a:pt x="628" y="457"/>
                    </a:lnTo>
                    <a:lnTo>
                      <a:pt x="628" y="494"/>
                    </a:lnTo>
                    <a:lnTo>
                      <a:pt x="635" y="538"/>
                    </a:lnTo>
                    <a:lnTo>
                      <a:pt x="635" y="574"/>
                    </a:lnTo>
                    <a:lnTo>
                      <a:pt x="635" y="610"/>
                    </a:lnTo>
                    <a:lnTo>
                      <a:pt x="628" y="635"/>
                    </a:lnTo>
                    <a:lnTo>
                      <a:pt x="610" y="661"/>
                    </a:lnTo>
                    <a:lnTo>
                      <a:pt x="603" y="680"/>
                    </a:lnTo>
                    <a:lnTo>
                      <a:pt x="592" y="708"/>
                    </a:lnTo>
                    <a:lnTo>
                      <a:pt x="585" y="734"/>
                    </a:lnTo>
                    <a:lnTo>
                      <a:pt x="567" y="759"/>
                    </a:lnTo>
                    <a:lnTo>
                      <a:pt x="559" y="777"/>
                    </a:lnTo>
                    <a:lnTo>
                      <a:pt x="549" y="802"/>
                    </a:lnTo>
                    <a:lnTo>
                      <a:pt x="512" y="813"/>
                    </a:lnTo>
                    <a:lnTo>
                      <a:pt x="486" y="820"/>
                    </a:lnTo>
                    <a:lnTo>
                      <a:pt x="450" y="838"/>
                    </a:lnTo>
                    <a:lnTo>
                      <a:pt x="425" y="846"/>
                    </a:lnTo>
                    <a:lnTo>
                      <a:pt x="389" y="856"/>
                    </a:lnTo>
                    <a:lnTo>
                      <a:pt x="356" y="864"/>
                    </a:lnTo>
                    <a:lnTo>
                      <a:pt x="326" y="875"/>
                    </a:lnTo>
                    <a:lnTo>
                      <a:pt x="295" y="882"/>
                    </a:lnTo>
                    <a:lnTo>
                      <a:pt x="265" y="856"/>
                    </a:lnTo>
                    <a:lnTo>
                      <a:pt x="232" y="831"/>
                    </a:lnTo>
                    <a:lnTo>
                      <a:pt x="196" y="802"/>
                    </a:lnTo>
                    <a:lnTo>
                      <a:pt x="160" y="784"/>
                    </a:lnTo>
                    <a:lnTo>
                      <a:pt x="123" y="759"/>
                    </a:lnTo>
                    <a:lnTo>
                      <a:pt x="91" y="734"/>
                    </a:lnTo>
                    <a:lnTo>
                      <a:pt x="54" y="708"/>
                    </a:lnTo>
                    <a:lnTo>
                      <a:pt x="29" y="680"/>
                    </a:lnTo>
                    <a:lnTo>
                      <a:pt x="18" y="643"/>
                    </a:lnTo>
                    <a:lnTo>
                      <a:pt x="18" y="599"/>
                    </a:lnTo>
                    <a:lnTo>
                      <a:pt x="11" y="566"/>
                    </a:lnTo>
                    <a:lnTo>
                      <a:pt x="11" y="530"/>
                    </a:lnTo>
                    <a:lnTo>
                      <a:pt x="11" y="494"/>
                    </a:lnTo>
                    <a:lnTo>
                      <a:pt x="0" y="451"/>
                    </a:lnTo>
                    <a:lnTo>
                      <a:pt x="0" y="414"/>
                    </a:lnTo>
                    <a:lnTo>
                      <a:pt x="0" y="381"/>
                    </a:lnTo>
                    <a:lnTo>
                      <a:pt x="0" y="345"/>
                    </a:lnTo>
                    <a:lnTo>
                      <a:pt x="11" y="320"/>
                    </a:lnTo>
                    <a:lnTo>
                      <a:pt x="18" y="284"/>
                    </a:lnTo>
                    <a:lnTo>
                      <a:pt x="29" y="254"/>
                    </a:lnTo>
                    <a:lnTo>
                      <a:pt x="36" y="222"/>
                    </a:lnTo>
                    <a:lnTo>
                      <a:pt x="44" y="193"/>
                    </a:lnTo>
                    <a:lnTo>
                      <a:pt x="54" y="160"/>
                    </a:lnTo>
                    <a:lnTo>
                      <a:pt x="62" y="131"/>
                    </a:lnTo>
                    <a:lnTo>
                      <a:pt x="80" y="117"/>
                    </a:lnTo>
                    <a:lnTo>
                      <a:pt x="91" y="99"/>
                    </a:lnTo>
                    <a:lnTo>
                      <a:pt x="105" y="81"/>
                    </a:lnTo>
                    <a:lnTo>
                      <a:pt x="123" y="63"/>
                    </a:lnTo>
                    <a:lnTo>
                      <a:pt x="135" y="45"/>
                    </a:lnTo>
                    <a:lnTo>
                      <a:pt x="153" y="37"/>
                    </a:lnTo>
                    <a:lnTo>
                      <a:pt x="171" y="19"/>
                    </a:lnTo>
                    <a:lnTo>
                      <a:pt x="178" y="0"/>
                    </a:lnTo>
                    <a:lnTo>
                      <a:pt x="196" y="8"/>
                    </a:lnTo>
                    <a:lnTo>
                      <a:pt x="222" y="8"/>
                    </a:lnTo>
                    <a:lnTo>
                      <a:pt x="240" y="19"/>
                    </a:lnTo>
                    <a:lnTo>
                      <a:pt x="258" y="26"/>
                    </a:lnTo>
                    <a:lnTo>
                      <a:pt x="277" y="26"/>
                    </a:lnTo>
                    <a:lnTo>
                      <a:pt x="301" y="37"/>
                    </a:lnTo>
                    <a:lnTo>
                      <a:pt x="320" y="45"/>
                    </a:lnTo>
                    <a:lnTo>
                      <a:pt x="338" y="45"/>
                    </a:lnTo>
                    <a:lnTo>
                      <a:pt x="356" y="45"/>
                    </a:lnTo>
                    <a:lnTo>
                      <a:pt x="371" y="45"/>
                    </a:lnTo>
                    <a:lnTo>
                      <a:pt x="399" y="45"/>
                    </a:lnTo>
                    <a:lnTo>
                      <a:pt x="417" y="45"/>
                    </a:lnTo>
                    <a:lnTo>
                      <a:pt x="432" y="37"/>
                    </a:lnTo>
                    <a:lnTo>
                      <a:pt x="450" y="37"/>
                    </a:lnTo>
                    <a:lnTo>
                      <a:pt x="468" y="37"/>
                    </a:lnTo>
                    <a:lnTo>
                      <a:pt x="494" y="37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3" name="Freeform 992"/>
              <p:cNvSpPr>
                <a:spLocks/>
              </p:cNvSpPr>
              <p:nvPr/>
            </p:nvSpPr>
            <p:spPr bwMode="auto">
              <a:xfrm>
                <a:off x="3609" y="1903"/>
                <a:ext cx="141" cy="194"/>
              </a:xfrm>
              <a:custGeom>
                <a:avLst/>
                <a:gdLst>
                  <a:gd name="T0" fmla="*/ 27 w 566"/>
                  <a:gd name="T1" fmla="*/ 2 h 777"/>
                  <a:gd name="T2" fmla="*/ 28 w 566"/>
                  <a:gd name="T3" fmla="*/ 1 h 777"/>
                  <a:gd name="T4" fmla="*/ 29 w 566"/>
                  <a:gd name="T5" fmla="*/ 1 h 777"/>
                  <a:gd name="T6" fmla="*/ 30 w 566"/>
                  <a:gd name="T7" fmla="*/ 3 h 777"/>
                  <a:gd name="T8" fmla="*/ 31 w 566"/>
                  <a:gd name="T9" fmla="*/ 7 h 777"/>
                  <a:gd name="T10" fmla="*/ 32 w 566"/>
                  <a:gd name="T11" fmla="*/ 11 h 777"/>
                  <a:gd name="T12" fmla="*/ 34 w 566"/>
                  <a:gd name="T13" fmla="*/ 15 h 777"/>
                  <a:gd name="T14" fmla="*/ 34 w 566"/>
                  <a:gd name="T15" fmla="*/ 19 h 777"/>
                  <a:gd name="T16" fmla="*/ 35 w 566"/>
                  <a:gd name="T17" fmla="*/ 23 h 777"/>
                  <a:gd name="T18" fmla="*/ 35 w 566"/>
                  <a:gd name="T19" fmla="*/ 27 h 777"/>
                  <a:gd name="T20" fmla="*/ 35 w 566"/>
                  <a:gd name="T21" fmla="*/ 31 h 777"/>
                  <a:gd name="T22" fmla="*/ 34 w 566"/>
                  <a:gd name="T23" fmla="*/ 35 h 777"/>
                  <a:gd name="T24" fmla="*/ 33 w 566"/>
                  <a:gd name="T25" fmla="*/ 37 h 777"/>
                  <a:gd name="T26" fmla="*/ 32 w 566"/>
                  <a:gd name="T27" fmla="*/ 40 h 777"/>
                  <a:gd name="T28" fmla="*/ 31 w 566"/>
                  <a:gd name="T29" fmla="*/ 43 h 777"/>
                  <a:gd name="T30" fmla="*/ 29 w 566"/>
                  <a:gd name="T31" fmla="*/ 45 h 777"/>
                  <a:gd name="T32" fmla="*/ 25 w 566"/>
                  <a:gd name="T33" fmla="*/ 46 h 777"/>
                  <a:gd name="T34" fmla="*/ 21 w 566"/>
                  <a:gd name="T35" fmla="*/ 47 h 777"/>
                  <a:gd name="T36" fmla="*/ 18 w 566"/>
                  <a:gd name="T37" fmla="*/ 48 h 777"/>
                  <a:gd name="T38" fmla="*/ 14 w 566"/>
                  <a:gd name="T39" fmla="*/ 47 h 777"/>
                  <a:gd name="T40" fmla="*/ 11 w 566"/>
                  <a:gd name="T41" fmla="*/ 44 h 777"/>
                  <a:gd name="T42" fmla="*/ 7 w 566"/>
                  <a:gd name="T43" fmla="*/ 41 h 777"/>
                  <a:gd name="T44" fmla="*/ 3 w 566"/>
                  <a:gd name="T45" fmla="*/ 38 h 777"/>
                  <a:gd name="T46" fmla="*/ 2 w 566"/>
                  <a:gd name="T47" fmla="*/ 35 h 777"/>
                  <a:gd name="T48" fmla="*/ 1 w 566"/>
                  <a:gd name="T49" fmla="*/ 31 h 777"/>
                  <a:gd name="T50" fmla="*/ 0 w 566"/>
                  <a:gd name="T51" fmla="*/ 27 h 777"/>
                  <a:gd name="T52" fmla="*/ 0 w 566"/>
                  <a:gd name="T53" fmla="*/ 23 h 777"/>
                  <a:gd name="T54" fmla="*/ 0 w 566"/>
                  <a:gd name="T55" fmla="*/ 19 h 777"/>
                  <a:gd name="T56" fmla="*/ 2 w 566"/>
                  <a:gd name="T57" fmla="*/ 15 h 777"/>
                  <a:gd name="T58" fmla="*/ 2 w 566"/>
                  <a:gd name="T59" fmla="*/ 12 h 777"/>
                  <a:gd name="T60" fmla="*/ 3 w 566"/>
                  <a:gd name="T61" fmla="*/ 9 h 777"/>
                  <a:gd name="T62" fmla="*/ 4 w 566"/>
                  <a:gd name="T63" fmla="*/ 6 h 777"/>
                  <a:gd name="T64" fmla="*/ 6 w 566"/>
                  <a:gd name="T65" fmla="*/ 4 h 777"/>
                  <a:gd name="T66" fmla="*/ 8 w 566"/>
                  <a:gd name="T67" fmla="*/ 3 h 777"/>
                  <a:gd name="T68" fmla="*/ 9 w 566"/>
                  <a:gd name="T69" fmla="*/ 1 h 777"/>
                  <a:gd name="T70" fmla="*/ 11 w 566"/>
                  <a:gd name="T71" fmla="*/ 0 h 777"/>
                  <a:gd name="T72" fmla="*/ 13 w 566"/>
                  <a:gd name="T73" fmla="*/ 1 h 777"/>
                  <a:gd name="T74" fmla="*/ 16 w 566"/>
                  <a:gd name="T75" fmla="*/ 1 h 777"/>
                  <a:gd name="T76" fmla="*/ 17 w 566"/>
                  <a:gd name="T77" fmla="*/ 2 h 777"/>
                  <a:gd name="T78" fmla="*/ 20 w 566"/>
                  <a:gd name="T79" fmla="*/ 3 h 777"/>
                  <a:gd name="T80" fmla="*/ 22 w 566"/>
                  <a:gd name="T81" fmla="*/ 2 h 777"/>
                  <a:gd name="T82" fmla="*/ 24 w 566"/>
                  <a:gd name="T83" fmla="*/ 2 h 777"/>
                  <a:gd name="T84" fmla="*/ 26 w 566"/>
                  <a:gd name="T85" fmla="*/ 2 h 7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6" h="777">
                    <a:moveTo>
                      <a:pt x="435" y="37"/>
                    </a:moveTo>
                    <a:lnTo>
                      <a:pt x="442" y="37"/>
                    </a:lnTo>
                    <a:lnTo>
                      <a:pt x="442" y="26"/>
                    </a:lnTo>
                    <a:lnTo>
                      <a:pt x="450" y="26"/>
                    </a:lnTo>
                    <a:lnTo>
                      <a:pt x="460" y="26"/>
                    </a:lnTo>
                    <a:lnTo>
                      <a:pt x="468" y="26"/>
                    </a:lnTo>
                    <a:lnTo>
                      <a:pt x="479" y="26"/>
                    </a:lnTo>
                    <a:lnTo>
                      <a:pt x="486" y="55"/>
                    </a:lnTo>
                    <a:lnTo>
                      <a:pt x="497" y="88"/>
                    </a:lnTo>
                    <a:lnTo>
                      <a:pt x="505" y="117"/>
                    </a:lnTo>
                    <a:lnTo>
                      <a:pt x="515" y="149"/>
                    </a:lnTo>
                    <a:lnTo>
                      <a:pt x="523" y="178"/>
                    </a:lnTo>
                    <a:lnTo>
                      <a:pt x="530" y="211"/>
                    </a:lnTo>
                    <a:lnTo>
                      <a:pt x="541" y="240"/>
                    </a:lnTo>
                    <a:lnTo>
                      <a:pt x="548" y="266"/>
                    </a:lnTo>
                    <a:lnTo>
                      <a:pt x="548" y="302"/>
                    </a:lnTo>
                    <a:lnTo>
                      <a:pt x="559" y="335"/>
                    </a:lnTo>
                    <a:lnTo>
                      <a:pt x="559" y="371"/>
                    </a:lnTo>
                    <a:lnTo>
                      <a:pt x="559" y="407"/>
                    </a:lnTo>
                    <a:lnTo>
                      <a:pt x="559" y="432"/>
                    </a:lnTo>
                    <a:lnTo>
                      <a:pt x="559" y="469"/>
                    </a:lnTo>
                    <a:lnTo>
                      <a:pt x="559" y="505"/>
                    </a:lnTo>
                    <a:lnTo>
                      <a:pt x="566" y="538"/>
                    </a:lnTo>
                    <a:lnTo>
                      <a:pt x="548" y="556"/>
                    </a:lnTo>
                    <a:lnTo>
                      <a:pt x="541" y="581"/>
                    </a:lnTo>
                    <a:lnTo>
                      <a:pt x="530" y="599"/>
                    </a:lnTo>
                    <a:lnTo>
                      <a:pt x="523" y="617"/>
                    </a:lnTo>
                    <a:lnTo>
                      <a:pt x="515" y="643"/>
                    </a:lnTo>
                    <a:lnTo>
                      <a:pt x="505" y="661"/>
                    </a:lnTo>
                    <a:lnTo>
                      <a:pt x="497" y="690"/>
                    </a:lnTo>
                    <a:lnTo>
                      <a:pt x="486" y="708"/>
                    </a:lnTo>
                    <a:lnTo>
                      <a:pt x="460" y="716"/>
                    </a:lnTo>
                    <a:lnTo>
                      <a:pt x="424" y="723"/>
                    </a:lnTo>
                    <a:lnTo>
                      <a:pt x="399" y="734"/>
                    </a:lnTo>
                    <a:lnTo>
                      <a:pt x="373" y="741"/>
                    </a:lnTo>
                    <a:lnTo>
                      <a:pt x="345" y="752"/>
                    </a:lnTo>
                    <a:lnTo>
                      <a:pt x="319" y="759"/>
                    </a:lnTo>
                    <a:lnTo>
                      <a:pt x="294" y="770"/>
                    </a:lnTo>
                    <a:lnTo>
                      <a:pt x="264" y="777"/>
                    </a:lnTo>
                    <a:lnTo>
                      <a:pt x="233" y="752"/>
                    </a:lnTo>
                    <a:lnTo>
                      <a:pt x="203" y="734"/>
                    </a:lnTo>
                    <a:lnTo>
                      <a:pt x="178" y="708"/>
                    </a:lnTo>
                    <a:lnTo>
                      <a:pt x="142" y="690"/>
                    </a:lnTo>
                    <a:lnTo>
                      <a:pt x="116" y="661"/>
                    </a:lnTo>
                    <a:lnTo>
                      <a:pt x="91" y="643"/>
                    </a:lnTo>
                    <a:lnTo>
                      <a:pt x="55" y="617"/>
                    </a:lnTo>
                    <a:lnTo>
                      <a:pt x="28" y="592"/>
                    </a:lnTo>
                    <a:lnTo>
                      <a:pt x="28" y="566"/>
                    </a:lnTo>
                    <a:lnTo>
                      <a:pt x="18" y="530"/>
                    </a:lnTo>
                    <a:lnTo>
                      <a:pt x="18" y="494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396"/>
                    </a:lnTo>
                    <a:lnTo>
                      <a:pt x="10" y="363"/>
                    </a:lnTo>
                    <a:lnTo>
                      <a:pt x="0" y="335"/>
                    </a:lnTo>
                    <a:lnTo>
                      <a:pt x="10" y="309"/>
                    </a:lnTo>
                    <a:lnTo>
                      <a:pt x="18" y="273"/>
                    </a:lnTo>
                    <a:lnTo>
                      <a:pt x="28" y="248"/>
                    </a:lnTo>
                    <a:lnTo>
                      <a:pt x="28" y="222"/>
                    </a:lnTo>
                    <a:lnTo>
                      <a:pt x="36" y="193"/>
                    </a:lnTo>
                    <a:lnTo>
                      <a:pt x="47" y="167"/>
                    </a:lnTo>
                    <a:lnTo>
                      <a:pt x="55" y="142"/>
                    </a:lnTo>
                    <a:lnTo>
                      <a:pt x="61" y="117"/>
                    </a:lnTo>
                    <a:lnTo>
                      <a:pt x="73" y="99"/>
                    </a:lnTo>
                    <a:lnTo>
                      <a:pt x="91" y="88"/>
                    </a:lnTo>
                    <a:lnTo>
                      <a:pt x="98" y="70"/>
                    </a:lnTo>
                    <a:lnTo>
                      <a:pt x="109" y="55"/>
                    </a:lnTo>
                    <a:lnTo>
                      <a:pt x="127" y="45"/>
                    </a:lnTo>
                    <a:lnTo>
                      <a:pt x="134" y="26"/>
                    </a:lnTo>
                    <a:lnTo>
                      <a:pt x="152" y="19"/>
                    </a:lnTo>
                    <a:lnTo>
                      <a:pt x="160" y="0"/>
                    </a:lnTo>
                    <a:lnTo>
                      <a:pt x="178" y="8"/>
                    </a:lnTo>
                    <a:lnTo>
                      <a:pt x="196" y="8"/>
                    </a:lnTo>
                    <a:lnTo>
                      <a:pt x="214" y="19"/>
                    </a:lnTo>
                    <a:lnTo>
                      <a:pt x="233" y="19"/>
                    </a:lnTo>
                    <a:lnTo>
                      <a:pt x="251" y="26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1" y="45"/>
                    </a:lnTo>
                    <a:lnTo>
                      <a:pt x="319" y="45"/>
                    </a:lnTo>
                    <a:lnTo>
                      <a:pt x="337" y="37"/>
                    </a:lnTo>
                    <a:lnTo>
                      <a:pt x="355" y="37"/>
                    </a:lnTo>
                    <a:lnTo>
                      <a:pt x="373" y="37"/>
                    </a:lnTo>
                    <a:lnTo>
                      <a:pt x="388" y="37"/>
                    </a:lnTo>
                    <a:lnTo>
                      <a:pt x="399" y="37"/>
                    </a:lnTo>
                    <a:lnTo>
                      <a:pt x="417" y="37"/>
                    </a:lnTo>
                    <a:lnTo>
                      <a:pt x="435" y="37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4" name="Freeform 993"/>
              <p:cNvSpPr>
                <a:spLocks/>
              </p:cNvSpPr>
              <p:nvPr/>
            </p:nvSpPr>
            <p:spPr bwMode="auto">
              <a:xfrm>
                <a:off x="3622" y="1903"/>
                <a:ext cx="119" cy="168"/>
              </a:xfrm>
              <a:custGeom>
                <a:avLst/>
                <a:gdLst>
                  <a:gd name="T0" fmla="*/ 24 w 475"/>
                  <a:gd name="T1" fmla="*/ 2 h 672"/>
                  <a:gd name="T2" fmla="*/ 25 w 475"/>
                  <a:gd name="T3" fmla="*/ 2 h 672"/>
                  <a:gd name="T4" fmla="*/ 26 w 475"/>
                  <a:gd name="T5" fmla="*/ 4 h 672"/>
                  <a:gd name="T6" fmla="*/ 27 w 475"/>
                  <a:gd name="T7" fmla="*/ 7 h 672"/>
                  <a:gd name="T8" fmla="*/ 28 w 475"/>
                  <a:gd name="T9" fmla="*/ 9 h 672"/>
                  <a:gd name="T10" fmla="*/ 29 w 475"/>
                  <a:gd name="T11" fmla="*/ 13 h 672"/>
                  <a:gd name="T12" fmla="*/ 29 w 475"/>
                  <a:gd name="T13" fmla="*/ 16 h 672"/>
                  <a:gd name="T14" fmla="*/ 30 w 475"/>
                  <a:gd name="T15" fmla="*/ 20 h 672"/>
                  <a:gd name="T16" fmla="*/ 30 w 475"/>
                  <a:gd name="T17" fmla="*/ 24 h 672"/>
                  <a:gd name="T18" fmla="*/ 30 w 475"/>
                  <a:gd name="T19" fmla="*/ 27 h 672"/>
                  <a:gd name="T20" fmla="*/ 29 w 475"/>
                  <a:gd name="T21" fmla="*/ 30 h 672"/>
                  <a:gd name="T22" fmla="*/ 28 w 475"/>
                  <a:gd name="T23" fmla="*/ 32 h 672"/>
                  <a:gd name="T24" fmla="*/ 27 w 475"/>
                  <a:gd name="T25" fmla="*/ 35 h 672"/>
                  <a:gd name="T26" fmla="*/ 27 w 475"/>
                  <a:gd name="T27" fmla="*/ 37 h 672"/>
                  <a:gd name="T28" fmla="*/ 24 w 475"/>
                  <a:gd name="T29" fmla="*/ 39 h 672"/>
                  <a:gd name="T30" fmla="*/ 22 w 475"/>
                  <a:gd name="T31" fmla="*/ 39 h 672"/>
                  <a:gd name="T32" fmla="*/ 18 w 475"/>
                  <a:gd name="T33" fmla="*/ 40 h 672"/>
                  <a:gd name="T34" fmla="*/ 16 w 475"/>
                  <a:gd name="T35" fmla="*/ 41 h 672"/>
                  <a:gd name="T36" fmla="*/ 12 w 475"/>
                  <a:gd name="T37" fmla="*/ 40 h 672"/>
                  <a:gd name="T38" fmla="*/ 9 w 475"/>
                  <a:gd name="T39" fmla="*/ 38 h 672"/>
                  <a:gd name="T40" fmla="*/ 6 w 475"/>
                  <a:gd name="T41" fmla="*/ 36 h 672"/>
                  <a:gd name="T42" fmla="*/ 3 w 475"/>
                  <a:gd name="T43" fmla="*/ 33 h 672"/>
                  <a:gd name="T44" fmla="*/ 1 w 475"/>
                  <a:gd name="T45" fmla="*/ 31 h 672"/>
                  <a:gd name="T46" fmla="*/ 1 w 475"/>
                  <a:gd name="T47" fmla="*/ 27 h 672"/>
                  <a:gd name="T48" fmla="*/ 1 w 475"/>
                  <a:gd name="T49" fmla="*/ 23 h 672"/>
                  <a:gd name="T50" fmla="*/ 0 w 475"/>
                  <a:gd name="T51" fmla="*/ 20 h 672"/>
                  <a:gd name="T52" fmla="*/ 1 w 475"/>
                  <a:gd name="T53" fmla="*/ 17 h 672"/>
                  <a:gd name="T54" fmla="*/ 1 w 475"/>
                  <a:gd name="T55" fmla="*/ 14 h 672"/>
                  <a:gd name="T56" fmla="*/ 2 w 475"/>
                  <a:gd name="T57" fmla="*/ 11 h 672"/>
                  <a:gd name="T58" fmla="*/ 3 w 475"/>
                  <a:gd name="T59" fmla="*/ 8 h 672"/>
                  <a:gd name="T60" fmla="*/ 4 w 475"/>
                  <a:gd name="T61" fmla="*/ 6 h 672"/>
                  <a:gd name="T62" fmla="*/ 5 w 475"/>
                  <a:gd name="T63" fmla="*/ 4 h 672"/>
                  <a:gd name="T64" fmla="*/ 7 w 475"/>
                  <a:gd name="T65" fmla="*/ 2 h 672"/>
                  <a:gd name="T66" fmla="*/ 8 w 475"/>
                  <a:gd name="T67" fmla="*/ 1 h 672"/>
                  <a:gd name="T68" fmla="*/ 9 w 475"/>
                  <a:gd name="T69" fmla="*/ 1 h 672"/>
                  <a:gd name="T70" fmla="*/ 11 w 475"/>
                  <a:gd name="T71" fmla="*/ 1 h 672"/>
                  <a:gd name="T72" fmla="*/ 13 w 475"/>
                  <a:gd name="T73" fmla="*/ 2 h 672"/>
                  <a:gd name="T74" fmla="*/ 15 w 475"/>
                  <a:gd name="T75" fmla="*/ 2 h 672"/>
                  <a:gd name="T76" fmla="*/ 17 w 475"/>
                  <a:gd name="T77" fmla="*/ 2 h 672"/>
                  <a:gd name="T78" fmla="*/ 19 w 475"/>
                  <a:gd name="T79" fmla="*/ 2 h 672"/>
                  <a:gd name="T80" fmla="*/ 21 w 475"/>
                  <a:gd name="T81" fmla="*/ 2 h 672"/>
                  <a:gd name="T82" fmla="*/ 22 w 475"/>
                  <a:gd name="T83" fmla="*/ 2 h 6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75" h="672">
                    <a:moveTo>
                      <a:pt x="369" y="26"/>
                    </a:moveTo>
                    <a:lnTo>
                      <a:pt x="380" y="26"/>
                    </a:lnTo>
                    <a:lnTo>
                      <a:pt x="387" y="26"/>
                    </a:lnTo>
                    <a:lnTo>
                      <a:pt x="395" y="26"/>
                    </a:lnTo>
                    <a:lnTo>
                      <a:pt x="405" y="26"/>
                    </a:lnTo>
                    <a:lnTo>
                      <a:pt x="413" y="55"/>
                    </a:lnTo>
                    <a:lnTo>
                      <a:pt x="424" y="81"/>
                    </a:lnTo>
                    <a:lnTo>
                      <a:pt x="431" y="106"/>
                    </a:lnTo>
                    <a:lnTo>
                      <a:pt x="442" y="131"/>
                    </a:lnTo>
                    <a:lnTo>
                      <a:pt x="442" y="149"/>
                    </a:lnTo>
                    <a:lnTo>
                      <a:pt x="450" y="178"/>
                    </a:lnTo>
                    <a:lnTo>
                      <a:pt x="460" y="203"/>
                    </a:lnTo>
                    <a:lnTo>
                      <a:pt x="468" y="229"/>
                    </a:lnTo>
                    <a:lnTo>
                      <a:pt x="468" y="254"/>
                    </a:lnTo>
                    <a:lnTo>
                      <a:pt x="468" y="291"/>
                    </a:lnTo>
                    <a:lnTo>
                      <a:pt x="475" y="320"/>
                    </a:lnTo>
                    <a:lnTo>
                      <a:pt x="475" y="345"/>
                    </a:lnTo>
                    <a:lnTo>
                      <a:pt x="475" y="381"/>
                    </a:lnTo>
                    <a:lnTo>
                      <a:pt x="475" y="407"/>
                    </a:lnTo>
                    <a:lnTo>
                      <a:pt x="475" y="432"/>
                    </a:lnTo>
                    <a:lnTo>
                      <a:pt x="475" y="457"/>
                    </a:lnTo>
                    <a:lnTo>
                      <a:pt x="468" y="475"/>
                    </a:lnTo>
                    <a:lnTo>
                      <a:pt x="460" y="494"/>
                    </a:lnTo>
                    <a:lnTo>
                      <a:pt x="450" y="512"/>
                    </a:lnTo>
                    <a:lnTo>
                      <a:pt x="442" y="538"/>
                    </a:lnTo>
                    <a:lnTo>
                      <a:pt x="431" y="556"/>
                    </a:lnTo>
                    <a:lnTo>
                      <a:pt x="424" y="574"/>
                    </a:lnTo>
                    <a:lnTo>
                      <a:pt x="424" y="592"/>
                    </a:lnTo>
                    <a:lnTo>
                      <a:pt x="413" y="610"/>
                    </a:lnTo>
                    <a:lnTo>
                      <a:pt x="387" y="617"/>
                    </a:lnTo>
                    <a:lnTo>
                      <a:pt x="362" y="617"/>
                    </a:lnTo>
                    <a:lnTo>
                      <a:pt x="344" y="629"/>
                    </a:lnTo>
                    <a:lnTo>
                      <a:pt x="318" y="635"/>
                    </a:lnTo>
                    <a:lnTo>
                      <a:pt x="290" y="643"/>
                    </a:lnTo>
                    <a:lnTo>
                      <a:pt x="272" y="653"/>
                    </a:lnTo>
                    <a:lnTo>
                      <a:pt x="246" y="661"/>
                    </a:lnTo>
                    <a:lnTo>
                      <a:pt x="221" y="672"/>
                    </a:lnTo>
                    <a:lnTo>
                      <a:pt x="196" y="643"/>
                    </a:lnTo>
                    <a:lnTo>
                      <a:pt x="166" y="629"/>
                    </a:lnTo>
                    <a:lnTo>
                      <a:pt x="148" y="610"/>
                    </a:lnTo>
                    <a:lnTo>
                      <a:pt x="123" y="592"/>
                    </a:lnTo>
                    <a:lnTo>
                      <a:pt x="97" y="574"/>
                    </a:lnTo>
                    <a:lnTo>
                      <a:pt x="72" y="548"/>
                    </a:lnTo>
                    <a:lnTo>
                      <a:pt x="43" y="530"/>
                    </a:lnTo>
                    <a:lnTo>
                      <a:pt x="18" y="512"/>
                    </a:lnTo>
                    <a:lnTo>
                      <a:pt x="18" y="487"/>
                    </a:lnTo>
                    <a:lnTo>
                      <a:pt x="18" y="457"/>
                    </a:lnTo>
                    <a:lnTo>
                      <a:pt x="6" y="426"/>
                    </a:lnTo>
                    <a:lnTo>
                      <a:pt x="6" y="396"/>
                    </a:lnTo>
                    <a:lnTo>
                      <a:pt x="6" y="371"/>
                    </a:lnTo>
                    <a:lnTo>
                      <a:pt x="0" y="345"/>
                    </a:lnTo>
                    <a:lnTo>
                      <a:pt x="0" y="320"/>
                    </a:lnTo>
                    <a:lnTo>
                      <a:pt x="0" y="284"/>
                    </a:lnTo>
                    <a:lnTo>
                      <a:pt x="6" y="266"/>
                    </a:lnTo>
                    <a:lnTo>
                      <a:pt x="6" y="240"/>
                    </a:lnTo>
                    <a:lnTo>
                      <a:pt x="18" y="222"/>
                    </a:lnTo>
                    <a:lnTo>
                      <a:pt x="24" y="193"/>
                    </a:lnTo>
                    <a:lnTo>
                      <a:pt x="24" y="167"/>
                    </a:lnTo>
                    <a:lnTo>
                      <a:pt x="36" y="149"/>
                    </a:lnTo>
                    <a:lnTo>
                      <a:pt x="43" y="124"/>
                    </a:lnTo>
                    <a:lnTo>
                      <a:pt x="43" y="99"/>
                    </a:lnTo>
                    <a:lnTo>
                      <a:pt x="61" y="88"/>
                    </a:lnTo>
                    <a:lnTo>
                      <a:pt x="72" y="81"/>
                    </a:lnTo>
                    <a:lnTo>
                      <a:pt x="79" y="63"/>
                    </a:lnTo>
                    <a:lnTo>
                      <a:pt x="87" y="55"/>
                    </a:lnTo>
                    <a:lnTo>
                      <a:pt x="105" y="37"/>
                    </a:lnTo>
                    <a:lnTo>
                      <a:pt x="115" y="26"/>
                    </a:lnTo>
                    <a:lnTo>
                      <a:pt x="123" y="19"/>
                    </a:lnTo>
                    <a:lnTo>
                      <a:pt x="133" y="0"/>
                    </a:lnTo>
                    <a:lnTo>
                      <a:pt x="148" y="8"/>
                    </a:lnTo>
                    <a:lnTo>
                      <a:pt x="166" y="8"/>
                    </a:lnTo>
                    <a:lnTo>
                      <a:pt x="178" y="19"/>
                    </a:lnTo>
                    <a:lnTo>
                      <a:pt x="196" y="19"/>
                    </a:lnTo>
                    <a:lnTo>
                      <a:pt x="209" y="26"/>
                    </a:lnTo>
                    <a:lnTo>
                      <a:pt x="221" y="26"/>
                    </a:lnTo>
                    <a:lnTo>
                      <a:pt x="239" y="37"/>
                    </a:lnTo>
                    <a:lnTo>
                      <a:pt x="257" y="37"/>
                    </a:lnTo>
                    <a:lnTo>
                      <a:pt x="264" y="37"/>
                    </a:lnTo>
                    <a:lnTo>
                      <a:pt x="282" y="37"/>
                    </a:lnTo>
                    <a:lnTo>
                      <a:pt x="300" y="37"/>
                    </a:lnTo>
                    <a:lnTo>
                      <a:pt x="308" y="37"/>
                    </a:lnTo>
                    <a:lnTo>
                      <a:pt x="326" y="37"/>
                    </a:lnTo>
                    <a:lnTo>
                      <a:pt x="344" y="37"/>
                    </a:lnTo>
                    <a:lnTo>
                      <a:pt x="351" y="26"/>
                    </a:lnTo>
                    <a:lnTo>
                      <a:pt x="369" y="26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5" name="Freeform 994"/>
              <p:cNvSpPr>
                <a:spLocks/>
              </p:cNvSpPr>
              <p:nvPr/>
            </p:nvSpPr>
            <p:spPr bwMode="auto">
              <a:xfrm>
                <a:off x="3636" y="1903"/>
                <a:ext cx="99" cy="139"/>
              </a:xfrm>
              <a:custGeom>
                <a:avLst/>
                <a:gdLst>
                  <a:gd name="T0" fmla="*/ 20 w 396"/>
                  <a:gd name="T1" fmla="*/ 2 h 556"/>
                  <a:gd name="T2" fmla="*/ 21 w 396"/>
                  <a:gd name="T3" fmla="*/ 2 h 556"/>
                  <a:gd name="T4" fmla="*/ 22 w 396"/>
                  <a:gd name="T5" fmla="*/ 4 h 556"/>
                  <a:gd name="T6" fmla="*/ 23 w 396"/>
                  <a:gd name="T7" fmla="*/ 7 h 556"/>
                  <a:gd name="T8" fmla="*/ 23 w 396"/>
                  <a:gd name="T9" fmla="*/ 9 h 556"/>
                  <a:gd name="T10" fmla="*/ 24 w 396"/>
                  <a:gd name="T11" fmla="*/ 12 h 556"/>
                  <a:gd name="T12" fmla="*/ 24 w 396"/>
                  <a:gd name="T13" fmla="*/ 16 h 556"/>
                  <a:gd name="T14" fmla="*/ 24 w 396"/>
                  <a:gd name="T15" fmla="*/ 18 h 556"/>
                  <a:gd name="T16" fmla="*/ 25 w 396"/>
                  <a:gd name="T17" fmla="*/ 21 h 556"/>
                  <a:gd name="T18" fmla="*/ 25 w 396"/>
                  <a:gd name="T19" fmla="*/ 24 h 556"/>
                  <a:gd name="T20" fmla="*/ 24 w 396"/>
                  <a:gd name="T21" fmla="*/ 26 h 556"/>
                  <a:gd name="T22" fmla="*/ 23 w 396"/>
                  <a:gd name="T23" fmla="*/ 28 h 556"/>
                  <a:gd name="T24" fmla="*/ 22 w 396"/>
                  <a:gd name="T25" fmla="*/ 30 h 556"/>
                  <a:gd name="T26" fmla="*/ 21 w 396"/>
                  <a:gd name="T27" fmla="*/ 32 h 556"/>
                  <a:gd name="T28" fmla="*/ 19 w 396"/>
                  <a:gd name="T29" fmla="*/ 33 h 556"/>
                  <a:gd name="T30" fmla="*/ 17 w 396"/>
                  <a:gd name="T31" fmla="*/ 33 h 556"/>
                  <a:gd name="T32" fmla="*/ 14 w 396"/>
                  <a:gd name="T33" fmla="*/ 34 h 556"/>
                  <a:gd name="T34" fmla="*/ 12 w 396"/>
                  <a:gd name="T35" fmla="*/ 35 h 556"/>
                  <a:gd name="T36" fmla="*/ 9 w 396"/>
                  <a:gd name="T37" fmla="*/ 33 h 556"/>
                  <a:gd name="T38" fmla="*/ 6 w 396"/>
                  <a:gd name="T39" fmla="*/ 31 h 556"/>
                  <a:gd name="T40" fmla="*/ 3 w 396"/>
                  <a:gd name="T41" fmla="*/ 29 h 556"/>
                  <a:gd name="T42" fmla="*/ 1 w 396"/>
                  <a:gd name="T43" fmla="*/ 27 h 556"/>
                  <a:gd name="T44" fmla="*/ 1 w 396"/>
                  <a:gd name="T45" fmla="*/ 24 h 556"/>
                  <a:gd name="T46" fmla="*/ 1 w 396"/>
                  <a:gd name="T47" fmla="*/ 21 h 556"/>
                  <a:gd name="T48" fmla="*/ 0 w 396"/>
                  <a:gd name="T49" fmla="*/ 18 h 556"/>
                  <a:gd name="T50" fmla="*/ 0 w 396"/>
                  <a:gd name="T51" fmla="*/ 15 h 556"/>
                  <a:gd name="T52" fmla="*/ 1 w 396"/>
                  <a:gd name="T53" fmla="*/ 13 h 556"/>
                  <a:gd name="T54" fmla="*/ 1 w 396"/>
                  <a:gd name="T55" fmla="*/ 10 h 556"/>
                  <a:gd name="T56" fmla="*/ 2 w 396"/>
                  <a:gd name="T57" fmla="*/ 8 h 556"/>
                  <a:gd name="T58" fmla="*/ 2 w 396"/>
                  <a:gd name="T59" fmla="*/ 6 h 556"/>
                  <a:gd name="T60" fmla="*/ 3 w 396"/>
                  <a:gd name="T61" fmla="*/ 4 h 556"/>
                  <a:gd name="T62" fmla="*/ 4 w 396"/>
                  <a:gd name="T63" fmla="*/ 3 h 556"/>
                  <a:gd name="T64" fmla="*/ 6 w 396"/>
                  <a:gd name="T65" fmla="*/ 2 h 556"/>
                  <a:gd name="T66" fmla="*/ 7 w 396"/>
                  <a:gd name="T67" fmla="*/ 0 h 556"/>
                  <a:gd name="T68" fmla="*/ 8 w 396"/>
                  <a:gd name="T69" fmla="*/ 1 h 556"/>
                  <a:gd name="T70" fmla="*/ 10 w 396"/>
                  <a:gd name="T71" fmla="*/ 1 h 556"/>
                  <a:gd name="T72" fmla="*/ 12 w 396"/>
                  <a:gd name="T73" fmla="*/ 2 h 556"/>
                  <a:gd name="T74" fmla="*/ 13 w 396"/>
                  <a:gd name="T75" fmla="*/ 2 h 556"/>
                  <a:gd name="T76" fmla="*/ 14 w 396"/>
                  <a:gd name="T77" fmla="*/ 2 h 556"/>
                  <a:gd name="T78" fmla="*/ 16 w 396"/>
                  <a:gd name="T79" fmla="*/ 2 h 556"/>
                  <a:gd name="T80" fmla="*/ 18 w 396"/>
                  <a:gd name="T81" fmla="*/ 2 h 556"/>
                  <a:gd name="T82" fmla="*/ 19 w 396"/>
                  <a:gd name="T83" fmla="*/ 2 h 5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6" h="556">
                    <a:moveTo>
                      <a:pt x="308" y="26"/>
                    </a:moveTo>
                    <a:lnTo>
                      <a:pt x="315" y="26"/>
                    </a:lnTo>
                    <a:lnTo>
                      <a:pt x="326" y="26"/>
                    </a:lnTo>
                    <a:lnTo>
                      <a:pt x="333" y="26"/>
                    </a:lnTo>
                    <a:lnTo>
                      <a:pt x="341" y="45"/>
                    </a:lnTo>
                    <a:lnTo>
                      <a:pt x="351" y="63"/>
                    </a:lnTo>
                    <a:lnTo>
                      <a:pt x="351" y="88"/>
                    </a:lnTo>
                    <a:lnTo>
                      <a:pt x="359" y="106"/>
                    </a:lnTo>
                    <a:lnTo>
                      <a:pt x="370" y="131"/>
                    </a:lnTo>
                    <a:lnTo>
                      <a:pt x="370" y="149"/>
                    </a:lnTo>
                    <a:lnTo>
                      <a:pt x="377" y="178"/>
                    </a:lnTo>
                    <a:lnTo>
                      <a:pt x="388" y="193"/>
                    </a:lnTo>
                    <a:lnTo>
                      <a:pt x="388" y="222"/>
                    </a:lnTo>
                    <a:lnTo>
                      <a:pt x="388" y="248"/>
                    </a:lnTo>
                    <a:lnTo>
                      <a:pt x="388" y="266"/>
                    </a:lnTo>
                    <a:lnTo>
                      <a:pt x="388" y="291"/>
                    </a:lnTo>
                    <a:lnTo>
                      <a:pt x="396" y="320"/>
                    </a:lnTo>
                    <a:lnTo>
                      <a:pt x="396" y="335"/>
                    </a:lnTo>
                    <a:lnTo>
                      <a:pt x="396" y="363"/>
                    </a:lnTo>
                    <a:lnTo>
                      <a:pt x="396" y="389"/>
                    </a:lnTo>
                    <a:lnTo>
                      <a:pt x="388" y="407"/>
                    </a:lnTo>
                    <a:lnTo>
                      <a:pt x="377" y="414"/>
                    </a:lnTo>
                    <a:lnTo>
                      <a:pt x="370" y="432"/>
                    </a:lnTo>
                    <a:lnTo>
                      <a:pt x="370" y="451"/>
                    </a:lnTo>
                    <a:lnTo>
                      <a:pt x="359" y="457"/>
                    </a:lnTo>
                    <a:lnTo>
                      <a:pt x="351" y="475"/>
                    </a:lnTo>
                    <a:lnTo>
                      <a:pt x="341" y="494"/>
                    </a:lnTo>
                    <a:lnTo>
                      <a:pt x="333" y="512"/>
                    </a:lnTo>
                    <a:lnTo>
                      <a:pt x="315" y="512"/>
                    </a:lnTo>
                    <a:lnTo>
                      <a:pt x="297" y="520"/>
                    </a:lnTo>
                    <a:lnTo>
                      <a:pt x="279" y="530"/>
                    </a:lnTo>
                    <a:lnTo>
                      <a:pt x="264" y="530"/>
                    </a:lnTo>
                    <a:lnTo>
                      <a:pt x="236" y="538"/>
                    </a:lnTo>
                    <a:lnTo>
                      <a:pt x="218" y="548"/>
                    </a:lnTo>
                    <a:lnTo>
                      <a:pt x="203" y="556"/>
                    </a:lnTo>
                    <a:lnTo>
                      <a:pt x="185" y="556"/>
                    </a:lnTo>
                    <a:lnTo>
                      <a:pt x="155" y="538"/>
                    </a:lnTo>
                    <a:lnTo>
                      <a:pt x="142" y="530"/>
                    </a:lnTo>
                    <a:lnTo>
                      <a:pt x="124" y="512"/>
                    </a:lnTo>
                    <a:lnTo>
                      <a:pt x="94" y="494"/>
                    </a:lnTo>
                    <a:lnTo>
                      <a:pt x="79" y="475"/>
                    </a:lnTo>
                    <a:lnTo>
                      <a:pt x="51" y="457"/>
                    </a:lnTo>
                    <a:lnTo>
                      <a:pt x="33" y="444"/>
                    </a:lnTo>
                    <a:lnTo>
                      <a:pt x="7" y="432"/>
                    </a:lnTo>
                    <a:lnTo>
                      <a:pt x="7" y="407"/>
                    </a:lnTo>
                    <a:lnTo>
                      <a:pt x="7" y="381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0" y="309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0"/>
                    </a:lnTo>
                    <a:lnTo>
                      <a:pt x="0" y="222"/>
                    </a:lnTo>
                    <a:lnTo>
                      <a:pt x="7" y="203"/>
                    </a:lnTo>
                    <a:lnTo>
                      <a:pt x="7" y="185"/>
                    </a:lnTo>
                    <a:lnTo>
                      <a:pt x="18" y="160"/>
                    </a:lnTo>
                    <a:lnTo>
                      <a:pt x="18" y="142"/>
                    </a:lnTo>
                    <a:lnTo>
                      <a:pt x="25" y="124"/>
                    </a:lnTo>
                    <a:lnTo>
                      <a:pt x="33" y="106"/>
                    </a:lnTo>
                    <a:lnTo>
                      <a:pt x="33" y="88"/>
                    </a:lnTo>
                    <a:lnTo>
                      <a:pt x="43" y="81"/>
                    </a:lnTo>
                    <a:lnTo>
                      <a:pt x="51" y="63"/>
                    </a:lnTo>
                    <a:lnTo>
                      <a:pt x="61" y="55"/>
                    </a:lnTo>
                    <a:lnTo>
                      <a:pt x="69" y="45"/>
                    </a:lnTo>
                    <a:lnTo>
                      <a:pt x="79" y="37"/>
                    </a:lnTo>
                    <a:lnTo>
                      <a:pt x="87" y="26"/>
                    </a:lnTo>
                    <a:lnTo>
                      <a:pt x="94" y="19"/>
                    </a:lnTo>
                    <a:lnTo>
                      <a:pt x="112" y="0"/>
                    </a:lnTo>
                    <a:lnTo>
                      <a:pt x="124" y="8"/>
                    </a:lnTo>
                    <a:lnTo>
                      <a:pt x="130" y="8"/>
                    </a:lnTo>
                    <a:lnTo>
                      <a:pt x="148" y="19"/>
                    </a:lnTo>
                    <a:lnTo>
                      <a:pt x="155" y="19"/>
                    </a:lnTo>
                    <a:lnTo>
                      <a:pt x="167" y="26"/>
                    </a:lnTo>
                    <a:lnTo>
                      <a:pt x="185" y="26"/>
                    </a:lnTo>
                    <a:lnTo>
                      <a:pt x="192" y="26"/>
                    </a:lnTo>
                    <a:lnTo>
                      <a:pt x="210" y="37"/>
                    </a:lnTo>
                    <a:lnTo>
                      <a:pt x="218" y="37"/>
                    </a:lnTo>
                    <a:lnTo>
                      <a:pt x="228" y="37"/>
                    </a:lnTo>
                    <a:lnTo>
                      <a:pt x="246" y="26"/>
                    </a:lnTo>
                    <a:lnTo>
                      <a:pt x="254" y="26"/>
                    </a:lnTo>
                    <a:lnTo>
                      <a:pt x="272" y="26"/>
                    </a:lnTo>
                    <a:lnTo>
                      <a:pt x="279" y="26"/>
                    </a:lnTo>
                    <a:lnTo>
                      <a:pt x="290" y="26"/>
                    </a:lnTo>
                    <a:lnTo>
                      <a:pt x="308" y="2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6" name="Freeform 995"/>
              <p:cNvSpPr>
                <a:spLocks/>
              </p:cNvSpPr>
              <p:nvPr/>
            </p:nvSpPr>
            <p:spPr bwMode="auto">
              <a:xfrm>
                <a:off x="3647" y="1905"/>
                <a:ext cx="79" cy="110"/>
              </a:xfrm>
              <a:custGeom>
                <a:avLst/>
                <a:gdLst>
                  <a:gd name="T0" fmla="*/ 16 w 316"/>
                  <a:gd name="T1" fmla="*/ 1 h 443"/>
                  <a:gd name="T2" fmla="*/ 17 w 316"/>
                  <a:gd name="T3" fmla="*/ 1 h 443"/>
                  <a:gd name="T4" fmla="*/ 18 w 316"/>
                  <a:gd name="T5" fmla="*/ 2 h 443"/>
                  <a:gd name="T6" fmla="*/ 18 w 316"/>
                  <a:gd name="T7" fmla="*/ 4 h 443"/>
                  <a:gd name="T8" fmla="*/ 19 w 316"/>
                  <a:gd name="T9" fmla="*/ 6 h 443"/>
                  <a:gd name="T10" fmla="*/ 19 w 316"/>
                  <a:gd name="T11" fmla="*/ 8 h 443"/>
                  <a:gd name="T12" fmla="*/ 20 w 316"/>
                  <a:gd name="T13" fmla="*/ 10 h 443"/>
                  <a:gd name="T14" fmla="*/ 20 w 316"/>
                  <a:gd name="T15" fmla="*/ 13 h 443"/>
                  <a:gd name="T16" fmla="*/ 20 w 316"/>
                  <a:gd name="T17" fmla="*/ 15 h 443"/>
                  <a:gd name="T18" fmla="*/ 20 w 316"/>
                  <a:gd name="T19" fmla="*/ 17 h 443"/>
                  <a:gd name="T20" fmla="*/ 20 w 316"/>
                  <a:gd name="T21" fmla="*/ 20 h 443"/>
                  <a:gd name="T22" fmla="*/ 19 w 316"/>
                  <a:gd name="T23" fmla="*/ 21 h 443"/>
                  <a:gd name="T24" fmla="*/ 18 w 316"/>
                  <a:gd name="T25" fmla="*/ 22 h 443"/>
                  <a:gd name="T26" fmla="*/ 18 w 316"/>
                  <a:gd name="T27" fmla="*/ 24 h 443"/>
                  <a:gd name="T28" fmla="*/ 17 w 316"/>
                  <a:gd name="T29" fmla="*/ 25 h 443"/>
                  <a:gd name="T30" fmla="*/ 14 w 316"/>
                  <a:gd name="T31" fmla="*/ 26 h 443"/>
                  <a:gd name="T32" fmla="*/ 13 w 316"/>
                  <a:gd name="T33" fmla="*/ 26 h 443"/>
                  <a:gd name="T34" fmla="*/ 11 w 316"/>
                  <a:gd name="T35" fmla="*/ 27 h 443"/>
                  <a:gd name="T36" fmla="*/ 8 w 316"/>
                  <a:gd name="T37" fmla="*/ 26 h 443"/>
                  <a:gd name="T38" fmla="*/ 6 w 316"/>
                  <a:gd name="T39" fmla="*/ 25 h 443"/>
                  <a:gd name="T40" fmla="*/ 4 w 316"/>
                  <a:gd name="T41" fmla="*/ 24 h 443"/>
                  <a:gd name="T42" fmla="*/ 2 w 316"/>
                  <a:gd name="T43" fmla="*/ 22 h 443"/>
                  <a:gd name="T44" fmla="*/ 1 w 316"/>
                  <a:gd name="T45" fmla="*/ 20 h 443"/>
                  <a:gd name="T46" fmla="*/ 1 w 316"/>
                  <a:gd name="T47" fmla="*/ 17 h 443"/>
                  <a:gd name="T48" fmla="*/ 1 w 316"/>
                  <a:gd name="T49" fmla="*/ 15 h 443"/>
                  <a:gd name="T50" fmla="*/ 0 w 316"/>
                  <a:gd name="T51" fmla="*/ 12 h 443"/>
                  <a:gd name="T52" fmla="*/ 1 w 316"/>
                  <a:gd name="T53" fmla="*/ 10 h 443"/>
                  <a:gd name="T54" fmla="*/ 1 w 316"/>
                  <a:gd name="T55" fmla="*/ 9 h 443"/>
                  <a:gd name="T56" fmla="*/ 2 w 316"/>
                  <a:gd name="T57" fmla="*/ 7 h 443"/>
                  <a:gd name="T58" fmla="*/ 2 w 316"/>
                  <a:gd name="T59" fmla="*/ 5 h 443"/>
                  <a:gd name="T60" fmla="*/ 3 w 316"/>
                  <a:gd name="T61" fmla="*/ 3 h 443"/>
                  <a:gd name="T62" fmla="*/ 3 w 316"/>
                  <a:gd name="T63" fmla="*/ 2 h 443"/>
                  <a:gd name="T64" fmla="*/ 4 w 316"/>
                  <a:gd name="T65" fmla="*/ 1 h 443"/>
                  <a:gd name="T66" fmla="*/ 6 w 316"/>
                  <a:gd name="T67" fmla="*/ 1 h 443"/>
                  <a:gd name="T68" fmla="*/ 7 w 316"/>
                  <a:gd name="T69" fmla="*/ 0 h 443"/>
                  <a:gd name="T70" fmla="*/ 8 w 316"/>
                  <a:gd name="T71" fmla="*/ 1 h 443"/>
                  <a:gd name="T72" fmla="*/ 9 w 316"/>
                  <a:gd name="T73" fmla="*/ 1 h 443"/>
                  <a:gd name="T74" fmla="*/ 10 w 316"/>
                  <a:gd name="T75" fmla="*/ 1 h 443"/>
                  <a:gd name="T76" fmla="*/ 12 w 316"/>
                  <a:gd name="T77" fmla="*/ 1 h 443"/>
                  <a:gd name="T78" fmla="*/ 13 w 316"/>
                  <a:gd name="T79" fmla="*/ 1 h 443"/>
                  <a:gd name="T80" fmla="*/ 14 w 316"/>
                  <a:gd name="T81" fmla="*/ 1 h 443"/>
                  <a:gd name="T82" fmla="*/ 15 w 316"/>
                  <a:gd name="T83" fmla="*/ 1 h 4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16" h="443">
                    <a:moveTo>
                      <a:pt x="247" y="18"/>
                    </a:moveTo>
                    <a:lnTo>
                      <a:pt x="254" y="18"/>
                    </a:lnTo>
                    <a:lnTo>
                      <a:pt x="265" y="18"/>
                    </a:lnTo>
                    <a:lnTo>
                      <a:pt x="265" y="11"/>
                    </a:lnTo>
                    <a:lnTo>
                      <a:pt x="272" y="11"/>
                    </a:lnTo>
                    <a:lnTo>
                      <a:pt x="283" y="29"/>
                    </a:lnTo>
                    <a:lnTo>
                      <a:pt x="283" y="47"/>
                    </a:lnTo>
                    <a:lnTo>
                      <a:pt x="290" y="62"/>
                    </a:lnTo>
                    <a:lnTo>
                      <a:pt x="290" y="80"/>
                    </a:lnTo>
                    <a:lnTo>
                      <a:pt x="298" y="98"/>
                    </a:lnTo>
                    <a:lnTo>
                      <a:pt x="308" y="116"/>
                    </a:lnTo>
                    <a:lnTo>
                      <a:pt x="308" y="134"/>
                    </a:lnTo>
                    <a:lnTo>
                      <a:pt x="316" y="152"/>
                    </a:lnTo>
                    <a:lnTo>
                      <a:pt x="316" y="170"/>
                    </a:lnTo>
                    <a:lnTo>
                      <a:pt x="316" y="185"/>
                    </a:lnTo>
                    <a:lnTo>
                      <a:pt x="316" y="214"/>
                    </a:lnTo>
                    <a:lnTo>
                      <a:pt x="316" y="232"/>
                    </a:lnTo>
                    <a:lnTo>
                      <a:pt x="316" y="246"/>
                    </a:lnTo>
                    <a:lnTo>
                      <a:pt x="316" y="265"/>
                    </a:lnTo>
                    <a:lnTo>
                      <a:pt x="316" y="283"/>
                    </a:lnTo>
                    <a:lnTo>
                      <a:pt x="316" y="301"/>
                    </a:lnTo>
                    <a:lnTo>
                      <a:pt x="316" y="319"/>
                    </a:lnTo>
                    <a:lnTo>
                      <a:pt x="308" y="327"/>
                    </a:lnTo>
                    <a:lnTo>
                      <a:pt x="308" y="337"/>
                    </a:lnTo>
                    <a:lnTo>
                      <a:pt x="298" y="355"/>
                    </a:lnTo>
                    <a:lnTo>
                      <a:pt x="290" y="363"/>
                    </a:lnTo>
                    <a:lnTo>
                      <a:pt x="290" y="381"/>
                    </a:lnTo>
                    <a:lnTo>
                      <a:pt x="283" y="388"/>
                    </a:lnTo>
                    <a:lnTo>
                      <a:pt x="272" y="399"/>
                    </a:lnTo>
                    <a:lnTo>
                      <a:pt x="265" y="406"/>
                    </a:lnTo>
                    <a:lnTo>
                      <a:pt x="247" y="406"/>
                    </a:lnTo>
                    <a:lnTo>
                      <a:pt x="229" y="418"/>
                    </a:lnTo>
                    <a:lnTo>
                      <a:pt x="211" y="424"/>
                    </a:lnTo>
                    <a:lnTo>
                      <a:pt x="203" y="424"/>
                    </a:lnTo>
                    <a:lnTo>
                      <a:pt x="185" y="436"/>
                    </a:lnTo>
                    <a:lnTo>
                      <a:pt x="167" y="436"/>
                    </a:lnTo>
                    <a:lnTo>
                      <a:pt x="149" y="443"/>
                    </a:lnTo>
                    <a:lnTo>
                      <a:pt x="130" y="424"/>
                    </a:lnTo>
                    <a:lnTo>
                      <a:pt x="112" y="418"/>
                    </a:lnTo>
                    <a:lnTo>
                      <a:pt x="99" y="399"/>
                    </a:lnTo>
                    <a:lnTo>
                      <a:pt x="81" y="388"/>
                    </a:lnTo>
                    <a:lnTo>
                      <a:pt x="69" y="381"/>
                    </a:lnTo>
                    <a:lnTo>
                      <a:pt x="51" y="363"/>
                    </a:lnTo>
                    <a:lnTo>
                      <a:pt x="36" y="355"/>
                    </a:lnTo>
                    <a:lnTo>
                      <a:pt x="18" y="337"/>
                    </a:lnTo>
                    <a:lnTo>
                      <a:pt x="18" y="319"/>
                    </a:lnTo>
                    <a:lnTo>
                      <a:pt x="8" y="301"/>
                    </a:lnTo>
                    <a:lnTo>
                      <a:pt x="8" y="283"/>
                    </a:lnTo>
                    <a:lnTo>
                      <a:pt x="8" y="265"/>
                    </a:lnTo>
                    <a:lnTo>
                      <a:pt x="8" y="246"/>
                    </a:lnTo>
                    <a:lnTo>
                      <a:pt x="8" y="221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8" y="170"/>
                    </a:lnTo>
                    <a:lnTo>
                      <a:pt x="8" y="159"/>
                    </a:lnTo>
                    <a:lnTo>
                      <a:pt x="18" y="141"/>
                    </a:lnTo>
                    <a:lnTo>
                      <a:pt x="18" y="123"/>
                    </a:lnTo>
                    <a:lnTo>
                      <a:pt x="26" y="109"/>
                    </a:lnTo>
                    <a:lnTo>
                      <a:pt x="26" y="98"/>
                    </a:lnTo>
                    <a:lnTo>
                      <a:pt x="26" y="80"/>
                    </a:lnTo>
                    <a:lnTo>
                      <a:pt x="36" y="62"/>
                    </a:lnTo>
                    <a:lnTo>
                      <a:pt x="44" y="55"/>
                    </a:lnTo>
                    <a:lnTo>
                      <a:pt x="51" y="47"/>
                    </a:lnTo>
                    <a:lnTo>
                      <a:pt x="51" y="37"/>
                    </a:lnTo>
                    <a:lnTo>
                      <a:pt x="62" y="29"/>
                    </a:lnTo>
                    <a:lnTo>
                      <a:pt x="69" y="18"/>
                    </a:lnTo>
                    <a:lnTo>
                      <a:pt x="81" y="18"/>
                    </a:lnTo>
                    <a:lnTo>
                      <a:pt x="87" y="11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24" y="11"/>
                    </a:lnTo>
                    <a:lnTo>
                      <a:pt x="130" y="11"/>
                    </a:lnTo>
                    <a:lnTo>
                      <a:pt x="142" y="11"/>
                    </a:lnTo>
                    <a:lnTo>
                      <a:pt x="149" y="18"/>
                    </a:lnTo>
                    <a:lnTo>
                      <a:pt x="160" y="18"/>
                    </a:lnTo>
                    <a:lnTo>
                      <a:pt x="167" y="18"/>
                    </a:lnTo>
                    <a:lnTo>
                      <a:pt x="185" y="18"/>
                    </a:lnTo>
                    <a:lnTo>
                      <a:pt x="193" y="18"/>
                    </a:lnTo>
                    <a:lnTo>
                      <a:pt x="203" y="18"/>
                    </a:lnTo>
                    <a:lnTo>
                      <a:pt x="211" y="18"/>
                    </a:lnTo>
                    <a:lnTo>
                      <a:pt x="221" y="18"/>
                    </a:lnTo>
                    <a:lnTo>
                      <a:pt x="229" y="18"/>
                    </a:lnTo>
                    <a:lnTo>
                      <a:pt x="236" y="18"/>
                    </a:lnTo>
                    <a:lnTo>
                      <a:pt x="247" y="1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7" name="Freeform 996"/>
              <p:cNvSpPr>
                <a:spLocks/>
              </p:cNvSpPr>
              <p:nvPr/>
            </p:nvSpPr>
            <p:spPr bwMode="auto">
              <a:xfrm>
                <a:off x="3660" y="1905"/>
                <a:ext cx="59" cy="84"/>
              </a:xfrm>
              <a:custGeom>
                <a:avLst/>
                <a:gdLst>
                  <a:gd name="T0" fmla="*/ 11 w 239"/>
                  <a:gd name="T1" fmla="*/ 1 h 337"/>
                  <a:gd name="T2" fmla="*/ 12 w 239"/>
                  <a:gd name="T3" fmla="*/ 1 h 337"/>
                  <a:gd name="T4" fmla="*/ 15 w 239"/>
                  <a:gd name="T5" fmla="*/ 7 h 337"/>
                  <a:gd name="T6" fmla="*/ 15 w 239"/>
                  <a:gd name="T7" fmla="*/ 14 h 337"/>
                  <a:gd name="T8" fmla="*/ 12 w 239"/>
                  <a:gd name="T9" fmla="*/ 19 h 337"/>
                  <a:gd name="T10" fmla="*/ 7 w 239"/>
                  <a:gd name="T11" fmla="*/ 21 h 337"/>
                  <a:gd name="T12" fmla="*/ 1 w 239"/>
                  <a:gd name="T13" fmla="*/ 16 h 337"/>
                  <a:gd name="T14" fmla="*/ 0 w 239"/>
                  <a:gd name="T15" fmla="*/ 9 h 337"/>
                  <a:gd name="T16" fmla="*/ 2 w 239"/>
                  <a:gd name="T17" fmla="*/ 3 h 337"/>
                  <a:gd name="T18" fmla="*/ 4 w 239"/>
                  <a:gd name="T19" fmla="*/ 0 h 337"/>
                  <a:gd name="T20" fmla="*/ 8 w 239"/>
                  <a:gd name="T21" fmla="*/ 1 h 337"/>
                  <a:gd name="T22" fmla="*/ 11 w 239"/>
                  <a:gd name="T23" fmla="*/ 1 h 3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9" h="337">
                    <a:moveTo>
                      <a:pt x="185" y="11"/>
                    </a:moveTo>
                    <a:lnTo>
                      <a:pt x="203" y="11"/>
                    </a:lnTo>
                    <a:lnTo>
                      <a:pt x="239" y="116"/>
                    </a:lnTo>
                    <a:lnTo>
                      <a:pt x="239" y="232"/>
                    </a:lnTo>
                    <a:lnTo>
                      <a:pt x="203" y="301"/>
                    </a:lnTo>
                    <a:lnTo>
                      <a:pt x="116" y="337"/>
                    </a:lnTo>
                    <a:lnTo>
                      <a:pt x="11" y="258"/>
                    </a:lnTo>
                    <a:lnTo>
                      <a:pt x="0" y="141"/>
                    </a:lnTo>
                    <a:lnTo>
                      <a:pt x="30" y="47"/>
                    </a:lnTo>
                    <a:lnTo>
                      <a:pt x="73" y="0"/>
                    </a:lnTo>
                    <a:lnTo>
                      <a:pt x="124" y="18"/>
                    </a:lnTo>
                    <a:lnTo>
                      <a:pt x="185" y="11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8" name="Freeform 997"/>
              <p:cNvSpPr>
                <a:spLocks/>
              </p:cNvSpPr>
              <p:nvPr/>
            </p:nvSpPr>
            <p:spPr bwMode="auto">
              <a:xfrm>
                <a:off x="3183" y="1751"/>
                <a:ext cx="312" cy="302"/>
              </a:xfrm>
              <a:custGeom>
                <a:avLst/>
                <a:gdLst>
                  <a:gd name="T0" fmla="*/ 75 w 1245"/>
                  <a:gd name="T1" fmla="*/ 25 h 1207"/>
                  <a:gd name="T2" fmla="*/ 78 w 1245"/>
                  <a:gd name="T3" fmla="*/ 28 h 1207"/>
                  <a:gd name="T4" fmla="*/ 63 w 1245"/>
                  <a:gd name="T5" fmla="*/ 51 h 1207"/>
                  <a:gd name="T6" fmla="*/ 41 w 1245"/>
                  <a:gd name="T7" fmla="*/ 70 h 1207"/>
                  <a:gd name="T8" fmla="*/ 22 w 1245"/>
                  <a:gd name="T9" fmla="*/ 76 h 1207"/>
                  <a:gd name="T10" fmla="*/ 2 w 1245"/>
                  <a:gd name="T11" fmla="*/ 62 h 1207"/>
                  <a:gd name="T12" fmla="*/ 0 w 1245"/>
                  <a:gd name="T13" fmla="*/ 30 h 1207"/>
                  <a:gd name="T14" fmla="*/ 20 w 1245"/>
                  <a:gd name="T15" fmla="*/ 10 h 1207"/>
                  <a:gd name="T16" fmla="*/ 41 w 1245"/>
                  <a:gd name="T17" fmla="*/ 0 h 1207"/>
                  <a:gd name="T18" fmla="*/ 58 w 1245"/>
                  <a:gd name="T19" fmla="*/ 1 h 1207"/>
                  <a:gd name="T20" fmla="*/ 64 w 1245"/>
                  <a:gd name="T21" fmla="*/ 14 h 1207"/>
                  <a:gd name="T22" fmla="*/ 75 w 1245"/>
                  <a:gd name="T23" fmla="*/ 25 h 1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5" h="1207">
                    <a:moveTo>
                      <a:pt x="1191" y="399"/>
                    </a:moveTo>
                    <a:lnTo>
                      <a:pt x="1245" y="449"/>
                    </a:lnTo>
                    <a:lnTo>
                      <a:pt x="1005" y="811"/>
                    </a:lnTo>
                    <a:lnTo>
                      <a:pt x="660" y="1120"/>
                    </a:lnTo>
                    <a:lnTo>
                      <a:pt x="352" y="1207"/>
                    </a:lnTo>
                    <a:lnTo>
                      <a:pt x="25" y="997"/>
                    </a:lnTo>
                    <a:lnTo>
                      <a:pt x="0" y="485"/>
                    </a:lnTo>
                    <a:lnTo>
                      <a:pt x="320" y="158"/>
                    </a:lnTo>
                    <a:lnTo>
                      <a:pt x="660" y="0"/>
                    </a:lnTo>
                    <a:lnTo>
                      <a:pt x="925" y="10"/>
                    </a:lnTo>
                    <a:lnTo>
                      <a:pt x="1023" y="227"/>
                    </a:lnTo>
                    <a:lnTo>
                      <a:pt x="1191" y="399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9" name="Freeform 998"/>
              <p:cNvSpPr>
                <a:spLocks/>
              </p:cNvSpPr>
              <p:nvPr/>
            </p:nvSpPr>
            <p:spPr bwMode="auto">
              <a:xfrm>
                <a:off x="3205" y="1755"/>
                <a:ext cx="288" cy="278"/>
              </a:xfrm>
              <a:custGeom>
                <a:avLst/>
                <a:gdLst>
                  <a:gd name="T0" fmla="*/ 69 w 1149"/>
                  <a:gd name="T1" fmla="*/ 24 h 1110"/>
                  <a:gd name="T2" fmla="*/ 70 w 1149"/>
                  <a:gd name="T3" fmla="*/ 25 h 1110"/>
                  <a:gd name="T4" fmla="*/ 71 w 1149"/>
                  <a:gd name="T5" fmla="*/ 26 h 1110"/>
                  <a:gd name="T6" fmla="*/ 70 w 1149"/>
                  <a:gd name="T7" fmla="*/ 29 h 1110"/>
                  <a:gd name="T8" fmla="*/ 66 w 1149"/>
                  <a:gd name="T9" fmla="*/ 34 h 1110"/>
                  <a:gd name="T10" fmla="*/ 63 w 1149"/>
                  <a:gd name="T11" fmla="*/ 39 h 1110"/>
                  <a:gd name="T12" fmla="*/ 60 w 1149"/>
                  <a:gd name="T13" fmla="*/ 44 h 1110"/>
                  <a:gd name="T14" fmla="*/ 56 w 1149"/>
                  <a:gd name="T15" fmla="*/ 49 h 1110"/>
                  <a:gd name="T16" fmla="*/ 51 w 1149"/>
                  <a:gd name="T17" fmla="*/ 54 h 1110"/>
                  <a:gd name="T18" fmla="*/ 46 w 1149"/>
                  <a:gd name="T19" fmla="*/ 58 h 1110"/>
                  <a:gd name="T20" fmla="*/ 41 w 1149"/>
                  <a:gd name="T21" fmla="*/ 63 h 1110"/>
                  <a:gd name="T22" fmla="*/ 37 w 1149"/>
                  <a:gd name="T23" fmla="*/ 65 h 1110"/>
                  <a:gd name="T24" fmla="*/ 32 w 1149"/>
                  <a:gd name="T25" fmla="*/ 66 h 1110"/>
                  <a:gd name="T26" fmla="*/ 28 w 1149"/>
                  <a:gd name="T27" fmla="*/ 68 h 1110"/>
                  <a:gd name="T28" fmla="*/ 23 w 1149"/>
                  <a:gd name="T29" fmla="*/ 69 h 1110"/>
                  <a:gd name="T30" fmla="*/ 18 w 1149"/>
                  <a:gd name="T31" fmla="*/ 68 h 1110"/>
                  <a:gd name="T32" fmla="*/ 14 w 1149"/>
                  <a:gd name="T33" fmla="*/ 65 h 1110"/>
                  <a:gd name="T34" fmla="*/ 9 w 1149"/>
                  <a:gd name="T35" fmla="*/ 62 h 1110"/>
                  <a:gd name="T36" fmla="*/ 4 w 1149"/>
                  <a:gd name="T37" fmla="*/ 59 h 1110"/>
                  <a:gd name="T38" fmla="*/ 2 w 1149"/>
                  <a:gd name="T39" fmla="*/ 54 h 1110"/>
                  <a:gd name="T40" fmla="*/ 1 w 1149"/>
                  <a:gd name="T41" fmla="*/ 46 h 1110"/>
                  <a:gd name="T42" fmla="*/ 1 w 1149"/>
                  <a:gd name="T43" fmla="*/ 39 h 1110"/>
                  <a:gd name="T44" fmla="*/ 1 w 1149"/>
                  <a:gd name="T45" fmla="*/ 32 h 1110"/>
                  <a:gd name="T46" fmla="*/ 2 w 1149"/>
                  <a:gd name="T47" fmla="*/ 26 h 1110"/>
                  <a:gd name="T48" fmla="*/ 7 w 1149"/>
                  <a:gd name="T49" fmla="*/ 21 h 1110"/>
                  <a:gd name="T50" fmla="*/ 12 w 1149"/>
                  <a:gd name="T51" fmla="*/ 17 h 1110"/>
                  <a:gd name="T52" fmla="*/ 16 w 1149"/>
                  <a:gd name="T53" fmla="*/ 12 h 1110"/>
                  <a:gd name="T54" fmla="*/ 21 w 1149"/>
                  <a:gd name="T55" fmla="*/ 9 h 1110"/>
                  <a:gd name="T56" fmla="*/ 26 w 1149"/>
                  <a:gd name="T57" fmla="*/ 6 h 1110"/>
                  <a:gd name="T58" fmla="*/ 31 w 1149"/>
                  <a:gd name="T59" fmla="*/ 4 h 1110"/>
                  <a:gd name="T60" fmla="*/ 36 w 1149"/>
                  <a:gd name="T61" fmla="*/ 1 h 1110"/>
                  <a:gd name="T62" fmla="*/ 41 w 1149"/>
                  <a:gd name="T63" fmla="*/ 0 h 1110"/>
                  <a:gd name="T64" fmla="*/ 44 w 1149"/>
                  <a:gd name="T65" fmla="*/ 1 h 1110"/>
                  <a:gd name="T66" fmla="*/ 48 w 1149"/>
                  <a:gd name="T67" fmla="*/ 1 h 1110"/>
                  <a:gd name="T68" fmla="*/ 52 w 1149"/>
                  <a:gd name="T69" fmla="*/ 1 h 1110"/>
                  <a:gd name="T70" fmla="*/ 54 w 1149"/>
                  <a:gd name="T71" fmla="*/ 2 h 1110"/>
                  <a:gd name="T72" fmla="*/ 56 w 1149"/>
                  <a:gd name="T73" fmla="*/ 6 h 1110"/>
                  <a:gd name="T74" fmla="*/ 57 w 1149"/>
                  <a:gd name="T75" fmla="*/ 9 h 1110"/>
                  <a:gd name="T76" fmla="*/ 59 w 1149"/>
                  <a:gd name="T77" fmla="*/ 12 h 1110"/>
                  <a:gd name="T78" fmla="*/ 61 w 1149"/>
                  <a:gd name="T79" fmla="*/ 15 h 1110"/>
                  <a:gd name="T80" fmla="*/ 63 w 1149"/>
                  <a:gd name="T81" fmla="*/ 17 h 1110"/>
                  <a:gd name="T82" fmla="*/ 65 w 1149"/>
                  <a:gd name="T83" fmla="*/ 20 h 1110"/>
                  <a:gd name="T84" fmla="*/ 68 w 1149"/>
                  <a:gd name="T85" fmla="*/ 22 h 11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49" h="1110">
                    <a:moveTo>
                      <a:pt x="1095" y="369"/>
                    </a:moveTo>
                    <a:lnTo>
                      <a:pt x="1103" y="381"/>
                    </a:lnTo>
                    <a:lnTo>
                      <a:pt x="1113" y="387"/>
                    </a:lnTo>
                    <a:lnTo>
                      <a:pt x="1121" y="394"/>
                    </a:lnTo>
                    <a:lnTo>
                      <a:pt x="1131" y="406"/>
                    </a:lnTo>
                    <a:lnTo>
                      <a:pt x="1139" y="412"/>
                    </a:lnTo>
                    <a:lnTo>
                      <a:pt x="1149" y="412"/>
                    </a:lnTo>
                    <a:lnTo>
                      <a:pt x="1113" y="457"/>
                    </a:lnTo>
                    <a:lnTo>
                      <a:pt x="1088" y="503"/>
                    </a:lnTo>
                    <a:lnTo>
                      <a:pt x="1059" y="536"/>
                    </a:lnTo>
                    <a:lnTo>
                      <a:pt x="1034" y="584"/>
                    </a:lnTo>
                    <a:lnTo>
                      <a:pt x="1008" y="627"/>
                    </a:lnTo>
                    <a:lnTo>
                      <a:pt x="979" y="660"/>
                    </a:lnTo>
                    <a:lnTo>
                      <a:pt x="953" y="707"/>
                    </a:lnTo>
                    <a:lnTo>
                      <a:pt x="928" y="750"/>
                    </a:lnTo>
                    <a:lnTo>
                      <a:pt x="892" y="783"/>
                    </a:lnTo>
                    <a:lnTo>
                      <a:pt x="849" y="819"/>
                    </a:lnTo>
                    <a:lnTo>
                      <a:pt x="813" y="856"/>
                    </a:lnTo>
                    <a:lnTo>
                      <a:pt x="768" y="892"/>
                    </a:lnTo>
                    <a:lnTo>
                      <a:pt x="732" y="925"/>
                    </a:lnTo>
                    <a:lnTo>
                      <a:pt x="699" y="961"/>
                    </a:lnTo>
                    <a:lnTo>
                      <a:pt x="653" y="997"/>
                    </a:lnTo>
                    <a:lnTo>
                      <a:pt x="620" y="1034"/>
                    </a:lnTo>
                    <a:lnTo>
                      <a:pt x="584" y="1041"/>
                    </a:lnTo>
                    <a:lnTo>
                      <a:pt x="547" y="1047"/>
                    </a:lnTo>
                    <a:lnTo>
                      <a:pt x="511" y="1059"/>
                    </a:lnTo>
                    <a:lnTo>
                      <a:pt x="478" y="1065"/>
                    </a:lnTo>
                    <a:lnTo>
                      <a:pt x="442" y="1077"/>
                    </a:lnTo>
                    <a:lnTo>
                      <a:pt x="406" y="1095"/>
                    </a:lnTo>
                    <a:lnTo>
                      <a:pt x="373" y="1102"/>
                    </a:lnTo>
                    <a:lnTo>
                      <a:pt x="336" y="1110"/>
                    </a:lnTo>
                    <a:lnTo>
                      <a:pt x="293" y="1084"/>
                    </a:lnTo>
                    <a:lnTo>
                      <a:pt x="257" y="1059"/>
                    </a:lnTo>
                    <a:lnTo>
                      <a:pt x="221" y="1041"/>
                    </a:lnTo>
                    <a:lnTo>
                      <a:pt x="178" y="1016"/>
                    </a:lnTo>
                    <a:lnTo>
                      <a:pt x="141" y="986"/>
                    </a:lnTo>
                    <a:lnTo>
                      <a:pt x="108" y="961"/>
                    </a:lnTo>
                    <a:lnTo>
                      <a:pt x="61" y="943"/>
                    </a:lnTo>
                    <a:lnTo>
                      <a:pt x="28" y="917"/>
                    </a:lnTo>
                    <a:lnTo>
                      <a:pt x="28" y="856"/>
                    </a:lnTo>
                    <a:lnTo>
                      <a:pt x="18" y="801"/>
                    </a:lnTo>
                    <a:lnTo>
                      <a:pt x="18" y="739"/>
                    </a:lnTo>
                    <a:lnTo>
                      <a:pt x="18" y="678"/>
                    </a:lnTo>
                    <a:lnTo>
                      <a:pt x="10" y="627"/>
                    </a:lnTo>
                    <a:lnTo>
                      <a:pt x="10" y="565"/>
                    </a:lnTo>
                    <a:lnTo>
                      <a:pt x="10" y="503"/>
                    </a:lnTo>
                    <a:lnTo>
                      <a:pt x="0" y="449"/>
                    </a:lnTo>
                    <a:lnTo>
                      <a:pt x="36" y="412"/>
                    </a:lnTo>
                    <a:lnTo>
                      <a:pt x="79" y="369"/>
                    </a:lnTo>
                    <a:lnTo>
                      <a:pt x="115" y="333"/>
                    </a:lnTo>
                    <a:lnTo>
                      <a:pt x="152" y="300"/>
                    </a:lnTo>
                    <a:lnTo>
                      <a:pt x="184" y="264"/>
                    </a:lnTo>
                    <a:lnTo>
                      <a:pt x="221" y="228"/>
                    </a:lnTo>
                    <a:lnTo>
                      <a:pt x="257" y="195"/>
                    </a:lnTo>
                    <a:lnTo>
                      <a:pt x="300" y="148"/>
                    </a:lnTo>
                    <a:lnTo>
                      <a:pt x="336" y="134"/>
                    </a:lnTo>
                    <a:lnTo>
                      <a:pt x="381" y="115"/>
                    </a:lnTo>
                    <a:lnTo>
                      <a:pt x="417" y="97"/>
                    </a:lnTo>
                    <a:lnTo>
                      <a:pt x="460" y="79"/>
                    </a:lnTo>
                    <a:lnTo>
                      <a:pt x="496" y="61"/>
                    </a:lnTo>
                    <a:lnTo>
                      <a:pt x="540" y="36"/>
                    </a:lnTo>
                    <a:lnTo>
                      <a:pt x="572" y="18"/>
                    </a:lnTo>
                    <a:lnTo>
                      <a:pt x="620" y="0"/>
                    </a:lnTo>
                    <a:lnTo>
                      <a:pt x="645" y="0"/>
                    </a:lnTo>
                    <a:lnTo>
                      <a:pt x="681" y="0"/>
                    </a:lnTo>
                    <a:lnTo>
                      <a:pt x="707" y="7"/>
                    </a:lnTo>
                    <a:lnTo>
                      <a:pt x="732" y="7"/>
                    </a:lnTo>
                    <a:lnTo>
                      <a:pt x="768" y="7"/>
                    </a:lnTo>
                    <a:lnTo>
                      <a:pt x="794" y="7"/>
                    </a:lnTo>
                    <a:lnTo>
                      <a:pt x="831" y="7"/>
                    </a:lnTo>
                    <a:lnTo>
                      <a:pt x="856" y="7"/>
                    </a:lnTo>
                    <a:lnTo>
                      <a:pt x="867" y="36"/>
                    </a:lnTo>
                    <a:lnTo>
                      <a:pt x="885" y="61"/>
                    </a:lnTo>
                    <a:lnTo>
                      <a:pt x="892" y="86"/>
                    </a:lnTo>
                    <a:lnTo>
                      <a:pt x="899" y="115"/>
                    </a:lnTo>
                    <a:lnTo>
                      <a:pt x="910" y="140"/>
                    </a:lnTo>
                    <a:lnTo>
                      <a:pt x="928" y="166"/>
                    </a:lnTo>
                    <a:lnTo>
                      <a:pt x="935" y="195"/>
                    </a:lnTo>
                    <a:lnTo>
                      <a:pt x="946" y="221"/>
                    </a:lnTo>
                    <a:lnTo>
                      <a:pt x="964" y="239"/>
                    </a:lnTo>
                    <a:lnTo>
                      <a:pt x="979" y="257"/>
                    </a:lnTo>
                    <a:lnTo>
                      <a:pt x="997" y="272"/>
                    </a:lnTo>
                    <a:lnTo>
                      <a:pt x="1026" y="290"/>
                    </a:lnTo>
                    <a:lnTo>
                      <a:pt x="1040" y="318"/>
                    </a:lnTo>
                    <a:lnTo>
                      <a:pt x="1059" y="333"/>
                    </a:lnTo>
                    <a:lnTo>
                      <a:pt x="1077" y="351"/>
                    </a:lnTo>
                    <a:lnTo>
                      <a:pt x="1095" y="369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0" name="Freeform 999"/>
              <p:cNvSpPr>
                <a:spLocks/>
              </p:cNvSpPr>
              <p:nvPr/>
            </p:nvSpPr>
            <p:spPr bwMode="auto">
              <a:xfrm>
                <a:off x="3230" y="1761"/>
                <a:ext cx="258" cy="253"/>
              </a:xfrm>
              <a:custGeom>
                <a:avLst/>
                <a:gdLst>
                  <a:gd name="T0" fmla="*/ 62 w 1034"/>
                  <a:gd name="T1" fmla="*/ 21 h 1009"/>
                  <a:gd name="T2" fmla="*/ 63 w 1034"/>
                  <a:gd name="T3" fmla="*/ 22 h 1009"/>
                  <a:gd name="T4" fmla="*/ 64 w 1034"/>
                  <a:gd name="T5" fmla="*/ 23 h 1009"/>
                  <a:gd name="T6" fmla="*/ 64 w 1034"/>
                  <a:gd name="T7" fmla="*/ 24 h 1009"/>
                  <a:gd name="T8" fmla="*/ 62 w 1034"/>
                  <a:gd name="T9" fmla="*/ 28 h 1009"/>
                  <a:gd name="T10" fmla="*/ 58 w 1034"/>
                  <a:gd name="T11" fmla="*/ 33 h 1009"/>
                  <a:gd name="T12" fmla="*/ 56 w 1034"/>
                  <a:gd name="T13" fmla="*/ 38 h 1009"/>
                  <a:gd name="T14" fmla="*/ 52 w 1034"/>
                  <a:gd name="T15" fmla="*/ 43 h 1009"/>
                  <a:gd name="T16" fmla="*/ 48 w 1034"/>
                  <a:gd name="T17" fmla="*/ 47 h 1009"/>
                  <a:gd name="T18" fmla="*/ 43 w 1034"/>
                  <a:gd name="T19" fmla="*/ 51 h 1009"/>
                  <a:gd name="T20" fmla="*/ 39 w 1034"/>
                  <a:gd name="T21" fmla="*/ 55 h 1009"/>
                  <a:gd name="T22" fmla="*/ 35 w 1034"/>
                  <a:gd name="T23" fmla="*/ 59 h 1009"/>
                  <a:gd name="T24" fmla="*/ 31 w 1034"/>
                  <a:gd name="T25" fmla="*/ 60 h 1009"/>
                  <a:gd name="T26" fmla="*/ 26 w 1034"/>
                  <a:gd name="T27" fmla="*/ 61 h 1009"/>
                  <a:gd name="T28" fmla="*/ 23 w 1034"/>
                  <a:gd name="T29" fmla="*/ 62 h 1009"/>
                  <a:gd name="T30" fmla="*/ 19 w 1034"/>
                  <a:gd name="T31" fmla="*/ 63 h 1009"/>
                  <a:gd name="T32" fmla="*/ 14 w 1034"/>
                  <a:gd name="T33" fmla="*/ 60 h 1009"/>
                  <a:gd name="T34" fmla="*/ 10 w 1034"/>
                  <a:gd name="T35" fmla="*/ 58 h 1009"/>
                  <a:gd name="T36" fmla="*/ 5 w 1034"/>
                  <a:gd name="T37" fmla="*/ 55 h 1009"/>
                  <a:gd name="T38" fmla="*/ 1 w 1034"/>
                  <a:gd name="T39" fmla="*/ 52 h 1009"/>
                  <a:gd name="T40" fmla="*/ 1 w 1034"/>
                  <a:gd name="T41" fmla="*/ 46 h 1009"/>
                  <a:gd name="T42" fmla="*/ 1 w 1034"/>
                  <a:gd name="T43" fmla="*/ 39 h 1009"/>
                  <a:gd name="T44" fmla="*/ 1 w 1034"/>
                  <a:gd name="T45" fmla="*/ 32 h 1009"/>
                  <a:gd name="T46" fmla="*/ 0 w 1034"/>
                  <a:gd name="T47" fmla="*/ 26 h 1009"/>
                  <a:gd name="T48" fmla="*/ 4 w 1034"/>
                  <a:gd name="T49" fmla="*/ 21 h 1009"/>
                  <a:gd name="T50" fmla="*/ 8 w 1034"/>
                  <a:gd name="T51" fmla="*/ 17 h 1009"/>
                  <a:gd name="T52" fmla="*/ 13 w 1034"/>
                  <a:gd name="T53" fmla="*/ 13 h 1009"/>
                  <a:gd name="T54" fmla="*/ 16 w 1034"/>
                  <a:gd name="T55" fmla="*/ 8 h 1009"/>
                  <a:gd name="T56" fmla="*/ 21 w 1034"/>
                  <a:gd name="T57" fmla="*/ 7 h 1009"/>
                  <a:gd name="T58" fmla="*/ 26 w 1034"/>
                  <a:gd name="T59" fmla="*/ 5 h 1009"/>
                  <a:gd name="T60" fmla="*/ 30 w 1034"/>
                  <a:gd name="T61" fmla="*/ 2 h 1009"/>
                  <a:gd name="T62" fmla="*/ 35 w 1034"/>
                  <a:gd name="T63" fmla="*/ 0 h 1009"/>
                  <a:gd name="T64" fmla="*/ 38 w 1034"/>
                  <a:gd name="T65" fmla="*/ 0 h 1009"/>
                  <a:gd name="T66" fmla="*/ 41 w 1034"/>
                  <a:gd name="T67" fmla="*/ 0 h 1009"/>
                  <a:gd name="T68" fmla="*/ 45 w 1034"/>
                  <a:gd name="T69" fmla="*/ 1 h 1009"/>
                  <a:gd name="T70" fmla="*/ 48 w 1034"/>
                  <a:gd name="T71" fmla="*/ 1 h 1009"/>
                  <a:gd name="T72" fmla="*/ 49 w 1034"/>
                  <a:gd name="T73" fmla="*/ 4 h 1009"/>
                  <a:gd name="T74" fmla="*/ 51 w 1034"/>
                  <a:gd name="T75" fmla="*/ 6 h 1009"/>
                  <a:gd name="T76" fmla="*/ 52 w 1034"/>
                  <a:gd name="T77" fmla="*/ 10 h 1009"/>
                  <a:gd name="T78" fmla="*/ 53 w 1034"/>
                  <a:gd name="T79" fmla="*/ 12 h 1009"/>
                  <a:gd name="T80" fmla="*/ 56 w 1034"/>
                  <a:gd name="T81" fmla="*/ 15 h 1009"/>
                  <a:gd name="T82" fmla="*/ 58 w 1034"/>
                  <a:gd name="T83" fmla="*/ 17 h 1009"/>
                  <a:gd name="T84" fmla="*/ 60 w 1034"/>
                  <a:gd name="T85" fmla="*/ 19 h 1009"/>
                  <a:gd name="T86" fmla="*/ 62 w 1034"/>
                  <a:gd name="T87" fmla="*/ 21 h 10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34" h="1009">
                    <a:moveTo>
                      <a:pt x="991" y="338"/>
                    </a:moveTo>
                    <a:lnTo>
                      <a:pt x="998" y="338"/>
                    </a:lnTo>
                    <a:lnTo>
                      <a:pt x="1006" y="344"/>
                    </a:lnTo>
                    <a:lnTo>
                      <a:pt x="1006" y="356"/>
                    </a:lnTo>
                    <a:lnTo>
                      <a:pt x="1016" y="356"/>
                    </a:lnTo>
                    <a:lnTo>
                      <a:pt x="1024" y="362"/>
                    </a:lnTo>
                    <a:lnTo>
                      <a:pt x="1034" y="369"/>
                    </a:lnTo>
                    <a:lnTo>
                      <a:pt x="1034" y="381"/>
                    </a:lnTo>
                    <a:lnTo>
                      <a:pt x="1016" y="417"/>
                    </a:lnTo>
                    <a:lnTo>
                      <a:pt x="991" y="450"/>
                    </a:lnTo>
                    <a:lnTo>
                      <a:pt x="962" y="486"/>
                    </a:lnTo>
                    <a:lnTo>
                      <a:pt x="937" y="529"/>
                    </a:lnTo>
                    <a:lnTo>
                      <a:pt x="911" y="565"/>
                    </a:lnTo>
                    <a:lnTo>
                      <a:pt x="892" y="602"/>
                    </a:lnTo>
                    <a:lnTo>
                      <a:pt x="867" y="635"/>
                    </a:lnTo>
                    <a:lnTo>
                      <a:pt x="838" y="682"/>
                    </a:lnTo>
                    <a:lnTo>
                      <a:pt x="802" y="707"/>
                    </a:lnTo>
                    <a:lnTo>
                      <a:pt x="770" y="743"/>
                    </a:lnTo>
                    <a:lnTo>
                      <a:pt x="734" y="776"/>
                    </a:lnTo>
                    <a:lnTo>
                      <a:pt x="697" y="805"/>
                    </a:lnTo>
                    <a:lnTo>
                      <a:pt x="665" y="838"/>
                    </a:lnTo>
                    <a:lnTo>
                      <a:pt x="628" y="874"/>
                    </a:lnTo>
                    <a:lnTo>
                      <a:pt x="592" y="900"/>
                    </a:lnTo>
                    <a:lnTo>
                      <a:pt x="556" y="936"/>
                    </a:lnTo>
                    <a:lnTo>
                      <a:pt x="523" y="946"/>
                    </a:lnTo>
                    <a:lnTo>
                      <a:pt x="493" y="954"/>
                    </a:lnTo>
                    <a:lnTo>
                      <a:pt x="462" y="961"/>
                    </a:lnTo>
                    <a:lnTo>
                      <a:pt x="425" y="972"/>
                    </a:lnTo>
                    <a:lnTo>
                      <a:pt x="399" y="979"/>
                    </a:lnTo>
                    <a:lnTo>
                      <a:pt x="363" y="991"/>
                    </a:lnTo>
                    <a:lnTo>
                      <a:pt x="338" y="997"/>
                    </a:lnTo>
                    <a:lnTo>
                      <a:pt x="302" y="1009"/>
                    </a:lnTo>
                    <a:lnTo>
                      <a:pt x="265" y="979"/>
                    </a:lnTo>
                    <a:lnTo>
                      <a:pt x="229" y="961"/>
                    </a:lnTo>
                    <a:lnTo>
                      <a:pt x="196" y="936"/>
                    </a:lnTo>
                    <a:lnTo>
                      <a:pt x="160" y="918"/>
                    </a:lnTo>
                    <a:lnTo>
                      <a:pt x="124" y="892"/>
                    </a:lnTo>
                    <a:lnTo>
                      <a:pt x="87" y="874"/>
                    </a:lnTo>
                    <a:lnTo>
                      <a:pt x="55" y="856"/>
                    </a:lnTo>
                    <a:lnTo>
                      <a:pt x="18" y="831"/>
                    </a:lnTo>
                    <a:lnTo>
                      <a:pt x="18" y="776"/>
                    </a:lnTo>
                    <a:lnTo>
                      <a:pt x="18" y="725"/>
                    </a:lnTo>
                    <a:lnTo>
                      <a:pt x="11" y="671"/>
                    </a:lnTo>
                    <a:lnTo>
                      <a:pt x="11" y="620"/>
                    </a:lnTo>
                    <a:lnTo>
                      <a:pt x="11" y="565"/>
                    </a:lnTo>
                    <a:lnTo>
                      <a:pt x="11" y="511"/>
                    </a:lnTo>
                    <a:lnTo>
                      <a:pt x="0" y="460"/>
                    </a:lnTo>
                    <a:lnTo>
                      <a:pt x="0" y="406"/>
                    </a:lnTo>
                    <a:lnTo>
                      <a:pt x="36" y="369"/>
                    </a:lnTo>
                    <a:lnTo>
                      <a:pt x="63" y="338"/>
                    </a:lnTo>
                    <a:lnTo>
                      <a:pt x="99" y="301"/>
                    </a:lnTo>
                    <a:lnTo>
                      <a:pt x="135" y="275"/>
                    </a:lnTo>
                    <a:lnTo>
                      <a:pt x="167" y="239"/>
                    </a:lnTo>
                    <a:lnTo>
                      <a:pt x="203" y="203"/>
                    </a:lnTo>
                    <a:lnTo>
                      <a:pt x="229" y="170"/>
                    </a:lnTo>
                    <a:lnTo>
                      <a:pt x="265" y="133"/>
                    </a:lnTo>
                    <a:lnTo>
                      <a:pt x="302" y="123"/>
                    </a:lnTo>
                    <a:lnTo>
                      <a:pt x="338" y="109"/>
                    </a:lnTo>
                    <a:lnTo>
                      <a:pt x="371" y="90"/>
                    </a:lnTo>
                    <a:lnTo>
                      <a:pt x="414" y="72"/>
                    </a:lnTo>
                    <a:lnTo>
                      <a:pt x="450" y="54"/>
                    </a:lnTo>
                    <a:lnTo>
                      <a:pt x="487" y="36"/>
                    </a:lnTo>
                    <a:lnTo>
                      <a:pt x="523" y="18"/>
                    </a:lnTo>
                    <a:lnTo>
                      <a:pt x="556" y="0"/>
                    </a:lnTo>
                    <a:lnTo>
                      <a:pt x="584" y="0"/>
                    </a:lnTo>
                    <a:lnTo>
                      <a:pt x="610" y="0"/>
                    </a:lnTo>
                    <a:lnTo>
                      <a:pt x="635" y="0"/>
                    </a:lnTo>
                    <a:lnTo>
                      <a:pt x="665" y="0"/>
                    </a:lnTo>
                    <a:lnTo>
                      <a:pt x="697" y="0"/>
                    </a:lnTo>
                    <a:lnTo>
                      <a:pt x="726" y="11"/>
                    </a:lnTo>
                    <a:lnTo>
                      <a:pt x="752" y="11"/>
                    </a:lnTo>
                    <a:lnTo>
                      <a:pt x="777" y="11"/>
                    </a:lnTo>
                    <a:lnTo>
                      <a:pt x="788" y="29"/>
                    </a:lnTo>
                    <a:lnTo>
                      <a:pt x="795" y="54"/>
                    </a:lnTo>
                    <a:lnTo>
                      <a:pt x="802" y="79"/>
                    </a:lnTo>
                    <a:lnTo>
                      <a:pt x="813" y="97"/>
                    </a:lnTo>
                    <a:lnTo>
                      <a:pt x="831" y="123"/>
                    </a:lnTo>
                    <a:lnTo>
                      <a:pt x="838" y="152"/>
                    </a:lnTo>
                    <a:lnTo>
                      <a:pt x="849" y="170"/>
                    </a:lnTo>
                    <a:lnTo>
                      <a:pt x="856" y="196"/>
                    </a:lnTo>
                    <a:lnTo>
                      <a:pt x="874" y="214"/>
                    </a:lnTo>
                    <a:lnTo>
                      <a:pt x="892" y="232"/>
                    </a:lnTo>
                    <a:lnTo>
                      <a:pt x="911" y="247"/>
                    </a:lnTo>
                    <a:lnTo>
                      <a:pt x="929" y="265"/>
                    </a:lnTo>
                    <a:lnTo>
                      <a:pt x="943" y="283"/>
                    </a:lnTo>
                    <a:lnTo>
                      <a:pt x="962" y="301"/>
                    </a:lnTo>
                    <a:lnTo>
                      <a:pt x="980" y="319"/>
                    </a:lnTo>
                    <a:lnTo>
                      <a:pt x="991" y="33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1" name="Freeform 1000"/>
              <p:cNvSpPr>
                <a:spLocks/>
              </p:cNvSpPr>
              <p:nvPr/>
            </p:nvSpPr>
            <p:spPr bwMode="auto">
              <a:xfrm>
                <a:off x="3254" y="1766"/>
                <a:ext cx="231" cy="228"/>
              </a:xfrm>
              <a:custGeom>
                <a:avLst/>
                <a:gdLst>
                  <a:gd name="T0" fmla="*/ 56 w 925"/>
                  <a:gd name="T1" fmla="*/ 20 h 910"/>
                  <a:gd name="T2" fmla="*/ 57 w 925"/>
                  <a:gd name="T3" fmla="*/ 21 h 910"/>
                  <a:gd name="T4" fmla="*/ 58 w 925"/>
                  <a:gd name="T5" fmla="*/ 21 h 910"/>
                  <a:gd name="T6" fmla="*/ 57 w 925"/>
                  <a:gd name="T7" fmla="*/ 24 h 910"/>
                  <a:gd name="T8" fmla="*/ 54 w 925"/>
                  <a:gd name="T9" fmla="*/ 28 h 910"/>
                  <a:gd name="T10" fmla="*/ 51 w 925"/>
                  <a:gd name="T11" fmla="*/ 32 h 910"/>
                  <a:gd name="T12" fmla="*/ 48 w 925"/>
                  <a:gd name="T13" fmla="*/ 37 h 910"/>
                  <a:gd name="T14" fmla="*/ 45 w 925"/>
                  <a:gd name="T15" fmla="*/ 41 h 910"/>
                  <a:gd name="T16" fmla="*/ 41 w 925"/>
                  <a:gd name="T17" fmla="*/ 44 h 910"/>
                  <a:gd name="T18" fmla="*/ 37 w 925"/>
                  <a:gd name="T19" fmla="*/ 48 h 910"/>
                  <a:gd name="T20" fmla="*/ 33 w 925"/>
                  <a:gd name="T21" fmla="*/ 51 h 910"/>
                  <a:gd name="T22" fmla="*/ 29 w 925"/>
                  <a:gd name="T23" fmla="*/ 54 h 910"/>
                  <a:gd name="T24" fmla="*/ 25 w 925"/>
                  <a:gd name="T25" fmla="*/ 55 h 910"/>
                  <a:gd name="T26" fmla="*/ 22 w 925"/>
                  <a:gd name="T27" fmla="*/ 55 h 910"/>
                  <a:gd name="T28" fmla="*/ 18 w 925"/>
                  <a:gd name="T29" fmla="*/ 56 h 910"/>
                  <a:gd name="T30" fmla="*/ 15 w 925"/>
                  <a:gd name="T31" fmla="*/ 56 h 910"/>
                  <a:gd name="T32" fmla="*/ 10 w 925"/>
                  <a:gd name="T33" fmla="*/ 53 h 910"/>
                  <a:gd name="T34" fmla="*/ 6 w 925"/>
                  <a:gd name="T35" fmla="*/ 51 h 910"/>
                  <a:gd name="T36" fmla="*/ 3 w 925"/>
                  <a:gd name="T37" fmla="*/ 48 h 910"/>
                  <a:gd name="T38" fmla="*/ 0 w 925"/>
                  <a:gd name="T39" fmla="*/ 44 h 910"/>
                  <a:gd name="T40" fmla="*/ 0 w 925"/>
                  <a:gd name="T41" fmla="*/ 38 h 910"/>
                  <a:gd name="T42" fmla="*/ 0 w 925"/>
                  <a:gd name="T43" fmla="*/ 32 h 910"/>
                  <a:gd name="T44" fmla="*/ 0 w 925"/>
                  <a:gd name="T45" fmla="*/ 26 h 910"/>
                  <a:gd name="T46" fmla="*/ 1 w 925"/>
                  <a:gd name="T47" fmla="*/ 21 h 910"/>
                  <a:gd name="T48" fmla="*/ 5 w 925"/>
                  <a:gd name="T49" fmla="*/ 18 h 910"/>
                  <a:gd name="T50" fmla="*/ 9 w 925"/>
                  <a:gd name="T51" fmla="*/ 14 h 910"/>
                  <a:gd name="T52" fmla="*/ 13 w 925"/>
                  <a:gd name="T53" fmla="*/ 10 h 910"/>
                  <a:gd name="T54" fmla="*/ 16 w 925"/>
                  <a:gd name="T55" fmla="*/ 7 h 910"/>
                  <a:gd name="T56" fmla="*/ 21 w 925"/>
                  <a:gd name="T57" fmla="*/ 5 h 910"/>
                  <a:gd name="T58" fmla="*/ 24 w 925"/>
                  <a:gd name="T59" fmla="*/ 4 h 910"/>
                  <a:gd name="T60" fmla="*/ 29 w 925"/>
                  <a:gd name="T61" fmla="*/ 1 h 910"/>
                  <a:gd name="T62" fmla="*/ 32 w 925"/>
                  <a:gd name="T63" fmla="*/ 0 h 910"/>
                  <a:gd name="T64" fmla="*/ 36 w 925"/>
                  <a:gd name="T65" fmla="*/ 1 h 910"/>
                  <a:gd name="T66" fmla="*/ 38 w 925"/>
                  <a:gd name="T67" fmla="*/ 1 h 910"/>
                  <a:gd name="T68" fmla="*/ 42 w 925"/>
                  <a:gd name="T69" fmla="*/ 1 h 910"/>
                  <a:gd name="T70" fmla="*/ 44 w 925"/>
                  <a:gd name="T71" fmla="*/ 2 h 910"/>
                  <a:gd name="T72" fmla="*/ 45 w 925"/>
                  <a:gd name="T73" fmla="*/ 5 h 910"/>
                  <a:gd name="T74" fmla="*/ 46 w 925"/>
                  <a:gd name="T75" fmla="*/ 7 h 910"/>
                  <a:gd name="T76" fmla="*/ 47 w 925"/>
                  <a:gd name="T77" fmla="*/ 10 h 910"/>
                  <a:gd name="T78" fmla="*/ 49 w 925"/>
                  <a:gd name="T79" fmla="*/ 12 h 910"/>
                  <a:gd name="T80" fmla="*/ 51 w 925"/>
                  <a:gd name="T81" fmla="*/ 14 h 910"/>
                  <a:gd name="T82" fmla="*/ 53 w 925"/>
                  <a:gd name="T83" fmla="*/ 16 h 910"/>
                  <a:gd name="T84" fmla="*/ 54 w 925"/>
                  <a:gd name="T85" fmla="*/ 18 h 9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25" h="910">
                    <a:moveTo>
                      <a:pt x="892" y="308"/>
                    </a:moveTo>
                    <a:lnTo>
                      <a:pt x="899" y="320"/>
                    </a:lnTo>
                    <a:lnTo>
                      <a:pt x="907" y="326"/>
                    </a:lnTo>
                    <a:lnTo>
                      <a:pt x="917" y="326"/>
                    </a:lnTo>
                    <a:lnTo>
                      <a:pt x="917" y="338"/>
                    </a:lnTo>
                    <a:lnTo>
                      <a:pt x="925" y="338"/>
                    </a:lnTo>
                    <a:lnTo>
                      <a:pt x="925" y="344"/>
                    </a:lnTo>
                    <a:lnTo>
                      <a:pt x="907" y="381"/>
                    </a:lnTo>
                    <a:lnTo>
                      <a:pt x="881" y="414"/>
                    </a:lnTo>
                    <a:lnTo>
                      <a:pt x="863" y="442"/>
                    </a:lnTo>
                    <a:lnTo>
                      <a:pt x="838" y="478"/>
                    </a:lnTo>
                    <a:lnTo>
                      <a:pt x="819" y="511"/>
                    </a:lnTo>
                    <a:lnTo>
                      <a:pt x="793" y="547"/>
                    </a:lnTo>
                    <a:lnTo>
                      <a:pt x="775" y="584"/>
                    </a:lnTo>
                    <a:lnTo>
                      <a:pt x="750" y="617"/>
                    </a:lnTo>
                    <a:lnTo>
                      <a:pt x="721" y="646"/>
                    </a:lnTo>
                    <a:lnTo>
                      <a:pt x="689" y="671"/>
                    </a:lnTo>
                    <a:lnTo>
                      <a:pt x="653" y="707"/>
                    </a:lnTo>
                    <a:lnTo>
                      <a:pt x="627" y="732"/>
                    </a:lnTo>
                    <a:lnTo>
                      <a:pt x="590" y="758"/>
                    </a:lnTo>
                    <a:lnTo>
                      <a:pt x="566" y="787"/>
                    </a:lnTo>
                    <a:lnTo>
                      <a:pt x="529" y="820"/>
                    </a:lnTo>
                    <a:lnTo>
                      <a:pt x="493" y="849"/>
                    </a:lnTo>
                    <a:lnTo>
                      <a:pt x="467" y="856"/>
                    </a:lnTo>
                    <a:lnTo>
                      <a:pt x="442" y="867"/>
                    </a:lnTo>
                    <a:lnTo>
                      <a:pt x="406" y="874"/>
                    </a:lnTo>
                    <a:lnTo>
                      <a:pt x="376" y="882"/>
                    </a:lnTo>
                    <a:lnTo>
                      <a:pt x="351" y="882"/>
                    </a:lnTo>
                    <a:lnTo>
                      <a:pt x="326" y="892"/>
                    </a:lnTo>
                    <a:lnTo>
                      <a:pt x="290" y="900"/>
                    </a:lnTo>
                    <a:lnTo>
                      <a:pt x="264" y="910"/>
                    </a:lnTo>
                    <a:lnTo>
                      <a:pt x="239" y="892"/>
                    </a:lnTo>
                    <a:lnTo>
                      <a:pt x="203" y="874"/>
                    </a:lnTo>
                    <a:lnTo>
                      <a:pt x="166" y="849"/>
                    </a:lnTo>
                    <a:lnTo>
                      <a:pt x="140" y="831"/>
                    </a:lnTo>
                    <a:lnTo>
                      <a:pt x="104" y="813"/>
                    </a:lnTo>
                    <a:lnTo>
                      <a:pt x="79" y="795"/>
                    </a:lnTo>
                    <a:lnTo>
                      <a:pt x="43" y="769"/>
                    </a:lnTo>
                    <a:lnTo>
                      <a:pt x="18" y="750"/>
                    </a:lnTo>
                    <a:lnTo>
                      <a:pt x="7" y="707"/>
                    </a:lnTo>
                    <a:lnTo>
                      <a:pt x="7" y="653"/>
                    </a:lnTo>
                    <a:lnTo>
                      <a:pt x="7" y="610"/>
                    </a:lnTo>
                    <a:lnTo>
                      <a:pt x="7" y="555"/>
                    </a:lnTo>
                    <a:lnTo>
                      <a:pt x="0" y="511"/>
                    </a:lnTo>
                    <a:lnTo>
                      <a:pt x="0" y="468"/>
                    </a:lnTo>
                    <a:lnTo>
                      <a:pt x="0" y="414"/>
                    </a:lnTo>
                    <a:lnTo>
                      <a:pt x="0" y="369"/>
                    </a:lnTo>
                    <a:lnTo>
                      <a:pt x="25" y="338"/>
                    </a:lnTo>
                    <a:lnTo>
                      <a:pt x="54" y="308"/>
                    </a:lnTo>
                    <a:lnTo>
                      <a:pt x="86" y="283"/>
                    </a:lnTo>
                    <a:lnTo>
                      <a:pt x="115" y="247"/>
                    </a:lnTo>
                    <a:lnTo>
                      <a:pt x="148" y="221"/>
                    </a:lnTo>
                    <a:lnTo>
                      <a:pt x="177" y="185"/>
                    </a:lnTo>
                    <a:lnTo>
                      <a:pt x="203" y="160"/>
                    </a:lnTo>
                    <a:lnTo>
                      <a:pt x="239" y="134"/>
                    </a:lnTo>
                    <a:lnTo>
                      <a:pt x="264" y="115"/>
                    </a:lnTo>
                    <a:lnTo>
                      <a:pt x="300" y="97"/>
                    </a:lnTo>
                    <a:lnTo>
                      <a:pt x="333" y="79"/>
                    </a:lnTo>
                    <a:lnTo>
                      <a:pt x="369" y="61"/>
                    </a:lnTo>
                    <a:lnTo>
                      <a:pt x="394" y="54"/>
                    </a:lnTo>
                    <a:lnTo>
                      <a:pt x="431" y="36"/>
                    </a:lnTo>
                    <a:lnTo>
                      <a:pt x="467" y="18"/>
                    </a:lnTo>
                    <a:lnTo>
                      <a:pt x="493" y="0"/>
                    </a:lnTo>
                    <a:lnTo>
                      <a:pt x="518" y="0"/>
                    </a:lnTo>
                    <a:lnTo>
                      <a:pt x="547" y="11"/>
                    </a:lnTo>
                    <a:lnTo>
                      <a:pt x="572" y="11"/>
                    </a:lnTo>
                    <a:lnTo>
                      <a:pt x="598" y="11"/>
                    </a:lnTo>
                    <a:lnTo>
                      <a:pt x="617" y="11"/>
                    </a:lnTo>
                    <a:lnTo>
                      <a:pt x="641" y="11"/>
                    </a:lnTo>
                    <a:lnTo>
                      <a:pt x="671" y="11"/>
                    </a:lnTo>
                    <a:lnTo>
                      <a:pt x="696" y="11"/>
                    </a:lnTo>
                    <a:lnTo>
                      <a:pt x="703" y="36"/>
                    </a:lnTo>
                    <a:lnTo>
                      <a:pt x="714" y="54"/>
                    </a:lnTo>
                    <a:lnTo>
                      <a:pt x="721" y="72"/>
                    </a:lnTo>
                    <a:lnTo>
                      <a:pt x="732" y="97"/>
                    </a:lnTo>
                    <a:lnTo>
                      <a:pt x="739" y="115"/>
                    </a:lnTo>
                    <a:lnTo>
                      <a:pt x="750" y="142"/>
                    </a:lnTo>
                    <a:lnTo>
                      <a:pt x="757" y="160"/>
                    </a:lnTo>
                    <a:lnTo>
                      <a:pt x="768" y="178"/>
                    </a:lnTo>
                    <a:lnTo>
                      <a:pt x="783" y="196"/>
                    </a:lnTo>
                    <a:lnTo>
                      <a:pt x="793" y="214"/>
                    </a:lnTo>
                    <a:lnTo>
                      <a:pt x="812" y="229"/>
                    </a:lnTo>
                    <a:lnTo>
                      <a:pt x="830" y="247"/>
                    </a:lnTo>
                    <a:lnTo>
                      <a:pt x="844" y="257"/>
                    </a:lnTo>
                    <a:lnTo>
                      <a:pt x="856" y="275"/>
                    </a:lnTo>
                    <a:lnTo>
                      <a:pt x="874" y="290"/>
                    </a:lnTo>
                    <a:lnTo>
                      <a:pt x="892" y="308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2" name="Freeform 1001"/>
              <p:cNvSpPr>
                <a:spLocks/>
              </p:cNvSpPr>
              <p:nvPr/>
            </p:nvSpPr>
            <p:spPr bwMode="auto">
              <a:xfrm>
                <a:off x="3276" y="1772"/>
                <a:ext cx="207" cy="202"/>
              </a:xfrm>
              <a:custGeom>
                <a:avLst/>
                <a:gdLst>
                  <a:gd name="T0" fmla="*/ 50 w 831"/>
                  <a:gd name="T1" fmla="*/ 17 h 806"/>
                  <a:gd name="T2" fmla="*/ 51 w 831"/>
                  <a:gd name="T3" fmla="*/ 19 h 806"/>
                  <a:gd name="T4" fmla="*/ 51 w 831"/>
                  <a:gd name="T5" fmla="*/ 21 h 806"/>
                  <a:gd name="T6" fmla="*/ 48 w 831"/>
                  <a:gd name="T7" fmla="*/ 24 h 806"/>
                  <a:gd name="T8" fmla="*/ 46 w 831"/>
                  <a:gd name="T9" fmla="*/ 29 h 806"/>
                  <a:gd name="T10" fmla="*/ 43 w 831"/>
                  <a:gd name="T11" fmla="*/ 32 h 806"/>
                  <a:gd name="T12" fmla="*/ 40 w 831"/>
                  <a:gd name="T13" fmla="*/ 36 h 806"/>
                  <a:gd name="T14" fmla="*/ 37 w 831"/>
                  <a:gd name="T15" fmla="*/ 39 h 806"/>
                  <a:gd name="T16" fmla="*/ 33 w 831"/>
                  <a:gd name="T17" fmla="*/ 42 h 806"/>
                  <a:gd name="T18" fmla="*/ 30 w 831"/>
                  <a:gd name="T19" fmla="*/ 46 h 806"/>
                  <a:gd name="T20" fmla="*/ 26 w 831"/>
                  <a:gd name="T21" fmla="*/ 48 h 806"/>
                  <a:gd name="T22" fmla="*/ 23 w 831"/>
                  <a:gd name="T23" fmla="*/ 48 h 806"/>
                  <a:gd name="T24" fmla="*/ 20 w 831"/>
                  <a:gd name="T25" fmla="*/ 49 h 806"/>
                  <a:gd name="T26" fmla="*/ 16 w 831"/>
                  <a:gd name="T27" fmla="*/ 51 h 806"/>
                  <a:gd name="T28" fmla="*/ 13 w 831"/>
                  <a:gd name="T29" fmla="*/ 49 h 806"/>
                  <a:gd name="T30" fmla="*/ 10 w 831"/>
                  <a:gd name="T31" fmla="*/ 47 h 806"/>
                  <a:gd name="T32" fmla="*/ 6 w 831"/>
                  <a:gd name="T33" fmla="*/ 45 h 806"/>
                  <a:gd name="T34" fmla="*/ 3 w 831"/>
                  <a:gd name="T35" fmla="*/ 43 h 806"/>
                  <a:gd name="T36" fmla="*/ 1 w 831"/>
                  <a:gd name="T37" fmla="*/ 39 h 806"/>
                  <a:gd name="T38" fmla="*/ 1 w 831"/>
                  <a:gd name="T39" fmla="*/ 34 h 806"/>
                  <a:gd name="T40" fmla="*/ 1 w 831"/>
                  <a:gd name="T41" fmla="*/ 29 h 806"/>
                  <a:gd name="T42" fmla="*/ 0 w 831"/>
                  <a:gd name="T43" fmla="*/ 24 h 806"/>
                  <a:gd name="T44" fmla="*/ 2 w 831"/>
                  <a:gd name="T45" fmla="*/ 19 h 806"/>
                  <a:gd name="T46" fmla="*/ 5 w 831"/>
                  <a:gd name="T47" fmla="*/ 16 h 806"/>
                  <a:gd name="T48" fmla="*/ 8 w 831"/>
                  <a:gd name="T49" fmla="*/ 12 h 806"/>
                  <a:gd name="T50" fmla="*/ 11 w 831"/>
                  <a:gd name="T51" fmla="*/ 9 h 806"/>
                  <a:gd name="T52" fmla="*/ 15 w 831"/>
                  <a:gd name="T53" fmla="*/ 6 h 806"/>
                  <a:gd name="T54" fmla="*/ 19 w 831"/>
                  <a:gd name="T55" fmla="*/ 5 h 806"/>
                  <a:gd name="T56" fmla="*/ 22 w 831"/>
                  <a:gd name="T57" fmla="*/ 3 h 806"/>
                  <a:gd name="T58" fmla="*/ 26 w 831"/>
                  <a:gd name="T59" fmla="*/ 1 h 806"/>
                  <a:gd name="T60" fmla="*/ 29 w 831"/>
                  <a:gd name="T61" fmla="*/ 0 h 806"/>
                  <a:gd name="T62" fmla="*/ 32 w 831"/>
                  <a:gd name="T63" fmla="*/ 0 h 806"/>
                  <a:gd name="T64" fmla="*/ 34 w 831"/>
                  <a:gd name="T65" fmla="*/ 0 h 806"/>
                  <a:gd name="T66" fmla="*/ 37 w 831"/>
                  <a:gd name="T67" fmla="*/ 1 h 806"/>
                  <a:gd name="T68" fmla="*/ 39 w 831"/>
                  <a:gd name="T69" fmla="*/ 2 h 806"/>
                  <a:gd name="T70" fmla="*/ 40 w 831"/>
                  <a:gd name="T71" fmla="*/ 4 h 806"/>
                  <a:gd name="T72" fmla="*/ 41 w 831"/>
                  <a:gd name="T73" fmla="*/ 6 h 806"/>
                  <a:gd name="T74" fmla="*/ 42 w 831"/>
                  <a:gd name="T75" fmla="*/ 9 h 806"/>
                  <a:gd name="T76" fmla="*/ 43 w 831"/>
                  <a:gd name="T77" fmla="*/ 11 h 806"/>
                  <a:gd name="T78" fmla="*/ 45 w 831"/>
                  <a:gd name="T79" fmla="*/ 13 h 806"/>
                  <a:gd name="T80" fmla="*/ 47 w 831"/>
                  <a:gd name="T81" fmla="*/ 15 h 806"/>
                  <a:gd name="T82" fmla="*/ 49 w 831"/>
                  <a:gd name="T83" fmla="*/ 16 h 8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31" h="806">
                    <a:moveTo>
                      <a:pt x="795" y="265"/>
                    </a:moveTo>
                    <a:lnTo>
                      <a:pt x="806" y="276"/>
                    </a:lnTo>
                    <a:lnTo>
                      <a:pt x="813" y="283"/>
                    </a:lnTo>
                    <a:lnTo>
                      <a:pt x="821" y="295"/>
                    </a:lnTo>
                    <a:lnTo>
                      <a:pt x="831" y="301"/>
                    </a:lnTo>
                    <a:lnTo>
                      <a:pt x="813" y="338"/>
                    </a:lnTo>
                    <a:lnTo>
                      <a:pt x="795" y="363"/>
                    </a:lnTo>
                    <a:lnTo>
                      <a:pt x="770" y="389"/>
                    </a:lnTo>
                    <a:lnTo>
                      <a:pt x="752" y="425"/>
                    </a:lnTo>
                    <a:lnTo>
                      <a:pt x="733" y="453"/>
                    </a:lnTo>
                    <a:lnTo>
                      <a:pt x="715" y="486"/>
                    </a:lnTo>
                    <a:lnTo>
                      <a:pt x="697" y="516"/>
                    </a:lnTo>
                    <a:lnTo>
                      <a:pt x="671" y="548"/>
                    </a:lnTo>
                    <a:lnTo>
                      <a:pt x="646" y="567"/>
                    </a:lnTo>
                    <a:lnTo>
                      <a:pt x="617" y="592"/>
                    </a:lnTo>
                    <a:lnTo>
                      <a:pt x="592" y="621"/>
                    </a:lnTo>
                    <a:lnTo>
                      <a:pt x="555" y="646"/>
                    </a:lnTo>
                    <a:lnTo>
                      <a:pt x="531" y="671"/>
                    </a:lnTo>
                    <a:lnTo>
                      <a:pt x="504" y="700"/>
                    </a:lnTo>
                    <a:lnTo>
                      <a:pt x="480" y="725"/>
                    </a:lnTo>
                    <a:lnTo>
                      <a:pt x="450" y="751"/>
                    </a:lnTo>
                    <a:lnTo>
                      <a:pt x="425" y="762"/>
                    </a:lnTo>
                    <a:lnTo>
                      <a:pt x="399" y="770"/>
                    </a:lnTo>
                    <a:lnTo>
                      <a:pt x="371" y="770"/>
                    </a:lnTo>
                    <a:lnTo>
                      <a:pt x="345" y="776"/>
                    </a:lnTo>
                    <a:lnTo>
                      <a:pt x="320" y="788"/>
                    </a:lnTo>
                    <a:lnTo>
                      <a:pt x="290" y="795"/>
                    </a:lnTo>
                    <a:lnTo>
                      <a:pt x="265" y="806"/>
                    </a:lnTo>
                    <a:lnTo>
                      <a:pt x="240" y="806"/>
                    </a:lnTo>
                    <a:lnTo>
                      <a:pt x="214" y="788"/>
                    </a:lnTo>
                    <a:lnTo>
                      <a:pt x="186" y="770"/>
                    </a:lnTo>
                    <a:lnTo>
                      <a:pt x="160" y="751"/>
                    </a:lnTo>
                    <a:lnTo>
                      <a:pt x="135" y="733"/>
                    </a:lnTo>
                    <a:lnTo>
                      <a:pt x="105" y="715"/>
                    </a:lnTo>
                    <a:lnTo>
                      <a:pt x="73" y="700"/>
                    </a:lnTo>
                    <a:lnTo>
                      <a:pt x="44" y="682"/>
                    </a:lnTo>
                    <a:lnTo>
                      <a:pt x="18" y="664"/>
                    </a:lnTo>
                    <a:lnTo>
                      <a:pt x="18" y="628"/>
                    </a:lnTo>
                    <a:lnTo>
                      <a:pt x="18" y="585"/>
                    </a:lnTo>
                    <a:lnTo>
                      <a:pt x="11" y="541"/>
                    </a:lnTo>
                    <a:lnTo>
                      <a:pt x="11" y="497"/>
                    </a:lnTo>
                    <a:lnTo>
                      <a:pt x="11" y="453"/>
                    </a:lnTo>
                    <a:lnTo>
                      <a:pt x="11" y="407"/>
                    </a:lnTo>
                    <a:lnTo>
                      <a:pt x="0" y="374"/>
                    </a:lnTo>
                    <a:lnTo>
                      <a:pt x="0" y="326"/>
                    </a:lnTo>
                    <a:lnTo>
                      <a:pt x="29" y="301"/>
                    </a:lnTo>
                    <a:lnTo>
                      <a:pt x="54" y="276"/>
                    </a:lnTo>
                    <a:lnTo>
                      <a:pt x="80" y="250"/>
                    </a:lnTo>
                    <a:lnTo>
                      <a:pt x="105" y="222"/>
                    </a:lnTo>
                    <a:lnTo>
                      <a:pt x="135" y="196"/>
                    </a:lnTo>
                    <a:lnTo>
                      <a:pt x="160" y="171"/>
                    </a:lnTo>
                    <a:lnTo>
                      <a:pt x="186" y="141"/>
                    </a:lnTo>
                    <a:lnTo>
                      <a:pt x="214" y="117"/>
                    </a:lnTo>
                    <a:lnTo>
                      <a:pt x="247" y="98"/>
                    </a:lnTo>
                    <a:lnTo>
                      <a:pt x="277" y="80"/>
                    </a:lnTo>
                    <a:lnTo>
                      <a:pt x="302" y="72"/>
                    </a:lnTo>
                    <a:lnTo>
                      <a:pt x="326" y="54"/>
                    </a:lnTo>
                    <a:lnTo>
                      <a:pt x="363" y="47"/>
                    </a:lnTo>
                    <a:lnTo>
                      <a:pt x="389" y="29"/>
                    </a:lnTo>
                    <a:lnTo>
                      <a:pt x="417" y="18"/>
                    </a:lnTo>
                    <a:lnTo>
                      <a:pt x="450" y="0"/>
                    </a:lnTo>
                    <a:lnTo>
                      <a:pt x="468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41" y="0"/>
                    </a:lnTo>
                    <a:lnTo>
                      <a:pt x="555" y="0"/>
                    </a:lnTo>
                    <a:lnTo>
                      <a:pt x="585" y="11"/>
                    </a:lnTo>
                    <a:lnTo>
                      <a:pt x="603" y="11"/>
                    </a:lnTo>
                    <a:lnTo>
                      <a:pt x="628" y="11"/>
                    </a:lnTo>
                    <a:lnTo>
                      <a:pt x="628" y="29"/>
                    </a:lnTo>
                    <a:lnTo>
                      <a:pt x="635" y="47"/>
                    </a:lnTo>
                    <a:lnTo>
                      <a:pt x="646" y="66"/>
                    </a:lnTo>
                    <a:lnTo>
                      <a:pt x="653" y="80"/>
                    </a:lnTo>
                    <a:lnTo>
                      <a:pt x="664" y="98"/>
                    </a:lnTo>
                    <a:lnTo>
                      <a:pt x="671" y="127"/>
                    </a:lnTo>
                    <a:lnTo>
                      <a:pt x="682" y="141"/>
                    </a:lnTo>
                    <a:lnTo>
                      <a:pt x="689" y="160"/>
                    </a:lnTo>
                    <a:lnTo>
                      <a:pt x="697" y="171"/>
                    </a:lnTo>
                    <a:lnTo>
                      <a:pt x="715" y="189"/>
                    </a:lnTo>
                    <a:lnTo>
                      <a:pt x="726" y="204"/>
                    </a:lnTo>
                    <a:lnTo>
                      <a:pt x="744" y="214"/>
                    </a:lnTo>
                    <a:lnTo>
                      <a:pt x="758" y="232"/>
                    </a:lnTo>
                    <a:lnTo>
                      <a:pt x="770" y="240"/>
                    </a:lnTo>
                    <a:lnTo>
                      <a:pt x="788" y="258"/>
                    </a:lnTo>
                    <a:lnTo>
                      <a:pt x="795" y="265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3" name="Freeform 1002"/>
              <p:cNvSpPr>
                <a:spLocks/>
              </p:cNvSpPr>
              <p:nvPr/>
            </p:nvSpPr>
            <p:spPr bwMode="auto">
              <a:xfrm>
                <a:off x="3300" y="1780"/>
                <a:ext cx="181" cy="174"/>
              </a:xfrm>
              <a:custGeom>
                <a:avLst/>
                <a:gdLst>
                  <a:gd name="T0" fmla="*/ 44 w 722"/>
                  <a:gd name="T1" fmla="*/ 15 h 696"/>
                  <a:gd name="T2" fmla="*/ 44 w 722"/>
                  <a:gd name="T3" fmla="*/ 16 h 696"/>
                  <a:gd name="T4" fmla="*/ 45 w 722"/>
                  <a:gd name="T5" fmla="*/ 16 h 696"/>
                  <a:gd name="T6" fmla="*/ 45 w 722"/>
                  <a:gd name="T7" fmla="*/ 17 h 696"/>
                  <a:gd name="T8" fmla="*/ 43 w 722"/>
                  <a:gd name="T9" fmla="*/ 20 h 696"/>
                  <a:gd name="T10" fmla="*/ 41 w 722"/>
                  <a:gd name="T11" fmla="*/ 23 h 696"/>
                  <a:gd name="T12" fmla="*/ 39 w 722"/>
                  <a:gd name="T13" fmla="*/ 26 h 696"/>
                  <a:gd name="T14" fmla="*/ 37 w 722"/>
                  <a:gd name="T15" fmla="*/ 29 h 696"/>
                  <a:gd name="T16" fmla="*/ 34 w 722"/>
                  <a:gd name="T17" fmla="*/ 33 h 696"/>
                  <a:gd name="T18" fmla="*/ 31 w 722"/>
                  <a:gd name="T19" fmla="*/ 35 h 696"/>
                  <a:gd name="T20" fmla="*/ 28 w 722"/>
                  <a:gd name="T21" fmla="*/ 38 h 696"/>
                  <a:gd name="T22" fmla="*/ 24 w 722"/>
                  <a:gd name="T23" fmla="*/ 41 h 696"/>
                  <a:gd name="T24" fmla="*/ 22 w 722"/>
                  <a:gd name="T25" fmla="*/ 41 h 696"/>
                  <a:gd name="T26" fmla="*/ 19 w 722"/>
                  <a:gd name="T27" fmla="*/ 43 h 696"/>
                  <a:gd name="T28" fmla="*/ 16 w 722"/>
                  <a:gd name="T29" fmla="*/ 43 h 696"/>
                  <a:gd name="T30" fmla="*/ 13 w 722"/>
                  <a:gd name="T31" fmla="*/ 44 h 696"/>
                  <a:gd name="T32" fmla="*/ 10 w 722"/>
                  <a:gd name="T33" fmla="*/ 42 h 696"/>
                  <a:gd name="T34" fmla="*/ 7 w 722"/>
                  <a:gd name="T35" fmla="*/ 40 h 696"/>
                  <a:gd name="T36" fmla="*/ 4 w 722"/>
                  <a:gd name="T37" fmla="*/ 38 h 696"/>
                  <a:gd name="T38" fmla="*/ 1 w 722"/>
                  <a:gd name="T39" fmla="*/ 36 h 696"/>
                  <a:gd name="T40" fmla="*/ 1 w 722"/>
                  <a:gd name="T41" fmla="*/ 31 h 696"/>
                  <a:gd name="T42" fmla="*/ 1 w 722"/>
                  <a:gd name="T43" fmla="*/ 27 h 696"/>
                  <a:gd name="T44" fmla="*/ 0 w 722"/>
                  <a:gd name="T45" fmla="*/ 22 h 696"/>
                  <a:gd name="T46" fmla="*/ 0 w 722"/>
                  <a:gd name="T47" fmla="*/ 18 h 696"/>
                  <a:gd name="T48" fmla="*/ 3 w 722"/>
                  <a:gd name="T49" fmla="*/ 14 h 696"/>
                  <a:gd name="T50" fmla="*/ 6 w 722"/>
                  <a:gd name="T51" fmla="*/ 12 h 696"/>
                  <a:gd name="T52" fmla="*/ 9 w 722"/>
                  <a:gd name="T53" fmla="*/ 9 h 696"/>
                  <a:gd name="T54" fmla="*/ 12 w 722"/>
                  <a:gd name="T55" fmla="*/ 6 h 696"/>
                  <a:gd name="T56" fmla="*/ 15 w 722"/>
                  <a:gd name="T57" fmla="*/ 4 h 696"/>
                  <a:gd name="T58" fmla="*/ 18 w 722"/>
                  <a:gd name="T59" fmla="*/ 3 h 696"/>
                  <a:gd name="T60" fmla="*/ 21 w 722"/>
                  <a:gd name="T61" fmla="*/ 1 h 696"/>
                  <a:gd name="T62" fmla="*/ 24 w 722"/>
                  <a:gd name="T63" fmla="*/ 0 h 696"/>
                  <a:gd name="T64" fmla="*/ 27 w 722"/>
                  <a:gd name="T65" fmla="*/ 0 h 696"/>
                  <a:gd name="T66" fmla="*/ 29 w 722"/>
                  <a:gd name="T67" fmla="*/ 0 h 696"/>
                  <a:gd name="T68" fmla="*/ 32 w 722"/>
                  <a:gd name="T69" fmla="*/ 0 h 696"/>
                  <a:gd name="T70" fmla="*/ 34 w 722"/>
                  <a:gd name="T71" fmla="*/ 0 h 696"/>
                  <a:gd name="T72" fmla="*/ 35 w 722"/>
                  <a:gd name="T73" fmla="*/ 2 h 696"/>
                  <a:gd name="T74" fmla="*/ 36 w 722"/>
                  <a:gd name="T75" fmla="*/ 4 h 696"/>
                  <a:gd name="T76" fmla="*/ 37 w 722"/>
                  <a:gd name="T77" fmla="*/ 6 h 696"/>
                  <a:gd name="T78" fmla="*/ 38 w 722"/>
                  <a:gd name="T79" fmla="*/ 8 h 696"/>
                  <a:gd name="T80" fmla="*/ 39 w 722"/>
                  <a:gd name="T81" fmla="*/ 10 h 696"/>
                  <a:gd name="T82" fmla="*/ 41 w 722"/>
                  <a:gd name="T83" fmla="*/ 12 h 696"/>
                  <a:gd name="T84" fmla="*/ 42 w 722"/>
                  <a:gd name="T85" fmla="*/ 13 h 696"/>
                  <a:gd name="T86" fmla="*/ 44 w 722"/>
                  <a:gd name="T87" fmla="*/ 14 h 6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2" h="696">
                    <a:moveTo>
                      <a:pt x="696" y="229"/>
                    </a:moveTo>
                    <a:lnTo>
                      <a:pt x="696" y="236"/>
                    </a:lnTo>
                    <a:lnTo>
                      <a:pt x="707" y="236"/>
                    </a:lnTo>
                    <a:lnTo>
                      <a:pt x="707" y="247"/>
                    </a:lnTo>
                    <a:lnTo>
                      <a:pt x="714" y="247"/>
                    </a:lnTo>
                    <a:lnTo>
                      <a:pt x="714" y="254"/>
                    </a:lnTo>
                    <a:lnTo>
                      <a:pt x="722" y="254"/>
                    </a:lnTo>
                    <a:lnTo>
                      <a:pt x="722" y="266"/>
                    </a:lnTo>
                    <a:lnTo>
                      <a:pt x="707" y="290"/>
                    </a:lnTo>
                    <a:lnTo>
                      <a:pt x="689" y="315"/>
                    </a:lnTo>
                    <a:lnTo>
                      <a:pt x="671" y="345"/>
                    </a:lnTo>
                    <a:lnTo>
                      <a:pt x="653" y="370"/>
                    </a:lnTo>
                    <a:lnTo>
                      <a:pt x="634" y="388"/>
                    </a:lnTo>
                    <a:lnTo>
                      <a:pt x="616" y="414"/>
                    </a:lnTo>
                    <a:lnTo>
                      <a:pt x="598" y="439"/>
                    </a:lnTo>
                    <a:lnTo>
                      <a:pt x="583" y="468"/>
                    </a:lnTo>
                    <a:lnTo>
                      <a:pt x="565" y="493"/>
                    </a:lnTo>
                    <a:lnTo>
                      <a:pt x="536" y="519"/>
                    </a:lnTo>
                    <a:lnTo>
                      <a:pt x="511" y="538"/>
                    </a:lnTo>
                    <a:lnTo>
                      <a:pt x="486" y="563"/>
                    </a:lnTo>
                    <a:lnTo>
                      <a:pt x="456" y="581"/>
                    </a:lnTo>
                    <a:lnTo>
                      <a:pt x="442" y="610"/>
                    </a:lnTo>
                    <a:lnTo>
                      <a:pt x="413" y="624"/>
                    </a:lnTo>
                    <a:lnTo>
                      <a:pt x="387" y="653"/>
                    </a:lnTo>
                    <a:lnTo>
                      <a:pt x="362" y="660"/>
                    </a:lnTo>
                    <a:lnTo>
                      <a:pt x="344" y="660"/>
                    </a:lnTo>
                    <a:lnTo>
                      <a:pt x="318" y="671"/>
                    </a:lnTo>
                    <a:lnTo>
                      <a:pt x="300" y="678"/>
                    </a:lnTo>
                    <a:lnTo>
                      <a:pt x="272" y="678"/>
                    </a:lnTo>
                    <a:lnTo>
                      <a:pt x="257" y="686"/>
                    </a:lnTo>
                    <a:lnTo>
                      <a:pt x="227" y="696"/>
                    </a:lnTo>
                    <a:lnTo>
                      <a:pt x="209" y="696"/>
                    </a:lnTo>
                    <a:lnTo>
                      <a:pt x="184" y="686"/>
                    </a:lnTo>
                    <a:lnTo>
                      <a:pt x="159" y="671"/>
                    </a:lnTo>
                    <a:lnTo>
                      <a:pt x="130" y="653"/>
                    </a:lnTo>
                    <a:lnTo>
                      <a:pt x="115" y="642"/>
                    </a:lnTo>
                    <a:lnTo>
                      <a:pt x="87" y="624"/>
                    </a:lnTo>
                    <a:lnTo>
                      <a:pt x="61" y="610"/>
                    </a:lnTo>
                    <a:lnTo>
                      <a:pt x="36" y="592"/>
                    </a:lnTo>
                    <a:lnTo>
                      <a:pt x="6" y="581"/>
                    </a:lnTo>
                    <a:lnTo>
                      <a:pt x="6" y="538"/>
                    </a:lnTo>
                    <a:lnTo>
                      <a:pt x="6" y="501"/>
                    </a:lnTo>
                    <a:lnTo>
                      <a:pt x="6" y="468"/>
                    </a:lnTo>
                    <a:lnTo>
                      <a:pt x="6" y="432"/>
                    </a:lnTo>
                    <a:lnTo>
                      <a:pt x="0" y="388"/>
                    </a:lnTo>
                    <a:lnTo>
                      <a:pt x="0" y="352"/>
                    </a:lnTo>
                    <a:lnTo>
                      <a:pt x="0" y="315"/>
                    </a:lnTo>
                    <a:lnTo>
                      <a:pt x="0" y="284"/>
                    </a:lnTo>
                    <a:lnTo>
                      <a:pt x="18" y="254"/>
                    </a:lnTo>
                    <a:lnTo>
                      <a:pt x="43" y="229"/>
                    </a:lnTo>
                    <a:lnTo>
                      <a:pt x="69" y="211"/>
                    </a:lnTo>
                    <a:lnTo>
                      <a:pt x="87" y="185"/>
                    </a:lnTo>
                    <a:lnTo>
                      <a:pt x="115" y="167"/>
                    </a:lnTo>
                    <a:lnTo>
                      <a:pt x="141" y="142"/>
                    </a:lnTo>
                    <a:lnTo>
                      <a:pt x="159" y="112"/>
                    </a:lnTo>
                    <a:lnTo>
                      <a:pt x="184" y="98"/>
                    </a:lnTo>
                    <a:lnTo>
                      <a:pt x="209" y="80"/>
                    </a:lnTo>
                    <a:lnTo>
                      <a:pt x="239" y="69"/>
                    </a:lnTo>
                    <a:lnTo>
                      <a:pt x="264" y="51"/>
                    </a:lnTo>
                    <a:lnTo>
                      <a:pt x="282" y="43"/>
                    </a:lnTo>
                    <a:lnTo>
                      <a:pt x="308" y="37"/>
                    </a:lnTo>
                    <a:lnTo>
                      <a:pt x="333" y="18"/>
                    </a:lnTo>
                    <a:lnTo>
                      <a:pt x="362" y="7"/>
                    </a:lnTo>
                    <a:lnTo>
                      <a:pt x="387" y="0"/>
                    </a:lnTo>
                    <a:lnTo>
                      <a:pt x="405" y="0"/>
                    </a:lnTo>
                    <a:lnTo>
                      <a:pt x="424" y="0"/>
                    </a:lnTo>
                    <a:lnTo>
                      <a:pt x="442" y="0"/>
                    </a:lnTo>
                    <a:lnTo>
                      <a:pt x="468" y="0"/>
                    </a:lnTo>
                    <a:lnTo>
                      <a:pt x="486" y="0"/>
                    </a:lnTo>
                    <a:lnTo>
                      <a:pt x="504" y="0"/>
                    </a:lnTo>
                    <a:lnTo>
                      <a:pt x="518" y="0"/>
                    </a:lnTo>
                    <a:lnTo>
                      <a:pt x="536" y="0"/>
                    </a:lnTo>
                    <a:lnTo>
                      <a:pt x="547" y="18"/>
                    </a:lnTo>
                    <a:lnTo>
                      <a:pt x="554" y="37"/>
                    </a:lnTo>
                    <a:lnTo>
                      <a:pt x="565" y="51"/>
                    </a:lnTo>
                    <a:lnTo>
                      <a:pt x="572" y="69"/>
                    </a:lnTo>
                    <a:lnTo>
                      <a:pt x="572" y="88"/>
                    </a:lnTo>
                    <a:lnTo>
                      <a:pt x="583" y="98"/>
                    </a:lnTo>
                    <a:lnTo>
                      <a:pt x="590" y="112"/>
                    </a:lnTo>
                    <a:lnTo>
                      <a:pt x="598" y="131"/>
                    </a:lnTo>
                    <a:lnTo>
                      <a:pt x="608" y="149"/>
                    </a:lnTo>
                    <a:lnTo>
                      <a:pt x="616" y="160"/>
                    </a:lnTo>
                    <a:lnTo>
                      <a:pt x="634" y="167"/>
                    </a:lnTo>
                    <a:lnTo>
                      <a:pt x="645" y="185"/>
                    </a:lnTo>
                    <a:lnTo>
                      <a:pt x="659" y="193"/>
                    </a:lnTo>
                    <a:lnTo>
                      <a:pt x="671" y="203"/>
                    </a:lnTo>
                    <a:lnTo>
                      <a:pt x="678" y="221"/>
                    </a:lnTo>
                    <a:lnTo>
                      <a:pt x="696" y="229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4" name="Freeform 1003"/>
              <p:cNvSpPr>
                <a:spLocks/>
              </p:cNvSpPr>
              <p:nvPr/>
            </p:nvSpPr>
            <p:spPr bwMode="auto">
              <a:xfrm>
                <a:off x="3322" y="1784"/>
                <a:ext cx="157" cy="151"/>
              </a:xfrm>
              <a:custGeom>
                <a:avLst/>
                <a:gdLst>
                  <a:gd name="T0" fmla="*/ 38 w 627"/>
                  <a:gd name="T1" fmla="*/ 13 h 606"/>
                  <a:gd name="T2" fmla="*/ 39 w 627"/>
                  <a:gd name="T3" fmla="*/ 14 h 606"/>
                  <a:gd name="T4" fmla="*/ 38 w 627"/>
                  <a:gd name="T5" fmla="*/ 17 h 606"/>
                  <a:gd name="T6" fmla="*/ 36 w 627"/>
                  <a:gd name="T7" fmla="*/ 20 h 606"/>
                  <a:gd name="T8" fmla="*/ 34 w 627"/>
                  <a:gd name="T9" fmla="*/ 22 h 606"/>
                  <a:gd name="T10" fmla="*/ 32 w 627"/>
                  <a:gd name="T11" fmla="*/ 25 h 606"/>
                  <a:gd name="T12" fmla="*/ 29 w 627"/>
                  <a:gd name="T13" fmla="*/ 28 h 606"/>
                  <a:gd name="T14" fmla="*/ 27 w 627"/>
                  <a:gd name="T15" fmla="*/ 30 h 606"/>
                  <a:gd name="T16" fmla="*/ 24 w 627"/>
                  <a:gd name="T17" fmla="*/ 33 h 606"/>
                  <a:gd name="T18" fmla="*/ 21 w 627"/>
                  <a:gd name="T19" fmla="*/ 35 h 606"/>
                  <a:gd name="T20" fmla="*/ 19 w 627"/>
                  <a:gd name="T21" fmla="*/ 36 h 606"/>
                  <a:gd name="T22" fmla="*/ 17 w 627"/>
                  <a:gd name="T23" fmla="*/ 36 h 606"/>
                  <a:gd name="T24" fmla="*/ 14 w 627"/>
                  <a:gd name="T25" fmla="*/ 37 h 606"/>
                  <a:gd name="T26" fmla="*/ 12 w 627"/>
                  <a:gd name="T27" fmla="*/ 38 h 606"/>
                  <a:gd name="T28" fmla="*/ 9 w 627"/>
                  <a:gd name="T29" fmla="*/ 36 h 606"/>
                  <a:gd name="T30" fmla="*/ 6 w 627"/>
                  <a:gd name="T31" fmla="*/ 35 h 606"/>
                  <a:gd name="T32" fmla="*/ 4 w 627"/>
                  <a:gd name="T33" fmla="*/ 33 h 606"/>
                  <a:gd name="T34" fmla="*/ 1 w 627"/>
                  <a:gd name="T35" fmla="*/ 31 h 606"/>
                  <a:gd name="T36" fmla="*/ 1 w 627"/>
                  <a:gd name="T37" fmla="*/ 27 h 606"/>
                  <a:gd name="T38" fmla="*/ 1 w 627"/>
                  <a:gd name="T39" fmla="*/ 23 h 606"/>
                  <a:gd name="T40" fmla="*/ 1 w 627"/>
                  <a:gd name="T41" fmla="*/ 19 h 606"/>
                  <a:gd name="T42" fmla="*/ 0 w 627"/>
                  <a:gd name="T43" fmla="*/ 15 h 606"/>
                  <a:gd name="T44" fmla="*/ 3 w 627"/>
                  <a:gd name="T45" fmla="*/ 13 h 606"/>
                  <a:gd name="T46" fmla="*/ 5 w 627"/>
                  <a:gd name="T47" fmla="*/ 10 h 606"/>
                  <a:gd name="T48" fmla="*/ 8 w 627"/>
                  <a:gd name="T49" fmla="*/ 8 h 606"/>
                  <a:gd name="T50" fmla="*/ 11 w 627"/>
                  <a:gd name="T51" fmla="*/ 5 h 606"/>
                  <a:gd name="T52" fmla="*/ 13 w 627"/>
                  <a:gd name="T53" fmla="*/ 4 h 606"/>
                  <a:gd name="T54" fmla="*/ 16 w 627"/>
                  <a:gd name="T55" fmla="*/ 3 h 606"/>
                  <a:gd name="T56" fmla="*/ 19 w 627"/>
                  <a:gd name="T57" fmla="*/ 1 h 606"/>
                  <a:gd name="T58" fmla="*/ 21 w 627"/>
                  <a:gd name="T59" fmla="*/ 0 h 606"/>
                  <a:gd name="T60" fmla="*/ 23 w 627"/>
                  <a:gd name="T61" fmla="*/ 0 h 606"/>
                  <a:gd name="T62" fmla="*/ 26 w 627"/>
                  <a:gd name="T63" fmla="*/ 0 h 606"/>
                  <a:gd name="T64" fmla="*/ 27 w 627"/>
                  <a:gd name="T65" fmla="*/ 0 h 606"/>
                  <a:gd name="T66" fmla="*/ 29 w 627"/>
                  <a:gd name="T67" fmla="*/ 0 h 606"/>
                  <a:gd name="T68" fmla="*/ 30 w 627"/>
                  <a:gd name="T69" fmla="*/ 2 h 606"/>
                  <a:gd name="T70" fmla="*/ 31 w 627"/>
                  <a:gd name="T71" fmla="*/ 4 h 606"/>
                  <a:gd name="T72" fmla="*/ 32 w 627"/>
                  <a:gd name="T73" fmla="*/ 5 h 606"/>
                  <a:gd name="T74" fmla="*/ 33 w 627"/>
                  <a:gd name="T75" fmla="*/ 8 h 606"/>
                  <a:gd name="T76" fmla="*/ 34 w 627"/>
                  <a:gd name="T77" fmla="*/ 9 h 606"/>
                  <a:gd name="T78" fmla="*/ 35 w 627"/>
                  <a:gd name="T79" fmla="*/ 10 h 606"/>
                  <a:gd name="T80" fmla="*/ 37 w 627"/>
                  <a:gd name="T81" fmla="*/ 11 h 606"/>
                  <a:gd name="T82" fmla="*/ 38 w 627"/>
                  <a:gd name="T83" fmla="*/ 13 h 6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27" h="606">
                    <a:moveTo>
                      <a:pt x="602" y="203"/>
                    </a:moveTo>
                    <a:lnTo>
                      <a:pt x="609" y="211"/>
                    </a:lnTo>
                    <a:lnTo>
                      <a:pt x="620" y="218"/>
                    </a:lnTo>
                    <a:lnTo>
                      <a:pt x="627" y="229"/>
                    </a:lnTo>
                    <a:lnTo>
                      <a:pt x="609" y="248"/>
                    </a:lnTo>
                    <a:lnTo>
                      <a:pt x="602" y="272"/>
                    </a:lnTo>
                    <a:lnTo>
                      <a:pt x="584" y="297"/>
                    </a:lnTo>
                    <a:lnTo>
                      <a:pt x="566" y="316"/>
                    </a:lnTo>
                    <a:lnTo>
                      <a:pt x="558" y="342"/>
                    </a:lnTo>
                    <a:lnTo>
                      <a:pt x="540" y="360"/>
                    </a:lnTo>
                    <a:lnTo>
                      <a:pt x="521" y="388"/>
                    </a:lnTo>
                    <a:lnTo>
                      <a:pt x="511" y="406"/>
                    </a:lnTo>
                    <a:lnTo>
                      <a:pt x="485" y="432"/>
                    </a:lnTo>
                    <a:lnTo>
                      <a:pt x="467" y="450"/>
                    </a:lnTo>
                    <a:lnTo>
                      <a:pt x="442" y="469"/>
                    </a:lnTo>
                    <a:lnTo>
                      <a:pt x="424" y="483"/>
                    </a:lnTo>
                    <a:lnTo>
                      <a:pt x="399" y="501"/>
                    </a:lnTo>
                    <a:lnTo>
                      <a:pt x="381" y="530"/>
                    </a:lnTo>
                    <a:lnTo>
                      <a:pt x="363" y="545"/>
                    </a:lnTo>
                    <a:lnTo>
                      <a:pt x="337" y="563"/>
                    </a:lnTo>
                    <a:lnTo>
                      <a:pt x="318" y="574"/>
                    </a:lnTo>
                    <a:lnTo>
                      <a:pt x="300" y="574"/>
                    </a:lnTo>
                    <a:lnTo>
                      <a:pt x="282" y="581"/>
                    </a:lnTo>
                    <a:lnTo>
                      <a:pt x="264" y="581"/>
                    </a:lnTo>
                    <a:lnTo>
                      <a:pt x="239" y="592"/>
                    </a:lnTo>
                    <a:lnTo>
                      <a:pt x="221" y="592"/>
                    </a:lnTo>
                    <a:lnTo>
                      <a:pt x="203" y="599"/>
                    </a:lnTo>
                    <a:lnTo>
                      <a:pt x="185" y="606"/>
                    </a:lnTo>
                    <a:lnTo>
                      <a:pt x="159" y="592"/>
                    </a:lnTo>
                    <a:lnTo>
                      <a:pt x="140" y="581"/>
                    </a:lnTo>
                    <a:lnTo>
                      <a:pt x="122" y="563"/>
                    </a:lnTo>
                    <a:lnTo>
                      <a:pt x="97" y="556"/>
                    </a:lnTo>
                    <a:lnTo>
                      <a:pt x="79" y="538"/>
                    </a:lnTo>
                    <a:lnTo>
                      <a:pt x="61" y="530"/>
                    </a:lnTo>
                    <a:lnTo>
                      <a:pt x="36" y="512"/>
                    </a:lnTo>
                    <a:lnTo>
                      <a:pt x="18" y="501"/>
                    </a:lnTo>
                    <a:lnTo>
                      <a:pt x="18" y="469"/>
                    </a:lnTo>
                    <a:lnTo>
                      <a:pt x="10" y="432"/>
                    </a:lnTo>
                    <a:lnTo>
                      <a:pt x="10" y="406"/>
                    </a:lnTo>
                    <a:lnTo>
                      <a:pt x="10" y="370"/>
                    </a:lnTo>
                    <a:lnTo>
                      <a:pt x="10" y="342"/>
                    </a:lnTo>
                    <a:lnTo>
                      <a:pt x="10" y="309"/>
                    </a:lnTo>
                    <a:lnTo>
                      <a:pt x="10" y="272"/>
                    </a:lnTo>
                    <a:lnTo>
                      <a:pt x="0" y="248"/>
                    </a:lnTo>
                    <a:lnTo>
                      <a:pt x="28" y="229"/>
                    </a:lnTo>
                    <a:lnTo>
                      <a:pt x="43" y="203"/>
                    </a:lnTo>
                    <a:lnTo>
                      <a:pt x="61" y="185"/>
                    </a:lnTo>
                    <a:lnTo>
                      <a:pt x="79" y="167"/>
                    </a:lnTo>
                    <a:lnTo>
                      <a:pt x="104" y="142"/>
                    </a:lnTo>
                    <a:lnTo>
                      <a:pt x="122" y="124"/>
                    </a:lnTo>
                    <a:lnTo>
                      <a:pt x="140" y="106"/>
                    </a:lnTo>
                    <a:lnTo>
                      <a:pt x="170" y="88"/>
                    </a:lnTo>
                    <a:lnTo>
                      <a:pt x="185" y="70"/>
                    </a:lnTo>
                    <a:lnTo>
                      <a:pt x="203" y="62"/>
                    </a:lnTo>
                    <a:lnTo>
                      <a:pt x="231" y="51"/>
                    </a:lnTo>
                    <a:lnTo>
                      <a:pt x="246" y="43"/>
                    </a:lnTo>
                    <a:lnTo>
                      <a:pt x="275" y="33"/>
                    </a:lnTo>
                    <a:lnTo>
                      <a:pt x="294" y="25"/>
                    </a:lnTo>
                    <a:lnTo>
                      <a:pt x="318" y="7"/>
                    </a:lnTo>
                    <a:lnTo>
                      <a:pt x="337" y="0"/>
                    </a:lnTo>
                    <a:lnTo>
                      <a:pt x="355" y="0"/>
                    </a:lnTo>
                    <a:lnTo>
                      <a:pt x="369" y="0"/>
                    </a:lnTo>
                    <a:lnTo>
                      <a:pt x="388" y="0"/>
                    </a:lnTo>
                    <a:lnTo>
                      <a:pt x="406" y="0"/>
                    </a:lnTo>
                    <a:lnTo>
                      <a:pt x="424" y="7"/>
                    </a:lnTo>
                    <a:lnTo>
                      <a:pt x="431" y="7"/>
                    </a:lnTo>
                    <a:lnTo>
                      <a:pt x="449" y="7"/>
                    </a:lnTo>
                    <a:lnTo>
                      <a:pt x="467" y="7"/>
                    </a:lnTo>
                    <a:lnTo>
                      <a:pt x="478" y="19"/>
                    </a:lnTo>
                    <a:lnTo>
                      <a:pt x="485" y="33"/>
                    </a:lnTo>
                    <a:lnTo>
                      <a:pt x="485" y="51"/>
                    </a:lnTo>
                    <a:lnTo>
                      <a:pt x="496" y="62"/>
                    </a:lnTo>
                    <a:lnTo>
                      <a:pt x="503" y="80"/>
                    </a:lnTo>
                    <a:lnTo>
                      <a:pt x="503" y="88"/>
                    </a:lnTo>
                    <a:lnTo>
                      <a:pt x="511" y="106"/>
                    </a:lnTo>
                    <a:lnTo>
                      <a:pt x="521" y="124"/>
                    </a:lnTo>
                    <a:lnTo>
                      <a:pt x="529" y="131"/>
                    </a:lnTo>
                    <a:lnTo>
                      <a:pt x="540" y="142"/>
                    </a:lnTo>
                    <a:lnTo>
                      <a:pt x="547" y="149"/>
                    </a:lnTo>
                    <a:lnTo>
                      <a:pt x="558" y="157"/>
                    </a:lnTo>
                    <a:lnTo>
                      <a:pt x="566" y="167"/>
                    </a:lnTo>
                    <a:lnTo>
                      <a:pt x="584" y="185"/>
                    </a:lnTo>
                    <a:lnTo>
                      <a:pt x="591" y="193"/>
                    </a:lnTo>
                    <a:lnTo>
                      <a:pt x="602" y="20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5" name="Freeform 1004"/>
              <p:cNvSpPr>
                <a:spLocks/>
              </p:cNvSpPr>
              <p:nvPr/>
            </p:nvSpPr>
            <p:spPr bwMode="auto">
              <a:xfrm>
                <a:off x="3347" y="1790"/>
                <a:ext cx="130" cy="126"/>
              </a:xfrm>
              <a:custGeom>
                <a:avLst/>
                <a:gdLst>
                  <a:gd name="T0" fmla="*/ 31 w 523"/>
                  <a:gd name="T1" fmla="*/ 10 h 505"/>
                  <a:gd name="T2" fmla="*/ 32 w 523"/>
                  <a:gd name="T3" fmla="*/ 11 h 505"/>
                  <a:gd name="T4" fmla="*/ 32 w 523"/>
                  <a:gd name="T5" fmla="*/ 11 h 505"/>
                  <a:gd name="T6" fmla="*/ 31 w 523"/>
                  <a:gd name="T7" fmla="*/ 14 h 505"/>
                  <a:gd name="T8" fmla="*/ 29 w 523"/>
                  <a:gd name="T9" fmla="*/ 16 h 505"/>
                  <a:gd name="T10" fmla="*/ 27 w 523"/>
                  <a:gd name="T11" fmla="*/ 19 h 505"/>
                  <a:gd name="T12" fmla="*/ 26 w 523"/>
                  <a:gd name="T13" fmla="*/ 21 h 505"/>
                  <a:gd name="T14" fmla="*/ 24 w 523"/>
                  <a:gd name="T15" fmla="*/ 23 h 505"/>
                  <a:gd name="T16" fmla="*/ 22 w 523"/>
                  <a:gd name="T17" fmla="*/ 25 h 505"/>
                  <a:gd name="T18" fmla="*/ 20 w 523"/>
                  <a:gd name="T19" fmla="*/ 27 h 505"/>
                  <a:gd name="T20" fmla="*/ 18 w 523"/>
                  <a:gd name="T21" fmla="*/ 29 h 505"/>
                  <a:gd name="T22" fmla="*/ 15 w 523"/>
                  <a:gd name="T23" fmla="*/ 30 h 505"/>
                  <a:gd name="T24" fmla="*/ 13 w 523"/>
                  <a:gd name="T25" fmla="*/ 30 h 505"/>
                  <a:gd name="T26" fmla="*/ 11 w 523"/>
                  <a:gd name="T27" fmla="*/ 31 h 505"/>
                  <a:gd name="T28" fmla="*/ 9 w 523"/>
                  <a:gd name="T29" fmla="*/ 31 h 505"/>
                  <a:gd name="T30" fmla="*/ 7 w 523"/>
                  <a:gd name="T31" fmla="*/ 30 h 505"/>
                  <a:gd name="T32" fmla="*/ 5 w 523"/>
                  <a:gd name="T33" fmla="*/ 28 h 505"/>
                  <a:gd name="T34" fmla="*/ 3 w 523"/>
                  <a:gd name="T35" fmla="*/ 27 h 505"/>
                  <a:gd name="T36" fmla="*/ 0 w 523"/>
                  <a:gd name="T37" fmla="*/ 26 h 505"/>
                  <a:gd name="T38" fmla="*/ 0 w 523"/>
                  <a:gd name="T39" fmla="*/ 23 h 505"/>
                  <a:gd name="T40" fmla="*/ 0 w 523"/>
                  <a:gd name="T41" fmla="*/ 19 h 505"/>
                  <a:gd name="T42" fmla="*/ 0 w 523"/>
                  <a:gd name="T43" fmla="*/ 16 h 505"/>
                  <a:gd name="T44" fmla="*/ 0 w 523"/>
                  <a:gd name="T45" fmla="*/ 13 h 505"/>
                  <a:gd name="T46" fmla="*/ 2 w 523"/>
                  <a:gd name="T47" fmla="*/ 10 h 505"/>
                  <a:gd name="T48" fmla="*/ 4 w 523"/>
                  <a:gd name="T49" fmla="*/ 8 h 505"/>
                  <a:gd name="T50" fmla="*/ 6 w 523"/>
                  <a:gd name="T51" fmla="*/ 6 h 505"/>
                  <a:gd name="T52" fmla="*/ 8 w 523"/>
                  <a:gd name="T53" fmla="*/ 4 h 505"/>
                  <a:gd name="T54" fmla="*/ 10 w 523"/>
                  <a:gd name="T55" fmla="*/ 3 h 505"/>
                  <a:gd name="T56" fmla="*/ 12 w 523"/>
                  <a:gd name="T57" fmla="*/ 2 h 505"/>
                  <a:gd name="T58" fmla="*/ 15 w 523"/>
                  <a:gd name="T59" fmla="*/ 1 h 505"/>
                  <a:gd name="T60" fmla="*/ 18 w 523"/>
                  <a:gd name="T61" fmla="*/ 0 h 505"/>
                  <a:gd name="T62" fmla="*/ 19 w 523"/>
                  <a:gd name="T63" fmla="*/ 0 h 505"/>
                  <a:gd name="T64" fmla="*/ 21 w 523"/>
                  <a:gd name="T65" fmla="*/ 0 h 505"/>
                  <a:gd name="T66" fmla="*/ 22 w 523"/>
                  <a:gd name="T67" fmla="*/ 0 h 505"/>
                  <a:gd name="T68" fmla="*/ 24 w 523"/>
                  <a:gd name="T69" fmla="*/ 0 h 505"/>
                  <a:gd name="T70" fmla="*/ 25 w 523"/>
                  <a:gd name="T71" fmla="*/ 1 h 505"/>
                  <a:gd name="T72" fmla="*/ 25 w 523"/>
                  <a:gd name="T73" fmla="*/ 3 h 505"/>
                  <a:gd name="T74" fmla="*/ 26 w 523"/>
                  <a:gd name="T75" fmla="*/ 4 h 505"/>
                  <a:gd name="T76" fmla="*/ 27 w 523"/>
                  <a:gd name="T77" fmla="*/ 6 h 505"/>
                  <a:gd name="T78" fmla="*/ 28 w 523"/>
                  <a:gd name="T79" fmla="*/ 7 h 505"/>
                  <a:gd name="T80" fmla="*/ 29 w 523"/>
                  <a:gd name="T81" fmla="*/ 8 h 505"/>
                  <a:gd name="T82" fmla="*/ 29 w 523"/>
                  <a:gd name="T83" fmla="*/ 9 h 505"/>
                  <a:gd name="T84" fmla="*/ 31 w 523"/>
                  <a:gd name="T85" fmla="*/ 10 h 5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23" h="505">
                    <a:moveTo>
                      <a:pt x="494" y="168"/>
                    </a:moveTo>
                    <a:lnTo>
                      <a:pt x="505" y="168"/>
                    </a:lnTo>
                    <a:lnTo>
                      <a:pt x="505" y="178"/>
                    </a:lnTo>
                    <a:lnTo>
                      <a:pt x="512" y="178"/>
                    </a:lnTo>
                    <a:lnTo>
                      <a:pt x="512" y="186"/>
                    </a:lnTo>
                    <a:lnTo>
                      <a:pt x="523" y="186"/>
                    </a:lnTo>
                    <a:lnTo>
                      <a:pt x="505" y="204"/>
                    </a:lnTo>
                    <a:lnTo>
                      <a:pt x="494" y="223"/>
                    </a:lnTo>
                    <a:lnTo>
                      <a:pt x="487" y="247"/>
                    </a:lnTo>
                    <a:lnTo>
                      <a:pt x="469" y="266"/>
                    </a:lnTo>
                    <a:lnTo>
                      <a:pt x="461" y="284"/>
                    </a:lnTo>
                    <a:lnTo>
                      <a:pt x="443" y="302"/>
                    </a:lnTo>
                    <a:lnTo>
                      <a:pt x="432" y="317"/>
                    </a:lnTo>
                    <a:lnTo>
                      <a:pt x="424" y="335"/>
                    </a:lnTo>
                    <a:lnTo>
                      <a:pt x="406" y="353"/>
                    </a:lnTo>
                    <a:lnTo>
                      <a:pt x="388" y="371"/>
                    </a:lnTo>
                    <a:lnTo>
                      <a:pt x="370" y="389"/>
                    </a:lnTo>
                    <a:lnTo>
                      <a:pt x="352" y="407"/>
                    </a:lnTo>
                    <a:lnTo>
                      <a:pt x="334" y="414"/>
                    </a:lnTo>
                    <a:lnTo>
                      <a:pt x="320" y="432"/>
                    </a:lnTo>
                    <a:lnTo>
                      <a:pt x="302" y="450"/>
                    </a:lnTo>
                    <a:lnTo>
                      <a:pt x="284" y="469"/>
                    </a:lnTo>
                    <a:lnTo>
                      <a:pt x="266" y="469"/>
                    </a:lnTo>
                    <a:lnTo>
                      <a:pt x="248" y="476"/>
                    </a:lnTo>
                    <a:lnTo>
                      <a:pt x="229" y="476"/>
                    </a:lnTo>
                    <a:lnTo>
                      <a:pt x="211" y="487"/>
                    </a:lnTo>
                    <a:lnTo>
                      <a:pt x="197" y="487"/>
                    </a:lnTo>
                    <a:lnTo>
                      <a:pt x="185" y="495"/>
                    </a:lnTo>
                    <a:lnTo>
                      <a:pt x="167" y="495"/>
                    </a:lnTo>
                    <a:lnTo>
                      <a:pt x="149" y="505"/>
                    </a:lnTo>
                    <a:lnTo>
                      <a:pt x="134" y="495"/>
                    </a:lnTo>
                    <a:lnTo>
                      <a:pt x="116" y="476"/>
                    </a:lnTo>
                    <a:lnTo>
                      <a:pt x="98" y="469"/>
                    </a:lnTo>
                    <a:lnTo>
                      <a:pt x="80" y="458"/>
                    </a:lnTo>
                    <a:lnTo>
                      <a:pt x="62" y="450"/>
                    </a:lnTo>
                    <a:lnTo>
                      <a:pt x="43" y="432"/>
                    </a:lnTo>
                    <a:lnTo>
                      <a:pt x="25" y="425"/>
                    </a:lnTo>
                    <a:lnTo>
                      <a:pt x="7" y="414"/>
                    </a:lnTo>
                    <a:lnTo>
                      <a:pt x="7" y="389"/>
                    </a:lnTo>
                    <a:lnTo>
                      <a:pt x="7" y="363"/>
                    </a:lnTo>
                    <a:lnTo>
                      <a:pt x="7" y="335"/>
                    </a:lnTo>
                    <a:lnTo>
                      <a:pt x="7" y="309"/>
                    </a:lnTo>
                    <a:lnTo>
                      <a:pt x="0" y="284"/>
                    </a:lnTo>
                    <a:lnTo>
                      <a:pt x="0" y="254"/>
                    </a:lnTo>
                    <a:lnTo>
                      <a:pt x="0" y="229"/>
                    </a:lnTo>
                    <a:lnTo>
                      <a:pt x="0" y="204"/>
                    </a:lnTo>
                    <a:lnTo>
                      <a:pt x="19" y="186"/>
                    </a:lnTo>
                    <a:lnTo>
                      <a:pt x="37" y="168"/>
                    </a:lnTo>
                    <a:lnTo>
                      <a:pt x="55" y="150"/>
                    </a:lnTo>
                    <a:lnTo>
                      <a:pt x="73" y="132"/>
                    </a:lnTo>
                    <a:lnTo>
                      <a:pt x="80" y="117"/>
                    </a:lnTo>
                    <a:lnTo>
                      <a:pt x="98" y="99"/>
                    </a:lnTo>
                    <a:lnTo>
                      <a:pt x="116" y="88"/>
                    </a:lnTo>
                    <a:lnTo>
                      <a:pt x="134" y="69"/>
                    </a:lnTo>
                    <a:lnTo>
                      <a:pt x="149" y="63"/>
                    </a:lnTo>
                    <a:lnTo>
                      <a:pt x="167" y="55"/>
                    </a:lnTo>
                    <a:lnTo>
                      <a:pt x="185" y="45"/>
                    </a:lnTo>
                    <a:lnTo>
                      <a:pt x="203" y="37"/>
                    </a:lnTo>
                    <a:lnTo>
                      <a:pt x="221" y="26"/>
                    </a:lnTo>
                    <a:lnTo>
                      <a:pt x="240" y="18"/>
                    </a:lnTo>
                    <a:lnTo>
                      <a:pt x="266" y="8"/>
                    </a:lnTo>
                    <a:lnTo>
                      <a:pt x="284" y="0"/>
                    </a:lnTo>
                    <a:lnTo>
                      <a:pt x="291" y="0"/>
                    </a:lnTo>
                    <a:lnTo>
                      <a:pt x="309" y="0"/>
                    </a:lnTo>
                    <a:lnTo>
                      <a:pt x="320" y="0"/>
                    </a:lnTo>
                    <a:lnTo>
                      <a:pt x="334" y="0"/>
                    </a:lnTo>
                    <a:lnTo>
                      <a:pt x="345" y="0"/>
                    </a:lnTo>
                    <a:lnTo>
                      <a:pt x="363" y="0"/>
                    </a:lnTo>
                    <a:lnTo>
                      <a:pt x="370" y="0"/>
                    </a:lnTo>
                    <a:lnTo>
                      <a:pt x="388" y="0"/>
                    </a:lnTo>
                    <a:lnTo>
                      <a:pt x="399" y="18"/>
                    </a:lnTo>
                    <a:lnTo>
                      <a:pt x="399" y="26"/>
                    </a:lnTo>
                    <a:lnTo>
                      <a:pt x="406" y="37"/>
                    </a:lnTo>
                    <a:lnTo>
                      <a:pt x="406" y="55"/>
                    </a:lnTo>
                    <a:lnTo>
                      <a:pt x="414" y="63"/>
                    </a:lnTo>
                    <a:lnTo>
                      <a:pt x="414" y="69"/>
                    </a:lnTo>
                    <a:lnTo>
                      <a:pt x="424" y="88"/>
                    </a:lnTo>
                    <a:lnTo>
                      <a:pt x="432" y="99"/>
                    </a:lnTo>
                    <a:lnTo>
                      <a:pt x="443" y="106"/>
                    </a:lnTo>
                    <a:lnTo>
                      <a:pt x="450" y="117"/>
                    </a:lnTo>
                    <a:lnTo>
                      <a:pt x="450" y="124"/>
                    </a:lnTo>
                    <a:lnTo>
                      <a:pt x="461" y="132"/>
                    </a:lnTo>
                    <a:lnTo>
                      <a:pt x="469" y="142"/>
                    </a:lnTo>
                    <a:lnTo>
                      <a:pt x="475" y="150"/>
                    </a:lnTo>
                    <a:lnTo>
                      <a:pt x="487" y="160"/>
                    </a:lnTo>
                    <a:lnTo>
                      <a:pt x="494" y="168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6" name="Freeform 1005"/>
              <p:cNvSpPr>
                <a:spLocks/>
              </p:cNvSpPr>
              <p:nvPr/>
            </p:nvSpPr>
            <p:spPr bwMode="auto">
              <a:xfrm>
                <a:off x="3371" y="1795"/>
                <a:ext cx="103" cy="102"/>
              </a:xfrm>
              <a:custGeom>
                <a:avLst/>
                <a:gdLst>
                  <a:gd name="T0" fmla="*/ 25 w 414"/>
                  <a:gd name="T1" fmla="*/ 10 h 407"/>
                  <a:gd name="T2" fmla="*/ 25 w 414"/>
                  <a:gd name="T3" fmla="*/ 11 h 407"/>
                  <a:gd name="T4" fmla="*/ 23 w 414"/>
                  <a:gd name="T5" fmla="*/ 13 h 407"/>
                  <a:gd name="T6" fmla="*/ 22 w 414"/>
                  <a:gd name="T7" fmla="*/ 14 h 407"/>
                  <a:gd name="T8" fmla="*/ 21 w 414"/>
                  <a:gd name="T9" fmla="*/ 16 h 407"/>
                  <a:gd name="T10" fmla="*/ 20 w 414"/>
                  <a:gd name="T11" fmla="*/ 18 h 407"/>
                  <a:gd name="T12" fmla="*/ 18 w 414"/>
                  <a:gd name="T13" fmla="*/ 20 h 407"/>
                  <a:gd name="T14" fmla="*/ 16 w 414"/>
                  <a:gd name="T15" fmla="*/ 21 h 407"/>
                  <a:gd name="T16" fmla="*/ 14 w 414"/>
                  <a:gd name="T17" fmla="*/ 23 h 407"/>
                  <a:gd name="T18" fmla="*/ 13 w 414"/>
                  <a:gd name="T19" fmla="*/ 24 h 407"/>
                  <a:gd name="T20" fmla="*/ 11 w 414"/>
                  <a:gd name="T21" fmla="*/ 24 h 407"/>
                  <a:gd name="T22" fmla="*/ 10 w 414"/>
                  <a:gd name="T23" fmla="*/ 25 h 407"/>
                  <a:gd name="T24" fmla="*/ 8 w 414"/>
                  <a:gd name="T25" fmla="*/ 26 h 407"/>
                  <a:gd name="T26" fmla="*/ 6 w 414"/>
                  <a:gd name="T27" fmla="*/ 25 h 407"/>
                  <a:gd name="T28" fmla="*/ 5 w 414"/>
                  <a:gd name="T29" fmla="*/ 24 h 407"/>
                  <a:gd name="T30" fmla="*/ 3 w 414"/>
                  <a:gd name="T31" fmla="*/ 23 h 407"/>
                  <a:gd name="T32" fmla="*/ 1 w 414"/>
                  <a:gd name="T33" fmla="*/ 22 h 407"/>
                  <a:gd name="T34" fmla="*/ 0 w 414"/>
                  <a:gd name="T35" fmla="*/ 20 h 407"/>
                  <a:gd name="T36" fmla="*/ 0 w 414"/>
                  <a:gd name="T37" fmla="*/ 17 h 407"/>
                  <a:gd name="T38" fmla="*/ 0 w 414"/>
                  <a:gd name="T39" fmla="*/ 14 h 407"/>
                  <a:gd name="T40" fmla="*/ 0 w 414"/>
                  <a:gd name="T41" fmla="*/ 12 h 407"/>
                  <a:gd name="T42" fmla="*/ 0 w 414"/>
                  <a:gd name="T43" fmla="*/ 10 h 407"/>
                  <a:gd name="T44" fmla="*/ 2 w 414"/>
                  <a:gd name="T45" fmla="*/ 8 h 407"/>
                  <a:gd name="T46" fmla="*/ 4 w 414"/>
                  <a:gd name="T47" fmla="*/ 6 h 407"/>
                  <a:gd name="T48" fmla="*/ 5 w 414"/>
                  <a:gd name="T49" fmla="*/ 5 h 407"/>
                  <a:gd name="T50" fmla="*/ 7 w 414"/>
                  <a:gd name="T51" fmla="*/ 3 h 407"/>
                  <a:gd name="T52" fmla="*/ 9 w 414"/>
                  <a:gd name="T53" fmla="*/ 2 h 407"/>
                  <a:gd name="T54" fmla="*/ 11 w 414"/>
                  <a:gd name="T55" fmla="*/ 2 h 407"/>
                  <a:gd name="T56" fmla="*/ 13 w 414"/>
                  <a:gd name="T57" fmla="*/ 1 h 407"/>
                  <a:gd name="T58" fmla="*/ 14 w 414"/>
                  <a:gd name="T59" fmla="*/ 0 h 407"/>
                  <a:gd name="T60" fmla="*/ 16 w 414"/>
                  <a:gd name="T61" fmla="*/ 1 h 407"/>
                  <a:gd name="T62" fmla="*/ 17 w 414"/>
                  <a:gd name="T63" fmla="*/ 1 h 407"/>
                  <a:gd name="T64" fmla="*/ 19 w 414"/>
                  <a:gd name="T65" fmla="*/ 1 h 407"/>
                  <a:gd name="T66" fmla="*/ 19 w 414"/>
                  <a:gd name="T67" fmla="*/ 1 h 407"/>
                  <a:gd name="T68" fmla="*/ 20 w 414"/>
                  <a:gd name="T69" fmla="*/ 2 h 407"/>
                  <a:gd name="T70" fmla="*/ 20 w 414"/>
                  <a:gd name="T71" fmla="*/ 3 h 407"/>
                  <a:gd name="T72" fmla="*/ 21 w 414"/>
                  <a:gd name="T73" fmla="*/ 5 h 407"/>
                  <a:gd name="T74" fmla="*/ 21 w 414"/>
                  <a:gd name="T75" fmla="*/ 6 h 407"/>
                  <a:gd name="T76" fmla="*/ 22 w 414"/>
                  <a:gd name="T77" fmla="*/ 7 h 407"/>
                  <a:gd name="T78" fmla="*/ 23 w 414"/>
                  <a:gd name="T79" fmla="*/ 7 h 407"/>
                  <a:gd name="T80" fmla="*/ 24 w 414"/>
                  <a:gd name="T81" fmla="*/ 8 h 4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14" h="407">
                    <a:moveTo>
                      <a:pt x="396" y="142"/>
                    </a:moveTo>
                    <a:lnTo>
                      <a:pt x="407" y="150"/>
                    </a:lnTo>
                    <a:lnTo>
                      <a:pt x="414" y="160"/>
                    </a:lnTo>
                    <a:lnTo>
                      <a:pt x="407" y="168"/>
                    </a:lnTo>
                    <a:lnTo>
                      <a:pt x="389" y="186"/>
                    </a:lnTo>
                    <a:lnTo>
                      <a:pt x="377" y="205"/>
                    </a:lnTo>
                    <a:lnTo>
                      <a:pt x="371" y="211"/>
                    </a:lnTo>
                    <a:lnTo>
                      <a:pt x="363" y="229"/>
                    </a:lnTo>
                    <a:lnTo>
                      <a:pt x="352" y="248"/>
                    </a:lnTo>
                    <a:lnTo>
                      <a:pt x="345" y="254"/>
                    </a:lnTo>
                    <a:lnTo>
                      <a:pt x="334" y="273"/>
                    </a:lnTo>
                    <a:lnTo>
                      <a:pt x="316" y="291"/>
                    </a:lnTo>
                    <a:lnTo>
                      <a:pt x="308" y="299"/>
                    </a:lnTo>
                    <a:lnTo>
                      <a:pt x="290" y="317"/>
                    </a:lnTo>
                    <a:lnTo>
                      <a:pt x="272" y="327"/>
                    </a:lnTo>
                    <a:lnTo>
                      <a:pt x="265" y="335"/>
                    </a:lnTo>
                    <a:lnTo>
                      <a:pt x="247" y="353"/>
                    </a:lnTo>
                    <a:lnTo>
                      <a:pt x="229" y="363"/>
                    </a:lnTo>
                    <a:lnTo>
                      <a:pt x="222" y="378"/>
                    </a:lnTo>
                    <a:lnTo>
                      <a:pt x="204" y="378"/>
                    </a:lnTo>
                    <a:lnTo>
                      <a:pt x="193" y="389"/>
                    </a:lnTo>
                    <a:lnTo>
                      <a:pt x="186" y="389"/>
                    </a:lnTo>
                    <a:lnTo>
                      <a:pt x="168" y="389"/>
                    </a:lnTo>
                    <a:lnTo>
                      <a:pt x="160" y="396"/>
                    </a:lnTo>
                    <a:lnTo>
                      <a:pt x="142" y="396"/>
                    </a:lnTo>
                    <a:lnTo>
                      <a:pt x="131" y="407"/>
                    </a:lnTo>
                    <a:lnTo>
                      <a:pt x="113" y="407"/>
                    </a:lnTo>
                    <a:lnTo>
                      <a:pt x="105" y="396"/>
                    </a:lnTo>
                    <a:lnTo>
                      <a:pt x="87" y="389"/>
                    </a:lnTo>
                    <a:lnTo>
                      <a:pt x="80" y="378"/>
                    </a:lnTo>
                    <a:lnTo>
                      <a:pt x="62" y="371"/>
                    </a:lnTo>
                    <a:lnTo>
                      <a:pt x="44" y="363"/>
                    </a:lnTo>
                    <a:lnTo>
                      <a:pt x="36" y="353"/>
                    </a:lnTo>
                    <a:lnTo>
                      <a:pt x="18" y="345"/>
                    </a:lnTo>
                    <a:lnTo>
                      <a:pt x="8" y="335"/>
                    </a:lnTo>
                    <a:lnTo>
                      <a:pt x="0" y="317"/>
                    </a:lnTo>
                    <a:lnTo>
                      <a:pt x="0" y="291"/>
                    </a:lnTo>
                    <a:lnTo>
                      <a:pt x="0" y="273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86"/>
                    </a:lnTo>
                    <a:lnTo>
                      <a:pt x="0" y="168"/>
                    </a:lnTo>
                    <a:lnTo>
                      <a:pt x="8" y="150"/>
                    </a:lnTo>
                    <a:lnTo>
                      <a:pt x="26" y="142"/>
                    </a:lnTo>
                    <a:lnTo>
                      <a:pt x="36" y="124"/>
                    </a:lnTo>
                    <a:lnTo>
                      <a:pt x="51" y="114"/>
                    </a:lnTo>
                    <a:lnTo>
                      <a:pt x="62" y="99"/>
                    </a:lnTo>
                    <a:lnTo>
                      <a:pt x="80" y="88"/>
                    </a:lnTo>
                    <a:lnTo>
                      <a:pt x="87" y="70"/>
                    </a:lnTo>
                    <a:lnTo>
                      <a:pt x="105" y="63"/>
                    </a:lnTo>
                    <a:lnTo>
                      <a:pt x="113" y="51"/>
                    </a:lnTo>
                    <a:lnTo>
                      <a:pt x="131" y="45"/>
                    </a:lnTo>
                    <a:lnTo>
                      <a:pt x="150" y="37"/>
                    </a:lnTo>
                    <a:lnTo>
                      <a:pt x="160" y="37"/>
                    </a:lnTo>
                    <a:lnTo>
                      <a:pt x="174" y="27"/>
                    </a:lnTo>
                    <a:lnTo>
                      <a:pt x="193" y="19"/>
                    </a:lnTo>
                    <a:lnTo>
                      <a:pt x="204" y="8"/>
                    </a:lnTo>
                    <a:lnTo>
                      <a:pt x="222" y="0"/>
                    </a:lnTo>
                    <a:lnTo>
                      <a:pt x="229" y="0"/>
                    </a:lnTo>
                    <a:lnTo>
                      <a:pt x="236" y="0"/>
                    </a:lnTo>
                    <a:lnTo>
                      <a:pt x="254" y="8"/>
                    </a:lnTo>
                    <a:lnTo>
                      <a:pt x="265" y="8"/>
                    </a:lnTo>
                    <a:lnTo>
                      <a:pt x="272" y="8"/>
                    </a:lnTo>
                    <a:lnTo>
                      <a:pt x="283" y="8"/>
                    </a:lnTo>
                    <a:lnTo>
                      <a:pt x="301" y="8"/>
                    </a:lnTo>
                    <a:lnTo>
                      <a:pt x="308" y="8"/>
                    </a:lnTo>
                    <a:lnTo>
                      <a:pt x="308" y="19"/>
                    </a:lnTo>
                    <a:lnTo>
                      <a:pt x="316" y="27"/>
                    </a:lnTo>
                    <a:lnTo>
                      <a:pt x="316" y="37"/>
                    </a:lnTo>
                    <a:lnTo>
                      <a:pt x="326" y="45"/>
                    </a:lnTo>
                    <a:lnTo>
                      <a:pt x="326" y="51"/>
                    </a:lnTo>
                    <a:lnTo>
                      <a:pt x="334" y="63"/>
                    </a:lnTo>
                    <a:lnTo>
                      <a:pt x="334" y="70"/>
                    </a:lnTo>
                    <a:lnTo>
                      <a:pt x="345" y="81"/>
                    </a:lnTo>
                    <a:lnTo>
                      <a:pt x="345" y="88"/>
                    </a:lnTo>
                    <a:lnTo>
                      <a:pt x="352" y="99"/>
                    </a:lnTo>
                    <a:lnTo>
                      <a:pt x="363" y="106"/>
                    </a:lnTo>
                    <a:lnTo>
                      <a:pt x="371" y="106"/>
                    </a:lnTo>
                    <a:lnTo>
                      <a:pt x="371" y="114"/>
                    </a:lnTo>
                    <a:lnTo>
                      <a:pt x="377" y="124"/>
                    </a:lnTo>
                    <a:lnTo>
                      <a:pt x="389" y="132"/>
                    </a:lnTo>
                    <a:lnTo>
                      <a:pt x="396" y="142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7" name="Freeform 1006"/>
              <p:cNvSpPr>
                <a:spLocks/>
              </p:cNvSpPr>
              <p:nvPr/>
            </p:nvSpPr>
            <p:spPr bwMode="auto">
              <a:xfrm>
                <a:off x="3393" y="1801"/>
                <a:ext cx="80" cy="75"/>
              </a:xfrm>
              <a:custGeom>
                <a:avLst/>
                <a:gdLst>
                  <a:gd name="T0" fmla="*/ 19 w 320"/>
                  <a:gd name="T1" fmla="*/ 6 h 300"/>
                  <a:gd name="T2" fmla="*/ 20 w 320"/>
                  <a:gd name="T3" fmla="*/ 7 h 300"/>
                  <a:gd name="T4" fmla="*/ 16 w 320"/>
                  <a:gd name="T5" fmla="*/ 13 h 300"/>
                  <a:gd name="T6" fmla="*/ 11 w 320"/>
                  <a:gd name="T7" fmla="*/ 18 h 300"/>
                  <a:gd name="T8" fmla="*/ 6 w 320"/>
                  <a:gd name="T9" fmla="*/ 19 h 300"/>
                  <a:gd name="T10" fmla="*/ 1 w 320"/>
                  <a:gd name="T11" fmla="*/ 16 h 300"/>
                  <a:gd name="T12" fmla="*/ 0 w 320"/>
                  <a:gd name="T13" fmla="*/ 8 h 300"/>
                  <a:gd name="T14" fmla="*/ 5 w 320"/>
                  <a:gd name="T15" fmla="*/ 3 h 300"/>
                  <a:gd name="T16" fmla="*/ 11 w 320"/>
                  <a:gd name="T17" fmla="*/ 0 h 300"/>
                  <a:gd name="T18" fmla="*/ 15 w 320"/>
                  <a:gd name="T19" fmla="*/ 0 h 300"/>
                  <a:gd name="T20" fmla="*/ 16 w 320"/>
                  <a:gd name="T21" fmla="*/ 4 h 300"/>
                  <a:gd name="T22" fmla="*/ 19 w 320"/>
                  <a:gd name="T23" fmla="*/ 6 h 3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0" h="300">
                    <a:moveTo>
                      <a:pt x="302" y="97"/>
                    </a:moveTo>
                    <a:lnTo>
                      <a:pt x="320" y="115"/>
                    </a:lnTo>
                    <a:lnTo>
                      <a:pt x="258" y="202"/>
                    </a:lnTo>
                    <a:lnTo>
                      <a:pt x="167" y="282"/>
                    </a:lnTo>
                    <a:lnTo>
                      <a:pt x="87" y="300"/>
                    </a:lnTo>
                    <a:lnTo>
                      <a:pt x="12" y="246"/>
                    </a:lnTo>
                    <a:lnTo>
                      <a:pt x="0" y="123"/>
                    </a:lnTo>
                    <a:lnTo>
                      <a:pt x="81" y="43"/>
                    </a:lnTo>
                    <a:lnTo>
                      <a:pt x="167" y="0"/>
                    </a:lnTo>
                    <a:lnTo>
                      <a:pt x="239" y="0"/>
                    </a:lnTo>
                    <a:lnTo>
                      <a:pt x="258" y="61"/>
                    </a:lnTo>
                    <a:lnTo>
                      <a:pt x="302" y="97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8" name="Freeform 1007"/>
              <p:cNvSpPr>
                <a:spLocks/>
              </p:cNvSpPr>
              <p:nvPr/>
            </p:nvSpPr>
            <p:spPr bwMode="auto">
              <a:xfrm>
                <a:off x="3128" y="1402"/>
                <a:ext cx="329" cy="261"/>
              </a:xfrm>
              <a:custGeom>
                <a:avLst/>
                <a:gdLst>
                  <a:gd name="T0" fmla="*/ 70 w 1317"/>
                  <a:gd name="T1" fmla="*/ 61 h 1041"/>
                  <a:gd name="T2" fmla="*/ 69 w 1317"/>
                  <a:gd name="T3" fmla="*/ 65 h 1041"/>
                  <a:gd name="T4" fmla="*/ 42 w 1317"/>
                  <a:gd name="T5" fmla="*/ 65 h 1041"/>
                  <a:gd name="T6" fmla="*/ 14 w 1317"/>
                  <a:gd name="T7" fmla="*/ 57 h 1041"/>
                  <a:gd name="T8" fmla="*/ 0 w 1317"/>
                  <a:gd name="T9" fmla="*/ 43 h 1041"/>
                  <a:gd name="T10" fmla="*/ 0 w 1317"/>
                  <a:gd name="T11" fmla="*/ 18 h 1041"/>
                  <a:gd name="T12" fmla="*/ 26 w 1317"/>
                  <a:gd name="T13" fmla="*/ 0 h 1041"/>
                  <a:gd name="T14" fmla="*/ 54 w 1317"/>
                  <a:gd name="T15" fmla="*/ 7 h 1041"/>
                  <a:gd name="T16" fmla="*/ 74 w 1317"/>
                  <a:gd name="T17" fmla="*/ 20 h 1041"/>
                  <a:gd name="T18" fmla="*/ 82 w 1317"/>
                  <a:gd name="T19" fmla="*/ 34 h 1041"/>
                  <a:gd name="T20" fmla="*/ 73 w 1317"/>
                  <a:gd name="T21" fmla="*/ 47 h 1041"/>
                  <a:gd name="T22" fmla="*/ 70 w 1317"/>
                  <a:gd name="T23" fmla="*/ 61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17" h="1041">
                    <a:moveTo>
                      <a:pt x="1122" y="968"/>
                    </a:moveTo>
                    <a:lnTo>
                      <a:pt x="1103" y="1041"/>
                    </a:lnTo>
                    <a:lnTo>
                      <a:pt x="671" y="1031"/>
                    </a:lnTo>
                    <a:lnTo>
                      <a:pt x="233" y="907"/>
                    </a:lnTo>
                    <a:lnTo>
                      <a:pt x="0" y="690"/>
                    </a:lnTo>
                    <a:lnTo>
                      <a:pt x="0" y="290"/>
                    </a:lnTo>
                    <a:lnTo>
                      <a:pt x="424" y="0"/>
                    </a:lnTo>
                    <a:lnTo>
                      <a:pt x="868" y="106"/>
                    </a:lnTo>
                    <a:lnTo>
                      <a:pt x="1183" y="315"/>
                    </a:lnTo>
                    <a:lnTo>
                      <a:pt x="1317" y="548"/>
                    </a:lnTo>
                    <a:lnTo>
                      <a:pt x="1176" y="741"/>
                    </a:lnTo>
                    <a:lnTo>
                      <a:pt x="1122" y="968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9" name="Freeform 1008"/>
              <p:cNvSpPr>
                <a:spLocks/>
              </p:cNvSpPr>
              <p:nvPr/>
            </p:nvSpPr>
            <p:spPr bwMode="auto">
              <a:xfrm>
                <a:off x="3152" y="1420"/>
                <a:ext cx="303" cy="238"/>
              </a:xfrm>
              <a:custGeom>
                <a:avLst/>
                <a:gdLst>
                  <a:gd name="T0" fmla="*/ 64 w 1208"/>
                  <a:gd name="T1" fmla="*/ 56 h 954"/>
                  <a:gd name="T2" fmla="*/ 64 w 1208"/>
                  <a:gd name="T3" fmla="*/ 57 h 954"/>
                  <a:gd name="T4" fmla="*/ 64 w 1208"/>
                  <a:gd name="T5" fmla="*/ 58 h 954"/>
                  <a:gd name="T6" fmla="*/ 64 w 1208"/>
                  <a:gd name="T7" fmla="*/ 59 h 954"/>
                  <a:gd name="T8" fmla="*/ 58 w 1208"/>
                  <a:gd name="T9" fmla="*/ 59 h 954"/>
                  <a:gd name="T10" fmla="*/ 51 w 1208"/>
                  <a:gd name="T11" fmla="*/ 59 h 954"/>
                  <a:gd name="T12" fmla="*/ 45 w 1208"/>
                  <a:gd name="T13" fmla="*/ 59 h 954"/>
                  <a:gd name="T14" fmla="*/ 39 w 1208"/>
                  <a:gd name="T15" fmla="*/ 59 h 954"/>
                  <a:gd name="T16" fmla="*/ 33 w 1208"/>
                  <a:gd name="T17" fmla="*/ 57 h 954"/>
                  <a:gd name="T18" fmla="*/ 26 w 1208"/>
                  <a:gd name="T19" fmla="*/ 56 h 954"/>
                  <a:gd name="T20" fmla="*/ 20 w 1208"/>
                  <a:gd name="T21" fmla="*/ 53 h 954"/>
                  <a:gd name="T22" fmla="*/ 13 w 1208"/>
                  <a:gd name="T23" fmla="*/ 52 h 954"/>
                  <a:gd name="T24" fmla="*/ 10 w 1208"/>
                  <a:gd name="T25" fmla="*/ 49 h 954"/>
                  <a:gd name="T26" fmla="*/ 7 w 1208"/>
                  <a:gd name="T27" fmla="*/ 46 h 954"/>
                  <a:gd name="T28" fmla="*/ 4 w 1208"/>
                  <a:gd name="T29" fmla="*/ 42 h 954"/>
                  <a:gd name="T30" fmla="*/ 0 w 1208"/>
                  <a:gd name="T31" fmla="*/ 39 h 954"/>
                  <a:gd name="T32" fmla="*/ 0 w 1208"/>
                  <a:gd name="T33" fmla="*/ 34 h 954"/>
                  <a:gd name="T34" fmla="*/ 0 w 1208"/>
                  <a:gd name="T35" fmla="*/ 28 h 954"/>
                  <a:gd name="T36" fmla="*/ 0 w 1208"/>
                  <a:gd name="T37" fmla="*/ 23 h 954"/>
                  <a:gd name="T38" fmla="*/ 0 w 1208"/>
                  <a:gd name="T39" fmla="*/ 16 h 954"/>
                  <a:gd name="T40" fmla="*/ 6 w 1208"/>
                  <a:gd name="T41" fmla="*/ 13 h 954"/>
                  <a:gd name="T42" fmla="*/ 12 w 1208"/>
                  <a:gd name="T43" fmla="*/ 8 h 954"/>
                  <a:gd name="T44" fmla="*/ 18 w 1208"/>
                  <a:gd name="T45" fmla="*/ 4 h 954"/>
                  <a:gd name="T46" fmla="*/ 25 w 1208"/>
                  <a:gd name="T47" fmla="*/ 0 h 954"/>
                  <a:gd name="T48" fmla="*/ 31 w 1208"/>
                  <a:gd name="T49" fmla="*/ 2 h 954"/>
                  <a:gd name="T50" fmla="*/ 37 w 1208"/>
                  <a:gd name="T51" fmla="*/ 3 h 954"/>
                  <a:gd name="T52" fmla="*/ 43 w 1208"/>
                  <a:gd name="T53" fmla="*/ 4 h 954"/>
                  <a:gd name="T54" fmla="*/ 50 w 1208"/>
                  <a:gd name="T55" fmla="*/ 6 h 954"/>
                  <a:gd name="T56" fmla="*/ 54 w 1208"/>
                  <a:gd name="T57" fmla="*/ 9 h 954"/>
                  <a:gd name="T58" fmla="*/ 59 w 1208"/>
                  <a:gd name="T59" fmla="*/ 12 h 954"/>
                  <a:gd name="T60" fmla="*/ 64 w 1208"/>
                  <a:gd name="T61" fmla="*/ 15 h 954"/>
                  <a:gd name="T62" fmla="*/ 68 w 1208"/>
                  <a:gd name="T63" fmla="*/ 18 h 954"/>
                  <a:gd name="T64" fmla="*/ 70 w 1208"/>
                  <a:gd name="T65" fmla="*/ 21 h 954"/>
                  <a:gd name="T66" fmla="*/ 72 w 1208"/>
                  <a:gd name="T67" fmla="*/ 25 h 954"/>
                  <a:gd name="T68" fmla="*/ 74 w 1208"/>
                  <a:gd name="T69" fmla="*/ 28 h 954"/>
                  <a:gd name="T70" fmla="*/ 76 w 1208"/>
                  <a:gd name="T71" fmla="*/ 31 h 954"/>
                  <a:gd name="T72" fmla="*/ 74 w 1208"/>
                  <a:gd name="T73" fmla="*/ 34 h 954"/>
                  <a:gd name="T74" fmla="*/ 72 w 1208"/>
                  <a:gd name="T75" fmla="*/ 37 h 954"/>
                  <a:gd name="T76" fmla="*/ 70 w 1208"/>
                  <a:gd name="T77" fmla="*/ 39 h 954"/>
                  <a:gd name="T78" fmla="*/ 68 w 1208"/>
                  <a:gd name="T79" fmla="*/ 42 h 954"/>
                  <a:gd name="T80" fmla="*/ 67 w 1208"/>
                  <a:gd name="T81" fmla="*/ 46 h 954"/>
                  <a:gd name="T82" fmla="*/ 66 w 1208"/>
                  <a:gd name="T83" fmla="*/ 49 h 954"/>
                  <a:gd name="T84" fmla="*/ 65 w 1208"/>
                  <a:gd name="T85" fmla="*/ 52 h 954"/>
                  <a:gd name="T86" fmla="*/ 64 w 1208"/>
                  <a:gd name="T87" fmla="*/ 56 h 9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08" h="954">
                    <a:moveTo>
                      <a:pt x="1024" y="893"/>
                    </a:moveTo>
                    <a:lnTo>
                      <a:pt x="1024" y="899"/>
                    </a:lnTo>
                    <a:lnTo>
                      <a:pt x="1024" y="911"/>
                    </a:lnTo>
                    <a:lnTo>
                      <a:pt x="1024" y="918"/>
                    </a:lnTo>
                    <a:lnTo>
                      <a:pt x="1024" y="929"/>
                    </a:lnTo>
                    <a:lnTo>
                      <a:pt x="1016" y="936"/>
                    </a:lnTo>
                    <a:lnTo>
                      <a:pt x="1016" y="947"/>
                    </a:lnTo>
                    <a:lnTo>
                      <a:pt x="1016" y="954"/>
                    </a:lnTo>
                    <a:lnTo>
                      <a:pt x="961" y="954"/>
                    </a:lnTo>
                    <a:lnTo>
                      <a:pt x="918" y="954"/>
                    </a:lnTo>
                    <a:lnTo>
                      <a:pt x="864" y="954"/>
                    </a:lnTo>
                    <a:lnTo>
                      <a:pt x="813" y="954"/>
                    </a:lnTo>
                    <a:lnTo>
                      <a:pt x="770" y="954"/>
                    </a:lnTo>
                    <a:lnTo>
                      <a:pt x="715" y="954"/>
                    </a:lnTo>
                    <a:lnTo>
                      <a:pt x="671" y="947"/>
                    </a:lnTo>
                    <a:lnTo>
                      <a:pt x="617" y="947"/>
                    </a:lnTo>
                    <a:lnTo>
                      <a:pt x="566" y="936"/>
                    </a:lnTo>
                    <a:lnTo>
                      <a:pt x="522" y="918"/>
                    </a:lnTo>
                    <a:lnTo>
                      <a:pt x="468" y="899"/>
                    </a:lnTo>
                    <a:lnTo>
                      <a:pt x="414" y="893"/>
                    </a:lnTo>
                    <a:lnTo>
                      <a:pt x="363" y="874"/>
                    </a:lnTo>
                    <a:lnTo>
                      <a:pt x="319" y="856"/>
                    </a:lnTo>
                    <a:lnTo>
                      <a:pt x="265" y="848"/>
                    </a:lnTo>
                    <a:lnTo>
                      <a:pt x="211" y="830"/>
                    </a:lnTo>
                    <a:lnTo>
                      <a:pt x="185" y="805"/>
                    </a:lnTo>
                    <a:lnTo>
                      <a:pt x="160" y="787"/>
                    </a:lnTo>
                    <a:lnTo>
                      <a:pt x="135" y="762"/>
                    </a:lnTo>
                    <a:lnTo>
                      <a:pt x="105" y="733"/>
                    </a:lnTo>
                    <a:lnTo>
                      <a:pt x="80" y="708"/>
                    </a:lnTo>
                    <a:lnTo>
                      <a:pt x="54" y="682"/>
                    </a:lnTo>
                    <a:lnTo>
                      <a:pt x="26" y="653"/>
                    </a:lnTo>
                    <a:lnTo>
                      <a:pt x="0" y="635"/>
                    </a:lnTo>
                    <a:lnTo>
                      <a:pt x="0" y="584"/>
                    </a:lnTo>
                    <a:lnTo>
                      <a:pt x="0" y="540"/>
                    </a:lnTo>
                    <a:lnTo>
                      <a:pt x="0" y="497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63"/>
                    </a:lnTo>
                    <a:lnTo>
                      <a:pt x="0" y="319"/>
                    </a:lnTo>
                    <a:lnTo>
                      <a:pt x="0" y="265"/>
                    </a:lnTo>
                    <a:lnTo>
                      <a:pt x="54" y="240"/>
                    </a:lnTo>
                    <a:lnTo>
                      <a:pt x="98" y="203"/>
                    </a:lnTo>
                    <a:lnTo>
                      <a:pt x="148" y="170"/>
                    </a:lnTo>
                    <a:lnTo>
                      <a:pt x="196" y="134"/>
                    </a:lnTo>
                    <a:lnTo>
                      <a:pt x="239" y="109"/>
                    </a:lnTo>
                    <a:lnTo>
                      <a:pt x="290" y="73"/>
                    </a:lnTo>
                    <a:lnTo>
                      <a:pt x="334" y="37"/>
                    </a:lnTo>
                    <a:lnTo>
                      <a:pt x="389" y="0"/>
                    </a:lnTo>
                    <a:lnTo>
                      <a:pt x="443" y="19"/>
                    </a:lnTo>
                    <a:lnTo>
                      <a:pt x="486" y="29"/>
                    </a:lnTo>
                    <a:lnTo>
                      <a:pt x="537" y="37"/>
                    </a:lnTo>
                    <a:lnTo>
                      <a:pt x="592" y="55"/>
                    </a:lnTo>
                    <a:lnTo>
                      <a:pt x="646" y="62"/>
                    </a:lnTo>
                    <a:lnTo>
                      <a:pt x="689" y="73"/>
                    </a:lnTo>
                    <a:lnTo>
                      <a:pt x="740" y="91"/>
                    </a:lnTo>
                    <a:lnTo>
                      <a:pt x="795" y="98"/>
                    </a:lnTo>
                    <a:lnTo>
                      <a:pt x="831" y="123"/>
                    </a:lnTo>
                    <a:lnTo>
                      <a:pt x="864" y="141"/>
                    </a:lnTo>
                    <a:lnTo>
                      <a:pt x="900" y="170"/>
                    </a:lnTo>
                    <a:lnTo>
                      <a:pt x="943" y="195"/>
                    </a:lnTo>
                    <a:lnTo>
                      <a:pt x="979" y="221"/>
                    </a:lnTo>
                    <a:lnTo>
                      <a:pt x="1016" y="240"/>
                    </a:lnTo>
                    <a:lnTo>
                      <a:pt x="1048" y="265"/>
                    </a:lnTo>
                    <a:lnTo>
                      <a:pt x="1085" y="294"/>
                    </a:lnTo>
                    <a:lnTo>
                      <a:pt x="1103" y="319"/>
                    </a:lnTo>
                    <a:lnTo>
                      <a:pt x="1121" y="345"/>
                    </a:lnTo>
                    <a:lnTo>
                      <a:pt x="1128" y="373"/>
                    </a:lnTo>
                    <a:lnTo>
                      <a:pt x="1146" y="399"/>
                    </a:lnTo>
                    <a:lnTo>
                      <a:pt x="1164" y="424"/>
                    </a:lnTo>
                    <a:lnTo>
                      <a:pt x="1182" y="449"/>
                    </a:lnTo>
                    <a:lnTo>
                      <a:pt x="1190" y="479"/>
                    </a:lnTo>
                    <a:lnTo>
                      <a:pt x="1208" y="504"/>
                    </a:lnTo>
                    <a:lnTo>
                      <a:pt x="1190" y="522"/>
                    </a:lnTo>
                    <a:lnTo>
                      <a:pt x="1175" y="548"/>
                    </a:lnTo>
                    <a:lnTo>
                      <a:pt x="1157" y="566"/>
                    </a:lnTo>
                    <a:lnTo>
                      <a:pt x="1146" y="591"/>
                    </a:lnTo>
                    <a:lnTo>
                      <a:pt x="1128" y="621"/>
                    </a:lnTo>
                    <a:lnTo>
                      <a:pt x="1110" y="635"/>
                    </a:lnTo>
                    <a:lnTo>
                      <a:pt x="1096" y="664"/>
                    </a:lnTo>
                    <a:lnTo>
                      <a:pt x="1078" y="682"/>
                    </a:lnTo>
                    <a:lnTo>
                      <a:pt x="1078" y="708"/>
                    </a:lnTo>
                    <a:lnTo>
                      <a:pt x="1067" y="733"/>
                    </a:lnTo>
                    <a:lnTo>
                      <a:pt x="1060" y="762"/>
                    </a:lnTo>
                    <a:lnTo>
                      <a:pt x="1048" y="787"/>
                    </a:lnTo>
                    <a:lnTo>
                      <a:pt x="1048" y="812"/>
                    </a:lnTo>
                    <a:lnTo>
                      <a:pt x="1042" y="838"/>
                    </a:lnTo>
                    <a:lnTo>
                      <a:pt x="1034" y="867"/>
                    </a:lnTo>
                    <a:lnTo>
                      <a:pt x="1024" y="893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0" name="Freeform 1009"/>
              <p:cNvSpPr>
                <a:spLocks/>
              </p:cNvSpPr>
              <p:nvPr/>
            </p:nvSpPr>
            <p:spPr bwMode="auto">
              <a:xfrm>
                <a:off x="3177" y="1438"/>
                <a:ext cx="276" cy="218"/>
              </a:xfrm>
              <a:custGeom>
                <a:avLst/>
                <a:gdLst>
                  <a:gd name="T0" fmla="*/ 59 w 1102"/>
                  <a:gd name="T1" fmla="*/ 51 h 874"/>
                  <a:gd name="T2" fmla="*/ 58 w 1102"/>
                  <a:gd name="T3" fmla="*/ 52 h 874"/>
                  <a:gd name="T4" fmla="*/ 58 w 1102"/>
                  <a:gd name="T5" fmla="*/ 53 h 874"/>
                  <a:gd name="T6" fmla="*/ 58 w 1102"/>
                  <a:gd name="T7" fmla="*/ 54 h 874"/>
                  <a:gd name="T8" fmla="*/ 53 w 1102"/>
                  <a:gd name="T9" fmla="*/ 54 h 874"/>
                  <a:gd name="T10" fmla="*/ 46 w 1102"/>
                  <a:gd name="T11" fmla="*/ 54 h 874"/>
                  <a:gd name="T12" fmla="*/ 41 w 1102"/>
                  <a:gd name="T13" fmla="*/ 54 h 874"/>
                  <a:gd name="T14" fmla="*/ 35 w 1102"/>
                  <a:gd name="T15" fmla="*/ 54 h 874"/>
                  <a:gd name="T16" fmla="*/ 30 w 1102"/>
                  <a:gd name="T17" fmla="*/ 52 h 874"/>
                  <a:gd name="T18" fmla="*/ 24 w 1102"/>
                  <a:gd name="T19" fmla="*/ 51 h 874"/>
                  <a:gd name="T20" fmla="*/ 18 w 1102"/>
                  <a:gd name="T21" fmla="*/ 49 h 874"/>
                  <a:gd name="T22" fmla="*/ 12 w 1102"/>
                  <a:gd name="T23" fmla="*/ 47 h 874"/>
                  <a:gd name="T24" fmla="*/ 9 w 1102"/>
                  <a:gd name="T25" fmla="*/ 44 h 874"/>
                  <a:gd name="T26" fmla="*/ 6 w 1102"/>
                  <a:gd name="T27" fmla="*/ 41 h 874"/>
                  <a:gd name="T28" fmla="*/ 3 w 1102"/>
                  <a:gd name="T29" fmla="*/ 38 h 874"/>
                  <a:gd name="T30" fmla="*/ 0 w 1102"/>
                  <a:gd name="T31" fmla="*/ 36 h 874"/>
                  <a:gd name="T32" fmla="*/ 0 w 1102"/>
                  <a:gd name="T33" fmla="*/ 31 h 874"/>
                  <a:gd name="T34" fmla="*/ 0 w 1102"/>
                  <a:gd name="T35" fmla="*/ 25 h 874"/>
                  <a:gd name="T36" fmla="*/ 0 w 1102"/>
                  <a:gd name="T37" fmla="*/ 20 h 874"/>
                  <a:gd name="T38" fmla="*/ 0 w 1102"/>
                  <a:gd name="T39" fmla="*/ 15 h 874"/>
                  <a:gd name="T40" fmla="*/ 6 w 1102"/>
                  <a:gd name="T41" fmla="*/ 11 h 874"/>
                  <a:gd name="T42" fmla="*/ 11 w 1102"/>
                  <a:gd name="T43" fmla="*/ 7 h 874"/>
                  <a:gd name="T44" fmla="*/ 17 w 1102"/>
                  <a:gd name="T45" fmla="*/ 4 h 874"/>
                  <a:gd name="T46" fmla="*/ 22 w 1102"/>
                  <a:gd name="T47" fmla="*/ 0 h 874"/>
                  <a:gd name="T48" fmla="*/ 28 w 1102"/>
                  <a:gd name="T49" fmla="*/ 1 h 874"/>
                  <a:gd name="T50" fmla="*/ 34 w 1102"/>
                  <a:gd name="T51" fmla="*/ 3 h 874"/>
                  <a:gd name="T52" fmla="*/ 39 w 1102"/>
                  <a:gd name="T53" fmla="*/ 4 h 874"/>
                  <a:gd name="T54" fmla="*/ 45 w 1102"/>
                  <a:gd name="T55" fmla="*/ 5 h 874"/>
                  <a:gd name="T56" fmla="*/ 50 w 1102"/>
                  <a:gd name="T57" fmla="*/ 8 h 874"/>
                  <a:gd name="T58" fmla="*/ 54 w 1102"/>
                  <a:gd name="T59" fmla="*/ 11 h 874"/>
                  <a:gd name="T60" fmla="*/ 58 w 1102"/>
                  <a:gd name="T61" fmla="*/ 14 h 874"/>
                  <a:gd name="T62" fmla="*/ 63 w 1102"/>
                  <a:gd name="T63" fmla="*/ 16 h 874"/>
                  <a:gd name="T64" fmla="*/ 64 w 1102"/>
                  <a:gd name="T65" fmla="*/ 19 h 874"/>
                  <a:gd name="T66" fmla="*/ 66 w 1102"/>
                  <a:gd name="T67" fmla="*/ 23 h 874"/>
                  <a:gd name="T68" fmla="*/ 68 w 1102"/>
                  <a:gd name="T69" fmla="*/ 25 h 874"/>
                  <a:gd name="T70" fmla="*/ 69 w 1102"/>
                  <a:gd name="T71" fmla="*/ 28 h 874"/>
                  <a:gd name="T72" fmla="*/ 67 w 1102"/>
                  <a:gd name="T73" fmla="*/ 31 h 874"/>
                  <a:gd name="T74" fmla="*/ 65 w 1102"/>
                  <a:gd name="T75" fmla="*/ 33 h 874"/>
                  <a:gd name="T76" fmla="*/ 63 w 1102"/>
                  <a:gd name="T77" fmla="*/ 36 h 874"/>
                  <a:gd name="T78" fmla="*/ 61 w 1102"/>
                  <a:gd name="T79" fmla="*/ 38 h 874"/>
                  <a:gd name="T80" fmla="*/ 61 w 1102"/>
                  <a:gd name="T81" fmla="*/ 42 h 874"/>
                  <a:gd name="T82" fmla="*/ 60 w 1102"/>
                  <a:gd name="T83" fmla="*/ 44 h 874"/>
                  <a:gd name="T84" fmla="*/ 59 w 1102"/>
                  <a:gd name="T85" fmla="*/ 47 h 874"/>
                  <a:gd name="T86" fmla="*/ 59 w 1102"/>
                  <a:gd name="T87" fmla="*/ 51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02" h="874">
                    <a:moveTo>
                      <a:pt x="936" y="812"/>
                    </a:moveTo>
                    <a:lnTo>
                      <a:pt x="936" y="820"/>
                    </a:lnTo>
                    <a:lnTo>
                      <a:pt x="936" y="826"/>
                    </a:lnTo>
                    <a:lnTo>
                      <a:pt x="926" y="838"/>
                    </a:lnTo>
                    <a:lnTo>
                      <a:pt x="926" y="845"/>
                    </a:lnTo>
                    <a:lnTo>
                      <a:pt x="926" y="856"/>
                    </a:lnTo>
                    <a:lnTo>
                      <a:pt x="926" y="863"/>
                    </a:lnTo>
                    <a:lnTo>
                      <a:pt x="926" y="874"/>
                    </a:lnTo>
                    <a:lnTo>
                      <a:pt x="881" y="863"/>
                    </a:lnTo>
                    <a:lnTo>
                      <a:pt x="838" y="863"/>
                    </a:lnTo>
                    <a:lnTo>
                      <a:pt x="784" y="863"/>
                    </a:lnTo>
                    <a:lnTo>
                      <a:pt x="740" y="863"/>
                    </a:lnTo>
                    <a:lnTo>
                      <a:pt x="697" y="863"/>
                    </a:lnTo>
                    <a:lnTo>
                      <a:pt x="653" y="863"/>
                    </a:lnTo>
                    <a:lnTo>
                      <a:pt x="609" y="863"/>
                    </a:lnTo>
                    <a:lnTo>
                      <a:pt x="563" y="863"/>
                    </a:lnTo>
                    <a:lnTo>
                      <a:pt x="519" y="845"/>
                    </a:lnTo>
                    <a:lnTo>
                      <a:pt x="475" y="838"/>
                    </a:lnTo>
                    <a:lnTo>
                      <a:pt x="424" y="820"/>
                    </a:lnTo>
                    <a:lnTo>
                      <a:pt x="377" y="812"/>
                    </a:lnTo>
                    <a:lnTo>
                      <a:pt x="334" y="794"/>
                    </a:lnTo>
                    <a:lnTo>
                      <a:pt x="291" y="783"/>
                    </a:lnTo>
                    <a:lnTo>
                      <a:pt x="236" y="765"/>
                    </a:lnTo>
                    <a:lnTo>
                      <a:pt x="192" y="757"/>
                    </a:lnTo>
                    <a:lnTo>
                      <a:pt x="167" y="732"/>
                    </a:lnTo>
                    <a:lnTo>
                      <a:pt x="149" y="714"/>
                    </a:lnTo>
                    <a:lnTo>
                      <a:pt x="123" y="689"/>
                    </a:lnTo>
                    <a:lnTo>
                      <a:pt x="98" y="660"/>
                    </a:lnTo>
                    <a:lnTo>
                      <a:pt x="68" y="642"/>
                    </a:lnTo>
                    <a:lnTo>
                      <a:pt x="50" y="617"/>
                    </a:lnTo>
                    <a:lnTo>
                      <a:pt x="25" y="599"/>
                    </a:lnTo>
                    <a:lnTo>
                      <a:pt x="0" y="572"/>
                    </a:lnTo>
                    <a:lnTo>
                      <a:pt x="0" y="529"/>
                    </a:lnTo>
                    <a:lnTo>
                      <a:pt x="0" y="493"/>
                    </a:lnTo>
                    <a:lnTo>
                      <a:pt x="0" y="449"/>
                    </a:lnTo>
                    <a:lnTo>
                      <a:pt x="0" y="406"/>
                    </a:lnTo>
                    <a:lnTo>
                      <a:pt x="0" y="370"/>
                    </a:lnTo>
                    <a:lnTo>
                      <a:pt x="0" y="326"/>
                    </a:lnTo>
                    <a:lnTo>
                      <a:pt x="0" y="282"/>
                    </a:lnTo>
                    <a:lnTo>
                      <a:pt x="0" y="246"/>
                    </a:lnTo>
                    <a:lnTo>
                      <a:pt x="44" y="210"/>
                    </a:lnTo>
                    <a:lnTo>
                      <a:pt x="87" y="185"/>
                    </a:lnTo>
                    <a:lnTo>
                      <a:pt x="131" y="148"/>
                    </a:lnTo>
                    <a:lnTo>
                      <a:pt x="174" y="122"/>
                    </a:lnTo>
                    <a:lnTo>
                      <a:pt x="221" y="97"/>
                    </a:lnTo>
                    <a:lnTo>
                      <a:pt x="265" y="61"/>
                    </a:lnTo>
                    <a:lnTo>
                      <a:pt x="309" y="36"/>
                    </a:lnTo>
                    <a:lnTo>
                      <a:pt x="352" y="0"/>
                    </a:lnTo>
                    <a:lnTo>
                      <a:pt x="395" y="18"/>
                    </a:lnTo>
                    <a:lnTo>
                      <a:pt x="449" y="25"/>
                    </a:lnTo>
                    <a:lnTo>
                      <a:pt x="494" y="36"/>
                    </a:lnTo>
                    <a:lnTo>
                      <a:pt x="537" y="43"/>
                    </a:lnTo>
                    <a:lnTo>
                      <a:pt x="581" y="50"/>
                    </a:lnTo>
                    <a:lnTo>
                      <a:pt x="624" y="68"/>
                    </a:lnTo>
                    <a:lnTo>
                      <a:pt x="678" y="79"/>
                    </a:lnTo>
                    <a:lnTo>
                      <a:pt x="721" y="86"/>
                    </a:lnTo>
                    <a:lnTo>
                      <a:pt x="758" y="104"/>
                    </a:lnTo>
                    <a:lnTo>
                      <a:pt x="794" y="130"/>
                    </a:lnTo>
                    <a:lnTo>
                      <a:pt x="820" y="148"/>
                    </a:lnTo>
                    <a:lnTo>
                      <a:pt x="856" y="173"/>
                    </a:lnTo>
                    <a:lnTo>
                      <a:pt x="889" y="192"/>
                    </a:lnTo>
                    <a:lnTo>
                      <a:pt x="926" y="221"/>
                    </a:lnTo>
                    <a:lnTo>
                      <a:pt x="962" y="236"/>
                    </a:lnTo>
                    <a:lnTo>
                      <a:pt x="998" y="264"/>
                    </a:lnTo>
                    <a:lnTo>
                      <a:pt x="1005" y="282"/>
                    </a:lnTo>
                    <a:lnTo>
                      <a:pt x="1023" y="308"/>
                    </a:lnTo>
                    <a:lnTo>
                      <a:pt x="1030" y="333"/>
                    </a:lnTo>
                    <a:lnTo>
                      <a:pt x="1048" y="363"/>
                    </a:lnTo>
                    <a:lnTo>
                      <a:pt x="1059" y="376"/>
                    </a:lnTo>
                    <a:lnTo>
                      <a:pt x="1077" y="406"/>
                    </a:lnTo>
                    <a:lnTo>
                      <a:pt x="1084" y="431"/>
                    </a:lnTo>
                    <a:lnTo>
                      <a:pt x="1102" y="449"/>
                    </a:lnTo>
                    <a:lnTo>
                      <a:pt x="1084" y="475"/>
                    </a:lnTo>
                    <a:lnTo>
                      <a:pt x="1066" y="493"/>
                    </a:lnTo>
                    <a:lnTo>
                      <a:pt x="1059" y="518"/>
                    </a:lnTo>
                    <a:lnTo>
                      <a:pt x="1041" y="536"/>
                    </a:lnTo>
                    <a:lnTo>
                      <a:pt x="1023" y="554"/>
                    </a:lnTo>
                    <a:lnTo>
                      <a:pt x="1012" y="580"/>
                    </a:lnTo>
                    <a:lnTo>
                      <a:pt x="998" y="599"/>
                    </a:lnTo>
                    <a:lnTo>
                      <a:pt x="980" y="617"/>
                    </a:lnTo>
                    <a:lnTo>
                      <a:pt x="980" y="642"/>
                    </a:lnTo>
                    <a:lnTo>
                      <a:pt x="969" y="671"/>
                    </a:lnTo>
                    <a:lnTo>
                      <a:pt x="962" y="689"/>
                    </a:lnTo>
                    <a:lnTo>
                      <a:pt x="962" y="714"/>
                    </a:lnTo>
                    <a:lnTo>
                      <a:pt x="950" y="739"/>
                    </a:lnTo>
                    <a:lnTo>
                      <a:pt x="944" y="757"/>
                    </a:lnTo>
                    <a:lnTo>
                      <a:pt x="944" y="783"/>
                    </a:lnTo>
                    <a:lnTo>
                      <a:pt x="936" y="812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1" name="Freeform 1010"/>
              <p:cNvSpPr>
                <a:spLocks/>
              </p:cNvSpPr>
              <p:nvPr/>
            </p:nvSpPr>
            <p:spPr bwMode="auto">
              <a:xfrm>
                <a:off x="3201" y="1455"/>
                <a:ext cx="249" cy="197"/>
              </a:xfrm>
              <a:custGeom>
                <a:avLst/>
                <a:gdLst>
                  <a:gd name="T0" fmla="*/ 53 w 994"/>
                  <a:gd name="T1" fmla="*/ 47 h 788"/>
                  <a:gd name="T2" fmla="*/ 53 w 994"/>
                  <a:gd name="T3" fmla="*/ 48 h 788"/>
                  <a:gd name="T4" fmla="*/ 53 w 994"/>
                  <a:gd name="T5" fmla="*/ 49 h 788"/>
                  <a:gd name="T6" fmla="*/ 50 w 994"/>
                  <a:gd name="T7" fmla="*/ 49 h 788"/>
                  <a:gd name="T8" fmla="*/ 45 w 994"/>
                  <a:gd name="T9" fmla="*/ 49 h 788"/>
                  <a:gd name="T10" fmla="*/ 40 w 994"/>
                  <a:gd name="T11" fmla="*/ 49 h 788"/>
                  <a:gd name="T12" fmla="*/ 34 w 994"/>
                  <a:gd name="T13" fmla="*/ 49 h 788"/>
                  <a:gd name="T14" fmla="*/ 29 w 994"/>
                  <a:gd name="T15" fmla="*/ 48 h 788"/>
                  <a:gd name="T16" fmla="*/ 24 w 994"/>
                  <a:gd name="T17" fmla="*/ 47 h 788"/>
                  <a:gd name="T18" fmla="*/ 19 w 994"/>
                  <a:gd name="T19" fmla="*/ 45 h 788"/>
                  <a:gd name="T20" fmla="*/ 14 w 994"/>
                  <a:gd name="T21" fmla="*/ 43 h 788"/>
                  <a:gd name="T22" fmla="*/ 10 w 994"/>
                  <a:gd name="T23" fmla="*/ 42 h 788"/>
                  <a:gd name="T24" fmla="*/ 7 w 994"/>
                  <a:gd name="T25" fmla="*/ 39 h 788"/>
                  <a:gd name="T26" fmla="*/ 4 w 994"/>
                  <a:gd name="T27" fmla="*/ 37 h 788"/>
                  <a:gd name="T28" fmla="*/ 2 w 994"/>
                  <a:gd name="T29" fmla="*/ 34 h 788"/>
                  <a:gd name="T30" fmla="*/ 0 w 994"/>
                  <a:gd name="T31" fmla="*/ 30 h 788"/>
                  <a:gd name="T32" fmla="*/ 1 w 994"/>
                  <a:gd name="T33" fmla="*/ 26 h 788"/>
                  <a:gd name="T34" fmla="*/ 1 w 994"/>
                  <a:gd name="T35" fmla="*/ 21 h 788"/>
                  <a:gd name="T36" fmla="*/ 1 w 994"/>
                  <a:gd name="T37" fmla="*/ 16 h 788"/>
                  <a:gd name="T38" fmla="*/ 3 w 994"/>
                  <a:gd name="T39" fmla="*/ 12 h 788"/>
                  <a:gd name="T40" fmla="*/ 8 w 994"/>
                  <a:gd name="T41" fmla="*/ 9 h 788"/>
                  <a:gd name="T42" fmla="*/ 13 w 994"/>
                  <a:gd name="T43" fmla="*/ 6 h 788"/>
                  <a:gd name="T44" fmla="*/ 18 w 994"/>
                  <a:gd name="T45" fmla="*/ 2 h 788"/>
                  <a:gd name="T46" fmla="*/ 23 w 994"/>
                  <a:gd name="T47" fmla="*/ 1 h 788"/>
                  <a:gd name="T48" fmla="*/ 28 w 994"/>
                  <a:gd name="T49" fmla="*/ 2 h 788"/>
                  <a:gd name="T50" fmla="*/ 33 w 994"/>
                  <a:gd name="T51" fmla="*/ 4 h 788"/>
                  <a:gd name="T52" fmla="*/ 38 w 994"/>
                  <a:gd name="T53" fmla="*/ 5 h 788"/>
                  <a:gd name="T54" fmla="*/ 43 w 994"/>
                  <a:gd name="T55" fmla="*/ 6 h 788"/>
                  <a:gd name="T56" fmla="*/ 46 w 994"/>
                  <a:gd name="T57" fmla="*/ 9 h 788"/>
                  <a:gd name="T58" fmla="*/ 50 w 994"/>
                  <a:gd name="T59" fmla="*/ 11 h 788"/>
                  <a:gd name="T60" fmla="*/ 54 w 994"/>
                  <a:gd name="T61" fmla="*/ 14 h 788"/>
                  <a:gd name="T62" fmla="*/ 57 w 994"/>
                  <a:gd name="T63" fmla="*/ 16 h 788"/>
                  <a:gd name="T64" fmla="*/ 58 w 994"/>
                  <a:gd name="T65" fmla="*/ 19 h 788"/>
                  <a:gd name="T66" fmla="*/ 60 w 994"/>
                  <a:gd name="T67" fmla="*/ 22 h 788"/>
                  <a:gd name="T68" fmla="*/ 61 w 994"/>
                  <a:gd name="T69" fmla="*/ 24 h 788"/>
                  <a:gd name="T70" fmla="*/ 61 w 994"/>
                  <a:gd name="T71" fmla="*/ 27 h 788"/>
                  <a:gd name="T72" fmla="*/ 60 w 994"/>
                  <a:gd name="T73" fmla="*/ 29 h 788"/>
                  <a:gd name="T74" fmla="*/ 58 w 994"/>
                  <a:gd name="T75" fmla="*/ 32 h 788"/>
                  <a:gd name="T76" fmla="*/ 56 w 994"/>
                  <a:gd name="T77" fmla="*/ 34 h 788"/>
                  <a:gd name="T78" fmla="*/ 55 w 994"/>
                  <a:gd name="T79" fmla="*/ 37 h 788"/>
                  <a:gd name="T80" fmla="*/ 55 w 994"/>
                  <a:gd name="T81" fmla="*/ 39 h 788"/>
                  <a:gd name="T82" fmla="*/ 54 w 994"/>
                  <a:gd name="T83" fmla="*/ 42 h 788"/>
                  <a:gd name="T84" fmla="*/ 53 w 994"/>
                  <a:gd name="T85" fmla="*/ 44 h 7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94" h="788">
                    <a:moveTo>
                      <a:pt x="846" y="733"/>
                    </a:moveTo>
                    <a:lnTo>
                      <a:pt x="846" y="744"/>
                    </a:lnTo>
                    <a:lnTo>
                      <a:pt x="838" y="752"/>
                    </a:lnTo>
                    <a:lnTo>
                      <a:pt x="838" y="758"/>
                    </a:lnTo>
                    <a:lnTo>
                      <a:pt x="838" y="770"/>
                    </a:lnTo>
                    <a:lnTo>
                      <a:pt x="838" y="777"/>
                    </a:lnTo>
                    <a:lnTo>
                      <a:pt x="838" y="788"/>
                    </a:lnTo>
                    <a:lnTo>
                      <a:pt x="791" y="788"/>
                    </a:lnTo>
                    <a:lnTo>
                      <a:pt x="747" y="777"/>
                    </a:lnTo>
                    <a:lnTo>
                      <a:pt x="714" y="777"/>
                    </a:lnTo>
                    <a:lnTo>
                      <a:pt x="668" y="777"/>
                    </a:lnTo>
                    <a:lnTo>
                      <a:pt x="635" y="777"/>
                    </a:lnTo>
                    <a:lnTo>
                      <a:pt x="587" y="777"/>
                    </a:lnTo>
                    <a:lnTo>
                      <a:pt x="544" y="777"/>
                    </a:lnTo>
                    <a:lnTo>
                      <a:pt x="511" y="777"/>
                    </a:lnTo>
                    <a:lnTo>
                      <a:pt x="465" y="758"/>
                    </a:lnTo>
                    <a:lnTo>
                      <a:pt x="421" y="752"/>
                    </a:lnTo>
                    <a:lnTo>
                      <a:pt x="388" y="744"/>
                    </a:lnTo>
                    <a:lnTo>
                      <a:pt x="341" y="726"/>
                    </a:lnTo>
                    <a:lnTo>
                      <a:pt x="297" y="715"/>
                    </a:lnTo>
                    <a:lnTo>
                      <a:pt x="265" y="707"/>
                    </a:lnTo>
                    <a:lnTo>
                      <a:pt x="218" y="689"/>
                    </a:lnTo>
                    <a:lnTo>
                      <a:pt x="175" y="682"/>
                    </a:lnTo>
                    <a:lnTo>
                      <a:pt x="156" y="664"/>
                    </a:lnTo>
                    <a:lnTo>
                      <a:pt x="130" y="635"/>
                    </a:lnTo>
                    <a:lnTo>
                      <a:pt x="112" y="621"/>
                    </a:lnTo>
                    <a:lnTo>
                      <a:pt x="87" y="603"/>
                    </a:lnTo>
                    <a:lnTo>
                      <a:pt x="69" y="585"/>
                    </a:lnTo>
                    <a:lnTo>
                      <a:pt x="43" y="556"/>
                    </a:lnTo>
                    <a:lnTo>
                      <a:pt x="25" y="541"/>
                    </a:lnTo>
                    <a:lnTo>
                      <a:pt x="0" y="523"/>
                    </a:lnTo>
                    <a:lnTo>
                      <a:pt x="0" y="480"/>
                    </a:lnTo>
                    <a:lnTo>
                      <a:pt x="0" y="443"/>
                    </a:lnTo>
                    <a:lnTo>
                      <a:pt x="7" y="407"/>
                    </a:lnTo>
                    <a:lnTo>
                      <a:pt x="7" y="371"/>
                    </a:lnTo>
                    <a:lnTo>
                      <a:pt x="7" y="338"/>
                    </a:lnTo>
                    <a:lnTo>
                      <a:pt x="7" y="295"/>
                    </a:lnTo>
                    <a:lnTo>
                      <a:pt x="7" y="258"/>
                    </a:lnTo>
                    <a:lnTo>
                      <a:pt x="7" y="222"/>
                    </a:lnTo>
                    <a:lnTo>
                      <a:pt x="43" y="196"/>
                    </a:lnTo>
                    <a:lnTo>
                      <a:pt x="87" y="168"/>
                    </a:lnTo>
                    <a:lnTo>
                      <a:pt x="123" y="142"/>
                    </a:lnTo>
                    <a:lnTo>
                      <a:pt x="167" y="117"/>
                    </a:lnTo>
                    <a:lnTo>
                      <a:pt x="199" y="91"/>
                    </a:lnTo>
                    <a:lnTo>
                      <a:pt x="247" y="54"/>
                    </a:lnTo>
                    <a:lnTo>
                      <a:pt x="279" y="29"/>
                    </a:lnTo>
                    <a:lnTo>
                      <a:pt x="315" y="0"/>
                    </a:lnTo>
                    <a:lnTo>
                      <a:pt x="359" y="11"/>
                    </a:lnTo>
                    <a:lnTo>
                      <a:pt x="402" y="29"/>
                    </a:lnTo>
                    <a:lnTo>
                      <a:pt x="450" y="36"/>
                    </a:lnTo>
                    <a:lnTo>
                      <a:pt x="483" y="44"/>
                    </a:lnTo>
                    <a:lnTo>
                      <a:pt x="526" y="54"/>
                    </a:lnTo>
                    <a:lnTo>
                      <a:pt x="574" y="62"/>
                    </a:lnTo>
                    <a:lnTo>
                      <a:pt x="605" y="73"/>
                    </a:lnTo>
                    <a:lnTo>
                      <a:pt x="653" y="80"/>
                    </a:lnTo>
                    <a:lnTo>
                      <a:pt x="678" y="99"/>
                    </a:lnTo>
                    <a:lnTo>
                      <a:pt x="714" y="117"/>
                    </a:lnTo>
                    <a:lnTo>
                      <a:pt x="740" y="142"/>
                    </a:lnTo>
                    <a:lnTo>
                      <a:pt x="777" y="160"/>
                    </a:lnTo>
                    <a:lnTo>
                      <a:pt x="801" y="178"/>
                    </a:lnTo>
                    <a:lnTo>
                      <a:pt x="838" y="196"/>
                    </a:lnTo>
                    <a:lnTo>
                      <a:pt x="864" y="222"/>
                    </a:lnTo>
                    <a:lnTo>
                      <a:pt x="900" y="240"/>
                    </a:lnTo>
                    <a:lnTo>
                      <a:pt x="907" y="258"/>
                    </a:lnTo>
                    <a:lnTo>
                      <a:pt x="914" y="283"/>
                    </a:lnTo>
                    <a:lnTo>
                      <a:pt x="932" y="302"/>
                    </a:lnTo>
                    <a:lnTo>
                      <a:pt x="943" y="326"/>
                    </a:lnTo>
                    <a:lnTo>
                      <a:pt x="950" y="345"/>
                    </a:lnTo>
                    <a:lnTo>
                      <a:pt x="968" y="363"/>
                    </a:lnTo>
                    <a:lnTo>
                      <a:pt x="979" y="389"/>
                    </a:lnTo>
                    <a:lnTo>
                      <a:pt x="994" y="407"/>
                    </a:lnTo>
                    <a:lnTo>
                      <a:pt x="979" y="425"/>
                    </a:lnTo>
                    <a:lnTo>
                      <a:pt x="968" y="450"/>
                    </a:lnTo>
                    <a:lnTo>
                      <a:pt x="950" y="468"/>
                    </a:lnTo>
                    <a:lnTo>
                      <a:pt x="943" y="486"/>
                    </a:lnTo>
                    <a:lnTo>
                      <a:pt x="925" y="504"/>
                    </a:lnTo>
                    <a:lnTo>
                      <a:pt x="914" y="523"/>
                    </a:lnTo>
                    <a:lnTo>
                      <a:pt x="900" y="541"/>
                    </a:lnTo>
                    <a:lnTo>
                      <a:pt x="889" y="556"/>
                    </a:lnTo>
                    <a:lnTo>
                      <a:pt x="882" y="585"/>
                    </a:lnTo>
                    <a:lnTo>
                      <a:pt x="871" y="603"/>
                    </a:lnTo>
                    <a:lnTo>
                      <a:pt x="871" y="628"/>
                    </a:lnTo>
                    <a:lnTo>
                      <a:pt x="864" y="646"/>
                    </a:lnTo>
                    <a:lnTo>
                      <a:pt x="864" y="664"/>
                    </a:lnTo>
                    <a:lnTo>
                      <a:pt x="852" y="689"/>
                    </a:lnTo>
                    <a:lnTo>
                      <a:pt x="846" y="707"/>
                    </a:lnTo>
                    <a:lnTo>
                      <a:pt x="846" y="733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2" name="Freeform 1011"/>
              <p:cNvSpPr>
                <a:spLocks/>
              </p:cNvSpPr>
              <p:nvPr/>
            </p:nvSpPr>
            <p:spPr bwMode="auto">
              <a:xfrm>
                <a:off x="3228" y="1473"/>
                <a:ext cx="218" cy="174"/>
              </a:xfrm>
              <a:custGeom>
                <a:avLst/>
                <a:gdLst>
                  <a:gd name="T0" fmla="*/ 46 w 874"/>
                  <a:gd name="T1" fmla="*/ 41 h 697"/>
                  <a:gd name="T2" fmla="*/ 46 w 874"/>
                  <a:gd name="T3" fmla="*/ 42 h 697"/>
                  <a:gd name="T4" fmla="*/ 46 w 874"/>
                  <a:gd name="T5" fmla="*/ 43 h 697"/>
                  <a:gd name="T6" fmla="*/ 43 w 874"/>
                  <a:gd name="T7" fmla="*/ 43 h 697"/>
                  <a:gd name="T8" fmla="*/ 39 w 874"/>
                  <a:gd name="T9" fmla="*/ 43 h 697"/>
                  <a:gd name="T10" fmla="*/ 34 w 874"/>
                  <a:gd name="T11" fmla="*/ 43 h 697"/>
                  <a:gd name="T12" fmla="*/ 30 w 874"/>
                  <a:gd name="T13" fmla="*/ 43 h 697"/>
                  <a:gd name="T14" fmla="*/ 26 w 874"/>
                  <a:gd name="T15" fmla="*/ 42 h 697"/>
                  <a:gd name="T16" fmla="*/ 21 w 874"/>
                  <a:gd name="T17" fmla="*/ 41 h 697"/>
                  <a:gd name="T18" fmla="*/ 16 w 874"/>
                  <a:gd name="T19" fmla="*/ 39 h 697"/>
                  <a:gd name="T20" fmla="*/ 12 w 874"/>
                  <a:gd name="T21" fmla="*/ 38 h 697"/>
                  <a:gd name="T22" fmla="*/ 8 w 874"/>
                  <a:gd name="T23" fmla="*/ 36 h 697"/>
                  <a:gd name="T24" fmla="*/ 6 w 874"/>
                  <a:gd name="T25" fmla="*/ 34 h 697"/>
                  <a:gd name="T26" fmla="*/ 3 w 874"/>
                  <a:gd name="T27" fmla="*/ 32 h 697"/>
                  <a:gd name="T28" fmla="*/ 1 w 874"/>
                  <a:gd name="T29" fmla="*/ 30 h 697"/>
                  <a:gd name="T30" fmla="*/ 0 w 874"/>
                  <a:gd name="T31" fmla="*/ 26 h 697"/>
                  <a:gd name="T32" fmla="*/ 0 w 874"/>
                  <a:gd name="T33" fmla="*/ 22 h 697"/>
                  <a:gd name="T34" fmla="*/ 0 w 874"/>
                  <a:gd name="T35" fmla="*/ 18 h 697"/>
                  <a:gd name="T36" fmla="*/ 0 w 874"/>
                  <a:gd name="T37" fmla="*/ 14 h 697"/>
                  <a:gd name="T38" fmla="*/ 2 w 874"/>
                  <a:gd name="T39" fmla="*/ 10 h 697"/>
                  <a:gd name="T40" fmla="*/ 6 w 874"/>
                  <a:gd name="T41" fmla="*/ 8 h 697"/>
                  <a:gd name="T42" fmla="*/ 11 w 874"/>
                  <a:gd name="T43" fmla="*/ 5 h 697"/>
                  <a:gd name="T44" fmla="*/ 15 w 874"/>
                  <a:gd name="T45" fmla="*/ 1 h 697"/>
                  <a:gd name="T46" fmla="*/ 20 w 874"/>
                  <a:gd name="T47" fmla="*/ 0 h 697"/>
                  <a:gd name="T48" fmla="*/ 24 w 874"/>
                  <a:gd name="T49" fmla="*/ 1 h 697"/>
                  <a:gd name="T50" fmla="*/ 29 w 874"/>
                  <a:gd name="T51" fmla="*/ 3 h 697"/>
                  <a:gd name="T52" fmla="*/ 33 w 874"/>
                  <a:gd name="T53" fmla="*/ 4 h 697"/>
                  <a:gd name="T54" fmla="*/ 37 w 874"/>
                  <a:gd name="T55" fmla="*/ 5 h 697"/>
                  <a:gd name="T56" fmla="*/ 41 w 874"/>
                  <a:gd name="T57" fmla="*/ 8 h 697"/>
                  <a:gd name="T58" fmla="*/ 44 w 874"/>
                  <a:gd name="T59" fmla="*/ 10 h 697"/>
                  <a:gd name="T60" fmla="*/ 48 w 874"/>
                  <a:gd name="T61" fmla="*/ 12 h 697"/>
                  <a:gd name="T62" fmla="*/ 50 w 874"/>
                  <a:gd name="T63" fmla="*/ 14 h 697"/>
                  <a:gd name="T64" fmla="*/ 51 w 874"/>
                  <a:gd name="T65" fmla="*/ 16 h 697"/>
                  <a:gd name="T66" fmla="*/ 53 w 874"/>
                  <a:gd name="T67" fmla="*/ 19 h 697"/>
                  <a:gd name="T68" fmla="*/ 54 w 874"/>
                  <a:gd name="T69" fmla="*/ 21 h 697"/>
                  <a:gd name="T70" fmla="*/ 54 w 874"/>
                  <a:gd name="T71" fmla="*/ 23 h 697"/>
                  <a:gd name="T72" fmla="*/ 52 w 874"/>
                  <a:gd name="T73" fmla="*/ 26 h 697"/>
                  <a:gd name="T74" fmla="*/ 51 w 874"/>
                  <a:gd name="T75" fmla="*/ 28 h 697"/>
                  <a:gd name="T76" fmla="*/ 49 w 874"/>
                  <a:gd name="T77" fmla="*/ 30 h 697"/>
                  <a:gd name="T78" fmla="*/ 48 w 874"/>
                  <a:gd name="T79" fmla="*/ 32 h 697"/>
                  <a:gd name="T80" fmla="*/ 48 w 874"/>
                  <a:gd name="T81" fmla="*/ 35 h 697"/>
                  <a:gd name="T82" fmla="*/ 47 w 874"/>
                  <a:gd name="T83" fmla="*/ 37 h 697"/>
                  <a:gd name="T84" fmla="*/ 46 w 874"/>
                  <a:gd name="T85" fmla="*/ 39 h 6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74" h="697">
                    <a:moveTo>
                      <a:pt x="747" y="642"/>
                    </a:moveTo>
                    <a:lnTo>
                      <a:pt x="741" y="653"/>
                    </a:lnTo>
                    <a:lnTo>
                      <a:pt x="741" y="660"/>
                    </a:lnTo>
                    <a:lnTo>
                      <a:pt x="741" y="671"/>
                    </a:lnTo>
                    <a:lnTo>
                      <a:pt x="741" y="679"/>
                    </a:lnTo>
                    <a:lnTo>
                      <a:pt x="741" y="685"/>
                    </a:lnTo>
                    <a:lnTo>
                      <a:pt x="733" y="697"/>
                    </a:lnTo>
                    <a:lnTo>
                      <a:pt x="696" y="697"/>
                    </a:lnTo>
                    <a:lnTo>
                      <a:pt x="660" y="697"/>
                    </a:lnTo>
                    <a:lnTo>
                      <a:pt x="624" y="697"/>
                    </a:lnTo>
                    <a:lnTo>
                      <a:pt x="591" y="685"/>
                    </a:lnTo>
                    <a:lnTo>
                      <a:pt x="555" y="685"/>
                    </a:lnTo>
                    <a:lnTo>
                      <a:pt x="518" y="685"/>
                    </a:lnTo>
                    <a:lnTo>
                      <a:pt x="482" y="685"/>
                    </a:lnTo>
                    <a:lnTo>
                      <a:pt x="450" y="685"/>
                    </a:lnTo>
                    <a:lnTo>
                      <a:pt x="414" y="679"/>
                    </a:lnTo>
                    <a:lnTo>
                      <a:pt x="370" y="671"/>
                    </a:lnTo>
                    <a:lnTo>
                      <a:pt x="334" y="653"/>
                    </a:lnTo>
                    <a:lnTo>
                      <a:pt x="297" y="642"/>
                    </a:lnTo>
                    <a:lnTo>
                      <a:pt x="265" y="634"/>
                    </a:lnTo>
                    <a:lnTo>
                      <a:pt x="228" y="624"/>
                    </a:lnTo>
                    <a:lnTo>
                      <a:pt x="192" y="616"/>
                    </a:lnTo>
                    <a:lnTo>
                      <a:pt x="149" y="609"/>
                    </a:lnTo>
                    <a:lnTo>
                      <a:pt x="131" y="580"/>
                    </a:lnTo>
                    <a:lnTo>
                      <a:pt x="113" y="562"/>
                    </a:lnTo>
                    <a:lnTo>
                      <a:pt x="94" y="548"/>
                    </a:lnTo>
                    <a:lnTo>
                      <a:pt x="80" y="530"/>
                    </a:lnTo>
                    <a:lnTo>
                      <a:pt x="51" y="512"/>
                    </a:lnTo>
                    <a:lnTo>
                      <a:pt x="33" y="494"/>
                    </a:lnTo>
                    <a:lnTo>
                      <a:pt x="18" y="476"/>
                    </a:lnTo>
                    <a:lnTo>
                      <a:pt x="0" y="458"/>
                    </a:lnTo>
                    <a:lnTo>
                      <a:pt x="0" y="421"/>
                    </a:lnTo>
                    <a:lnTo>
                      <a:pt x="0" y="395"/>
                    </a:lnTo>
                    <a:lnTo>
                      <a:pt x="0" y="359"/>
                    </a:lnTo>
                    <a:lnTo>
                      <a:pt x="0" y="326"/>
                    </a:lnTo>
                    <a:lnTo>
                      <a:pt x="0" y="290"/>
                    </a:lnTo>
                    <a:lnTo>
                      <a:pt x="0" y="265"/>
                    </a:lnTo>
                    <a:lnTo>
                      <a:pt x="0" y="229"/>
                    </a:lnTo>
                    <a:lnTo>
                      <a:pt x="0" y="192"/>
                    </a:lnTo>
                    <a:lnTo>
                      <a:pt x="33" y="167"/>
                    </a:lnTo>
                    <a:lnTo>
                      <a:pt x="70" y="149"/>
                    </a:lnTo>
                    <a:lnTo>
                      <a:pt x="106" y="123"/>
                    </a:lnTo>
                    <a:lnTo>
                      <a:pt x="142" y="95"/>
                    </a:lnTo>
                    <a:lnTo>
                      <a:pt x="174" y="80"/>
                    </a:lnTo>
                    <a:lnTo>
                      <a:pt x="210" y="51"/>
                    </a:lnTo>
                    <a:lnTo>
                      <a:pt x="246" y="26"/>
                    </a:lnTo>
                    <a:lnTo>
                      <a:pt x="283" y="0"/>
                    </a:lnTo>
                    <a:lnTo>
                      <a:pt x="316" y="7"/>
                    </a:lnTo>
                    <a:lnTo>
                      <a:pt x="352" y="18"/>
                    </a:lnTo>
                    <a:lnTo>
                      <a:pt x="388" y="26"/>
                    </a:lnTo>
                    <a:lnTo>
                      <a:pt x="421" y="32"/>
                    </a:lnTo>
                    <a:lnTo>
                      <a:pt x="469" y="44"/>
                    </a:lnTo>
                    <a:lnTo>
                      <a:pt x="500" y="51"/>
                    </a:lnTo>
                    <a:lnTo>
                      <a:pt x="537" y="62"/>
                    </a:lnTo>
                    <a:lnTo>
                      <a:pt x="573" y="69"/>
                    </a:lnTo>
                    <a:lnTo>
                      <a:pt x="599" y="87"/>
                    </a:lnTo>
                    <a:lnTo>
                      <a:pt x="624" y="105"/>
                    </a:lnTo>
                    <a:lnTo>
                      <a:pt x="653" y="123"/>
                    </a:lnTo>
                    <a:lnTo>
                      <a:pt x="678" y="141"/>
                    </a:lnTo>
                    <a:lnTo>
                      <a:pt x="704" y="159"/>
                    </a:lnTo>
                    <a:lnTo>
                      <a:pt x="733" y="174"/>
                    </a:lnTo>
                    <a:lnTo>
                      <a:pt x="766" y="192"/>
                    </a:lnTo>
                    <a:lnTo>
                      <a:pt x="795" y="210"/>
                    </a:lnTo>
                    <a:lnTo>
                      <a:pt x="802" y="229"/>
                    </a:lnTo>
                    <a:lnTo>
                      <a:pt x="809" y="247"/>
                    </a:lnTo>
                    <a:lnTo>
                      <a:pt x="820" y="265"/>
                    </a:lnTo>
                    <a:lnTo>
                      <a:pt x="838" y="283"/>
                    </a:lnTo>
                    <a:lnTo>
                      <a:pt x="845" y="308"/>
                    </a:lnTo>
                    <a:lnTo>
                      <a:pt x="856" y="326"/>
                    </a:lnTo>
                    <a:lnTo>
                      <a:pt x="863" y="344"/>
                    </a:lnTo>
                    <a:lnTo>
                      <a:pt x="874" y="359"/>
                    </a:lnTo>
                    <a:lnTo>
                      <a:pt x="863" y="377"/>
                    </a:lnTo>
                    <a:lnTo>
                      <a:pt x="856" y="395"/>
                    </a:lnTo>
                    <a:lnTo>
                      <a:pt x="838" y="413"/>
                    </a:lnTo>
                    <a:lnTo>
                      <a:pt x="827" y="431"/>
                    </a:lnTo>
                    <a:lnTo>
                      <a:pt x="820" y="450"/>
                    </a:lnTo>
                    <a:lnTo>
                      <a:pt x="802" y="468"/>
                    </a:lnTo>
                    <a:lnTo>
                      <a:pt x="795" y="476"/>
                    </a:lnTo>
                    <a:lnTo>
                      <a:pt x="784" y="494"/>
                    </a:lnTo>
                    <a:lnTo>
                      <a:pt x="777" y="512"/>
                    </a:lnTo>
                    <a:lnTo>
                      <a:pt x="777" y="537"/>
                    </a:lnTo>
                    <a:lnTo>
                      <a:pt x="766" y="555"/>
                    </a:lnTo>
                    <a:lnTo>
                      <a:pt x="766" y="573"/>
                    </a:lnTo>
                    <a:lnTo>
                      <a:pt x="759" y="591"/>
                    </a:lnTo>
                    <a:lnTo>
                      <a:pt x="759" y="609"/>
                    </a:lnTo>
                    <a:lnTo>
                      <a:pt x="747" y="624"/>
                    </a:lnTo>
                    <a:lnTo>
                      <a:pt x="747" y="642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3" name="Freeform 1012"/>
              <p:cNvSpPr>
                <a:spLocks/>
              </p:cNvSpPr>
              <p:nvPr/>
            </p:nvSpPr>
            <p:spPr bwMode="auto">
              <a:xfrm>
                <a:off x="3251" y="1490"/>
                <a:ext cx="193" cy="153"/>
              </a:xfrm>
              <a:custGeom>
                <a:avLst/>
                <a:gdLst>
                  <a:gd name="T0" fmla="*/ 41 w 769"/>
                  <a:gd name="T1" fmla="*/ 36 h 610"/>
                  <a:gd name="T2" fmla="*/ 41 w 769"/>
                  <a:gd name="T3" fmla="*/ 37 h 610"/>
                  <a:gd name="T4" fmla="*/ 41 w 769"/>
                  <a:gd name="T5" fmla="*/ 38 h 610"/>
                  <a:gd name="T6" fmla="*/ 37 w 769"/>
                  <a:gd name="T7" fmla="*/ 38 h 610"/>
                  <a:gd name="T8" fmla="*/ 33 w 769"/>
                  <a:gd name="T9" fmla="*/ 38 h 610"/>
                  <a:gd name="T10" fmla="*/ 29 w 769"/>
                  <a:gd name="T11" fmla="*/ 38 h 610"/>
                  <a:gd name="T12" fmla="*/ 25 w 769"/>
                  <a:gd name="T13" fmla="*/ 38 h 610"/>
                  <a:gd name="T14" fmla="*/ 21 w 769"/>
                  <a:gd name="T15" fmla="*/ 37 h 610"/>
                  <a:gd name="T16" fmla="*/ 17 w 769"/>
                  <a:gd name="T17" fmla="*/ 36 h 610"/>
                  <a:gd name="T18" fmla="*/ 13 w 769"/>
                  <a:gd name="T19" fmla="*/ 34 h 610"/>
                  <a:gd name="T20" fmla="*/ 9 w 769"/>
                  <a:gd name="T21" fmla="*/ 33 h 610"/>
                  <a:gd name="T22" fmla="*/ 7 w 769"/>
                  <a:gd name="T23" fmla="*/ 31 h 610"/>
                  <a:gd name="T24" fmla="*/ 5 w 769"/>
                  <a:gd name="T25" fmla="*/ 29 h 610"/>
                  <a:gd name="T26" fmla="*/ 2 w 769"/>
                  <a:gd name="T27" fmla="*/ 27 h 610"/>
                  <a:gd name="T28" fmla="*/ 0 w 769"/>
                  <a:gd name="T29" fmla="*/ 26 h 610"/>
                  <a:gd name="T30" fmla="*/ 0 w 769"/>
                  <a:gd name="T31" fmla="*/ 22 h 610"/>
                  <a:gd name="T32" fmla="*/ 0 w 769"/>
                  <a:gd name="T33" fmla="*/ 18 h 610"/>
                  <a:gd name="T34" fmla="*/ 0 w 769"/>
                  <a:gd name="T35" fmla="*/ 14 h 610"/>
                  <a:gd name="T36" fmla="*/ 0 w 769"/>
                  <a:gd name="T37" fmla="*/ 11 h 610"/>
                  <a:gd name="T38" fmla="*/ 4 w 769"/>
                  <a:gd name="T39" fmla="*/ 9 h 610"/>
                  <a:gd name="T40" fmla="*/ 8 w 769"/>
                  <a:gd name="T41" fmla="*/ 6 h 610"/>
                  <a:gd name="T42" fmla="*/ 12 w 769"/>
                  <a:gd name="T43" fmla="*/ 3 h 610"/>
                  <a:gd name="T44" fmla="*/ 16 w 769"/>
                  <a:gd name="T45" fmla="*/ 0 h 610"/>
                  <a:gd name="T46" fmla="*/ 20 w 769"/>
                  <a:gd name="T47" fmla="*/ 1 h 610"/>
                  <a:gd name="T48" fmla="*/ 24 w 769"/>
                  <a:gd name="T49" fmla="*/ 2 h 610"/>
                  <a:gd name="T50" fmla="*/ 28 w 769"/>
                  <a:gd name="T51" fmla="*/ 3 h 610"/>
                  <a:gd name="T52" fmla="*/ 32 w 769"/>
                  <a:gd name="T53" fmla="*/ 4 h 610"/>
                  <a:gd name="T54" fmla="*/ 35 w 769"/>
                  <a:gd name="T55" fmla="*/ 6 h 610"/>
                  <a:gd name="T56" fmla="*/ 38 w 769"/>
                  <a:gd name="T57" fmla="*/ 8 h 610"/>
                  <a:gd name="T58" fmla="*/ 41 w 769"/>
                  <a:gd name="T59" fmla="*/ 10 h 610"/>
                  <a:gd name="T60" fmla="*/ 44 w 769"/>
                  <a:gd name="T61" fmla="*/ 12 h 610"/>
                  <a:gd name="T62" fmla="*/ 45 w 769"/>
                  <a:gd name="T63" fmla="*/ 14 h 610"/>
                  <a:gd name="T64" fmla="*/ 46 w 769"/>
                  <a:gd name="T65" fmla="*/ 16 h 610"/>
                  <a:gd name="T66" fmla="*/ 47 w 769"/>
                  <a:gd name="T67" fmla="*/ 18 h 610"/>
                  <a:gd name="T68" fmla="*/ 48 w 769"/>
                  <a:gd name="T69" fmla="*/ 20 h 610"/>
                  <a:gd name="T70" fmla="*/ 47 w 769"/>
                  <a:gd name="T71" fmla="*/ 22 h 610"/>
                  <a:gd name="T72" fmla="*/ 46 w 769"/>
                  <a:gd name="T73" fmla="*/ 24 h 610"/>
                  <a:gd name="T74" fmla="*/ 45 w 769"/>
                  <a:gd name="T75" fmla="*/ 26 h 610"/>
                  <a:gd name="T76" fmla="*/ 43 w 769"/>
                  <a:gd name="T77" fmla="*/ 27 h 610"/>
                  <a:gd name="T78" fmla="*/ 43 w 769"/>
                  <a:gd name="T79" fmla="*/ 29 h 610"/>
                  <a:gd name="T80" fmla="*/ 42 w 769"/>
                  <a:gd name="T81" fmla="*/ 32 h 610"/>
                  <a:gd name="T82" fmla="*/ 42 w 769"/>
                  <a:gd name="T83" fmla="*/ 34 h 610"/>
                  <a:gd name="T84" fmla="*/ 41 w 769"/>
                  <a:gd name="T85" fmla="*/ 36 h 6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69" h="610">
                    <a:moveTo>
                      <a:pt x="653" y="565"/>
                    </a:moveTo>
                    <a:lnTo>
                      <a:pt x="653" y="573"/>
                    </a:lnTo>
                    <a:lnTo>
                      <a:pt x="653" y="584"/>
                    </a:lnTo>
                    <a:lnTo>
                      <a:pt x="653" y="591"/>
                    </a:lnTo>
                    <a:lnTo>
                      <a:pt x="647" y="602"/>
                    </a:lnTo>
                    <a:lnTo>
                      <a:pt x="647" y="610"/>
                    </a:lnTo>
                    <a:lnTo>
                      <a:pt x="621" y="610"/>
                    </a:lnTo>
                    <a:lnTo>
                      <a:pt x="584" y="610"/>
                    </a:lnTo>
                    <a:lnTo>
                      <a:pt x="559" y="610"/>
                    </a:lnTo>
                    <a:lnTo>
                      <a:pt x="523" y="610"/>
                    </a:lnTo>
                    <a:lnTo>
                      <a:pt x="487" y="610"/>
                    </a:lnTo>
                    <a:lnTo>
                      <a:pt x="461" y="602"/>
                    </a:lnTo>
                    <a:lnTo>
                      <a:pt x="424" y="602"/>
                    </a:lnTo>
                    <a:lnTo>
                      <a:pt x="400" y="602"/>
                    </a:lnTo>
                    <a:lnTo>
                      <a:pt x="363" y="591"/>
                    </a:lnTo>
                    <a:lnTo>
                      <a:pt x="327" y="584"/>
                    </a:lnTo>
                    <a:lnTo>
                      <a:pt x="302" y="573"/>
                    </a:lnTo>
                    <a:lnTo>
                      <a:pt x="266" y="565"/>
                    </a:lnTo>
                    <a:lnTo>
                      <a:pt x="233" y="555"/>
                    </a:lnTo>
                    <a:lnTo>
                      <a:pt x="203" y="547"/>
                    </a:lnTo>
                    <a:lnTo>
                      <a:pt x="171" y="540"/>
                    </a:lnTo>
                    <a:lnTo>
                      <a:pt x="134" y="529"/>
                    </a:lnTo>
                    <a:lnTo>
                      <a:pt x="116" y="511"/>
                    </a:lnTo>
                    <a:lnTo>
                      <a:pt x="109" y="493"/>
                    </a:lnTo>
                    <a:lnTo>
                      <a:pt x="91" y="486"/>
                    </a:lnTo>
                    <a:lnTo>
                      <a:pt x="73" y="468"/>
                    </a:lnTo>
                    <a:lnTo>
                      <a:pt x="55" y="450"/>
                    </a:lnTo>
                    <a:lnTo>
                      <a:pt x="37" y="432"/>
                    </a:lnTo>
                    <a:lnTo>
                      <a:pt x="19" y="414"/>
                    </a:lnTo>
                    <a:lnTo>
                      <a:pt x="0" y="407"/>
                    </a:lnTo>
                    <a:lnTo>
                      <a:pt x="0" y="370"/>
                    </a:lnTo>
                    <a:lnTo>
                      <a:pt x="0" y="344"/>
                    </a:lnTo>
                    <a:lnTo>
                      <a:pt x="0" y="319"/>
                    </a:lnTo>
                    <a:lnTo>
                      <a:pt x="0" y="290"/>
                    </a:lnTo>
                    <a:lnTo>
                      <a:pt x="0" y="257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66"/>
                    </a:lnTo>
                    <a:lnTo>
                      <a:pt x="37" y="153"/>
                    </a:lnTo>
                    <a:lnTo>
                      <a:pt x="66" y="135"/>
                    </a:lnTo>
                    <a:lnTo>
                      <a:pt x="98" y="105"/>
                    </a:lnTo>
                    <a:lnTo>
                      <a:pt x="127" y="90"/>
                    </a:lnTo>
                    <a:lnTo>
                      <a:pt x="160" y="62"/>
                    </a:lnTo>
                    <a:lnTo>
                      <a:pt x="189" y="44"/>
                    </a:lnTo>
                    <a:lnTo>
                      <a:pt x="222" y="26"/>
                    </a:lnTo>
                    <a:lnTo>
                      <a:pt x="251" y="0"/>
                    </a:lnTo>
                    <a:lnTo>
                      <a:pt x="284" y="11"/>
                    </a:lnTo>
                    <a:lnTo>
                      <a:pt x="312" y="18"/>
                    </a:lnTo>
                    <a:lnTo>
                      <a:pt x="345" y="26"/>
                    </a:lnTo>
                    <a:lnTo>
                      <a:pt x="381" y="36"/>
                    </a:lnTo>
                    <a:lnTo>
                      <a:pt x="406" y="44"/>
                    </a:lnTo>
                    <a:lnTo>
                      <a:pt x="443" y="44"/>
                    </a:lnTo>
                    <a:lnTo>
                      <a:pt x="479" y="54"/>
                    </a:lnTo>
                    <a:lnTo>
                      <a:pt x="505" y="62"/>
                    </a:lnTo>
                    <a:lnTo>
                      <a:pt x="530" y="80"/>
                    </a:lnTo>
                    <a:lnTo>
                      <a:pt x="559" y="90"/>
                    </a:lnTo>
                    <a:lnTo>
                      <a:pt x="578" y="105"/>
                    </a:lnTo>
                    <a:lnTo>
                      <a:pt x="602" y="123"/>
                    </a:lnTo>
                    <a:lnTo>
                      <a:pt x="629" y="141"/>
                    </a:lnTo>
                    <a:lnTo>
                      <a:pt x="647" y="153"/>
                    </a:lnTo>
                    <a:lnTo>
                      <a:pt x="672" y="166"/>
                    </a:lnTo>
                    <a:lnTo>
                      <a:pt x="701" y="184"/>
                    </a:lnTo>
                    <a:lnTo>
                      <a:pt x="708" y="203"/>
                    </a:lnTo>
                    <a:lnTo>
                      <a:pt x="715" y="221"/>
                    </a:lnTo>
                    <a:lnTo>
                      <a:pt x="726" y="239"/>
                    </a:lnTo>
                    <a:lnTo>
                      <a:pt x="733" y="247"/>
                    </a:lnTo>
                    <a:lnTo>
                      <a:pt x="744" y="265"/>
                    </a:lnTo>
                    <a:lnTo>
                      <a:pt x="751" y="283"/>
                    </a:lnTo>
                    <a:lnTo>
                      <a:pt x="762" y="301"/>
                    </a:lnTo>
                    <a:lnTo>
                      <a:pt x="769" y="319"/>
                    </a:lnTo>
                    <a:lnTo>
                      <a:pt x="762" y="338"/>
                    </a:lnTo>
                    <a:lnTo>
                      <a:pt x="751" y="344"/>
                    </a:lnTo>
                    <a:lnTo>
                      <a:pt x="744" y="362"/>
                    </a:lnTo>
                    <a:lnTo>
                      <a:pt x="733" y="381"/>
                    </a:lnTo>
                    <a:lnTo>
                      <a:pt x="715" y="389"/>
                    </a:lnTo>
                    <a:lnTo>
                      <a:pt x="708" y="407"/>
                    </a:lnTo>
                    <a:lnTo>
                      <a:pt x="701" y="425"/>
                    </a:lnTo>
                    <a:lnTo>
                      <a:pt x="690" y="432"/>
                    </a:lnTo>
                    <a:lnTo>
                      <a:pt x="683" y="450"/>
                    </a:lnTo>
                    <a:lnTo>
                      <a:pt x="683" y="468"/>
                    </a:lnTo>
                    <a:lnTo>
                      <a:pt x="683" y="486"/>
                    </a:lnTo>
                    <a:lnTo>
                      <a:pt x="672" y="504"/>
                    </a:lnTo>
                    <a:lnTo>
                      <a:pt x="672" y="522"/>
                    </a:lnTo>
                    <a:lnTo>
                      <a:pt x="665" y="540"/>
                    </a:lnTo>
                    <a:lnTo>
                      <a:pt x="665" y="547"/>
                    </a:lnTo>
                    <a:lnTo>
                      <a:pt x="653" y="565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4" name="Freeform 1013"/>
              <p:cNvSpPr>
                <a:spLocks/>
              </p:cNvSpPr>
              <p:nvPr/>
            </p:nvSpPr>
            <p:spPr bwMode="auto">
              <a:xfrm>
                <a:off x="3276" y="1508"/>
                <a:ext cx="166" cy="130"/>
              </a:xfrm>
              <a:custGeom>
                <a:avLst/>
                <a:gdLst>
                  <a:gd name="T0" fmla="*/ 36 w 664"/>
                  <a:gd name="T1" fmla="*/ 31 h 519"/>
                  <a:gd name="T2" fmla="*/ 35 w 664"/>
                  <a:gd name="T3" fmla="*/ 31 h 519"/>
                  <a:gd name="T4" fmla="*/ 35 w 664"/>
                  <a:gd name="T5" fmla="*/ 33 h 519"/>
                  <a:gd name="T6" fmla="*/ 32 w 664"/>
                  <a:gd name="T7" fmla="*/ 33 h 519"/>
                  <a:gd name="T8" fmla="*/ 28 w 664"/>
                  <a:gd name="T9" fmla="*/ 33 h 519"/>
                  <a:gd name="T10" fmla="*/ 25 w 664"/>
                  <a:gd name="T11" fmla="*/ 33 h 519"/>
                  <a:gd name="T12" fmla="*/ 22 w 664"/>
                  <a:gd name="T13" fmla="*/ 33 h 519"/>
                  <a:gd name="T14" fmla="*/ 18 w 664"/>
                  <a:gd name="T15" fmla="*/ 31 h 519"/>
                  <a:gd name="T16" fmla="*/ 14 w 664"/>
                  <a:gd name="T17" fmla="*/ 30 h 519"/>
                  <a:gd name="T18" fmla="*/ 11 w 664"/>
                  <a:gd name="T19" fmla="*/ 29 h 519"/>
                  <a:gd name="T20" fmla="*/ 8 w 664"/>
                  <a:gd name="T21" fmla="*/ 28 h 519"/>
                  <a:gd name="T22" fmla="*/ 6 w 664"/>
                  <a:gd name="T23" fmla="*/ 26 h 519"/>
                  <a:gd name="T24" fmla="*/ 4 w 664"/>
                  <a:gd name="T25" fmla="*/ 25 h 519"/>
                  <a:gd name="T26" fmla="*/ 2 w 664"/>
                  <a:gd name="T27" fmla="*/ 23 h 519"/>
                  <a:gd name="T28" fmla="*/ 0 w 664"/>
                  <a:gd name="T29" fmla="*/ 22 h 519"/>
                  <a:gd name="T30" fmla="*/ 0 w 664"/>
                  <a:gd name="T31" fmla="*/ 18 h 519"/>
                  <a:gd name="T32" fmla="*/ 0 w 664"/>
                  <a:gd name="T33" fmla="*/ 16 h 519"/>
                  <a:gd name="T34" fmla="*/ 0 w 664"/>
                  <a:gd name="T35" fmla="*/ 12 h 519"/>
                  <a:gd name="T36" fmla="*/ 0 w 664"/>
                  <a:gd name="T37" fmla="*/ 9 h 519"/>
                  <a:gd name="T38" fmla="*/ 4 w 664"/>
                  <a:gd name="T39" fmla="*/ 7 h 519"/>
                  <a:gd name="T40" fmla="*/ 7 w 664"/>
                  <a:gd name="T41" fmla="*/ 4 h 519"/>
                  <a:gd name="T42" fmla="*/ 10 w 664"/>
                  <a:gd name="T43" fmla="*/ 2 h 519"/>
                  <a:gd name="T44" fmla="*/ 14 w 664"/>
                  <a:gd name="T45" fmla="*/ 0 h 519"/>
                  <a:gd name="T46" fmla="*/ 17 w 664"/>
                  <a:gd name="T47" fmla="*/ 1 h 519"/>
                  <a:gd name="T48" fmla="*/ 21 w 664"/>
                  <a:gd name="T49" fmla="*/ 2 h 519"/>
                  <a:gd name="T50" fmla="*/ 24 w 664"/>
                  <a:gd name="T51" fmla="*/ 3 h 519"/>
                  <a:gd name="T52" fmla="*/ 27 w 664"/>
                  <a:gd name="T53" fmla="*/ 3 h 519"/>
                  <a:gd name="T54" fmla="*/ 30 w 664"/>
                  <a:gd name="T55" fmla="*/ 5 h 519"/>
                  <a:gd name="T56" fmla="*/ 33 w 664"/>
                  <a:gd name="T57" fmla="*/ 7 h 519"/>
                  <a:gd name="T58" fmla="*/ 35 w 664"/>
                  <a:gd name="T59" fmla="*/ 8 h 519"/>
                  <a:gd name="T60" fmla="*/ 38 w 664"/>
                  <a:gd name="T61" fmla="*/ 10 h 519"/>
                  <a:gd name="T62" fmla="*/ 39 w 664"/>
                  <a:gd name="T63" fmla="*/ 12 h 519"/>
                  <a:gd name="T64" fmla="*/ 39 w 664"/>
                  <a:gd name="T65" fmla="*/ 13 h 519"/>
                  <a:gd name="T66" fmla="*/ 41 w 664"/>
                  <a:gd name="T67" fmla="*/ 16 h 519"/>
                  <a:gd name="T68" fmla="*/ 42 w 664"/>
                  <a:gd name="T69" fmla="*/ 17 h 519"/>
                  <a:gd name="T70" fmla="*/ 41 w 664"/>
                  <a:gd name="T71" fmla="*/ 19 h 519"/>
                  <a:gd name="T72" fmla="*/ 39 w 664"/>
                  <a:gd name="T73" fmla="*/ 21 h 519"/>
                  <a:gd name="T74" fmla="*/ 38 w 664"/>
                  <a:gd name="T75" fmla="*/ 22 h 519"/>
                  <a:gd name="T76" fmla="*/ 37 w 664"/>
                  <a:gd name="T77" fmla="*/ 23 h 519"/>
                  <a:gd name="T78" fmla="*/ 37 w 664"/>
                  <a:gd name="T79" fmla="*/ 25 h 519"/>
                  <a:gd name="T80" fmla="*/ 37 w 664"/>
                  <a:gd name="T81" fmla="*/ 27 h 519"/>
                  <a:gd name="T82" fmla="*/ 36 w 664"/>
                  <a:gd name="T83" fmla="*/ 29 h 519"/>
                  <a:gd name="T84" fmla="*/ 36 w 664"/>
                  <a:gd name="T85" fmla="*/ 30 h 5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64" h="519">
                    <a:moveTo>
                      <a:pt x="567" y="483"/>
                    </a:moveTo>
                    <a:lnTo>
                      <a:pt x="567" y="493"/>
                    </a:lnTo>
                    <a:lnTo>
                      <a:pt x="567" y="501"/>
                    </a:lnTo>
                    <a:lnTo>
                      <a:pt x="555" y="501"/>
                    </a:lnTo>
                    <a:lnTo>
                      <a:pt x="555" y="512"/>
                    </a:lnTo>
                    <a:lnTo>
                      <a:pt x="555" y="519"/>
                    </a:lnTo>
                    <a:lnTo>
                      <a:pt x="531" y="519"/>
                    </a:lnTo>
                    <a:lnTo>
                      <a:pt x="504" y="519"/>
                    </a:lnTo>
                    <a:lnTo>
                      <a:pt x="480" y="519"/>
                    </a:lnTo>
                    <a:lnTo>
                      <a:pt x="450" y="519"/>
                    </a:lnTo>
                    <a:lnTo>
                      <a:pt x="425" y="519"/>
                    </a:lnTo>
                    <a:lnTo>
                      <a:pt x="399" y="519"/>
                    </a:lnTo>
                    <a:lnTo>
                      <a:pt x="371" y="519"/>
                    </a:lnTo>
                    <a:lnTo>
                      <a:pt x="345" y="519"/>
                    </a:lnTo>
                    <a:lnTo>
                      <a:pt x="308" y="512"/>
                    </a:lnTo>
                    <a:lnTo>
                      <a:pt x="283" y="501"/>
                    </a:lnTo>
                    <a:lnTo>
                      <a:pt x="258" y="493"/>
                    </a:lnTo>
                    <a:lnTo>
                      <a:pt x="229" y="483"/>
                    </a:lnTo>
                    <a:lnTo>
                      <a:pt x="204" y="475"/>
                    </a:lnTo>
                    <a:lnTo>
                      <a:pt x="178" y="468"/>
                    </a:lnTo>
                    <a:lnTo>
                      <a:pt x="153" y="457"/>
                    </a:lnTo>
                    <a:lnTo>
                      <a:pt x="124" y="450"/>
                    </a:lnTo>
                    <a:lnTo>
                      <a:pt x="105" y="439"/>
                    </a:lnTo>
                    <a:lnTo>
                      <a:pt x="91" y="421"/>
                    </a:lnTo>
                    <a:lnTo>
                      <a:pt x="80" y="414"/>
                    </a:lnTo>
                    <a:lnTo>
                      <a:pt x="62" y="396"/>
                    </a:lnTo>
                    <a:lnTo>
                      <a:pt x="44" y="389"/>
                    </a:lnTo>
                    <a:lnTo>
                      <a:pt x="36" y="371"/>
                    </a:lnTo>
                    <a:lnTo>
                      <a:pt x="18" y="360"/>
                    </a:lnTo>
                    <a:lnTo>
                      <a:pt x="0" y="342"/>
                    </a:lnTo>
                    <a:lnTo>
                      <a:pt x="0" y="317"/>
                    </a:lnTo>
                    <a:lnTo>
                      <a:pt x="0" y="290"/>
                    </a:lnTo>
                    <a:lnTo>
                      <a:pt x="0" y="272"/>
                    </a:lnTo>
                    <a:lnTo>
                      <a:pt x="0" y="247"/>
                    </a:lnTo>
                    <a:lnTo>
                      <a:pt x="0" y="218"/>
                    </a:lnTo>
                    <a:lnTo>
                      <a:pt x="0" y="193"/>
                    </a:lnTo>
                    <a:lnTo>
                      <a:pt x="0" y="167"/>
                    </a:lnTo>
                    <a:lnTo>
                      <a:pt x="0" y="149"/>
                    </a:lnTo>
                    <a:lnTo>
                      <a:pt x="29" y="131"/>
                    </a:lnTo>
                    <a:lnTo>
                      <a:pt x="54" y="112"/>
                    </a:lnTo>
                    <a:lnTo>
                      <a:pt x="80" y="94"/>
                    </a:lnTo>
                    <a:lnTo>
                      <a:pt x="105" y="69"/>
                    </a:lnTo>
                    <a:lnTo>
                      <a:pt x="135" y="51"/>
                    </a:lnTo>
                    <a:lnTo>
                      <a:pt x="160" y="33"/>
                    </a:lnTo>
                    <a:lnTo>
                      <a:pt x="186" y="18"/>
                    </a:lnTo>
                    <a:lnTo>
                      <a:pt x="214" y="0"/>
                    </a:lnTo>
                    <a:lnTo>
                      <a:pt x="240" y="8"/>
                    </a:lnTo>
                    <a:lnTo>
                      <a:pt x="277" y="18"/>
                    </a:lnTo>
                    <a:lnTo>
                      <a:pt x="302" y="18"/>
                    </a:lnTo>
                    <a:lnTo>
                      <a:pt x="326" y="26"/>
                    </a:lnTo>
                    <a:lnTo>
                      <a:pt x="356" y="33"/>
                    </a:lnTo>
                    <a:lnTo>
                      <a:pt x="381" y="44"/>
                    </a:lnTo>
                    <a:lnTo>
                      <a:pt x="407" y="44"/>
                    </a:lnTo>
                    <a:lnTo>
                      <a:pt x="432" y="51"/>
                    </a:lnTo>
                    <a:lnTo>
                      <a:pt x="461" y="69"/>
                    </a:lnTo>
                    <a:lnTo>
                      <a:pt x="480" y="81"/>
                    </a:lnTo>
                    <a:lnTo>
                      <a:pt x="494" y="88"/>
                    </a:lnTo>
                    <a:lnTo>
                      <a:pt x="523" y="106"/>
                    </a:lnTo>
                    <a:lnTo>
                      <a:pt x="541" y="112"/>
                    </a:lnTo>
                    <a:lnTo>
                      <a:pt x="555" y="131"/>
                    </a:lnTo>
                    <a:lnTo>
                      <a:pt x="574" y="142"/>
                    </a:lnTo>
                    <a:lnTo>
                      <a:pt x="603" y="157"/>
                    </a:lnTo>
                    <a:lnTo>
                      <a:pt x="610" y="167"/>
                    </a:lnTo>
                    <a:lnTo>
                      <a:pt x="617" y="185"/>
                    </a:lnTo>
                    <a:lnTo>
                      <a:pt x="617" y="203"/>
                    </a:lnTo>
                    <a:lnTo>
                      <a:pt x="628" y="211"/>
                    </a:lnTo>
                    <a:lnTo>
                      <a:pt x="635" y="229"/>
                    </a:lnTo>
                    <a:lnTo>
                      <a:pt x="646" y="247"/>
                    </a:lnTo>
                    <a:lnTo>
                      <a:pt x="653" y="254"/>
                    </a:lnTo>
                    <a:lnTo>
                      <a:pt x="664" y="272"/>
                    </a:lnTo>
                    <a:lnTo>
                      <a:pt x="653" y="280"/>
                    </a:lnTo>
                    <a:lnTo>
                      <a:pt x="646" y="298"/>
                    </a:lnTo>
                    <a:lnTo>
                      <a:pt x="635" y="309"/>
                    </a:lnTo>
                    <a:lnTo>
                      <a:pt x="628" y="327"/>
                    </a:lnTo>
                    <a:lnTo>
                      <a:pt x="617" y="335"/>
                    </a:lnTo>
                    <a:lnTo>
                      <a:pt x="610" y="342"/>
                    </a:lnTo>
                    <a:lnTo>
                      <a:pt x="603" y="360"/>
                    </a:lnTo>
                    <a:lnTo>
                      <a:pt x="592" y="371"/>
                    </a:lnTo>
                    <a:lnTo>
                      <a:pt x="592" y="389"/>
                    </a:lnTo>
                    <a:lnTo>
                      <a:pt x="585" y="396"/>
                    </a:lnTo>
                    <a:lnTo>
                      <a:pt x="585" y="414"/>
                    </a:lnTo>
                    <a:lnTo>
                      <a:pt x="585" y="432"/>
                    </a:lnTo>
                    <a:lnTo>
                      <a:pt x="574" y="439"/>
                    </a:lnTo>
                    <a:lnTo>
                      <a:pt x="574" y="457"/>
                    </a:lnTo>
                    <a:lnTo>
                      <a:pt x="567" y="475"/>
                    </a:lnTo>
                    <a:lnTo>
                      <a:pt x="567" y="483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5" name="Freeform 1014"/>
              <p:cNvSpPr>
                <a:spLocks/>
              </p:cNvSpPr>
              <p:nvPr/>
            </p:nvSpPr>
            <p:spPr bwMode="auto">
              <a:xfrm>
                <a:off x="3302" y="1526"/>
                <a:ext cx="137" cy="108"/>
              </a:xfrm>
              <a:custGeom>
                <a:avLst/>
                <a:gdLst>
                  <a:gd name="T0" fmla="*/ 29 w 548"/>
                  <a:gd name="T1" fmla="*/ 26 h 432"/>
                  <a:gd name="T2" fmla="*/ 29 w 548"/>
                  <a:gd name="T3" fmla="*/ 27 h 432"/>
                  <a:gd name="T4" fmla="*/ 26 w 548"/>
                  <a:gd name="T5" fmla="*/ 27 h 432"/>
                  <a:gd name="T6" fmla="*/ 24 w 548"/>
                  <a:gd name="T7" fmla="*/ 27 h 432"/>
                  <a:gd name="T8" fmla="*/ 21 w 548"/>
                  <a:gd name="T9" fmla="*/ 27 h 432"/>
                  <a:gd name="T10" fmla="*/ 18 w 548"/>
                  <a:gd name="T11" fmla="*/ 27 h 432"/>
                  <a:gd name="T12" fmla="*/ 15 w 548"/>
                  <a:gd name="T13" fmla="*/ 26 h 432"/>
                  <a:gd name="T14" fmla="*/ 12 w 548"/>
                  <a:gd name="T15" fmla="*/ 26 h 432"/>
                  <a:gd name="T16" fmla="*/ 9 w 548"/>
                  <a:gd name="T17" fmla="*/ 24 h 432"/>
                  <a:gd name="T18" fmla="*/ 6 w 548"/>
                  <a:gd name="T19" fmla="*/ 24 h 432"/>
                  <a:gd name="T20" fmla="*/ 5 w 548"/>
                  <a:gd name="T21" fmla="*/ 22 h 432"/>
                  <a:gd name="T22" fmla="*/ 3 w 548"/>
                  <a:gd name="T23" fmla="*/ 21 h 432"/>
                  <a:gd name="T24" fmla="*/ 1 w 548"/>
                  <a:gd name="T25" fmla="*/ 19 h 432"/>
                  <a:gd name="T26" fmla="*/ 0 w 548"/>
                  <a:gd name="T27" fmla="*/ 18 h 432"/>
                  <a:gd name="T28" fmla="*/ 0 w 548"/>
                  <a:gd name="T29" fmla="*/ 16 h 432"/>
                  <a:gd name="T30" fmla="*/ 0 w 548"/>
                  <a:gd name="T31" fmla="*/ 13 h 432"/>
                  <a:gd name="T32" fmla="*/ 0 w 548"/>
                  <a:gd name="T33" fmla="*/ 11 h 432"/>
                  <a:gd name="T34" fmla="*/ 0 w 548"/>
                  <a:gd name="T35" fmla="*/ 8 h 432"/>
                  <a:gd name="T36" fmla="*/ 3 w 548"/>
                  <a:gd name="T37" fmla="*/ 6 h 432"/>
                  <a:gd name="T38" fmla="*/ 6 w 548"/>
                  <a:gd name="T39" fmla="*/ 4 h 432"/>
                  <a:gd name="T40" fmla="*/ 9 w 548"/>
                  <a:gd name="T41" fmla="*/ 2 h 432"/>
                  <a:gd name="T42" fmla="*/ 11 w 548"/>
                  <a:gd name="T43" fmla="*/ 0 h 432"/>
                  <a:gd name="T44" fmla="*/ 14 w 548"/>
                  <a:gd name="T45" fmla="*/ 1 h 432"/>
                  <a:gd name="T46" fmla="*/ 17 w 548"/>
                  <a:gd name="T47" fmla="*/ 2 h 432"/>
                  <a:gd name="T48" fmla="*/ 20 w 548"/>
                  <a:gd name="T49" fmla="*/ 2 h 432"/>
                  <a:gd name="T50" fmla="*/ 22 w 548"/>
                  <a:gd name="T51" fmla="*/ 3 h 432"/>
                  <a:gd name="T52" fmla="*/ 24 w 548"/>
                  <a:gd name="T53" fmla="*/ 5 h 432"/>
                  <a:gd name="T54" fmla="*/ 27 w 548"/>
                  <a:gd name="T55" fmla="*/ 6 h 432"/>
                  <a:gd name="T56" fmla="*/ 29 w 548"/>
                  <a:gd name="T57" fmla="*/ 7 h 432"/>
                  <a:gd name="T58" fmla="*/ 31 w 548"/>
                  <a:gd name="T59" fmla="*/ 9 h 432"/>
                  <a:gd name="T60" fmla="*/ 32 w 548"/>
                  <a:gd name="T61" fmla="*/ 10 h 432"/>
                  <a:gd name="T62" fmla="*/ 33 w 548"/>
                  <a:gd name="T63" fmla="*/ 11 h 432"/>
                  <a:gd name="T64" fmla="*/ 33 w 548"/>
                  <a:gd name="T65" fmla="*/ 13 h 432"/>
                  <a:gd name="T66" fmla="*/ 34 w 548"/>
                  <a:gd name="T67" fmla="*/ 14 h 432"/>
                  <a:gd name="T68" fmla="*/ 33 w 548"/>
                  <a:gd name="T69" fmla="*/ 16 h 432"/>
                  <a:gd name="T70" fmla="*/ 33 w 548"/>
                  <a:gd name="T71" fmla="*/ 17 h 432"/>
                  <a:gd name="T72" fmla="*/ 32 w 548"/>
                  <a:gd name="T73" fmla="*/ 18 h 432"/>
                  <a:gd name="T74" fmla="*/ 31 w 548"/>
                  <a:gd name="T75" fmla="*/ 19 h 432"/>
                  <a:gd name="T76" fmla="*/ 31 w 548"/>
                  <a:gd name="T77" fmla="*/ 21 h 432"/>
                  <a:gd name="T78" fmla="*/ 30 w 548"/>
                  <a:gd name="T79" fmla="*/ 23 h 432"/>
                  <a:gd name="T80" fmla="*/ 29 w 548"/>
                  <a:gd name="T81" fmla="*/ 24 h 432"/>
                  <a:gd name="T82" fmla="*/ 29 w 548"/>
                  <a:gd name="T83" fmla="*/ 26 h 4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48" h="432">
                    <a:moveTo>
                      <a:pt x="469" y="406"/>
                    </a:moveTo>
                    <a:lnTo>
                      <a:pt x="462" y="414"/>
                    </a:lnTo>
                    <a:lnTo>
                      <a:pt x="462" y="424"/>
                    </a:lnTo>
                    <a:lnTo>
                      <a:pt x="462" y="432"/>
                    </a:lnTo>
                    <a:lnTo>
                      <a:pt x="436" y="432"/>
                    </a:lnTo>
                    <a:lnTo>
                      <a:pt x="418" y="432"/>
                    </a:lnTo>
                    <a:lnTo>
                      <a:pt x="389" y="432"/>
                    </a:lnTo>
                    <a:lnTo>
                      <a:pt x="375" y="432"/>
                    </a:lnTo>
                    <a:lnTo>
                      <a:pt x="345" y="432"/>
                    </a:lnTo>
                    <a:lnTo>
                      <a:pt x="327" y="432"/>
                    </a:lnTo>
                    <a:lnTo>
                      <a:pt x="302" y="432"/>
                    </a:lnTo>
                    <a:lnTo>
                      <a:pt x="284" y="432"/>
                    </a:lnTo>
                    <a:lnTo>
                      <a:pt x="258" y="424"/>
                    </a:lnTo>
                    <a:lnTo>
                      <a:pt x="233" y="414"/>
                    </a:lnTo>
                    <a:lnTo>
                      <a:pt x="215" y="414"/>
                    </a:lnTo>
                    <a:lnTo>
                      <a:pt x="185" y="406"/>
                    </a:lnTo>
                    <a:lnTo>
                      <a:pt x="160" y="399"/>
                    </a:lnTo>
                    <a:lnTo>
                      <a:pt x="142" y="388"/>
                    </a:lnTo>
                    <a:lnTo>
                      <a:pt x="117" y="388"/>
                    </a:lnTo>
                    <a:lnTo>
                      <a:pt x="99" y="381"/>
                    </a:lnTo>
                    <a:lnTo>
                      <a:pt x="81" y="370"/>
                    </a:lnTo>
                    <a:lnTo>
                      <a:pt x="73" y="352"/>
                    </a:lnTo>
                    <a:lnTo>
                      <a:pt x="55" y="345"/>
                    </a:lnTo>
                    <a:lnTo>
                      <a:pt x="48" y="338"/>
                    </a:lnTo>
                    <a:lnTo>
                      <a:pt x="37" y="320"/>
                    </a:lnTo>
                    <a:lnTo>
                      <a:pt x="19" y="309"/>
                    </a:lnTo>
                    <a:lnTo>
                      <a:pt x="12" y="302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0" y="185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0" y="124"/>
                    </a:lnTo>
                    <a:lnTo>
                      <a:pt x="19" y="106"/>
                    </a:lnTo>
                    <a:lnTo>
                      <a:pt x="48" y="88"/>
                    </a:lnTo>
                    <a:lnTo>
                      <a:pt x="63" y="80"/>
                    </a:lnTo>
                    <a:lnTo>
                      <a:pt x="91" y="62"/>
                    </a:lnTo>
                    <a:lnTo>
                      <a:pt x="109" y="43"/>
                    </a:lnTo>
                    <a:lnTo>
                      <a:pt x="135" y="37"/>
                    </a:lnTo>
                    <a:lnTo>
                      <a:pt x="153" y="19"/>
                    </a:lnTo>
                    <a:lnTo>
                      <a:pt x="178" y="0"/>
                    </a:lnTo>
                    <a:lnTo>
                      <a:pt x="197" y="12"/>
                    </a:lnTo>
                    <a:lnTo>
                      <a:pt x="221" y="12"/>
                    </a:lnTo>
                    <a:lnTo>
                      <a:pt x="240" y="19"/>
                    </a:lnTo>
                    <a:lnTo>
                      <a:pt x="266" y="25"/>
                    </a:lnTo>
                    <a:lnTo>
                      <a:pt x="294" y="25"/>
                    </a:lnTo>
                    <a:lnTo>
                      <a:pt x="312" y="37"/>
                    </a:lnTo>
                    <a:lnTo>
                      <a:pt x="338" y="37"/>
                    </a:lnTo>
                    <a:lnTo>
                      <a:pt x="356" y="43"/>
                    </a:lnTo>
                    <a:lnTo>
                      <a:pt x="375" y="55"/>
                    </a:lnTo>
                    <a:lnTo>
                      <a:pt x="389" y="73"/>
                    </a:lnTo>
                    <a:lnTo>
                      <a:pt x="407" y="80"/>
                    </a:lnTo>
                    <a:lnTo>
                      <a:pt x="426" y="88"/>
                    </a:lnTo>
                    <a:lnTo>
                      <a:pt x="444" y="98"/>
                    </a:lnTo>
                    <a:lnTo>
                      <a:pt x="462" y="106"/>
                    </a:lnTo>
                    <a:lnTo>
                      <a:pt x="480" y="124"/>
                    </a:lnTo>
                    <a:lnTo>
                      <a:pt x="498" y="134"/>
                    </a:lnTo>
                    <a:lnTo>
                      <a:pt x="505" y="142"/>
                    </a:lnTo>
                    <a:lnTo>
                      <a:pt x="505" y="160"/>
                    </a:lnTo>
                    <a:lnTo>
                      <a:pt x="512" y="167"/>
                    </a:lnTo>
                    <a:lnTo>
                      <a:pt x="523" y="178"/>
                    </a:lnTo>
                    <a:lnTo>
                      <a:pt x="530" y="197"/>
                    </a:lnTo>
                    <a:lnTo>
                      <a:pt x="530" y="203"/>
                    </a:lnTo>
                    <a:lnTo>
                      <a:pt x="541" y="211"/>
                    </a:lnTo>
                    <a:lnTo>
                      <a:pt x="548" y="229"/>
                    </a:lnTo>
                    <a:lnTo>
                      <a:pt x="541" y="240"/>
                    </a:lnTo>
                    <a:lnTo>
                      <a:pt x="530" y="248"/>
                    </a:lnTo>
                    <a:lnTo>
                      <a:pt x="523" y="258"/>
                    </a:lnTo>
                    <a:lnTo>
                      <a:pt x="523" y="266"/>
                    </a:lnTo>
                    <a:lnTo>
                      <a:pt x="512" y="284"/>
                    </a:lnTo>
                    <a:lnTo>
                      <a:pt x="505" y="291"/>
                    </a:lnTo>
                    <a:lnTo>
                      <a:pt x="498" y="302"/>
                    </a:lnTo>
                    <a:lnTo>
                      <a:pt x="487" y="309"/>
                    </a:lnTo>
                    <a:lnTo>
                      <a:pt x="487" y="327"/>
                    </a:lnTo>
                    <a:lnTo>
                      <a:pt x="487" y="338"/>
                    </a:lnTo>
                    <a:lnTo>
                      <a:pt x="480" y="345"/>
                    </a:lnTo>
                    <a:lnTo>
                      <a:pt x="480" y="363"/>
                    </a:lnTo>
                    <a:lnTo>
                      <a:pt x="480" y="370"/>
                    </a:lnTo>
                    <a:lnTo>
                      <a:pt x="469" y="381"/>
                    </a:lnTo>
                    <a:lnTo>
                      <a:pt x="469" y="399"/>
                    </a:lnTo>
                    <a:lnTo>
                      <a:pt x="469" y="406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6" name="Freeform 1015"/>
              <p:cNvSpPr>
                <a:spLocks/>
              </p:cNvSpPr>
              <p:nvPr/>
            </p:nvSpPr>
            <p:spPr bwMode="auto">
              <a:xfrm>
                <a:off x="3327" y="1544"/>
                <a:ext cx="110" cy="85"/>
              </a:xfrm>
              <a:custGeom>
                <a:avLst/>
                <a:gdLst>
                  <a:gd name="T0" fmla="*/ 23 w 442"/>
                  <a:gd name="T1" fmla="*/ 21 h 341"/>
                  <a:gd name="T2" fmla="*/ 22 w 442"/>
                  <a:gd name="T3" fmla="*/ 21 h 341"/>
                  <a:gd name="T4" fmla="*/ 20 w 442"/>
                  <a:gd name="T5" fmla="*/ 21 h 341"/>
                  <a:gd name="T6" fmla="*/ 17 w 442"/>
                  <a:gd name="T7" fmla="*/ 21 h 341"/>
                  <a:gd name="T8" fmla="*/ 15 w 442"/>
                  <a:gd name="T9" fmla="*/ 21 h 341"/>
                  <a:gd name="T10" fmla="*/ 13 w 442"/>
                  <a:gd name="T11" fmla="*/ 21 h 341"/>
                  <a:gd name="T12" fmla="*/ 10 w 442"/>
                  <a:gd name="T13" fmla="*/ 20 h 341"/>
                  <a:gd name="T14" fmla="*/ 8 w 442"/>
                  <a:gd name="T15" fmla="*/ 20 h 341"/>
                  <a:gd name="T16" fmla="*/ 6 w 442"/>
                  <a:gd name="T17" fmla="*/ 19 h 341"/>
                  <a:gd name="T18" fmla="*/ 4 w 442"/>
                  <a:gd name="T19" fmla="*/ 18 h 341"/>
                  <a:gd name="T20" fmla="*/ 3 w 442"/>
                  <a:gd name="T21" fmla="*/ 17 h 341"/>
                  <a:gd name="T22" fmla="*/ 1 w 442"/>
                  <a:gd name="T23" fmla="*/ 16 h 341"/>
                  <a:gd name="T24" fmla="*/ 0 w 442"/>
                  <a:gd name="T25" fmla="*/ 15 h 341"/>
                  <a:gd name="T26" fmla="*/ 0 w 442"/>
                  <a:gd name="T27" fmla="*/ 13 h 341"/>
                  <a:gd name="T28" fmla="*/ 0 w 442"/>
                  <a:gd name="T29" fmla="*/ 11 h 341"/>
                  <a:gd name="T30" fmla="*/ 0 w 442"/>
                  <a:gd name="T31" fmla="*/ 9 h 341"/>
                  <a:gd name="T32" fmla="*/ 0 w 442"/>
                  <a:gd name="T33" fmla="*/ 7 h 341"/>
                  <a:gd name="T34" fmla="*/ 1 w 442"/>
                  <a:gd name="T35" fmla="*/ 5 h 341"/>
                  <a:gd name="T36" fmla="*/ 3 w 442"/>
                  <a:gd name="T37" fmla="*/ 4 h 341"/>
                  <a:gd name="T38" fmla="*/ 5 w 442"/>
                  <a:gd name="T39" fmla="*/ 2 h 341"/>
                  <a:gd name="T40" fmla="*/ 7 w 442"/>
                  <a:gd name="T41" fmla="*/ 1 h 341"/>
                  <a:gd name="T42" fmla="*/ 10 w 442"/>
                  <a:gd name="T43" fmla="*/ 0 h 341"/>
                  <a:gd name="T44" fmla="*/ 12 w 442"/>
                  <a:gd name="T45" fmla="*/ 1 h 341"/>
                  <a:gd name="T46" fmla="*/ 14 w 442"/>
                  <a:gd name="T47" fmla="*/ 1 h 341"/>
                  <a:gd name="T48" fmla="*/ 17 w 442"/>
                  <a:gd name="T49" fmla="*/ 2 h 341"/>
                  <a:gd name="T50" fmla="*/ 19 w 442"/>
                  <a:gd name="T51" fmla="*/ 3 h 341"/>
                  <a:gd name="T52" fmla="*/ 20 w 442"/>
                  <a:gd name="T53" fmla="*/ 4 h 341"/>
                  <a:gd name="T54" fmla="*/ 22 w 442"/>
                  <a:gd name="T55" fmla="*/ 5 h 341"/>
                  <a:gd name="T56" fmla="*/ 24 w 442"/>
                  <a:gd name="T57" fmla="*/ 6 h 341"/>
                  <a:gd name="T58" fmla="*/ 25 w 442"/>
                  <a:gd name="T59" fmla="*/ 7 h 341"/>
                  <a:gd name="T60" fmla="*/ 26 w 442"/>
                  <a:gd name="T61" fmla="*/ 8 h 341"/>
                  <a:gd name="T62" fmla="*/ 26 w 442"/>
                  <a:gd name="T63" fmla="*/ 9 h 341"/>
                  <a:gd name="T64" fmla="*/ 27 w 442"/>
                  <a:gd name="T65" fmla="*/ 11 h 341"/>
                  <a:gd name="T66" fmla="*/ 27 w 442"/>
                  <a:gd name="T67" fmla="*/ 12 h 341"/>
                  <a:gd name="T68" fmla="*/ 26 w 442"/>
                  <a:gd name="T69" fmla="*/ 13 h 341"/>
                  <a:gd name="T70" fmla="*/ 25 w 442"/>
                  <a:gd name="T71" fmla="*/ 14 h 341"/>
                  <a:gd name="T72" fmla="*/ 24 w 442"/>
                  <a:gd name="T73" fmla="*/ 15 h 341"/>
                  <a:gd name="T74" fmla="*/ 24 w 442"/>
                  <a:gd name="T75" fmla="*/ 16 h 341"/>
                  <a:gd name="T76" fmla="*/ 24 w 442"/>
                  <a:gd name="T77" fmla="*/ 17 h 341"/>
                  <a:gd name="T78" fmla="*/ 24 w 442"/>
                  <a:gd name="T79" fmla="*/ 19 h 341"/>
                  <a:gd name="T80" fmla="*/ 23 w 442"/>
                  <a:gd name="T81" fmla="*/ 20 h 3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42" h="341">
                    <a:moveTo>
                      <a:pt x="370" y="326"/>
                    </a:moveTo>
                    <a:lnTo>
                      <a:pt x="370" y="333"/>
                    </a:lnTo>
                    <a:lnTo>
                      <a:pt x="370" y="341"/>
                    </a:lnTo>
                    <a:lnTo>
                      <a:pt x="351" y="341"/>
                    </a:lnTo>
                    <a:lnTo>
                      <a:pt x="337" y="341"/>
                    </a:lnTo>
                    <a:lnTo>
                      <a:pt x="319" y="341"/>
                    </a:lnTo>
                    <a:lnTo>
                      <a:pt x="300" y="341"/>
                    </a:lnTo>
                    <a:lnTo>
                      <a:pt x="282" y="341"/>
                    </a:lnTo>
                    <a:lnTo>
                      <a:pt x="264" y="341"/>
                    </a:lnTo>
                    <a:lnTo>
                      <a:pt x="239" y="341"/>
                    </a:lnTo>
                    <a:lnTo>
                      <a:pt x="221" y="341"/>
                    </a:lnTo>
                    <a:lnTo>
                      <a:pt x="203" y="333"/>
                    </a:lnTo>
                    <a:lnTo>
                      <a:pt x="185" y="333"/>
                    </a:lnTo>
                    <a:lnTo>
                      <a:pt x="167" y="326"/>
                    </a:lnTo>
                    <a:lnTo>
                      <a:pt x="152" y="326"/>
                    </a:lnTo>
                    <a:lnTo>
                      <a:pt x="134" y="315"/>
                    </a:lnTo>
                    <a:lnTo>
                      <a:pt x="116" y="315"/>
                    </a:lnTo>
                    <a:lnTo>
                      <a:pt x="98" y="308"/>
                    </a:lnTo>
                    <a:lnTo>
                      <a:pt x="79" y="297"/>
                    </a:lnTo>
                    <a:lnTo>
                      <a:pt x="73" y="290"/>
                    </a:lnTo>
                    <a:lnTo>
                      <a:pt x="61" y="279"/>
                    </a:lnTo>
                    <a:lnTo>
                      <a:pt x="43" y="272"/>
                    </a:lnTo>
                    <a:lnTo>
                      <a:pt x="36" y="265"/>
                    </a:lnTo>
                    <a:lnTo>
                      <a:pt x="25" y="254"/>
                    </a:lnTo>
                    <a:lnTo>
                      <a:pt x="18" y="247"/>
                    </a:lnTo>
                    <a:lnTo>
                      <a:pt x="10" y="236"/>
                    </a:lnTo>
                    <a:lnTo>
                      <a:pt x="0" y="229"/>
                    </a:lnTo>
                    <a:lnTo>
                      <a:pt x="0" y="211"/>
                    </a:lnTo>
                    <a:lnTo>
                      <a:pt x="0" y="193"/>
                    </a:lnTo>
                    <a:lnTo>
                      <a:pt x="0" y="175"/>
                    </a:lnTo>
                    <a:lnTo>
                      <a:pt x="0" y="167"/>
                    </a:lnTo>
                    <a:lnTo>
                      <a:pt x="0" y="148"/>
                    </a:lnTo>
                    <a:lnTo>
                      <a:pt x="0" y="130"/>
                    </a:lnTo>
                    <a:lnTo>
                      <a:pt x="0" y="112"/>
                    </a:lnTo>
                    <a:lnTo>
                      <a:pt x="0" y="94"/>
                    </a:lnTo>
                    <a:lnTo>
                      <a:pt x="18" y="87"/>
                    </a:lnTo>
                    <a:lnTo>
                      <a:pt x="36" y="69"/>
                    </a:lnTo>
                    <a:lnTo>
                      <a:pt x="54" y="61"/>
                    </a:lnTo>
                    <a:lnTo>
                      <a:pt x="73" y="51"/>
                    </a:lnTo>
                    <a:lnTo>
                      <a:pt x="86" y="33"/>
                    </a:lnTo>
                    <a:lnTo>
                      <a:pt x="104" y="25"/>
                    </a:lnTo>
                    <a:lnTo>
                      <a:pt x="122" y="15"/>
                    </a:lnTo>
                    <a:lnTo>
                      <a:pt x="141" y="0"/>
                    </a:lnTo>
                    <a:lnTo>
                      <a:pt x="159" y="7"/>
                    </a:lnTo>
                    <a:lnTo>
                      <a:pt x="177" y="7"/>
                    </a:lnTo>
                    <a:lnTo>
                      <a:pt x="195" y="15"/>
                    </a:lnTo>
                    <a:lnTo>
                      <a:pt x="213" y="15"/>
                    </a:lnTo>
                    <a:lnTo>
                      <a:pt x="228" y="25"/>
                    </a:lnTo>
                    <a:lnTo>
                      <a:pt x="246" y="25"/>
                    </a:lnTo>
                    <a:lnTo>
                      <a:pt x="276" y="33"/>
                    </a:lnTo>
                    <a:lnTo>
                      <a:pt x="290" y="33"/>
                    </a:lnTo>
                    <a:lnTo>
                      <a:pt x="300" y="43"/>
                    </a:lnTo>
                    <a:lnTo>
                      <a:pt x="319" y="51"/>
                    </a:lnTo>
                    <a:lnTo>
                      <a:pt x="327" y="61"/>
                    </a:lnTo>
                    <a:lnTo>
                      <a:pt x="345" y="69"/>
                    </a:lnTo>
                    <a:lnTo>
                      <a:pt x="351" y="76"/>
                    </a:lnTo>
                    <a:lnTo>
                      <a:pt x="370" y="87"/>
                    </a:lnTo>
                    <a:lnTo>
                      <a:pt x="381" y="94"/>
                    </a:lnTo>
                    <a:lnTo>
                      <a:pt x="399" y="105"/>
                    </a:lnTo>
                    <a:lnTo>
                      <a:pt x="399" y="112"/>
                    </a:lnTo>
                    <a:lnTo>
                      <a:pt x="406" y="124"/>
                    </a:lnTo>
                    <a:lnTo>
                      <a:pt x="413" y="130"/>
                    </a:lnTo>
                    <a:lnTo>
                      <a:pt x="413" y="138"/>
                    </a:lnTo>
                    <a:lnTo>
                      <a:pt x="424" y="148"/>
                    </a:lnTo>
                    <a:lnTo>
                      <a:pt x="431" y="156"/>
                    </a:lnTo>
                    <a:lnTo>
                      <a:pt x="431" y="175"/>
                    </a:lnTo>
                    <a:lnTo>
                      <a:pt x="442" y="185"/>
                    </a:lnTo>
                    <a:lnTo>
                      <a:pt x="431" y="193"/>
                    </a:lnTo>
                    <a:lnTo>
                      <a:pt x="424" y="200"/>
                    </a:lnTo>
                    <a:lnTo>
                      <a:pt x="413" y="211"/>
                    </a:lnTo>
                    <a:lnTo>
                      <a:pt x="406" y="218"/>
                    </a:lnTo>
                    <a:lnTo>
                      <a:pt x="406" y="229"/>
                    </a:lnTo>
                    <a:lnTo>
                      <a:pt x="399" y="236"/>
                    </a:lnTo>
                    <a:lnTo>
                      <a:pt x="388" y="247"/>
                    </a:lnTo>
                    <a:lnTo>
                      <a:pt x="388" y="254"/>
                    </a:lnTo>
                    <a:lnTo>
                      <a:pt x="388" y="265"/>
                    </a:lnTo>
                    <a:lnTo>
                      <a:pt x="388" y="272"/>
                    </a:lnTo>
                    <a:lnTo>
                      <a:pt x="381" y="279"/>
                    </a:lnTo>
                    <a:lnTo>
                      <a:pt x="381" y="297"/>
                    </a:lnTo>
                    <a:lnTo>
                      <a:pt x="381" y="308"/>
                    </a:lnTo>
                    <a:lnTo>
                      <a:pt x="381" y="315"/>
                    </a:lnTo>
                    <a:lnTo>
                      <a:pt x="370" y="326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7" name="Freeform 1016"/>
              <p:cNvSpPr>
                <a:spLocks/>
              </p:cNvSpPr>
              <p:nvPr/>
            </p:nvSpPr>
            <p:spPr bwMode="auto">
              <a:xfrm>
                <a:off x="3351" y="1561"/>
                <a:ext cx="83" cy="66"/>
              </a:xfrm>
              <a:custGeom>
                <a:avLst/>
                <a:gdLst>
                  <a:gd name="T0" fmla="*/ 18 w 333"/>
                  <a:gd name="T1" fmla="*/ 16 h 264"/>
                  <a:gd name="T2" fmla="*/ 18 w 333"/>
                  <a:gd name="T3" fmla="*/ 17 h 264"/>
                  <a:gd name="T4" fmla="*/ 10 w 333"/>
                  <a:gd name="T5" fmla="*/ 16 h 264"/>
                  <a:gd name="T6" fmla="*/ 4 w 333"/>
                  <a:gd name="T7" fmla="*/ 14 h 264"/>
                  <a:gd name="T8" fmla="*/ 0 w 333"/>
                  <a:gd name="T9" fmla="*/ 11 h 264"/>
                  <a:gd name="T10" fmla="*/ 0 w 333"/>
                  <a:gd name="T11" fmla="*/ 4 h 264"/>
                  <a:gd name="T12" fmla="*/ 6 w 333"/>
                  <a:gd name="T13" fmla="*/ 0 h 264"/>
                  <a:gd name="T14" fmla="*/ 14 w 333"/>
                  <a:gd name="T15" fmla="*/ 2 h 264"/>
                  <a:gd name="T16" fmla="*/ 19 w 333"/>
                  <a:gd name="T17" fmla="*/ 5 h 264"/>
                  <a:gd name="T18" fmla="*/ 21 w 333"/>
                  <a:gd name="T19" fmla="*/ 8 h 264"/>
                  <a:gd name="T20" fmla="*/ 19 w 333"/>
                  <a:gd name="T21" fmla="*/ 12 h 264"/>
                  <a:gd name="T22" fmla="*/ 18 w 333"/>
                  <a:gd name="T23" fmla="*/ 16 h 2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3" h="264">
                    <a:moveTo>
                      <a:pt x="283" y="246"/>
                    </a:moveTo>
                    <a:lnTo>
                      <a:pt x="283" y="264"/>
                    </a:lnTo>
                    <a:lnTo>
                      <a:pt x="166" y="257"/>
                    </a:lnTo>
                    <a:lnTo>
                      <a:pt x="61" y="228"/>
                    </a:lnTo>
                    <a:lnTo>
                      <a:pt x="0" y="178"/>
                    </a:lnTo>
                    <a:lnTo>
                      <a:pt x="0" y="69"/>
                    </a:lnTo>
                    <a:lnTo>
                      <a:pt x="105" y="0"/>
                    </a:lnTo>
                    <a:lnTo>
                      <a:pt x="221" y="25"/>
                    </a:lnTo>
                    <a:lnTo>
                      <a:pt x="301" y="79"/>
                    </a:lnTo>
                    <a:lnTo>
                      <a:pt x="333" y="131"/>
                    </a:lnTo>
                    <a:lnTo>
                      <a:pt x="301" y="185"/>
                    </a:lnTo>
                    <a:lnTo>
                      <a:pt x="283" y="24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8" name="Freeform 1017"/>
              <p:cNvSpPr>
                <a:spLocks/>
              </p:cNvSpPr>
              <p:nvPr/>
            </p:nvSpPr>
            <p:spPr bwMode="auto">
              <a:xfrm>
                <a:off x="3417" y="1105"/>
                <a:ext cx="252" cy="342"/>
              </a:xfrm>
              <a:custGeom>
                <a:avLst/>
                <a:gdLst>
                  <a:gd name="T0" fmla="*/ 59 w 1004"/>
                  <a:gd name="T1" fmla="*/ 76 h 1368"/>
                  <a:gd name="T2" fmla="*/ 63 w 1004"/>
                  <a:gd name="T3" fmla="*/ 76 h 1368"/>
                  <a:gd name="T4" fmla="*/ 62 w 1004"/>
                  <a:gd name="T5" fmla="*/ 48 h 1368"/>
                  <a:gd name="T6" fmla="*/ 54 w 1004"/>
                  <a:gd name="T7" fmla="*/ 19 h 1368"/>
                  <a:gd name="T8" fmla="*/ 40 w 1004"/>
                  <a:gd name="T9" fmla="*/ 3 h 1368"/>
                  <a:gd name="T10" fmla="*/ 17 w 1004"/>
                  <a:gd name="T11" fmla="*/ 0 h 1368"/>
                  <a:gd name="T12" fmla="*/ 0 w 1004"/>
                  <a:gd name="T13" fmla="*/ 25 h 1368"/>
                  <a:gd name="T14" fmla="*/ 7 w 1004"/>
                  <a:gd name="T15" fmla="*/ 54 h 1368"/>
                  <a:gd name="T16" fmla="*/ 20 w 1004"/>
                  <a:gd name="T17" fmla="*/ 76 h 1368"/>
                  <a:gd name="T18" fmla="*/ 34 w 1004"/>
                  <a:gd name="T19" fmla="*/ 86 h 1368"/>
                  <a:gd name="T20" fmla="*/ 45 w 1004"/>
                  <a:gd name="T21" fmla="*/ 78 h 1368"/>
                  <a:gd name="T22" fmla="*/ 59 w 1004"/>
                  <a:gd name="T23" fmla="*/ 76 h 13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4" h="1368">
                    <a:moveTo>
                      <a:pt x="943" y="1215"/>
                    </a:moveTo>
                    <a:lnTo>
                      <a:pt x="1004" y="1208"/>
                    </a:lnTo>
                    <a:lnTo>
                      <a:pt x="986" y="765"/>
                    </a:lnTo>
                    <a:lnTo>
                      <a:pt x="856" y="298"/>
                    </a:lnTo>
                    <a:lnTo>
                      <a:pt x="642" y="44"/>
                    </a:lnTo>
                    <a:lnTo>
                      <a:pt x="272" y="0"/>
                    </a:lnTo>
                    <a:lnTo>
                      <a:pt x="0" y="395"/>
                    </a:lnTo>
                    <a:lnTo>
                      <a:pt x="104" y="856"/>
                    </a:lnTo>
                    <a:lnTo>
                      <a:pt x="315" y="1208"/>
                    </a:lnTo>
                    <a:lnTo>
                      <a:pt x="536" y="1368"/>
                    </a:lnTo>
                    <a:lnTo>
                      <a:pt x="721" y="1245"/>
                    </a:lnTo>
                    <a:lnTo>
                      <a:pt x="943" y="1215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9" name="Freeform 1018"/>
              <p:cNvSpPr>
                <a:spLocks/>
              </p:cNvSpPr>
              <p:nvPr/>
            </p:nvSpPr>
            <p:spPr bwMode="auto">
              <a:xfrm>
                <a:off x="3434" y="1131"/>
                <a:ext cx="230" cy="313"/>
              </a:xfrm>
              <a:custGeom>
                <a:avLst/>
                <a:gdLst>
                  <a:gd name="T0" fmla="*/ 54 w 918"/>
                  <a:gd name="T1" fmla="*/ 70 h 1252"/>
                  <a:gd name="T2" fmla="*/ 56 w 918"/>
                  <a:gd name="T3" fmla="*/ 70 h 1252"/>
                  <a:gd name="T4" fmla="*/ 56 w 918"/>
                  <a:gd name="T5" fmla="*/ 70 h 1252"/>
                  <a:gd name="T6" fmla="*/ 58 w 918"/>
                  <a:gd name="T7" fmla="*/ 69 h 1252"/>
                  <a:gd name="T8" fmla="*/ 58 w 918"/>
                  <a:gd name="T9" fmla="*/ 63 h 1252"/>
                  <a:gd name="T10" fmla="*/ 57 w 918"/>
                  <a:gd name="T11" fmla="*/ 57 h 1252"/>
                  <a:gd name="T12" fmla="*/ 57 w 918"/>
                  <a:gd name="T13" fmla="*/ 50 h 1252"/>
                  <a:gd name="T14" fmla="*/ 56 w 918"/>
                  <a:gd name="T15" fmla="*/ 44 h 1252"/>
                  <a:gd name="T16" fmla="*/ 55 w 918"/>
                  <a:gd name="T17" fmla="*/ 38 h 1252"/>
                  <a:gd name="T18" fmla="*/ 53 w 918"/>
                  <a:gd name="T19" fmla="*/ 31 h 1252"/>
                  <a:gd name="T20" fmla="*/ 51 w 918"/>
                  <a:gd name="T21" fmla="*/ 24 h 1252"/>
                  <a:gd name="T22" fmla="*/ 49 w 918"/>
                  <a:gd name="T23" fmla="*/ 18 h 1252"/>
                  <a:gd name="T24" fmla="*/ 47 w 918"/>
                  <a:gd name="T25" fmla="*/ 14 h 1252"/>
                  <a:gd name="T26" fmla="*/ 43 w 918"/>
                  <a:gd name="T27" fmla="*/ 10 h 1252"/>
                  <a:gd name="T28" fmla="*/ 40 w 918"/>
                  <a:gd name="T29" fmla="*/ 6 h 1252"/>
                  <a:gd name="T30" fmla="*/ 37 w 918"/>
                  <a:gd name="T31" fmla="*/ 2 h 1252"/>
                  <a:gd name="T32" fmla="*/ 32 w 918"/>
                  <a:gd name="T33" fmla="*/ 2 h 1252"/>
                  <a:gd name="T34" fmla="*/ 26 w 918"/>
                  <a:gd name="T35" fmla="*/ 1 h 1252"/>
                  <a:gd name="T36" fmla="*/ 21 w 918"/>
                  <a:gd name="T37" fmla="*/ 1 h 1252"/>
                  <a:gd name="T38" fmla="*/ 16 w 918"/>
                  <a:gd name="T39" fmla="*/ 0 h 1252"/>
                  <a:gd name="T40" fmla="*/ 12 w 918"/>
                  <a:gd name="T41" fmla="*/ 6 h 1252"/>
                  <a:gd name="T42" fmla="*/ 8 w 918"/>
                  <a:gd name="T43" fmla="*/ 12 h 1252"/>
                  <a:gd name="T44" fmla="*/ 4 w 918"/>
                  <a:gd name="T45" fmla="*/ 17 h 1252"/>
                  <a:gd name="T46" fmla="*/ 0 w 918"/>
                  <a:gd name="T47" fmla="*/ 23 h 1252"/>
                  <a:gd name="T48" fmla="*/ 2 w 918"/>
                  <a:gd name="T49" fmla="*/ 29 h 1252"/>
                  <a:gd name="T50" fmla="*/ 4 w 918"/>
                  <a:gd name="T51" fmla="*/ 36 h 1252"/>
                  <a:gd name="T52" fmla="*/ 5 w 918"/>
                  <a:gd name="T53" fmla="*/ 43 h 1252"/>
                  <a:gd name="T54" fmla="*/ 6 w 918"/>
                  <a:gd name="T55" fmla="*/ 49 h 1252"/>
                  <a:gd name="T56" fmla="*/ 9 w 918"/>
                  <a:gd name="T57" fmla="*/ 54 h 1252"/>
                  <a:gd name="T58" fmla="*/ 12 w 918"/>
                  <a:gd name="T59" fmla="*/ 59 h 1252"/>
                  <a:gd name="T60" fmla="*/ 15 w 918"/>
                  <a:gd name="T61" fmla="*/ 64 h 1252"/>
                  <a:gd name="T62" fmla="*/ 18 w 918"/>
                  <a:gd name="T63" fmla="*/ 69 h 1252"/>
                  <a:gd name="T64" fmla="*/ 21 w 918"/>
                  <a:gd name="T65" fmla="*/ 72 h 1252"/>
                  <a:gd name="T66" fmla="*/ 24 w 918"/>
                  <a:gd name="T67" fmla="*/ 74 h 1252"/>
                  <a:gd name="T68" fmla="*/ 28 w 918"/>
                  <a:gd name="T69" fmla="*/ 76 h 1252"/>
                  <a:gd name="T70" fmla="*/ 31 w 918"/>
                  <a:gd name="T71" fmla="*/ 78 h 1252"/>
                  <a:gd name="T72" fmla="*/ 33 w 918"/>
                  <a:gd name="T73" fmla="*/ 77 h 1252"/>
                  <a:gd name="T74" fmla="*/ 36 w 918"/>
                  <a:gd name="T75" fmla="*/ 75 h 1252"/>
                  <a:gd name="T76" fmla="*/ 39 w 918"/>
                  <a:gd name="T77" fmla="*/ 73 h 1252"/>
                  <a:gd name="T78" fmla="*/ 42 w 918"/>
                  <a:gd name="T79" fmla="*/ 71 h 1252"/>
                  <a:gd name="T80" fmla="*/ 45 w 918"/>
                  <a:gd name="T81" fmla="*/ 71 h 1252"/>
                  <a:gd name="T82" fmla="*/ 48 w 918"/>
                  <a:gd name="T83" fmla="*/ 71 h 1252"/>
                  <a:gd name="T84" fmla="*/ 51 w 918"/>
                  <a:gd name="T85" fmla="*/ 70 h 1252"/>
                  <a:gd name="T86" fmla="*/ 54 w 918"/>
                  <a:gd name="T87" fmla="*/ 70 h 125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18" h="1252">
                    <a:moveTo>
                      <a:pt x="857" y="1110"/>
                    </a:moveTo>
                    <a:lnTo>
                      <a:pt x="867" y="1110"/>
                    </a:lnTo>
                    <a:lnTo>
                      <a:pt x="875" y="1110"/>
                    </a:lnTo>
                    <a:lnTo>
                      <a:pt x="885" y="1110"/>
                    </a:lnTo>
                    <a:lnTo>
                      <a:pt x="893" y="1110"/>
                    </a:lnTo>
                    <a:lnTo>
                      <a:pt x="900" y="1110"/>
                    </a:lnTo>
                    <a:lnTo>
                      <a:pt x="911" y="1103"/>
                    </a:lnTo>
                    <a:lnTo>
                      <a:pt x="918" y="1103"/>
                    </a:lnTo>
                    <a:lnTo>
                      <a:pt x="918" y="1059"/>
                    </a:lnTo>
                    <a:lnTo>
                      <a:pt x="918" y="1005"/>
                    </a:lnTo>
                    <a:lnTo>
                      <a:pt x="918" y="950"/>
                    </a:lnTo>
                    <a:lnTo>
                      <a:pt x="911" y="907"/>
                    </a:lnTo>
                    <a:lnTo>
                      <a:pt x="911" y="856"/>
                    </a:lnTo>
                    <a:lnTo>
                      <a:pt x="911" y="802"/>
                    </a:lnTo>
                    <a:lnTo>
                      <a:pt x="911" y="751"/>
                    </a:lnTo>
                    <a:lnTo>
                      <a:pt x="900" y="704"/>
                    </a:lnTo>
                    <a:lnTo>
                      <a:pt x="893" y="653"/>
                    </a:lnTo>
                    <a:lnTo>
                      <a:pt x="875" y="599"/>
                    </a:lnTo>
                    <a:lnTo>
                      <a:pt x="857" y="548"/>
                    </a:lnTo>
                    <a:lnTo>
                      <a:pt x="849" y="493"/>
                    </a:lnTo>
                    <a:lnTo>
                      <a:pt x="831" y="439"/>
                    </a:lnTo>
                    <a:lnTo>
                      <a:pt x="813" y="388"/>
                    </a:lnTo>
                    <a:lnTo>
                      <a:pt x="806" y="334"/>
                    </a:lnTo>
                    <a:lnTo>
                      <a:pt x="788" y="284"/>
                    </a:lnTo>
                    <a:lnTo>
                      <a:pt x="758" y="247"/>
                    </a:lnTo>
                    <a:lnTo>
                      <a:pt x="744" y="221"/>
                    </a:lnTo>
                    <a:lnTo>
                      <a:pt x="715" y="185"/>
                    </a:lnTo>
                    <a:lnTo>
                      <a:pt x="689" y="160"/>
                    </a:lnTo>
                    <a:lnTo>
                      <a:pt x="664" y="131"/>
                    </a:lnTo>
                    <a:lnTo>
                      <a:pt x="635" y="98"/>
                    </a:lnTo>
                    <a:lnTo>
                      <a:pt x="621" y="69"/>
                    </a:lnTo>
                    <a:lnTo>
                      <a:pt x="592" y="37"/>
                    </a:lnTo>
                    <a:lnTo>
                      <a:pt x="549" y="37"/>
                    </a:lnTo>
                    <a:lnTo>
                      <a:pt x="504" y="25"/>
                    </a:lnTo>
                    <a:lnTo>
                      <a:pt x="461" y="25"/>
                    </a:lnTo>
                    <a:lnTo>
                      <a:pt x="417" y="18"/>
                    </a:lnTo>
                    <a:lnTo>
                      <a:pt x="371" y="18"/>
                    </a:lnTo>
                    <a:lnTo>
                      <a:pt x="338" y="7"/>
                    </a:lnTo>
                    <a:lnTo>
                      <a:pt x="295" y="7"/>
                    </a:lnTo>
                    <a:lnTo>
                      <a:pt x="247" y="0"/>
                    </a:lnTo>
                    <a:lnTo>
                      <a:pt x="214" y="43"/>
                    </a:lnTo>
                    <a:lnTo>
                      <a:pt x="186" y="88"/>
                    </a:lnTo>
                    <a:lnTo>
                      <a:pt x="153" y="131"/>
                    </a:lnTo>
                    <a:lnTo>
                      <a:pt x="123" y="185"/>
                    </a:lnTo>
                    <a:lnTo>
                      <a:pt x="91" y="229"/>
                    </a:lnTo>
                    <a:lnTo>
                      <a:pt x="62" y="272"/>
                    </a:lnTo>
                    <a:lnTo>
                      <a:pt x="29" y="315"/>
                    </a:lnTo>
                    <a:lnTo>
                      <a:pt x="0" y="363"/>
                    </a:lnTo>
                    <a:lnTo>
                      <a:pt x="11" y="414"/>
                    </a:lnTo>
                    <a:lnTo>
                      <a:pt x="29" y="468"/>
                    </a:lnTo>
                    <a:lnTo>
                      <a:pt x="36" y="519"/>
                    </a:lnTo>
                    <a:lnTo>
                      <a:pt x="54" y="574"/>
                    </a:lnTo>
                    <a:lnTo>
                      <a:pt x="62" y="624"/>
                    </a:lnTo>
                    <a:lnTo>
                      <a:pt x="72" y="678"/>
                    </a:lnTo>
                    <a:lnTo>
                      <a:pt x="91" y="733"/>
                    </a:lnTo>
                    <a:lnTo>
                      <a:pt x="98" y="784"/>
                    </a:lnTo>
                    <a:lnTo>
                      <a:pt x="123" y="820"/>
                    </a:lnTo>
                    <a:lnTo>
                      <a:pt x="142" y="864"/>
                    </a:lnTo>
                    <a:lnTo>
                      <a:pt x="171" y="900"/>
                    </a:lnTo>
                    <a:lnTo>
                      <a:pt x="196" y="944"/>
                    </a:lnTo>
                    <a:lnTo>
                      <a:pt x="214" y="987"/>
                    </a:lnTo>
                    <a:lnTo>
                      <a:pt x="240" y="1023"/>
                    </a:lnTo>
                    <a:lnTo>
                      <a:pt x="265" y="1067"/>
                    </a:lnTo>
                    <a:lnTo>
                      <a:pt x="283" y="1103"/>
                    </a:lnTo>
                    <a:lnTo>
                      <a:pt x="308" y="1121"/>
                    </a:lnTo>
                    <a:lnTo>
                      <a:pt x="338" y="1146"/>
                    </a:lnTo>
                    <a:lnTo>
                      <a:pt x="363" y="1165"/>
                    </a:lnTo>
                    <a:lnTo>
                      <a:pt x="389" y="1183"/>
                    </a:lnTo>
                    <a:lnTo>
                      <a:pt x="417" y="1201"/>
                    </a:lnTo>
                    <a:lnTo>
                      <a:pt x="443" y="1216"/>
                    </a:lnTo>
                    <a:lnTo>
                      <a:pt x="468" y="1234"/>
                    </a:lnTo>
                    <a:lnTo>
                      <a:pt x="498" y="1252"/>
                    </a:lnTo>
                    <a:lnTo>
                      <a:pt x="512" y="1234"/>
                    </a:lnTo>
                    <a:lnTo>
                      <a:pt x="530" y="1227"/>
                    </a:lnTo>
                    <a:lnTo>
                      <a:pt x="559" y="1209"/>
                    </a:lnTo>
                    <a:lnTo>
                      <a:pt x="574" y="1201"/>
                    </a:lnTo>
                    <a:lnTo>
                      <a:pt x="603" y="1183"/>
                    </a:lnTo>
                    <a:lnTo>
                      <a:pt x="621" y="1165"/>
                    </a:lnTo>
                    <a:lnTo>
                      <a:pt x="646" y="1154"/>
                    </a:lnTo>
                    <a:lnTo>
                      <a:pt x="664" y="1140"/>
                    </a:lnTo>
                    <a:lnTo>
                      <a:pt x="689" y="1140"/>
                    </a:lnTo>
                    <a:lnTo>
                      <a:pt x="715" y="1140"/>
                    </a:lnTo>
                    <a:lnTo>
                      <a:pt x="733" y="1128"/>
                    </a:lnTo>
                    <a:lnTo>
                      <a:pt x="758" y="1128"/>
                    </a:lnTo>
                    <a:lnTo>
                      <a:pt x="788" y="1121"/>
                    </a:lnTo>
                    <a:lnTo>
                      <a:pt x="813" y="1121"/>
                    </a:lnTo>
                    <a:lnTo>
                      <a:pt x="839" y="1110"/>
                    </a:lnTo>
                    <a:lnTo>
                      <a:pt x="857" y="1110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0" name="Freeform 1019"/>
              <p:cNvSpPr>
                <a:spLocks/>
              </p:cNvSpPr>
              <p:nvPr/>
            </p:nvSpPr>
            <p:spPr bwMode="auto">
              <a:xfrm>
                <a:off x="3453" y="1157"/>
                <a:ext cx="209" cy="285"/>
              </a:xfrm>
              <a:custGeom>
                <a:avLst/>
                <a:gdLst>
                  <a:gd name="T0" fmla="*/ 49 w 839"/>
                  <a:gd name="T1" fmla="*/ 64 h 1139"/>
                  <a:gd name="T2" fmla="*/ 50 w 839"/>
                  <a:gd name="T3" fmla="*/ 63 h 1139"/>
                  <a:gd name="T4" fmla="*/ 51 w 839"/>
                  <a:gd name="T5" fmla="*/ 63 h 1139"/>
                  <a:gd name="T6" fmla="*/ 52 w 839"/>
                  <a:gd name="T7" fmla="*/ 63 h 1139"/>
                  <a:gd name="T8" fmla="*/ 51 w 839"/>
                  <a:gd name="T9" fmla="*/ 57 h 1139"/>
                  <a:gd name="T10" fmla="*/ 51 w 839"/>
                  <a:gd name="T11" fmla="*/ 51 h 1139"/>
                  <a:gd name="T12" fmla="*/ 51 w 839"/>
                  <a:gd name="T13" fmla="*/ 46 h 1139"/>
                  <a:gd name="T14" fmla="*/ 51 w 839"/>
                  <a:gd name="T15" fmla="*/ 40 h 1139"/>
                  <a:gd name="T16" fmla="*/ 49 w 839"/>
                  <a:gd name="T17" fmla="*/ 34 h 1139"/>
                  <a:gd name="T18" fmla="*/ 48 w 839"/>
                  <a:gd name="T19" fmla="*/ 28 h 1139"/>
                  <a:gd name="T20" fmla="*/ 46 w 839"/>
                  <a:gd name="T21" fmla="*/ 22 h 1139"/>
                  <a:gd name="T22" fmla="*/ 44 w 839"/>
                  <a:gd name="T23" fmla="*/ 16 h 1139"/>
                  <a:gd name="T24" fmla="*/ 42 w 839"/>
                  <a:gd name="T25" fmla="*/ 13 h 1139"/>
                  <a:gd name="T26" fmla="*/ 39 w 839"/>
                  <a:gd name="T27" fmla="*/ 9 h 1139"/>
                  <a:gd name="T28" fmla="*/ 36 w 839"/>
                  <a:gd name="T29" fmla="*/ 6 h 1139"/>
                  <a:gd name="T30" fmla="*/ 33 w 839"/>
                  <a:gd name="T31" fmla="*/ 2 h 1139"/>
                  <a:gd name="T32" fmla="*/ 28 w 839"/>
                  <a:gd name="T33" fmla="*/ 2 h 1139"/>
                  <a:gd name="T34" fmla="*/ 23 w 839"/>
                  <a:gd name="T35" fmla="*/ 1 h 1139"/>
                  <a:gd name="T36" fmla="*/ 18 w 839"/>
                  <a:gd name="T37" fmla="*/ 1 h 1139"/>
                  <a:gd name="T38" fmla="*/ 14 w 839"/>
                  <a:gd name="T39" fmla="*/ 0 h 1139"/>
                  <a:gd name="T40" fmla="*/ 10 w 839"/>
                  <a:gd name="T41" fmla="*/ 5 h 1139"/>
                  <a:gd name="T42" fmla="*/ 6 w 839"/>
                  <a:gd name="T43" fmla="*/ 11 h 1139"/>
                  <a:gd name="T44" fmla="*/ 3 w 839"/>
                  <a:gd name="T45" fmla="*/ 16 h 1139"/>
                  <a:gd name="T46" fmla="*/ 0 w 839"/>
                  <a:gd name="T47" fmla="*/ 21 h 1139"/>
                  <a:gd name="T48" fmla="*/ 1 w 839"/>
                  <a:gd name="T49" fmla="*/ 27 h 1139"/>
                  <a:gd name="T50" fmla="*/ 3 w 839"/>
                  <a:gd name="T51" fmla="*/ 33 h 1139"/>
                  <a:gd name="T52" fmla="*/ 4 w 839"/>
                  <a:gd name="T53" fmla="*/ 39 h 1139"/>
                  <a:gd name="T54" fmla="*/ 5 w 839"/>
                  <a:gd name="T55" fmla="*/ 45 h 1139"/>
                  <a:gd name="T56" fmla="*/ 8 w 839"/>
                  <a:gd name="T57" fmla="*/ 49 h 1139"/>
                  <a:gd name="T58" fmla="*/ 11 w 839"/>
                  <a:gd name="T59" fmla="*/ 54 h 1139"/>
                  <a:gd name="T60" fmla="*/ 13 w 839"/>
                  <a:gd name="T61" fmla="*/ 59 h 1139"/>
                  <a:gd name="T62" fmla="*/ 16 w 839"/>
                  <a:gd name="T63" fmla="*/ 63 h 1139"/>
                  <a:gd name="T64" fmla="*/ 19 w 839"/>
                  <a:gd name="T65" fmla="*/ 65 h 1139"/>
                  <a:gd name="T66" fmla="*/ 22 w 839"/>
                  <a:gd name="T67" fmla="*/ 67 h 1139"/>
                  <a:gd name="T68" fmla="*/ 25 w 839"/>
                  <a:gd name="T69" fmla="*/ 69 h 1139"/>
                  <a:gd name="T70" fmla="*/ 27 w 839"/>
                  <a:gd name="T71" fmla="*/ 71 h 1139"/>
                  <a:gd name="T72" fmla="*/ 30 w 839"/>
                  <a:gd name="T73" fmla="*/ 70 h 1139"/>
                  <a:gd name="T74" fmla="*/ 32 w 839"/>
                  <a:gd name="T75" fmla="*/ 68 h 1139"/>
                  <a:gd name="T76" fmla="*/ 35 w 839"/>
                  <a:gd name="T77" fmla="*/ 66 h 1139"/>
                  <a:gd name="T78" fmla="*/ 37 w 839"/>
                  <a:gd name="T79" fmla="*/ 65 h 1139"/>
                  <a:gd name="T80" fmla="*/ 40 w 839"/>
                  <a:gd name="T81" fmla="*/ 65 h 1139"/>
                  <a:gd name="T82" fmla="*/ 43 w 839"/>
                  <a:gd name="T83" fmla="*/ 64 h 1139"/>
                  <a:gd name="T84" fmla="*/ 46 w 839"/>
                  <a:gd name="T85" fmla="*/ 64 h 1139"/>
                  <a:gd name="T86" fmla="*/ 48 w 839"/>
                  <a:gd name="T87" fmla="*/ 64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39" h="1139">
                    <a:moveTo>
                      <a:pt x="777" y="1015"/>
                    </a:moveTo>
                    <a:lnTo>
                      <a:pt x="785" y="1015"/>
                    </a:lnTo>
                    <a:lnTo>
                      <a:pt x="795" y="1004"/>
                    </a:lnTo>
                    <a:lnTo>
                      <a:pt x="803" y="1004"/>
                    </a:lnTo>
                    <a:lnTo>
                      <a:pt x="813" y="1004"/>
                    </a:lnTo>
                    <a:lnTo>
                      <a:pt x="821" y="1004"/>
                    </a:lnTo>
                    <a:lnTo>
                      <a:pt x="828" y="1004"/>
                    </a:lnTo>
                    <a:lnTo>
                      <a:pt x="839" y="1004"/>
                    </a:lnTo>
                    <a:lnTo>
                      <a:pt x="839" y="961"/>
                    </a:lnTo>
                    <a:lnTo>
                      <a:pt x="828" y="917"/>
                    </a:lnTo>
                    <a:lnTo>
                      <a:pt x="828" y="862"/>
                    </a:lnTo>
                    <a:lnTo>
                      <a:pt x="828" y="819"/>
                    </a:lnTo>
                    <a:lnTo>
                      <a:pt x="828" y="776"/>
                    </a:lnTo>
                    <a:lnTo>
                      <a:pt x="821" y="732"/>
                    </a:lnTo>
                    <a:lnTo>
                      <a:pt x="821" y="689"/>
                    </a:lnTo>
                    <a:lnTo>
                      <a:pt x="821" y="645"/>
                    </a:lnTo>
                    <a:lnTo>
                      <a:pt x="803" y="590"/>
                    </a:lnTo>
                    <a:lnTo>
                      <a:pt x="795" y="547"/>
                    </a:lnTo>
                    <a:lnTo>
                      <a:pt x="777" y="493"/>
                    </a:lnTo>
                    <a:lnTo>
                      <a:pt x="767" y="450"/>
                    </a:lnTo>
                    <a:lnTo>
                      <a:pt x="752" y="395"/>
                    </a:lnTo>
                    <a:lnTo>
                      <a:pt x="741" y="351"/>
                    </a:lnTo>
                    <a:lnTo>
                      <a:pt x="723" y="300"/>
                    </a:lnTo>
                    <a:lnTo>
                      <a:pt x="716" y="257"/>
                    </a:lnTo>
                    <a:lnTo>
                      <a:pt x="686" y="228"/>
                    </a:lnTo>
                    <a:lnTo>
                      <a:pt x="672" y="203"/>
                    </a:lnTo>
                    <a:lnTo>
                      <a:pt x="643" y="166"/>
                    </a:lnTo>
                    <a:lnTo>
                      <a:pt x="625" y="141"/>
                    </a:lnTo>
                    <a:lnTo>
                      <a:pt x="599" y="115"/>
                    </a:lnTo>
                    <a:lnTo>
                      <a:pt x="581" y="87"/>
                    </a:lnTo>
                    <a:lnTo>
                      <a:pt x="556" y="61"/>
                    </a:lnTo>
                    <a:lnTo>
                      <a:pt x="538" y="36"/>
                    </a:lnTo>
                    <a:lnTo>
                      <a:pt x="495" y="36"/>
                    </a:lnTo>
                    <a:lnTo>
                      <a:pt x="458" y="25"/>
                    </a:lnTo>
                    <a:lnTo>
                      <a:pt x="414" y="25"/>
                    </a:lnTo>
                    <a:lnTo>
                      <a:pt x="378" y="18"/>
                    </a:lnTo>
                    <a:lnTo>
                      <a:pt x="335" y="18"/>
                    </a:lnTo>
                    <a:lnTo>
                      <a:pt x="299" y="6"/>
                    </a:lnTo>
                    <a:lnTo>
                      <a:pt x="254" y="6"/>
                    </a:lnTo>
                    <a:lnTo>
                      <a:pt x="223" y="0"/>
                    </a:lnTo>
                    <a:lnTo>
                      <a:pt x="193" y="43"/>
                    </a:lnTo>
                    <a:lnTo>
                      <a:pt x="168" y="79"/>
                    </a:lnTo>
                    <a:lnTo>
                      <a:pt x="142" y="123"/>
                    </a:lnTo>
                    <a:lnTo>
                      <a:pt x="106" y="166"/>
                    </a:lnTo>
                    <a:lnTo>
                      <a:pt x="81" y="203"/>
                    </a:lnTo>
                    <a:lnTo>
                      <a:pt x="51" y="246"/>
                    </a:lnTo>
                    <a:lnTo>
                      <a:pt x="26" y="290"/>
                    </a:lnTo>
                    <a:lnTo>
                      <a:pt x="0" y="326"/>
                    </a:lnTo>
                    <a:lnTo>
                      <a:pt x="8" y="381"/>
                    </a:lnTo>
                    <a:lnTo>
                      <a:pt x="19" y="424"/>
                    </a:lnTo>
                    <a:lnTo>
                      <a:pt x="37" y="475"/>
                    </a:lnTo>
                    <a:lnTo>
                      <a:pt x="45" y="518"/>
                    </a:lnTo>
                    <a:lnTo>
                      <a:pt x="51" y="565"/>
                    </a:lnTo>
                    <a:lnTo>
                      <a:pt x="63" y="616"/>
                    </a:lnTo>
                    <a:lnTo>
                      <a:pt x="81" y="660"/>
                    </a:lnTo>
                    <a:lnTo>
                      <a:pt x="88" y="714"/>
                    </a:lnTo>
                    <a:lnTo>
                      <a:pt x="106" y="750"/>
                    </a:lnTo>
                    <a:lnTo>
                      <a:pt x="132" y="783"/>
                    </a:lnTo>
                    <a:lnTo>
                      <a:pt x="150" y="819"/>
                    </a:lnTo>
                    <a:lnTo>
                      <a:pt x="175" y="856"/>
                    </a:lnTo>
                    <a:lnTo>
                      <a:pt x="193" y="899"/>
                    </a:lnTo>
                    <a:lnTo>
                      <a:pt x="211" y="935"/>
                    </a:lnTo>
                    <a:lnTo>
                      <a:pt x="236" y="968"/>
                    </a:lnTo>
                    <a:lnTo>
                      <a:pt x="254" y="1004"/>
                    </a:lnTo>
                    <a:lnTo>
                      <a:pt x="284" y="1022"/>
                    </a:lnTo>
                    <a:lnTo>
                      <a:pt x="309" y="1040"/>
                    </a:lnTo>
                    <a:lnTo>
                      <a:pt x="327" y="1059"/>
                    </a:lnTo>
                    <a:lnTo>
                      <a:pt x="353" y="1077"/>
                    </a:lnTo>
                    <a:lnTo>
                      <a:pt x="371" y="1085"/>
                    </a:lnTo>
                    <a:lnTo>
                      <a:pt x="396" y="1103"/>
                    </a:lnTo>
                    <a:lnTo>
                      <a:pt x="426" y="1121"/>
                    </a:lnTo>
                    <a:lnTo>
                      <a:pt x="440" y="1139"/>
                    </a:lnTo>
                    <a:lnTo>
                      <a:pt x="458" y="1128"/>
                    </a:lnTo>
                    <a:lnTo>
                      <a:pt x="487" y="1110"/>
                    </a:lnTo>
                    <a:lnTo>
                      <a:pt x="502" y="1103"/>
                    </a:lnTo>
                    <a:lnTo>
                      <a:pt x="520" y="1085"/>
                    </a:lnTo>
                    <a:lnTo>
                      <a:pt x="538" y="1077"/>
                    </a:lnTo>
                    <a:lnTo>
                      <a:pt x="563" y="1059"/>
                    </a:lnTo>
                    <a:lnTo>
                      <a:pt x="581" y="1048"/>
                    </a:lnTo>
                    <a:lnTo>
                      <a:pt x="599" y="1040"/>
                    </a:lnTo>
                    <a:lnTo>
                      <a:pt x="625" y="1034"/>
                    </a:lnTo>
                    <a:lnTo>
                      <a:pt x="643" y="1034"/>
                    </a:lnTo>
                    <a:lnTo>
                      <a:pt x="672" y="1034"/>
                    </a:lnTo>
                    <a:lnTo>
                      <a:pt x="686" y="1022"/>
                    </a:lnTo>
                    <a:lnTo>
                      <a:pt x="716" y="1022"/>
                    </a:lnTo>
                    <a:lnTo>
                      <a:pt x="734" y="1015"/>
                    </a:lnTo>
                    <a:lnTo>
                      <a:pt x="759" y="1015"/>
                    </a:lnTo>
                    <a:lnTo>
                      <a:pt x="777" y="1015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1" name="Freeform 1020"/>
              <p:cNvSpPr>
                <a:spLocks/>
              </p:cNvSpPr>
              <p:nvPr/>
            </p:nvSpPr>
            <p:spPr bwMode="auto">
              <a:xfrm>
                <a:off x="3470" y="1184"/>
                <a:ext cx="188" cy="255"/>
              </a:xfrm>
              <a:custGeom>
                <a:avLst/>
                <a:gdLst>
                  <a:gd name="T0" fmla="*/ 44 w 751"/>
                  <a:gd name="T1" fmla="*/ 57 h 1023"/>
                  <a:gd name="T2" fmla="*/ 45 w 751"/>
                  <a:gd name="T3" fmla="*/ 57 h 1023"/>
                  <a:gd name="T4" fmla="*/ 47 w 751"/>
                  <a:gd name="T5" fmla="*/ 57 h 1023"/>
                  <a:gd name="T6" fmla="*/ 47 w 751"/>
                  <a:gd name="T7" fmla="*/ 54 h 1023"/>
                  <a:gd name="T8" fmla="*/ 47 w 751"/>
                  <a:gd name="T9" fmla="*/ 49 h 1023"/>
                  <a:gd name="T10" fmla="*/ 47 w 751"/>
                  <a:gd name="T11" fmla="*/ 43 h 1023"/>
                  <a:gd name="T12" fmla="*/ 47 w 751"/>
                  <a:gd name="T13" fmla="*/ 38 h 1023"/>
                  <a:gd name="T14" fmla="*/ 45 w 751"/>
                  <a:gd name="T15" fmla="*/ 33 h 1023"/>
                  <a:gd name="T16" fmla="*/ 44 w 751"/>
                  <a:gd name="T17" fmla="*/ 28 h 1023"/>
                  <a:gd name="T18" fmla="*/ 42 w 751"/>
                  <a:gd name="T19" fmla="*/ 22 h 1023"/>
                  <a:gd name="T20" fmla="*/ 41 w 751"/>
                  <a:gd name="T21" fmla="*/ 17 h 1023"/>
                  <a:gd name="T22" fmla="*/ 39 w 751"/>
                  <a:gd name="T23" fmla="*/ 13 h 1023"/>
                  <a:gd name="T24" fmla="*/ 37 w 751"/>
                  <a:gd name="T25" fmla="*/ 10 h 1023"/>
                  <a:gd name="T26" fmla="*/ 34 w 751"/>
                  <a:gd name="T27" fmla="*/ 6 h 1023"/>
                  <a:gd name="T28" fmla="*/ 32 w 751"/>
                  <a:gd name="T29" fmla="*/ 3 h 1023"/>
                  <a:gd name="T30" fmla="*/ 28 w 751"/>
                  <a:gd name="T31" fmla="*/ 1 h 1023"/>
                  <a:gd name="T32" fmla="*/ 23 w 751"/>
                  <a:gd name="T33" fmla="*/ 1 h 1023"/>
                  <a:gd name="T34" fmla="*/ 19 w 751"/>
                  <a:gd name="T35" fmla="*/ 0 h 1023"/>
                  <a:gd name="T36" fmla="*/ 14 w 751"/>
                  <a:gd name="T37" fmla="*/ 0 h 1023"/>
                  <a:gd name="T38" fmla="*/ 11 w 751"/>
                  <a:gd name="T39" fmla="*/ 2 h 1023"/>
                  <a:gd name="T40" fmla="*/ 8 w 751"/>
                  <a:gd name="T41" fmla="*/ 7 h 1023"/>
                  <a:gd name="T42" fmla="*/ 5 w 751"/>
                  <a:gd name="T43" fmla="*/ 11 h 1023"/>
                  <a:gd name="T44" fmla="*/ 1 w 751"/>
                  <a:gd name="T45" fmla="*/ 16 h 1023"/>
                  <a:gd name="T46" fmla="*/ 1 w 751"/>
                  <a:gd name="T47" fmla="*/ 21 h 1023"/>
                  <a:gd name="T48" fmla="*/ 2 w 751"/>
                  <a:gd name="T49" fmla="*/ 26 h 1023"/>
                  <a:gd name="T50" fmla="*/ 3 w 751"/>
                  <a:gd name="T51" fmla="*/ 32 h 1023"/>
                  <a:gd name="T52" fmla="*/ 4 w 751"/>
                  <a:gd name="T53" fmla="*/ 37 h 1023"/>
                  <a:gd name="T54" fmla="*/ 6 w 751"/>
                  <a:gd name="T55" fmla="*/ 42 h 1023"/>
                  <a:gd name="T56" fmla="*/ 9 w 751"/>
                  <a:gd name="T57" fmla="*/ 46 h 1023"/>
                  <a:gd name="T58" fmla="*/ 11 w 751"/>
                  <a:gd name="T59" fmla="*/ 50 h 1023"/>
                  <a:gd name="T60" fmla="*/ 14 w 751"/>
                  <a:gd name="T61" fmla="*/ 54 h 1023"/>
                  <a:gd name="T62" fmla="*/ 16 w 751"/>
                  <a:gd name="T63" fmla="*/ 57 h 1023"/>
                  <a:gd name="T64" fmla="*/ 18 w 751"/>
                  <a:gd name="T65" fmla="*/ 59 h 1023"/>
                  <a:gd name="T66" fmla="*/ 21 w 751"/>
                  <a:gd name="T67" fmla="*/ 61 h 1023"/>
                  <a:gd name="T68" fmla="*/ 24 w 751"/>
                  <a:gd name="T69" fmla="*/ 63 h 1023"/>
                  <a:gd name="T70" fmla="*/ 26 w 751"/>
                  <a:gd name="T71" fmla="*/ 63 h 1023"/>
                  <a:gd name="T72" fmla="*/ 28 w 751"/>
                  <a:gd name="T73" fmla="*/ 62 h 1023"/>
                  <a:gd name="T74" fmla="*/ 31 w 751"/>
                  <a:gd name="T75" fmla="*/ 60 h 1023"/>
                  <a:gd name="T76" fmla="*/ 33 w 751"/>
                  <a:gd name="T77" fmla="*/ 59 h 1023"/>
                  <a:gd name="T78" fmla="*/ 35 w 751"/>
                  <a:gd name="T79" fmla="*/ 58 h 1023"/>
                  <a:gd name="T80" fmla="*/ 38 w 751"/>
                  <a:gd name="T81" fmla="*/ 58 h 1023"/>
                  <a:gd name="T82" fmla="*/ 40 w 751"/>
                  <a:gd name="T83" fmla="*/ 57 h 1023"/>
                  <a:gd name="T84" fmla="*/ 43 w 751"/>
                  <a:gd name="T85" fmla="*/ 57 h 10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51" h="1023">
                    <a:moveTo>
                      <a:pt x="697" y="910"/>
                    </a:moveTo>
                    <a:lnTo>
                      <a:pt x="707" y="910"/>
                    </a:lnTo>
                    <a:lnTo>
                      <a:pt x="715" y="910"/>
                    </a:lnTo>
                    <a:lnTo>
                      <a:pt x="725" y="910"/>
                    </a:lnTo>
                    <a:lnTo>
                      <a:pt x="733" y="910"/>
                    </a:lnTo>
                    <a:lnTo>
                      <a:pt x="743" y="910"/>
                    </a:lnTo>
                    <a:lnTo>
                      <a:pt x="751" y="910"/>
                    </a:lnTo>
                    <a:lnTo>
                      <a:pt x="751" y="863"/>
                    </a:lnTo>
                    <a:lnTo>
                      <a:pt x="751" y="820"/>
                    </a:lnTo>
                    <a:lnTo>
                      <a:pt x="743" y="787"/>
                    </a:lnTo>
                    <a:lnTo>
                      <a:pt x="743" y="739"/>
                    </a:lnTo>
                    <a:lnTo>
                      <a:pt x="743" y="696"/>
                    </a:lnTo>
                    <a:lnTo>
                      <a:pt x="743" y="663"/>
                    </a:lnTo>
                    <a:lnTo>
                      <a:pt x="743" y="617"/>
                    </a:lnTo>
                    <a:lnTo>
                      <a:pt x="733" y="573"/>
                    </a:lnTo>
                    <a:lnTo>
                      <a:pt x="725" y="530"/>
                    </a:lnTo>
                    <a:lnTo>
                      <a:pt x="715" y="485"/>
                    </a:lnTo>
                    <a:lnTo>
                      <a:pt x="697" y="449"/>
                    </a:lnTo>
                    <a:lnTo>
                      <a:pt x="689" y="406"/>
                    </a:lnTo>
                    <a:lnTo>
                      <a:pt x="671" y="363"/>
                    </a:lnTo>
                    <a:lnTo>
                      <a:pt x="664" y="319"/>
                    </a:lnTo>
                    <a:lnTo>
                      <a:pt x="653" y="276"/>
                    </a:lnTo>
                    <a:lnTo>
                      <a:pt x="634" y="228"/>
                    </a:lnTo>
                    <a:lnTo>
                      <a:pt x="616" y="203"/>
                    </a:lnTo>
                    <a:lnTo>
                      <a:pt x="602" y="177"/>
                    </a:lnTo>
                    <a:lnTo>
                      <a:pt x="583" y="159"/>
                    </a:lnTo>
                    <a:lnTo>
                      <a:pt x="555" y="134"/>
                    </a:lnTo>
                    <a:lnTo>
                      <a:pt x="540" y="104"/>
                    </a:lnTo>
                    <a:lnTo>
                      <a:pt x="522" y="79"/>
                    </a:lnTo>
                    <a:lnTo>
                      <a:pt x="504" y="55"/>
                    </a:lnTo>
                    <a:lnTo>
                      <a:pt x="479" y="36"/>
                    </a:lnTo>
                    <a:lnTo>
                      <a:pt x="443" y="25"/>
                    </a:lnTo>
                    <a:lnTo>
                      <a:pt x="407" y="25"/>
                    </a:lnTo>
                    <a:lnTo>
                      <a:pt x="370" y="18"/>
                    </a:lnTo>
                    <a:lnTo>
                      <a:pt x="337" y="18"/>
                    </a:lnTo>
                    <a:lnTo>
                      <a:pt x="301" y="10"/>
                    </a:lnTo>
                    <a:lnTo>
                      <a:pt x="265" y="10"/>
                    </a:lnTo>
                    <a:lnTo>
                      <a:pt x="229" y="10"/>
                    </a:lnTo>
                    <a:lnTo>
                      <a:pt x="196" y="0"/>
                    </a:lnTo>
                    <a:lnTo>
                      <a:pt x="166" y="36"/>
                    </a:lnTo>
                    <a:lnTo>
                      <a:pt x="153" y="73"/>
                    </a:lnTo>
                    <a:lnTo>
                      <a:pt x="123" y="116"/>
                    </a:lnTo>
                    <a:lnTo>
                      <a:pt x="98" y="152"/>
                    </a:lnTo>
                    <a:lnTo>
                      <a:pt x="72" y="185"/>
                    </a:lnTo>
                    <a:lnTo>
                      <a:pt x="44" y="221"/>
                    </a:lnTo>
                    <a:lnTo>
                      <a:pt x="18" y="257"/>
                    </a:lnTo>
                    <a:lnTo>
                      <a:pt x="0" y="301"/>
                    </a:lnTo>
                    <a:lnTo>
                      <a:pt x="11" y="345"/>
                    </a:lnTo>
                    <a:lnTo>
                      <a:pt x="18" y="381"/>
                    </a:lnTo>
                    <a:lnTo>
                      <a:pt x="29" y="424"/>
                    </a:lnTo>
                    <a:lnTo>
                      <a:pt x="36" y="467"/>
                    </a:lnTo>
                    <a:lnTo>
                      <a:pt x="44" y="511"/>
                    </a:lnTo>
                    <a:lnTo>
                      <a:pt x="54" y="555"/>
                    </a:lnTo>
                    <a:lnTo>
                      <a:pt x="62" y="602"/>
                    </a:lnTo>
                    <a:lnTo>
                      <a:pt x="80" y="645"/>
                    </a:lnTo>
                    <a:lnTo>
                      <a:pt x="98" y="671"/>
                    </a:lnTo>
                    <a:lnTo>
                      <a:pt x="116" y="708"/>
                    </a:lnTo>
                    <a:lnTo>
                      <a:pt x="134" y="739"/>
                    </a:lnTo>
                    <a:lnTo>
                      <a:pt x="153" y="776"/>
                    </a:lnTo>
                    <a:lnTo>
                      <a:pt x="178" y="802"/>
                    </a:lnTo>
                    <a:lnTo>
                      <a:pt x="196" y="838"/>
                    </a:lnTo>
                    <a:lnTo>
                      <a:pt x="214" y="874"/>
                    </a:lnTo>
                    <a:lnTo>
                      <a:pt x="229" y="910"/>
                    </a:lnTo>
                    <a:lnTo>
                      <a:pt x="247" y="917"/>
                    </a:lnTo>
                    <a:lnTo>
                      <a:pt x="275" y="935"/>
                    </a:lnTo>
                    <a:lnTo>
                      <a:pt x="293" y="954"/>
                    </a:lnTo>
                    <a:lnTo>
                      <a:pt x="319" y="962"/>
                    </a:lnTo>
                    <a:lnTo>
                      <a:pt x="337" y="980"/>
                    </a:lnTo>
                    <a:lnTo>
                      <a:pt x="356" y="998"/>
                    </a:lnTo>
                    <a:lnTo>
                      <a:pt x="381" y="1005"/>
                    </a:lnTo>
                    <a:lnTo>
                      <a:pt x="399" y="1023"/>
                    </a:lnTo>
                    <a:lnTo>
                      <a:pt x="417" y="1016"/>
                    </a:lnTo>
                    <a:lnTo>
                      <a:pt x="432" y="1005"/>
                    </a:lnTo>
                    <a:lnTo>
                      <a:pt x="450" y="990"/>
                    </a:lnTo>
                    <a:lnTo>
                      <a:pt x="468" y="980"/>
                    </a:lnTo>
                    <a:lnTo>
                      <a:pt x="486" y="972"/>
                    </a:lnTo>
                    <a:lnTo>
                      <a:pt x="504" y="954"/>
                    </a:lnTo>
                    <a:lnTo>
                      <a:pt x="522" y="943"/>
                    </a:lnTo>
                    <a:lnTo>
                      <a:pt x="540" y="935"/>
                    </a:lnTo>
                    <a:lnTo>
                      <a:pt x="555" y="935"/>
                    </a:lnTo>
                    <a:lnTo>
                      <a:pt x="583" y="929"/>
                    </a:lnTo>
                    <a:lnTo>
                      <a:pt x="602" y="929"/>
                    </a:lnTo>
                    <a:lnTo>
                      <a:pt x="616" y="929"/>
                    </a:lnTo>
                    <a:lnTo>
                      <a:pt x="634" y="917"/>
                    </a:lnTo>
                    <a:lnTo>
                      <a:pt x="664" y="917"/>
                    </a:lnTo>
                    <a:lnTo>
                      <a:pt x="682" y="917"/>
                    </a:lnTo>
                    <a:lnTo>
                      <a:pt x="697" y="910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2" name="Freeform 1021"/>
              <p:cNvSpPr>
                <a:spLocks/>
              </p:cNvSpPr>
              <p:nvPr/>
            </p:nvSpPr>
            <p:spPr bwMode="auto">
              <a:xfrm>
                <a:off x="3485" y="1210"/>
                <a:ext cx="168" cy="228"/>
              </a:xfrm>
              <a:custGeom>
                <a:avLst/>
                <a:gdLst>
                  <a:gd name="T0" fmla="*/ 40 w 671"/>
                  <a:gd name="T1" fmla="*/ 51 h 912"/>
                  <a:gd name="T2" fmla="*/ 41 w 671"/>
                  <a:gd name="T3" fmla="*/ 51 h 912"/>
                  <a:gd name="T4" fmla="*/ 42 w 671"/>
                  <a:gd name="T5" fmla="*/ 51 h 912"/>
                  <a:gd name="T6" fmla="*/ 42 w 671"/>
                  <a:gd name="T7" fmla="*/ 48 h 912"/>
                  <a:gd name="T8" fmla="*/ 42 w 671"/>
                  <a:gd name="T9" fmla="*/ 44 h 912"/>
                  <a:gd name="T10" fmla="*/ 42 w 671"/>
                  <a:gd name="T11" fmla="*/ 39 h 912"/>
                  <a:gd name="T12" fmla="*/ 42 w 671"/>
                  <a:gd name="T13" fmla="*/ 34 h 912"/>
                  <a:gd name="T14" fmla="*/ 41 w 671"/>
                  <a:gd name="T15" fmla="*/ 30 h 912"/>
                  <a:gd name="T16" fmla="*/ 39 w 671"/>
                  <a:gd name="T17" fmla="*/ 25 h 912"/>
                  <a:gd name="T18" fmla="*/ 38 w 671"/>
                  <a:gd name="T19" fmla="*/ 20 h 912"/>
                  <a:gd name="T20" fmla="*/ 37 w 671"/>
                  <a:gd name="T21" fmla="*/ 15 h 912"/>
                  <a:gd name="T22" fmla="*/ 35 w 671"/>
                  <a:gd name="T23" fmla="*/ 12 h 912"/>
                  <a:gd name="T24" fmla="*/ 33 w 671"/>
                  <a:gd name="T25" fmla="*/ 9 h 912"/>
                  <a:gd name="T26" fmla="*/ 30 w 671"/>
                  <a:gd name="T27" fmla="*/ 6 h 912"/>
                  <a:gd name="T28" fmla="*/ 28 w 671"/>
                  <a:gd name="T29" fmla="*/ 4 h 912"/>
                  <a:gd name="T30" fmla="*/ 25 w 671"/>
                  <a:gd name="T31" fmla="*/ 2 h 912"/>
                  <a:gd name="T32" fmla="*/ 21 w 671"/>
                  <a:gd name="T33" fmla="*/ 1 h 912"/>
                  <a:gd name="T34" fmla="*/ 17 w 671"/>
                  <a:gd name="T35" fmla="*/ 1 h 912"/>
                  <a:gd name="T36" fmla="*/ 13 w 671"/>
                  <a:gd name="T37" fmla="*/ 1 h 912"/>
                  <a:gd name="T38" fmla="*/ 10 w 671"/>
                  <a:gd name="T39" fmla="*/ 2 h 912"/>
                  <a:gd name="T40" fmla="*/ 7 w 671"/>
                  <a:gd name="T41" fmla="*/ 6 h 912"/>
                  <a:gd name="T42" fmla="*/ 5 w 671"/>
                  <a:gd name="T43" fmla="*/ 11 h 912"/>
                  <a:gd name="T44" fmla="*/ 2 w 671"/>
                  <a:gd name="T45" fmla="*/ 15 h 912"/>
                  <a:gd name="T46" fmla="*/ 1 w 671"/>
                  <a:gd name="T47" fmla="*/ 19 h 912"/>
                  <a:gd name="T48" fmla="*/ 2 w 671"/>
                  <a:gd name="T49" fmla="*/ 24 h 912"/>
                  <a:gd name="T50" fmla="*/ 3 w 671"/>
                  <a:gd name="T51" fmla="*/ 29 h 912"/>
                  <a:gd name="T52" fmla="*/ 4 w 671"/>
                  <a:gd name="T53" fmla="*/ 33 h 912"/>
                  <a:gd name="T54" fmla="*/ 6 w 671"/>
                  <a:gd name="T55" fmla="*/ 38 h 912"/>
                  <a:gd name="T56" fmla="*/ 8 w 671"/>
                  <a:gd name="T57" fmla="*/ 42 h 912"/>
                  <a:gd name="T58" fmla="*/ 10 w 671"/>
                  <a:gd name="T59" fmla="*/ 45 h 912"/>
                  <a:gd name="T60" fmla="*/ 12 w 671"/>
                  <a:gd name="T61" fmla="*/ 49 h 912"/>
                  <a:gd name="T62" fmla="*/ 15 w 671"/>
                  <a:gd name="T63" fmla="*/ 52 h 912"/>
                  <a:gd name="T64" fmla="*/ 17 w 671"/>
                  <a:gd name="T65" fmla="*/ 53 h 912"/>
                  <a:gd name="T66" fmla="*/ 19 w 671"/>
                  <a:gd name="T67" fmla="*/ 55 h 912"/>
                  <a:gd name="T68" fmla="*/ 22 w 671"/>
                  <a:gd name="T69" fmla="*/ 56 h 912"/>
                  <a:gd name="T70" fmla="*/ 23 w 671"/>
                  <a:gd name="T71" fmla="*/ 56 h 912"/>
                  <a:gd name="T72" fmla="*/ 26 w 671"/>
                  <a:gd name="T73" fmla="*/ 56 h 912"/>
                  <a:gd name="T74" fmla="*/ 28 w 671"/>
                  <a:gd name="T75" fmla="*/ 54 h 912"/>
                  <a:gd name="T76" fmla="*/ 29 w 671"/>
                  <a:gd name="T77" fmla="*/ 53 h 912"/>
                  <a:gd name="T78" fmla="*/ 32 w 671"/>
                  <a:gd name="T79" fmla="*/ 52 h 912"/>
                  <a:gd name="T80" fmla="*/ 34 w 671"/>
                  <a:gd name="T81" fmla="*/ 52 h 912"/>
                  <a:gd name="T82" fmla="*/ 36 w 671"/>
                  <a:gd name="T83" fmla="*/ 52 h 912"/>
                  <a:gd name="T84" fmla="*/ 38 w 671"/>
                  <a:gd name="T85" fmla="*/ 51 h 9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71" h="912">
                    <a:moveTo>
                      <a:pt x="627" y="813"/>
                    </a:moveTo>
                    <a:lnTo>
                      <a:pt x="635" y="813"/>
                    </a:lnTo>
                    <a:lnTo>
                      <a:pt x="645" y="813"/>
                    </a:lnTo>
                    <a:lnTo>
                      <a:pt x="653" y="813"/>
                    </a:lnTo>
                    <a:lnTo>
                      <a:pt x="653" y="806"/>
                    </a:lnTo>
                    <a:lnTo>
                      <a:pt x="663" y="806"/>
                    </a:lnTo>
                    <a:lnTo>
                      <a:pt x="671" y="806"/>
                    </a:lnTo>
                    <a:lnTo>
                      <a:pt x="671" y="770"/>
                    </a:lnTo>
                    <a:lnTo>
                      <a:pt x="671" y="734"/>
                    </a:lnTo>
                    <a:lnTo>
                      <a:pt x="671" y="698"/>
                    </a:lnTo>
                    <a:lnTo>
                      <a:pt x="671" y="665"/>
                    </a:lnTo>
                    <a:lnTo>
                      <a:pt x="663" y="629"/>
                    </a:lnTo>
                    <a:lnTo>
                      <a:pt x="663" y="585"/>
                    </a:lnTo>
                    <a:lnTo>
                      <a:pt x="663" y="549"/>
                    </a:lnTo>
                    <a:lnTo>
                      <a:pt x="663" y="513"/>
                    </a:lnTo>
                    <a:lnTo>
                      <a:pt x="653" y="480"/>
                    </a:lnTo>
                    <a:lnTo>
                      <a:pt x="635" y="436"/>
                    </a:lnTo>
                    <a:lnTo>
                      <a:pt x="627" y="399"/>
                    </a:lnTo>
                    <a:lnTo>
                      <a:pt x="620" y="363"/>
                    </a:lnTo>
                    <a:lnTo>
                      <a:pt x="609" y="320"/>
                    </a:lnTo>
                    <a:lnTo>
                      <a:pt x="591" y="284"/>
                    </a:lnTo>
                    <a:lnTo>
                      <a:pt x="584" y="241"/>
                    </a:lnTo>
                    <a:lnTo>
                      <a:pt x="572" y="204"/>
                    </a:lnTo>
                    <a:lnTo>
                      <a:pt x="554" y="186"/>
                    </a:lnTo>
                    <a:lnTo>
                      <a:pt x="540" y="160"/>
                    </a:lnTo>
                    <a:lnTo>
                      <a:pt x="521" y="142"/>
                    </a:lnTo>
                    <a:lnTo>
                      <a:pt x="503" y="117"/>
                    </a:lnTo>
                    <a:lnTo>
                      <a:pt x="485" y="99"/>
                    </a:lnTo>
                    <a:lnTo>
                      <a:pt x="467" y="73"/>
                    </a:lnTo>
                    <a:lnTo>
                      <a:pt x="449" y="55"/>
                    </a:lnTo>
                    <a:lnTo>
                      <a:pt x="431" y="30"/>
                    </a:lnTo>
                    <a:lnTo>
                      <a:pt x="399" y="30"/>
                    </a:lnTo>
                    <a:lnTo>
                      <a:pt x="370" y="30"/>
                    </a:lnTo>
                    <a:lnTo>
                      <a:pt x="337" y="19"/>
                    </a:lnTo>
                    <a:lnTo>
                      <a:pt x="308" y="19"/>
                    </a:lnTo>
                    <a:lnTo>
                      <a:pt x="275" y="12"/>
                    </a:lnTo>
                    <a:lnTo>
                      <a:pt x="246" y="12"/>
                    </a:lnTo>
                    <a:lnTo>
                      <a:pt x="213" y="12"/>
                    </a:lnTo>
                    <a:lnTo>
                      <a:pt x="177" y="0"/>
                    </a:lnTo>
                    <a:lnTo>
                      <a:pt x="159" y="37"/>
                    </a:lnTo>
                    <a:lnTo>
                      <a:pt x="134" y="73"/>
                    </a:lnTo>
                    <a:lnTo>
                      <a:pt x="116" y="99"/>
                    </a:lnTo>
                    <a:lnTo>
                      <a:pt x="91" y="135"/>
                    </a:lnTo>
                    <a:lnTo>
                      <a:pt x="72" y="172"/>
                    </a:lnTo>
                    <a:lnTo>
                      <a:pt x="43" y="197"/>
                    </a:lnTo>
                    <a:lnTo>
                      <a:pt x="28" y="233"/>
                    </a:lnTo>
                    <a:lnTo>
                      <a:pt x="0" y="266"/>
                    </a:lnTo>
                    <a:lnTo>
                      <a:pt x="10" y="302"/>
                    </a:lnTo>
                    <a:lnTo>
                      <a:pt x="18" y="345"/>
                    </a:lnTo>
                    <a:lnTo>
                      <a:pt x="28" y="381"/>
                    </a:lnTo>
                    <a:lnTo>
                      <a:pt x="36" y="418"/>
                    </a:lnTo>
                    <a:lnTo>
                      <a:pt x="43" y="462"/>
                    </a:lnTo>
                    <a:lnTo>
                      <a:pt x="54" y="498"/>
                    </a:lnTo>
                    <a:lnTo>
                      <a:pt x="61" y="531"/>
                    </a:lnTo>
                    <a:lnTo>
                      <a:pt x="72" y="574"/>
                    </a:lnTo>
                    <a:lnTo>
                      <a:pt x="91" y="604"/>
                    </a:lnTo>
                    <a:lnTo>
                      <a:pt x="104" y="629"/>
                    </a:lnTo>
                    <a:lnTo>
                      <a:pt x="122" y="665"/>
                    </a:lnTo>
                    <a:lnTo>
                      <a:pt x="141" y="690"/>
                    </a:lnTo>
                    <a:lnTo>
                      <a:pt x="159" y="716"/>
                    </a:lnTo>
                    <a:lnTo>
                      <a:pt x="177" y="752"/>
                    </a:lnTo>
                    <a:lnTo>
                      <a:pt x="195" y="777"/>
                    </a:lnTo>
                    <a:lnTo>
                      <a:pt x="213" y="806"/>
                    </a:lnTo>
                    <a:lnTo>
                      <a:pt x="231" y="825"/>
                    </a:lnTo>
                    <a:lnTo>
                      <a:pt x="246" y="831"/>
                    </a:lnTo>
                    <a:lnTo>
                      <a:pt x="264" y="850"/>
                    </a:lnTo>
                    <a:lnTo>
                      <a:pt x="282" y="858"/>
                    </a:lnTo>
                    <a:lnTo>
                      <a:pt x="300" y="876"/>
                    </a:lnTo>
                    <a:lnTo>
                      <a:pt x="319" y="886"/>
                    </a:lnTo>
                    <a:lnTo>
                      <a:pt x="345" y="901"/>
                    </a:lnTo>
                    <a:lnTo>
                      <a:pt x="363" y="912"/>
                    </a:lnTo>
                    <a:lnTo>
                      <a:pt x="370" y="901"/>
                    </a:lnTo>
                    <a:lnTo>
                      <a:pt x="388" y="894"/>
                    </a:lnTo>
                    <a:lnTo>
                      <a:pt x="406" y="886"/>
                    </a:lnTo>
                    <a:lnTo>
                      <a:pt x="424" y="876"/>
                    </a:lnTo>
                    <a:lnTo>
                      <a:pt x="442" y="868"/>
                    </a:lnTo>
                    <a:lnTo>
                      <a:pt x="449" y="850"/>
                    </a:lnTo>
                    <a:lnTo>
                      <a:pt x="467" y="839"/>
                    </a:lnTo>
                    <a:lnTo>
                      <a:pt x="485" y="831"/>
                    </a:lnTo>
                    <a:lnTo>
                      <a:pt x="503" y="831"/>
                    </a:lnTo>
                    <a:lnTo>
                      <a:pt x="521" y="831"/>
                    </a:lnTo>
                    <a:lnTo>
                      <a:pt x="540" y="825"/>
                    </a:lnTo>
                    <a:lnTo>
                      <a:pt x="554" y="825"/>
                    </a:lnTo>
                    <a:lnTo>
                      <a:pt x="572" y="825"/>
                    </a:lnTo>
                    <a:lnTo>
                      <a:pt x="591" y="813"/>
                    </a:lnTo>
                    <a:lnTo>
                      <a:pt x="609" y="813"/>
                    </a:lnTo>
                    <a:lnTo>
                      <a:pt x="627" y="813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3" name="Freeform 1022"/>
              <p:cNvSpPr>
                <a:spLocks/>
              </p:cNvSpPr>
              <p:nvPr/>
            </p:nvSpPr>
            <p:spPr bwMode="auto">
              <a:xfrm>
                <a:off x="3504" y="1237"/>
                <a:ext cx="147" cy="198"/>
              </a:xfrm>
              <a:custGeom>
                <a:avLst/>
                <a:gdLst>
                  <a:gd name="T0" fmla="*/ 34 w 591"/>
                  <a:gd name="T1" fmla="*/ 44 h 792"/>
                  <a:gd name="T2" fmla="*/ 36 w 591"/>
                  <a:gd name="T3" fmla="*/ 44 h 792"/>
                  <a:gd name="T4" fmla="*/ 37 w 591"/>
                  <a:gd name="T5" fmla="*/ 44 h 792"/>
                  <a:gd name="T6" fmla="*/ 36 w 591"/>
                  <a:gd name="T7" fmla="*/ 40 h 792"/>
                  <a:gd name="T8" fmla="*/ 36 w 591"/>
                  <a:gd name="T9" fmla="*/ 36 h 792"/>
                  <a:gd name="T10" fmla="*/ 36 w 591"/>
                  <a:gd name="T11" fmla="*/ 32 h 792"/>
                  <a:gd name="T12" fmla="*/ 36 w 591"/>
                  <a:gd name="T13" fmla="*/ 28 h 792"/>
                  <a:gd name="T14" fmla="*/ 34 w 591"/>
                  <a:gd name="T15" fmla="*/ 24 h 792"/>
                  <a:gd name="T16" fmla="*/ 33 w 591"/>
                  <a:gd name="T17" fmla="*/ 20 h 792"/>
                  <a:gd name="T18" fmla="*/ 32 w 591"/>
                  <a:gd name="T19" fmla="*/ 16 h 792"/>
                  <a:gd name="T20" fmla="*/ 31 w 591"/>
                  <a:gd name="T21" fmla="*/ 11 h 792"/>
                  <a:gd name="T22" fmla="*/ 29 w 591"/>
                  <a:gd name="T23" fmla="*/ 9 h 792"/>
                  <a:gd name="T24" fmla="*/ 27 w 591"/>
                  <a:gd name="T25" fmla="*/ 7 h 792"/>
                  <a:gd name="T26" fmla="*/ 25 w 591"/>
                  <a:gd name="T27" fmla="*/ 4 h 792"/>
                  <a:gd name="T28" fmla="*/ 23 w 591"/>
                  <a:gd name="T29" fmla="*/ 2 h 792"/>
                  <a:gd name="T30" fmla="*/ 20 w 591"/>
                  <a:gd name="T31" fmla="*/ 1 h 792"/>
                  <a:gd name="T32" fmla="*/ 16 w 591"/>
                  <a:gd name="T33" fmla="*/ 1 h 792"/>
                  <a:gd name="T34" fmla="*/ 13 w 591"/>
                  <a:gd name="T35" fmla="*/ 1 h 792"/>
                  <a:gd name="T36" fmla="*/ 10 w 591"/>
                  <a:gd name="T37" fmla="*/ 0 h 792"/>
                  <a:gd name="T38" fmla="*/ 7 w 591"/>
                  <a:gd name="T39" fmla="*/ 4 h 792"/>
                  <a:gd name="T40" fmla="*/ 5 w 591"/>
                  <a:gd name="T41" fmla="*/ 7 h 792"/>
                  <a:gd name="T42" fmla="*/ 2 w 591"/>
                  <a:gd name="T43" fmla="*/ 11 h 792"/>
                  <a:gd name="T44" fmla="*/ 0 w 591"/>
                  <a:gd name="T45" fmla="*/ 14 h 792"/>
                  <a:gd name="T46" fmla="*/ 1 w 591"/>
                  <a:gd name="T47" fmla="*/ 19 h 792"/>
                  <a:gd name="T48" fmla="*/ 2 w 591"/>
                  <a:gd name="T49" fmla="*/ 23 h 792"/>
                  <a:gd name="T50" fmla="*/ 3 w 591"/>
                  <a:gd name="T51" fmla="*/ 27 h 792"/>
                  <a:gd name="T52" fmla="*/ 4 w 591"/>
                  <a:gd name="T53" fmla="*/ 31 h 792"/>
                  <a:gd name="T54" fmla="*/ 6 w 591"/>
                  <a:gd name="T55" fmla="*/ 34 h 792"/>
                  <a:gd name="T56" fmla="*/ 8 w 591"/>
                  <a:gd name="T57" fmla="*/ 38 h 792"/>
                  <a:gd name="T58" fmla="*/ 9 w 591"/>
                  <a:gd name="T59" fmla="*/ 41 h 792"/>
                  <a:gd name="T60" fmla="*/ 11 w 591"/>
                  <a:gd name="T61" fmla="*/ 44 h 792"/>
                  <a:gd name="T62" fmla="*/ 13 w 591"/>
                  <a:gd name="T63" fmla="*/ 46 h 792"/>
                  <a:gd name="T64" fmla="*/ 15 w 591"/>
                  <a:gd name="T65" fmla="*/ 47 h 792"/>
                  <a:gd name="T66" fmla="*/ 17 w 591"/>
                  <a:gd name="T67" fmla="*/ 49 h 792"/>
                  <a:gd name="T68" fmla="*/ 19 w 591"/>
                  <a:gd name="T69" fmla="*/ 50 h 792"/>
                  <a:gd name="T70" fmla="*/ 21 w 591"/>
                  <a:gd name="T71" fmla="*/ 49 h 792"/>
                  <a:gd name="T72" fmla="*/ 23 w 591"/>
                  <a:gd name="T73" fmla="*/ 48 h 792"/>
                  <a:gd name="T74" fmla="*/ 24 w 591"/>
                  <a:gd name="T75" fmla="*/ 46 h 792"/>
                  <a:gd name="T76" fmla="*/ 26 w 591"/>
                  <a:gd name="T77" fmla="*/ 45 h 792"/>
                  <a:gd name="T78" fmla="*/ 28 w 591"/>
                  <a:gd name="T79" fmla="*/ 45 h 792"/>
                  <a:gd name="T80" fmla="*/ 30 w 591"/>
                  <a:gd name="T81" fmla="*/ 45 h 792"/>
                  <a:gd name="T82" fmla="*/ 32 w 591"/>
                  <a:gd name="T83" fmla="*/ 45 h 792"/>
                  <a:gd name="T84" fmla="*/ 34 w 591"/>
                  <a:gd name="T85" fmla="*/ 44 h 7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91" h="792">
                    <a:moveTo>
                      <a:pt x="548" y="704"/>
                    </a:moveTo>
                    <a:lnTo>
                      <a:pt x="555" y="704"/>
                    </a:lnTo>
                    <a:lnTo>
                      <a:pt x="563" y="704"/>
                    </a:lnTo>
                    <a:lnTo>
                      <a:pt x="573" y="704"/>
                    </a:lnTo>
                    <a:lnTo>
                      <a:pt x="581" y="704"/>
                    </a:lnTo>
                    <a:lnTo>
                      <a:pt x="591" y="704"/>
                    </a:lnTo>
                    <a:lnTo>
                      <a:pt x="581" y="668"/>
                    </a:lnTo>
                    <a:lnTo>
                      <a:pt x="581" y="643"/>
                    </a:lnTo>
                    <a:lnTo>
                      <a:pt x="581" y="607"/>
                    </a:lnTo>
                    <a:lnTo>
                      <a:pt x="581" y="574"/>
                    </a:lnTo>
                    <a:lnTo>
                      <a:pt x="581" y="544"/>
                    </a:lnTo>
                    <a:lnTo>
                      <a:pt x="581" y="513"/>
                    </a:lnTo>
                    <a:lnTo>
                      <a:pt x="573" y="483"/>
                    </a:lnTo>
                    <a:lnTo>
                      <a:pt x="573" y="450"/>
                    </a:lnTo>
                    <a:lnTo>
                      <a:pt x="563" y="414"/>
                    </a:lnTo>
                    <a:lnTo>
                      <a:pt x="555" y="378"/>
                    </a:lnTo>
                    <a:lnTo>
                      <a:pt x="548" y="342"/>
                    </a:lnTo>
                    <a:lnTo>
                      <a:pt x="537" y="317"/>
                    </a:lnTo>
                    <a:lnTo>
                      <a:pt x="530" y="280"/>
                    </a:lnTo>
                    <a:lnTo>
                      <a:pt x="519" y="247"/>
                    </a:lnTo>
                    <a:lnTo>
                      <a:pt x="512" y="211"/>
                    </a:lnTo>
                    <a:lnTo>
                      <a:pt x="500" y="175"/>
                    </a:lnTo>
                    <a:lnTo>
                      <a:pt x="482" y="157"/>
                    </a:lnTo>
                    <a:lnTo>
                      <a:pt x="468" y="139"/>
                    </a:lnTo>
                    <a:lnTo>
                      <a:pt x="449" y="124"/>
                    </a:lnTo>
                    <a:lnTo>
                      <a:pt x="439" y="106"/>
                    </a:lnTo>
                    <a:lnTo>
                      <a:pt x="421" y="77"/>
                    </a:lnTo>
                    <a:lnTo>
                      <a:pt x="406" y="63"/>
                    </a:lnTo>
                    <a:lnTo>
                      <a:pt x="388" y="44"/>
                    </a:lnTo>
                    <a:lnTo>
                      <a:pt x="377" y="26"/>
                    </a:lnTo>
                    <a:lnTo>
                      <a:pt x="345" y="26"/>
                    </a:lnTo>
                    <a:lnTo>
                      <a:pt x="316" y="15"/>
                    </a:lnTo>
                    <a:lnTo>
                      <a:pt x="291" y="15"/>
                    </a:lnTo>
                    <a:lnTo>
                      <a:pt x="265" y="15"/>
                    </a:lnTo>
                    <a:lnTo>
                      <a:pt x="236" y="8"/>
                    </a:lnTo>
                    <a:lnTo>
                      <a:pt x="210" y="8"/>
                    </a:lnTo>
                    <a:lnTo>
                      <a:pt x="185" y="8"/>
                    </a:lnTo>
                    <a:lnTo>
                      <a:pt x="159" y="0"/>
                    </a:lnTo>
                    <a:lnTo>
                      <a:pt x="141" y="26"/>
                    </a:lnTo>
                    <a:lnTo>
                      <a:pt x="113" y="63"/>
                    </a:lnTo>
                    <a:lnTo>
                      <a:pt x="95" y="88"/>
                    </a:lnTo>
                    <a:lnTo>
                      <a:pt x="80" y="114"/>
                    </a:lnTo>
                    <a:lnTo>
                      <a:pt x="62" y="139"/>
                    </a:lnTo>
                    <a:lnTo>
                      <a:pt x="32" y="175"/>
                    </a:lnTo>
                    <a:lnTo>
                      <a:pt x="19" y="200"/>
                    </a:lnTo>
                    <a:lnTo>
                      <a:pt x="0" y="229"/>
                    </a:lnTo>
                    <a:lnTo>
                      <a:pt x="7" y="262"/>
                    </a:lnTo>
                    <a:lnTo>
                      <a:pt x="19" y="298"/>
                    </a:lnTo>
                    <a:lnTo>
                      <a:pt x="25" y="335"/>
                    </a:lnTo>
                    <a:lnTo>
                      <a:pt x="32" y="360"/>
                    </a:lnTo>
                    <a:lnTo>
                      <a:pt x="32" y="396"/>
                    </a:lnTo>
                    <a:lnTo>
                      <a:pt x="44" y="432"/>
                    </a:lnTo>
                    <a:lnTo>
                      <a:pt x="50" y="465"/>
                    </a:lnTo>
                    <a:lnTo>
                      <a:pt x="62" y="501"/>
                    </a:lnTo>
                    <a:lnTo>
                      <a:pt x="80" y="526"/>
                    </a:lnTo>
                    <a:lnTo>
                      <a:pt x="95" y="544"/>
                    </a:lnTo>
                    <a:lnTo>
                      <a:pt x="105" y="574"/>
                    </a:lnTo>
                    <a:lnTo>
                      <a:pt x="123" y="599"/>
                    </a:lnTo>
                    <a:lnTo>
                      <a:pt x="141" y="625"/>
                    </a:lnTo>
                    <a:lnTo>
                      <a:pt x="149" y="650"/>
                    </a:lnTo>
                    <a:lnTo>
                      <a:pt x="167" y="679"/>
                    </a:lnTo>
                    <a:lnTo>
                      <a:pt x="185" y="704"/>
                    </a:lnTo>
                    <a:lnTo>
                      <a:pt x="203" y="716"/>
                    </a:lnTo>
                    <a:lnTo>
                      <a:pt x="210" y="730"/>
                    </a:lnTo>
                    <a:lnTo>
                      <a:pt x="228" y="741"/>
                    </a:lnTo>
                    <a:lnTo>
                      <a:pt x="247" y="749"/>
                    </a:lnTo>
                    <a:lnTo>
                      <a:pt x="265" y="759"/>
                    </a:lnTo>
                    <a:lnTo>
                      <a:pt x="283" y="777"/>
                    </a:lnTo>
                    <a:lnTo>
                      <a:pt x="298" y="785"/>
                    </a:lnTo>
                    <a:lnTo>
                      <a:pt x="309" y="792"/>
                    </a:lnTo>
                    <a:lnTo>
                      <a:pt x="327" y="785"/>
                    </a:lnTo>
                    <a:lnTo>
                      <a:pt x="334" y="777"/>
                    </a:lnTo>
                    <a:lnTo>
                      <a:pt x="352" y="767"/>
                    </a:lnTo>
                    <a:lnTo>
                      <a:pt x="370" y="759"/>
                    </a:lnTo>
                    <a:lnTo>
                      <a:pt x="377" y="749"/>
                    </a:lnTo>
                    <a:lnTo>
                      <a:pt x="395" y="741"/>
                    </a:lnTo>
                    <a:lnTo>
                      <a:pt x="406" y="730"/>
                    </a:lnTo>
                    <a:lnTo>
                      <a:pt x="421" y="722"/>
                    </a:lnTo>
                    <a:lnTo>
                      <a:pt x="439" y="722"/>
                    </a:lnTo>
                    <a:lnTo>
                      <a:pt x="449" y="722"/>
                    </a:lnTo>
                    <a:lnTo>
                      <a:pt x="468" y="722"/>
                    </a:lnTo>
                    <a:lnTo>
                      <a:pt x="482" y="716"/>
                    </a:lnTo>
                    <a:lnTo>
                      <a:pt x="500" y="716"/>
                    </a:lnTo>
                    <a:lnTo>
                      <a:pt x="512" y="716"/>
                    </a:lnTo>
                    <a:lnTo>
                      <a:pt x="530" y="716"/>
                    </a:lnTo>
                    <a:lnTo>
                      <a:pt x="548" y="70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4" name="Freeform 1023"/>
              <p:cNvSpPr>
                <a:spLocks/>
              </p:cNvSpPr>
              <p:nvPr/>
            </p:nvSpPr>
            <p:spPr bwMode="auto">
              <a:xfrm>
                <a:off x="3521" y="1263"/>
                <a:ext cx="126" cy="172"/>
              </a:xfrm>
              <a:custGeom>
                <a:avLst/>
                <a:gdLst>
                  <a:gd name="T0" fmla="*/ 30 w 504"/>
                  <a:gd name="T1" fmla="*/ 38 h 686"/>
                  <a:gd name="T2" fmla="*/ 31 w 504"/>
                  <a:gd name="T3" fmla="*/ 38 h 686"/>
                  <a:gd name="T4" fmla="*/ 32 w 504"/>
                  <a:gd name="T5" fmla="*/ 36 h 686"/>
                  <a:gd name="T6" fmla="*/ 31 w 504"/>
                  <a:gd name="T7" fmla="*/ 33 h 686"/>
                  <a:gd name="T8" fmla="*/ 31 w 504"/>
                  <a:gd name="T9" fmla="*/ 29 h 686"/>
                  <a:gd name="T10" fmla="*/ 31 w 504"/>
                  <a:gd name="T11" fmla="*/ 26 h 686"/>
                  <a:gd name="T12" fmla="*/ 31 w 504"/>
                  <a:gd name="T13" fmla="*/ 22 h 686"/>
                  <a:gd name="T14" fmla="*/ 29 w 504"/>
                  <a:gd name="T15" fmla="*/ 19 h 686"/>
                  <a:gd name="T16" fmla="*/ 28 w 504"/>
                  <a:gd name="T17" fmla="*/ 15 h 686"/>
                  <a:gd name="T18" fmla="*/ 27 w 504"/>
                  <a:gd name="T19" fmla="*/ 12 h 686"/>
                  <a:gd name="T20" fmla="*/ 26 w 504"/>
                  <a:gd name="T21" fmla="*/ 9 h 686"/>
                  <a:gd name="T22" fmla="*/ 24 w 504"/>
                  <a:gd name="T23" fmla="*/ 7 h 686"/>
                  <a:gd name="T24" fmla="*/ 23 w 504"/>
                  <a:gd name="T25" fmla="*/ 4 h 686"/>
                  <a:gd name="T26" fmla="*/ 21 w 504"/>
                  <a:gd name="T27" fmla="*/ 2 h 686"/>
                  <a:gd name="T28" fmla="*/ 19 w 504"/>
                  <a:gd name="T29" fmla="*/ 1 h 686"/>
                  <a:gd name="T30" fmla="*/ 16 w 504"/>
                  <a:gd name="T31" fmla="*/ 1 h 686"/>
                  <a:gd name="T32" fmla="*/ 13 w 504"/>
                  <a:gd name="T33" fmla="*/ 1 h 686"/>
                  <a:gd name="T34" fmla="*/ 10 w 504"/>
                  <a:gd name="T35" fmla="*/ 0 h 686"/>
                  <a:gd name="T36" fmla="*/ 7 w 504"/>
                  <a:gd name="T37" fmla="*/ 2 h 686"/>
                  <a:gd name="T38" fmla="*/ 5 w 504"/>
                  <a:gd name="T39" fmla="*/ 5 h 686"/>
                  <a:gd name="T40" fmla="*/ 3 w 504"/>
                  <a:gd name="T41" fmla="*/ 8 h 686"/>
                  <a:gd name="T42" fmla="*/ 1 w 504"/>
                  <a:gd name="T43" fmla="*/ 11 h 686"/>
                  <a:gd name="T44" fmla="*/ 1 w 504"/>
                  <a:gd name="T45" fmla="*/ 14 h 686"/>
                  <a:gd name="T46" fmla="*/ 1 w 504"/>
                  <a:gd name="T47" fmla="*/ 18 h 686"/>
                  <a:gd name="T48" fmla="*/ 2 w 504"/>
                  <a:gd name="T49" fmla="*/ 22 h 686"/>
                  <a:gd name="T50" fmla="*/ 3 w 504"/>
                  <a:gd name="T51" fmla="*/ 25 h 686"/>
                  <a:gd name="T52" fmla="*/ 4 w 504"/>
                  <a:gd name="T53" fmla="*/ 28 h 686"/>
                  <a:gd name="T54" fmla="*/ 6 w 504"/>
                  <a:gd name="T55" fmla="*/ 31 h 686"/>
                  <a:gd name="T56" fmla="*/ 7 w 504"/>
                  <a:gd name="T57" fmla="*/ 34 h 686"/>
                  <a:gd name="T58" fmla="*/ 9 w 504"/>
                  <a:gd name="T59" fmla="*/ 36 h 686"/>
                  <a:gd name="T60" fmla="*/ 11 w 504"/>
                  <a:gd name="T61" fmla="*/ 39 h 686"/>
                  <a:gd name="T62" fmla="*/ 12 w 504"/>
                  <a:gd name="T63" fmla="*/ 40 h 686"/>
                  <a:gd name="T64" fmla="*/ 14 w 504"/>
                  <a:gd name="T65" fmla="*/ 41 h 686"/>
                  <a:gd name="T66" fmla="*/ 16 w 504"/>
                  <a:gd name="T67" fmla="*/ 42 h 686"/>
                  <a:gd name="T68" fmla="*/ 17 w 504"/>
                  <a:gd name="T69" fmla="*/ 43 h 686"/>
                  <a:gd name="T70" fmla="*/ 19 w 504"/>
                  <a:gd name="T71" fmla="*/ 42 h 686"/>
                  <a:gd name="T72" fmla="*/ 21 w 504"/>
                  <a:gd name="T73" fmla="*/ 40 h 686"/>
                  <a:gd name="T74" fmla="*/ 22 w 504"/>
                  <a:gd name="T75" fmla="*/ 40 h 686"/>
                  <a:gd name="T76" fmla="*/ 23 w 504"/>
                  <a:gd name="T77" fmla="*/ 39 h 686"/>
                  <a:gd name="T78" fmla="*/ 25 w 504"/>
                  <a:gd name="T79" fmla="*/ 39 h 686"/>
                  <a:gd name="T80" fmla="*/ 27 w 504"/>
                  <a:gd name="T81" fmla="*/ 39 h 686"/>
                  <a:gd name="T82" fmla="*/ 28 w 504"/>
                  <a:gd name="T83" fmla="*/ 38 h 6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4" h="686">
                    <a:moveTo>
                      <a:pt x="468" y="610"/>
                    </a:moveTo>
                    <a:lnTo>
                      <a:pt x="479" y="610"/>
                    </a:lnTo>
                    <a:lnTo>
                      <a:pt x="486" y="610"/>
                    </a:lnTo>
                    <a:lnTo>
                      <a:pt x="494" y="610"/>
                    </a:lnTo>
                    <a:lnTo>
                      <a:pt x="504" y="610"/>
                    </a:lnTo>
                    <a:lnTo>
                      <a:pt x="504" y="573"/>
                    </a:lnTo>
                    <a:lnTo>
                      <a:pt x="494" y="544"/>
                    </a:lnTo>
                    <a:lnTo>
                      <a:pt x="494" y="519"/>
                    </a:lnTo>
                    <a:lnTo>
                      <a:pt x="494" y="493"/>
                    </a:lnTo>
                    <a:lnTo>
                      <a:pt x="494" y="468"/>
                    </a:lnTo>
                    <a:lnTo>
                      <a:pt x="494" y="438"/>
                    </a:lnTo>
                    <a:lnTo>
                      <a:pt x="494" y="414"/>
                    </a:lnTo>
                    <a:lnTo>
                      <a:pt x="494" y="389"/>
                    </a:lnTo>
                    <a:lnTo>
                      <a:pt x="486" y="352"/>
                    </a:lnTo>
                    <a:lnTo>
                      <a:pt x="479" y="326"/>
                    </a:lnTo>
                    <a:lnTo>
                      <a:pt x="468" y="298"/>
                    </a:lnTo>
                    <a:lnTo>
                      <a:pt x="461" y="272"/>
                    </a:lnTo>
                    <a:lnTo>
                      <a:pt x="450" y="236"/>
                    </a:lnTo>
                    <a:lnTo>
                      <a:pt x="443" y="211"/>
                    </a:lnTo>
                    <a:lnTo>
                      <a:pt x="431" y="184"/>
                    </a:lnTo>
                    <a:lnTo>
                      <a:pt x="425" y="148"/>
                    </a:lnTo>
                    <a:lnTo>
                      <a:pt x="413" y="141"/>
                    </a:lnTo>
                    <a:lnTo>
                      <a:pt x="399" y="123"/>
                    </a:lnTo>
                    <a:lnTo>
                      <a:pt x="388" y="105"/>
                    </a:lnTo>
                    <a:lnTo>
                      <a:pt x="370" y="87"/>
                    </a:lnTo>
                    <a:lnTo>
                      <a:pt x="362" y="69"/>
                    </a:lnTo>
                    <a:lnTo>
                      <a:pt x="344" y="51"/>
                    </a:lnTo>
                    <a:lnTo>
                      <a:pt x="337" y="33"/>
                    </a:lnTo>
                    <a:lnTo>
                      <a:pt x="319" y="26"/>
                    </a:lnTo>
                    <a:lnTo>
                      <a:pt x="301" y="18"/>
                    </a:lnTo>
                    <a:lnTo>
                      <a:pt x="276" y="18"/>
                    </a:lnTo>
                    <a:lnTo>
                      <a:pt x="247" y="18"/>
                    </a:lnTo>
                    <a:lnTo>
                      <a:pt x="229" y="8"/>
                    </a:lnTo>
                    <a:lnTo>
                      <a:pt x="204" y="8"/>
                    </a:lnTo>
                    <a:lnTo>
                      <a:pt x="178" y="8"/>
                    </a:lnTo>
                    <a:lnTo>
                      <a:pt x="159" y="0"/>
                    </a:lnTo>
                    <a:lnTo>
                      <a:pt x="134" y="0"/>
                    </a:lnTo>
                    <a:lnTo>
                      <a:pt x="116" y="26"/>
                    </a:lnTo>
                    <a:lnTo>
                      <a:pt x="98" y="51"/>
                    </a:lnTo>
                    <a:lnTo>
                      <a:pt x="80" y="80"/>
                    </a:lnTo>
                    <a:lnTo>
                      <a:pt x="62" y="94"/>
                    </a:lnTo>
                    <a:lnTo>
                      <a:pt x="44" y="123"/>
                    </a:lnTo>
                    <a:lnTo>
                      <a:pt x="36" y="148"/>
                    </a:lnTo>
                    <a:lnTo>
                      <a:pt x="18" y="174"/>
                    </a:lnTo>
                    <a:lnTo>
                      <a:pt x="0" y="203"/>
                    </a:lnTo>
                    <a:lnTo>
                      <a:pt x="11" y="229"/>
                    </a:lnTo>
                    <a:lnTo>
                      <a:pt x="11" y="254"/>
                    </a:lnTo>
                    <a:lnTo>
                      <a:pt x="18" y="283"/>
                    </a:lnTo>
                    <a:lnTo>
                      <a:pt x="26" y="316"/>
                    </a:lnTo>
                    <a:lnTo>
                      <a:pt x="36" y="344"/>
                    </a:lnTo>
                    <a:lnTo>
                      <a:pt x="36" y="370"/>
                    </a:lnTo>
                    <a:lnTo>
                      <a:pt x="44" y="395"/>
                    </a:lnTo>
                    <a:lnTo>
                      <a:pt x="54" y="432"/>
                    </a:lnTo>
                    <a:lnTo>
                      <a:pt x="62" y="450"/>
                    </a:lnTo>
                    <a:lnTo>
                      <a:pt x="80" y="475"/>
                    </a:lnTo>
                    <a:lnTo>
                      <a:pt x="90" y="493"/>
                    </a:lnTo>
                    <a:lnTo>
                      <a:pt x="105" y="519"/>
                    </a:lnTo>
                    <a:lnTo>
                      <a:pt x="116" y="537"/>
                    </a:lnTo>
                    <a:lnTo>
                      <a:pt x="134" y="562"/>
                    </a:lnTo>
                    <a:lnTo>
                      <a:pt x="141" y="580"/>
                    </a:lnTo>
                    <a:lnTo>
                      <a:pt x="153" y="610"/>
                    </a:lnTo>
                    <a:lnTo>
                      <a:pt x="167" y="616"/>
                    </a:lnTo>
                    <a:lnTo>
                      <a:pt x="185" y="624"/>
                    </a:lnTo>
                    <a:lnTo>
                      <a:pt x="196" y="635"/>
                    </a:lnTo>
                    <a:lnTo>
                      <a:pt x="214" y="643"/>
                    </a:lnTo>
                    <a:lnTo>
                      <a:pt x="222" y="653"/>
                    </a:lnTo>
                    <a:lnTo>
                      <a:pt x="240" y="661"/>
                    </a:lnTo>
                    <a:lnTo>
                      <a:pt x="247" y="671"/>
                    </a:lnTo>
                    <a:lnTo>
                      <a:pt x="265" y="686"/>
                    </a:lnTo>
                    <a:lnTo>
                      <a:pt x="276" y="679"/>
                    </a:lnTo>
                    <a:lnTo>
                      <a:pt x="290" y="671"/>
                    </a:lnTo>
                    <a:lnTo>
                      <a:pt x="301" y="661"/>
                    </a:lnTo>
                    <a:lnTo>
                      <a:pt x="308" y="653"/>
                    </a:lnTo>
                    <a:lnTo>
                      <a:pt x="326" y="643"/>
                    </a:lnTo>
                    <a:lnTo>
                      <a:pt x="337" y="635"/>
                    </a:lnTo>
                    <a:lnTo>
                      <a:pt x="344" y="635"/>
                    </a:lnTo>
                    <a:lnTo>
                      <a:pt x="362" y="624"/>
                    </a:lnTo>
                    <a:lnTo>
                      <a:pt x="370" y="624"/>
                    </a:lnTo>
                    <a:lnTo>
                      <a:pt x="388" y="616"/>
                    </a:lnTo>
                    <a:lnTo>
                      <a:pt x="399" y="616"/>
                    </a:lnTo>
                    <a:lnTo>
                      <a:pt x="413" y="616"/>
                    </a:lnTo>
                    <a:lnTo>
                      <a:pt x="425" y="616"/>
                    </a:lnTo>
                    <a:lnTo>
                      <a:pt x="443" y="610"/>
                    </a:lnTo>
                    <a:lnTo>
                      <a:pt x="450" y="610"/>
                    </a:lnTo>
                    <a:lnTo>
                      <a:pt x="468" y="610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5" name="Freeform 1024"/>
              <p:cNvSpPr>
                <a:spLocks/>
              </p:cNvSpPr>
              <p:nvPr/>
            </p:nvSpPr>
            <p:spPr bwMode="auto">
              <a:xfrm>
                <a:off x="3539" y="1290"/>
                <a:ext cx="103" cy="143"/>
              </a:xfrm>
              <a:custGeom>
                <a:avLst/>
                <a:gdLst>
                  <a:gd name="T0" fmla="*/ 24 w 414"/>
                  <a:gd name="T1" fmla="*/ 31 h 574"/>
                  <a:gd name="T2" fmla="*/ 25 w 414"/>
                  <a:gd name="T3" fmla="*/ 31 h 574"/>
                  <a:gd name="T4" fmla="*/ 26 w 414"/>
                  <a:gd name="T5" fmla="*/ 30 h 574"/>
                  <a:gd name="T6" fmla="*/ 26 w 414"/>
                  <a:gd name="T7" fmla="*/ 27 h 574"/>
                  <a:gd name="T8" fmla="*/ 25 w 414"/>
                  <a:gd name="T9" fmla="*/ 24 h 574"/>
                  <a:gd name="T10" fmla="*/ 25 w 414"/>
                  <a:gd name="T11" fmla="*/ 21 h 574"/>
                  <a:gd name="T12" fmla="*/ 25 w 414"/>
                  <a:gd name="T13" fmla="*/ 19 h 574"/>
                  <a:gd name="T14" fmla="*/ 24 w 414"/>
                  <a:gd name="T15" fmla="*/ 15 h 574"/>
                  <a:gd name="T16" fmla="*/ 23 w 414"/>
                  <a:gd name="T17" fmla="*/ 13 h 574"/>
                  <a:gd name="T18" fmla="*/ 22 w 414"/>
                  <a:gd name="T19" fmla="*/ 9 h 574"/>
                  <a:gd name="T20" fmla="*/ 21 w 414"/>
                  <a:gd name="T21" fmla="*/ 7 h 574"/>
                  <a:gd name="T22" fmla="*/ 20 w 414"/>
                  <a:gd name="T23" fmla="*/ 5 h 574"/>
                  <a:gd name="T24" fmla="*/ 18 w 414"/>
                  <a:gd name="T25" fmla="*/ 4 h 574"/>
                  <a:gd name="T26" fmla="*/ 17 w 414"/>
                  <a:gd name="T27" fmla="*/ 2 h 574"/>
                  <a:gd name="T28" fmla="*/ 15 w 414"/>
                  <a:gd name="T29" fmla="*/ 1 h 574"/>
                  <a:gd name="T30" fmla="*/ 13 w 414"/>
                  <a:gd name="T31" fmla="*/ 0 h 574"/>
                  <a:gd name="T32" fmla="*/ 10 w 414"/>
                  <a:gd name="T33" fmla="*/ 0 h 574"/>
                  <a:gd name="T34" fmla="*/ 8 w 414"/>
                  <a:gd name="T35" fmla="*/ 0 h 574"/>
                  <a:gd name="T36" fmla="*/ 6 w 414"/>
                  <a:gd name="T37" fmla="*/ 1 h 574"/>
                  <a:gd name="T38" fmla="*/ 4 w 414"/>
                  <a:gd name="T39" fmla="*/ 4 h 574"/>
                  <a:gd name="T40" fmla="*/ 2 w 414"/>
                  <a:gd name="T41" fmla="*/ 6 h 574"/>
                  <a:gd name="T42" fmla="*/ 0 w 414"/>
                  <a:gd name="T43" fmla="*/ 9 h 574"/>
                  <a:gd name="T44" fmla="*/ 0 w 414"/>
                  <a:gd name="T45" fmla="*/ 12 h 574"/>
                  <a:gd name="T46" fmla="*/ 0 w 414"/>
                  <a:gd name="T47" fmla="*/ 15 h 574"/>
                  <a:gd name="T48" fmla="*/ 1 w 414"/>
                  <a:gd name="T49" fmla="*/ 18 h 574"/>
                  <a:gd name="T50" fmla="*/ 2 w 414"/>
                  <a:gd name="T51" fmla="*/ 21 h 574"/>
                  <a:gd name="T52" fmla="*/ 3 w 414"/>
                  <a:gd name="T53" fmla="*/ 23 h 574"/>
                  <a:gd name="T54" fmla="*/ 4 w 414"/>
                  <a:gd name="T55" fmla="*/ 26 h 574"/>
                  <a:gd name="T56" fmla="*/ 6 w 414"/>
                  <a:gd name="T57" fmla="*/ 28 h 574"/>
                  <a:gd name="T58" fmla="*/ 7 w 414"/>
                  <a:gd name="T59" fmla="*/ 30 h 574"/>
                  <a:gd name="T60" fmla="*/ 9 w 414"/>
                  <a:gd name="T61" fmla="*/ 32 h 574"/>
                  <a:gd name="T62" fmla="*/ 10 w 414"/>
                  <a:gd name="T63" fmla="*/ 33 h 574"/>
                  <a:gd name="T64" fmla="*/ 11 w 414"/>
                  <a:gd name="T65" fmla="*/ 34 h 574"/>
                  <a:gd name="T66" fmla="*/ 13 w 414"/>
                  <a:gd name="T67" fmla="*/ 35 h 574"/>
                  <a:gd name="T68" fmla="*/ 14 w 414"/>
                  <a:gd name="T69" fmla="*/ 35 h 574"/>
                  <a:gd name="T70" fmla="*/ 15 w 414"/>
                  <a:gd name="T71" fmla="*/ 35 h 574"/>
                  <a:gd name="T72" fmla="*/ 16 w 414"/>
                  <a:gd name="T73" fmla="*/ 33 h 574"/>
                  <a:gd name="T74" fmla="*/ 18 w 414"/>
                  <a:gd name="T75" fmla="*/ 33 h 574"/>
                  <a:gd name="T76" fmla="*/ 19 w 414"/>
                  <a:gd name="T77" fmla="*/ 32 h 574"/>
                  <a:gd name="T78" fmla="*/ 20 w 414"/>
                  <a:gd name="T79" fmla="*/ 32 h 574"/>
                  <a:gd name="T80" fmla="*/ 22 w 414"/>
                  <a:gd name="T81" fmla="*/ 32 h 574"/>
                  <a:gd name="T82" fmla="*/ 23 w 414"/>
                  <a:gd name="T83" fmla="*/ 32 h 5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14" h="574">
                    <a:moveTo>
                      <a:pt x="389" y="511"/>
                    </a:moveTo>
                    <a:lnTo>
                      <a:pt x="389" y="505"/>
                    </a:lnTo>
                    <a:lnTo>
                      <a:pt x="396" y="505"/>
                    </a:lnTo>
                    <a:lnTo>
                      <a:pt x="407" y="505"/>
                    </a:lnTo>
                    <a:lnTo>
                      <a:pt x="414" y="505"/>
                    </a:lnTo>
                    <a:lnTo>
                      <a:pt x="414" y="486"/>
                    </a:lnTo>
                    <a:lnTo>
                      <a:pt x="414" y="457"/>
                    </a:lnTo>
                    <a:lnTo>
                      <a:pt x="414" y="432"/>
                    </a:lnTo>
                    <a:lnTo>
                      <a:pt x="414" y="414"/>
                    </a:lnTo>
                    <a:lnTo>
                      <a:pt x="407" y="388"/>
                    </a:lnTo>
                    <a:lnTo>
                      <a:pt x="407" y="370"/>
                    </a:lnTo>
                    <a:lnTo>
                      <a:pt x="407" y="345"/>
                    </a:lnTo>
                    <a:lnTo>
                      <a:pt x="407" y="315"/>
                    </a:lnTo>
                    <a:lnTo>
                      <a:pt x="396" y="302"/>
                    </a:lnTo>
                    <a:lnTo>
                      <a:pt x="396" y="272"/>
                    </a:lnTo>
                    <a:lnTo>
                      <a:pt x="389" y="247"/>
                    </a:lnTo>
                    <a:lnTo>
                      <a:pt x="378" y="221"/>
                    </a:lnTo>
                    <a:lnTo>
                      <a:pt x="371" y="203"/>
                    </a:lnTo>
                    <a:lnTo>
                      <a:pt x="371" y="178"/>
                    </a:lnTo>
                    <a:lnTo>
                      <a:pt x="359" y="149"/>
                    </a:lnTo>
                    <a:lnTo>
                      <a:pt x="353" y="131"/>
                    </a:lnTo>
                    <a:lnTo>
                      <a:pt x="341" y="116"/>
                    </a:lnTo>
                    <a:lnTo>
                      <a:pt x="327" y="98"/>
                    </a:lnTo>
                    <a:lnTo>
                      <a:pt x="316" y="87"/>
                    </a:lnTo>
                    <a:lnTo>
                      <a:pt x="308" y="69"/>
                    </a:lnTo>
                    <a:lnTo>
                      <a:pt x="298" y="61"/>
                    </a:lnTo>
                    <a:lnTo>
                      <a:pt x="280" y="43"/>
                    </a:lnTo>
                    <a:lnTo>
                      <a:pt x="272" y="36"/>
                    </a:lnTo>
                    <a:lnTo>
                      <a:pt x="265" y="18"/>
                    </a:lnTo>
                    <a:lnTo>
                      <a:pt x="247" y="18"/>
                    </a:lnTo>
                    <a:lnTo>
                      <a:pt x="229" y="18"/>
                    </a:lnTo>
                    <a:lnTo>
                      <a:pt x="204" y="7"/>
                    </a:lnTo>
                    <a:lnTo>
                      <a:pt x="186" y="7"/>
                    </a:lnTo>
                    <a:lnTo>
                      <a:pt x="168" y="7"/>
                    </a:lnTo>
                    <a:lnTo>
                      <a:pt x="150" y="7"/>
                    </a:lnTo>
                    <a:lnTo>
                      <a:pt x="124" y="0"/>
                    </a:lnTo>
                    <a:lnTo>
                      <a:pt x="106" y="0"/>
                    </a:lnTo>
                    <a:lnTo>
                      <a:pt x="95" y="25"/>
                    </a:lnTo>
                    <a:lnTo>
                      <a:pt x="81" y="43"/>
                    </a:lnTo>
                    <a:lnTo>
                      <a:pt x="62" y="61"/>
                    </a:lnTo>
                    <a:lnTo>
                      <a:pt x="51" y="87"/>
                    </a:lnTo>
                    <a:lnTo>
                      <a:pt x="33" y="106"/>
                    </a:lnTo>
                    <a:lnTo>
                      <a:pt x="26" y="124"/>
                    </a:lnTo>
                    <a:lnTo>
                      <a:pt x="8" y="149"/>
                    </a:lnTo>
                    <a:lnTo>
                      <a:pt x="0" y="167"/>
                    </a:lnTo>
                    <a:lnTo>
                      <a:pt x="0" y="193"/>
                    </a:lnTo>
                    <a:lnTo>
                      <a:pt x="8" y="211"/>
                    </a:lnTo>
                    <a:lnTo>
                      <a:pt x="8" y="239"/>
                    </a:lnTo>
                    <a:lnTo>
                      <a:pt x="18" y="265"/>
                    </a:lnTo>
                    <a:lnTo>
                      <a:pt x="26" y="284"/>
                    </a:lnTo>
                    <a:lnTo>
                      <a:pt x="26" y="309"/>
                    </a:lnTo>
                    <a:lnTo>
                      <a:pt x="33" y="333"/>
                    </a:lnTo>
                    <a:lnTo>
                      <a:pt x="44" y="363"/>
                    </a:lnTo>
                    <a:lnTo>
                      <a:pt x="51" y="378"/>
                    </a:lnTo>
                    <a:lnTo>
                      <a:pt x="62" y="396"/>
                    </a:lnTo>
                    <a:lnTo>
                      <a:pt x="69" y="414"/>
                    </a:lnTo>
                    <a:lnTo>
                      <a:pt x="81" y="432"/>
                    </a:lnTo>
                    <a:lnTo>
                      <a:pt x="95" y="450"/>
                    </a:lnTo>
                    <a:lnTo>
                      <a:pt x="106" y="468"/>
                    </a:lnTo>
                    <a:lnTo>
                      <a:pt x="113" y="486"/>
                    </a:lnTo>
                    <a:lnTo>
                      <a:pt x="124" y="505"/>
                    </a:lnTo>
                    <a:lnTo>
                      <a:pt x="142" y="511"/>
                    </a:lnTo>
                    <a:lnTo>
                      <a:pt x="150" y="519"/>
                    </a:lnTo>
                    <a:lnTo>
                      <a:pt x="157" y="530"/>
                    </a:lnTo>
                    <a:lnTo>
                      <a:pt x="175" y="538"/>
                    </a:lnTo>
                    <a:lnTo>
                      <a:pt x="186" y="548"/>
                    </a:lnTo>
                    <a:lnTo>
                      <a:pt x="193" y="556"/>
                    </a:lnTo>
                    <a:lnTo>
                      <a:pt x="204" y="566"/>
                    </a:lnTo>
                    <a:lnTo>
                      <a:pt x="218" y="574"/>
                    </a:lnTo>
                    <a:lnTo>
                      <a:pt x="229" y="566"/>
                    </a:lnTo>
                    <a:lnTo>
                      <a:pt x="236" y="556"/>
                    </a:lnTo>
                    <a:lnTo>
                      <a:pt x="247" y="556"/>
                    </a:lnTo>
                    <a:lnTo>
                      <a:pt x="254" y="548"/>
                    </a:lnTo>
                    <a:lnTo>
                      <a:pt x="265" y="538"/>
                    </a:lnTo>
                    <a:lnTo>
                      <a:pt x="272" y="530"/>
                    </a:lnTo>
                    <a:lnTo>
                      <a:pt x="290" y="530"/>
                    </a:lnTo>
                    <a:lnTo>
                      <a:pt x="298" y="519"/>
                    </a:lnTo>
                    <a:lnTo>
                      <a:pt x="308" y="519"/>
                    </a:lnTo>
                    <a:lnTo>
                      <a:pt x="316" y="519"/>
                    </a:lnTo>
                    <a:lnTo>
                      <a:pt x="327" y="511"/>
                    </a:lnTo>
                    <a:lnTo>
                      <a:pt x="341" y="511"/>
                    </a:lnTo>
                    <a:lnTo>
                      <a:pt x="353" y="511"/>
                    </a:lnTo>
                    <a:lnTo>
                      <a:pt x="359" y="511"/>
                    </a:lnTo>
                    <a:lnTo>
                      <a:pt x="378" y="511"/>
                    </a:lnTo>
                    <a:lnTo>
                      <a:pt x="389" y="511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6" name="Freeform 1025"/>
              <p:cNvSpPr>
                <a:spLocks/>
              </p:cNvSpPr>
              <p:nvPr/>
            </p:nvSpPr>
            <p:spPr bwMode="auto">
              <a:xfrm>
                <a:off x="3554" y="1316"/>
                <a:ext cx="84" cy="115"/>
              </a:xfrm>
              <a:custGeom>
                <a:avLst/>
                <a:gdLst>
                  <a:gd name="T0" fmla="*/ 21 w 334"/>
                  <a:gd name="T1" fmla="*/ 25 h 460"/>
                  <a:gd name="T2" fmla="*/ 21 w 334"/>
                  <a:gd name="T3" fmla="*/ 24 h 460"/>
                  <a:gd name="T4" fmla="*/ 21 w 334"/>
                  <a:gd name="T5" fmla="*/ 22 h 460"/>
                  <a:gd name="T6" fmla="*/ 21 w 334"/>
                  <a:gd name="T7" fmla="*/ 19 h 460"/>
                  <a:gd name="T8" fmla="*/ 21 w 334"/>
                  <a:gd name="T9" fmla="*/ 17 h 460"/>
                  <a:gd name="T10" fmla="*/ 21 w 334"/>
                  <a:gd name="T11" fmla="*/ 15 h 460"/>
                  <a:gd name="T12" fmla="*/ 20 w 334"/>
                  <a:gd name="T13" fmla="*/ 13 h 460"/>
                  <a:gd name="T14" fmla="*/ 20 w 334"/>
                  <a:gd name="T15" fmla="*/ 10 h 460"/>
                  <a:gd name="T16" fmla="*/ 18 w 334"/>
                  <a:gd name="T17" fmla="*/ 8 h 460"/>
                  <a:gd name="T18" fmla="*/ 18 w 334"/>
                  <a:gd name="T19" fmla="*/ 6 h 460"/>
                  <a:gd name="T20" fmla="*/ 17 w 334"/>
                  <a:gd name="T21" fmla="*/ 5 h 460"/>
                  <a:gd name="T22" fmla="*/ 16 w 334"/>
                  <a:gd name="T23" fmla="*/ 4 h 460"/>
                  <a:gd name="T24" fmla="*/ 14 w 334"/>
                  <a:gd name="T25" fmla="*/ 2 h 460"/>
                  <a:gd name="T26" fmla="*/ 13 w 334"/>
                  <a:gd name="T27" fmla="*/ 1 h 460"/>
                  <a:gd name="T28" fmla="*/ 11 w 334"/>
                  <a:gd name="T29" fmla="*/ 1 h 460"/>
                  <a:gd name="T30" fmla="*/ 9 w 334"/>
                  <a:gd name="T31" fmla="*/ 1 h 460"/>
                  <a:gd name="T32" fmla="*/ 7 w 334"/>
                  <a:gd name="T33" fmla="*/ 0 h 460"/>
                  <a:gd name="T34" fmla="*/ 5 w 334"/>
                  <a:gd name="T35" fmla="*/ 1 h 460"/>
                  <a:gd name="T36" fmla="*/ 4 w 334"/>
                  <a:gd name="T37" fmla="*/ 4 h 460"/>
                  <a:gd name="T38" fmla="*/ 2 w 334"/>
                  <a:gd name="T39" fmla="*/ 6 h 460"/>
                  <a:gd name="T40" fmla="*/ 1 w 334"/>
                  <a:gd name="T41" fmla="*/ 7 h 460"/>
                  <a:gd name="T42" fmla="*/ 1 w 334"/>
                  <a:gd name="T43" fmla="*/ 9 h 460"/>
                  <a:gd name="T44" fmla="*/ 1 w 334"/>
                  <a:gd name="T45" fmla="*/ 12 h 460"/>
                  <a:gd name="T46" fmla="*/ 2 w 334"/>
                  <a:gd name="T47" fmla="*/ 14 h 460"/>
                  <a:gd name="T48" fmla="*/ 2 w 334"/>
                  <a:gd name="T49" fmla="*/ 17 h 460"/>
                  <a:gd name="T50" fmla="*/ 3 w 334"/>
                  <a:gd name="T51" fmla="*/ 19 h 460"/>
                  <a:gd name="T52" fmla="*/ 4 w 334"/>
                  <a:gd name="T53" fmla="*/ 21 h 460"/>
                  <a:gd name="T54" fmla="*/ 5 w 334"/>
                  <a:gd name="T55" fmla="*/ 23 h 460"/>
                  <a:gd name="T56" fmla="*/ 6 w 334"/>
                  <a:gd name="T57" fmla="*/ 24 h 460"/>
                  <a:gd name="T58" fmla="*/ 7 w 334"/>
                  <a:gd name="T59" fmla="*/ 26 h 460"/>
                  <a:gd name="T60" fmla="*/ 8 w 334"/>
                  <a:gd name="T61" fmla="*/ 27 h 460"/>
                  <a:gd name="T62" fmla="*/ 9 w 334"/>
                  <a:gd name="T63" fmla="*/ 28 h 460"/>
                  <a:gd name="T64" fmla="*/ 11 w 334"/>
                  <a:gd name="T65" fmla="*/ 28 h 460"/>
                  <a:gd name="T66" fmla="*/ 12 w 334"/>
                  <a:gd name="T67" fmla="*/ 28 h 460"/>
                  <a:gd name="T68" fmla="*/ 13 w 334"/>
                  <a:gd name="T69" fmla="*/ 28 h 460"/>
                  <a:gd name="T70" fmla="*/ 14 w 334"/>
                  <a:gd name="T71" fmla="*/ 27 h 460"/>
                  <a:gd name="T72" fmla="*/ 15 w 334"/>
                  <a:gd name="T73" fmla="*/ 27 h 460"/>
                  <a:gd name="T74" fmla="*/ 16 w 334"/>
                  <a:gd name="T75" fmla="*/ 26 h 460"/>
                  <a:gd name="T76" fmla="*/ 17 w 334"/>
                  <a:gd name="T77" fmla="*/ 26 h 460"/>
                  <a:gd name="T78" fmla="*/ 18 w 334"/>
                  <a:gd name="T79" fmla="*/ 26 h 460"/>
                  <a:gd name="T80" fmla="*/ 20 w 334"/>
                  <a:gd name="T81" fmla="*/ 25 h 4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4" h="460">
                    <a:moveTo>
                      <a:pt x="316" y="405"/>
                    </a:moveTo>
                    <a:lnTo>
                      <a:pt x="327" y="405"/>
                    </a:lnTo>
                    <a:lnTo>
                      <a:pt x="334" y="405"/>
                    </a:lnTo>
                    <a:lnTo>
                      <a:pt x="334" y="387"/>
                    </a:lnTo>
                    <a:lnTo>
                      <a:pt x="334" y="369"/>
                    </a:lnTo>
                    <a:lnTo>
                      <a:pt x="334" y="351"/>
                    </a:lnTo>
                    <a:lnTo>
                      <a:pt x="334" y="333"/>
                    </a:lnTo>
                    <a:lnTo>
                      <a:pt x="334" y="308"/>
                    </a:lnTo>
                    <a:lnTo>
                      <a:pt x="334" y="290"/>
                    </a:lnTo>
                    <a:lnTo>
                      <a:pt x="334" y="272"/>
                    </a:lnTo>
                    <a:lnTo>
                      <a:pt x="334" y="257"/>
                    </a:lnTo>
                    <a:lnTo>
                      <a:pt x="327" y="239"/>
                    </a:lnTo>
                    <a:lnTo>
                      <a:pt x="316" y="221"/>
                    </a:lnTo>
                    <a:lnTo>
                      <a:pt x="316" y="203"/>
                    </a:lnTo>
                    <a:lnTo>
                      <a:pt x="309" y="178"/>
                    </a:lnTo>
                    <a:lnTo>
                      <a:pt x="309" y="159"/>
                    </a:lnTo>
                    <a:lnTo>
                      <a:pt x="297" y="141"/>
                    </a:lnTo>
                    <a:lnTo>
                      <a:pt x="291" y="123"/>
                    </a:lnTo>
                    <a:lnTo>
                      <a:pt x="291" y="105"/>
                    </a:lnTo>
                    <a:lnTo>
                      <a:pt x="279" y="87"/>
                    </a:lnTo>
                    <a:lnTo>
                      <a:pt x="273" y="79"/>
                    </a:lnTo>
                    <a:lnTo>
                      <a:pt x="265" y="72"/>
                    </a:lnTo>
                    <a:lnTo>
                      <a:pt x="254" y="61"/>
                    </a:lnTo>
                    <a:lnTo>
                      <a:pt x="246" y="54"/>
                    </a:lnTo>
                    <a:lnTo>
                      <a:pt x="236" y="36"/>
                    </a:lnTo>
                    <a:lnTo>
                      <a:pt x="228" y="25"/>
                    </a:lnTo>
                    <a:lnTo>
                      <a:pt x="218" y="18"/>
                    </a:lnTo>
                    <a:lnTo>
                      <a:pt x="203" y="18"/>
                    </a:lnTo>
                    <a:lnTo>
                      <a:pt x="185" y="10"/>
                    </a:lnTo>
                    <a:lnTo>
                      <a:pt x="167" y="10"/>
                    </a:lnTo>
                    <a:lnTo>
                      <a:pt x="156" y="10"/>
                    </a:lnTo>
                    <a:lnTo>
                      <a:pt x="142" y="10"/>
                    </a:lnTo>
                    <a:lnTo>
                      <a:pt x="124" y="10"/>
                    </a:lnTo>
                    <a:lnTo>
                      <a:pt x="106" y="0"/>
                    </a:lnTo>
                    <a:lnTo>
                      <a:pt x="88" y="0"/>
                    </a:lnTo>
                    <a:lnTo>
                      <a:pt x="80" y="18"/>
                    </a:lnTo>
                    <a:lnTo>
                      <a:pt x="70" y="36"/>
                    </a:lnTo>
                    <a:lnTo>
                      <a:pt x="62" y="54"/>
                    </a:lnTo>
                    <a:lnTo>
                      <a:pt x="44" y="72"/>
                    </a:lnTo>
                    <a:lnTo>
                      <a:pt x="33" y="87"/>
                    </a:lnTo>
                    <a:lnTo>
                      <a:pt x="25" y="97"/>
                    </a:lnTo>
                    <a:lnTo>
                      <a:pt x="19" y="115"/>
                    </a:lnTo>
                    <a:lnTo>
                      <a:pt x="0" y="133"/>
                    </a:lnTo>
                    <a:lnTo>
                      <a:pt x="7" y="148"/>
                    </a:lnTo>
                    <a:lnTo>
                      <a:pt x="7" y="166"/>
                    </a:lnTo>
                    <a:lnTo>
                      <a:pt x="19" y="196"/>
                    </a:lnTo>
                    <a:lnTo>
                      <a:pt x="19" y="209"/>
                    </a:lnTo>
                    <a:lnTo>
                      <a:pt x="25" y="227"/>
                    </a:lnTo>
                    <a:lnTo>
                      <a:pt x="25" y="246"/>
                    </a:lnTo>
                    <a:lnTo>
                      <a:pt x="33" y="264"/>
                    </a:lnTo>
                    <a:lnTo>
                      <a:pt x="33" y="290"/>
                    </a:lnTo>
                    <a:lnTo>
                      <a:pt x="44" y="300"/>
                    </a:lnTo>
                    <a:lnTo>
                      <a:pt x="51" y="318"/>
                    </a:lnTo>
                    <a:lnTo>
                      <a:pt x="62" y="333"/>
                    </a:lnTo>
                    <a:lnTo>
                      <a:pt x="70" y="344"/>
                    </a:lnTo>
                    <a:lnTo>
                      <a:pt x="80" y="362"/>
                    </a:lnTo>
                    <a:lnTo>
                      <a:pt x="88" y="380"/>
                    </a:lnTo>
                    <a:lnTo>
                      <a:pt x="95" y="387"/>
                    </a:lnTo>
                    <a:lnTo>
                      <a:pt x="106" y="405"/>
                    </a:lnTo>
                    <a:lnTo>
                      <a:pt x="113" y="413"/>
                    </a:lnTo>
                    <a:lnTo>
                      <a:pt x="124" y="413"/>
                    </a:lnTo>
                    <a:lnTo>
                      <a:pt x="131" y="424"/>
                    </a:lnTo>
                    <a:lnTo>
                      <a:pt x="142" y="432"/>
                    </a:lnTo>
                    <a:lnTo>
                      <a:pt x="149" y="442"/>
                    </a:lnTo>
                    <a:lnTo>
                      <a:pt x="156" y="442"/>
                    </a:lnTo>
                    <a:lnTo>
                      <a:pt x="167" y="450"/>
                    </a:lnTo>
                    <a:lnTo>
                      <a:pt x="174" y="460"/>
                    </a:lnTo>
                    <a:lnTo>
                      <a:pt x="185" y="450"/>
                    </a:lnTo>
                    <a:lnTo>
                      <a:pt x="192" y="450"/>
                    </a:lnTo>
                    <a:lnTo>
                      <a:pt x="203" y="442"/>
                    </a:lnTo>
                    <a:lnTo>
                      <a:pt x="210" y="442"/>
                    </a:lnTo>
                    <a:lnTo>
                      <a:pt x="218" y="432"/>
                    </a:lnTo>
                    <a:lnTo>
                      <a:pt x="228" y="424"/>
                    </a:lnTo>
                    <a:lnTo>
                      <a:pt x="236" y="424"/>
                    </a:lnTo>
                    <a:lnTo>
                      <a:pt x="246" y="413"/>
                    </a:lnTo>
                    <a:lnTo>
                      <a:pt x="254" y="413"/>
                    </a:lnTo>
                    <a:lnTo>
                      <a:pt x="265" y="413"/>
                    </a:lnTo>
                    <a:lnTo>
                      <a:pt x="273" y="413"/>
                    </a:lnTo>
                    <a:lnTo>
                      <a:pt x="279" y="413"/>
                    </a:lnTo>
                    <a:lnTo>
                      <a:pt x="291" y="413"/>
                    </a:lnTo>
                    <a:lnTo>
                      <a:pt x="297" y="405"/>
                    </a:lnTo>
                    <a:lnTo>
                      <a:pt x="309" y="405"/>
                    </a:lnTo>
                    <a:lnTo>
                      <a:pt x="316" y="405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7" name="Freeform 1026"/>
              <p:cNvSpPr>
                <a:spLocks/>
              </p:cNvSpPr>
              <p:nvPr/>
            </p:nvSpPr>
            <p:spPr bwMode="auto">
              <a:xfrm>
                <a:off x="3572" y="1342"/>
                <a:ext cx="64" cy="87"/>
              </a:xfrm>
              <a:custGeom>
                <a:avLst/>
                <a:gdLst>
                  <a:gd name="T0" fmla="*/ 15 w 257"/>
                  <a:gd name="T1" fmla="*/ 20 h 345"/>
                  <a:gd name="T2" fmla="*/ 16 w 257"/>
                  <a:gd name="T3" fmla="*/ 19 h 345"/>
                  <a:gd name="T4" fmla="*/ 15 w 257"/>
                  <a:gd name="T5" fmla="*/ 12 h 345"/>
                  <a:gd name="T6" fmla="*/ 13 w 257"/>
                  <a:gd name="T7" fmla="*/ 5 h 345"/>
                  <a:gd name="T8" fmla="*/ 10 w 257"/>
                  <a:gd name="T9" fmla="*/ 1 h 345"/>
                  <a:gd name="T10" fmla="*/ 4 w 257"/>
                  <a:gd name="T11" fmla="*/ 0 h 345"/>
                  <a:gd name="T12" fmla="*/ 0 w 257"/>
                  <a:gd name="T13" fmla="*/ 6 h 345"/>
                  <a:gd name="T14" fmla="*/ 1 w 257"/>
                  <a:gd name="T15" fmla="*/ 14 h 345"/>
                  <a:gd name="T16" fmla="*/ 5 w 257"/>
                  <a:gd name="T17" fmla="*/ 19 h 345"/>
                  <a:gd name="T18" fmla="*/ 8 w 257"/>
                  <a:gd name="T19" fmla="*/ 22 h 345"/>
                  <a:gd name="T20" fmla="*/ 11 w 257"/>
                  <a:gd name="T21" fmla="*/ 20 h 345"/>
                  <a:gd name="T22" fmla="*/ 15 w 257"/>
                  <a:gd name="T23" fmla="*/ 20 h 3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7" h="345">
                    <a:moveTo>
                      <a:pt x="239" y="308"/>
                    </a:moveTo>
                    <a:lnTo>
                      <a:pt x="257" y="300"/>
                    </a:lnTo>
                    <a:lnTo>
                      <a:pt x="246" y="195"/>
                    </a:lnTo>
                    <a:lnTo>
                      <a:pt x="209" y="79"/>
                    </a:lnTo>
                    <a:lnTo>
                      <a:pt x="158" y="10"/>
                    </a:lnTo>
                    <a:lnTo>
                      <a:pt x="72" y="0"/>
                    </a:lnTo>
                    <a:lnTo>
                      <a:pt x="0" y="98"/>
                    </a:lnTo>
                    <a:lnTo>
                      <a:pt x="25" y="213"/>
                    </a:lnTo>
                    <a:lnTo>
                      <a:pt x="79" y="300"/>
                    </a:lnTo>
                    <a:lnTo>
                      <a:pt x="133" y="345"/>
                    </a:lnTo>
                    <a:lnTo>
                      <a:pt x="184" y="319"/>
                    </a:lnTo>
                    <a:lnTo>
                      <a:pt x="239" y="308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8" name="Freeform 1027"/>
              <p:cNvSpPr>
                <a:spLocks/>
              </p:cNvSpPr>
              <p:nvPr/>
            </p:nvSpPr>
            <p:spPr bwMode="auto">
              <a:xfrm>
                <a:off x="3927" y="1442"/>
                <a:ext cx="338" cy="260"/>
              </a:xfrm>
              <a:custGeom>
                <a:avLst/>
                <a:gdLst>
                  <a:gd name="T0" fmla="*/ 2 w 1351"/>
                  <a:gd name="T1" fmla="*/ 29 h 1041"/>
                  <a:gd name="T2" fmla="*/ 0 w 1351"/>
                  <a:gd name="T3" fmla="*/ 25 h 1041"/>
                  <a:gd name="T4" fmla="*/ 23 w 1351"/>
                  <a:gd name="T5" fmla="*/ 9 h 1041"/>
                  <a:gd name="T6" fmla="*/ 50 w 1351"/>
                  <a:gd name="T7" fmla="*/ 0 h 1041"/>
                  <a:gd name="T8" fmla="*/ 70 w 1351"/>
                  <a:gd name="T9" fmla="*/ 3 h 1041"/>
                  <a:gd name="T10" fmla="*/ 85 w 1351"/>
                  <a:gd name="T11" fmla="*/ 23 h 1041"/>
                  <a:gd name="T12" fmla="*/ 73 w 1351"/>
                  <a:gd name="T13" fmla="*/ 53 h 1041"/>
                  <a:gd name="T14" fmla="*/ 48 w 1351"/>
                  <a:gd name="T15" fmla="*/ 64 h 1041"/>
                  <a:gd name="T16" fmla="*/ 23 w 1351"/>
                  <a:gd name="T17" fmla="*/ 65 h 1041"/>
                  <a:gd name="T18" fmla="*/ 8 w 1351"/>
                  <a:gd name="T19" fmla="*/ 58 h 1041"/>
                  <a:gd name="T20" fmla="*/ 8 w 1351"/>
                  <a:gd name="T21" fmla="*/ 42 h 1041"/>
                  <a:gd name="T22" fmla="*/ 2 w 1351"/>
                  <a:gd name="T23" fmla="*/ 29 h 10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51" h="1041">
                    <a:moveTo>
                      <a:pt x="33" y="467"/>
                    </a:moveTo>
                    <a:lnTo>
                      <a:pt x="0" y="395"/>
                    </a:lnTo>
                    <a:lnTo>
                      <a:pt x="360" y="149"/>
                    </a:lnTo>
                    <a:lnTo>
                      <a:pt x="795" y="0"/>
                    </a:lnTo>
                    <a:lnTo>
                      <a:pt x="1110" y="43"/>
                    </a:lnTo>
                    <a:lnTo>
                      <a:pt x="1351" y="370"/>
                    </a:lnTo>
                    <a:lnTo>
                      <a:pt x="1173" y="856"/>
                    </a:lnTo>
                    <a:lnTo>
                      <a:pt x="759" y="1023"/>
                    </a:lnTo>
                    <a:lnTo>
                      <a:pt x="371" y="1041"/>
                    </a:lnTo>
                    <a:lnTo>
                      <a:pt x="124" y="932"/>
                    </a:lnTo>
                    <a:lnTo>
                      <a:pt x="124" y="678"/>
                    </a:lnTo>
                    <a:lnTo>
                      <a:pt x="33" y="467"/>
                    </a:lnTo>
                    <a:close/>
                  </a:path>
                </a:pathLst>
              </a:custGeom>
              <a:solidFill>
                <a:srgbClr val="FF339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9" name="Freeform 1028"/>
              <p:cNvSpPr>
                <a:spLocks/>
              </p:cNvSpPr>
              <p:nvPr/>
            </p:nvSpPr>
            <p:spPr bwMode="auto">
              <a:xfrm>
                <a:off x="3929" y="1455"/>
                <a:ext cx="306" cy="238"/>
              </a:xfrm>
              <a:custGeom>
                <a:avLst/>
                <a:gdLst>
                  <a:gd name="T0" fmla="*/ 1 w 1227"/>
                  <a:gd name="T1" fmla="*/ 26 h 955"/>
                  <a:gd name="T2" fmla="*/ 1 w 1227"/>
                  <a:gd name="T3" fmla="*/ 25 h 955"/>
                  <a:gd name="T4" fmla="*/ 1 w 1227"/>
                  <a:gd name="T5" fmla="*/ 24 h 955"/>
                  <a:gd name="T6" fmla="*/ 0 w 1227"/>
                  <a:gd name="T7" fmla="*/ 23 h 955"/>
                  <a:gd name="T8" fmla="*/ 2 w 1227"/>
                  <a:gd name="T9" fmla="*/ 21 h 955"/>
                  <a:gd name="T10" fmla="*/ 8 w 1227"/>
                  <a:gd name="T11" fmla="*/ 17 h 955"/>
                  <a:gd name="T12" fmla="*/ 13 w 1227"/>
                  <a:gd name="T13" fmla="*/ 14 h 955"/>
                  <a:gd name="T14" fmla="*/ 18 w 1227"/>
                  <a:gd name="T15" fmla="*/ 10 h 955"/>
                  <a:gd name="T16" fmla="*/ 23 w 1227"/>
                  <a:gd name="T17" fmla="*/ 8 h 955"/>
                  <a:gd name="T18" fmla="*/ 30 w 1227"/>
                  <a:gd name="T19" fmla="*/ 6 h 955"/>
                  <a:gd name="T20" fmla="*/ 36 w 1227"/>
                  <a:gd name="T21" fmla="*/ 3 h 955"/>
                  <a:gd name="T22" fmla="*/ 42 w 1227"/>
                  <a:gd name="T23" fmla="*/ 1 h 955"/>
                  <a:gd name="T24" fmla="*/ 47 w 1227"/>
                  <a:gd name="T25" fmla="*/ 0 h 955"/>
                  <a:gd name="T26" fmla="*/ 52 w 1227"/>
                  <a:gd name="T27" fmla="*/ 1 h 955"/>
                  <a:gd name="T28" fmla="*/ 57 w 1227"/>
                  <a:gd name="T29" fmla="*/ 2 h 955"/>
                  <a:gd name="T30" fmla="*/ 61 w 1227"/>
                  <a:gd name="T31" fmla="*/ 2 h 955"/>
                  <a:gd name="T32" fmla="*/ 65 w 1227"/>
                  <a:gd name="T33" fmla="*/ 4 h 955"/>
                  <a:gd name="T34" fmla="*/ 68 w 1227"/>
                  <a:gd name="T35" fmla="*/ 9 h 955"/>
                  <a:gd name="T36" fmla="*/ 71 w 1227"/>
                  <a:gd name="T37" fmla="*/ 14 h 955"/>
                  <a:gd name="T38" fmla="*/ 75 w 1227"/>
                  <a:gd name="T39" fmla="*/ 19 h 955"/>
                  <a:gd name="T40" fmla="*/ 75 w 1227"/>
                  <a:gd name="T41" fmla="*/ 25 h 955"/>
                  <a:gd name="T42" fmla="*/ 73 w 1227"/>
                  <a:gd name="T43" fmla="*/ 31 h 955"/>
                  <a:gd name="T44" fmla="*/ 70 w 1227"/>
                  <a:gd name="T45" fmla="*/ 39 h 955"/>
                  <a:gd name="T46" fmla="*/ 68 w 1227"/>
                  <a:gd name="T47" fmla="*/ 45 h 955"/>
                  <a:gd name="T48" fmla="*/ 64 w 1227"/>
                  <a:gd name="T49" fmla="*/ 50 h 955"/>
                  <a:gd name="T50" fmla="*/ 58 w 1227"/>
                  <a:gd name="T51" fmla="*/ 52 h 955"/>
                  <a:gd name="T52" fmla="*/ 52 w 1227"/>
                  <a:gd name="T53" fmla="*/ 55 h 955"/>
                  <a:gd name="T54" fmla="*/ 46 w 1227"/>
                  <a:gd name="T55" fmla="*/ 57 h 955"/>
                  <a:gd name="T56" fmla="*/ 40 w 1227"/>
                  <a:gd name="T57" fmla="*/ 59 h 955"/>
                  <a:gd name="T58" fmla="*/ 35 w 1227"/>
                  <a:gd name="T59" fmla="*/ 59 h 955"/>
                  <a:gd name="T60" fmla="*/ 29 w 1227"/>
                  <a:gd name="T61" fmla="*/ 59 h 955"/>
                  <a:gd name="T62" fmla="*/ 24 w 1227"/>
                  <a:gd name="T63" fmla="*/ 59 h 955"/>
                  <a:gd name="T64" fmla="*/ 19 w 1227"/>
                  <a:gd name="T65" fmla="*/ 59 h 955"/>
                  <a:gd name="T66" fmla="*/ 15 w 1227"/>
                  <a:gd name="T67" fmla="*/ 57 h 955"/>
                  <a:gd name="T68" fmla="*/ 12 w 1227"/>
                  <a:gd name="T69" fmla="*/ 56 h 955"/>
                  <a:gd name="T70" fmla="*/ 9 w 1227"/>
                  <a:gd name="T71" fmla="*/ 54 h 955"/>
                  <a:gd name="T72" fmla="*/ 6 w 1227"/>
                  <a:gd name="T73" fmla="*/ 51 h 955"/>
                  <a:gd name="T74" fmla="*/ 6 w 1227"/>
                  <a:gd name="T75" fmla="*/ 48 h 955"/>
                  <a:gd name="T76" fmla="*/ 6 w 1227"/>
                  <a:gd name="T77" fmla="*/ 44 h 955"/>
                  <a:gd name="T78" fmla="*/ 6 w 1227"/>
                  <a:gd name="T79" fmla="*/ 41 h 955"/>
                  <a:gd name="T80" fmla="*/ 6 w 1227"/>
                  <a:gd name="T81" fmla="*/ 37 h 955"/>
                  <a:gd name="T82" fmla="*/ 5 w 1227"/>
                  <a:gd name="T83" fmla="*/ 34 h 955"/>
                  <a:gd name="T84" fmla="*/ 3 w 1227"/>
                  <a:gd name="T85" fmla="*/ 31 h 955"/>
                  <a:gd name="T86" fmla="*/ 2 w 1227"/>
                  <a:gd name="T87" fmla="*/ 28 h 95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27" h="955">
                    <a:moveTo>
                      <a:pt x="26" y="425"/>
                    </a:moveTo>
                    <a:lnTo>
                      <a:pt x="18" y="417"/>
                    </a:lnTo>
                    <a:lnTo>
                      <a:pt x="18" y="407"/>
                    </a:lnTo>
                    <a:lnTo>
                      <a:pt x="18" y="399"/>
                    </a:lnTo>
                    <a:lnTo>
                      <a:pt x="11" y="389"/>
                    </a:lnTo>
                    <a:lnTo>
                      <a:pt x="11" y="381"/>
                    </a:lnTo>
                    <a:lnTo>
                      <a:pt x="0" y="381"/>
                    </a:lnTo>
                    <a:lnTo>
                      <a:pt x="0" y="371"/>
                    </a:lnTo>
                    <a:lnTo>
                      <a:pt x="0" y="363"/>
                    </a:lnTo>
                    <a:lnTo>
                      <a:pt x="36" y="338"/>
                    </a:lnTo>
                    <a:lnTo>
                      <a:pt x="81" y="308"/>
                    </a:lnTo>
                    <a:lnTo>
                      <a:pt x="124" y="277"/>
                    </a:lnTo>
                    <a:lnTo>
                      <a:pt x="160" y="247"/>
                    </a:lnTo>
                    <a:lnTo>
                      <a:pt x="204" y="222"/>
                    </a:lnTo>
                    <a:lnTo>
                      <a:pt x="240" y="196"/>
                    </a:lnTo>
                    <a:lnTo>
                      <a:pt x="284" y="168"/>
                    </a:lnTo>
                    <a:lnTo>
                      <a:pt x="328" y="142"/>
                    </a:lnTo>
                    <a:lnTo>
                      <a:pt x="371" y="124"/>
                    </a:lnTo>
                    <a:lnTo>
                      <a:pt x="425" y="105"/>
                    </a:lnTo>
                    <a:lnTo>
                      <a:pt x="476" y="91"/>
                    </a:lnTo>
                    <a:lnTo>
                      <a:pt x="523" y="73"/>
                    </a:lnTo>
                    <a:lnTo>
                      <a:pt x="574" y="54"/>
                    </a:lnTo>
                    <a:lnTo>
                      <a:pt x="628" y="36"/>
                    </a:lnTo>
                    <a:lnTo>
                      <a:pt x="672" y="18"/>
                    </a:lnTo>
                    <a:lnTo>
                      <a:pt x="727" y="0"/>
                    </a:lnTo>
                    <a:lnTo>
                      <a:pt x="759" y="0"/>
                    </a:lnTo>
                    <a:lnTo>
                      <a:pt x="795" y="11"/>
                    </a:lnTo>
                    <a:lnTo>
                      <a:pt x="831" y="11"/>
                    </a:lnTo>
                    <a:lnTo>
                      <a:pt x="864" y="18"/>
                    </a:lnTo>
                    <a:lnTo>
                      <a:pt x="912" y="29"/>
                    </a:lnTo>
                    <a:lnTo>
                      <a:pt x="944" y="29"/>
                    </a:lnTo>
                    <a:lnTo>
                      <a:pt x="981" y="36"/>
                    </a:lnTo>
                    <a:lnTo>
                      <a:pt x="1017" y="36"/>
                    </a:lnTo>
                    <a:lnTo>
                      <a:pt x="1042" y="73"/>
                    </a:lnTo>
                    <a:lnTo>
                      <a:pt x="1067" y="117"/>
                    </a:lnTo>
                    <a:lnTo>
                      <a:pt x="1096" y="153"/>
                    </a:lnTo>
                    <a:lnTo>
                      <a:pt x="1121" y="186"/>
                    </a:lnTo>
                    <a:lnTo>
                      <a:pt x="1147" y="232"/>
                    </a:lnTo>
                    <a:lnTo>
                      <a:pt x="1176" y="265"/>
                    </a:lnTo>
                    <a:lnTo>
                      <a:pt x="1202" y="302"/>
                    </a:lnTo>
                    <a:lnTo>
                      <a:pt x="1227" y="338"/>
                    </a:lnTo>
                    <a:lnTo>
                      <a:pt x="1209" y="399"/>
                    </a:lnTo>
                    <a:lnTo>
                      <a:pt x="1191" y="450"/>
                    </a:lnTo>
                    <a:lnTo>
                      <a:pt x="1176" y="504"/>
                    </a:lnTo>
                    <a:lnTo>
                      <a:pt x="1147" y="556"/>
                    </a:lnTo>
                    <a:lnTo>
                      <a:pt x="1129" y="621"/>
                    </a:lnTo>
                    <a:lnTo>
                      <a:pt x="1115" y="671"/>
                    </a:lnTo>
                    <a:lnTo>
                      <a:pt x="1096" y="726"/>
                    </a:lnTo>
                    <a:lnTo>
                      <a:pt x="1078" y="788"/>
                    </a:lnTo>
                    <a:lnTo>
                      <a:pt x="1024" y="806"/>
                    </a:lnTo>
                    <a:lnTo>
                      <a:pt x="981" y="821"/>
                    </a:lnTo>
                    <a:lnTo>
                      <a:pt x="926" y="839"/>
                    </a:lnTo>
                    <a:lnTo>
                      <a:pt x="882" y="867"/>
                    </a:lnTo>
                    <a:lnTo>
                      <a:pt x="831" y="882"/>
                    </a:lnTo>
                    <a:lnTo>
                      <a:pt x="788" y="900"/>
                    </a:lnTo>
                    <a:lnTo>
                      <a:pt x="734" y="918"/>
                    </a:lnTo>
                    <a:lnTo>
                      <a:pt x="691" y="936"/>
                    </a:lnTo>
                    <a:lnTo>
                      <a:pt x="646" y="948"/>
                    </a:lnTo>
                    <a:lnTo>
                      <a:pt x="600" y="948"/>
                    </a:lnTo>
                    <a:lnTo>
                      <a:pt x="556" y="948"/>
                    </a:lnTo>
                    <a:lnTo>
                      <a:pt x="513" y="948"/>
                    </a:lnTo>
                    <a:lnTo>
                      <a:pt x="468" y="955"/>
                    </a:lnTo>
                    <a:lnTo>
                      <a:pt x="425" y="955"/>
                    </a:lnTo>
                    <a:lnTo>
                      <a:pt x="382" y="955"/>
                    </a:lnTo>
                    <a:lnTo>
                      <a:pt x="338" y="955"/>
                    </a:lnTo>
                    <a:lnTo>
                      <a:pt x="310" y="948"/>
                    </a:lnTo>
                    <a:lnTo>
                      <a:pt x="273" y="930"/>
                    </a:lnTo>
                    <a:lnTo>
                      <a:pt x="247" y="918"/>
                    </a:lnTo>
                    <a:lnTo>
                      <a:pt x="222" y="900"/>
                    </a:lnTo>
                    <a:lnTo>
                      <a:pt x="196" y="893"/>
                    </a:lnTo>
                    <a:lnTo>
                      <a:pt x="168" y="875"/>
                    </a:lnTo>
                    <a:lnTo>
                      <a:pt x="142" y="867"/>
                    </a:lnTo>
                    <a:lnTo>
                      <a:pt x="117" y="849"/>
                    </a:lnTo>
                    <a:lnTo>
                      <a:pt x="106" y="821"/>
                    </a:lnTo>
                    <a:lnTo>
                      <a:pt x="106" y="795"/>
                    </a:lnTo>
                    <a:lnTo>
                      <a:pt x="106" y="770"/>
                    </a:lnTo>
                    <a:lnTo>
                      <a:pt x="106" y="744"/>
                    </a:lnTo>
                    <a:lnTo>
                      <a:pt x="106" y="707"/>
                    </a:lnTo>
                    <a:lnTo>
                      <a:pt x="106" y="682"/>
                    </a:lnTo>
                    <a:lnTo>
                      <a:pt x="106" y="653"/>
                    </a:lnTo>
                    <a:lnTo>
                      <a:pt x="106" y="628"/>
                    </a:lnTo>
                    <a:lnTo>
                      <a:pt x="99" y="603"/>
                    </a:lnTo>
                    <a:lnTo>
                      <a:pt x="87" y="574"/>
                    </a:lnTo>
                    <a:lnTo>
                      <a:pt x="81" y="549"/>
                    </a:lnTo>
                    <a:lnTo>
                      <a:pt x="62" y="523"/>
                    </a:lnTo>
                    <a:lnTo>
                      <a:pt x="56" y="494"/>
                    </a:lnTo>
                    <a:lnTo>
                      <a:pt x="44" y="480"/>
                    </a:lnTo>
                    <a:lnTo>
                      <a:pt x="36" y="450"/>
                    </a:lnTo>
                    <a:lnTo>
                      <a:pt x="26" y="425"/>
                    </a:lnTo>
                    <a:close/>
                  </a:path>
                </a:pathLst>
              </a:custGeom>
              <a:solidFill>
                <a:srgbClr val="F83395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0" name="Freeform 1029"/>
              <p:cNvSpPr>
                <a:spLocks/>
              </p:cNvSpPr>
              <p:nvPr/>
            </p:nvSpPr>
            <p:spPr bwMode="auto">
              <a:xfrm>
                <a:off x="3929" y="1466"/>
                <a:ext cx="280" cy="218"/>
              </a:xfrm>
              <a:custGeom>
                <a:avLst/>
                <a:gdLst>
                  <a:gd name="T0" fmla="*/ 1 w 1121"/>
                  <a:gd name="T1" fmla="*/ 24 h 874"/>
                  <a:gd name="T2" fmla="*/ 1 w 1121"/>
                  <a:gd name="T3" fmla="*/ 23 h 874"/>
                  <a:gd name="T4" fmla="*/ 1 w 1121"/>
                  <a:gd name="T5" fmla="*/ 22 h 874"/>
                  <a:gd name="T6" fmla="*/ 0 w 1121"/>
                  <a:gd name="T7" fmla="*/ 21 h 874"/>
                  <a:gd name="T8" fmla="*/ 2 w 1121"/>
                  <a:gd name="T9" fmla="*/ 19 h 874"/>
                  <a:gd name="T10" fmla="*/ 7 w 1121"/>
                  <a:gd name="T11" fmla="*/ 16 h 874"/>
                  <a:gd name="T12" fmla="*/ 11 w 1121"/>
                  <a:gd name="T13" fmla="*/ 13 h 874"/>
                  <a:gd name="T14" fmla="*/ 16 w 1121"/>
                  <a:gd name="T15" fmla="*/ 10 h 874"/>
                  <a:gd name="T16" fmla="*/ 21 w 1121"/>
                  <a:gd name="T17" fmla="*/ 7 h 874"/>
                  <a:gd name="T18" fmla="*/ 27 w 1121"/>
                  <a:gd name="T19" fmla="*/ 6 h 874"/>
                  <a:gd name="T20" fmla="*/ 33 w 1121"/>
                  <a:gd name="T21" fmla="*/ 3 h 874"/>
                  <a:gd name="T22" fmla="*/ 38 w 1121"/>
                  <a:gd name="T23" fmla="*/ 1 h 874"/>
                  <a:gd name="T24" fmla="*/ 43 w 1121"/>
                  <a:gd name="T25" fmla="*/ 0 h 874"/>
                  <a:gd name="T26" fmla="*/ 47 w 1121"/>
                  <a:gd name="T27" fmla="*/ 1 h 874"/>
                  <a:gd name="T28" fmla="*/ 52 w 1121"/>
                  <a:gd name="T29" fmla="*/ 2 h 874"/>
                  <a:gd name="T30" fmla="*/ 56 w 1121"/>
                  <a:gd name="T31" fmla="*/ 2 h 874"/>
                  <a:gd name="T32" fmla="*/ 60 w 1121"/>
                  <a:gd name="T33" fmla="*/ 4 h 874"/>
                  <a:gd name="T34" fmla="*/ 62 w 1121"/>
                  <a:gd name="T35" fmla="*/ 9 h 874"/>
                  <a:gd name="T36" fmla="*/ 65 w 1121"/>
                  <a:gd name="T37" fmla="*/ 13 h 874"/>
                  <a:gd name="T38" fmla="*/ 68 w 1121"/>
                  <a:gd name="T39" fmla="*/ 17 h 874"/>
                  <a:gd name="T40" fmla="*/ 69 w 1121"/>
                  <a:gd name="T41" fmla="*/ 23 h 874"/>
                  <a:gd name="T42" fmla="*/ 67 w 1121"/>
                  <a:gd name="T43" fmla="*/ 29 h 874"/>
                  <a:gd name="T44" fmla="*/ 65 w 1121"/>
                  <a:gd name="T45" fmla="*/ 35 h 874"/>
                  <a:gd name="T46" fmla="*/ 62 w 1121"/>
                  <a:gd name="T47" fmla="*/ 42 h 874"/>
                  <a:gd name="T48" fmla="*/ 58 w 1121"/>
                  <a:gd name="T49" fmla="*/ 46 h 874"/>
                  <a:gd name="T50" fmla="*/ 53 w 1121"/>
                  <a:gd name="T51" fmla="*/ 48 h 874"/>
                  <a:gd name="T52" fmla="*/ 47 w 1121"/>
                  <a:gd name="T53" fmla="*/ 50 h 874"/>
                  <a:gd name="T54" fmla="*/ 42 w 1121"/>
                  <a:gd name="T55" fmla="*/ 52 h 874"/>
                  <a:gd name="T56" fmla="*/ 37 w 1121"/>
                  <a:gd name="T57" fmla="*/ 54 h 874"/>
                  <a:gd name="T58" fmla="*/ 32 w 1121"/>
                  <a:gd name="T59" fmla="*/ 54 h 874"/>
                  <a:gd name="T60" fmla="*/ 26 w 1121"/>
                  <a:gd name="T61" fmla="*/ 54 h 874"/>
                  <a:gd name="T62" fmla="*/ 21 w 1121"/>
                  <a:gd name="T63" fmla="*/ 54 h 874"/>
                  <a:gd name="T64" fmla="*/ 18 w 1121"/>
                  <a:gd name="T65" fmla="*/ 54 h 874"/>
                  <a:gd name="T66" fmla="*/ 14 w 1121"/>
                  <a:gd name="T67" fmla="*/ 52 h 874"/>
                  <a:gd name="T68" fmla="*/ 11 w 1121"/>
                  <a:gd name="T69" fmla="*/ 51 h 874"/>
                  <a:gd name="T70" fmla="*/ 8 w 1121"/>
                  <a:gd name="T71" fmla="*/ 49 h 874"/>
                  <a:gd name="T72" fmla="*/ 6 w 1121"/>
                  <a:gd name="T73" fmla="*/ 47 h 874"/>
                  <a:gd name="T74" fmla="*/ 6 w 1121"/>
                  <a:gd name="T75" fmla="*/ 44 h 874"/>
                  <a:gd name="T76" fmla="*/ 6 w 1121"/>
                  <a:gd name="T77" fmla="*/ 41 h 874"/>
                  <a:gd name="T78" fmla="*/ 6 w 1121"/>
                  <a:gd name="T79" fmla="*/ 37 h 874"/>
                  <a:gd name="T80" fmla="*/ 5 w 1121"/>
                  <a:gd name="T81" fmla="*/ 34 h 874"/>
                  <a:gd name="T82" fmla="*/ 4 w 1121"/>
                  <a:gd name="T83" fmla="*/ 31 h 874"/>
                  <a:gd name="T84" fmla="*/ 3 w 1121"/>
                  <a:gd name="T85" fmla="*/ 29 h 874"/>
                  <a:gd name="T86" fmla="*/ 2 w 1121"/>
                  <a:gd name="T87" fmla="*/ 26 h 8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21" h="874">
                    <a:moveTo>
                      <a:pt x="26" y="388"/>
                    </a:moveTo>
                    <a:lnTo>
                      <a:pt x="26" y="381"/>
                    </a:lnTo>
                    <a:lnTo>
                      <a:pt x="18" y="381"/>
                    </a:lnTo>
                    <a:lnTo>
                      <a:pt x="18" y="373"/>
                    </a:lnTo>
                    <a:lnTo>
                      <a:pt x="11" y="363"/>
                    </a:lnTo>
                    <a:lnTo>
                      <a:pt x="11" y="355"/>
                    </a:lnTo>
                    <a:lnTo>
                      <a:pt x="11" y="345"/>
                    </a:lnTo>
                    <a:lnTo>
                      <a:pt x="0" y="345"/>
                    </a:lnTo>
                    <a:lnTo>
                      <a:pt x="0" y="337"/>
                    </a:lnTo>
                    <a:lnTo>
                      <a:pt x="36" y="312"/>
                    </a:lnTo>
                    <a:lnTo>
                      <a:pt x="74" y="282"/>
                    </a:lnTo>
                    <a:lnTo>
                      <a:pt x="117" y="258"/>
                    </a:lnTo>
                    <a:lnTo>
                      <a:pt x="150" y="233"/>
                    </a:lnTo>
                    <a:lnTo>
                      <a:pt x="186" y="214"/>
                    </a:lnTo>
                    <a:lnTo>
                      <a:pt x="222" y="188"/>
                    </a:lnTo>
                    <a:lnTo>
                      <a:pt x="265" y="160"/>
                    </a:lnTo>
                    <a:lnTo>
                      <a:pt x="302" y="134"/>
                    </a:lnTo>
                    <a:lnTo>
                      <a:pt x="346" y="116"/>
                    </a:lnTo>
                    <a:lnTo>
                      <a:pt x="389" y="98"/>
                    </a:lnTo>
                    <a:lnTo>
                      <a:pt x="432" y="91"/>
                    </a:lnTo>
                    <a:lnTo>
                      <a:pt x="476" y="73"/>
                    </a:lnTo>
                    <a:lnTo>
                      <a:pt x="523" y="55"/>
                    </a:lnTo>
                    <a:lnTo>
                      <a:pt x="574" y="36"/>
                    </a:lnTo>
                    <a:lnTo>
                      <a:pt x="618" y="18"/>
                    </a:lnTo>
                    <a:lnTo>
                      <a:pt x="661" y="0"/>
                    </a:lnTo>
                    <a:lnTo>
                      <a:pt x="697" y="10"/>
                    </a:lnTo>
                    <a:lnTo>
                      <a:pt x="727" y="10"/>
                    </a:lnTo>
                    <a:lnTo>
                      <a:pt x="759" y="18"/>
                    </a:lnTo>
                    <a:lnTo>
                      <a:pt x="795" y="18"/>
                    </a:lnTo>
                    <a:lnTo>
                      <a:pt x="831" y="29"/>
                    </a:lnTo>
                    <a:lnTo>
                      <a:pt x="857" y="36"/>
                    </a:lnTo>
                    <a:lnTo>
                      <a:pt x="893" y="36"/>
                    </a:lnTo>
                    <a:lnTo>
                      <a:pt x="926" y="47"/>
                    </a:lnTo>
                    <a:lnTo>
                      <a:pt x="955" y="73"/>
                    </a:lnTo>
                    <a:lnTo>
                      <a:pt x="973" y="109"/>
                    </a:lnTo>
                    <a:lnTo>
                      <a:pt x="999" y="142"/>
                    </a:lnTo>
                    <a:lnTo>
                      <a:pt x="1024" y="178"/>
                    </a:lnTo>
                    <a:lnTo>
                      <a:pt x="1049" y="214"/>
                    </a:lnTo>
                    <a:lnTo>
                      <a:pt x="1067" y="251"/>
                    </a:lnTo>
                    <a:lnTo>
                      <a:pt x="1096" y="282"/>
                    </a:lnTo>
                    <a:lnTo>
                      <a:pt x="1121" y="319"/>
                    </a:lnTo>
                    <a:lnTo>
                      <a:pt x="1103" y="363"/>
                    </a:lnTo>
                    <a:lnTo>
                      <a:pt x="1085" y="417"/>
                    </a:lnTo>
                    <a:lnTo>
                      <a:pt x="1067" y="468"/>
                    </a:lnTo>
                    <a:lnTo>
                      <a:pt x="1049" y="512"/>
                    </a:lnTo>
                    <a:lnTo>
                      <a:pt x="1035" y="566"/>
                    </a:lnTo>
                    <a:lnTo>
                      <a:pt x="1017" y="620"/>
                    </a:lnTo>
                    <a:lnTo>
                      <a:pt x="999" y="671"/>
                    </a:lnTo>
                    <a:lnTo>
                      <a:pt x="981" y="714"/>
                    </a:lnTo>
                    <a:lnTo>
                      <a:pt x="937" y="733"/>
                    </a:lnTo>
                    <a:lnTo>
                      <a:pt x="893" y="751"/>
                    </a:lnTo>
                    <a:lnTo>
                      <a:pt x="849" y="769"/>
                    </a:lnTo>
                    <a:lnTo>
                      <a:pt x="803" y="787"/>
                    </a:lnTo>
                    <a:lnTo>
                      <a:pt x="759" y="805"/>
                    </a:lnTo>
                    <a:lnTo>
                      <a:pt x="715" y="823"/>
                    </a:lnTo>
                    <a:lnTo>
                      <a:pt x="672" y="838"/>
                    </a:lnTo>
                    <a:lnTo>
                      <a:pt x="628" y="867"/>
                    </a:lnTo>
                    <a:lnTo>
                      <a:pt x="592" y="867"/>
                    </a:lnTo>
                    <a:lnTo>
                      <a:pt x="549" y="867"/>
                    </a:lnTo>
                    <a:lnTo>
                      <a:pt x="513" y="867"/>
                    </a:lnTo>
                    <a:lnTo>
                      <a:pt x="468" y="867"/>
                    </a:lnTo>
                    <a:lnTo>
                      <a:pt x="425" y="874"/>
                    </a:lnTo>
                    <a:lnTo>
                      <a:pt x="389" y="874"/>
                    </a:lnTo>
                    <a:lnTo>
                      <a:pt x="346" y="874"/>
                    </a:lnTo>
                    <a:lnTo>
                      <a:pt x="310" y="874"/>
                    </a:lnTo>
                    <a:lnTo>
                      <a:pt x="284" y="867"/>
                    </a:lnTo>
                    <a:lnTo>
                      <a:pt x="259" y="849"/>
                    </a:lnTo>
                    <a:lnTo>
                      <a:pt x="229" y="838"/>
                    </a:lnTo>
                    <a:lnTo>
                      <a:pt x="204" y="831"/>
                    </a:lnTo>
                    <a:lnTo>
                      <a:pt x="178" y="813"/>
                    </a:lnTo>
                    <a:lnTo>
                      <a:pt x="160" y="805"/>
                    </a:lnTo>
                    <a:lnTo>
                      <a:pt x="135" y="795"/>
                    </a:lnTo>
                    <a:lnTo>
                      <a:pt x="106" y="777"/>
                    </a:lnTo>
                    <a:lnTo>
                      <a:pt x="106" y="762"/>
                    </a:lnTo>
                    <a:lnTo>
                      <a:pt x="106" y="733"/>
                    </a:lnTo>
                    <a:lnTo>
                      <a:pt x="106" y="708"/>
                    </a:lnTo>
                    <a:lnTo>
                      <a:pt x="106" y="682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2"/>
                    </a:lnTo>
                    <a:lnTo>
                      <a:pt x="99" y="577"/>
                    </a:lnTo>
                    <a:lnTo>
                      <a:pt x="87" y="548"/>
                    </a:lnTo>
                    <a:lnTo>
                      <a:pt x="81" y="530"/>
                    </a:lnTo>
                    <a:lnTo>
                      <a:pt x="74" y="505"/>
                    </a:lnTo>
                    <a:lnTo>
                      <a:pt x="62" y="487"/>
                    </a:lnTo>
                    <a:lnTo>
                      <a:pt x="56" y="460"/>
                    </a:lnTo>
                    <a:lnTo>
                      <a:pt x="44" y="436"/>
                    </a:lnTo>
                    <a:lnTo>
                      <a:pt x="36" y="417"/>
                    </a:lnTo>
                    <a:lnTo>
                      <a:pt x="26" y="388"/>
                    </a:lnTo>
                    <a:close/>
                  </a:path>
                </a:pathLst>
              </a:custGeom>
              <a:solidFill>
                <a:srgbClr val="F13191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1" name="Freeform 1030"/>
              <p:cNvSpPr>
                <a:spLocks/>
              </p:cNvSpPr>
              <p:nvPr/>
            </p:nvSpPr>
            <p:spPr bwMode="auto">
              <a:xfrm>
                <a:off x="3929" y="1479"/>
                <a:ext cx="254" cy="196"/>
              </a:xfrm>
              <a:custGeom>
                <a:avLst/>
                <a:gdLst>
                  <a:gd name="T0" fmla="*/ 1 w 1017"/>
                  <a:gd name="T1" fmla="*/ 22 h 783"/>
                  <a:gd name="T2" fmla="*/ 1 w 1017"/>
                  <a:gd name="T3" fmla="*/ 21 h 783"/>
                  <a:gd name="T4" fmla="*/ 1 w 1017"/>
                  <a:gd name="T5" fmla="*/ 19 h 783"/>
                  <a:gd name="T6" fmla="*/ 2 w 1017"/>
                  <a:gd name="T7" fmla="*/ 17 h 783"/>
                  <a:gd name="T8" fmla="*/ 6 w 1017"/>
                  <a:gd name="T9" fmla="*/ 14 h 783"/>
                  <a:gd name="T10" fmla="*/ 10 w 1017"/>
                  <a:gd name="T11" fmla="*/ 12 h 783"/>
                  <a:gd name="T12" fmla="*/ 15 w 1017"/>
                  <a:gd name="T13" fmla="*/ 9 h 783"/>
                  <a:gd name="T14" fmla="*/ 19 w 1017"/>
                  <a:gd name="T15" fmla="*/ 7 h 783"/>
                  <a:gd name="T16" fmla="*/ 25 w 1017"/>
                  <a:gd name="T17" fmla="*/ 4 h 783"/>
                  <a:gd name="T18" fmla="*/ 30 w 1017"/>
                  <a:gd name="T19" fmla="*/ 3 h 783"/>
                  <a:gd name="T20" fmla="*/ 35 w 1017"/>
                  <a:gd name="T21" fmla="*/ 1 h 783"/>
                  <a:gd name="T22" fmla="*/ 39 w 1017"/>
                  <a:gd name="T23" fmla="*/ 1 h 783"/>
                  <a:gd name="T24" fmla="*/ 43 w 1017"/>
                  <a:gd name="T25" fmla="*/ 1 h 783"/>
                  <a:gd name="T26" fmla="*/ 47 w 1017"/>
                  <a:gd name="T27" fmla="*/ 2 h 783"/>
                  <a:gd name="T28" fmla="*/ 51 w 1017"/>
                  <a:gd name="T29" fmla="*/ 2 h 783"/>
                  <a:gd name="T30" fmla="*/ 53 w 1017"/>
                  <a:gd name="T31" fmla="*/ 4 h 783"/>
                  <a:gd name="T32" fmla="*/ 56 w 1017"/>
                  <a:gd name="T33" fmla="*/ 8 h 783"/>
                  <a:gd name="T34" fmla="*/ 59 w 1017"/>
                  <a:gd name="T35" fmla="*/ 12 h 783"/>
                  <a:gd name="T36" fmla="*/ 62 w 1017"/>
                  <a:gd name="T37" fmla="*/ 16 h 783"/>
                  <a:gd name="T38" fmla="*/ 62 w 1017"/>
                  <a:gd name="T39" fmla="*/ 21 h 783"/>
                  <a:gd name="T40" fmla="*/ 60 w 1017"/>
                  <a:gd name="T41" fmla="*/ 26 h 783"/>
                  <a:gd name="T42" fmla="*/ 58 w 1017"/>
                  <a:gd name="T43" fmla="*/ 32 h 783"/>
                  <a:gd name="T44" fmla="*/ 56 w 1017"/>
                  <a:gd name="T45" fmla="*/ 38 h 783"/>
                  <a:gd name="T46" fmla="*/ 53 w 1017"/>
                  <a:gd name="T47" fmla="*/ 41 h 783"/>
                  <a:gd name="T48" fmla="*/ 48 w 1017"/>
                  <a:gd name="T49" fmla="*/ 43 h 783"/>
                  <a:gd name="T50" fmla="*/ 43 w 1017"/>
                  <a:gd name="T51" fmla="*/ 45 h 783"/>
                  <a:gd name="T52" fmla="*/ 38 w 1017"/>
                  <a:gd name="T53" fmla="*/ 48 h 783"/>
                  <a:gd name="T54" fmla="*/ 33 w 1017"/>
                  <a:gd name="T55" fmla="*/ 49 h 783"/>
                  <a:gd name="T56" fmla="*/ 29 w 1017"/>
                  <a:gd name="T57" fmla="*/ 49 h 783"/>
                  <a:gd name="T58" fmla="*/ 24 w 1017"/>
                  <a:gd name="T59" fmla="*/ 49 h 783"/>
                  <a:gd name="T60" fmla="*/ 20 w 1017"/>
                  <a:gd name="T61" fmla="*/ 49 h 783"/>
                  <a:gd name="T62" fmla="*/ 16 w 1017"/>
                  <a:gd name="T63" fmla="*/ 49 h 783"/>
                  <a:gd name="T64" fmla="*/ 13 w 1017"/>
                  <a:gd name="T65" fmla="*/ 47 h 783"/>
                  <a:gd name="T66" fmla="*/ 10 w 1017"/>
                  <a:gd name="T67" fmla="*/ 46 h 783"/>
                  <a:gd name="T68" fmla="*/ 8 w 1017"/>
                  <a:gd name="T69" fmla="*/ 45 h 783"/>
                  <a:gd name="T70" fmla="*/ 6 w 1017"/>
                  <a:gd name="T71" fmla="*/ 43 h 783"/>
                  <a:gd name="T72" fmla="*/ 6 w 1017"/>
                  <a:gd name="T73" fmla="*/ 39 h 783"/>
                  <a:gd name="T74" fmla="*/ 6 w 1017"/>
                  <a:gd name="T75" fmla="*/ 37 h 783"/>
                  <a:gd name="T76" fmla="*/ 6 w 1017"/>
                  <a:gd name="T77" fmla="*/ 34 h 783"/>
                  <a:gd name="T78" fmla="*/ 5 w 1017"/>
                  <a:gd name="T79" fmla="*/ 31 h 783"/>
                  <a:gd name="T80" fmla="*/ 4 w 1017"/>
                  <a:gd name="T81" fmla="*/ 28 h 783"/>
                  <a:gd name="T82" fmla="*/ 3 w 1017"/>
                  <a:gd name="T83" fmla="*/ 26 h 783"/>
                  <a:gd name="T84" fmla="*/ 2 w 1017"/>
                  <a:gd name="T85" fmla="*/ 23 h 7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17" h="783">
                    <a:moveTo>
                      <a:pt x="26" y="351"/>
                    </a:moveTo>
                    <a:lnTo>
                      <a:pt x="26" y="344"/>
                    </a:lnTo>
                    <a:lnTo>
                      <a:pt x="18" y="333"/>
                    </a:lnTo>
                    <a:lnTo>
                      <a:pt x="18" y="326"/>
                    </a:lnTo>
                    <a:lnTo>
                      <a:pt x="11" y="318"/>
                    </a:lnTo>
                    <a:lnTo>
                      <a:pt x="11" y="308"/>
                    </a:lnTo>
                    <a:lnTo>
                      <a:pt x="0" y="300"/>
                    </a:lnTo>
                    <a:lnTo>
                      <a:pt x="36" y="272"/>
                    </a:lnTo>
                    <a:lnTo>
                      <a:pt x="74" y="257"/>
                    </a:lnTo>
                    <a:lnTo>
                      <a:pt x="106" y="227"/>
                    </a:lnTo>
                    <a:lnTo>
                      <a:pt x="142" y="209"/>
                    </a:lnTo>
                    <a:lnTo>
                      <a:pt x="168" y="184"/>
                    </a:lnTo>
                    <a:lnTo>
                      <a:pt x="204" y="159"/>
                    </a:lnTo>
                    <a:lnTo>
                      <a:pt x="240" y="141"/>
                    </a:lnTo>
                    <a:lnTo>
                      <a:pt x="273" y="115"/>
                    </a:lnTo>
                    <a:lnTo>
                      <a:pt x="310" y="105"/>
                    </a:lnTo>
                    <a:lnTo>
                      <a:pt x="353" y="87"/>
                    </a:lnTo>
                    <a:lnTo>
                      <a:pt x="400" y="69"/>
                    </a:lnTo>
                    <a:lnTo>
                      <a:pt x="432" y="61"/>
                    </a:lnTo>
                    <a:lnTo>
                      <a:pt x="476" y="43"/>
                    </a:lnTo>
                    <a:lnTo>
                      <a:pt x="523" y="25"/>
                    </a:lnTo>
                    <a:lnTo>
                      <a:pt x="556" y="18"/>
                    </a:lnTo>
                    <a:lnTo>
                      <a:pt x="600" y="0"/>
                    </a:lnTo>
                    <a:lnTo>
                      <a:pt x="628" y="6"/>
                    </a:lnTo>
                    <a:lnTo>
                      <a:pt x="661" y="6"/>
                    </a:lnTo>
                    <a:lnTo>
                      <a:pt x="691" y="18"/>
                    </a:lnTo>
                    <a:lnTo>
                      <a:pt x="715" y="18"/>
                    </a:lnTo>
                    <a:lnTo>
                      <a:pt x="752" y="25"/>
                    </a:lnTo>
                    <a:lnTo>
                      <a:pt x="777" y="25"/>
                    </a:lnTo>
                    <a:lnTo>
                      <a:pt x="813" y="25"/>
                    </a:lnTo>
                    <a:lnTo>
                      <a:pt x="839" y="36"/>
                    </a:lnTo>
                    <a:lnTo>
                      <a:pt x="857" y="61"/>
                    </a:lnTo>
                    <a:lnTo>
                      <a:pt x="882" y="97"/>
                    </a:lnTo>
                    <a:lnTo>
                      <a:pt x="900" y="123"/>
                    </a:lnTo>
                    <a:lnTo>
                      <a:pt x="926" y="159"/>
                    </a:lnTo>
                    <a:lnTo>
                      <a:pt x="944" y="184"/>
                    </a:lnTo>
                    <a:lnTo>
                      <a:pt x="973" y="221"/>
                    </a:lnTo>
                    <a:lnTo>
                      <a:pt x="988" y="246"/>
                    </a:lnTo>
                    <a:lnTo>
                      <a:pt x="1017" y="282"/>
                    </a:lnTo>
                    <a:lnTo>
                      <a:pt x="999" y="326"/>
                    </a:lnTo>
                    <a:lnTo>
                      <a:pt x="981" y="369"/>
                    </a:lnTo>
                    <a:lnTo>
                      <a:pt x="963" y="413"/>
                    </a:lnTo>
                    <a:lnTo>
                      <a:pt x="944" y="457"/>
                    </a:lnTo>
                    <a:lnTo>
                      <a:pt x="937" y="504"/>
                    </a:lnTo>
                    <a:lnTo>
                      <a:pt x="918" y="554"/>
                    </a:lnTo>
                    <a:lnTo>
                      <a:pt x="900" y="598"/>
                    </a:lnTo>
                    <a:lnTo>
                      <a:pt x="882" y="645"/>
                    </a:lnTo>
                    <a:lnTo>
                      <a:pt x="849" y="659"/>
                    </a:lnTo>
                    <a:lnTo>
                      <a:pt x="803" y="678"/>
                    </a:lnTo>
                    <a:lnTo>
                      <a:pt x="770" y="689"/>
                    </a:lnTo>
                    <a:lnTo>
                      <a:pt x="727" y="707"/>
                    </a:lnTo>
                    <a:lnTo>
                      <a:pt x="691" y="722"/>
                    </a:lnTo>
                    <a:lnTo>
                      <a:pt x="654" y="740"/>
                    </a:lnTo>
                    <a:lnTo>
                      <a:pt x="610" y="758"/>
                    </a:lnTo>
                    <a:lnTo>
                      <a:pt x="574" y="776"/>
                    </a:lnTo>
                    <a:lnTo>
                      <a:pt x="531" y="776"/>
                    </a:lnTo>
                    <a:lnTo>
                      <a:pt x="494" y="776"/>
                    </a:lnTo>
                    <a:lnTo>
                      <a:pt x="462" y="776"/>
                    </a:lnTo>
                    <a:lnTo>
                      <a:pt x="425" y="776"/>
                    </a:lnTo>
                    <a:lnTo>
                      <a:pt x="389" y="783"/>
                    </a:lnTo>
                    <a:lnTo>
                      <a:pt x="353" y="783"/>
                    </a:lnTo>
                    <a:lnTo>
                      <a:pt x="320" y="783"/>
                    </a:lnTo>
                    <a:lnTo>
                      <a:pt x="284" y="783"/>
                    </a:lnTo>
                    <a:lnTo>
                      <a:pt x="259" y="776"/>
                    </a:lnTo>
                    <a:lnTo>
                      <a:pt x="229" y="768"/>
                    </a:lnTo>
                    <a:lnTo>
                      <a:pt x="211" y="750"/>
                    </a:lnTo>
                    <a:lnTo>
                      <a:pt x="186" y="740"/>
                    </a:lnTo>
                    <a:lnTo>
                      <a:pt x="168" y="732"/>
                    </a:lnTo>
                    <a:lnTo>
                      <a:pt x="142" y="722"/>
                    </a:lnTo>
                    <a:lnTo>
                      <a:pt x="124" y="714"/>
                    </a:lnTo>
                    <a:lnTo>
                      <a:pt x="99" y="696"/>
                    </a:lnTo>
                    <a:lnTo>
                      <a:pt x="99" y="678"/>
                    </a:lnTo>
                    <a:lnTo>
                      <a:pt x="99" y="653"/>
                    </a:lnTo>
                    <a:lnTo>
                      <a:pt x="99" y="627"/>
                    </a:lnTo>
                    <a:lnTo>
                      <a:pt x="99" y="608"/>
                    </a:lnTo>
                    <a:lnTo>
                      <a:pt x="99" y="583"/>
                    </a:lnTo>
                    <a:lnTo>
                      <a:pt x="99" y="565"/>
                    </a:lnTo>
                    <a:lnTo>
                      <a:pt x="99" y="536"/>
                    </a:lnTo>
                    <a:lnTo>
                      <a:pt x="99" y="511"/>
                    </a:lnTo>
                    <a:lnTo>
                      <a:pt x="87" y="493"/>
                    </a:lnTo>
                    <a:lnTo>
                      <a:pt x="81" y="475"/>
                    </a:lnTo>
                    <a:lnTo>
                      <a:pt x="74" y="450"/>
                    </a:lnTo>
                    <a:lnTo>
                      <a:pt x="62" y="432"/>
                    </a:lnTo>
                    <a:lnTo>
                      <a:pt x="56" y="413"/>
                    </a:lnTo>
                    <a:lnTo>
                      <a:pt x="44" y="387"/>
                    </a:lnTo>
                    <a:lnTo>
                      <a:pt x="36" y="369"/>
                    </a:lnTo>
                    <a:lnTo>
                      <a:pt x="26" y="351"/>
                    </a:lnTo>
                    <a:close/>
                  </a:path>
                </a:pathLst>
              </a:custGeom>
              <a:solidFill>
                <a:srgbClr val="EA308D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2" name="Freeform 1031"/>
              <p:cNvSpPr>
                <a:spLocks/>
              </p:cNvSpPr>
              <p:nvPr/>
            </p:nvSpPr>
            <p:spPr bwMode="auto">
              <a:xfrm>
                <a:off x="3932" y="1493"/>
                <a:ext cx="222" cy="174"/>
              </a:xfrm>
              <a:custGeom>
                <a:avLst/>
                <a:gdLst>
                  <a:gd name="T0" fmla="*/ 1 w 889"/>
                  <a:gd name="T1" fmla="*/ 19 h 696"/>
                  <a:gd name="T2" fmla="*/ 0 w 889"/>
                  <a:gd name="T3" fmla="*/ 18 h 696"/>
                  <a:gd name="T4" fmla="*/ 0 w 889"/>
                  <a:gd name="T5" fmla="*/ 17 h 696"/>
                  <a:gd name="T6" fmla="*/ 4 w 889"/>
                  <a:gd name="T7" fmla="*/ 14 h 696"/>
                  <a:gd name="T8" fmla="*/ 7 w 889"/>
                  <a:gd name="T9" fmla="*/ 12 h 696"/>
                  <a:gd name="T10" fmla="*/ 11 w 889"/>
                  <a:gd name="T11" fmla="*/ 9 h 696"/>
                  <a:gd name="T12" fmla="*/ 15 w 889"/>
                  <a:gd name="T13" fmla="*/ 7 h 696"/>
                  <a:gd name="T14" fmla="*/ 19 w 889"/>
                  <a:gd name="T15" fmla="*/ 5 h 696"/>
                  <a:gd name="T16" fmla="*/ 23 w 889"/>
                  <a:gd name="T17" fmla="*/ 3 h 696"/>
                  <a:gd name="T18" fmla="*/ 28 w 889"/>
                  <a:gd name="T19" fmla="*/ 2 h 696"/>
                  <a:gd name="T20" fmla="*/ 33 w 889"/>
                  <a:gd name="T21" fmla="*/ 0 h 696"/>
                  <a:gd name="T22" fmla="*/ 36 w 889"/>
                  <a:gd name="T23" fmla="*/ 1 h 696"/>
                  <a:gd name="T24" fmla="*/ 40 w 889"/>
                  <a:gd name="T25" fmla="*/ 1 h 696"/>
                  <a:gd name="T26" fmla="*/ 43 w 889"/>
                  <a:gd name="T27" fmla="*/ 1 h 696"/>
                  <a:gd name="T28" fmla="*/ 46 w 889"/>
                  <a:gd name="T29" fmla="*/ 2 h 696"/>
                  <a:gd name="T30" fmla="*/ 48 w 889"/>
                  <a:gd name="T31" fmla="*/ 5 h 696"/>
                  <a:gd name="T32" fmla="*/ 51 w 889"/>
                  <a:gd name="T33" fmla="*/ 9 h 696"/>
                  <a:gd name="T34" fmla="*/ 53 w 889"/>
                  <a:gd name="T35" fmla="*/ 12 h 696"/>
                  <a:gd name="T36" fmla="*/ 55 w 889"/>
                  <a:gd name="T37" fmla="*/ 16 h 696"/>
                  <a:gd name="T38" fmla="*/ 54 w 889"/>
                  <a:gd name="T39" fmla="*/ 21 h 696"/>
                  <a:gd name="T40" fmla="*/ 52 w 889"/>
                  <a:gd name="T41" fmla="*/ 25 h 696"/>
                  <a:gd name="T42" fmla="*/ 50 w 889"/>
                  <a:gd name="T43" fmla="*/ 30 h 696"/>
                  <a:gd name="T44" fmla="*/ 49 w 889"/>
                  <a:gd name="T45" fmla="*/ 36 h 696"/>
                  <a:gd name="T46" fmla="*/ 45 w 889"/>
                  <a:gd name="T47" fmla="*/ 38 h 696"/>
                  <a:gd name="T48" fmla="*/ 40 w 889"/>
                  <a:gd name="T49" fmla="*/ 39 h 696"/>
                  <a:gd name="T50" fmla="*/ 36 w 889"/>
                  <a:gd name="T51" fmla="*/ 41 h 696"/>
                  <a:gd name="T52" fmla="*/ 31 w 889"/>
                  <a:gd name="T53" fmla="*/ 43 h 696"/>
                  <a:gd name="T54" fmla="*/ 27 w 889"/>
                  <a:gd name="T55" fmla="*/ 43 h 696"/>
                  <a:gd name="T56" fmla="*/ 23 w 889"/>
                  <a:gd name="T57" fmla="*/ 43 h 696"/>
                  <a:gd name="T58" fmla="*/ 19 w 889"/>
                  <a:gd name="T59" fmla="*/ 44 h 696"/>
                  <a:gd name="T60" fmla="*/ 15 w 889"/>
                  <a:gd name="T61" fmla="*/ 44 h 696"/>
                  <a:gd name="T62" fmla="*/ 12 w 889"/>
                  <a:gd name="T63" fmla="*/ 43 h 696"/>
                  <a:gd name="T64" fmla="*/ 10 w 889"/>
                  <a:gd name="T65" fmla="*/ 41 h 696"/>
                  <a:gd name="T66" fmla="*/ 8 w 889"/>
                  <a:gd name="T67" fmla="*/ 40 h 696"/>
                  <a:gd name="T68" fmla="*/ 5 w 889"/>
                  <a:gd name="T69" fmla="*/ 39 h 696"/>
                  <a:gd name="T70" fmla="*/ 5 w 889"/>
                  <a:gd name="T71" fmla="*/ 36 h 696"/>
                  <a:gd name="T72" fmla="*/ 5 w 889"/>
                  <a:gd name="T73" fmla="*/ 34 h 696"/>
                  <a:gd name="T74" fmla="*/ 5 w 889"/>
                  <a:gd name="T75" fmla="*/ 31 h 696"/>
                  <a:gd name="T76" fmla="*/ 5 w 889"/>
                  <a:gd name="T77" fmla="*/ 29 h 696"/>
                  <a:gd name="T78" fmla="*/ 4 w 889"/>
                  <a:gd name="T79" fmla="*/ 26 h 696"/>
                  <a:gd name="T80" fmla="*/ 3 w 889"/>
                  <a:gd name="T81" fmla="*/ 24 h 696"/>
                  <a:gd name="T82" fmla="*/ 2 w 889"/>
                  <a:gd name="T83" fmla="*/ 21 h 696"/>
                  <a:gd name="T84" fmla="*/ 1 w 889"/>
                  <a:gd name="T85" fmla="*/ 19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89" h="696">
                    <a:moveTo>
                      <a:pt x="15" y="308"/>
                    </a:moveTo>
                    <a:lnTo>
                      <a:pt x="15" y="297"/>
                    </a:lnTo>
                    <a:lnTo>
                      <a:pt x="7" y="290"/>
                    </a:lnTo>
                    <a:lnTo>
                      <a:pt x="7" y="279"/>
                    </a:lnTo>
                    <a:lnTo>
                      <a:pt x="0" y="272"/>
                    </a:lnTo>
                    <a:lnTo>
                      <a:pt x="0" y="264"/>
                    </a:lnTo>
                    <a:lnTo>
                      <a:pt x="25" y="246"/>
                    </a:lnTo>
                    <a:lnTo>
                      <a:pt x="63" y="218"/>
                    </a:lnTo>
                    <a:lnTo>
                      <a:pt x="88" y="203"/>
                    </a:lnTo>
                    <a:lnTo>
                      <a:pt x="113" y="185"/>
                    </a:lnTo>
                    <a:lnTo>
                      <a:pt x="149" y="155"/>
                    </a:lnTo>
                    <a:lnTo>
                      <a:pt x="175" y="142"/>
                    </a:lnTo>
                    <a:lnTo>
                      <a:pt x="200" y="124"/>
                    </a:lnTo>
                    <a:lnTo>
                      <a:pt x="236" y="105"/>
                    </a:lnTo>
                    <a:lnTo>
                      <a:pt x="273" y="87"/>
                    </a:lnTo>
                    <a:lnTo>
                      <a:pt x="309" y="79"/>
                    </a:lnTo>
                    <a:lnTo>
                      <a:pt x="342" y="61"/>
                    </a:lnTo>
                    <a:lnTo>
                      <a:pt x="378" y="51"/>
                    </a:lnTo>
                    <a:lnTo>
                      <a:pt x="414" y="33"/>
                    </a:lnTo>
                    <a:lnTo>
                      <a:pt x="451" y="25"/>
                    </a:lnTo>
                    <a:lnTo>
                      <a:pt x="494" y="7"/>
                    </a:lnTo>
                    <a:lnTo>
                      <a:pt x="526" y="0"/>
                    </a:lnTo>
                    <a:lnTo>
                      <a:pt x="556" y="0"/>
                    </a:lnTo>
                    <a:lnTo>
                      <a:pt x="581" y="7"/>
                    </a:lnTo>
                    <a:lnTo>
                      <a:pt x="607" y="7"/>
                    </a:lnTo>
                    <a:lnTo>
                      <a:pt x="635" y="15"/>
                    </a:lnTo>
                    <a:lnTo>
                      <a:pt x="661" y="15"/>
                    </a:lnTo>
                    <a:lnTo>
                      <a:pt x="686" y="15"/>
                    </a:lnTo>
                    <a:lnTo>
                      <a:pt x="716" y="25"/>
                    </a:lnTo>
                    <a:lnTo>
                      <a:pt x="741" y="25"/>
                    </a:lnTo>
                    <a:lnTo>
                      <a:pt x="759" y="51"/>
                    </a:lnTo>
                    <a:lnTo>
                      <a:pt x="777" y="79"/>
                    </a:lnTo>
                    <a:lnTo>
                      <a:pt x="792" y="112"/>
                    </a:lnTo>
                    <a:lnTo>
                      <a:pt x="820" y="142"/>
                    </a:lnTo>
                    <a:lnTo>
                      <a:pt x="838" y="167"/>
                    </a:lnTo>
                    <a:lnTo>
                      <a:pt x="853" y="192"/>
                    </a:lnTo>
                    <a:lnTo>
                      <a:pt x="871" y="218"/>
                    </a:lnTo>
                    <a:lnTo>
                      <a:pt x="889" y="246"/>
                    </a:lnTo>
                    <a:lnTo>
                      <a:pt x="882" y="290"/>
                    </a:lnTo>
                    <a:lnTo>
                      <a:pt x="864" y="327"/>
                    </a:lnTo>
                    <a:lnTo>
                      <a:pt x="853" y="370"/>
                    </a:lnTo>
                    <a:lnTo>
                      <a:pt x="838" y="403"/>
                    </a:lnTo>
                    <a:lnTo>
                      <a:pt x="820" y="450"/>
                    </a:lnTo>
                    <a:lnTo>
                      <a:pt x="810" y="482"/>
                    </a:lnTo>
                    <a:lnTo>
                      <a:pt x="792" y="529"/>
                    </a:lnTo>
                    <a:lnTo>
                      <a:pt x="784" y="573"/>
                    </a:lnTo>
                    <a:lnTo>
                      <a:pt x="748" y="580"/>
                    </a:lnTo>
                    <a:lnTo>
                      <a:pt x="716" y="599"/>
                    </a:lnTo>
                    <a:lnTo>
                      <a:pt x="680" y="605"/>
                    </a:lnTo>
                    <a:lnTo>
                      <a:pt x="643" y="624"/>
                    </a:lnTo>
                    <a:lnTo>
                      <a:pt x="607" y="642"/>
                    </a:lnTo>
                    <a:lnTo>
                      <a:pt x="574" y="653"/>
                    </a:lnTo>
                    <a:lnTo>
                      <a:pt x="538" y="668"/>
                    </a:lnTo>
                    <a:lnTo>
                      <a:pt x="502" y="686"/>
                    </a:lnTo>
                    <a:lnTo>
                      <a:pt x="465" y="686"/>
                    </a:lnTo>
                    <a:lnTo>
                      <a:pt x="439" y="686"/>
                    </a:lnTo>
                    <a:lnTo>
                      <a:pt x="403" y="686"/>
                    </a:lnTo>
                    <a:lnTo>
                      <a:pt x="371" y="686"/>
                    </a:lnTo>
                    <a:lnTo>
                      <a:pt x="342" y="686"/>
                    </a:lnTo>
                    <a:lnTo>
                      <a:pt x="309" y="696"/>
                    </a:lnTo>
                    <a:lnTo>
                      <a:pt x="273" y="696"/>
                    </a:lnTo>
                    <a:lnTo>
                      <a:pt x="248" y="696"/>
                    </a:lnTo>
                    <a:lnTo>
                      <a:pt x="218" y="686"/>
                    </a:lnTo>
                    <a:lnTo>
                      <a:pt x="200" y="678"/>
                    </a:lnTo>
                    <a:lnTo>
                      <a:pt x="185" y="668"/>
                    </a:lnTo>
                    <a:lnTo>
                      <a:pt x="157" y="660"/>
                    </a:lnTo>
                    <a:lnTo>
                      <a:pt x="139" y="653"/>
                    </a:lnTo>
                    <a:lnTo>
                      <a:pt x="124" y="635"/>
                    </a:lnTo>
                    <a:lnTo>
                      <a:pt x="106" y="624"/>
                    </a:lnTo>
                    <a:lnTo>
                      <a:pt x="76" y="617"/>
                    </a:lnTo>
                    <a:lnTo>
                      <a:pt x="76" y="599"/>
                    </a:lnTo>
                    <a:lnTo>
                      <a:pt x="76" y="580"/>
                    </a:lnTo>
                    <a:lnTo>
                      <a:pt x="76" y="554"/>
                    </a:lnTo>
                    <a:lnTo>
                      <a:pt x="76" y="536"/>
                    </a:lnTo>
                    <a:lnTo>
                      <a:pt x="76" y="518"/>
                    </a:lnTo>
                    <a:lnTo>
                      <a:pt x="76" y="493"/>
                    </a:lnTo>
                    <a:lnTo>
                      <a:pt x="76" y="475"/>
                    </a:lnTo>
                    <a:lnTo>
                      <a:pt x="76" y="457"/>
                    </a:lnTo>
                    <a:lnTo>
                      <a:pt x="70" y="439"/>
                    </a:lnTo>
                    <a:lnTo>
                      <a:pt x="63" y="414"/>
                    </a:lnTo>
                    <a:lnTo>
                      <a:pt x="51" y="396"/>
                    </a:lnTo>
                    <a:lnTo>
                      <a:pt x="51" y="378"/>
                    </a:lnTo>
                    <a:lnTo>
                      <a:pt x="45" y="359"/>
                    </a:lnTo>
                    <a:lnTo>
                      <a:pt x="33" y="341"/>
                    </a:lnTo>
                    <a:lnTo>
                      <a:pt x="25" y="327"/>
                    </a:lnTo>
                    <a:lnTo>
                      <a:pt x="15" y="308"/>
                    </a:lnTo>
                    <a:close/>
                  </a:path>
                </a:pathLst>
              </a:custGeom>
              <a:solidFill>
                <a:srgbClr val="E32E89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3" name="Freeform 1032"/>
              <p:cNvSpPr>
                <a:spLocks/>
              </p:cNvSpPr>
              <p:nvPr/>
            </p:nvSpPr>
            <p:spPr bwMode="auto">
              <a:xfrm>
                <a:off x="3932" y="1506"/>
                <a:ext cx="195" cy="152"/>
              </a:xfrm>
              <a:custGeom>
                <a:avLst/>
                <a:gdLst>
                  <a:gd name="T0" fmla="*/ 1 w 784"/>
                  <a:gd name="T1" fmla="*/ 16 h 609"/>
                  <a:gd name="T2" fmla="*/ 0 w 784"/>
                  <a:gd name="T3" fmla="*/ 15 h 609"/>
                  <a:gd name="T4" fmla="*/ 0 w 784"/>
                  <a:gd name="T5" fmla="*/ 14 h 609"/>
                  <a:gd name="T6" fmla="*/ 3 w 784"/>
                  <a:gd name="T7" fmla="*/ 12 h 609"/>
                  <a:gd name="T8" fmla="*/ 6 w 784"/>
                  <a:gd name="T9" fmla="*/ 10 h 609"/>
                  <a:gd name="T10" fmla="*/ 10 w 784"/>
                  <a:gd name="T11" fmla="*/ 7 h 609"/>
                  <a:gd name="T12" fmla="*/ 13 w 784"/>
                  <a:gd name="T13" fmla="*/ 6 h 609"/>
                  <a:gd name="T14" fmla="*/ 17 w 784"/>
                  <a:gd name="T15" fmla="*/ 4 h 609"/>
                  <a:gd name="T16" fmla="*/ 21 w 784"/>
                  <a:gd name="T17" fmla="*/ 3 h 609"/>
                  <a:gd name="T18" fmla="*/ 24 w 784"/>
                  <a:gd name="T19" fmla="*/ 1 h 609"/>
                  <a:gd name="T20" fmla="*/ 29 w 784"/>
                  <a:gd name="T21" fmla="*/ 0 h 609"/>
                  <a:gd name="T22" fmla="*/ 32 w 784"/>
                  <a:gd name="T23" fmla="*/ 0 h 609"/>
                  <a:gd name="T24" fmla="*/ 34 w 784"/>
                  <a:gd name="T25" fmla="*/ 0 h 609"/>
                  <a:gd name="T26" fmla="*/ 37 w 784"/>
                  <a:gd name="T27" fmla="*/ 1 h 609"/>
                  <a:gd name="T28" fmla="*/ 40 w 784"/>
                  <a:gd name="T29" fmla="*/ 2 h 609"/>
                  <a:gd name="T30" fmla="*/ 43 w 784"/>
                  <a:gd name="T31" fmla="*/ 4 h 609"/>
                  <a:gd name="T32" fmla="*/ 44 w 784"/>
                  <a:gd name="T33" fmla="*/ 7 h 609"/>
                  <a:gd name="T34" fmla="*/ 46 w 784"/>
                  <a:gd name="T35" fmla="*/ 10 h 609"/>
                  <a:gd name="T36" fmla="*/ 49 w 784"/>
                  <a:gd name="T37" fmla="*/ 13 h 609"/>
                  <a:gd name="T38" fmla="*/ 47 w 784"/>
                  <a:gd name="T39" fmla="*/ 17 h 609"/>
                  <a:gd name="T40" fmla="*/ 46 w 784"/>
                  <a:gd name="T41" fmla="*/ 22 h 609"/>
                  <a:gd name="T42" fmla="*/ 44 w 784"/>
                  <a:gd name="T43" fmla="*/ 26 h 609"/>
                  <a:gd name="T44" fmla="*/ 43 w 784"/>
                  <a:gd name="T45" fmla="*/ 31 h 609"/>
                  <a:gd name="T46" fmla="*/ 39 w 784"/>
                  <a:gd name="T47" fmla="*/ 32 h 609"/>
                  <a:gd name="T48" fmla="*/ 35 w 784"/>
                  <a:gd name="T49" fmla="*/ 34 h 609"/>
                  <a:gd name="T50" fmla="*/ 31 w 784"/>
                  <a:gd name="T51" fmla="*/ 36 h 609"/>
                  <a:gd name="T52" fmla="*/ 27 w 784"/>
                  <a:gd name="T53" fmla="*/ 37 h 609"/>
                  <a:gd name="T54" fmla="*/ 24 w 784"/>
                  <a:gd name="T55" fmla="*/ 37 h 609"/>
                  <a:gd name="T56" fmla="*/ 20 w 784"/>
                  <a:gd name="T57" fmla="*/ 37 h 609"/>
                  <a:gd name="T58" fmla="*/ 17 w 784"/>
                  <a:gd name="T59" fmla="*/ 38 h 609"/>
                  <a:gd name="T60" fmla="*/ 13 w 784"/>
                  <a:gd name="T61" fmla="*/ 38 h 609"/>
                  <a:gd name="T62" fmla="*/ 11 w 784"/>
                  <a:gd name="T63" fmla="*/ 37 h 609"/>
                  <a:gd name="T64" fmla="*/ 9 w 784"/>
                  <a:gd name="T65" fmla="*/ 36 h 609"/>
                  <a:gd name="T66" fmla="*/ 7 w 784"/>
                  <a:gd name="T67" fmla="*/ 34 h 609"/>
                  <a:gd name="T68" fmla="*/ 5 w 784"/>
                  <a:gd name="T69" fmla="*/ 34 h 609"/>
                  <a:gd name="T70" fmla="*/ 4 w 784"/>
                  <a:gd name="T71" fmla="*/ 31 h 609"/>
                  <a:gd name="T72" fmla="*/ 4 w 784"/>
                  <a:gd name="T73" fmla="*/ 29 h 609"/>
                  <a:gd name="T74" fmla="*/ 4 w 784"/>
                  <a:gd name="T75" fmla="*/ 27 h 609"/>
                  <a:gd name="T76" fmla="*/ 4 w 784"/>
                  <a:gd name="T77" fmla="*/ 25 h 609"/>
                  <a:gd name="T78" fmla="*/ 4 w 784"/>
                  <a:gd name="T79" fmla="*/ 23 h 609"/>
                  <a:gd name="T80" fmla="*/ 3 w 784"/>
                  <a:gd name="T81" fmla="*/ 21 h 609"/>
                  <a:gd name="T82" fmla="*/ 2 w 784"/>
                  <a:gd name="T83" fmla="*/ 19 h 609"/>
                  <a:gd name="T84" fmla="*/ 1 w 784"/>
                  <a:gd name="T85" fmla="*/ 16 h 6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84" h="609">
                    <a:moveTo>
                      <a:pt x="15" y="264"/>
                    </a:moveTo>
                    <a:lnTo>
                      <a:pt x="15" y="257"/>
                    </a:lnTo>
                    <a:lnTo>
                      <a:pt x="7" y="246"/>
                    </a:lnTo>
                    <a:lnTo>
                      <a:pt x="7" y="239"/>
                    </a:lnTo>
                    <a:lnTo>
                      <a:pt x="7" y="228"/>
                    </a:lnTo>
                    <a:lnTo>
                      <a:pt x="0" y="228"/>
                    </a:lnTo>
                    <a:lnTo>
                      <a:pt x="25" y="213"/>
                    </a:lnTo>
                    <a:lnTo>
                      <a:pt x="51" y="195"/>
                    </a:lnTo>
                    <a:lnTo>
                      <a:pt x="76" y="177"/>
                    </a:lnTo>
                    <a:lnTo>
                      <a:pt x="106" y="159"/>
                    </a:lnTo>
                    <a:lnTo>
                      <a:pt x="131" y="141"/>
                    </a:lnTo>
                    <a:lnTo>
                      <a:pt x="157" y="122"/>
                    </a:lnTo>
                    <a:lnTo>
                      <a:pt x="185" y="104"/>
                    </a:lnTo>
                    <a:lnTo>
                      <a:pt x="211" y="91"/>
                    </a:lnTo>
                    <a:lnTo>
                      <a:pt x="236" y="79"/>
                    </a:lnTo>
                    <a:lnTo>
                      <a:pt x="273" y="61"/>
                    </a:lnTo>
                    <a:lnTo>
                      <a:pt x="309" y="54"/>
                    </a:lnTo>
                    <a:lnTo>
                      <a:pt x="335" y="43"/>
                    </a:lnTo>
                    <a:lnTo>
                      <a:pt x="371" y="36"/>
                    </a:lnTo>
                    <a:lnTo>
                      <a:pt x="396" y="18"/>
                    </a:lnTo>
                    <a:lnTo>
                      <a:pt x="432" y="10"/>
                    </a:lnTo>
                    <a:lnTo>
                      <a:pt x="465" y="0"/>
                    </a:lnTo>
                    <a:lnTo>
                      <a:pt x="483" y="0"/>
                    </a:lnTo>
                    <a:lnTo>
                      <a:pt x="512" y="0"/>
                    </a:lnTo>
                    <a:lnTo>
                      <a:pt x="538" y="10"/>
                    </a:lnTo>
                    <a:lnTo>
                      <a:pt x="556" y="10"/>
                    </a:lnTo>
                    <a:lnTo>
                      <a:pt x="581" y="18"/>
                    </a:lnTo>
                    <a:lnTo>
                      <a:pt x="599" y="18"/>
                    </a:lnTo>
                    <a:lnTo>
                      <a:pt x="625" y="18"/>
                    </a:lnTo>
                    <a:lnTo>
                      <a:pt x="650" y="28"/>
                    </a:lnTo>
                    <a:lnTo>
                      <a:pt x="668" y="43"/>
                    </a:lnTo>
                    <a:lnTo>
                      <a:pt x="686" y="73"/>
                    </a:lnTo>
                    <a:lnTo>
                      <a:pt x="704" y="98"/>
                    </a:lnTo>
                    <a:lnTo>
                      <a:pt x="716" y="116"/>
                    </a:lnTo>
                    <a:lnTo>
                      <a:pt x="729" y="141"/>
                    </a:lnTo>
                    <a:lnTo>
                      <a:pt x="748" y="167"/>
                    </a:lnTo>
                    <a:lnTo>
                      <a:pt x="766" y="195"/>
                    </a:lnTo>
                    <a:lnTo>
                      <a:pt x="784" y="213"/>
                    </a:lnTo>
                    <a:lnTo>
                      <a:pt x="777" y="246"/>
                    </a:lnTo>
                    <a:lnTo>
                      <a:pt x="759" y="282"/>
                    </a:lnTo>
                    <a:lnTo>
                      <a:pt x="748" y="319"/>
                    </a:lnTo>
                    <a:lnTo>
                      <a:pt x="741" y="352"/>
                    </a:lnTo>
                    <a:lnTo>
                      <a:pt x="723" y="388"/>
                    </a:lnTo>
                    <a:lnTo>
                      <a:pt x="716" y="424"/>
                    </a:lnTo>
                    <a:lnTo>
                      <a:pt x="698" y="460"/>
                    </a:lnTo>
                    <a:lnTo>
                      <a:pt x="686" y="493"/>
                    </a:lnTo>
                    <a:lnTo>
                      <a:pt x="650" y="511"/>
                    </a:lnTo>
                    <a:lnTo>
                      <a:pt x="625" y="522"/>
                    </a:lnTo>
                    <a:lnTo>
                      <a:pt x="599" y="540"/>
                    </a:lnTo>
                    <a:lnTo>
                      <a:pt x="563" y="548"/>
                    </a:lnTo>
                    <a:lnTo>
                      <a:pt x="538" y="554"/>
                    </a:lnTo>
                    <a:lnTo>
                      <a:pt x="502" y="573"/>
                    </a:lnTo>
                    <a:lnTo>
                      <a:pt x="475" y="584"/>
                    </a:lnTo>
                    <a:lnTo>
                      <a:pt x="439" y="602"/>
                    </a:lnTo>
                    <a:lnTo>
                      <a:pt x="414" y="602"/>
                    </a:lnTo>
                    <a:lnTo>
                      <a:pt x="389" y="602"/>
                    </a:lnTo>
                    <a:lnTo>
                      <a:pt x="360" y="602"/>
                    </a:lnTo>
                    <a:lnTo>
                      <a:pt x="327" y="602"/>
                    </a:lnTo>
                    <a:lnTo>
                      <a:pt x="299" y="602"/>
                    </a:lnTo>
                    <a:lnTo>
                      <a:pt x="273" y="609"/>
                    </a:lnTo>
                    <a:lnTo>
                      <a:pt x="248" y="609"/>
                    </a:lnTo>
                    <a:lnTo>
                      <a:pt x="218" y="609"/>
                    </a:lnTo>
                    <a:lnTo>
                      <a:pt x="200" y="602"/>
                    </a:lnTo>
                    <a:lnTo>
                      <a:pt x="185" y="591"/>
                    </a:lnTo>
                    <a:lnTo>
                      <a:pt x="167" y="584"/>
                    </a:lnTo>
                    <a:lnTo>
                      <a:pt x="149" y="573"/>
                    </a:lnTo>
                    <a:lnTo>
                      <a:pt x="131" y="566"/>
                    </a:lnTo>
                    <a:lnTo>
                      <a:pt x="113" y="554"/>
                    </a:lnTo>
                    <a:lnTo>
                      <a:pt x="95" y="548"/>
                    </a:lnTo>
                    <a:lnTo>
                      <a:pt x="76" y="540"/>
                    </a:lnTo>
                    <a:lnTo>
                      <a:pt x="70" y="522"/>
                    </a:lnTo>
                    <a:lnTo>
                      <a:pt x="70" y="503"/>
                    </a:lnTo>
                    <a:lnTo>
                      <a:pt x="70" y="485"/>
                    </a:lnTo>
                    <a:lnTo>
                      <a:pt x="70" y="467"/>
                    </a:lnTo>
                    <a:lnTo>
                      <a:pt x="70" y="449"/>
                    </a:lnTo>
                    <a:lnTo>
                      <a:pt x="70" y="431"/>
                    </a:lnTo>
                    <a:lnTo>
                      <a:pt x="70" y="417"/>
                    </a:lnTo>
                    <a:lnTo>
                      <a:pt x="70" y="399"/>
                    </a:lnTo>
                    <a:lnTo>
                      <a:pt x="63" y="381"/>
                    </a:lnTo>
                    <a:lnTo>
                      <a:pt x="63" y="363"/>
                    </a:lnTo>
                    <a:lnTo>
                      <a:pt x="51" y="345"/>
                    </a:lnTo>
                    <a:lnTo>
                      <a:pt x="45" y="337"/>
                    </a:lnTo>
                    <a:lnTo>
                      <a:pt x="33" y="319"/>
                    </a:lnTo>
                    <a:lnTo>
                      <a:pt x="33" y="300"/>
                    </a:lnTo>
                    <a:lnTo>
                      <a:pt x="25" y="282"/>
                    </a:lnTo>
                    <a:lnTo>
                      <a:pt x="15" y="264"/>
                    </a:lnTo>
                    <a:close/>
                  </a:path>
                </a:pathLst>
              </a:custGeom>
              <a:solidFill>
                <a:srgbClr val="DC2C84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4" name="Freeform 1033"/>
              <p:cNvSpPr>
                <a:spLocks/>
              </p:cNvSpPr>
              <p:nvPr/>
            </p:nvSpPr>
            <p:spPr bwMode="auto">
              <a:xfrm>
                <a:off x="3933" y="1517"/>
                <a:ext cx="168" cy="132"/>
              </a:xfrm>
              <a:custGeom>
                <a:avLst/>
                <a:gdLst>
                  <a:gd name="T0" fmla="*/ 0 w 673"/>
                  <a:gd name="T1" fmla="*/ 14 h 530"/>
                  <a:gd name="T2" fmla="*/ 0 w 673"/>
                  <a:gd name="T3" fmla="*/ 13 h 530"/>
                  <a:gd name="T4" fmla="*/ 1 w 673"/>
                  <a:gd name="T5" fmla="*/ 11 h 530"/>
                  <a:gd name="T6" fmla="*/ 4 w 673"/>
                  <a:gd name="T7" fmla="*/ 10 h 530"/>
                  <a:gd name="T8" fmla="*/ 6 w 673"/>
                  <a:gd name="T9" fmla="*/ 8 h 530"/>
                  <a:gd name="T10" fmla="*/ 9 w 673"/>
                  <a:gd name="T11" fmla="*/ 6 h 530"/>
                  <a:gd name="T12" fmla="*/ 13 w 673"/>
                  <a:gd name="T13" fmla="*/ 4 h 530"/>
                  <a:gd name="T14" fmla="*/ 16 w 673"/>
                  <a:gd name="T15" fmla="*/ 3 h 530"/>
                  <a:gd name="T16" fmla="*/ 19 w 673"/>
                  <a:gd name="T17" fmla="*/ 2 h 530"/>
                  <a:gd name="T18" fmla="*/ 23 w 673"/>
                  <a:gd name="T19" fmla="*/ 1 h 530"/>
                  <a:gd name="T20" fmla="*/ 26 w 673"/>
                  <a:gd name="T21" fmla="*/ 1 h 530"/>
                  <a:gd name="T22" fmla="*/ 28 w 673"/>
                  <a:gd name="T23" fmla="*/ 1 h 530"/>
                  <a:gd name="T24" fmla="*/ 31 w 673"/>
                  <a:gd name="T25" fmla="*/ 1 h 530"/>
                  <a:gd name="T26" fmla="*/ 33 w 673"/>
                  <a:gd name="T27" fmla="*/ 2 h 530"/>
                  <a:gd name="T28" fmla="*/ 35 w 673"/>
                  <a:gd name="T29" fmla="*/ 3 h 530"/>
                  <a:gd name="T30" fmla="*/ 37 w 673"/>
                  <a:gd name="T31" fmla="*/ 6 h 530"/>
                  <a:gd name="T32" fmla="*/ 39 w 673"/>
                  <a:gd name="T33" fmla="*/ 8 h 530"/>
                  <a:gd name="T34" fmla="*/ 41 w 673"/>
                  <a:gd name="T35" fmla="*/ 10 h 530"/>
                  <a:gd name="T36" fmla="*/ 41 w 673"/>
                  <a:gd name="T37" fmla="*/ 14 h 530"/>
                  <a:gd name="T38" fmla="*/ 40 w 673"/>
                  <a:gd name="T39" fmla="*/ 18 h 530"/>
                  <a:gd name="T40" fmla="*/ 38 w 673"/>
                  <a:gd name="T41" fmla="*/ 21 h 530"/>
                  <a:gd name="T42" fmla="*/ 37 w 673"/>
                  <a:gd name="T43" fmla="*/ 25 h 530"/>
                  <a:gd name="T44" fmla="*/ 35 w 673"/>
                  <a:gd name="T45" fmla="*/ 27 h 530"/>
                  <a:gd name="T46" fmla="*/ 31 w 673"/>
                  <a:gd name="T47" fmla="*/ 29 h 530"/>
                  <a:gd name="T48" fmla="*/ 28 w 673"/>
                  <a:gd name="T49" fmla="*/ 30 h 530"/>
                  <a:gd name="T50" fmla="*/ 25 w 673"/>
                  <a:gd name="T51" fmla="*/ 31 h 530"/>
                  <a:gd name="T52" fmla="*/ 22 w 673"/>
                  <a:gd name="T53" fmla="*/ 32 h 530"/>
                  <a:gd name="T54" fmla="*/ 19 w 673"/>
                  <a:gd name="T55" fmla="*/ 32 h 530"/>
                  <a:gd name="T56" fmla="*/ 16 w 673"/>
                  <a:gd name="T57" fmla="*/ 32 h 530"/>
                  <a:gd name="T58" fmla="*/ 13 w 673"/>
                  <a:gd name="T59" fmla="*/ 33 h 530"/>
                  <a:gd name="T60" fmla="*/ 10 w 673"/>
                  <a:gd name="T61" fmla="*/ 32 h 530"/>
                  <a:gd name="T62" fmla="*/ 8 w 673"/>
                  <a:gd name="T63" fmla="*/ 31 h 530"/>
                  <a:gd name="T64" fmla="*/ 6 w 673"/>
                  <a:gd name="T65" fmla="*/ 31 h 530"/>
                  <a:gd name="T66" fmla="*/ 4 w 673"/>
                  <a:gd name="T67" fmla="*/ 30 h 530"/>
                  <a:gd name="T68" fmla="*/ 4 w 673"/>
                  <a:gd name="T69" fmla="*/ 28 h 530"/>
                  <a:gd name="T70" fmla="*/ 4 w 673"/>
                  <a:gd name="T71" fmla="*/ 26 h 530"/>
                  <a:gd name="T72" fmla="*/ 4 w 673"/>
                  <a:gd name="T73" fmla="*/ 24 h 530"/>
                  <a:gd name="T74" fmla="*/ 3 w 673"/>
                  <a:gd name="T75" fmla="*/ 22 h 530"/>
                  <a:gd name="T76" fmla="*/ 3 w 673"/>
                  <a:gd name="T77" fmla="*/ 21 h 530"/>
                  <a:gd name="T78" fmla="*/ 3 w 673"/>
                  <a:gd name="T79" fmla="*/ 19 h 530"/>
                  <a:gd name="T80" fmla="*/ 1 w 673"/>
                  <a:gd name="T81" fmla="*/ 17 h 530"/>
                  <a:gd name="T82" fmla="*/ 1 w 673"/>
                  <a:gd name="T83" fmla="*/ 15 h 5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73" h="530">
                    <a:moveTo>
                      <a:pt x="8" y="239"/>
                    </a:moveTo>
                    <a:lnTo>
                      <a:pt x="8" y="233"/>
                    </a:lnTo>
                    <a:lnTo>
                      <a:pt x="8" y="221"/>
                    </a:lnTo>
                    <a:lnTo>
                      <a:pt x="0" y="214"/>
                    </a:lnTo>
                    <a:lnTo>
                      <a:pt x="0" y="203"/>
                    </a:lnTo>
                    <a:lnTo>
                      <a:pt x="18" y="185"/>
                    </a:lnTo>
                    <a:lnTo>
                      <a:pt x="44" y="170"/>
                    </a:lnTo>
                    <a:lnTo>
                      <a:pt x="63" y="160"/>
                    </a:lnTo>
                    <a:lnTo>
                      <a:pt x="88" y="142"/>
                    </a:lnTo>
                    <a:lnTo>
                      <a:pt x="106" y="124"/>
                    </a:lnTo>
                    <a:lnTo>
                      <a:pt x="132" y="116"/>
                    </a:lnTo>
                    <a:lnTo>
                      <a:pt x="150" y="98"/>
                    </a:lnTo>
                    <a:lnTo>
                      <a:pt x="178" y="79"/>
                    </a:lnTo>
                    <a:lnTo>
                      <a:pt x="204" y="73"/>
                    </a:lnTo>
                    <a:lnTo>
                      <a:pt x="229" y="61"/>
                    </a:lnTo>
                    <a:lnTo>
                      <a:pt x="255" y="55"/>
                    </a:lnTo>
                    <a:lnTo>
                      <a:pt x="284" y="48"/>
                    </a:lnTo>
                    <a:lnTo>
                      <a:pt x="310" y="36"/>
                    </a:lnTo>
                    <a:lnTo>
                      <a:pt x="335" y="30"/>
                    </a:lnTo>
                    <a:lnTo>
                      <a:pt x="371" y="18"/>
                    </a:lnTo>
                    <a:lnTo>
                      <a:pt x="396" y="0"/>
                    </a:lnTo>
                    <a:lnTo>
                      <a:pt x="414" y="11"/>
                    </a:lnTo>
                    <a:lnTo>
                      <a:pt x="432" y="11"/>
                    </a:lnTo>
                    <a:lnTo>
                      <a:pt x="450" y="11"/>
                    </a:lnTo>
                    <a:lnTo>
                      <a:pt x="476" y="18"/>
                    </a:lnTo>
                    <a:lnTo>
                      <a:pt x="495" y="18"/>
                    </a:lnTo>
                    <a:lnTo>
                      <a:pt x="513" y="18"/>
                    </a:lnTo>
                    <a:lnTo>
                      <a:pt x="531" y="30"/>
                    </a:lnTo>
                    <a:lnTo>
                      <a:pt x="556" y="30"/>
                    </a:lnTo>
                    <a:lnTo>
                      <a:pt x="567" y="48"/>
                    </a:lnTo>
                    <a:lnTo>
                      <a:pt x="582" y="73"/>
                    </a:lnTo>
                    <a:lnTo>
                      <a:pt x="600" y="91"/>
                    </a:lnTo>
                    <a:lnTo>
                      <a:pt x="610" y="109"/>
                    </a:lnTo>
                    <a:lnTo>
                      <a:pt x="628" y="134"/>
                    </a:lnTo>
                    <a:lnTo>
                      <a:pt x="643" y="152"/>
                    </a:lnTo>
                    <a:lnTo>
                      <a:pt x="654" y="170"/>
                    </a:lnTo>
                    <a:lnTo>
                      <a:pt x="673" y="185"/>
                    </a:lnTo>
                    <a:lnTo>
                      <a:pt x="661" y="221"/>
                    </a:lnTo>
                    <a:lnTo>
                      <a:pt x="643" y="247"/>
                    </a:lnTo>
                    <a:lnTo>
                      <a:pt x="636" y="284"/>
                    </a:lnTo>
                    <a:lnTo>
                      <a:pt x="628" y="309"/>
                    </a:lnTo>
                    <a:lnTo>
                      <a:pt x="618" y="345"/>
                    </a:lnTo>
                    <a:lnTo>
                      <a:pt x="610" y="374"/>
                    </a:lnTo>
                    <a:lnTo>
                      <a:pt x="592" y="406"/>
                    </a:lnTo>
                    <a:lnTo>
                      <a:pt x="582" y="435"/>
                    </a:lnTo>
                    <a:lnTo>
                      <a:pt x="556" y="442"/>
                    </a:lnTo>
                    <a:lnTo>
                      <a:pt x="531" y="450"/>
                    </a:lnTo>
                    <a:lnTo>
                      <a:pt x="505" y="468"/>
                    </a:lnTo>
                    <a:lnTo>
                      <a:pt x="476" y="479"/>
                    </a:lnTo>
                    <a:lnTo>
                      <a:pt x="450" y="486"/>
                    </a:lnTo>
                    <a:lnTo>
                      <a:pt x="425" y="497"/>
                    </a:lnTo>
                    <a:lnTo>
                      <a:pt x="396" y="505"/>
                    </a:lnTo>
                    <a:lnTo>
                      <a:pt x="371" y="523"/>
                    </a:lnTo>
                    <a:lnTo>
                      <a:pt x="353" y="523"/>
                    </a:lnTo>
                    <a:lnTo>
                      <a:pt x="328" y="523"/>
                    </a:lnTo>
                    <a:lnTo>
                      <a:pt x="302" y="523"/>
                    </a:lnTo>
                    <a:lnTo>
                      <a:pt x="273" y="523"/>
                    </a:lnTo>
                    <a:lnTo>
                      <a:pt x="255" y="523"/>
                    </a:lnTo>
                    <a:lnTo>
                      <a:pt x="229" y="523"/>
                    </a:lnTo>
                    <a:lnTo>
                      <a:pt x="204" y="530"/>
                    </a:lnTo>
                    <a:lnTo>
                      <a:pt x="178" y="530"/>
                    </a:lnTo>
                    <a:lnTo>
                      <a:pt x="168" y="523"/>
                    </a:lnTo>
                    <a:lnTo>
                      <a:pt x="150" y="511"/>
                    </a:lnTo>
                    <a:lnTo>
                      <a:pt x="132" y="505"/>
                    </a:lnTo>
                    <a:lnTo>
                      <a:pt x="124" y="497"/>
                    </a:lnTo>
                    <a:lnTo>
                      <a:pt x="106" y="497"/>
                    </a:lnTo>
                    <a:lnTo>
                      <a:pt x="88" y="486"/>
                    </a:lnTo>
                    <a:lnTo>
                      <a:pt x="69" y="479"/>
                    </a:lnTo>
                    <a:lnTo>
                      <a:pt x="63" y="468"/>
                    </a:lnTo>
                    <a:lnTo>
                      <a:pt x="63" y="450"/>
                    </a:lnTo>
                    <a:lnTo>
                      <a:pt x="63" y="442"/>
                    </a:lnTo>
                    <a:lnTo>
                      <a:pt x="63" y="424"/>
                    </a:lnTo>
                    <a:lnTo>
                      <a:pt x="63" y="406"/>
                    </a:lnTo>
                    <a:lnTo>
                      <a:pt x="63" y="388"/>
                    </a:lnTo>
                    <a:lnTo>
                      <a:pt x="63" y="381"/>
                    </a:lnTo>
                    <a:lnTo>
                      <a:pt x="56" y="363"/>
                    </a:lnTo>
                    <a:lnTo>
                      <a:pt x="56" y="345"/>
                    </a:lnTo>
                    <a:lnTo>
                      <a:pt x="56" y="338"/>
                    </a:lnTo>
                    <a:lnTo>
                      <a:pt x="44" y="320"/>
                    </a:lnTo>
                    <a:lnTo>
                      <a:pt x="44" y="309"/>
                    </a:lnTo>
                    <a:lnTo>
                      <a:pt x="38" y="294"/>
                    </a:lnTo>
                    <a:lnTo>
                      <a:pt x="26" y="276"/>
                    </a:lnTo>
                    <a:lnTo>
                      <a:pt x="26" y="265"/>
                    </a:lnTo>
                    <a:lnTo>
                      <a:pt x="18" y="247"/>
                    </a:lnTo>
                    <a:lnTo>
                      <a:pt x="8" y="239"/>
                    </a:lnTo>
                    <a:close/>
                  </a:path>
                </a:pathLst>
              </a:custGeom>
              <a:solidFill>
                <a:srgbClr val="D52B8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5" name="Freeform 1034"/>
              <p:cNvSpPr>
                <a:spLocks/>
              </p:cNvSpPr>
              <p:nvPr/>
            </p:nvSpPr>
            <p:spPr bwMode="auto">
              <a:xfrm>
                <a:off x="3933" y="1530"/>
                <a:ext cx="142" cy="111"/>
              </a:xfrm>
              <a:custGeom>
                <a:avLst/>
                <a:gdLst>
                  <a:gd name="T0" fmla="*/ 1 w 567"/>
                  <a:gd name="T1" fmla="*/ 12 h 442"/>
                  <a:gd name="T2" fmla="*/ 1 w 567"/>
                  <a:gd name="T3" fmla="*/ 11 h 442"/>
                  <a:gd name="T4" fmla="*/ 0 w 567"/>
                  <a:gd name="T5" fmla="*/ 11 h 442"/>
                  <a:gd name="T6" fmla="*/ 3 w 567"/>
                  <a:gd name="T7" fmla="*/ 9 h 442"/>
                  <a:gd name="T8" fmla="*/ 5 w 567"/>
                  <a:gd name="T9" fmla="*/ 7 h 442"/>
                  <a:gd name="T10" fmla="*/ 7 w 567"/>
                  <a:gd name="T11" fmla="*/ 6 h 442"/>
                  <a:gd name="T12" fmla="*/ 10 w 567"/>
                  <a:gd name="T13" fmla="*/ 4 h 442"/>
                  <a:gd name="T14" fmla="*/ 12 w 567"/>
                  <a:gd name="T15" fmla="*/ 4 h 442"/>
                  <a:gd name="T16" fmla="*/ 15 w 567"/>
                  <a:gd name="T17" fmla="*/ 2 h 442"/>
                  <a:gd name="T18" fmla="*/ 18 w 567"/>
                  <a:gd name="T19" fmla="*/ 1 h 442"/>
                  <a:gd name="T20" fmla="*/ 21 w 567"/>
                  <a:gd name="T21" fmla="*/ 0 h 442"/>
                  <a:gd name="T22" fmla="*/ 23 w 567"/>
                  <a:gd name="T23" fmla="*/ 1 h 442"/>
                  <a:gd name="T24" fmla="*/ 25 w 567"/>
                  <a:gd name="T25" fmla="*/ 1 h 442"/>
                  <a:gd name="T26" fmla="*/ 27 w 567"/>
                  <a:gd name="T27" fmla="*/ 1 h 442"/>
                  <a:gd name="T28" fmla="*/ 29 w 567"/>
                  <a:gd name="T29" fmla="*/ 1 h 442"/>
                  <a:gd name="T30" fmla="*/ 31 w 567"/>
                  <a:gd name="T31" fmla="*/ 4 h 442"/>
                  <a:gd name="T32" fmla="*/ 32 w 567"/>
                  <a:gd name="T33" fmla="*/ 6 h 442"/>
                  <a:gd name="T34" fmla="*/ 34 w 567"/>
                  <a:gd name="T35" fmla="*/ 8 h 442"/>
                  <a:gd name="T36" fmla="*/ 36 w 567"/>
                  <a:gd name="T37" fmla="*/ 10 h 442"/>
                  <a:gd name="T38" fmla="*/ 34 w 567"/>
                  <a:gd name="T39" fmla="*/ 13 h 442"/>
                  <a:gd name="T40" fmla="*/ 33 w 567"/>
                  <a:gd name="T41" fmla="*/ 16 h 442"/>
                  <a:gd name="T42" fmla="*/ 32 w 567"/>
                  <a:gd name="T43" fmla="*/ 19 h 442"/>
                  <a:gd name="T44" fmla="*/ 31 w 567"/>
                  <a:gd name="T45" fmla="*/ 23 h 442"/>
                  <a:gd name="T46" fmla="*/ 28 w 567"/>
                  <a:gd name="T47" fmla="*/ 24 h 442"/>
                  <a:gd name="T48" fmla="*/ 26 w 567"/>
                  <a:gd name="T49" fmla="*/ 25 h 442"/>
                  <a:gd name="T50" fmla="*/ 23 w 567"/>
                  <a:gd name="T51" fmla="*/ 26 h 442"/>
                  <a:gd name="T52" fmla="*/ 20 w 567"/>
                  <a:gd name="T53" fmla="*/ 27 h 442"/>
                  <a:gd name="T54" fmla="*/ 17 w 567"/>
                  <a:gd name="T55" fmla="*/ 27 h 442"/>
                  <a:gd name="T56" fmla="*/ 15 w 567"/>
                  <a:gd name="T57" fmla="*/ 27 h 442"/>
                  <a:gd name="T58" fmla="*/ 12 w 567"/>
                  <a:gd name="T59" fmla="*/ 27 h 442"/>
                  <a:gd name="T60" fmla="*/ 10 w 567"/>
                  <a:gd name="T61" fmla="*/ 28 h 442"/>
                  <a:gd name="T62" fmla="*/ 8 w 567"/>
                  <a:gd name="T63" fmla="*/ 27 h 442"/>
                  <a:gd name="T64" fmla="*/ 7 w 567"/>
                  <a:gd name="T65" fmla="*/ 26 h 442"/>
                  <a:gd name="T66" fmla="*/ 5 w 567"/>
                  <a:gd name="T67" fmla="*/ 26 h 442"/>
                  <a:gd name="T68" fmla="*/ 4 w 567"/>
                  <a:gd name="T69" fmla="*/ 24 h 442"/>
                  <a:gd name="T70" fmla="*/ 4 w 567"/>
                  <a:gd name="T71" fmla="*/ 23 h 442"/>
                  <a:gd name="T72" fmla="*/ 4 w 567"/>
                  <a:gd name="T73" fmla="*/ 21 h 442"/>
                  <a:gd name="T74" fmla="*/ 4 w 567"/>
                  <a:gd name="T75" fmla="*/ 19 h 442"/>
                  <a:gd name="T76" fmla="*/ 4 w 567"/>
                  <a:gd name="T77" fmla="*/ 18 h 442"/>
                  <a:gd name="T78" fmla="*/ 3 w 567"/>
                  <a:gd name="T79" fmla="*/ 17 h 442"/>
                  <a:gd name="T80" fmla="*/ 3 w 567"/>
                  <a:gd name="T81" fmla="*/ 15 h 442"/>
                  <a:gd name="T82" fmla="*/ 2 w 567"/>
                  <a:gd name="T83" fmla="*/ 14 h 442"/>
                  <a:gd name="T84" fmla="*/ 1 w 567"/>
                  <a:gd name="T85" fmla="*/ 12 h 4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7" h="442">
                    <a:moveTo>
                      <a:pt x="18" y="192"/>
                    </a:moveTo>
                    <a:lnTo>
                      <a:pt x="8" y="192"/>
                    </a:lnTo>
                    <a:lnTo>
                      <a:pt x="8" y="184"/>
                    </a:lnTo>
                    <a:lnTo>
                      <a:pt x="8" y="178"/>
                    </a:lnTo>
                    <a:lnTo>
                      <a:pt x="0" y="178"/>
                    </a:lnTo>
                    <a:lnTo>
                      <a:pt x="0" y="166"/>
                    </a:lnTo>
                    <a:lnTo>
                      <a:pt x="18" y="148"/>
                    </a:lnTo>
                    <a:lnTo>
                      <a:pt x="38" y="141"/>
                    </a:lnTo>
                    <a:lnTo>
                      <a:pt x="56" y="130"/>
                    </a:lnTo>
                    <a:lnTo>
                      <a:pt x="81" y="115"/>
                    </a:lnTo>
                    <a:lnTo>
                      <a:pt x="99" y="105"/>
                    </a:lnTo>
                    <a:lnTo>
                      <a:pt x="117" y="87"/>
                    </a:lnTo>
                    <a:lnTo>
                      <a:pt x="132" y="79"/>
                    </a:lnTo>
                    <a:lnTo>
                      <a:pt x="150" y="61"/>
                    </a:lnTo>
                    <a:lnTo>
                      <a:pt x="178" y="61"/>
                    </a:lnTo>
                    <a:lnTo>
                      <a:pt x="193" y="54"/>
                    </a:lnTo>
                    <a:lnTo>
                      <a:pt x="222" y="43"/>
                    </a:lnTo>
                    <a:lnTo>
                      <a:pt x="241" y="36"/>
                    </a:lnTo>
                    <a:lnTo>
                      <a:pt x="266" y="24"/>
                    </a:lnTo>
                    <a:lnTo>
                      <a:pt x="284" y="18"/>
                    </a:lnTo>
                    <a:lnTo>
                      <a:pt x="310" y="6"/>
                    </a:lnTo>
                    <a:lnTo>
                      <a:pt x="335" y="0"/>
                    </a:lnTo>
                    <a:lnTo>
                      <a:pt x="346" y="0"/>
                    </a:lnTo>
                    <a:lnTo>
                      <a:pt x="364" y="6"/>
                    </a:lnTo>
                    <a:lnTo>
                      <a:pt x="382" y="6"/>
                    </a:lnTo>
                    <a:lnTo>
                      <a:pt x="396" y="6"/>
                    </a:lnTo>
                    <a:lnTo>
                      <a:pt x="414" y="6"/>
                    </a:lnTo>
                    <a:lnTo>
                      <a:pt x="432" y="18"/>
                    </a:lnTo>
                    <a:lnTo>
                      <a:pt x="450" y="18"/>
                    </a:lnTo>
                    <a:lnTo>
                      <a:pt x="468" y="18"/>
                    </a:lnTo>
                    <a:lnTo>
                      <a:pt x="476" y="36"/>
                    </a:lnTo>
                    <a:lnTo>
                      <a:pt x="487" y="54"/>
                    </a:lnTo>
                    <a:lnTo>
                      <a:pt x="505" y="69"/>
                    </a:lnTo>
                    <a:lnTo>
                      <a:pt x="513" y="87"/>
                    </a:lnTo>
                    <a:lnTo>
                      <a:pt x="519" y="105"/>
                    </a:lnTo>
                    <a:lnTo>
                      <a:pt x="538" y="123"/>
                    </a:lnTo>
                    <a:lnTo>
                      <a:pt x="549" y="141"/>
                    </a:lnTo>
                    <a:lnTo>
                      <a:pt x="567" y="159"/>
                    </a:lnTo>
                    <a:lnTo>
                      <a:pt x="556" y="184"/>
                    </a:lnTo>
                    <a:lnTo>
                      <a:pt x="549" y="202"/>
                    </a:lnTo>
                    <a:lnTo>
                      <a:pt x="538" y="229"/>
                    </a:lnTo>
                    <a:lnTo>
                      <a:pt x="531" y="254"/>
                    </a:lnTo>
                    <a:lnTo>
                      <a:pt x="519" y="283"/>
                    </a:lnTo>
                    <a:lnTo>
                      <a:pt x="513" y="308"/>
                    </a:lnTo>
                    <a:lnTo>
                      <a:pt x="505" y="333"/>
                    </a:lnTo>
                    <a:lnTo>
                      <a:pt x="495" y="362"/>
                    </a:lnTo>
                    <a:lnTo>
                      <a:pt x="468" y="369"/>
                    </a:lnTo>
                    <a:lnTo>
                      <a:pt x="450" y="380"/>
                    </a:lnTo>
                    <a:lnTo>
                      <a:pt x="425" y="387"/>
                    </a:lnTo>
                    <a:lnTo>
                      <a:pt x="407" y="395"/>
                    </a:lnTo>
                    <a:lnTo>
                      <a:pt x="382" y="405"/>
                    </a:lnTo>
                    <a:lnTo>
                      <a:pt x="364" y="413"/>
                    </a:lnTo>
                    <a:lnTo>
                      <a:pt x="335" y="424"/>
                    </a:lnTo>
                    <a:lnTo>
                      <a:pt x="320" y="431"/>
                    </a:lnTo>
                    <a:lnTo>
                      <a:pt x="292" y="431"/>
                    </a:lnTo>
                    <a:lnTo>
                      <a:pt x="273" y="431"/>
                    </a:lnTo>
                    <a:lnTo>
                      <a:pt x="255" y="431"/>
                    </a:lnTo>
                    <a:lnTo>
                      <a:pt x="241" y="431"/>
                    </a:lnTo>
                    <a:lnTo>
                      <a:pt x="211" y="431"/>
                    </a:lnTo>
                    <a:lnTo>
                      <a:pt x="193" y="431"/>
                    </a:lnTo>
                    <a:lnTo>
                      <a:pt x="178" y="431"/>
                    </a:lnTo>
                    <a:lnTo>
                      <a:pt x="150" y="442"/>
                    </a:lnTo>
                    <a:lnTo>
                      <a:pt x="142" y="431"/>
                    </a:lnTo>
                    <a:lnTo>
                      <a:pt x="132" y="424"/>
                    </a:lnTo>
                    <a:lnTo>
                      <a:pt x="117" y="424"/>
                    </a:lnTo>
                    <a:lnTo>
                      <a:pt x="106" y="413"/>
                    </a:lnTo>
                    <a:lnTo>
                      <a:pt x="88" y="405"/>
                    </a:lnTo>
                    <a:lnTo>
                      <a:pt x="81" y="405"/>
                    </a:lnTo>
                    <a:lnTo>
                      <a:pt x="63" y="395"/>
                    </a:lnTo>
                    <a:lnTo>
                      <a:pt x="56" y="387"/>
                    </a:lnTo>
                    <a:lnTo>
                      <a:pt x="56" y="380"/>
                    </a:lnTo>
                    <a:lnTo>
                      <a:pt x="56" y="362"/>
                    </a:lnTo>
                    <a:lnTo>
                      <a:pt x="56" y="351"/>
                    </a:lnTo>
                    <a:lnTo>
                      <a:pt x="56" y="333"/>
                    </a:lnTo>
                    <a:lnTo>
                      <a:pt x="56" y="326"/>
                    </a:lnTo>
                    <a:lnTo>
                      <a:pt x="56" y="308"/>
                    </a:lnTo>
                    <a:lnTo>
                      <a:pt x="56" y="301"/>
                    </a:lnTo>
                    <a:lnTo>
                      <a:pt x="56" y="290"/>
                    </a:lnTo>
                    <a:lnTo>
                      <a:pt x="44" y="272"/>
                    </a:lnTo>
                    <a:lnTo>
                      <a:pt x="44" y="265"/>
                    </a:lnTo>
                    <a:lnTo>
                      <a:pt x="38" y="254"/>
                    </a:lnTo>
                    <a:lnTo>
                      <a:pt x="38" y="239"/>
                    </a:lnTo>
                    <a:lnTo>
                      <a:pt x="26" y="229"/>
                    </a:lnTo>
                    <a:lnTo>
                      <a:pt x="26" y="221"/>
                    </a:lnTo>
                    <a:lnTo>
                      <a:pt x="18" y="202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CE297C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6" name="Freeform 1035"/>
              <p:cNvSpPr>
                <a:spLocks/>
              </p:cNvSpPr>
              <p:nvPr/>
            </p:nvSpPr>
            <p:spPr bwMode="auto">
              <a:xfrm>
                <a:off x="3935" y="1544"/>
                <a:ext cx="111" cy="85"/>
              </a:xfrm>
              <a:custGeom>
                <a:avLst/>
                <a:gdLst>
                  <a:gd name="T0" fmla="*/ 0 w 442"/>
                  <a:gd name="T1" fmla="*/ 9 h 341"/>
                  <a:gd name="T2" fmla="*/ 0 w 442"/>
                  <a:gd name="T3" fmla="*/ 8 h 341"/>
                  <a:gd name="T4" fmla="*/ 2 w 442"/>
                  <a:gd name="T5" fmla="*/ 7 h 341"/>
                  <a:gd name="T6" fmla="*/ 4 w 442"/>
                  <a:gd name="T7" fmla="*/ 5 h 341"/>
                  <a:gd name="T8" fmla="*/ 6 w 442"/>
                  <a:gd name="T9" fmla="*/ 4 h 341"/>
                  <a:gd name="T10" fmla="*/ 7 w 442"/>
                  <a:gd name="T11" fmla="*/ 3 h 341"/>
                  <a:gd name="T12" fmla="*/ 10 w 442"/>
                  <a:gd name="T13" fmla="*/ 2 h 341"/>
                  <a:gd name="T14" fmla="*/ 12 w 442"/>
                  <a:gd name="T15" fmla="*/ 1 h 341"/>
                  <a:gd name="T16" fmla="*/ 14 w 442"/>
                  <a:gd name="T17" fmla="*/ 0 h 341"/>
                  <a:gd name="T18" fmla="*/ 16 w 442"/>
                  <a:gd name="T19" fmla="*/ 0 h 341"/>
                  <a:gd name="T20" fmla="*/ 18 w 442"/>
                  <a:gd name="T21" fmla="*/ 0 h 341"/>
                  <a:gd name="T22" fmla="*/ 20 w 442"/>
                  <a:gd name="T23" fmla="*/ 0 h 341"/>
                  <a:gd name="T24" fmla="*/ 22 w 442"/>
                  <a:gd name="T25" fmla="*/ 0 h 341"/>
                  <a:gd name="T26" fmla="*/ 24 w 442"/>
                  <a:gd name="T27" fmla="*/ 1 h 341"/>
                  <a:gd name="T28" fmla="*/ 24 w 442"/>
                  <a:gd name="T29" fmla="*/ 3 h 341"/>
                  <a:gd name="T30" fmla="*/ 26 w 442"/>
                  <a:gd name="T31" fmla="*/ 4 h 341"/>
                  <a:gd name="T32" fmla="*/ 27 w 442"/>
                  <a:gd name="T33" fmla="*/ 6 h 341"/>
                  <a:gd name="T34" fmla="*/ 28 w 442"/>
                  <a:gd name="T35" fmla="*/ 8 h 341"/>
                  <a:gd name="T36" fmla="*/ 27 w 442"/>
                  <a:gd name="T37" fmla="*/ 10 h 341"/>
                  <a:gd name="T38" fmla="*/ 26 w 442"/>
                  <a:gd name="T39" fmla="*/ 12 h 341"/>
                  <a:gd name="T40" fmla="*/ 26 w 442"/>
                  <a:gd name="T41" fmla="*/ 15 h 341"/>
                  <a:gd name="T42" fmla="*/ 24 w 442"/>
                  <a:gd name="T43" fmla="*/ 17 h 341"/>
                  <a:gd name="T44" fmla="*/ 22 w 442"/>
                  <a:gd name="T45" fmla="*/ 18 h 341"/>
                  <a:gd name="T46" fmla="*/ 20 w 442"/>
                  <a:gd name="T47" fmla="*/ 20 h 341"/>
                  <a:gd name="T48" fmla="*/ 18 w 442"/>
                  <a:gd name="T49" fmla="*/ 20 h 341"/>
                  <a:gd name="T50" fmla="*/ 16 w 442"/>
                  <a:gd name="T51" fmla="*/ 21 h 341"/>
                  <a:gd name="T52" fmla="*/ 14 w 442"/>
                  <a:gd name="T53" fmla="*/ 21 h 341"/>
                  <a:gd name="T54" fmla="*/ 12 w 442"/>
                  <a:gd name="T55" fmla="*/ 21 h 341"/>
                  <a:gd name="T56" fmla="*/ 10 w 442"/>
                  <a:gd name="T57" fmla="*/ 21 h 341"/>
                  <a:gd name="T58" fmla="*/ 7 w 442"/>
                  <a:gd name="T59" fmla="*/ 21 h 341"/>
                  <a:gd name="T60" fmla="*/ 6 w 442"/>
                  <a:gd name="T61" fmla="*/ 21 h 341"/>
                  <a:gd name="T62" fmla="*/ 5 w 442"/>
                  <a:gd name="T63" fmla="*/ 20 h 341"/>
                  <a:gd name="T64" fmla="*/ 4 w 442"/>
                  <a:gd name="T65" fmla="*/ 20 h 341"/>
                  <a:gd name="T66" fmla="*/ 2 w 442"/>
                  <a:gd name="T67" fmla="*/ 19 h 341"/>
                  <a:gd name="T68" fmla="*/ 2 w 442"/>
                  <a:gd name="T69" fmla="*/ 18 h 341"/>
                  <a:gd name="T70" fmla="*/ 2 w 442"/>
                  <a:gd name="T71" fmla="*/ 16 h 341"/>
                  <a:gd name="T72" fmla="*/ 2 w 442"/>
                  <a:gd name="T73" fmla="*/ 15 h 341"/>
                  <a:gd name="T74" fmla="*/ 2 w 442"/>
                  <a:gd name="T75" fmla="*/ 14 h 341"/>
                  <a:gd name="T76" fmla="*/ 2 w 442"/>
                  <a:gd name="T77" fmla="*/ 13 h 341"/>
                  <a:gd name="T78" fmla="*/ 1 w 442"/>
                  <a:gd name="T79" fmla="*/ 12 h 341"/>
                  <a:gd name="T80" fmla="*/ 1 w 442"/>
                  <a:gd name="T81" fmla="*/ 11 h 341"/>
                  <a:gd name="T82" fmla="*/ 1 w 442"/>
                  <a:gd name="T83" fmla="*/ 9 h 3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2" h="341">
                    <a:moveTo>
                      <a:pt x="10" y="148"/>
                    </a:moveTo>
                    <a:lnTo>
                      <a:pt x="0" y="148"/>
                    </a:lnTo>
                    <a:lnTo>
                      <a:pt x="0" y="138"/>
                    </a:lnTo>
                    <a:lnTo>
                      <a:pt x="0" y="130"/>
                    </a:lnTo>
                    <a:lnTo>
                      <a:pt x="10" y="124"/>
                    </a:lnTo>
                    <a:lnTo>
                      <a:pt x="30" y="112"/>
                    </a:lnTo>
                    <a:lnTo>
                      <a:pt x="48" y="105"/>
                    </a:lnTo>
                    <a:lnTo>
                      <a:pt x="55" y="87"/>
                    </a:lnTo>
                    <a:lnTo>
                      <a:pt x="73" y="76"/>
                    </a:lnTo>
                    <a:lnTo>
                      <a:pt x="91" y="69"/>
                    </a:lnTo>
                    <a:lnTo>
                      <a:pt x="98" y="61"/>
                    </a:lnTo>
                    <a:lnTo>
                      <a:pt x="116" y="51"/>
                    </a:lnTo>
                    <a:lnTo>
                      <a:pt x="134" y="43"/>
                    </a:lnTo>
                    <a:lnTo>
                      <a:pt x="152" y="33"/>
                    </a:lnTo>
                    <a:lnTo>
                      <a:pt x="170" y="33"/>
                    </a:lnTo>
                    <a:lnTo>
                      <a:pt x="185" y="25"/>
                    </a:lnTo>
                    <a:lnTo>
                      <a:pt x="203" y="15"/>
                    </a:lnTo>
                    <a:lnTo>
                      <a:pt x="221" y="7"/>
                    </a:lnTo>
                    <a:lnTo>
                      <a:pt x="239" y="7"/>
                    </a:lnTo>
                    <a:lnTo>
                      <a:pt x="258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302" y="7"/>
                    </a:lnTo>
                    <a:lnTo>
                      <a:pt x="312" y="7"/>
                    </a:lnTo>
                    <a:lnTo>
                      <a:pt x="327" y="7"/>
                    </a:lnTo>
                    <a:lnTo>
                      <a:pt x="345" y="7"/>
                    </a:lnTo>
                    <a:lnTo>
                      <a:pt x="356" y="7"/>
                    </a:lnTo>
                    <a:lnTo>
                      <a:pt x="374" y="15"/>
                    </a:lnTo>
                    <a:lnTo>
                      <a:pt x="381" y="25"/>
                    </a:lnTo>
                    <a:lnTo>
                      <a:pt x="388" y="43"/>
                    </a:lnTo>
                    <a:lnTo>
                      <a:pt x="399" y="51"/>
                    </a:lnTo>
                    <a:lnTo>
                      <a:pt x="406" y="69"/>
                    </a:lnTo>
                    <a:lnTo>
                      <a:pt x="417" y="76"/>
                    </a:lnTo>
                    <a:lnTo>
                      <a:pt x="424" y="94"/>
                    </a:lnTo>
                    <a:lnTo>
                      <a:pt x="436" y="105"/>
                    </a:lnTo>
                    <a:lnTo>
                      <a:pt x="442" y="124"/>
                    </a:lnTo>
                    <a:lnTo>
                      <a:pt x="442" y="138"/>
                    </a:lnTo>
                    <a:lnTo>
                      <a:pt x="436" y="167"/>
                    </a:lnTo>
                    <a:lnTo>
                      <a:pt x="424" y="185"/>
                    </a:lnTo>
                    <a:lnTo>
                      <a:pt x="417" y="200"/>
                    </a:lnTo>
                    <a:lnTo>
                      <a:pt x="406" y="218"/>
                    </a:lnTo>
                    <a:lnTo>
                      <a:pt x="406" y="247"/>
                    </a:lnTo>
                    <a:lnTo>
                      <a:pt x="399" y="265"/>
                    </a:lnTo>
                    <a:lnTo>
                      <a:pt x="388" y="279"/>
                    </a:lnTo>
                    <a:lnTo>
                      <a:pt x="374" y="290"/>
                    </a:lnTo>
                    <a:lnTo>
                      <a:pt x="356" y="297"/>
                    </a:lnTo>
                    <a:lnTo>
                      <a:pt x="338" y="308"/>
                    </a:lnTo>
                    <a:lnTo>
                      <a:pt x="320" y="315"/>
                    </a:lnTo>
                    <a:lnTo>
                      <a:pt x="302" y="315"/>
                    </a:lnTo>
                    <a:lnTo>
                      <a:pt x="284" y="326"/>
                    </a:lnTo>
                    <a:lnTo>
                      <a:pt x="265" y="333"/>
                    </a:lnTo>
                    <a:lnTo>
                      <a:pt x="247" y="341"/>
                    </a:lnTo>
                    <a:lnTo>
                      <a:pt x="233" y="341"/>
                    </a:lnTo>
                    <a:lnTo>
                      <a:pt x="214" y="341"/>
                    </a:lnTo>
                    <a:lnTo>
                      <a:pt x="203" y="341"/>
                    </a:lnTo>
                    <a:lnTo>
                      <a:pt x="185" y="341"/>
                    </a:lnTo>
                    <a:lnTo>
                      <a:pt x="170" y="341"/>
                    </a:lnTo>
                    <a:lnTo>
                      <a:pt x="152" y="341"/>
                    </a:lnTo>
                    <a:lnTo>
                      <a:pt x="134" y="341"/>
                    </a:lnTo>
                    <a:lnTo>
                      <a:pt x="116" y="341"/>
                    </a:lnTo>
                    <a:lnTo>
                      <a:pt x="109" y="341"/>
                    </a:lnTo>
                    <a:lnTo>
                      <a:pt x="98" y="333"/>
                    </a:lnTo>
                    <a:lnTo>
                      <a:pt x="91" y="333"/>
                    </a:lnTo>
                    <a:lnTo>
                      <a:pt x="80" y="326"/>
                    </a:lnTo>
                    <a:lnTo>
                      <a:pt x="73" y="326"/>
                    </a:lnTo>
                    <a:lnTo>
                      <a:pt x="61" y="315"/>
                    </a:lnTo>
                    <a:lnTo>
                      <a:pt x="48" y="315"/>
                    </a:lnTo>
                    <a:lnTo>
                      <a:pt x="36" y="308"/>
                    </a:lnTo>
                    <a:lnTo>
                      <a:pt x="36" y="297"/>
                    </a:lnTo>
                    <a:lnTo>
                      <a:pt x="36" y="290"/>
                    </a:lnTo>
                    <a:lnTo>
                      <a:pt x="36" y="279"/>
                    </a:lnTo>
                    <a:lnTo>
                      <a:pt x="36" y="265"/>
                    </a:lnTo>
                    <a:lnTo>
                      <a:pt x="36" y="254"/>
                    </a:lnTo>
                    <a:lnTo>
                      <a:pt x="36" y="247"/>
                    </a:lnTo>
                    <a:lnTo>
                      <a:pt x="36" y="236"/>
                    </a:lnTo>
                    <a:lnTo>
                      <a:pt x="36" y="229"/>
                    </a:lnTo>
                    <a:lnTo>
                      <a:pt x="36" y="218"/>
                    </a:lnTo>
                    <a:lnTo>
                      <a:pt x="30" y="211"/>
                    </a:lnTo>
                    <a:lnTo>
                      <a:pt x="30" y="200"/>
                    </a:lnTo>
                    <a:lnTo>
                      <a:pt x="18" y="193"/>
                    </a:lnTo>
                    <a:lnTo>
                      <a:pt x="18" y="185"/>
                    </a:lnTo>
                    <a:lnTo>
                      <a:pt x="18" y="175"/>
                    </a:lnTo>
                    <a:lnTo>
                      <a:pt x="10" y="167"/>
                    </a:lnTo>
                    <a:lnTo>
                      <a:pt x="10" y="148"/>
                    </a:lnTo>
                    <a:close/>
                  </a:path>
                </a:pathLst>
              </a:custGeom>
              <a:solidFill>
                <a:srgbClr val="C72978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7" name="Freeform 1036"/>
              <p:cNvSpPr>
                <a:spLocks/>
              </p:cNvSpPr>
              <p:nvPr/>
            </p:nvSpPr>
            <p:spPr bwMode="auto">
              <a:xfrm>
                <a:off x="3935" y="1556"/>
                <a:ext cx="85" cy="65"/>
              </a:xfrm>
              <a:custGeom>
                <a:avLst/>
                <a:gdLst>
                  <a:gd name="T0" fmla="*/ 1 w 338"/>
                  <a:gd name="T1" fmla="*/ 7 h 257"/>
                  <a:gd name="T2" fmla="*/ 0 w 338"/>
                  <a:gd name="T3" fmla="*/ 6 h 257"/>
                  <a:gd name="T4" fmla="*/ 6 w 338"/>
                  <a:gd name="T5" fmla="*/ 2 h 257"/>
                  <a:gd name="T6" fmla="*/ 12 w 338"/>
                  <a:gd name="T7" fmla="*/ 0 h 257"/>
                  <a:gd name="T8" fmla="*/ 17 w 338"/>
                  <a:gd name="T9" fmla="*/ 1 h 257"/>
                  <a:gd name="T10" fmla="*/ 21 w 338"/>
                  <a:gd name="T11" fmla="*/ 6 h 257"/>
                  <a:gd name="T12" fmla="*/ 19 w 338"/>
                  <a:gd name="T13" fmla="*/ 14 h 257"/>
                  <a:gd name="T14" fmla="*/ 12 w 338"/>
                  <a:gd name="T15" fmla="*/ 16 h 257"/>
                  <a:gd name="T16" fmla="*/ 6 w 338"/>
                  <a:gd name="T17" fmla="*/ 16 h 257"/>
                  <a:gd name="T18" fmla="*/ 2 w 338"/>
                  <a:gd name="T19" fmla="*/ 15 h 257"/>
                  <a:gd name="T20" fmla="*/ 2 w 338"/>
                  <a:gd name="T21" fmla="*/ 11 h 257"/>
                  <a:gd name="T22" fmla="*/ 1 w 338"/>
                  <a:gd name="T23" fmla="*/ 7 h 2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8" h="257">
                    <a:moveTo>
                      <a:pt x="10" y="116"/>
                    </a:moveTo>
                    <a:lnTo>
                      <a:pt x="0" y="97"/>
                    </a:lnTo>
                    <a:lnTo>
                      <a:pt x="91" y="36"/>
                    </a:lnTo>
                    <a:lnTo>
                      <a:pt x="196" y="0"/>
                    </a:lnTo>
                    <a:lnTo>
                      <a:pt x="276" y="10"/>
                    </a:lnTo>
                    <a:lnTo>
                      <a:pt x="338" y="87"/>
                    </a:lnTo>
                    <a:lnTo>
                      <a:pt x="294" y="214"/>
                    </a:lnTo>
                    <a:lnTo>
                      <a:pt x="185" y="257"/>
                    </a:lnTo>
                    <a:lnTo>
                      <a:pt x="91" y="257"/>
                    </a:lnTo>
                    <a:lnTo>
                      <a:pt x="30" y="228"/>
                    </a:lnTo>
                    <a:lnTo>
                      <a:pt x="30" y="167"/>
                    </a:lnTo>
                    <a:lnTo>
                      <a:pt x="10" y="116"/>
                    </a:lnTo>
                    <a:close/>
                  </a:path>
                </a:pathLst>
              </a:custGeom>
              <a:solidFill>
                <a:srgbClr val="BF2673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2090" name="Text Box 1037"/>
          <p:cNvSpPr txBox="1">
            <a:spLocks noChangeArrowheads="1"/>
          </p:cNvSpPr>
          <p:nvPr/>
        </p:nvSpPr>
        <p:spPr bwMode="auto">
          <a:xfrm>
            <a:off x="2051050" y="1524000"/>
            <a:ext cx="4537075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0003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8000">
              <a:solidFill>
                <a:srgbClr val="FF3399"/>
              </a:solidFill>
              <a:cs typeface="Monotype Koufi" pitchFamily="2" charset="-78"/>
            </a:endParaRPr>
          </a:p>
        </p:txBody>
      </p:sp>
      <p:sp>
        <p:nvSpPr>
          <p:cNvPr id="4110" name="Text Box 1038"/>
          <p:cNvSpPr txBox="1">
            <a:spLocks noChangeArrowheads="1"/>
          </p:cNvSpPr>
          <p:nvPr/>
        </p:nvSpPr>
        <p:spPr bwMode="auto">
          <a:xfrm>
            <a:off x="2051050" y="1052513"/>
            <a:ext cx="511175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0033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ar-SA" sz="2000" b="1">
              <a:solidFill>
                <a:srgbClr val="660033"/>
              </a:solidFill>
              <a:cs typeface="Monotype Koufi" pitchFamily="2" charset="-78"/>
            </a:endParaRP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2092" name="Picture 1039" descr="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36838"/>
            <a:ext cx="381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3" name="Picture 1040" descr="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573463"/>
            <a:ext cx="381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4" name="Picture 1041" descr="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292600"/>
            <a:ext cx="381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Text Box 742"/>
          <p:cNvSpPr txBox="1">
            <a:spLocks noChangeArrowheads="1"/>
          </p:cNvSpPr>
          <p:nvPr/>
        </p:nvSpPr>
        <p:spPr bwMode="auto">
          <a:xfrm>
            <a:off x="2051050" y="188913"/>
            <a:ext cx="5292725" cy="60939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6000" dirty="0">
                <a:solidFill>
                  <a:srgbClr val="00CCFF"/>
                </a:solidFill>
                <a:cs typeface="Monotype Koufi" pitchFamily="2" charset="-78"/>
              </a:rPr>
              <a:t>الوظيفة النحوية</a:t>
            </a:r>
          </a:p>
          <a:p>
            <a:pPr algn="ctr" eaLnBrk="1" hangingPunct="1">
              <a:spcBef>
                <a:spcPct val="50000"/>
              </a:spcBef>
            </a:pPr>
            <a:r>
              <a:rPr lang="ar-SA" sz="6000" dirty="0" smtClean="0">
                <a:solidFill>
                  <a:srgbClr val="FF00FF"/>
                </a:solidFill>
                <a:cs typeface="Monotype Koufi" pitchFamily="2" charset="-78"/>
              </a:rPr>
              <a:t>رفع الفعل المضارع</a:t>
            </a:r>
          </a:p>
          <a:p>
            <a:pPr algn="ctr" eaLnBrk="1" hangingPunct="1">
              <a:spcBef>
                <a:spcPct val="50000"/>
              </a:spcBef>
            </a:pPr>
            <a:r>
              <a:rPr lang="ar-SA" sz="6000" dirty="0" smtClean="0">
                <a:solidFill>
                  <a:srgbClr val="FF00FF"/>
                </a:solidFill>
                <a:cs typeface="Monotype Koufi" pitchFamily="2" charset="-78"/>
              </a:rPr>
              <a:t>حسب نوعه</a:t>
            </a:r>
          </a:p>
          <a:p>
            <a:pPr algn="ctr" eaLnBrk="1" hangingPunct="1">
              <a:spcBef>
                <a:spcPct val="50000"/>
              </a:spcBef>
            </a:pPr>
            <a:r>
              <a:rPr lang="ar-SA" sz="6000" dirty="0" smtClean="0">
                <a:solidFill>
                  <a:srgbClr val="FFC000"/>
                </a:solidFill>
                <a:cs typeface="Monotype Koufi" pitchFamily="2" charset="-78"/>
              </a:rPr>
              <a:t>صحيح الآخر –الأفعال الخمسة</a:t>
            </a:r>
            <a:endParaRPr lang="en-US" sz="6000" dirty="0">
              <a:solidFill>
                <a:srgbClr val="FFC000"/>
              </a:solidFill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6386078"/>
      </p:ext>
    </p:extLst>
  </p:cSld>
  <p:clrMapOvr>
    <a:masterClrMapping/>
  </p:clrMapOvr>
  <p:transition advClick="0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1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3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8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100" autoRev="1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autoRev="1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50" dur="100" autoRev="1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autoRev="1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5" grpId="1" animBg="1"/>
      <p:bldP spid="3076" grpId="0" animBg="1"/>
      <p:bldP spid="3076" grpId="1" animBg="1"/>
      <p:bldP spid="3083" grpId="0" animBg="1"/>
      <p:bldP spid="3094" grpId="0" animBg="1"/>
      <p:bldP spid="3103" grpId="0" animBg="1"/>
      <p:bldP spid="4110" grpId="0"/>
      <p:bldP spid="10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848872" cy="604867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942387" y="1268760"/>
            <a:ext cx="3259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صحيحة الأخر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921937" y="3247788"/>
            <a:ext cx="1604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الضمة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554142" y="5459693"/>
            <a:ext cx="12410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تسعيان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053038" y="5459693"/>
            <a:ext cx="14366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يفتتحان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761614" y="5459693"/>
            <a:ext cx="14510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يقرؤون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393129" y="5459693"/>
            <a:ext cx="13147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تقتدون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919648" y="5459693"/>
            <a:ext cx="13885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أتريدين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2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064896" cy="51845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908597" y="1556792"/>
            <a:ext cx="3470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الأفعال الخمسة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4644008" y="4005064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85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4680520" cy="532859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90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6984776" cy="554461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1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08912" cy="5688632"/>
          </a:xfrm>
          <a:prstGeom prst="rect">
            <a:avLst/>
          </a:prstGeom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195736" y="1196752"/>
            <a:ext cx="14766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تسعيان</a:t>
            </a:r>
            <a:endParaRPr lang="ar-S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1544" y="1289084"/>
            <a:ext cx="16818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ثبوت النون</a:t>
            </a:r>
            <a:endParaRPr lang="ar-SA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410494" y="2125642"/>
            <a:ext cx="11929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effectLst/>
              </a:rPr>
              <a:t>يصنعُ</a:t>
            </a:r>
            <a:endParaRPr lang="ar-S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FF"/>
              </a:solidFill>
              <a:effectLst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8227" y="2278041"/>
            <a:ext cx="13436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effectLst/>
              </a:rPr>
              <a:t>الضمة</a:t>
            </a:r>
            <a:endParaRPr lang="ar-S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FF"/>
              </a:solidFill>
              <a:effectLst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226149" y="3327777"/>
            <a:ext cx="15616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يفتتحان</a:t>
            </a:r>
            <a:endParaRPr lang="ar-S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21544" y="3327777"/>
            <a:ext cx="16818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ثبوت النون</a:t>
            </a:r>
            <a:endParaRPr lang="ar-SA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368058" y="4365104"/>
            <a:ext cx="11320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effectLst/>
              </a:rPr>
              <a:t>أطالعُ</a:t>
            </a:r>
            <a:endParaRPr lang="ar-S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FF"/>
              </a:solidFill>
              <a:effectLst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90660" y="4365104"/>
            <a:ext cx="13436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effectLst/>
              </a:rPr>
              <a:t>الضمة</a:t>
            </a:r>
            <a:endParaRPr lang="ar-S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FF"/>
              </a:solidFill>
              <a:effectLst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109740" y="5378072"/>
            <a:ext cx="15792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يقرؤون</a:t>
            </a:r>
            <a:endParaRPr lang="ar-S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50981" y="5580529"/>
            <a:ext cx="16818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ثبوت النون</a:t>
            </a:r>
            <a:endParaRPr lang="ar-SA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7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7958461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/>
          <a:stretch/>
        </p:blipFill>
        <p:spPr bwMode="auto">
          <a:xfrm>
            <a:off x="323528" y="1268760"/>
            <a:ext cx="7958461" cy="4679751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2116643" y="1290298"/>
            <a:ext cx="1213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effectLst/>
              </a:rPr>
              <a:t>نفتخرُ</a:t>
            </a:r>
            <a:endParaRPr lang="ar-S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FF"/>
              </a:solidFill>
              <a:effectLst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67544" y="1326584"/>
            <a:ext cx="13436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effectLst/>
              </a:rPr>
              <a:t>الضمة</a:t>
            </a:r>
            <a:endParaRPr lang="ar-S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FF"/>
              </a:solidFill>
              <a:effectLst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086721" y="2564904"/>
            <a:ext cx="14285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تقتدون</a:t>
            </a:r>
            <a:endParaRPr lang="ar-S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31891" y="2749570"/>
            <a:ext cx="16818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ثبوت النون</a:t>
            </a:r>
            <a:endParaRPr lang="ar-SA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088324" y="3717032"/>
            <a:ext cx="15103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أتريدين</a:t>
            </a:r>
            <a:endParaRPr lang="ar-S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226984" y="4941168"/>
            <a:ext cx="10631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effectLst/>
              </a:rPr>
              <a:t>تكتب</a:t>
            </a:r>
            <a:endParaRPr lang="ar-S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FF"/>
              </a:solidFill>
              <a:effectLst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95931" y="3901698"/>
            <a:ext cx="16818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ثبوت النون</a:t>
            </a:r>
            <a:endParaRPr lang="ar-SA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67544" y="5075490"/>
            <a:ext cx="13436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effectLst/>
              </a:rPr>
              <a:t>الضمة</a:t>
            </a:r>
            <a:endParaRPr lang="ar-S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79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3600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5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وسيلة شرح على شكل سحابة 4"/>
          <p:cNvSpPr/>
          <p:nvPr/>
        </p:nvSpPr>
        <p:spPr>
          <a:xfrm>
            <a:off x="3383868" y="1196752"/>
            <a:ext cx="2376264" cy="1008112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3630340" y="1331186"/>
            <a:ext cx="18902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الأفعال الخمسة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419891" y="2257821"/>
            <a:ext cx="2895570" cy="792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5520601" y="2392254"/>
            <a:ext cx="29193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كل فعل مضارع اتصل بـ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7452320" y="3429000"/>
            <a:ext cx="987670" cy="11521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5266297" y="3429000"/>
            <a:ext cx="987670" cy="11521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6373841" y="3429000"/>
            <a:ext cx="987670" cy="11521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81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632948" cy="234560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6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نقرتين لعرض الصورة في صفحة مستقلة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2" b="14207"/>
          <a:stretch/>
        </p:blipFill>
        <p:spPr bwMode="auto">
          <a:xfrm>
            <a:off x="827584" y="692696"/>
            <a:ext cx="7488831" cy="549824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827584" y="4253483"/>
            <a:ext cx="1872208" cy="19374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827584" y="3029346"/>
            <a:ext cx="1152128" cy="12241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755576" y="1772816"/>
            <a:ext cx="1944216" cy="4959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683568" y="692696"/>
            <a:ext cx="504056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7" r="14791" b="88264"/>
          <a:stretch/>
        </p:blipFill>
        <p:spPr bwMode="auto">
          <a:xfrm>
            <a:off x="2915816" y="101552"/>
            <a:ext cx="6026046" cy="74369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خلفيات بوربوينت مع إطارات و حدود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548680"/>
            <a:ext cx="7972425" cy="5616624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9328"/>
            <a:ext cx="8064896" cy="604867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رابط مستقيم 5"/>
          <p:cNvCxnSpPr/>
          <p:nvPr/>
        </p:nvCxnSpPr>
        <p:spPr>
          <a:xfrm flipH="1" flipV="1">
            <a:off x="6444208" y="2204864"/>
            <a:ext cx="648072" cy="5760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5928320" y="2328490"/>
            <a:ext cx="576064" cy="8844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H="1">
            <a:off x="5436096" y="3212976"/>
            <a:ext cx="539711" cy="15869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H="1" flipV="1">
            <a:off x="2560855" y="2492896"/>
            <a:ext cx="504056" cy="6078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flipH="1" flipV="1">
            <a:off x="3064911" y="3212976"/>
            <a:ext cx="529902" cy="14545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flipH="1">
            <a:off x="4043762" y="5002058"/>
            <a:ext cx="407866" cy="94722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 flipH="1" flipV="1">
            <a:off x="4451627" y="5002058"/>
            <a:ext cx="444409" cy="84531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 flipV="1">
            <a:off x="5001740" y="5002058"/>
            <a:ext cx="324036" cy="81538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flipH="1" flipV="1">
            <a:off x="3594813" y="4850055"/>
            <a:ext cx="448949" cy="11493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V="1">
            <a:off x="2195736" y="2636912"/>
            <a:ext cx="365119" cy="17281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68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280919" cy="5976664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987824" y="2321004"/>
            <a:ext cx="8435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تمتعُ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919908" y="2126175"/>
            <a:ext cx="8643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مضارع</a:t>
            </a:r>
          </a:p>
          <a:p>
            <a:pPr algn="ctr"/>
            <a:r>
              <a:rPr lang="ar-S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صحيح الآخر</a:t>
            </a:r>
            <a:endParaRPr lang="ar-SA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10505" y="2321004"/>
            <a:ext cx="11336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الضمة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808901" y="3141838"/>
            <a:ext cx="12362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يملكون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878154" y="3161933"/>
            <a:ext cx="9300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الأفعال </a:t>
            </a:r>
          </a:p>
          <a:p>
            <a:pPr algn="ctr"/>
            <a:r>
              <a:rPr lang="ar-S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الخمسة</a:t>
            </a:r>
            <a:endParaRPr lang="ar-S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89054" y="3100377"/>
            <a:ext cx="87395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ثبوت </a:t>
            </a:r>
          </a:p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النون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17105" y="4149080"/>
            <a:ext cx="10198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أستخدم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10506" y="4159503"/>
            <a:ext cx="11336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الضمة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857336" y="4843885"/>
            <a:ext cx="12009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تدرسين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919908" y="4805834"/>
            <a:ext cx="9300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الأفعال </a:t>
            </a:r>
          </a:p>
          <a:p>
            <a:pPr algn="ctr"/>
            <a:r>
              <a:rPr lang="ar-S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الخمسة</a:t>
            </a:r>
            <a:endParaRPr lang="ar-S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74653" y="4744278"/>
            <a:ext cx="87395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ثبوت </a:t>
            </a:r>
          </a:p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النون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863404" y="5694967"/>
            <a:ext cx="11272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تحملان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843154" y="5571855"/>
            <a:ext cx="9300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الأفعال </a:t>
            </a:r>
          </a:p>
          <a:p>
            <a:pPr algn="ctr"/>
            <a:r>
              <a:rPr lang="ar-S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الخمسة</a:t>
            </a:r>
            <a:endParaRPr lang="ar-S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674652" y="5499442"/>
            <a:ext cx="87395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ثبوت </a:t>
            </a:r>
          </a:p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النون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908877" y="3902858"/>
            <a:ext cx="8643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مضارع</a:t>
            </a:r>
          </a:p>
          <a:p>
            <a:pPr algn="ctr"/>
            <a:r>
              <a:rPr lang="ar-S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صحيح الآخر</a:t>
            </a:r>
            <a:endParaRPr lang="ar-SA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368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4505"/>
            <a:ext cx="7920880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4336504" cy="16712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6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4968552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4860032" y="1556792"/>
            <a:ext cx="1109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أفهمُ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97457" y="2170857"/>
            <a:ext cx="1818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أستريحُ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826162" y="3077818"/>
            <a:ext cx="1396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أخرجُ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532421" y="3582107"/>
            <a:ext cx="934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أنامُ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612575" y="4510969"/>
            <a:ext cx="1385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يذهبُ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368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502568"/>
            <a:ext cx="8424936" cy="5760640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699792" y="2274810"/>
            <a:ext cx="44390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المسلمون الأوائل يحبون القراءة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259775" y="3717032"/>
            <a:ext cx="53190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ينشغل شبابنا اليوم عن الكتب بالإنترنت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67480" y="5301208"/>
            <a:ext cx="56156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يحفظُ الشعر الكثير من الأحداث التاريخية.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368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848872" cy="568863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6192370" y="3290500"/>
            <a:ext cx="9444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يبحثان</a:t>
            </a:r>
            <a:endParaRPr lang="ar-SA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148064" y="3342119"/>
            <a:ext cx="9444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تبحثان</a:t>
            </a:r>
            <a:endParaRPr lang="ar-SA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60304" y="3298636"/>
            <a:ext cx="10214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يبحثون</a:t>
            </a:r>
            <a:endParaRPr lang="ar-SA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877342" y="3298636"/>
            <a:ext cx="10214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تبحثون</a:t>
            </a:r>
            <a:endParaRPr lang="ar-SA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757276" y="3297026"/>
            <a:ext cx="9573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تبحثين</a:t>
            </a:r>
            <a:endParaRPr lang="ar-SA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290260" y="4293096"/>
            <a:ext cx="9893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يفهمان</a:t>
            </a:r>
            <a:endParaRPr lang="ar-SA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75265" y="4445496"/>
            <a:ext cx="9893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تفهمان</a:t>
            </a:r>
            <a:endParaRPr lang="ar-SA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038841" y="4445496"/>
            <a:ext cx="10663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يفهمون</a:t>
            </a:r>
            <a:endParaRPr lang="ar-SA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915863" y="4445496"/>
            <a:ext cx="10663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تفهمون</a:t>
            </a:r>
            <a:endParaRPr lang="ar-SA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750864" y="4445496"/>
            <a:ext cx="10021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تفهمين</a:t>
            </a:r>
            <a:endParaRPr lang="ar-SA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341605" y="5445224"/>
            <a:ext cx="9765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يطبعان</a:t>
            </a:r>
            <a:endParaRPr lang="ar-SA" sz="28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215822" y="5467958"/>
            <a:ext cx="9765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تطبعان</a:t>
            </a:r>
            <a:endParaRPr lang="ar-SA" sz="28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943709" y="5423713"/>
            <a:ext cx="10534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يطبعون</a:t>
            </a:r>
            <a:endParaRPr lang="ar-SA" sz="28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928688" y="5423713"/>
            <a:ext cx="10534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تطبعون</a:t>
            </a:r>
            <a:endParaRPr lang="ar-SA" sz="28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731629" y="5423713"/>
            <a:ext cx="9893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تطبعين</a:t>
            </a:r>
            <a:endParaRPr lang="ar-SA" sz="28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4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3"/>
          <a:stretch/>
        </p:blipFill>
        <p:spPr bwMode="auto">
          <a:xfrm>
            <a:off x="323528" y="404664"/>
            <a:ext cx="8424936" cy="604867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827584" y="2276872"/>
            <a:ext cx="1728192" cy="38164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12" y="2316355"/>
            <a:ext cx="995735" cy="71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16" y="3086484"/>
            <a:ext cx="847725" cy="68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96" y="3933056"/>
            <a:ext cx="846956" cy="50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166" y="4628833"/>
            <a:ext cx="818381" cy="51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12" y="5301208"/>
            <a:ext cx="971440" cy="58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4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43299 -0.09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19 0.00486 L 0.42552 0.128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42518 -0.14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46702 0.130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51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0.39982 0.134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83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2" y="404664"/>
            <a:ext cx="8095884" cy="590465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636213" y="2832386"/>
            <a:ext cx="38715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تقرئين كل يوم عشر ساعاتٍ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851931" y="3467018"/>
            <a:ext cx="37449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تقرآن كل يوم عشر ساعاتٍ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699532" y="4051793"/>
            <a:ext cx="37449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يقرآن كل يوم عشر ساعاتٍ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714874" y="4686425"/>
            <a:ext cx="40190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تقرؤون كل يوم عشر ساعاتٍ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698373" y="5517232"/>
            <a:ext cx="40190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يقرؤون كل يوم عشر ساعاتٍ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4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692696"/>
            <a:ext cx="8413509" cy="554461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907426" y="3124018"/>
            <a:ext cx="43204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أكتبُ واجباتي ولا أهملُ دروسي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199989" y="4365104"/>
            <a:ext cx="3752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أقرأُ القرآن الكريم كل مساء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4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352928" cy="6048672"/>
          </a:xfrm>
          <a:prstGeom prst="rect">
            <a:avLst/>
          </a:prstGeom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5076056" y="5492538"/>
            <a:ext cx="28103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يشرحُ المعلمُ الدرسَ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303816" y="5528006"/>
            <a:ext cx="25426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ترسمُ فاطمةُ لوحةَ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4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وربوينت مع إطارات و حدود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5118348" cy="108793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300"/>
            <a:ext cx="606742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736" y="1628800"/>
            <a:ext cx="6744791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0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704856" cy="55892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797580" y="5085184"/>
            <a:ext cx="4124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محمد وأحمد يقرآن في المكتبة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24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08912" cy="6240735"/>
          </a:xfrm>
          <a:prstGeom prst="rect">
            <a:avLst/>
          </a:prstGeom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7020272" y="1844824"/>
            <a:ext cx="8435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يؤثر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792674" y="2218426"/>
            <a:ext cx="9653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يشكل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354630" y="3449940"/>
            <a:ext cx="10855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يتناول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667102" y="3933056"/>
            <a:ext cx="9525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يعادل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024280" y="5589240"/>
            <a:ext cx="8354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يذكر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350841" y="5589239"/>
            <a:ext cx="16578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يستهلكون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39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6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وربوينت مع إطارات و حدود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2332"/>
            <a:ext cx="8424935" cy="6453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43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وربوينت مع إطارات و حدود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568952" cy="616918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94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وربوينت مع إطارات و حدود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33670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0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408712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31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6672"/>
            <a:ext cx="1143372" cy="201622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6503665" cy="532859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4598677" cy="83323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12" y="4437112"/>
            <a:ext cx="4175919" cy="94391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0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نات متحركة للبوربوينت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676256" cy="10052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8288"/>
            <a:ext cx="8280919" cy="4915048"/>
          </a:xfrm>
          <a:prstGeom prst="rect">
            <a:avLst/>
          </a:prstGeom>
          <a:ln w="57150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228184" y="2505670"/>
            <a:ext cx="1396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افتخر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115962" y="2505670"/>
            <a:ext cx="1446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نفتخر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337082" y="3429000"/>
            <a:ext cx="1196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طالع</a:t>
            </a:r>
            <a:endParaRPr lang="ar-SA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165655" y="3534147"/>
            <a:ext cx="1346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أطالع</a:t>
            </a:r>
            <a:endParaRPr lang="ar-SA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385783" y="4457477"/>
            <a:ext cx="1072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كتب</a:t>
            </a:r>
            <a:endParaRPr lang="ar-SA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232394" y="4460837"/>
            <a:ext cx="1260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تكتب</a:t>
            </a:r>
            <a:endParaRPr lang="ar-SA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316877" y="5530006"/>
            <a:ext cx="1231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صنع</a:t>
            </a:r>
            <a:endParaRPr lang="ar-SA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176503" y="5530006"/>
            <a:ext cx="1418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يصنع</a:t>
            </a:r>
            <a:endParaRPr lang="ar-SA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37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174</Words>
  <Application>Microsoft Office PowerPoint</Application>
  <PresentationFormat>عرض على الشاشة (3:4)‏</PresentationFormat>
  <Paragraphs>102</Paragraphs>
  <Slides>33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14</cp:revision>
  <dcterms:created xsi:type="dcterms:W3CDTF">2012-12-11T05:42:34Z</dcterms:created>
  <dcterms:modified xsi:type="dcterms:W3CDTF">2012-12-11T15:11:19Z</dcterms:modified>
</cp:coreProperties>
</file>